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86" r:id="rId2"/>
    <p:sldId id="289" r:id="rId3"/>
    <p:sldId id="297" r:id="rId4"/>
    <p:sldId id="298" r:id="rId5"/>
    <p:sldId id="299" r:id="rId6"/>
    <p:sldId id="300" r:id="rId7"/>
    <p:sldId id="301" r:id="rId8"/>
    <p:sldId id="302" r:id="rId9"/>
    <p:sldId id="303" r:id="rId10"/>
    <p:sldId id="304" r:id="rId11"/>
    <p:sldId id="295" r:id="rId12"/>
    <p:sldId id="296" r:id="rId13"/>
    <p:sldId id="293" r:id="rId14"/>
    <p:sldId id="294" r:id="rId15"/>
    <p:sldId id="291" r:id="rId16"/>
    <p:sldId id="292" r:id="rId17"/>
    <p:sldId id="290" r:id="rId18"/>
    <p:sldId id="287" r:id="rId19"/>
    <p:sldId id="305" r:id="rId20"/>
    <p:sldId id="306" r:id="rId21"/>
    <p:sldId id="307" r:id="rId22"/>
    <p:sldId id="308" r:id="rId23"/>
    <p:sldId id="288" r:id="rId24"/>
  </p:sldIdLst>
  <p:sldSz cx="12192000" cy="6858000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CC00"/>
    <a:srgbClr val="006600"/>
    <a:srgbClr val="FF7C80"/>
    <a:srgbClr val="CCECFF"/>
    <a:srgbClr val="99CCFF"/>
    <a:srgbClr val="FF99FF"/>
    <a:srgbClr val="003300"/>
    <a:srgbClr val="CCFF99"/>
    <a:srgbClr val="66FF66"/>
    <a:srgbClr val="008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363" autoAdjust="0"/>
    <p:restoredTop sz="94704" autoAdjust="0"/>
  </p:normalViewPr>
  <p:slideViewPr>
    <p:cSldViewPr>
      <p:cViewPr>
        <p:scale>
          <a:sx n="66" d="100"/>
          <a:sy n="66" d="100"/>
        </p:scale>
        <p:origin x="2058" y="1080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34694-40F2-462A-B9A8-87C6C026CA98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B8173B5F-0944-4B8A-9DFA-7F9EF76DFF48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9DC1D74F-78F4-4977-AFC0-4E19970A2EB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E53BF50B-B82C-4DC1-AB10-A69F1A84A044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テキスト ボックス 5">
              <a:extLst>
                <a:ext uri="{FF2B5EF4-FFF2-40B4-BE49-F238E27FC236}">
                  <a16:creationId xmlns:a16="http://schemas.microsoft.com/office/drawing/2014/main" id="{873C0C3C-2DBC-43EE-BC2E-8E870E6055C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B86B4D90-4958-4A84-A096-57C364C645C2}"/>
              </a:ext>
            </a:extLst>
          </p:cNvPr>
          <p:cNvSpPr/>
          <p:nvPr userDrawn="1"/>
        </p:nvSpPr>
        <p:spPr bwMode="auto">
          <a:xfrm rot="16200000">
            <a:off x="5306048" y="-3575533"/>
            <a:ext cx="1129858" cy="8280923"/>
          </a:xfrm>
          <a:prstGeom prst="rect">
            <a:avLst/>
          </a:pr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0C1452A4-C953-46EA-AD4A-7481DE4DFBE8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3756322-062A-40C8-BB66-D3B395291DF5}"/>
              </a:ext>
            </a:extLst>
          </p:cNvPr>
          <p:cNvSpPr txBox="1"/>
          <p:nvPr userDrawn="1"/>
        </p:nvSpPr>
        <p:spPr>
          <a:xfrm>
            <a:off x="2198953" y="331251"/>
            <a:ext cx="73661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TW" altLang="en-US" sz="2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特産、名産品</a:t>
            </a:r>
            <a:r>
              <a:rPr kumimoji="1" lang="ja-JP" altLang="en-US" sz="2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でどの都道府県かわかるかな？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30711738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F8E2A5DA-93EF-4AEF-BF09-C2E612A0BE7F}"/>
              </a:ext>
            </a:extLst>
          </p:cNvPr>
          <p:cNvSpPr txBox="1"/>
          <p:nvPr userDrawn="1"/>
        </p:nvSpPr>
        <p:spPr>
          <a:xfrm>
            <a:off x="2198953" y="331251"/>
            <a:ext cx="73661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TW" altLang="en-US" sz="2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特産、名産品</a:t>
            </a:r>
            <a:r>
              <a:rPr kumimoji="1" lang="ja-JP" altLang="en-US" sz="2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でどの都道府県かわかるかな？</a:t>
            </a:r>
          </a:p>
        </p:txBody>
      </p:sp>
    </p:spTree>
    <p:extLst>
      <p:ext uri="{BB962C8B-B14F-4D97-AF65-F5344CB8AC3E}">
        <p14:creationId xmlns:p14="http://schemas.microsoft.com/office/powerpoint/2010/main" val="981167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3972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66847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8" r:id="rId3"/>
    <p:sldLayoutId id="2147483657" r:id="rId4"/>
  </p:sldLayoutIdLst>
  <p:txStyles>
    <p:titleStyle>
      <a:lvl1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5pPr>
      <a:lvl6pPr marL="562722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6pPr>
      <a:lvl7pPr marL="1125444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7pPr>
      <a:lvl8pPr marL="1688165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8pPr>
      <a:lvl9pPr marL="2250887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9pPr>
    </p:titleStyle>
    <p:bodyStyle>
      <a:lvl1pPr marL="422041" indent="-422041" algn="l" rtl="0" fontAlgn="base">
        <a:spcBef>
          <a:spcPct val="20000"/>
        </a:spcBef>
        <a:spcAft>
          <a:spcPct val="0"/>
        </a:spcAft>
        <a:buChar char="•"/>
        <a:defRPr kumimoji="1" sz="3939">
          <a:solidFill>
            <a:schemeClr val="tx1"/>
          </a:solidFill>
          <a:latin typeface="+mn-lt"/>
          <a:ea typeface="+mn-ea"/>
          <a:cs typeface="+mn-cs"/>
        </a:defRPr>
      </a:lvl1pPr>
      <a:lvl2pPr marL="914423" indent="-351701" algn="l" rtl="0" fontAlgn="base">
        <a:spcBef>
          <a:spcPct val="20000"/>
        </a:spcBef>
        <a:spcAft>
          <a:spcPct val="0"/>
        </a:spcAft>
        <a:buChar char="–"/>
        <a:defRPr kumimoji="1" sz="3446">
          <a:solidFill>
            <a:schemeClr val="tx1"/>
          </a:solidFill>
          <a:latin typeface="+mn-lt"/>
          <a:ea typeface="+mn-ea"/>
        </a:defRPr>
      </a:lvl2pPr>
      <a:lvl3pPr marL="1406804" indent="-281361" algn="l" rtl="0" fontAlgn="base">
        <a:spcBef>
          <a:spcPct val="20000"/>
        </a:spcBef>
        <a:spcAft>
          <a:spcPct val="0"/>
        </a:spcAft>
        <a:buChar char="•"/>
        <a:defRPr kumimoji="1" sz="2954">
          <a:solidFill>
            <a:schemeClr val="tx1"/>
          </a:solidFill>
          <a:latin typeface="+mn-lt"/>
          <a:ea typeface="+mn-ea"/>
        </a:defRPr>
      </a:lvl3pPr>
      <a:lvl4pPr marL="1969526" indent="-281361" algn="l" rtl="0" fontAlgn="base">
        <a:spcBef>
          <a:spcPct val="20000"/>
        </a:spcBef>
        <a:spcAft>
          <a:spcPct val="0"/>
        </a:spcAft>
        <a:buChar char="–"/>
        <a:defRPr kumimoji="1" sz="2462">
          <a:solidFill>
            <a:schemeClr val="tx1"/>
          </a:solidFill>
          <a:latin typeface="+mn-lt"/>
          <a:ea typeface="+mn-ea"/>
        </a:defRPr>
      </a:lvl4pPr>
      <a:lvl5pPr marL="2532248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5pPr>
      <a:lvl6pPr marL="3094970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6pPr>
      <a:lvl7pPr marL="3657691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7pPr>
      <a:lvl8pPr marL="4220413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8pPr>
      <a:lvl9pPr marL="4783135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1pPr>
      <a:lvl2pPr marL="56272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2pPr>
      <a:lvl3pPr marL="112544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3pPr>
      <a:lvl4pPr marL="1688165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4pPr>
      <a:lvl5pPr marL="2250887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5pPr>
      <a:lvl6pPr marL="2813609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6pPr>
      <a:lvl7pPr marL="3376331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7pPr>
      <a:lvl8pPr marL="393905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8pPr>
      <a:lvl9pPr marL="450177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正方形/長方形 148">
            <a:extLst>
              <a:ext uri="{FF2B5EF4-FFF2-40B4-BE49-F238E27FC236}">
                <a16:creationId xmlns:a16="http://schemas.microsoft.com/office/drawing/2014/main" id="{652D40DD-DB99-4433-B35C-EB0ADEB4E37A}"/>
              </a:ext>
            </a:extLst>
          </p:cNvPr>
          <p:cNvSpPr/>
          <p:nvPr/>
        </p:nvSpPr>
        <p:spPr bwMode="auto">
          <a:xfrm>
            <a:off x="-4824" y="0"/>
            <a:ext cx="12196823" cy="6857999"/>
          </a:xfrm>
          <a:prstGeom prst="rect">
            <a:avLst/>
          </a:prstGeom>
          <a:gradFill flip="none" rotWithShape="1">
            <a:gsLst>
              <a:gs pos="0">
                <a:srgbClr val="99FFCC"/>
              </a:gs>
              <a:gs pos="50000">
                <a:srgbClr val="00B0F0"/>
              </a:gs>
              <a:gs pos="100000">
                <a:srgbClr val="0070C0"/>
              </a:gs>
            </a:gsLst>
            <a:path path="rect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0" name="グループ化 189">
            <a:extLst>
              <a:ext uri="{FF2B5EF4-FFF2-40B4-BE49-F238E27FC236}">
                <a16:creationId xmlns:a16="http://schemas.microsoft.com/office/drawing/2014/main" id="{ED13B250-28CB-48BB-885F-BE0D8FE697E2}"/>
              </a:ext>
            </a:extLst>
          </p:cNvPr>
          <p:cNvGrpSpPr/>
          <p:nvPr/>
        </p:nvGrpSpPr>
        <p:grpSpPr>
          <a:xfrm>
            <a:off x="606209" y="641862"/>
            <a:ext cx="5530871" cy="721722"/>
            <a:chOff x="606209" y="641862"/>
            <a:chExt cx="5530871" cy="721722"/>
          </a:xfrm>
        </p:grpSpPr>
        <p:sp>
          <p:nvSpPr>
            <p:cNvPr id="145" name="テキスト ボックス 144">
              <a:extLst>
                <a:ext uri="{FF2B5EF4-FFF2-40B4-BE49-F238E27FC236}">
                  <a16:creationId xmlns:a16="http://schemas.microsoft.com/office/drawing/2014/main" id="{BE2C13E0-53C1-44DB-B340-E7E6B913AEA2}"/>
                </a:ext>
              </a:extLst>
            </p:cNvPr>
            <p:cNvSpPr txBox="1"/>
            <p:nvPr/>
          </p:nvSpPr>
          <p:spPr>
            <a:xfrm>
              <a:off x="606209" y="641862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1270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1270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52" name="テキスト ボックス 151">
              <a:extLst>
                <a:ext uri="{FF2B5EF4-FFF2-40B4-BE49-F238E27FC236}">
                  <a16:creationId xmlns:a16="http://schemas.microsoft.com/office/drawing/2014/main" id="{1FAACD44-04DF-4102-9C29-34FE861CD427}"/>
                </a:ext>
              </a:extLst>
            </p:cNvPr>
            <p:cNvSpPr txBox="1"/>
            <p:nvPr/>
          </p:nvSpPr>
          <p:spPr>
            <a:xfrm>
              <a:off x="606209" y="642984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pic>
        <p:nvPicPr>
          <p:cNvPr id="191" name="図 190">
            <a:extLst>
              <a:ext uri="{FF2B5EF4-FFF2-40B4-BE49-F238E27FC236}">
                <a16:creationId xmlns:a16="http://schemas.microsoft.com/office/drawing/2014/main" id="{A87B1E37-ED15-4948-BF65-091CB9B808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1038" y="152116"/>
            <a:ext cx="9089924" cy="6553768"/>
          </a:xfrm>
          <a:prstGeom prst="rect">
            <a:avLst/>
          </a:prstGeom>
        </p:spPr>
      </p:pic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B5CA1007-A7B1-4245-A534-98F47913E891}"/>
              </a:ext>
            </a:extLst>
          </p:cNvPr>
          <p:cNvGrpSpPr/>
          <p:nvPr/>
        </p:nvGrpSpPr>
        <p:grpSpPr>
          <a:xfrm>
            <a:off x="9163327" y="6274768"/>
            <a:ext cx="2836008" cy="423601"/>
            <a:chOff x="9163327" y="6274768"/>
            <a:chExt cx="2836008" cy="423601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78747FD2-FDAE-40E6-9F36-9D8F152FC3C7}"/>
                </a:ext>
              </a:extLst>
            </p:cNvPr>
            <p:cNvGrpSpPr/>
            <p:nvPr/>
          </p:nvGrpSpPr>
          <p:grpSpPr>
            <a:xfrm>
              <a:off x="10101445" y="6274768"/>
              <a:ext cx="948945" cy="423601"/>
              <a:chOff x="516332" y="2971800"/>
              <a:chExt cx="1960168" cy="749299"/>
            </a:xfrm>
          </p:grpSpPr>
          <p:sp>
            <p:nvSpPr>
              <p:cNvPr id="20" name="正方形/長方形 19">
                <a:extLst>
                  <a:ext uri="{FF2B5EF4-FFF2-40B4-BE49-F238E27FC236}">
                    <a16:creationId xmlns:a16="http://schemas.microsoft.com/office/drawing/2014/main" id="{AA900A32-344D-455F-8C3D-F1C16FE2C8CC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テキスト ボックス 20">
                <a:extLst>
                  <a:ext uri="{FF2B5EF4-FFF2-40B4-BE49-F238E27FC236}">
                    <a16:creationId xmlns:a16="http://schemas.microsoft.com/office/drawing/2014/main" id="{51050AFC-9E0A-40AC-ACE3-0E9C0B1BF168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普 通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>
                      <a:alpha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FDF3D845-E011-4BAC-846E-04479D94A04C}"/>
                </a:ext>
              </a:extLst>
            </p:cNvPr>
            <p:cNvGrpSpPr/>
            <p:nvPr/>
          </p:nvGrpSpPr>
          <p:grpSpPr>
            <a:xfrm>
              <a:off x="9163327" y="6274768"/>
              <a:ext cx="948945" cy="423601"/>
              <a:chOff x="516332" y="2971800"/>
              <a:chExt cx="1960168" cy="749299"/>
            </a:xfrm>
          </p:grpSpPr>
          <p:sp>
            <p:nvSpPr>
              <p:cNvPr id="23" name="正方形/長方形 22">
                <a:extLst>
                  <a:ext uri="{FF2B5EF4-FFF2-40B4-BE49-F238E27FC236}">
                    <a16:creationId xmlns:a16="http://schemas.microsoft.com/office/drawing/2014/main" id="{52A9EF26-97B1-4AFD-B4A6-1B429EEFC0A1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DFB7F37A-6030-4D57-85BD-E1B852744E84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/>
                    </a:solidFill>
                    <a:latin typeface="+mj-ea"/>
                    <a:ea typeface="+mj-ea"/>
                  </a:rPr>
                  <a:t>やさしい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7E79E7C0-8332-46F8-A7D8-A81FB7A4BAA0}"/>
                </a:ext>
              </a:extLst>
            </p:cNvPr>
            <p:cNvGrpSpPr/>
            <p:nvPr/>
          </p:nvGrpSpPr>
          <p:grpSpPr>
            <a:xfrm>
              <a:off x="11050390" y="6274768"/>
              <a:ext cx="948945" cy="423601"/>
              <a:chOff x="516332" y="2971800"/>
              <a:chExt cx="1960168" cy="749299"/>
            </a:xfrm>
          </p:grpSpPr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0BBF26AA-F1FC-45F9-9F3D-AF5A3755D3D5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30895681-C7A7-4372-A661-D14935ADF0A5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kumimoji="1"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難しい</a:t>
                </a:r>
              </a:p>
            </p:txBody>
          </p:sp>
        </p:grpSp>
      </p:grp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5503C9EA-7424-4577-A593-A75455AA2A86}"/>
              </a:ext>
            </a:extLst>
          </p:cNvPr>
          <p:cNvSpPr txBox="1"/>
          <p:nvPr/>
        </p:nvSpPr>
        <p:spPr>
          <a:xfrm>
            <a:off x="8173279" y="4150453"/>
            <a:ext cx="3416320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特産、名産品で</a:t>
            </a: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どの都道府県か</a:t>
            </a: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わかるかな？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B3E149A0-A44A-4453-857B-720BFB73B07D}"/>
              </a:ext>
            </a:extLst>
          </p:cNvPr>
          <p:cNvSpPr txBox="1"/>
          <p:nvPr/>
        </p:nvSpPr>
        <p:spPr>
          <a:xfrm>
            <a:off x="425370" y="1619603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TW" altLang="en-US" sz="4400" b="1" dirty="0">
                <a:solidFill>
                  <a:schemeClr val="bg1"/>
                </a:solidFill>
                <a:latin typeface="+mj-ea"/>
                <a:ea typeface="+mj-ea"/>
              </a:rPr>
              <a:t>特産、名産品編</a:t>
            </a:r>
            <a:endParaRPr kumimoji="1" lang="en-US" altLang="ja-JP" sz="4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906345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7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高知県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29EA624-C436-404E-9585-9611BF9C0C16}"/>
              </a:ext>
            </a:extLst>
          </p:cNvPr>
          <p:cNvSpPr txBox="1"/>
          <p:nvPr/>
        </p:nvSpPr>
        <p:spPr>
          <a:xfrm>
            <a:off x="5557072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ゆず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C345BCA0-AEC8-4C6D-9E7E-B2E68D0C72A8}"/>
              </a:ext>
            </a:extLst>
          </p:cNvPr>
          <p:cNvSpPr txBox="1"/>
          <p:nvPr/>
        </p:nvSpPr>
        <p:spPr>
          <a:xfrm>
            <a:off x="1893741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文旦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D2D7A3FD-CC34-4D61-8CF4-206399E34CB8}"/>
              </a:ext>
            </a:extLst>
          </p:cNvPr>
          <p:cNvSpPr txBox="1"/>
          <p:nvPr/>
        </p:nvSpPr>
        <p:spPr>
          <a:xfrm>
            <a:off x="9000168" y="4374105"/>
            <a:ext cx="15696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カツオ</a:t>
            </a:r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B07D640E-FDF0-43DC-80A9-56A91957B924}"/>
              </a:ext>
            </a:extLst>
          </p:cNvPr>
          <p:cNvGrpSpPr/>
          <p:nvPr/>
        </p:nvGrpSpPr>
        <p:grpSpPr>
          <a:xfrm>
            <a:off x="858575" y="1761204"/>
            <a:ext cx="3207336" cy="2203820"/>
            <a:chOff x="3355973" y="3950923"/>
            <a:chExt cx="2562286" cy="1760595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556D737D-ACFC-4DFE-820C-F7129434C1F7}"/>
                </a:ext>
              </a:extLst>
            </p:cNvPr>
            <p:cNvGrpSpPr/>
            <p:nvPr/>
          </p:nvGrpSpPr>
          <p:grpSpPr>
            <a:xfrm>
              <a:off x="3355973" y="4174819"/>
              <a:ext cx="2562286" cy="1536699"/>
              <a:chOff x="746064" y="1894185"/>
              <a:chExt cx="2562286" cy="1536699"/>
            </a:xfrm>
          </p:grpSpPr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1E59D75E-8C89-40F9-B2AD-1AE5214A0271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9DC3FD30-2279-4034-8631-0941FF39DC8B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" name="楕円 53">
                  <a:extLst>
                    <a:ext uri="{FF2B5EF4-FFF2-40B4-BE49-F238E27FC236}">
                      <a16:creationId xmlns:a16="http://schemas.microsoft.com/office/drawing/2014/main" id="{EBF4113F-C69C-4E0F-90FF-FAEE80F69D1E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C8DD33DC-D5E6-46EF-947A-C8D395E8D804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6FEAB79F-1EC9-4FE5-B2D5-66C42F7BBDEF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3B84F41D-A2F6-437F-9202-5E25EBF78233}"/>
                </a:ext>
              </a:extLst>
            </p:cNvPr>
            <p:cNvGrpSpPr/>
            <p:nvPr/>
          </p:nvGrpSpPr>
          <p:grpSpPr>
            <a:xfrm rot="21208931">
              <a:off x="3633308" y="3950923"/>
              <a:ext cx="1093476" cy="1072919"/>
              <a:chOff x="3557840" y="4177783"/>
              <a:chExt cx="1504698" cy="1478631"/>
            </a:xfrm>
          </p:grpSpPr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63A04633-385F-4243-AB24-E7A51A2C12DF}"/>
                  </a:ext>
                </a:extLst>
              </p:cNvPr>
              <p:cNvSpPr/>
              <p:nvPr/>
            </p:nvSpPr>
            <p:spPr bwMode="auto">
              <a:xfrm>
                <a:off x="3557840" y="4177783"/>
                <a:ext cx="1504698" cy="1478631"/>
              </a:xfrm>
              <a:custGeom>
                <a:avLst/>
                <a:gdLst>
                  <a:gd name="connsiteX0" fmla="*/ 725602 w 1446188"/>
                  <a:gd name="connsiteY0" fmla="*/ 0 h 1478631"/>
                  <a:gd name="connsiteX1" fmla="*/ 858963 w 1446188"/>
                  <a:gd name="connsiteY1" fmla="*/ 37925 h 1478631"/>
                  <a:gd name="connsiteX2" fmla="*/ 875802 w 1446188"/>
                  <a:gd name="connsiteY2" fmla="*/ 53989 h 1478631"/>
                  <a:gd name="connsiteX3" fmla="*/ 877939 w 1446188"/>
                  <a:gd name="connsiteY3" fmla="*/ 54388 h 1478631"/>
                  <a:gd name="connsiteX4" fmla="*/ 1446188 w 1446188"/>
                  <a:gd name="connsiteY4" fmla="*/ 807550 h 1478631"/>
                  <a:gd name="connsiteX5" fmla="*/ 723094 w 1446188"/>
                  <a:gd name="connsiteY5" fmla="*/ 1478631 h 1478631"/>
                  <a:gd name="connsiteX6" fmla="*/ 0 w 1446188"/>
                  <a:gd name="connsiteY6" fmla="*/ 807550 h 1478631"/>
                  <a:gd name="connsiteX7" fmla="*/ 516714 w 1446188"/>
                  <a:gd name="connsiteY7" fmla="*/ 75856 h 1478631"/>
                  <a:gd name="connsiteX8" fmla="*/ 564250 w 1446188"/>
                  <a:gd name="connsiteY8" fmla="*/ 61229 h 1478631"/>
                  <a:gd name="connsiteX9" fmla="*/ 589733 w 1446188"/>
                  <a:gd name="connsiteY9" fmla="*/ 37925 h 1478631"/>
                  <a:gd name="connsiteX10" fmla="*/ 725602 w 1446188"/>
                  <a:gd name="connsiteY10" fmla="*/ 0 h 1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6188" h="1478631">
                    <a:moveTo>
                      <a:pt x="725602" y="0"/>
                    </a:moveTo>
                    <a:cubicBezTo>
                      <a:pt x="778172" y="0"/>
                      <a:pt x="825139" y="15399"/>
                      <a:pt x="858963" y="37925"/>
                    </a:cubicBezTo>
                    <a:lnTo>
                      <a:pt x="875802" y="53989"/>
                    </a:lnTo>
                    <a:lnTo>
                      <a:pt x="877939" y="54388"/>
                    </a:lnTo>
                    <a:cubicBezTo>
                      <a:pt x="1205617" y="136107"/>
                      <a:pt x="1446188" y="483251"/>
                      <a:pt x="1446188" y="807550"/>
                    </a:cubicBezTo>
                    <a:cubicBezTo>
                      <a:pt x="1446188" y="1178178"/>
                      <a:pt x="1122448" y="1478631"/>
                      <a:pt x="723094" y="1478631"/>
                    </a:cubicBezTo>
                    <a:cubicBezTo>
                      <a:pt x="323740" y="1478631"/>
                      <a:pt x="0" y="1178178"/>
                      <a:pt x="0" y="807550"/>
                    </a:cubicBezTo>
                    <a:cubicBezTo>
                      <a:pt x="0" y="506415"/>
                      <a:pt x="220007" y="185582"/>
                      <a:pt x="516714" y="75856"/>
                    </a:cubicBezTo>
                    <a:lnTo>
                      <a:pt x="564250" y="61229"/>
                    </a:lnTo>
                    <a:lnTo>
                      <a:pt x="589733" y="37925"/>
                    </a:lnTo>
                    <a:cubicBezTo>
                      <a:pt x="624811" y="15399"/>
                      <a:pt x="673032" y="0"/>
                      <a:pt x="725602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/>
                  </a:gs>
                  <a:gs pos="50000">
                    <a:srgbClr val="FFFF00"/>
                  </a:gs>
                  <a:gs pos="100000">
                    <a:srgbClr val="FFC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1A4462E-5773-421D-B03C-52C0A2C96518}"/>
                  </a:ext>
                </a:extLst>
              </p:cNvPr>
              <p:cNvSpPr/>
              <p:nvPr/>
            </p:nvSpPr>
            <p:spPr>
              <a:xfrm>
                <a:off x="3733542" y="4457700"/>
                <a:ext cx="1135696" cy="1101629"/>
              </a:xfrm>
              <a:custGeom>
                <a:avLst/>
                <a:gdLst>
                  <a:gd name="connsiteX0" fmla="*/ 1198482 w 1936653"/>
                  <a:gd name="connsiteY0" fmla="*/ 1624013 h 1698529"/>
                  <a:gd name="connsiteX1" fmla="*/ 1235740 w 1936653"/>
                  <a:gd name="connsiteY1" fmla="*/ 1661271 h 1698529"/>
                  <a:gd name="connsiteX2" fmla="*/ 1198482 w 1936653"/>
                  <a:gd name="connsiteY2" fmla="*/ 1698529 h 1698529"/>
                  <a:gd name="connsiteX3" fmla="*/ 1161224 w 1936653"/>
                  <a:gd name="connsiteY3" fmla="*/ 1661271 h 1698529"/>
                  <a:gd name="connsiteX4" fmla="*/ 1198482 w 1936653"/>
                  <a:gd name="connsiteY4" fmla="*/ 1624013 h 1698529"/>
                  <a:gd name="connsiteX5" fmla="*/ 888920 w 1936653"/>
                  <a:gd name="connsiteY5" fmla="*/ 1585913 h 1698529"/>
                  <a:gd name="connsiteX6" fmla="*/ 926178 w 1936653"/>
                  <a:gd name="connsiteY6" fmla="*/ 1623171 h 1698529"/>
                  <a:gd name="connsiteX7" fmla="*/ 888920 w 1936653"/>
                  <a:gd name="connsiteY7" fmla="*/ 1660429 h 1698529"/>
                  <a:gd name="connsiteX8" fmla="*/ 851662 w 1936653"/>
                  <a:gd name="connsiteY8" fmla="*/ 1623171 h 1698529"/>
                  <a:gd name="connsiteX9" fmla="*/ 888920 w 1936653"/>
                  <a:gd name="connsiteY9" fmla="*/ 1585913 h 1698529"/>
                  <a:gd name="connsiteX10" fmla="*/ 1560432 w 1936653"/>
                  <a:gd name="connsiteY10" fmla="*/ 1543050 h 1698529"/>
                  <a:gd name="connsiteX11" fmla="*/ 1597690 w 1936653"/>
                  <a:gd name="connsiteY11" fmla="*/ 1580308 h 1698529"/>
                  <a:gd name="connsiteX12" fmla="*/ 1560432 w 1936653"/>
                  <a:gd name="connsiteY12" fmla="*/ 1617566 h 1698529"/>
                  <a:gd name="connsiteX13" fmla="*/ 1523174 w 1936653"/>
                  <a:gd name="connsiteY13" fmla="*/ 1580308 h 1698529"/>
                  <a:gd name="connsiteX14" fmla="*/ 1560432 w 1936653"/>
                  <a:gd name="connsiteY14" fmla="*/ 1543050 h 1698529"/>
                  <a:gd name="connsiteX15" fmla="*/ 436482 w 1936653"/>
                  <a:gd name="connsiteY15" fmla="*/ 1519238 h 1698529"/>
                  <a:gd name="connsiteX16" fmla="*/ 473740 w 1936653"/>
                  <a:gd name="connsiteY16" fmla="*/ 1556496 h 1698529"/>
                  <a:gd name="connsiteX17" fmla="*/ 436482 w 1936653"/>
                  <a:gd name="connsiteY17" fmla="*/ 1593754 h 1698529"/>
                  <a:gd name="connsiteX18" fmla="*/ 399224 w 1936653"/>
                  <a:gd name="connsiteY18" fmla="*/ 1556496 h 1698529"/>
                  <a:gd name="connsiteX19" fmla="*/ 436482 w 1936653"/>
                  <a:gd name="connsiteY19" fmla="*/ 1519238 h 1698529"/>
                  <a:gd name="connsiteX20" fmla="*/ 665908 w 1936653"/>
                  <a:gd name="connsiteY20" fmla="*/ 1471614 h 1698529"/>
                  <a:gd name="connsiteX21" fmla="*/ 703166 w 1936653"/>
                  <a:gd name="connsiteY21" fmla="*/ 1508872 h 1698529"/>
                  <a:gd name="connsiteX22" fmla="*/ 665908 w 1936653"/>
                  <a:gd name="connsiteY22" fmla="*/ 1546130 h 1698529"/>
                  <a:gd name="connsiteX23" fmla="*/ 628650 w 1936653"/>
                  <a:gd name="connsiteY23" fmla="*/ 1508872 h 1698529"/>
                  <a:gd name="connsiteX24" fmla="*/ 665908 w 1936653"/>
                  <a:gd name="connsiteY24" fmla="*/ 1471614 h 1698529"/>
                  <a:gd name="connsiteX25" fmla="*/ 1104058 w 1936653"/>
                  <a:gd name="connsiteY25" fmla="*/ 1428751 h 1698529"/>
                  <a:gd name="connsiteX26" fmla="*/ 1141316 w 1936653"/>
                  <a:gd name="connsiteY26" fmla="*/ 1466009 h 1698529"/>
                  <a:gd name="connsiteX27" fmla="*/ 1104058 w 1936653"/>
                  <a:gd name="connsiteY27" fmla="*/ 1503267 h 1698529"/>
                  <a:gd name="connsiteX28" fmla="*/ 1066800 w 1936653"/>
                  <a:gd name="connsiteY28" fmla="*/ 1466009 h 1698529"/>
                  <a:gd name="connsiteX29" fmla="*/ 1104058 w 1936653"/>
                  <a:gd name="connsiteY29" fmla="*/ 1428751 h 1698529"/>
                  <a:gd name="connsiteX30" fmla="*/ 1351708 w 1936653"/>
                  <a:gd name="connsiteY30" fmla="*/ 1414464 h 1698529"/>
                  <a:gd name="connsiteX31" fmla="*/ 1388966 w 1936653"/>
                  <a:gd name="connsiteY31" fmla="*/ 1451722 h 1698529"/>
                  <a:gd name="connsiteX32" fmla="*/ 1351708 w 1936653"/>
                  <a:gd name="connsiteY32" fmla="*/ 1488980 h 1698529"/>
                  <a:gd name="connsiteX33" fmla="*/ 1314450 w 1936653"/>
                  <a:gd name="connsiteY33" fmla="*/ 1451722 h 1698529"/>
                  <a:gd name="connsiteX34" fmla="*/ 1351708 w 1936653"/>
                  <a:gd name="connsiteY34" fmla="*/ 1414464 h 1698529"/>
                  <a:gd name="connsiteX35" fmla="*/ 203120 w 1936653"/>
                  <a:gd name="connsiteY35" fmla="*/ 1328738 h 1698529"/>
                  <a:gd name="connsiteX36" fmla="*/ 240378 w 1936653"/>
                  <a:gd name="connsiteY36" fmla="*/ 1365996 h 1698529"/>
                  <a:gd name="connsiteX37" fmla="*/ 203120 w 1936653"/>
                  <a:gd name="connsiteY37" fmla="*/ 1403254 h 1698529"/>
                  <a:gd name="connsiteX38" fmla="*/ 165862 w 1936653"/>
                  <a:gd name="connsiteY38" fmla="*/ 1365996 h 1698529"/>
                  <a:gd name="connsiteX39" fmla="*/ 203120 w 1936653"/>
                  <a:gd name="connsiteY39" fmla="*/ 1328738 h 1698529"/>
                  <a:gd name="connsiteX40" fmla="*/ 1608883 w 1936653"/>
                  <a:gd name="connsiteY40" fmla="*/ 1290639 h 1698529"/>
                  <a:gd name="connsiteX41" fmla="*/ 1646141 w 1936653"/>
                  <a:gd name="connsiteY41" fmla="*/ 1327897 h 1698529"/>
                  <a:gd name="connsiteX42" fmla="*/ 1608883 w 1936653"/>
                  <a:gd name="connsiteY42" fmla="*/ 1365155 h 1698529"/>
                  <a:gd name="connsiteX43" fmla="*/ 1571625 w 1936653"/>
                  <a:gd name="connsiteY43" fmla="*/ 1327897 h 1698529"/>
                  <a:gd name="connsiteX44" fmla="*/ 1608883 w 1936653"/>
                  <a:gd name="connsiteY44" fmla="*/ 1290639 h 1698529"/>
                  <a:gd name="connsiteX45" fmla="*/ 894508 w 1936653"/>
                  <a:gd name="connsiteY45" fmla="*/ 1281114 h 1698529"/>
                  <a:gd name="connsiteX46" fmla="*/ 931766 w 1936653"/>
                  <a:gd name="connsiteY46" fmla="*/ 1318372 h 1698529"/>
                  <a:gd name="connsiteX47" fmla="*/ 894508 w 1936653"/>
                  <a:gd name="connsiteY47" fmla="*/ 1355630 h 1698529"/>
                  <a:gd name="connsiteX48" fmla="*/ 857250 w 1936653"/>
                  <a:gd name="connsiteY48" fmla="*/ 1318372 h 1698529"/>
                  <a:gd name="connsiteX49" fmla="*/ 894508 w 1936653"/>
                  <a:gd name="connsiteY49" fmla="*/ 1281114 h 1698529"/>
                  <a:gd name="connsiteX50" fmla="*/ 484090 w 1936653"/>
                  <a:gd name="connsiteY50" fmla="*/ 1253381 h 1698529"/>
                  <a:gd name="connsiteX51" fmla="*/ 521348 w 1936653"/>
                  <a:gd name="connsiteY51" fmla="*/ 1290639 h 1698529"/>
                  <a:gd name="connsiteX52" fmla="*/ 484090 w 1936653"/>
                  <a:gd name="connsiteY52" fmla="*/ 1327897 h 1698529"/>
                  <a:gd name="connsiteX53" fmla="*/ 446832 w 1936653"/>
                  <a:gd name="connsiteY53" fmla="*/ 1290639 h 1698529"/>
                  <a:gd name="connsiteX54" fmla="*/ 484090 w 1936653"/>
                  <a:gd name="connsiteY54" fmla="*/ 1253381 h 1698529"/>
                  <a:gd name="connsiteX55" fmla="*/ 1156446 w 1936653"/>
                  <a:gd name="connsiteY55" fmla="*/ 1138238 h 1698529"/>
                  <a:gd name="connsiteX56" fmla="*/ 1193704 w 1936653"/>
                  <a:gd name="connsiteY56" fmla="*/ 1175496 h 1698529"/>
                  <a:gd name="connsiteX57" fmla="*/ 1156446 w 1936653"/>
                  <a:gd name="connsiteY57" fmla="*/ 1212754 h 1698529"/>
                  <a:gd name="connsiteX58" fmla="*/ 1119188 w 1936653"/>
                  <a:gd name="connsiteY58" fmla="*/ 1175496 h 1698529"/>
                  <a:gd name="connsiteX59" fmla="*/ 1156446 w 1936653"/>
                  <a:gd name="connsiteY59" fmla="*/ 1138238 h 1698529"/>
                  <a:gd name="connsiteX60" fmla="*/ 1394571 w 1936653"/>
                  <a:gd name="connsiteY60" fmla="*/ 1119188 h 1698529"/>
                  <a:gd name="connsiteX61" fmla="*/ 1431829 w 1936653"/>
                  <a:gd name="connsiteY61" fmla="*/ 1156446 h 1698529"/>
                  <a:gd name="connsiteX62" fmla="*/ 1394571 w 1936653"/>
                  <a:gd name="connsiteY62" fmla="*/ 1193704 h 1698529"/>
                  <a:gd name="connsiteX63" fmla="*/ 1357313 w 1936653"/>
                  <a:gd name="connsiteY63" fmla="*/ 1156446 h 1698529"/>
                  <a:gd name="connsiteX64" fmla="*/ 1394571 w 1936653"/>
                  <a:gd name="connsiteY64" fmla="*/ 1119188 h 1698529"/>
                  <a:gd name="connsiteX65" fmla="*/ 680196 w 1936653"/>
                  <a:gd name="connsiteY65" fmla="*/ 1109663 h 1698529"/>
                  <a:gd name="connsiteX66" fmla="*/ 717454 w 1936653"/>
                  <a:gd name="connsiteY66" fmla="*/ 1146921 h 1698529"/>
                  <a:gd name="connsiteX67" fmla="*/ 680196 w 1936653"/>
                  <a:gd name="connsiteY67" fmla="*/ 1184179 h 1698529"/>
                  <a:gd name="connsiteX68" fmla="*/ 642938 w 1936653"/>
                  <a:gd name="connsiteY68" fmla="*/ 1146921 h 1698529"/>
                  <a:gd name="connsiteX69" fmla="*/ 680196 w 1936653"/>
                  <a:gd name="connsiteY69" fmla="*/ 1109663 h 1698529"/>
                  <a:gd name="connsiteX70" fmla="*/ 265858 w 1936653"/>
                  <a:gd name="connsiteY70" fmla="*/ 1100137 h 1698529"/>
                  <a:gd name="connsiteX71" fmla="*/ 303116 w 1936653"/>
                  <a:gd name="connsiteY71" fmla="*/ 1137395 h 1698529"/>
                  <a:gd name="connsiteX72" fmla="*/ 265858 w 1936653"/>
                  <a:gd name="connsiteY72" fmla="*/ 1174653 h 1698529"/>
                  <a:gd name="connsiteX73" fmla="*/ 228600 w 1936653"/>
                  <a:gd name="connsiteY73" fmla="*/ 1137395 h 1698529"/>
                  <a:gd name="connsiteX74" fmla="*/ 265858 w 1936653"/>
                  <a:gd name="connsiteY74" fmla="*/ 1100137 h 1698529"/>
                  <a:gd name="connsiteX75" fmla="*/ 1846182 w 1936653"/>
                  <a:gd name="connsiteY75" fmla="*/ 1076325 h 1698529"/>
                  <a:gd name="connsiteX76" fmla="*/ 1883440 w 1936653"/>
                  <a:gd name="connsiteY76" fmla="*/ 1113583 h 1698529"/>
                  <a:gd name="connsiteX77" fmla="*/ 1846182 w 1936653"/>
                  <a:gd name="connsiteY77" fmla="*/ 1150841 h 1698529"/>
                  <a:gd name="connsiteX78" fmla="*/ 1808924 w 1936653"/>
                  <a:gd name="connsiteY78" fmla="*/ 1113583 h 1698529"/>
                  <a:gd name="connsiteX79" fmla="*/ 1846182 w 1936653"/>
                  <a:gd name="connsiteY79" fmla="*/ 1076325 h 1698529"/>
                  <a:gd name="connsiteX80" fmla="*/ 1604120 w 1936653"/>
                  <a:gd name="connsiteY80" fmla="*/ 1019176 h 1698529"/>
                  <a:gd name="connsiteX81" fmla="*/ 1641378 w 1936653"/>
                  <a:gd name="connsiteY81" fmla="*/ 1056434 h 1698529"/>
                  <a:gd name="connsiteX82" fmla="*/ 1604120 w 1936653"/>
                  <a:gd name="connsiteY82" fmla="*/ 1093692 h 1698529"/>
                  <a:gd name="connsiteX83" fmla="*/ 1566862 w 1936653"/>
                  <a:gd name="connsiteY83" fmla="*/ 1056434 h 1698529"/>
                  <a:gd name="connsiteX84" fmla="*/ 1604120 w 1936653"/>
                  <a:gd name="connsiteY84" fmla="*/ 1019176 h 1698529"/>
                  <a:gd name="connsiteX85" fmla="*/ 470646 w 1936653"/>
                  <a:gd name="connsiteY85" fmla="*/ 962026 h 1698529"/>
                  <a:gd name="connsiteX86" fmla="*/ 507904 w 1936653"/>
                  <a:gd name="connsiteY86" fmla="*/ 999284 h 1698529"/>
                  <a:gd name="connsiteX87" fmla="*/ 470646 w 1936653"/>
                  <a:gd name="connsiteY87" fmla="*/ 1036542 h 1698529"/>
                  <a:gd name="connsiteX88" fmla="*/ 433388 w 1936653"/>
                  <a:gd name="connsiteY88" fmla="*/ 999284 h 1698529"/>
                  <a:gd name="connsiteX89" fmla="*/ 470646 w 1936653"/>
                  <a:gd name="connsiteY89" fmla="*/ 962026 h 1698529"/>
                  <a:gd name="connsiteX90" fmla="*/ 873353 w 1936653"/>
                  <a:gd name="connsiteY90" fmla="*/ 943629 h 1698529"/>
                  <a:gd name="connsiteX91" fmla="*/ 910611 w 1936653"/>
                  <a:gd name="connsiteY91" fmla="*/ 980887 h 1698529"/>
                  <a:gd name="connsiteX92" fmla="*/ 873353 w 1936653"/>
                  <a:gd name="connsiteY92" fmla="*/ 1018145 h 1698529"/>
                  <a:gd name="connsiteX93" fmla="*/ 836095 w 1936653"/>
                  <a:gd name="connsiteY93" fmla="*/ 980887 h 1698529"/>
                  <a:gd name="connsiteX94" fmla="*/ 873353 w 1936653"/>
                  <a:gd name="connsiteY94" fmla="*/ 943629 h 1698529"/>
                  <a:gd name="connsiteX95" fmla="*/ 1129273 w 1936653"/>
                  <a:gd name="connsiteY95" fmla="*/ 912715 h 1698529"/>
                  <a:gd name="connsiteX96" fmla="*/ 1166531 w 1936653"/>
                  <a:gd name="connsiteY96" fmla="*/ 949973 h 1698529"/>
                  <a:gd name="connsiteX97" fmla="*/ 1129273 w 1936653"/>
                  <a:gd name="connsiteY97" fmla="*/ 987231 h 1698529"/>
                  <a:gd name="connsiteX98" fmla="*/ 1092015 w 1936653"/>
                  <a:gd name="connsiteY98" fmla="*/ 949973 h 1698529"/>
                  <a:gd name="connsiteX99" fmla="*/ 1129273 w 1936653"/>
                  <a:gd name="connsiteY99" fmla="*/ 912715 h 1698529"/>
                  <a:gd name="connsiteX100" fmla="*/ 1394570 w 1936653"/>
                  <a:gd name="connsiteY100" fmla="*/ 871539 h 1698529"/>
                  <a:gd name="connsiteX101" fmla="*/ 1431828 w 1936653"/>
                  <a:gd name="connsiteY101" fmla="*/ 908797 h 1698529"/>
                  <a:gd name="connsiteX102" fmla="*/ 1394570 w 1936653"/>
                  <a:gd name="connsiteY102" fmla="*/ 946055 h 1698529"/>
                  <a:gd name="connsiteX103" fmla="*/ 1357312 w 1936653"/>
                  <a:gd name="connsiteY103" fmla="*/ 908797 h 1698529"/>
                  <a:gd name="connsiteX104" fmla="*/ 1394570 w 1936653"/>
                  <a:gd name="connsiteY104" fmla="*/ 871539 h 1698529"/>
                  <a:gd name="connsiteX105" fmla="*/ 1696605 w 1936653"/>
                  <a:gd name="connsiteY105" fmla="*/ 857060 h 1698529"/>
                  <a:gd name="connsiteX106" fmla="*/ 1733863 w 1936653"/>
                  <a:gd name="connsiteY106" fmla="*/ 894318 h 1698529"/>
                  <a:gd name="connsiteX107" fmla="*/ 1696605 w 1936653"/>
                  <a:gd name="connsiteY107" fmla="*/ 931576 h 1698529"/>
                  <a:gd name="connsiteX108" fmla="*/ 1659347 w 1936653"/>
                  <a:gd name="connsiteY108" fmla="*/ 894318 h 1698529"/>
                  <a:gd name="connsiteX109" fmla="*/ 1696605 w 1936653"/>
                  <a:gd name="connsiteY109" fmla="*/ 857060 h 1698529"/>
                  <a:gd name="connsiteX110" fmla="*/ 656383 w 1936653"/>
                  <a:gd name="connsiteY110" fmla="*/ 828675 h 1698529"/>
                  <a:gd name="connsiteX111" fmla="*/ 693641 w 1936653"/>
                  <a:gd name="connsiteY111" fmla="*/ 865933 h 1698529"/>
                  <a:gd name="connsiteX112" fmla="*/ 656383 w 1936653"/>
                  <a:gd name="connsiteY112" fmla="*/ 903191 h 1698529"/>
                  <a:gd name="connsiteX113" fmla="*/ 619125 w 1936653"/>
                  <a:gd name="connsiteY113" fmla="*/ 865933 h 1698529"/>
                  <a:gd name="connsiteX114" fmla="*/ 656383 w 1936653"/>
                  <a:gd name="connsiteY114" fmla="*/ 828675 h 1698529"/>
                  <a:gd name="connsiteX115" fmla="*/ 246808 w 1936653"/>
                  <a:gd name="connsiteY115" fmla="*/ 823913 h 1698529"/>
                  <a:gd name="connsiteX116" fmla="*/ 284066 w 1936653"/>
                  <a:gd name="connsiteY116" fmla="*/ 861171 h 1698529"/>
                  <a:gd name="connsiteX117" fmla="*/ 246808 w 1936653"/>
                  <a:gd name="connsiteY117" fmla="*/ 898429 h 1698529"/>
                  <a:gd name="connsiteX118" fmla="*/ 209550 w 1936653"/>
                  <a:gd name="connsiteY118" fmla="*/ 861171 h 1698529"/>
                  <a:gd name="connsiteX119" fmla="*/ 246808 w 1936653"/>
                  <a:gd name="connsiteY119" fmla="*/ 823913 h 1698529"/>
                  <a:gd name="connsiteX120" fmla="*/ 1219761 w 1936653"/>
                  <a:gd name="connsiteY120" fmla="*/ 726977 h 1698529"/>
                  <a:gd name="connsiteX121" fmla="*/ 1257019 w 1936653"/>
                  <a:gd name="connsiteY121" fmla="*/ 764235 h 1698529"/>
                  <a:gd name="connsiteX122" fmla="*/ 1219761 w 1936653"/>
                  <a:gd name="connsiteY122" fmla="*/ 801493 h 1698529"/>
                  <a:gd name="connsiteX123" fmla="*/ 1182503 w 1936653"/>
                  <a:gd name="connsiteY123" fmla="*/ 764235 h 1698529"/>
                  <a:gd name="connsiteX124" fmla="*/ 1219761 w 1936653"/>
                  <a:gd name="connsiteY124" fmla="*/ 726977 h 1698529"/>
                  <a:gd name="connsiteX125" fmla="*/ 1899395 w 1936653"/>
                  <a:gd name="connsiteY125" fmla="*/ 714377 h 1698529"/>
                  <a:gd name="connsiteX126" fmla="*/ 1936653 w 1936653"/>
                  <a:gd name="connsiteY126" fmla="*/ 751635 h 1698529"/>
                  <a:gd name="connsiteX127" fmla="*/ 1899395 w 1936653"/>
                  <a:gd name="connsiteY127" fmla="*/ 788893 h 1698529"/>
                  <a:gd name="connsiteX128" fmla="*/ 1862137 w 1936653"/>
                  <a:gd name="connsiteY128" fmla="*/ 751635 h 1698529"/>
                  <a:gd name="connsiteX129" fmla="*/ 1899395 w 1936653"/>
                  <a:gd name="connsiteY129" fmla="*/ 714377 h 1698529"/>
                  <a:gd name="connsiteX130" fmla="*/ 1523158 w 1936653"/>
                  <a:gd name="connsiteY130" fmla="*/ 695326 h 1698529"/>
                  <a:gd name="connsiteX131" fmla="*/ 1560416 w 1936653"/>
                  <a:gd name="connsiteY131" fmla="*/ 732584 h 1698529"/>
                  <a:gd name="connsiteX132" fmla="*/ 1523158 w 1936653"/>
                  <a:gd name="connsiteY132" fmla="*/ 769842 h 1698529"/>
                  <a:gd name="connsiteX133" fmla="*/ 1485900 w 1936653"/>
                  <a:gd name="connsiteY133" fmla="*/ 732584 h 1698529"/>
                  <a:gd name="connsiteX134" fmla="*/ 1523158 w 1936653"/>
                  <a:gd name="connsiteY134" fmla="*/ 695326 h 1698529"/>
                  <a:gd name="connsiteX135" fmla="*/ 446833 w 1936653"/>
                  <a:gd name="connsiteY135" fmla="*/ 681038 h 1698529"/>
                  <a:gd name="connsiteX136" fmla="*/ 484091 w 1936653"/>
                  <a:gd name="connsiteY136" fmla="*/ 718296 h 1698529"/>
                  <a:gd name="connsiteX137" fmla="*/ 446833 w 1936653"/>
                  <a:gd name="connsiteY137" fmla="*/ 755554 h 1698529"/>
                  <a:gd name="connsiteX138" fmla="*/ 409575 w 1936653"/>
                  <a:gd name="connsiteY138" fmla="*/ 718296 h 1698529"/>
                  <a:gd name="connsiteX139" fmla="*/ 446833 w 1936653"/>
                  <a:gd name="connsiteY139" fmla="*/ 681038 h 1698529"/>
                  <a:gd name="connsiteX140" fmla="*/ 970708 w 1936653"/>
                  <a:gd name="connsiteY140" fmla="*/ 676276 h 1698529"/>
                  <a:gd name="connsiteX141" fmla="*/ 1007966 w 1936653"/>
                  <a:gd name="connsiteY141" fmla="*/ 713534 h 1698529"/>
                  <a:gd name="connsiteX142" fmla="*/ 970708 w 1936653"/>
                  <a:gd name="connsiteY142" fmla="*/ 750792 h 1698529"/>
                  <a:gd name="connsiteX143" fmla="*/ 933450 w 1936653"/>
                  <a:gd name="connsiteY143" fmla="*/ 713534 h 1698529"/>
                  <a:gd name="connsiteX144" fmla="*/ 970708 w 1936653"/>
                  <a:gd name="connsiteY144" fmla="*/ 676276 h 1698529"/>
                  <a:gd name="connsiteX145" fmla="*/ 37258 w 1936653"/>
                  <a:gd name="connsiteY145" fmla="*/ 676276 h 1698529"/>
                  <a:gd name="connsiteX146" fmla="*/ 74516 w 1936653"/>
                  <a:gd name="connsiteY146" fmla="*/ 713534 h 1698529"/>
                  <a:gd name="connsiteX147" fmla="*/ 37258 w 1936653"/>
                  <a:gd name="connsiteY147" fmla="*/ 750792 h 1698529"/>
                  <a:gd name="connsiteX148" fmla="*/ 0 w 1936653"/>
                  <a:gd name="connsiteY148" fmla="*/ 713534 h 1698529"/>
                  <a:gd name="connsiteX149" fmla="*/ 37258 w 1936653"/>
                  <a:gd name="connsiteY149" fmla="*/ 676276 h 1698529"/>
                  <a:gd name="connsiteX150" fmla="*/ 656383 w 1936653"/>
                  <a:gd name="connsiteY150" fmla="*/ 652462 h 1698529"/>
                  <a:gd name="connsiteX151" fmla="*/ 693641 w 1936653"/>
                  <a:gd name="connsiteY151" fmla="*/ 689720 h 1698529"/>
                  <a:gd name="connsiteX152" fmla="*/ 656383 w 1936653"/>
                  <a:gd name="connsiteY152" fmla="*/ 726978 h 1698529"/>
                  <a:gd name="connsiteX153" fmla="*/ 619125 w 1936653"/>
                  <a:gd name="connsiteY153" fmla="*/ 689720 h 1698529"/>
                  <a:gd name="connsiteX154" fmla="*/ 656383 w 1936653"/>
                  <a:gd name="connsiteY154" fmla="*/ 652462 h 1698529"/>
                  <a:gd name="connsiteX155" fmla="*/ 1313608 w 1936653"/>
                  <a:gd name="connsiteY155" fmla="*/ 547689 h 1698529"/>
                  <a:gd name="connsiteX156" fmla="*/ 1350866 w 1936653"/>
                  <a:gd name="connsiteY156" fmla="*/ 584947 h 1698529"/>
                  <a:gd name="connsiteX157" fmla="*/ 1313608 w 1936653"/>
                  <a:gd name="connsiteY157" fmla="*/ 622205 h 1698529"/>
                  <a:gd name="connsiteX158" fmla="*/ 1276350 w 1936653"/>
                  <a:gd name="connsiteY158" fmla="*/ 584947 h 1698529"/>
                  <a:gd name="connsiteX159" fmla="*/ 1313608 w 1936653"/>
                  <a:gd name="connsiteY159" fmla="*/ 547689 h 1698529"/>
                  <a:gd name="connsiteX160" fmla="*/ 1728991 w 1936653"/>
                  <a:gd name="connsiteY160" fmla="*/ 503139 h 1698529"/>
                  <a:gd name="connsiteX161" fmla="*/ 1766249 w 1936653"/>
                  <a:gd name="connsiteY161" fmla="*/ 540397 h 1698529"/>
                  <a:gd name="connsiteX162" fmla="*/ 1728991 w 1936653"/>
                  <a:gd name="connsiteY162" fmla="*/ 577655 h 1698529"/>
                  <a:gd name="connsiteX163" fmla="*/ 1691733 w 1936653"/>
                  <a:gd name="connsiteY163" fmla="*/ 540397 h 1698529"/>
                  <a:gd name="connsiteX164" fmla="*/ 1728991 w 1936653"/>
                  <a:gd name="connsiteY164" fmla="*/ 503139 h 1698529"/>
                  <a:gd name="connsiteX165" fmla="*/ 723058 w 1936653"/>
                  <a:gd name="connsiteY165" fmla="*/ 476250 h 1698529"/>
                  <a:gd name="connsiteX166" fmla="*/ 760316 w 1936653"/>
                  <a:gd name="connsiteY166" fmla="*/ 513508 h 1698529"/>
                  <a:gd name="connsiteX167" fmla="*/ 723058 w 1936653"/>
                  <a:gd name="connsiteY167" fmla="*/ 550766 h 1698529"/>
                  <a:gd name="connsiteX168" fmla="*/ 685800 w 1936653"/>
                  <a:gd name="connsiteY168" fmla="*/ 513508 h 1698529"/>
                  <a:gd name="connsiteX169" fmla="*/ 723058 w 1936653"/>
                  <a:gd name="connsiteY169" fmla="*/ 476250 h 1698529"/>
                  <a:gd name="connsiteX170" fmla="*/ 251570 w 1936653"/>
                  <a:gd name="connsiteY170" fmla="*/ 461962 h 1698529"/>
                  <a:gd name="connsiteX171" fmla="*/ 288828 w 1936653"/>
                  <a:gd name="connsiteY171" fmla="*/ 499220 h 1698529"/>
                  <a:gd name="connsiteX172" fmla="*/ 251570 w 1936653"/>
                  <a:gd name="connsiteY172" fmla="*/ 536478 h 1698529"/>
                  <a:gd name="connsiteX173" fmla="*/ 214312 w 1936653"/>
                  <a:gd name="connsiteY173" fmla="*/ 499220 h 1698529"/>
                  <a:gd name="connsiteX174" fmla="*/ 251570 w 1936653"/>
                  <a:gd name="connsiteY174" fmla="*/ 461962 h 1698529"/>
                  <a:gd name="connsiteX175" fmla="*/ 1522332 w 1936653"/>
                  <a:gd name="connsiteY175" fmla="*/ 404813 h 1698529"/>
                  <a:gd name="connsiteX176" fmla="*/ 1559590 w 1936653"/>
                  <a:gd name="connsiteY176" fmla="*/ 442071 h 1698529"/>
                  <a:gd name="connsiteX177" fmla="*/ 1522332 w 1936653"/>
                  <a:gd name="connsiteY177" fmla="*/ 479329 h 1698529"/>
                  <a:gd name="connsiteX178" fmla="*/ 1485074 w 1936653"/>
                  <a:gd name="connsiteY178" fmla="*/ 442071 h 1698529"/>
                  <a:gd name="connsiteX179" fmla="*/ 1522332 w 1936653"/>
                  <a:gd name="connsiteY179" fmla="*/ 404813 h 1698529"/>
                  <a:gd name="connsiteX180" fmla="*/ 1080245 w 1936653"/>
                  <a:gd name="connsiteY180" fmla="*/ 395288 h 1698529"/>
                  <a:gd name="connsiteX181" fmla="*/ 1117503 w 1936653"/>
                  <a:gd name="connsiteY181" fmla="*/ 432546 h 1698529"/>
                  <a:gd name="connsiteX182" fmla="*/ 1080245 w 1936653"/>
                  <a:gd name="connsiteY182" fmla="*/ 469804 h 1698529"/>
                  <a:gd name="connsiteX183" fmla="*/ 1042987 w 1936653"/>
                  <a:gd name="connsiteY183" fmla="*/ 432546 h 1698529"/>
                  <a:gd name="connsiteX184" fmla="*/ 1080245 w 1936653"/>
                  <a:gd name="connsiteY184" fmla="*/ 395288 h 1698529"/>
                  <a:gd name="connsiteX185" fmla="*/ 513508 w 1936653"/>
                  <a:gd name="connsiteY185" fmla="*/ 328613 h 1698529"/>
                  <a:gd name="connsiteX186" fmla="*/ 550766 w 1936653"/>
                  <a:gd name="connsiteY186" fmla="*/ 365871 h 1698529"/>
                  <a:gd name="connsiteX187" fmla="*/ 513508 w 1936653"/>
                  <a:gd name="connsiteY187" fmla="*/ 403129 h 1698529"/>
                  <a:gd name="connsiteX188" fmla="*/ 476250 w 1936653"/>
                  <a:gd name="connsiteY188" fmla="*/ 365871 h 1698529"/>
                  <a:gd name="connsiteX189" fmla="*/ 513508 w 1936653"/>
                  <a:gd name="connsiteY189" fmla="*/ 328613 h 1698529"/>
                  <a:gd name="connsiteX190" fmla="*/ 870695 w 1936653"/>
                  <a:gd name="connsiteY190" fmla="*/ 247651 h 1698529"/>
                  <a:gd name="connsiteX191" fmla="*/ 907953 w 1936653"/>
                  <a:gd name="connsiteY191" fmla="*/ 284909 h 1698529"/>
                  <a:gd name="connsiteX192" fmla="*/ 870695 w 1936653"/>
                  <a:gd name="connsiteY192" fmla="*/ 322167 h 1698529"/>
                  <a:gd name="connsiteX193" fmla="*/ 833437 w 1936653"/>
                  <a:gd name="connsiteY193" fmla="*/ 284909 h 1698529"/>
                  <a:gd name="connsiteX194" fmla="*/ 870695 w 1936653"/>
                  <a:gd name="connsiteY194" fmla="*/ 247651 h 1698529"/>
                  <a:gd name="connsiteX195" fmla="*/ 1251695 w 1936653"/>
                  <a:gd name="connsiteY195" fmla="*/ 185739 h 1698529"/>
                  <a:gd name="connsiteX196" fmla="*/ 1288953 w 1936653"/>
                  <a:gd name="connsiteY196" fmla="*/ 222997 h 1698529"/>
                  <a:gd name="connsiteX197" fmla="*/ 1251695 w 1936653"/>
                  <a:gd name="connsiteY197" fmla="*/ 260255 h 1698529"/>
                  <a:gd name="connsiteX198" fmla="*/ 1214437 w 1936653"/>
                  <a:gd name="connsiteY198" fmla="*/ 222997 h 1698529"/>
                  <a:gd name="connsiteX199" fmla="*/ 1251695 w 1936653"/>
                  <a:gd name="connsiteY199" fmla="*/ 185739 h 1698529"/>
                  <a:gd name="connsiteX200" fmla="*/ 284908 w 1936653"/>
                  <a:gd name="connsiteY200" fmla="*/ 180975 h 1698529"/>
                  <a:gd name="connsiteX201" fmla="*/ 322166 w 1936653"/>
                  <a:gd name="connsiteY201" fmla="*/ 218233 h 1698529"/>
                  <a:gd name="connsiteX202" fmla="*/ 284908 w 1936653"/>
                  <a:gd name="connsiteY202" fmla="*/ 255491 h 1698529"/>
                  <a:gd name="connsiteX203" fmla="*/ 247650 w 1936653"/>
                  <a:gd name="connsiteY203" fmla="*/ 218233 h 1698529"/>
                  <a:gd name="connsiteX204" fmla="*/ 284908 w 1936653"/>
                  <a:gd name="connsiteY204" fmla="*/ 180975 h 1698529"/>
                  <a:gd name="connsiteX205" fmla="*/ 1546144 w 1936653"/>
                  <a:gd name="connsiteY205" fmla="*/ 119063 h 1698529"/>
                  <a:gd name="connsiteX206" fmla="*/ 1583402 w 1936653"/>
                  <a:gd name="connsiteY206" fmla="*/ 156321 h 1698529"/>
                  <a:gd name="connsiteX207" fmla="*/ 1546144 w 1936653"/>
                  <a:gd name="connsiteY207" fmla="*/ 193579 h 1698529"/>
                  <a:gd name="connsiteX208" fmla="*/ 1508886 w 1936653"/>
                  <a:gd name="connsiteY208" fmla="*/ 156321 h 1698529"/>
                  <a:gd name="connsiteX209" fmla="*/ 1546144 w 1936653"/>
                  <a:gd name="connsiteY209" fmla="*/ 119063 h 1698529"/>
                  <a:gd name="connsiteX210" fmla="*/ 651621 w 1936653"/>
                  <a:gd name="connsiteY210" fmla="*/ 85725 h 1698529"/>
                  <a:gd name="connsiteX211" fmla="*/ 688879 w 1936653"/>
                  <a:gd name="connsiteY211" fmla="*/ 122983 h 1698529"/>
                  <a:gd name="connsiteX212" fmla="*/ 651621 w 1936653"/>
                  <a:gd name="connsiteY212" fmla="*/ 160241 h 1698529"/>
                  <a:gd name="connsiteX213" fmla="*/ 614363 w 1936653"/>
                  <a:gd name="connsiteY213" fmla="*/ 122983 h 1698529"/>
                  <a:gd name="connsiteX214" fmla="*/ 651621 w 1936653"/>
                  <a:gd name="connsiteY214" fmla="*/ 85725 h 1698529"/>
                  <a:gd name="connsiteX215" fmla="*/ 1013571 w 1936653"/>
                  <a:gd name="connsiteY215" fmla="*/ 0 h 1698529"/>
                  <a:gd name="connsiteX216" fmla="*/ 1050829 w 1936653"/>
                  <a:gd name="connsiteY216" fmla="*/ 37258 h 1698529"/>
                  <a:gd name="connsiteX217" fmla="*/ 1013571 w 1936653"/>
                  <a:gd name="connsiteY217" fmla="*/ 74516 h 1698529"/>
                  <a:gd name="connsiteX218" fmla="*/ 976313 w 1936653"/>
                  <a:gd name="connsiteY218" fmla="*/ 37258 h 1698529"/>
                  <a:gd name="connsiteX219" fmla="*/ 1013571 w 1936653"/>
                  <a:gd name="connsiteY219" fmla="*/ 0 h 169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1936653" h="1698529">
                    <a:moveTo>
                      <a:pt x="1198482" y="1624013"/>
                    </a:moveTo>
                    <a:cubicBezTo>
                      <a:pt x="1219059" y="1624013"/>
                      <a:pt x="1235740" y="1640694"/>
                      <a:pt x="1235740" y="1661271"/>
                    </a:cubicBezTo>
                    <a:cubicBezTo>
                      <a:pt x="1235740" y="1681848"/>
                      <a:pt x="1219059" y="1698529"/>
                      <a:pt x="1198482" y="1698529"/>
                    </a:cubicBezTo>
                    <a:cubicBezTo>
                      <a:pt x="1177905" y="1698529"/>
                      <a:pt x="1161224" y="1681848"/>
                      <a:pt x="1161224" y="1661271"/>
                    </a:cubicBezTo>
                    <a:cubicBezTo>
                      <a:pt x="1161224" y="1640694"/>
                      <a:pt x="1177905" y="1624013"/>
                      <a:pt x="1198482" y="1624013"/>
                    </a:cubicBezTo>
                    <a:close/>
                    <a:moveTo>
                      <a:pt x="888920" y="1585913"/>
                    </a:moveTo>
                    <a:cubicBezTo>
                      <a:pt x="909497" y="1585913"/>
                      <a:pt x="926178" y="1602594"/>
                      <a:pt x="926178" y="1623171"/>
                    </a:cubicBezTo>
                    <a:cubicBezTo>
                      <a:pt x="926178" y="1643748"/>
                      <a:pt x="909497" y="1660429"/>
                      <a:pt x="888920" y="1660429"/>
                    </a:cubicBezTo>
                    <a:cubicBezTo>
                      <a:pt x="868343" y="1660429"/>
                      <a:pt x="851662" y="1643748"/>
                      <a:pt x="851662" y="1623171"/>
                    </a:cubicBezTo>
                    <a:cubicBezTo>
                      <a:pt x="851662" y="1602594"/>
                      <a:pt x="868343" y="1585913"/>
                      <a:pt x="888920" y="1585913"/>
                    </a:cubicBezTo>
                    <a:close/>
                    <a:moveTo>
                      <a:pt x="1560432" y="1543050"/>
                    </a:moveTo>
                    <a:cubicBezTo>
                      <a:pt x="1581009" y="1543050"/>
                      <a:pt x="1597690" y="1559731"/>
                      <a:pt x="1597690" y="1580308"/>
                    </a:cubicBezTo>
                    <a:cubicBezTo>
                      <a:pt x="1597690" y="1600885"/>
                      <a:pt x="1581009" y="1617566"/>
                      <a:pt x="1560432" y="1617566"/>
                    </a:cubicBezTo>
                    <a:cubicBezTo>
                      <a:pt x="1539855" y="1617566"/>
                      <a:pt x="1523174" y="1600885"/>
                      <a:pt x="1523174" y="1580308"/>
                    </a:cubicBezTo>
                    <a:cubicBezTo>
                      <a:pt x="1523174" y="1559731"/>
                      <a:pt x="1539855" y="1543050"/>
                      <a:pt x="1560432" y="1543050"/>
                    </a:cubicBezTo>
                    <a:close/>
                    <a:moveTo>
                      <a:pt x="436482" y="1519238"/>
                    </a:moveTo>
                    <a:cubicBezTo>
                      <a:pt x="457059" y="1519238"/>
                      <a:pt x="473740" y="1535919"/>
                      <a:pt x="473740" y="1556496"/>
                    </a:cubicBezTo>
                    <a:cubicBezTo>
                      <a:pt x="473740" y="1577073"/>
                      <a:pt x="457059" y="1593754"/>
                      <a:pt x="436482" y="1593754"/>
                    </a:cubicBezTo>
                    <a:cubicBezTo>
                      <a:pt x="415905" y="1593754"/>
                      <a:pt x="399224" y="1577073"/>
                      <a:pt x="399224" y="1556496"/>
                    </a:cubicBezTo>
                    <a:cubicBezTo>
                      <a:pt x="399224" y="1535919"/>
                      <a:pt x="415905" y="1519238"/>
                      <a:pt x="436482" y="1519238"/>
                    </a:cubicBezTo>
                    <a:close/>
                    <a:moveTo>
                      <a:pt x="665908" y="1471614"/>
                    </a:moveTo>
                    <a:cubicBezTo>
                      <a:pt x="686485" y="1471614"/>
                      <a:pt x="703166" y="1488295"/>
                      <a:pt x="703166" y="1508872"/>
                    </a:cubicBezTo>
                    <a:cubicBezTo>
                      <a:pt x="703166" y="1529449"/>
                      <a:pt x="686485" y="1546130"/>
                      <a:pt x="665908" y="1546130"/>
                    </a:cubicBezTo>
                    <a:cubicBezTo>
                      <a:pt x="645331" y="1546130"/>
                      <a:pt x="628650" y="1529449"/>
                      <a:pt x="628650" y="1508872"/>
                    </a:cubicBezTo>
                    <a:cubicBezTo>
                      <a:pt x="628650" y="1488295"/>
                      <a:pt x="645331" y="1471614"/>
                      <a:pt x="665908" y="1471614"/>
                    </a:cubicBezTo>
                    <a:close/>
                    <a:moveTo>
                      <a:pt x="1104058" y="1428751"/>
                    </a:moveTo>
                    <a:cubicBezTo>
                      <a:pt x="1124635" y="1428751"/>
                      <a:pt x="1141316" y="1445432"/>
                      <a:pt x="1141316" y="1466009"/>
                    </a:cubicBezTo>
                    <a:cubicBezTo>
                      <a:pt x="1141316" y="1486586"/>
                      <a:pt x="1124635" y="1503267"/>
                      <a:pt x="1104058" y="1503267"/>
                    </a:cubicBezTo>
                    <a:cubicBezTo>
                      <a:pt x="1083481" y="1503267"/>
                      <a:pt x="1066800" y="1486586"/>
                      <a:pt x="1066800" y="1466009"/>
                    </a:cubicBezTo>
                    <a:cubicBezTo>
                      <a:pt x="1066800" y="1445432"/>
                      <a:pt x="1083481" y="1428751"/>
                      <a:pt x="1104058" y="1428751"/>
                    </a:cubicBezTo>
                    <a:close/>
                    <a:moveTo>
                      <a:pt x="1351708" y="1414464"/>
                    </a:moveTo>
                    <a:cubicBezTo>
                      <a:pt x="1372285" y="1414464"/>
                      <a:pt x="1388966" y="1431145"/>
                      <a:pt x="1388966" y="1451722"/>
                    </a:cubicBezTo>
                    <a:cubicBezTo>
                      <a:pt x="1388966" y="1472299"/>
                      <a:pt x="1372285" y="1488980"/>
                      <a:pt x="1351708" y="1488980"/>
                    </a:cubicBezTo>
                    <a:cubicBezTo>
                      <a:pt x="1331131" y="1488980"/>
                      <a:pt x="1314450" y="1472299"/>
                      <a:pt x="1314450" y="1451722"/>
                    </a:cubicBezTo>
                    <a:cubicBezTo>
                      <a:pt x="1314450" y="1431145"/>
                      <a:pt x="1331131" y="1414464"/>
                      <a:pt x="1351708" y="1414464"/>
                    </a:cubicBezTo>
                    <a:close/>
                    <a:moveTo>
                      <a:pt x="203120" y="1328738"/>
                    </a:moveTo>
                    <a:cubicBezTo>
                      <a:pt x="223697" y="1328738"/>
                      <a:pt x="240378" y="1345419"/>
                      <a:pt x="240378" y="1365996"/>
                    </a:cubicBezTo>
                    <a:cubicBezTo>
                      <a:pt x="240378" y="1386573"/>
                      <a:pt x="223697" y="1403254"/>
                      <a:pt x="203120" y="1403254"/>
                    </a:cubicBezTo>
                    <a:cubicBezTo>
                      <a:pt x="182543" y="1403254"/>
                      <a:pt x="165862" y="1386573"/>
                      <a:pt x="165862" y="1365996"/>
                    </a:cubicBezTo>
                    <a:cubicBezTo>
                      <a:pt x="165862" y="1345419"/>
                      <a:pt x="182543" y="1328738"/>
                      <a:pt x="203120" y="1328738"/>
                    </a:cubicBezTo>
                    <a:close/>
                    <a:moveTo>
                      <a:pt x="1608883" y="1290639"/>
                    </a:moveTo>
                    <a:cubicBezTo>
                      <a:pt x="1629460" y="1290639"/>
                      <a:pt x="1646141" y="1307320"/>
                      <a:pt x="1646141" y="1327897"/>
                    </a:cubicBezTo>
                    <a:cubicBezTo>
                      <a:pt x="1646141" y="1348474"/>
                      <a:pt x="1629460" y="1365155"/>
                      <a:pt x="1608883" y="1365155"/>
                    </a:cubicBezTo>
                    <a:cubicBezTo>
                      <a:pt x="1588306" y="1365155"/>
                      <a:pt x="1571625" y="1348474"/>
                      <a:pt x="1571625" y="1327897"/>
                    </a:cubicBezTo>
                    <a:cubicBezTo>
                      <a:pt x="1571625" y="1307320"/>
                      <a:pt x="1588306" y="1290639"/>
                      <a:pt x="1608883" y="1290639"/>
                    </a:cubicBezTo>
                    <a:close/>
                    <a:moveTo>
                      <a:pt x="894508" y="1281114"/>
                    </a:moveTo>
                    <a:cubicBezTo>
                      <a:pt x="915085" y="1281114"/>
                      <a:pt x="931766" y="1297795"/>
                      <a:pt x="931766" y="1318372"/>
                    </a:cubicBezTo>
                    <a:cubicBezTo>
                      <a:pt x="931766" y="1338949"/>
                      <a:pt x="915085" y="1355630"/>
                      <a:pt x="894508" y="1355630"/>
                    </a:cubicBezTo>
                    <a:cubicBezTo>
                      <a:pt x="873931" y="1355630"/>
                      <a:pt x="857250" y="1338949"/>
                      <a:pt x="857250" y="1318372"/>
                    </a:cubicBezTo>
                    <a:cubicBezTo>
                      <a:pt x="857250" y="1297795"/>
                      <a:pt x="873931" y="1281114"/>
                      <a:pt x="894508" y="1281114"/>
                    </a:cubicBezTo>
                    <a:close/>
                    <a:moveTo>
                      <a:pt x="484090" y="1253381"/>
                    </a:moveTo>
                    <a:cubicBezTo>
                      <a:pt x="504667" y="1253381"/>
                      <a:pt x="521348" y="1270062"/>
                      <a:pt x="521348" y="1290639"/>
                    </a:cubicBezTo>
                    <a:cubicBezTo>
                      <a:pt x="521348" y="1311216"/>
                      <a:pt x="504667" y="1327897"/>
                      <a:pt x="484090" y="1327897"/>
                    </a:cubicBezTo>
                    <a:cubicBezTo>
                      <a:pt x="463513" y="1327897"/>
                      <a:pt x="446832" y="1311216"/>
                      <a:pt x="446832" y="1290639"/>
                    </a:cubicBezTo>
                    <a:cubicBezTo>
                      <a:pt x="446832" y="1270062"/>
                      <a:pt x="463513" y="1253381"/>
                      <a:pt x="484090" y="1253381"/>
                    </a:cubicBezTo>
                    <a:close/>
                    <a:moveTo>
                      <a:pt x="1156446" y="1138238"/>
                    </a:moveTo>
                    <a:cubicBezTo>
                      <a:pt x="1177023" y="1138238"/>
                      <a:pt x="1193704" y="1154919"/>
                      <a:pt x="1193704" y="1175496"/>
                    </a:cubicBezTo>
                    <a:cubicBezTo>
                      <a:pt x="1193704" y="1196073"/>
                      <a:pt x="1177023" y="1212754"/>
                      <a:pt x="1156446" y="1212754"/>
                    </a:cubicBezTo>
                    <a:cubicBezTo>
                      <a:pt x="1135869" y="1212754"/>
                      <a:pt x="1119188" y="1196073"/>
                      <a:pt x="1119188" y="1175496"/>
                    </a:cubicBezTo>
                    <a:cubicBezTo>
                      <a:pt x="1119188" y="1154919"/>
                      <a:pt x="1135869" y="1138238"/>
                      <a:pt x="1156446" y="1138238"/>
                    </a:cubicBezTo>
                    <a:close/>
                    <a:moveTo>
                      <a:pt x="1394571" y="1119188"/>
                    </a:moveTo>
                    <a:cubicBezTo>
                      <a:pt x="1415148" y="1119188"/>
                      <a:pt x="1431829" y="1135869"/>
                      <a:pt x="1431829" y="1156446"/>
                    </a:cubicBezTo>
                    <a:cubicBezTo>
                      <a:pt x="1431829" y="1177023"/>
                      <a:pt x="1415148" y="1193704"/>
                      <a:pt x="1394571" y="1193704"/>
                    </a:cubicBezTo>
                    <a:cubicBezTo>
                      <a:pt x="1373994" y="1193704"/>
                      <a:pt x="1357313" y="1177023"/>
                      <a:pt x="1357313" y="1156446"/>
                    </a:cubicBezTo>
                    <a:cubicBezTo>
                      <a:pt x="1357313" y="1135869"/>
                      <a:pt x="1373994" y="1119188"/>
                      <a:pt x="1394571" y="1119188"/>
                    </a:cubicBezTo>
                    <a:close/>
                    <a:moveTo>
                      <a:pt x="680196" y="1109663"/>
                    </a:moveTo>
                    <a:cubicBezTo>
                      <a:pt x="700773" y="1109663"/>
                      <a:pt x="717454" y="1126344"/>
                      <a:pt x="717454" y="1146921"/>
                    </a:cubicBezTo>
                    <a:cubicBezTo>
                      <a:pt x="717454" y="1167498"/>
                      <a:pt x="700773" y="1184179"/>
                      <a:pt x="680196" y="1184179"/>
                    </a:cubicBezTo>
                    <a:cubicBezTo>
                      <a:pt x="659619" y="1184179"/>
                      <a:pt x="642938" y="1167498"/>
                      <a:pt x="642938" y="1146921"/>
                    </a:cubicBezTo>
                    <a:cubicBezTo>
                      <a:pt x="642938" y="1126344"/>
                      <a:pt x="659619" y="1109663"/>
                      <a:pt x="680196" y="1109663"/>
                    </a:cubicBezTo>
                    <a:close/>
                    <a:moveTo>
                      <a:pt x="265858" y="1100137"/>
                    </a:moveTo>
                    <a:cubicBezTo>
                      <a:pt x="286435" y="1100137"/>
                      <a:pt x="303116" y="1116818"/>
                      <a:pt x="303116" y="1137395"/>
                    </a:cubicBezTo>
                    <a:cubicBezTo>
                      <a:pt x="303116" y="1157972"/>
                      <a:pt x="286435" y="1174653"/>
                      <a:pt x="265858" y="1174653"/>
                    </a:cubicBezTo>
                    <a:cubicBezTo>
                      <a:pt x="245281" y="1174653"/>
                      <a:pt x="228600" y="1157972"/>
                      <a:pt x="228600" y="1137395"/>
                    </a:cubicBezTo>
                    <a:cubicBezTo>
                      <a:pt x="228600" y="1116818"/>
                      <a:pt x="245281" y="1100137"/>
                      <a:pt x="265858" y="1100137"/>
                    </a:cubicBezTo>
                    <a:close/>
                    <a:moveTo>
                      <a:pt x="1846182" y="1076325"/>
                    </a:moveTo>
                    <a:cubicBezTo>
                      <a:pt x="1866759" y="1076325"/>
                      <a:pt x="1883440" y="1093006"/>
                      <a:pt x="1883440" y="1113583"/>
                    </a:cubicBezTo>
                    <a:cubicBezTo>
                      <a:pt x="1883440" y="1134160"/>
                      <a:pt x="1866759" y="1150841"/>
                      <a:pt x="1846182" y="1150841"/>
                    </a:cubicBezTo>
                    <a:cubicBezTo>
                      <a:pt x="1825605" y="1150841"/>
                      <a:pt x="1808924" y="1134160"/>
                      <a:pt x="1808924" y="1113583"/>
                    </a:cubicBezTo>
                    <a:cubicBezTo>
                      <a:pt x="1808924" y="1093006"/>
                      <a:pt x="1825605" y="1076325"/>
                      <a:pt x="1846182" y="1076325"/>
                    </a:cubicBezTo>
                    <a:close/>
                    <a:moveTo>
                      <a:pt x="1604120" y="1019176"/>
                    </a:moveTo>
                    <a:cubicBezTo>
                      <a:pt x="1624697" y="1019176"/>
                      <a:pt x="1641378" y="1035857"/>
                      <a:pt x="1641378" y="1056434"/>
                    </a:cubicBezTo>
                    <a:cubicBezTo>
                      <a:pt x="1641378" y="1077011"/>
                      <a:pt x="1624697" y="1093692"/>
                      <a:pt x="1604120" y="1093692"/>
                    </a:cubicBezTo>
                    <a:cubicBezTo>
                      <a:pt x="1583543" y="1093692"/>
                      <a:pt x="1566862" y="1077011"/>
                      <a:pt x="1566862" y="1056434"/>
                    </a:cubicBezTo>
                    <a:cubicBezTo>
                      <a:pt x="1566862" y="1035857"/>
                      <a:pt x="1583543" y="1019176"/>
                      <a:pt x="1604120" y="1019176"/>
                    </a:cubicBezTo>
                    <a:close/>
                    <a:moveTo>
                      <a:pt x="470646" y="962026"/>
                    </a:moveTo>
                    <a:cubicBezTo>
                      <a:pt x="491223" y="962026"/>
                      <a:pt x="507904" y="978707"/>
                      <a:pt x="507904" y="999284"/>
                    </a:cubicBezTo>
                    <a:cubicBezTo>
                      <a:pt x="507904" y="1019861"/>
                      <a:pt x="491223" y="1036542"/>
                      <a:pt x="470646" y="1036542"/>
                    </a:cubicBezTo>
                    <a:cubicBezTo>
                      <a:pt x="450069" y="1036542"/>
                      <a:pt x="433388" y="1019861"/>
                      <a:pt x="433388" y="999284"/>
                    </a:cubicBezTo>
                    <a:cubicBezTo>
                      <a:pt x="433388" y="978707"/>
                      <a:pt x="450069" y="962026"/>
                      <a:pt x="470646" y="962026"/>
                    </a:cubicBezTo>
                    <a:close/>
                    <a:moveTo>
                      <a:pt x="873353" y="943629"/>
                    </a:moveTo>
                    <a:cubicBezTo>
                      <a:pt x="893930" y="943629"/>
                      <a:pt x="910611" y="960310"/>
                      <a:pt x="910611" y="980887"/>
                    </a:cubicBezTo>
                    <a:cubicBezTo>
                      <a:pt x="910611" y="1001464"/>
                      <a:pt x="893930" y="1018145"/>
                      <a:pt x="873353" y="1018145"/>
                    </a:cubicBezTo>
                    <a:cubicBezTo>
                      <a:pt x="852776" y="1018145"/>
                      <a:pt x="836095" y="1001464"/>
                      <a:pt x="836095" y="980887"/>
                    </a:cubicBezTo>
                    <a:cubicBezTo>
                      <a:pt x="836095" y="960310"/>
                      <a:pt x="852776" y="943629"/>
                      <a:pt x="873353" y="943629"/>
                    </a:cubicBezTo>
                    <a:close/>
                    <a:moveTo>
                      <a:pt x="1129273" y="912715"/>
                    </a:moveTo>
                    <a:cubicBezTo>
                      <a:pt x="1149850" y="912715"/>
                      <a:pt x="1166531" y="929396"/>
                      <a:pt x="1166531" y="949973"/>
                    </a:cubicBezTo>
                    <a:cubicBezTo>
                      <a:pt x="1166531" y="970550"/>
                      <a:pt x="1149850" y="987231"/>
                      <a:pt x="1129273" y="987231"/>
                    </a:cubicBezTo>
                    <a:cubicBezTo>
                      <a:pt x="1108696" y="987231"/>
                      <a:pt x="1092015" y="970550"/>
                      <a:pt x="1092015" y="949973"/>
                    </a:cubicBezTo>
                    <a:cubicBezTo>
                      <a:pt x="1092015" y="929396"/>
                      <a:pt x="1108696" y="912715"/>
                      <a:pt x="1129273" y="912715"/>
                    </a:cubicBezTo>
                    <a:close/>
                    <a:moveTo>
                      <a:pt x="1394570" y="871539"/>
                    </a:moveTo>
                    <a:cubicBezTo>
                      <a:pt x="1415147" y="871539"/>
                      <a:pt x="1431828" y="888220"/>
                      <a:pt x="1431828" y="908797"/>
                    </a:cubicBezTo>
                    <a:cubicBezTo>
                      <a:pt x="1431828" y="929374"/>
                      <a:pt x="1415147" y="946055"/>
                      <a:pt x="1394570" y="946055"/>
                    </a:cubicBezTo>
                    <a:cubicBezTo>
                      <a:pt x="1373993" y="946055"/>
                      <a:pt x="1357312" y="929374"/>
                      <a:pt x="1357312" y="908797"/>
                    </a:cubicBezTo>
                    <a:cubicBezTo>
                      <a:pt x="1357312" y="888220"/>
                      <a:pt x="1373993" y="871539"/>
                      <a:pt x="1394570" y="871539"/>
                    </a:cubicBezTo>
                    <a:close/>
                    <a:moveTo>
                      <a:pt x="1696605" y="857060"/>
                    </a:moveTo>
                    <a:cubicBezTo>
                      <a:pt x="1717182" y="857060"/>
                      <a:pt x="1733863" y="873741"/>
                      <a:pt x="1733863" y="894318"/>
                    </a:cubicBezTo>
                    <a:cubicBezTo>
                      <a:pt x="1733863" y="914895"/>
                      <a:pt x="1717182" y="931576"/>
                      <a:pt x="1696605" y="931576"/>
                    </a:cubicBezTo>
                    <a:cubicBezTo>
                      <a:pt x="1676028" y="931576"/>
                      <a:pt x="1659347" y="914895"/>
                      <a:pt x="1659347" y="894318"/>
                    </a:cubicBezTo>
                    <a:cubicBezTo>
                      <a:pt x="1659347" y="873741"/>
                      <a:pt x="1676028" y="857060"/>
                      <a:pt x="1696605" y="857060"/>
                    </a:cubicBezTo>
                    <a:close/>
                    <a:moveTo>
                      <a:pt x="656383" y="828675"/>
                    </a:moveTo>
                    <a:cubicBezTo>
                      <a:pt x="676960" y="828675"/>
                      <a:pt x="693641" y="845356"/>
                      <a:pt x="693641" y="865933"/>
                    </a:cubicBezTo>
                    <a:cubicBezTo>
                      <a:pt x="693641" y="886510"/>
                      <a:pt x="676960" y="903191"/>
                      <a:pt x="656383" y="903191"/>
                    </a:cubicBezTo>
                    <a:cubicBezTo>
                      <a:pt x="635806" y="903191"/>
                      <a:pt x="619125" y="886510"/>
                      <a:pt x="619125" y="865933"/>
                    </a:cubicBezTo>
                    <a:cubicBezTo>
                      <a:pt x="619125" y="845356"/>
                      <a:pt x="635806" y="828675"/>
                      <a:pt x="656383" y="828675"/>
                    </a:cubicBezTo>
                    <a:close/>
                    <a:moveTo>
                      <a:pt x="246808" y="823913"/>
                    </a:moveTo>
                    <a:cubicBezTo>
                      <a:pt x="267385" y="823913"/>
                      <a:pt x="284066" y="840594"/>
                      <a:pt x="284066" y="861171"/>
                    </a:cubicBezTo>
                    <a:cubicBezTo>
                      <a:pt x="284066" y="881748"/>
                      <a:pt x="267385" y="898429"/>
                      <a:pt x="246808" y="898429"/>
                    </a:cubicBezTo>
                    <a:cubicBezTo>
                      <a:pt x="226231" y="898429"/>
                      <a:pt x="209550" y="881748"/>
                      <a:pt x="209550" y="861171"/>
                    </a:cubicBezTo>
                    <a:cubicBezTo>
                      <a:pt x="209550" y="840594"/>
                      <a:pt x="226231" y="823913"/>
                      <a:pt x="246808" y="823913"/>
                    </a:cubicBezTo>
                    <a:close/>
                    <a:moveTo>
                      <a:pt x="1219761" y="726977"/>
                    </a:moveTo>
                    <a:cubicBezTo>
                      <a:pt x="1240338" y="726977"/>
                      <a:pt x="1257019" y="743658"/>
                      <a:pt x="1257019" y="764235"/>
                    </a:cubicBezTo>
                    <a:cubicBezTo>
                      <a:pt x="1257019" y="784812"/>
                      <a:pt x="1240338" y="801493"/>
                      <a:pt x="1219761" y="801493"/>
                    </a:cubicBezTo>
                    <a:cubicBezTo>
                      <a:pt x="1199184" y="801493"/>
                      <a:pt x="1182503" y="784812"/>
                      <a:pt x="1182503" y="764235"/>
                    </a:cubicBezTo>
                    <a:cubicBezTo>
                      <a:pt x="1182503" y="743658"/>
                      <a:pt x="1199184" y="726977"/>
                      <a:pt x="1219761" y="726977"/>
                    </a:cubicBezTo>
                    <a:close/>
                    <a:moveTo>
                      <a:pt x="1899395" y="714377"/>
                    </a:moveTo>
                    <a:cubicBezTo>
                      <a:pt x="1919972" y="714377"/>
                      <a:pt x="1936653" y="731058"/>
                      <a:pt x="1936653" y="751635"/>
                    </a:cubicBezTo>
                    <a:cubicBezTo>
                      <a:pt x="1936653" y="772212"/>
                      <a:pt x="1919972" y="788893"/>
                      <a:pt x="1899395" y="788893"/>
                    </a:cubicBezTo>
                    <a:cubicBezTo>
                      <a:pt x="1878818" y="788893"/>
                      <a:pt x="1862137" y="772212"/>
                      <a:pt x="1862137" y="751635"/>
                    </a:cubicBezTo>
                    <a:cubicBezTo>
                      <a:pt x="1862137" y="731058"/>
                      <a:pt x="1878818" y="714377"/>
                      <a:pt x="1899395" y="714377"/>
                    </a:cubicBezTo>
                    <a:close/>
                    <a:moveTo>
                      <a:pt x="1523158" y="695326"/>
                    </a:moveTo>
                    <a:cubicBezTo>
                      <a:pt x="1543735" y="695326"/>
                      <a:pt x="1560416" y="712007"/>
                      <a:pt x="1560416" y="732584"/>
                    </a:cubicBezTo>
                    <a:cubicBezTo>
                      <a:pt x="1560416" y="753161"/>
                      <a:pt x="1543735" y="769842"/>
                      <a:pt x="1523158" y="769842"/>
                    </a:cubicBezTo>
                    <a:cubicBezTo>
                      <a:pt x="1502581" y="769842"/>
                      <a:pt x="1485900" y="753161"/>
                      <a:pt x="1485900" y="732584"/>
                    </a:cubicBezTo>
                    <a:cubicBezTo>
                      <a:pt x="1485900" y="712007"/>
                      <a:pt x="1502581" y="695326"/>
                      <a:pt x="1523158" y="695326"/>
                    </a:cubicBezTo>
                    <a:close/>
                    <a:moveTo>
                      <a:pt x="446833" y="681038"/>
                    </a:moveTo>
                    <a:cubicBezTo>
                      <a:pt x="467410" y="681038"/>
                      <a:pt x="484091" y="697719"/>
                      <a:pt x="484091" y="718296"/>
                    </a:cubicBezTo>
                    <a:cubicBezTo>
                      <a:pt x="484091" y="738873"/>
                      <a:pt x="467410" y="755554"/>
                      <a:pt x="446833" y="755554"/>
                    </a:cubicBezTo>
                    <a:cubicBezTo>
                      <a:pt x="426256" y="755554"/>
                      <a:pt x="409575" y="738873"/>
                      <a:pt x="409575" y="718296"/>
                    </a:cubicBezTo>
                    <a:cubicBezTo>
                      <a:pt x="409575" y="697719"/>
                      <a:pt x="426256" y="681038"/>
                      <a:pt x="446833" y="681038"/>
                    </a:cubicBezTo>
                    <a:close/>
                    <a:moveTo>
                      <a:pt x="970708" y="676276"/>
                    </a:moveTo>
                    <a:cubicBezTo>
                      <a:pt x="991285" y="676276"/>
                      <a:pt x="1007966" y="692957"/>
                      <a:pt x="1007966" y="713534"/>
                    </a:cubicBezTo>
                    <a:cubicBezTo>
                      <a:pt x="1007966" y="734111"/>
                      <a:pt x="991285" y="750792"/>
                      <a:pt x="970708" y="750792"/>
                    </a:cubicBezTo>
                    <a:cubicBezTo>
                      <a:pt x="950131" y="750792"/>
                      <a:pt x="933450" y="734111"/>
                      <a:pt x="933450" y="713534"/>
                    </a:cubicBezTo>
                    <a:cubicBezTo>
                      <a:pt x="933450" y="692957"/>
                      <a:pt x="950131" y="676276"/>
                      <a:pt x="970708" y="676276"/>
                    </a:cubicBezTo>
                    <a:close/>
                    <a:moveTo>
                      <a:pt x="37258" y="676276"/>
                    </a:moveTo>
                    <a:cubicBezTo>
                      <a:pt x="57835" y="676276"/>
                      <a:pt x="74516" y="692957"/>
                      <a:pt x="74516" y="713534"/>
                    </a:cubicBezTo>
                    <a:cubicBezTo>
                      <a:pt x="74516" y="734111"/>
                      <a:pt x="57835" y="750792"/>
                      <a:pt x="37258" y="750792"/>
                    </a:cubicBezTo>
                    <a:cubicBezTo>
                      <a:pt x="16681" y="750792"/>
                      <a:pt x="0" y="734111"/>
                      <a:pt x="0" y="713534"/>
                    </a:cubicBezTo>
                    <a:cubicBezTo>
                      <a:pt x="0" y="692957"/>
                      <a:pt x="16681" y="676276"/>
                      <a:pt x="37258" y="676276"/>
                    </a:cubicBezTo>
                    <a:close/>
                    <a:moveTo>
                      <a:pt x="656383" y="652462"/>
                    </a:moveTo>
                    <a:cubicBezTo>
                      <a:pt x="676960" y="652462"/>
                      <a:pt x="693641" y="669143"/>
                      <a:pt x="693641" y="689720"/>
                    </a:cubicBezTo>
                    <a:cubicBezTo>
                      <a:pt x="693641" y="710297"/>
                      <a:pt x="676960" y="726978"/>
                      <a:pt x="656383" y="726978"/>
                    </a:cubicBezTo>
                    <a:cubicBezTo>
                      <a:pt x="635806" y="726978"/>
                      <a:pt x="619125" y="710297"/>
                      <a:pt x="619125" y="689720"/>
                    </a:cubicBezTo>
                    <a:cubicBezTo>
                      <a:pt x="619125" y="669143"/>
                      <a:pt x="635806" y="652462"/>
                      <a:pt x="656383" y="652462"/>
                    </a:cubicBezTo>
                    <a:close/>
                    <a:moveTo>
                      <a:pt x="1313608" y="547689"/>
                    </a:moveTo>
                    <a:cubicBezTo>
                      <a:pt x="1334185" y="547689"/>
                      <a:pt x="1350866" y="564370"/>
                      <a:pt x="1350866" y="584947"/>
                    </a:cubicBezTo>
                    <a:cubicBezTo>
                      <a:pt x="1350866" y="605524"/>
                      <a:pt x="1334185" y="622205"/>
                      <a:pt x="1313608" y="622205"/>
                    </a:cubicBezTo>
                    <a:cubicBezTo>
                      <a:pt x="1293031" y="622205"/>
                      <a:pt x="1276350" y="605524"/>
                      <a:pt x="1276350" y="584947"/>
                    </a:cubicBezTo>
                    <a:cubicBezTo>
                      <a:pt x="1276350" y="564370"/>
                      <a:pt x="1293031" y="547689"/>
                      <a:pt x="1313608" y="547689"/>
                    </a:cubicBezTo>
                    <a:close/>
                    <a:moveTo>
                      <a:pt x="1728991" y="503139"/>
                    </a:moveTo>
                    <a:cubicBezTo>
                      <a:pt x="1749568" y="503139"/>
                      <a:pt x="1766249" y="519820"/>
                      <a:pt x="1766249" y="540397"/>
                    </a:cubicBezTo>
                    <a:cubicBezTo>
                      <a:pt x="1766249" y="560974"/>
                      <a:pt x="1749568" y="577655"/>
                      <a:pt x="1728991" y="577655"/>
                    </a:cubicBezTo>
                    <a:cubicBezTo>
                      <a:pt x="1708414" y="577655"/>
                      <a:pt x="1691733" y="560974"/>
                      <a:pt x="1691733" y="540397"/>
                    </a:cubicBezTo>
                    <a:cubicBezTo>
                      <a:pt x="1691733" y="519820"/>
                      <a:pt x="1708414" y="503139"/>
                      <a:pt x="1728991" y="503139"/>
                    </a:cubicBezTo>
                    <a:close/>
                    <a:moveTo>
                      <a:pt x="723058" y="476250"/>
                    </a:moveTo>
                    <a:cubicBezTo>
                      <a:pt x="743635" y="476250"/>
                      <a:pt x="760316" y="492931"/>
                      <a:pt x="760316" y="513508"/>
                    </a:cubicBezTo>
                    <a:cubicBezTo>
                      <a:pt x="760316" y="534085"/>
                      <a:pt x="743635" y="550766"/>
                      <a:pt x="723058" y="550766"/>
                    </a:cubicBezTo>
                    <a:cubicBezTo>
                      <a:pt x="702481" y="550766"/>
                      <a:pt x="685800" y="534085"/>
                      <a:pt x="685800" y="513508"/>
                    </a:cubicBezTo>
                    <a:cubicBezTo>
                      <a:pt x="685800" y="492931"/>
                      <a:pt x="702481" y="476250"/>
                      <a:pt x="723058" y="476250"/>
                    </a:cubicBezTo>
                    <a:close/>
                    <a:moveTo>
                      <a:pt x="251570" y="461962"/>
                    </a:moveTo>
                    <a:cubicBezTo>
                      <a:pt x="272147" y="461962"/>
                      <a:pt x="288828" y="478643"/>
                      <a:pt x="288828" y="499220"/>
                    </a:cubicBezTo>
                    <a:cubicBezTo>
                      <a:pt x="288828" y="519797"/>
                      <a:pt x="272147" y="536478"/>
                      <a:pt x="251570" y="536478"/>
                    </a:cubicBezTo>
                    <a:cubicBezTo>
                      <a:pt x="230993" y="536478"/>
                      <a:pt x="214312" y="519797"/>
                      <a:pt x="214312" y="499220"/>
                    </a:cubicBezTo>
                    <a:cubicBezTo>
                      <a:pt x="214312" y="478643"/>
                      <a:pt x="230993" y="461962"/>
                      <a:pt x="251570" y="461962"/>
                    </a:cubicBezTo>
                    <a:close/>
                    <a:moveTo>
                      <a:pt x="1522332" y="404813"/>
                    </a:moveTo>
                    <a:cubicBezTo>
                      <a:pt x="1542909" y="404813"/>
                      <a:pt x="1559590" y="421494"/>
                      <a:pt x="1559590" y="442071"/>
                    </a:cubicBezTo>
                    <a:cubicBezTo>
                      <a:pt x="1559590" y="462648"/>
                      <a:pt x="1542909" y="479329"/>
                      <a:pt x="1522332" y="479329"/>
                    </a:cubicBezTo>
                    <a:cubicBezTo>
                      <a:pt x="1501755" y="479329"/>
                      <a:pt x="1485074" y="462648"/>
                      <a:pt x="1485074" y="442071"/>
                    </a:cubicBezTo>
                    <a:cubicBezTo>
                      <a:pt x="1485074" y="421494"/>
                      <a:pt x="1501755" y="404813"/>
                      <a:pt x="1522332" y="404813"/>
                    </a:cubicBezTo>
                    <a:close/>
                    <a:moveTo>
                      <a:pt x="1080245" y="395288"/>
                    </a:moveTo>
                    <a:cubicBezTo>
                      <a:pt x="1100822" y="395288"/>
                      <a:pt x="1117503" y="411969"/>
                      <a:pt x="1117503" y="432546"/>
                    </a:cubicBezTo>
                    <a:cubicBezTo>
                      <a:pt x="1117503" y="453123"/>
                      <a:pt x="1100822" y="469804"/>
                      <a:pt x="1080245" y="469804"/>
                    </a:cubicBezTo>
                    <a:cubicBezTo>
                      <a:pt x="1059668" y="469804"/>
                      <a:pt x="1042987" y="453123"/>
                      <a:pt x="1042987" y="432546"/>
                    </a:cubicBezTo>
                    <a:cubicBezTo>
                      <a:pt x="1042987" y="411969"/>
                      <a:pt x="1059668" y="395288"/>
                      <a:pt x="1080245" y="395288"/>
                    </a:cubicBezTo>
                    <a:close/>
                    <a:moveTo>
                      <a:pt x="513508" y="328613"/>
                    </a:moveTo>
                    <a:cubicBezTo>
                      <a:pt x="534085" y="328613"/>
                      <a:pt x="550766" y="345294"/>
                      <a:pt x="550766" y="365871"/>
                    </a:cubicBezTo>
                    <a:cubicBezTo>
                      <a:pt x="550766" y="386448"/>
                      <a:pt x="534085" y="403129"/>
                      <a:pt x="513508" y="403129"/>
                    </a:cubicBezTo>
                    <a:cubicBezTo>
                      <a:pt x="492931" y="403129"/>
                      <a:pt x="476250" y="386448"/>
                      <a:pt x="476250" y="365871"/>
                    </a:cubicBezTo>
                    <a:cubicBezTo>
                      <a:pt x="476250" y="345294"/>
                      <a:pt x="492931" y="328613"/>
                      <a:pt x="513508" y="328613"/>
                    </a:cubicBezTo>
                    <a:close/>
                    <a:moveTo>
                      <a:pt x="870695" y="247651"/>
                    </a:moveTo>
                    <a:cubicBezTo>
                      <a:pt x="891272" y="247651"/>
                      <a:pt x="907953" y="264332"/>
                      <a:pt x="907953" y="284909"/>
                    </a:cubicBezTo>
                    <a:cubicBezTo>
                      <a:pt x="907953" y="305486"/>
                      <a:pt x="891272" y="322167"/>
                      <a:pt x="870695" y="322167"/>
                    </a:cubicBezTo>
                    <a:cubicBezTo>
                      <a:pt x="850118" y="322167"/>
                      <a:pt x="833437" y="305486"/>
                      <a:pt x="833437" y="284909"/>
                    </a:cubicBezTo>
                    <a:cubicBezTo>
                      <a:pt x="833437" y="264332"/>
                      <a:pt x="850118" y="247651"/>
                      <a:pt x="870695" y="247651"/>
                    </a:cubicBezTo>
                    <a:close/>
                    <a:moveTo>
                      <a:pt x="1251695" y="185739"/>
                    </a:moveTo>
                    <a:cubicBezTo>
                      <a:pt x="1272272" y="185739"/>
                      <a:pt x="1288953" y="202420"/>
                      <a:pt x="1288953" y="222997"/>
                    </a:cubicBezTo>
                    <a:cubicBezTo>
                      <a:pt x="1288953" y="243574"/>
                      <a:pt x="1272272" y="260255"/>
                      <a:pt x="1251695" y="260255"/>
                    </a:cubicBezTo>
                    <a:cubicBezTo>
                      <a:pt x="1231118" y="260255"/>
                      <a:pt x="1214437" y="243574"/>
                      <a:pt x="1214437" y="222997"/>
                    </a:cubicBezTo>
                    <a:cubicBezTo>
                      <a:pt x="1214437" y="202420"/>
                      <a:pt x="1231118" y="185739"/>
                      <a:pt x="1251695" y="185739"/>
                    </a:cubicBezTo>
                    <a:close/>
                    <a:moveTo>
                      <a:pt x="284908" y="180975"/>
                    </a:moveTo>
                    <a:cubicBezTo>
                      <a:pt x="305485" y="180975"/>
                      <a:pt x="322166" y="197656"/>
                      <a:pt x="322166" y="218233"/>
                    </a:cubicBezTo>
                    <a:cubicBezTo>
                      <a:pt x="322166" y="238810"/>
                      <a:pt x="305485" y="255491"/>
                      <a:pt x="284908" y="255491"/>
                    </a:cubicBezTo>
                    <a:cubicBezTo>
                      <a:pt x="264331" y="255491"/>
                      <a:pt x="247650" y="238810"/>
                      <a:pt x="247650" y="218233"/>
                    </a:cubicBezTo>
                    <a:cubicBezTo>
                      <a:pt x="247650" y="197656"/>
                      <a:pt x="264331" y="180975"/>
                      <a:pt x="284908" y="180975"/>
                    </a:cubicBezTo>
                    <a:close/>
                    <a:moveTo>
                      <a:pt x="1546144" y="119063"/>
                    </a:moveTo>
                    <a:cubicBezTo>
                      <a:pt x="1566721" y="119063"/>
                      <a:pt x="1583402" y="135744"/>
                      <a:pt x="1583402" y="156321"/>
                    </a:cubicBezTo>
                    <a:cubicBezTo>
                      <a:pt x="1583402" y="176898"/>
                      <a:pt x="1566721" y="193579"/>
                      <a:pt x="1546144" y="193579"/>
                    </a:cubicBezTo>
                    <a:cubicBezTo>
                      <a:pt x="1525567" y="193579"/>
                      <a:pt x="1508886" y="176898"/>
                      <a:pt x="1508886" y="156321"/>
                    </a:cubicBezTo>
                    <a:cubicBezTo>
                      <a:pt x="1508886" y="135744"/>
                      <a:pt x="1525567" y="119063"/>
                      <a:pt x="1546144" y="119063"/>
                    </a:cubicBezTo>
                    <a:close/>
                    <a:moveTo>
                      <a:pt x="651621" y="85725"/>
                    </a:moveTo>
                    <a:cubicBezTo>
                      <a:pt x="672198" y="85725"/>
                      <a:pt x="688879" y="102406"/>
                      <a:pt x="688879" y="122983"/>
                    </a:cubicBezTo>
                    <a:cubicBezTo>
                      <a:pt x="688879" y="143560"/>
                      <a:pt x="672198" y="160241"/>
                      <a:pt x="651621" y="160241"/>
                    </a:cubicBezTo>
                    <a:cubicBezTo>
                      <a:pt x="631044" y="160241"/>
                      <a:pt x="614363" y="143560"/>
                      <a:pt x="614363" y="122983"/>
                    </a:cubicBezTo>
                    <a:cubicBezTo>
                      <a:pt x="614363" y="102406"/>
                      <a:pt x="631044" y="85725"/>
                      <a:pt x="651621" y="85725"/>
                    </a:cubicBezTo>
                    <a:close/>
                    <a:moveTo>
                      <a:pt x="1013571" y="0"/>
                    </a:moveTo>
                    <a:cubicBezTo>
                      <a:pt x="1034148" y="0"/>
                      <a:pt x="1050829" y="16681"/>
                      <a:pt x="1050829" y="37258"/>
                    </a:cubicBezTo>
                    <a:cubicBezTo>
                      <a:pt x="1050829" y="57835"/>
                      <a:pt x="1034148" y="74516"/>
                      <a:pt x="1013571" y="74516"/>
                    </a:cubicBezTo>
                    <a:cubicBezTo>
                      <a:pt x="992994" y="74516"/>
                      <a:pt x="976313" y="57835"/>
                      <a:pt x="976313" y="37258"/>
                    </a:cubicBezTo>
                    <a:cubicBezTo>
                      <a:pt x="976313" y="16681"/>
                      <a:pt x="992994" y="0"/>
                      <a:pt x="1013571" y="0"/>
                    </a:cubicBezTo>
                    <a:close/>
                  </a:path>
                </a:pathLst>
              </a:custGeom>
              <a:solidFill>
                <a:sysClr val="window" lastClr="FFFFFF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D3B32343-CC11-4461-9E42-852EBEBFC86B}"/>
                  </a:ext>
                </a:extLst>
              </p:cNvPr>
              <p:cNvSpPr/>
              <p:nvPr/>
            </p:nvSpPr>
            <p:spPr>
              <a:xfrm>
                <a:off x="4719165" y="4477567"/>
                <a:ext cx="235377" cy="350145"/>
              </a:xfrm>
              <a:custGeom>
                <a:avLst/>
                <a:gdLst>
                  <a:gd name="connsiteX0" fmla="*/ 108924 w 194483"/>
                  <a:gd name="connsiteY0" fmla="*/ 89753 h 252745"/>
                  <a:gd name="connsiteX1" fmla="*/ 170659 w 194483"/>
                  <a:gd name="connsiteY1" fmla="*/ 152304 h 252745"/>
                  <a:gd name="connsiteX2" fmla="*/ 184374 w 194483"/>
                  <a:gd name="connsiteY2" fmla="*/ 250657 h 252745"/>
                  <a:gd name="connsiteX3" fmla="*/ 106570 w 194483"/>
                  <a:gd name="connsiteY3" fmla="*/ 188949 h 252745"/>
                  <a:gd name="connsiteX4" fmla="*/ 92855 w 194483"/>
                  <a:gd name="connsiteY4" fmla="*/ 90596 h 252745"/>
                  <a:gd name="connsiteX5" fmla="*/ 108924 w 194483"/>
                  <a:gd name="connsiteY5" fmla="*/ 89753 h 252745"/>
                  <a:gd name="connsiteX6" fmla="*/ 36913 w 194483"/>
                  <a:gd name="connsiteY6" fmla="*/ 0 h 252745"/>
                  <a:gd name="connsiteX7" fmla="*/ 73826 w 194483"/>
                  <a:gd name="connsiteY7" fmla="*/ 36913 h 252745"/>
                  <a:gd name="connsiteX8" fmla="*/ 36913 w 194483"/>
                  <a:gd name="connsiteY8" fmla="*/ 73826 h 252745"/>
                  <a:gd name="connsiteX9" fmla="*/ 0 w 194483"/>
                  <a:gd name="connsiteY9" fmla="*/ 36913 h 252745"/>
                  <a:gd name="connsiteX10" fmla="*/ 36913 w 194483"/>
                  <a:gd name="connsiteY10" fmla="*/ 0 h 2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483" h="252745">
                    <a:moveTo>
                      <a:pt x="108924" y="89753"/>
                    </a:moveTo>
                    <a:cubicBezTo>
                      <a:pt x="127372" y="95326"/>
                      <a:pt x="151705" y="119154"/>
                      <a:pt x="170659" y="152304"/>
                    </a:cubicBezTo>
                    <a:cubicBezTo>
                      <a:pt x="195932" y="196504"/>
                      <a:pt x="202071" y="240538"/>
                      <a:pt x="184374" y="250657"/>
                    </a:cubicBezTo>
                    <a:cubicBezTo>
                      <a:pt x="166677" y="260776"/>
                      <a:pt x="131842" y="233149"/>
                      <a:pt x="106570" y="188949"/>
                    </a:cubicBezTo>
                    <a:cubicBezTo>
                      <a:pt x="81297" y="144749"/>
                      <a:pt x="75157" y="100715"/>
                      <a:pt x="92855" y="90596"/>
                    </a:cubicBezTo>
                    <a:cubicBezTo>
                      <a:pt x="97279" y="88066"/>
                      <a:pt x="102775" y="87895"/>
                      <a:pt x="108924" y="89753"/>
                    </a:cubicBezTo>
                    <a:close/>
                    <a:moveTo>
                      <a:pt x="36913" y="0"/>
                    </a:moveTo>
                    <a:cubicBezTo>
                      <a:pt x="57299" y="0"/>
                      <a:pt x="73826" y="16527"/>
                      <a:pt x="73826" y="36913"/>
                    </a:cubicBezTo>
                    <a:cubicBezTo>
                      <a:pt x="73826" y="57299"/>
                      <a:pt x="57299" y="73826"/>
                      <a:pt x="36913" y="73826"/>
                    </a:cubicBezTo>
                    <a:cubicBezTo>
                      <a:pt x="16527" y="73826"/>
                      <a:pt x="0" y="57299"/>
                      <a:pt x="0" y="36913"/>
                    </a:cubicBezTo>
                    <a:cubicBezTo>
                      <a:pt x="0" y="16527"/>
                      <a:pt x="16527" y="0"/>
                      <a:pt x="36913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" name="月 43">
                <a:extLst>
                  <a:ext uri="{FF2B5EF4-FFF2-40B4-BE49-F238E27FC236}">
                    <a16:creationId xmlns:a16="http://schemas.microsoft.com/office/drawing/2014/main" id="{B13F133F-7A96-48CC-AD47-5A28885B220C}"/>
                  </a:ext>
                </a:extLst>
              </p:cNvPr>
              <p:cNvSpPr/>
              <p:nvPr/>
            </p:nvSpPr>
            <p:spPr>
              <a:xfrm rot="16200000">
                <a:off x="4260330" y="4169272"/>
                <a:ext cx="94679" cy="309586"/>
              </a:xfrm>
              <a:prstGeom prst="moon">
                <a:avLst>
                  <a:gd name="adj" fmla="val 85327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5" name="グループ化 44">
                <a:extLst>
                  <a:ext uri="{FF2B5EF4-FFF2-40B4-BE49-F238E27FC236}">
                    <a16:creationId xmlns:a16="http://schemas.microsoft.com/office/drawing/2014/main" id="{D0ACC620-97D7-44AD-9713-568E7A07668E}"/>
                  </a:ext>
                </a:extLst>
              </p:cNvPr>
              <p:cNvGrpSpPr/>
              <p:nvPr/>
            </p:nvGrpSpPr>
            <p:grpSpPr>
              <a:xfrm>
                <a:off x="4202531" y="4222882"/>
                <a:ext cx="224965" cy="104615"/>
                <a:chOff x="4185856" y="3937348"/>
                <a:chExt cx="258319" cy="149141"/>
              </a:xfrm>
            </p:grpSpPr>
            <p:sp>
              <p:nvSpPr>
                <p:cNvPr id="48" name="星: 8 pt 47">
                  <a:extLst>
                    <a:ext uri="{FF2B5EF4-FFF2-40B4-BE49-F238E27FC236}">
                      <a16:creationId xmlns:a16="http://schemas.microsoft.com/office/drawing/2014/main" id="{F725650B-E577-4BDA-8BDA-C9B1A8455499}"/>
                    </a:ext>
                  </a:extLst>
                </p:cNvPr>
                <p:cNvSpPr/>
                <p:nvPr/>
              </p:nvSpPr>
              <p:spPr>
                <a:xfrm>
                  <a:off x="4185856" y="3937348"/>
                  <a:ext cx="258319" cy="149141"/>
                </a:xfrm>
                <a:prstGeom prst="star8">
                  <a:avLst>
                    <a:gd name="adj" fmla="val 39722"/>
                  </a:avLst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楕円 48">
                  <a:extLst>
                    <a:ext uri="{FF2B5EF4-FFF2-40B4-BE49-F238E27FC236}">
                      <a16:creationId xmlns:a16="http://schemas.microsoft.com/office/drawing/2014/main" id="{03063DEB-5D9E-4005-90A8-76663D99115E}"/>
                    </a:ext>
                  </a:extLst>
                </p:cNvPr>
                <p:cNvSpPr/>
                <p:nvPr/>
              </p:nvSpPr>
              <p:spPr>
                <a:xfrm>
                  <a:off x="4239402" y="3942174"/>
                  <a:ext cx="147141" cy="89826"/>
                </a:xfrm>
                <a:prstGeom prst="ellipse">
                  <a:avLst/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46" name="月 45">
                <a:extLst>
                  <a:ext uri="{FF2B5EF4-FFF2-40B4-BE49-F238E27FC236}">
                    <a16:creationId xmlns:a16="http://schemas.microsoft.com/office/drawing/2014/main" id="{B435C497-1307-4D92-8435-87A543652C48}"/>
                  </a:ext>
                </a:extLst>
              </p:cNvPr>
              <p:cNvSpPr/>
              <p:nvPr/>
            </p:nvSpPr>
            <p:spPr>
              <a:xfrm rot="4500000">
                <a:off x="4067483" y="4237108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" name="月 46">
                <a:extLst>
                  <a:ext uri="{FF2B5EF4-FFF2-40B4-BE49-F238E27FC236}">
                    <a16:creationId xmlns:a16="http://schemas.microsoft.com/office/drawing/2014/main" id="{60B9688E-974C-47E3-BE4A-DC16F7211CB7}"/>
                  </a:ext>
                </a:extLst>
              </p:cNvPr>
              <p:cNvSpPr/>
              <p:nvPr/>
            </p:nvSpPr>
            <p:spPr>
              <a:xfrm rot="5791001">
                <a:off x="4507893" y="4230077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6" name="グループ化 15">
              <a:extLst>
                <a:ext uri="{FF2B5EF4-FFF2-40B4-BE49-F238E27FC236}">
                  <a16:creationId xmlns:a16="http://schemas.microsoft.com/office/drawing/2014/main" id="{78D4F07B-62E5-4BF3-9BE8-9CD9DD2ECDCC}"/>
                </a:ext>
              </a:extLst>
            </p:cNvPr>
            <p:cNvGrpSpPr/>
            <p:nvPr/>
          </p:nvGrpSpPr>
          <p:grpSpPr>
            <a:xfrm rot="359685">
              <a:off x="4684567" y="4072738"/>
              <a:ext cx="1093476" cy="1072919"/>
              <a:chOff x="3557840" y="4177783"/>
              <a:chExt cx="1504698" cy="1478631"/>
            </a:xfrm>
          </p:grpSpPr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7E0EF746-F604-43EE-AE8C-4EAD0B76E033}"/>
                  </a:ext>
                </a:extLst>
              </p:cNvPr>
              <p:cNvSpPr/>
              <p:nvPr/>
            </p:nvSpPr>
            <p:spPr bwMode="auto">
              <a:xfrm>
                <a:off x="3557840" y="4177783"/>
                <a:ext cx="1504698" cy="1478631"/>
              </a:xfrm>
              <a:custGeom>
                <a:avLst/>
                <a:gdLst>
                  <a:gd name="connsiteX0" fmla="*/ 725602 w 1446188"/>
                  <a:gd name="connsiteY0" fmla="*/ 0 h 1478631"/>
                  <a:gd name="connsiteX1" fmla="*/ 858963 w 1446188"/>
                  <a:gd name="connsiteY1" fmla="*/ 37925 h 1478631"/>
                  <a:gd name="connsiteX2" fmla="*/ 875802 w 1446188"/>
                  <a:gd name="connsiteY2" fmla="*/ 53989 h 1478631"/>
                  <a:gd name="connsiteX3" fmla="*/ 877939 w 1446188"/>
                  <a:gd name="connsiteY3" fmla="*/ 54388 h 1478631"/>
                  <a:gd name="connsiteX4" fmla="*/ 1446188 w 1446188"/>
                  <a:gd name="connsiteY4" fmla="*/ 807550 h 1478631"/>
                  <a:gd name="connsiteX5" fmla="*/ 723094 w 1446188"/>
                  <a:gd name="connsiteY5" fmla="*/ 1478631 h 1478631"/>
                  <a:gd name="connsiteX6" fmla="*/ 0 w 1446188"/>
                  <a:gd name="connsiteY6" fmla="*/ 807550 h 1478631"/>
                  <a:gd name="connsiteX7" fmla="*/ 516714 w 1446188"/>
                  <a:gd name="connsiteY7" fmla="*/ 75856 h 1478631"/>
                  <a:gd name="connsiteX8" fmla="*/ 564250 w 1446188"/>
                  <a:gd name="connsiteY8" fmla="*/ 61229 h 1478631"/>
                  <a:gd name="connsiteX9" fmla="*/ 589733 w 1446188"/>
                  <a:gd name="connsiteY9" fmla="*/ 37925 h 1478631"/>
                  <a:gd name="connsiteX10" fmla="*/ 725602 w 1446188"/>
                  <a:gd name="connsiteY10" fmla="*/ 0 h 1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6188" h="1478631">
                    <a:moveTo>
                      <a:pt x="725602" y="0"/>
                    </a:moveTo>
                    <a:cubicBezTo>
                      <a:pt x="778172" y="0"/>
                      <a:pt x="825139" y="15399"/>
                      <a:pt x="858963" y="37925"/>
                    </a:cubicBezTo>
                    <a:lnTo>
                      <a:pt x="875802" y="53989"/>
                    </a:lnTo>
                    <a:lnTo>
                      <a:pt x="877939" y="54388"/>
                    </a:lnTo>
                    <a:cubicBezTo>
                      <a:pt x="1205617" y="136107"/>
                      <a:pt x="1446188" y="483251"/>
                      <a:pt x="1446188" y="807550"/>
                    </a:cubicBezTo>
                    <a:cubicBezTo>
                      <a:pt x="1446188" y="1178178"/>
                      <a:pt x="1122448" y="1478631"/>
                      <a:pt x="723094" y="1478631"/>
                    </a:cubicBezTo>
                    <a:cubicBezTo>
                      <a:pt x="323740" y="1478631"/>
                      <a:pt x="0" y="1178178"/>
                      <a:pt x="0" y="807550"/>
                    </a:cubicBezTo>
                    <a:cubicBezTo>
                      <a:pt x="0" y="506415"/>
                      <a:pt x="220007" y="185582"/>
                      <a:pt x="516714" y="75856"/>
                    </a:cubicBezTo>
                    <a:lnTo>
                      <a:pt x="564250" y="61229"/>
                    </a:lnTo>
                    <a:lnTo>
                      <a:pt x="589733" y="37925"/>
                    </a:lnTo>
                    <a:cubicBezTo>
                      <a:pt x="624811" y="15399"/>
                      <a:pt x="673032" y="0"/>
                      <a:pt x="725602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/>
                  </a:gs>
                  <a:gs pos="50000">
                    <a:srgbClr val="FFFF00"/>
                  </a:gs>
                  <a:gs pos="100000">
                    <a:srgbClr val="FFC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80B766CD-D88E-4244-9DCA-EDE03DAFFF95}"/>
                  </a:ext>
                </a:extLst>
              </p:cNvPr>
              <p:cNvSpPr/>
              <p:nvPr/>
            </p:nvSpPr>
            <p:spPr>
              <a:xfrm>
                <a:off x="3733542" y="4457700"/>
                <a:ext cx="1135696" cy="1101629"/>
              </a:xfrm>
              <a:custGeom>
                <a:avLst/>
                <a:gdLst>
                  <a:gd name="connsiteX0" fmla="*/ 1198482 w 1936653"/>
                  <a:gd name="connsiteY0" fmla="*/ 1624013 h 1698529"/>
                  <a:gd name="connsiteX1" fmla="*/ 1235740 w 1936653"/>
                  <a:gd name="connsiteY1" fmla="*/ 1661271 h 1698529"/>
                  <a:gd name="connsiteX2" fmla="*/ 1198482 w 1936653"/>
                  <a:gd name="connsiteY2" fmla="*/ 1698529 h 1698529"/>
                  <a:gd name="connsiteX3" fmla="*/ 1161224 w 1936653"/>
                  <a:gd name="connsiteY3" fmla="*/ 1661271 h 1698529"/>
                  <a:gd name="connsiteX4" fmla="*/ 1198482 w 1936653"/>
                  <a:gd name="connsiteY4" fmla="*/ 1624013 h 1698529"/>
                  <a:gd name="connsiteX5" fmla="*/ 888920 w 1936653"/>
                  <a:gd name="connsiteY5" fmla="*/ 1585913 h 1698529"/>
                  <a:gd name="connsiteX6" fmla="*/ 926178 w 1936653"/>
                  <a:gd name="connsiteY6" fmla="*/ 1623171 h 1698529"/>
                  <a:gd name="connsiteX7" fmla="*/ 888920 w 1936653"/>
                  <a:gd name="connsiteY7" fmla="*/ 1660429 h 1698529"/>
                  <a:gd name="connsiteX8" fmla="*/ 851662 w 1936653"/>
                  <a:gd name="connsiteY8" fmla="*/ 1623171 h 1698529"/>
                  <a:gd name="connsiteX9" fmla="*/ 888920 w 1936653"/>
                  <a:gd name="connsiteY9" fmla="*/ 1585913 h 1698529"/>
                  <a:gd name="connsiteX10" fmla="*/ 1560432 w 1936653"/>
                  <a:gd name="connsiteY10" fmla="*/ 1543050 h 1698529"/>
                  <a:gd name="connsiteX11" fmla="*/ 1597690 w 1936653"/>
                  <a:gd name="connsiteY11" fmla="*/ 1580308 h 1698529"/>
                  <a:gd name="connsiteX12" fmla="*/ 1560432 w 1936653"/>
                  <a:gd name="connsiteY12" fmla="*/ 1617566 h 1698529"/>
                  <a:gd name="connsiteX13" fmla="*/ 1523174 w 1936653"/>
                  <a:gd name="connsiteY13" fmla="*/ 1580308 h 1698529"/>
                  <a:gd name="connsiteX14" fmla="*/ 1560432 w 1936653"/>
                  <a:gd name="connsiteY14" fmla="*/ 1543050 h 1698529"/>
                  <a:gd name="connsiteX15" fmla="*/ 436482 w 1936653"/>
                  <a:gd name="connsiteY15" fmla="*/ 1519238 h 1698529"/>
                  <a:gd name="connsiteX16" fmla="*/ 473740 w 1936653"/>
                  <a:gd name="connsiteY16" fmla="*/ 1556496 h 1698529"/>
                  <a:gd name="connsiteX17" fmla="*/ 436482 w 1936653"/>
                  <a:gd name="connsiteY17" fmla="*/ 1593754 h 1698529"/>
                  <a:gd name="connsiteX18" fmla="*/ 399224 w 1936653"/>
                  <a:gd name="connsiteY18" fmla="*/ 1556496 h 1698529"/>
                  <a:gd name="connsiteX19" fmla="*/ 436482 w 1936653"/>
                  <a:gd name="connsiteY19" fmla="*/ 1519238 h 1698529"/>
                  <a:gd name="connsiteX20" fmla="*/ 665908 w 1936653"/>
                  <a:gd name="connsiteY20" fmla="*/ 1471614 h 1698529"/>
                  <a:gd name="connsiteX21" fmla="*/ 703166 w 1936653"/>
                  <a:gd name="connsiteY21" fmla="*/ 1508872 h 1698529"/>
                  <a:gd name="connsiteX22" fmla="*/ 665908 w 1936653"/>
                  <a:gd name="connsiteY22" fmla="*/ 1546130 h 1698529"/>
                  <a:gd name="connsiteX23" fmla="*/ 628650 w 1936653"/>
                  <a:gd name="connsiteY23" fmla="*/ 1508872 h 1698529"/>
                  <a:gd name="connsiteX24" fmla="*/ 665908 w 1936653"/>
                  <a:gd name="connsiteY24" fmla="*/ 1471614 h 1698529"/>
                  <a:gd name="connsiteX25" fmla="*/ 1104058 w 1936653"/>
                  <a:gd name="connsiteY25" fmla="*/ 1428751 h 1698529"/>
                  <a:gd name="connsiteX26" fmla="*/ 1141316 w 1936653"/>
                  <a:gd name="connsiteY26" fmla="*/ 1466009 h 1698529"/>
                  <a:gd name="connsiteX27" fmla="*/ 1104058 w 1936653"/>
                  <a:gd name="connsiteY27" fmla="*/ 1503267 h 1698529"/>
                  <a:gd name="connsiteX28" fmla="*/ 1066800 w 1936653"/>
                  <a:gd name="connsiteY28" fmla="*/ 1466009 h 1698529"/>
                  <a:gd name="connsiteX29" fmla="*/ 1104058 w 1936653"/>
                  <a:gd name="connsiteY29" fmla="*/ 1428751 h 1698529"/>
                  <a:gd name="connsiteX30" fmla="*/ 1351708 w 1936653"/>
                  <a:gd name="connsiteY30" fmla="*/ 1414464 h 1698529"/>
                  <a:gd name="connsiteX31" fmla="*/ 1388966 w 1936653"/>
                  <a:gd name="connsiteY31" fmla="*/ 1451722 h 1698529"/>
                  <a:gd name="connsiteX32" fmla="*/ 1351708 w 1936653"/>
                  <a:gd name="connsiteY32" fmla="*/ 1488980 h 1698529"/>
                  <a:gd name="connsiteX33" fmla="*/ 1314450 w 1936653"/>
                  <a:gd name="connsiteY33" fmla="*/ 1451722 h 1698529"/>
                  <a:gd name="connsiteX34" fmla="*/ 1351708 w 1936653"/>
                  <a:gd name="connsiteY34" fmla="*/ 1414464 h 1698529"/>
                  <a:gd name="connsiteX35" fmla="*/ 203120 w 1936653"/>
                  <a:gd name="connsiteY35" fmla="*/ 1328738 h 1698529"/>
                  <a:gd name="connsiteX36" fmla="*/ 240378 w 1936653"/>
                  <a:gd name="connsiteY36" fmla="*/ 1365996 h 1698529"/>
                  <a:gd name="connsiteX37" fmla="*/ 203120 w 1936653"/>
                  <a:gd name="connsiteY37" fmla="*/ 1403254 h 1698529"/>
                  <a:gd name="connsiteX38" fmla="*/ 165862 w 1936653"/>
                  <a:gd name="connsiteY38" fmla="*/ 1365996 h 1698529"/>
                  <a:gd name="connsiteX39" fmla="*/ 203120 w 1936653"/>
                  <a:gd name="connsiteY39" fmla="*/ 1328738 h 1698529"/>
                  <a:gd name="connsiteX40" fmla="*/ 1608883 w 1936653"/>
                  <a:gd name="connsiteY40" fmla="*/ 1290639 h 1698529"/>
                  <a:gd name="connsiteX41" fmla="*/ 1646141 w 1936653"/>
                  <a:gd name="connsiteY41" fmla="*/ 1327897 h 1698529"/>
                  <a:gd name="connsiteX42" fmla="*/ 1608883 w 1936653"/>
                  <a:gd name="connsiteY42" fmla="*/ 1365155 h 1698529"/>
                  <a:gd name="connsiteX43" fmla="*/ 1571625 w 1936653"/>
                  <a:gd name="connsiteY43" fmla="*/ 1327897 h 1698529"/>
                  <a:gd name="connsiteX44" fmla="*/ 1608883 w 1936653"/>
                  <a:gd name="connsiteY44" fmla="*/ 1290639 h 1698529"/>
                  <a:gd name="connsiteX45" fmla="*/ 894508 w 1936653"/>
                  <a:gd name="connsiteY45" fmla="*/ 1281114 h 1698529"/>
                  <a:gd name="connsiteX46" fmla="*/ 931766 w 1936653"/>
                  <a:gd name="connsiteY46" fmla="*/ 1318372 h 1698529"/>
                  <a:gd name="connsiteX47" fmla="*/ 894508 w 1936653"/>
                  <a:gd name="connsiteY47" fmla="*/ 1355630 h 1698529"/>
                  <a:gd name="connsiteX48" fmla="*/ 857250 w 1936653"/>
                  <a:gd name="connsiteY48" fmla="*/ 1318372 h 1698529"/>
                  <a:gd name="connsiteX49" fmla="*/ 894508 w 1936653"/>
                  <a:gd name="connsiteY49" fmla="*/ 1281114 h 1698529"/>
                  <a:gd name="connsiteX50" fmla="*/ 484090 w 1936653"/>
                  <a:gd name="connsiteY50" fmla="*/ 1253381 h 1698529"/>
                  <a:gd name="connsiteX51" fmla="*/ 521348 w 1936653"/>
                  <a:gd name="connsiteY51" fmla="*/ 1290639 h 1698529"/>
                  <a:gd name="connsiteX52" fmla="*/ 484090 w 1936653"/>
                  <a:gd name="connsiteY52" fmla="*/ 1327897 h 1698529"/>
                  <a:gd name="connsiteX53" fmla="*/ 446832 w 1936653"/>
                  <a:gd name="connsiteY53" fmla="*/ 1290639 h 1698529"/>
                  <a:gd name="connsiteX54" fmla="*/ 484090 w 1936653"/>
                  <a:gd name="connsiteY54" fmla="*/ 1253381 h 1698529"/>
                  <a:gd name="connsiteX55" fmla="*/ 1156446 w 1936653"/>
                  <a:gd name="connsiteY55" fmla="*/ 1138238 h 1698529"/>
                  <a:gd name="connsiteX56" fmla="*/ 1193704 w 1936653"/>
                  <a:gd name="connsiteY56" fmla="*/ 1175496 h 1698529"/>
                  <a:gd name="connsiteX57" fmla="*/ 1156446 w 1936653"/>
                  <a:gd name="connsiteY57" fmla="*/ 1212754 h 1698529"/>
                  <a:gd name="connsiteX58" fmla="*/ 1119188 w 1936653"/>
                  <a:gd name="connsiteY58" fmla="*/ 1175496 h 1698529"/>
                  <a:gd name="connsiteX59" fmla="*/ 1156446 w 1936653"/>
                  <a:gd name="connsiteY59" fmla="*/ 1138238 h 1698529"/>
                  <a:gd name="connsiteX60" fmla="*/ 1394571 w 1936653"/>
                  <a:gd name="connsiteY60" fmla="*/ 1119188 h 1698529"/>
                  <a:gd name="connsiteX61" fmla="*/ 1431829 w 1936653"/>
                  <a:gd name="connsiteY61" fmla="*/ 1156446 h 1698529"/>
                  <a:gd name="connsiteX62" fmla="*/ 1394571 w 1936653"/>
                  <a:gd name="connsiteY62" fmla="*/ 1193704 h 1698529"/>
                  <a:gd name="connsiteX63" fmla="*/ 1357313 w 1936653"/>
                  <a:gd name="connsiteY63" fmla="*/ 1156446 h 1698529"/>
                  <a:gd name="connsiteX64" fmla="*/ 1394571 w 1936653"/>
                  <a:gd name="connsiteY64" fmla="*/ 1119188 h 1698529"/>
                  <a:gd name="connsiteX65" fmla="*/ 680196 w 1936653"/>
                  <a:gd name="connsiteY65" fmla="*/ 1109663 h 1698529"/>
                  <a:gd name="connsiteX66" fmla="*/ 717454 w 1936653"/>
                  <a:gd name="connsiteY66" fmla="*/ 1146921 h 1698529"/>
                  <a:gd name="connsiteX67" fmla="*/ 680196 w 1936653"/>
                  <a:gd name="connsiteY67" fmla="*/ 1184179 h 1698529"/>
                  <a:gd name="connsiteX68" fmla="*/ 642938 w 1936653"/>
                  <a:gd name="connsiteY68" fmla="*/ 1146921 h 1698529"/>
                  <a:gd name="connsiteX69" fmla="*/ 680196 w 1936653"/>
                  <a:gd name="connsiteY69" fmla="*/ 1109663 h 1698529"/>
                  <a:gd name="connsiteX70" fmla="*/ 265858 w 1936653"/>
                  <a:gd name="connsiteY70" fmla="*/ 1100137 h 1698529"/>
                  <a:gd name="connsiteX71" fmla="*/ 303116 w 1936653"/>
                  <a:gd name="connsiteY71" fmla="*/ 1137395 h 1698529"/>
                  <a:gd name="connsiteX72" fmla="*/ 265858 w 1936653"/>
                  <a:gd name="connsiteY72" fmla="*/ 1174653 h 1698529"/>
                  <a:gd name="connsiteX73" fmla="*/ 228600 w 1936653"/>
                  <a:gd name="connsiteY73" fmla="*/ 1137395 h 1698529"/>
                  <a:gd name="connsiteX74" fmla="*/ 265858 w 1936653"/>
                  <a:gd name="connsiteY74" fmla="*/ 1100137 h 1698529"/>
                  <a:gd name="connsiteX75" fmla="*/ 1846182 w 1936653"/>
                  <a:gd name="connsiteY75" fmla="*/ 1076325 h 1698529"/>
                  <a:gd name="connsiteX76" fmla="*/ 1883440 w 1936653"/>
                  <a:gd name="connsiteY76" fmla="*/ 1113583 h 1698529"/>
                  <a:gd name="connsiteX77" fmla="*/ 1846182 w 1936653"/>
                  <a:gd name="connsiteY77" fmla="*/ 1150841 h 1698529"/>
                  <a:gd name="connsiteX78" fmla="*/ 1808924 w 1936653"/>
                  <a:gd name="connsiteY78" fmla="*/ 1113583 h 1698529"/>
                  <a:gd name="connsiteX79" fmla="*/ 1846182 w 1936653"/>
                  <a:gd name="connsiteY79" fmla="*/ 1076325 h 1698529"/>
                  <a:gd name="connsiteX80" fmla="*/ 1604120 w 1936653"/>
                  <a:gd name="connsiteY80" fmla="*/ 1019176 h 1698529"/>
                  <a:gd name="connsiteX81" fmla="*/ 1641378 w 1936653"/>
                  <a:gd name="connsiteY81" fmla="*/ 1056434 h 1698529"/>
                  <a:gd name="connsiteX82" fmla="*/ 1604120 w 1936653"/>
                  <a:gd name="connsiteY82" fmla="*/ 1093692 h 1698529"/>
                  <a:gd name="connsiteX83" fmla="*/ 1566862 w 1936653"/>
                  <a:gd name="connsiteY83" fmla="*/ 1056434 h 1698529"/>
                  <a:gd name="connsiteX84" fmla="*/ 1604120 w 1936653"/>
                  <a:gd name="connsiteY84" fmla="*/ 1019176 h 1698529"/>
                  <a:gd name="connsiteX85" fmla="*/ 470646 w 1936653"/>
                  <a:gd name="connsiteY85" fmla="*/ 962026 h 1698529"/>
                  <a:gd name="connsiteX86" fmla="*/ 507904 w 1936653"/>
                  <a:gd name="connsiteY86" fmla="*/ 999284 h 1698529"/>
                  <a:gd name="connsiteX87" fmla="*/ 470646 w 1936653"/>
                  <a:gd name="connsiteY87" fmla="*/ 1036542 h 1698529"/>
                  <a:gd name="connsiteX88" fmla="*/ 433388 w 1936653"/>
                  <a:gd name="connsiteY88" fmla="*/ 999284 h 1698529"/>
                  <a:gd name="connsiteX89" fmla="*/ 470646 w 1936653"/>
                  <a:gd name="connsiteY89" fmla="*/ 962026 h 1698529"/>
                  <a:gd name="connsiteX90" fmla="*/ 873353 w 1936653"/>
                  <a:gd name="connsiteY90" fmla="*/ 943629 h 1698529"/>
                  <a:gd name="connsiteX91" fmla="*/ 910611 w 1936653"/>
                  <a:gd name="connsiteY91" fmla="*/ 980887 h 1698529"/>
                  <a:gd name="connsiteX92" fmla="*/ 873353 w 1936653"/>
                  <a:gd name="connsiteY92" fmla="*/ 1018145 h 1698529"/>
                  <a:gd name="connsiteX93" fmla="*/ 836095 w 1936653"/>
                  <a:gd name="connsiteY93" fmla="*/ 980887 h 1698529"/>
                  <a:gd name="connsiteX94" fmla="*/ 873353 w 1936653"/>
                  <a:gd name="connsiteY94" fmla="*/ 943629 h 1698529"/>
                  <a:gd name="connsiteX95" fmla="*/ 1129273 w 1936653"/>
                  <a:gd name="connsiteY95" fmla="*/ 912715 h 1698529"/>
                  <a:gd name="connsiteX96" fmla="*/ 1166531 w 1936653"/>
                  <a:gd name="connsiteY96" fmla="*/ 949973 h 1698529"/>
                  <a:gd name="connsiteX97" fmla="*/ 1129273 w 1936653"/>
                  <a:gd name="connsiteY97" fmla="*/ 987231 h 1698529"/>
                  <a:gd name="connsiteX98" fmla="*/ 1092015 w 1936653"/>
                  <a:gd name="connsiteY98" fmla="*/ 949973 h 1698529"/>
                  <a:gd name="connsiteX99" fmla="*/ 1129273 w 1936653"/>
                  <a:gd name="connsiteY99" fmla="*/ 912715 h 1698529"/>
                  <a:gd name="connsiteX100" fmla="*/ 1394570 w 1936653"/>
                  <a:gd name="connsiteY100" fmla="*/ 871539 h 1698529"/>
                  <a:gd name="connsiteX101" fmla="*/ 1431828 w 1936653"/>
                  <a:gd name="connsiteY101" fmla="*/ 908797 h 1698529"/>
                  <a:gd name="connsiteX102" fmla="*/ 1394570 w 1936653"/>
                  <a:gd name="connsiteY102" fmla="*/ 946055 h 1698529"/>
                  <a:gd name="connsiteX103" fmla="*/ 1357312 w 1936653"/>
                  <a:gd name="connsiteY103" fmla="*/ 908797 h 1698529"/>
                  <a:gd name="connsiteX104" fmla="*/ 1394570 w 1936653"/>
                  <a:gd name="connsiteY104" fmla="*/ 871539 h 1698529"/>
                  <a:gd name="connsiteX105" fmla="*/ 1696605 w 1936653"/>
                  <a:gd name="connsiteY105" fmla="*/ 857060 h 1698529"/>
                  <a:gd name="connsiteX106" fmla="*/ 1733863 w 1936653"/>
                  <a:gd name="connsiteY106" fmla="*/ 894318 h 1698529"/>
                  <a:gd name="connsiteX107" fmla="*/ 1696605 w 1936653"/>
                  <a:gd name="connsiteY107" fmla="*/ 931576 h 1698529"/>
                  <a:gd name="connsiteX108" fmla="*/ 1659347 w 1936653"/>
                  <a:gd name="connsiteY108" fmla="*/ 894318 h 1698529"/>
                  <a:gd name="connsiteX109" fmla="*/ 1696605 w 1936653"/>
                  <a:gd name="connsiteY109" fmla="*/ 857060 h 1698529"/>
                  <a:gd name="connsiteX110" fmla="*/ 656383 w 1936653"/>
                  <a:gd name="connsiteY110" fmla="*/ 828675 h 1698529"/>
                  <a:gd name="connsiteX111" fmla="*/ 693641 w 1936653"/>
                  <a:gd name="connsiteY111" fmla="*/ 865933 h 1698529"/>
                  <a:gd name="connsiteX112" fmla="*/ 656383 w 1936653"/>
                  <a:gd name="connsiteY112" fmla="*/ 903191 h 1698529"/>
                  <a:gd name="connsiteX113" fmla="*/ 619125 w 1936653"/>
                  <a:gd name="connsiteY113" fmla="*/ 865933 h 1698529"/>
                  <a:gd name="connsiteX114" fmla="*/ 656383 w 1936653"/>
                  <a:gd name="connsiteY114" fmla="*/ 828675 h 1698529"/>
                  <a:gd name="connsiteX115" fmla="*/ 246808 w 1936653"/>
                  <a:gd name="connsiteY115" fmla="*/ 823913 h 1698529"/>
                  <a:gd name="connsiteX116" fmla="*/ 284066 w 1936653"/>
                  <a:gd name="connsiteY116" fmla="*/ 861171 h 1698529"/>
                  <a:gd name="connsiteX117" fmla="*/ 246808 w 1936653"/>
                  <a:gd name="connsiteY117" fmla="*/ 898429 h 1698529"/>
                  <a:gd name="connsiteX118" fmla="*/ 209550 w 1936653"/>
                  <a:gd name="connsiteY118" fmla="*/ 861171 h 1698529"/>
                  <a:gd name="connsiteX119" fmla="*/ 246808 w 1936653"/>
                  <a:gd name="connsiteY119" fmla="*/ 823913 h 1698529"/>
                  <a:gd name="connsiteX120" fmla="*/ 1219761 w 1936653"/>
                  <a:gd name="connsiteY120" fmla="*/ 726977 h 1698529"/>
                  <a:gd name="connsiteX121" fmla="*/ 1257019 w 1936653"/>
                  <a:gd name="connsiteY121" fmla="*/ 764235 h 1698529"/>
                  <a:gd name="connsiteX122" fmla="*/ 1219761 w 1936653"/>
                  <a:gd name="connsiteY122" fmla="*/ 801493 h 1698529"/>
                  <a:gd name="connsiteX123" fmla="*/ 1182503 w 1936653"/>
                  <a:gd name="connsiteY123" fmla="*/ 764235 h 1698529"/>
                  <a:gd name="connsiteX124" fmla="*/ 1219761 w 1936653"/>
                  <a:gd name="connsiteY124" fmla="*/ 726977 h 1698529"/>
                  <a:gd name="connsiteX125" fmla="*/ 1899395 w 1936653"/>
                  <a:gd name="connsiteY125" fmla="*/ 714377 h 1698529"/>
                  <a:gd name="connsiteX126" fmla="*/ 1936653 w 1936653"/>
                  <a:gd name="connsiteY126" fmla="*/ 751635 h 1698529"/>
                  <a:gd name="connsiteX127" fmla="*/ 1899395 w 1936653"/>
                  <a:gd name="connsiteY127" fmla="*/ 788893 h 1698529"/>
                  <a:gd name="connsiteX128" fmla="*/ 1862137 w 1936653"/>
                  <a:gd name="connsiteY128" fmla="*/ 751635 h 1698529"/>
                  <a:gd name="connsiteX129" fmla="*/ 1899395 w 1936653"/>
                  <a:gd name="connsiteY129" fmla="*/ 714377 h 1698529"/>
                  <a:gd name="connsiteX130" fmla="*/ 1523158 w 1936653"/>
                  <a:gd name="connsiteY130" fmla="*/ 695326 h 1698529"/>
                  <a:gd name="connsiteX131" fmla="*/ 1560416 w 1936653"/>
                  <a:gd name="connsiteY131" fmla="*/ 732584 h 1698529"/>
                  <a:gd name="connsiteX132" fmla="*/ 1523158 w 1936653"/>
                  <a:gd name="connsiteY132" fmla="*/ 769842 h 1698529"/>
                  <a:gd name="connsiteX133" fmla="*/ 1485900 w 1936653"/>
                  <a:gd name="connsiteY133" fmla="*/ 732584 h 1698529"/>
                  <a:gd name="connsiteX134" fmla="*/ 1523158 w 1936653"/>
                  <a:gd name="connsiteY134" fmla="*/ 695326 h 1698529"/>
                  <a:gd name="connsiteX135" fmla="*/ 446833 w 1936653"/>
                  <a:gd name="connsiteY135" fmla="*/ 681038 h 1698529"/>
                  <a:gd name="connsiteX136" fmla="*/ 484091 w 1936653"/>
                  <a:gd name="connsiteY136" fmla="*/ 718296 h 1698529"/>
                  <a:gd name="connsiteX137" fmla="*/ 446833 w 1936653"/>
                  <a:gd name="connsiteY137" fmla="*/ 755554 h 1698529"/>
                  <a:gd name="connsiteX138" fmla="*/ 409575 w 1936653"/>
                  <a:gd name="connsiteY138" fmla="*/ 718296 h 1698529"/>
                  <a:gd name="connsiteX139" fmla="*/ 446833 w 1936653"/>
                  <a:gd name="connsiteY139" fmla="*/ 681038 h 1698529"/>
                  <a:gd name="connsiteX140" fmla="*/ 970708 w 1936653"/>
                  <a:gd name="connsiteY140" fmla="*/ 676276 h 1698529"/>
                  <a:gd name="connsiteX141" fmla="*/ 1007966 w 1936653"/>
                  <a:gd name="connsiteY141" fmla="*/ 713534 h 1698529"/>
                  <a:gd name="connsiteX142" fmla="*/ 970708 w 1936653"/>
                  <a:gd name="connsiteY142" fmla="*/ 750792 h 1698529"/>
                  <a:gd name="connsiteX143" fmla="*/ 933450 w 1936653"/>
                  <a:gd name="connsiteY143" fmla="*/ 713534 h 1698529"/>
                  <a:gd name="connsiteX144" fmla="*/ 970708 w 1936653"/>
                  <a:gd name="connsiteY144" fmla="*/ 676276 h 1698529"/>
                  <a:gd name="connsiteX145" fmla="*/ 37258 w 1936653"/>
                  <a:gd name="connsiteY145" fmla="*/ 676276 h 1698529"/>
                  <a:gd name="connsiteX146" fmla="*/ 74516 w 1936653"/>
                  <a:gd name="connsiteY146" fmla="*/ 713534 h 1698529"/>
                  <a:gd name="connsiteX147" fmla="*/ 37258 w 1936653"/>
                  <a:gd name="connsiteY147" fmla="*/ 750792 h 1698529"/>
                  <a:gd name="connsiteX148" fmla="*/ 0 w 1936653"/>
                  <a:gd name="connsiteY148" fmla="*/ 713534 h 1698529"/>
                  <a:gd name="connsiteX149" fmla="*/ 37258 w 1936653"/>
                  <a:gd name="connsiteY149" fmla="*/ 676276 h 1698529"/>
                  <a:gd name="connsiteX150" fmla="*/ 656383 w 1936653"/>
                  <a:gd name="connsiteY150" fmla="*/ 652462 h 1698529"/>
                  <a:gd name="connsiteX151" fmla="*/ 693641 w 1936653"/>
                  <a:gd name="connsiteY151" fmla="*/ 689720 h 1698529"/>
                  <a:gd name="connsiteX152" fmla="*/ 656383 w 1936653"/>
                  <a:gd name="connsiteY152" fmla="*/ 726978 h 1698529"/>
                  <a:gd name="connsiteX153" fmla="*/ 619125 w 1936653"/>
                  <a:gd name="connsiteY153" fmla="*/ 689720 h 1698529"/>
                  <a:gd name="connsiteX154" fmla="*/ 656383 w 1936653"/>
                  <a:gd name="connsiteY154" fmla="*/ 652462 h 1698529"/>
                  <a:gd name="connsiteX155" fmla="*/ 1313608 w 1936653"/>
                  <a:gd name="connsiteY155" fmla="*/ 547689 h 1698529"/>
                  <a:gd name="connsiteX156" fmla="*/ 1350866 w 1936653"/>
                  <a:gd name="connsiteY156" fmla="*/ 584947 h 1698529"/>
                  <a:gd name="connsiteX157" fmla="*/ 1313608 w 1936653"/>
                  <a:gd name="connsiteY157" fmla="*/ 622205 h 1698529"/>
                  <a:gd name="connsiteX158" fmla="*/ 1276350 w 1936653"/>
                  <a:gd name="connsiteY158" fmla="*/ 584947 h 1698529"/>
                  <a:gd name="connsiteX159" fmla="*/ 1313608 w 1936653"/>
                  <a:gd name="connsiteY159" fmla="*/ 547689 h 1698529"/>
                  <a:gd name="connsiteX160" fmla="*/ 1728991 w 1936653"/>
                  <a:gd name="connsiteY160" fmla="*/ 503139 h 1698529"/>
                  <a:gd name="connsiteX161" fmla="*/ 1766249 w 1936653"/>
                  <a:gd name="connsiteY161" fmla="*/ 540397 h 1698529"/>
                  <a:gd name="connsiteX162" fmla="*/ 1728991 w 1936653"/>
                  <a:gd name="connsiteY162" fmla="*/ 577655 h 1698529"/>
                  <a:gd name="connsiteX163" fmla="*/ 1691733 w 1936653"/>
                  <a:gd name="connsiteY163" fmla="*/ 540397 h 1698529"/>
                  <a:gd name="connsiteX164" fmla="*/ 1728991 w 1936653"/>
                  <a:gd name="connsiteY164" fmla="*/ 503139 h 1698529"/>
                  <a:gd name="connsiteX165" fmla="*/ 723058 w 1936653"/>
                  <a:gd name="connsiteY165" fmla="*/ 476250 h 1698529"/>
                  <a:gd name="connsiteX166" fmla="*/ 760316 w 1936653"/>
                  <a:gd name="connsiteY166" fmla="*/ 513508 h 1698529"/>
                  <a:gd name="connsiteX167" fmla="*/ 723058 w 1936653"/>
                  <a:gd name="connsiteY167" fmla="*/ 550766 h 1698529"/>
                  <a:gd name="connsiteX168" fmla="*/ 685800 w 1936653"/>
                  <a:gd name="connsiteY168" fmla="*/ 513508 h 1698529"/>
                  <a:gd name="connsiteX169" fmla="*/ 723058 w 1936653"/>
                  <a:gd name="connsiteY169" fmla="*/ 476250 h 1698529"/>
                  <a:gd name="connsiteX170" fmla="*/ 251570 w 1936653"/>
                  <a:gd name="connsiteY170" fmla="*/ 461962 h 1698529"/>
                  <a:gd name="connsiteX171" fmla="*/ 288828 w 1936653"/>
                  <a:gd name="connsiteY171" fmla="*/ 499220 h 1698529"/>
                  <a:gd name="connsiteX172" fmla="*/ 251570 w 1936653"/>
                  <a:gd name="connsiteY172" fmla="*/ 536478 h 1698529"/>
                  <a:gd name="connsiteX173" fmla="*/ 214312 w 1936653"/>
                  <a:gd name="connsiteY173" fmla="*/ 499220 h 1698529"/>
                  <a:gd name="connsiteX174" fmla="*/ 251570 w 1936653"/>
                  <a:gd name="connsiteY174" fmla="*/ 461962 h 1698529"/>
                  <a:gd name="connsiteX175" fmla="*/ 1522332 w 1936653"/>
                  <a:gd name="connsiteY175" fmla="*/ 404813 h 1698529"/>
                  <a:gd name="connsiteX176" fmla="*/ 1559590 w 1936653"/>
                  <a:gd name="connsiteY176" fmla="*/ 442071 h 1698529"/>
                  <a:gd name="connsiteX177" fmla="*/ 1522332 w 1936653"/>
                  <a:gd name="connsiteY177" fmla="*/ 479329 h 1698529"/>
                  <a:gd name="connsiteX178" fmla="*/ 1485074 w 1936653"/>
                  <a:gd name="connsiteY178" fmla="*/ 442071 h 1698529"/>
                  <a:gd name="connsiteX179" fmla="*/ 1522332 w 1936653"/>
                  <a:gd name="connsiteY179" fmla="*/ 404813 h 1698529"/>
                  <a:gd name="connsiteX180" fmla="*/ 1080245 w 1936653"/>
                  <a:gd name="connsiteY180" fmla="*/ 395288 h 1698529"/>
                  <a:gd name="connsiteX181" fmla="*/ 1117503 w 1936653"/>
                  <a:gd name="connsiteY181" fmla="*/ 432546 h 1698529"/>
                  <a:gd name="connsiteX182" fmla="*/ 1080245 w 1936653"/>
                  <a:gd name="connsiteY182" fmla="*/ 469804 h 1698529"/>
                  <a:gd name="connsiteX183" fmla="*/ 1042987 w 1936653"/>
                  <a:gd name="connsiteY183" fmla="*/ 432546 h 1698529"/>
                  <a:gd name="connsiteX184" fmla="*/ 1080245 w 1936653"/>
                  <a:gd name="connsiteY184" fmla="*/ 395288 h 1698529"/>
                  <a:gd name="connsiteX185" fmla="*/ 513508 w 1936653"/>
                  <a:gd name="connsiteY185" fmla="*/ 328613 h 1698529"/>
                  <a:gd name="connsiteX186" fmla="*/ 550766 w 1936653"/>
                  <a:gd name="connsiteY186" fmla="*/ 365871 h 1698529"/>
                  <a:gd name="connsiteX187" fmla="*/ 513508 w 1936653"/>
                  <a:gd name="connsiteY187" fmla="*/ 403129 h 1698529"/>
                  <a:gd name="connsiteX188" fmla="*/ 476250 w 1936653"/>
                  <a:gd name="connsiteY188" fmla="*/ 365871 h 1698529"/>
                  <a:gd name="connsiteX189" fmla="*/ 513508 w 1936653"/>
                  <a:gd name="connsiteY189" fmla="*/ 328613 h 1698529"/>
                  <a:gd name="connsiteX190" fmla="*/ 870695 w 1936653"/>
                  <a:gd name="connsiteY190" fmla="*/ 247651 h 1698529"/>
                  <a:gd name="connsiteX191" fmla="*/ 907953 w 1936653"/>
                  <a:gd name="connsiteY191" fmla="*/ 284909 h 1698529"/>
                  <a:gd name="connsiteX192" fmla="*/ 870695 w 1936653"/>
                  <a:gd name="connsiteY192" fmla="*/ 322167 h 1698529"/>
                  <a:gd name="connsiteX193" fmla="*/ 833437 w 1936653"/>
                  <a:gd name="connsiteY193" fmla="*/ 284909 h 1698529"/>
                  <a:gd name="connsiteX194" fmla="*/ 870695 w 1936653"/>
                  <a:gd name="connsiteY194" fmla="*/ 247651 h 1698529"/>
                  <a:gd name="connsiteX195" fmla="*/ 1251695 w 1936653"/>
                  <a:gd name="connsiteY195" fmla="*/ 185739 h 1698529"/>
                  <a:gd name="connsiteX196" fmla="*/ 1288953 w 1936653"/>
                  <a:gd name="connsiteY196" fmla="*/ 222997 h 1698529"/>
                  <a:gd name="connsiteX197" fmla="*/ 1251695 w 1936653"/>
                  <a:gd name="connsiteY197" fmla="*/ 260255 h 1698529"/>
                  <a:gd name="connsiteX198" fmla="*/ 1214437 w 1936653"/>
                  <a:gd name="connsiteY198" fmla="*/ 222997 h 1698529"/>
                  <a:gd name="connsiteX199" fmla="*/ 1251695 w 1936653"/>
                  <a:gd name="connsiteY199" fmla="*/ 185739 h 1698529"/>
                  <a:gd name="connsiteX200" fmla="*/ 284908 w 1936653"/>
                  <a:gd name="connsiteY200" fmla="*/ 180975 h 1698529"/>
                  <a:gd name="connsiteX201" fmla="*/ 322166 w 1936653"/>
                  <a:gd name="connsiteY201" fmla="*/ 218233 h 1698529"/>
                  <a:gd name="connsiteX202" fmla="*/ 284908 w 1936653"/>
                  <a:gd name="connsiteY202" fmla="*/ 255491 h 1698529"/>
                  <a:gd name="connsiteX203" fmla="*/ 247650 w 1936653"/>
                  <a:gd name="connsiteY203" fmla="*/ 218233 h 1698529"/>
                  <a:gd name="connsiteX204" fmla="*/ 284908 w 1936653"/>
                  <a:gd name="connsiteY204" fmla="*/ 180975 h 1698529"/>
                  <a:gd name="connsiteX205" fmla="*/ 1546144 w 1936653"/>
                  <a:gd name="connsiteY205" fmla="*/ 119063 h 1698529"/>
                  <a:gd name="connsiteX206" fmla="*/ 1583402 w 1936653"/>
                  <a:gd name="connsiteY206" fmla="*/ 156321 h 1698529"/>
                  <a:gd name="connsiteX207" fmla="*/ 1546144 w 1936653"/>
                  <a:gd name="connsiteY207" fmla="*/ 193579 h 1698529"/>
                  <a:gd name="connsiteX208" fmla="*/ 1508886 w 1936653"/>
                  <a:gd name="connsiteY208" fmla="*/ 156321 h 1698529"/>
                  <a:gd name="connsiteX209" fmla="*/ 1546144 w 1936653"/>
                  <a:gd name="connsiteY209" fmla="*/ 119063 h 1698529"/>
                  <a:gd name="connsiteX210" fmla="*/ 651621 w 1936653"/>
                  <a:gd name="connsiteY210" fmla="*/ 85725 h 1698529"/>
                  <a:gd name="connsiteX211" fmla="*/ 688879 w 1936653"/>
                  <a:gd name="connsiteY211" fmla="*/ 122983 h 1698529"/>
                  <a:gd name="connsiteX212" fmla="*/ 651621 w 1936653"/>
                  <a:gd name="connsiteY212" fmla="*/ 160241 h 1698529"/>
                  <a:gd name="connsiteX213" fmla="*/ 614363 w 1936653"/>
                  <a:gd name="connsiteY213" fmla="*/ 122983 h 1698529"/>
                  <a:gd name="connsiteX214" fmla="*/ 651621 w 1936653"/>
                  <a:gd name="connsiteY214" fmla="*/ 85725 h 1698529"/>
                  <a:gd name="connsiteX215" fmla="*/ 1013571 w 1936653"/>
                  <a:gd name="connsiteY215" fmla="*/ 0 h 1698529"/>
                  <a:gd name="connsiteX216" fmla="*/ 1050829 w 1936653"/>
                  <a:gd name="connsiteY216" fmla="*/ 37258 h 1698529"/>
                  <a:gd name="connsiteX217" fmla="*/ 1013571 w 1936653"/>
                  <a:gd name="connsiteY217" fmla="*/ 74516 h 1698529"/>
                  <a:gd name="connsiteX218" fmla="*/ 976313 w 1936653"/>
                  <a:gd name="connsiteY218" fmla="*/ 37258 h 1698529"/>
                  <a:gd name="connsiteX219" fmla="*/ 1013571 w 1936653"/>
                  <a:gd name="connsiteY219" fmla="*/ 0 h 169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1936653" h="1698529">
                    <a:moveTo>
                      <a:pt x="1198482" y="1624013"/>
                    </a:moveTo>
                    <a:cubicBezTo>
                      <a:pt x="1219059" y="1624013"/>
                      <a:pt x="1235740" y="1640694"/>
                      <a:pt x="1235740" y="1661271"/>
                    </a:cubicBezTo>
                    <a:cubicBezTo>
                      <a:pt x="1235740" y="1681848"/>
                      <a:pt x="1219059" y="1698529"/>
                      <a:pt x="1198482" y="1698529"/>
                    </a:cubicBezTo>
                    <a:cubicBezTo>
                      <a:pt x="1177905" y="1698529"/>
                      <a:pt x="1161224" y="1681848"/>
                      <a:pt x="1161224" y="1661271"/>
                    </a:cubicBezTo>
                    <a:cubicBezTo>
                      <a:pt x="1161224" y="1640694"/>
                      <a:pt x="1177905" y="1624013"/>
                      <a:pt x="1198482" y="1624013"/>
                    </a:cubicBezTo>
                    <a:close/>
                    <a:moveTo>
                      <a:pt x="888920" y="1585913"/>
                    </a:moveTo>
                    <a:cubicBezTo>
                      <a:pt x="909497" y="1585913"/>
                      <a:pt x="926178" y="1602594"/>
                      <a:pt x="926178" y="1623171"/>
                    </a:cubicBezTo>
                    <a:cubicBezTo>
                      <a:pt x="926178" y="1643748"/>
                      <a:pt x="909497" y="1660429"/>
                      <a:pt x="888920" y="1660429"/>
                    </a:cubicBezTo>
                    <a:cubicBezTo>
                      <a:pt x="868343" y="1660429"/>
                      <a:pt x="851662" y="1643748"/>
                      <a:pt x="851662" y="1623171"/>
                    </a:cubicBezTo>
                    <a:cubicBezTo>
                      <a:pt x="851662" y="1602594"/>
                      <a:pt x="868343" y="1585913"/>
                      <a:pt x="888920" y="1585913"/>
                    </a:cubicBezTo>
                    <a:close/>
                    <a:moveTo>
                      <a:pt x="1560432" y="1543050"/>
                    </a:moveTo>
                    <a:cubicBezTo>
                      <a:pt x="1581009" y="1543050"/>
                      <a:pt x="1597690" y="1559731"/>
                      <a:pt x="1597690" y="1580308"/>
                    </a:cubicBezTo>
                    <a:cubicBezTo>
                      <a:pt x="1597690" y="1600885"/>
                      <a:pt x="1581009" y="1617566"/>
                      <a:pt x="1560432" y="1617566"/>
                    </a:cubicBezTo>
                    <a:cubicBezTo>
                      <a:pt x="1539855" y="1617566"/>
                      <a:pt x="1523174" y="1600885"/>
                      <a:pt x="1523174" y="1580308"/>
                    </a:cubicBezTo>
                    <a:cubicBezTo>
                      <a:pt x="1523174" y="1559731"/>
                      <a:pt x="1539855" y="1543050"/>
                      <a:pt x="1560432" y="1543050"/>
                    </a:cubicBezTo>
                    <a:close/>
                    <a:moveTo>
                      <a:pt x="436482" y="1519238"/>
                    </a:moveTo>
                    <a:cubicBezTo>
                      <a:pt x="457059" y="1519238"/>
                      <a:pt x="473740" y="1535919"/>
                      <a:pt x="473740" y="1556496"/>
                    </a:cubicBezTo>
                    <a:cubicBezTo>
                      <a:pt x="473740" y="1577073"/>
                      <a:pt x="457059" y="1593754"/>
                      <a:pt x="436482" y="1593754"/>
                    </a:cubicBezTo>
                    <a:cubicBezTo>
                      <a:pt x="415905" y="1593754"/>
                      <a:pt x="399224" y="1577073"/>
                      <a:pt x="399224" y="1556496"/>
                    </a:cubicBezTo>
                    <a:cubicBezTo>
                      <a:pt x="399224" y="1535919"/>
                      <a:pt x="415905" y="1519238"/>
                      <a:pt x="436482" y="1519238"/>
                    </a:cubicBezTo>
                    <a:close/>
                    <a:moveTo>
                      <a:pt x="665908" y="1471614"/>
                    </a:moveTo>
                    <a:cubicBezTo>
                      <a:pt x="686485" y="1471614"/>
                      <a:pt x="703166" y="1488295"/>
                      <a:pt x="703166" y="1508872"/>
                    </a:cubicBezTo>
                    <a:cubicBezTo>
                      <a:pt x="703166" y="1529449"/>
                      <a:pt x="686485" y="1546130"/>
                      <a:pt x="665908" y="1546130"/>
                    </a:cubicBezTo>
                    <a:cubicBezTo>
                      <a:pt x="645331" y="1546130"/>
                      <a:pt x="628650" y="1529449"/>
                      <a:pt x="628650" y="1508872"/>
                    </a:cubicBezTo>
                    <a:cubicBezTo>
                      <a:pt x="628650" y="1488295"/>
                      <a:pt x="645331" y="1471614"/>
                      <a:pt x="665908" y="1471614"/>
                    </a:cubicBezTo>
                    <a:close/>
                    <a:moveTo>
                      <a:pt x="1104058" y="1428751"/>
                    </a:moveTo>
                    <a:cubicBezTo>
                      <a:pt x="1124635" y="1428751"/>
                      <a:pt x="1141316" y="1445432"/>
                      <a:pt x="1141316" y="1466009"/>
                    </a:cubicBezTo>
                    <a:cubicBezTo>
                      <a:pt x="1141316" y="1486586"/>
                      <a:pt x="1124635" y="1503267"/>
                      <a:pt x="1104058" y="1503267"/>
                    </a:cubicBezTo>
                    <a:cubicBezTo>
                      <a:pt x="1083481" y="1503267"/>
                      <a:pt x="1066800" y="1486586"/>
                      <a:pt x="1066800" y="1466009"/>
                    </a:cubicBezTo>
                    <a:cubicBezTo>
                      <a:pt x="1066800" y="1445432"/>
                      <a:pt x="1083481" y="1428751"/>
                      <a:pt x="1104058" y="1428751"/>
                    </a:cubicBezTo>
                    <a:close/>
                    <a:moveTo>
                      <a:pt x="1351708" y="1414464"/>
                    </a:moveTo>
                    <a:cubicBezTo>
                      <a:pt x="1372285" y="1414464"/>
                      <a:pt x="1388966" y="1431145"/>
                      <a:pt x="1388966" y="1451722"/>
                    </a:cubicBezTo>
                    <a:cubicBezTo>
                      <a:pt x="1388966" y="1472299"/>
                      <a:pt x="1372285" y="1488980"/>
                      <a:pt x="1351708" y="1488980"/>
                    </a:cubicBezTo>
                    <a:cubicBezTo>
                      <a:pt x="1331131" y="1488980"/>
                      <a:pt x="1314450" y="1472299"/>
                      <a:pt x="1314450" y="1451722"/>
                    </a:cubicBezTo>
                    <a:cubicBezTo>
                      <a:pt x="1314450" y="1431145"/>
                      <a:pt x="1331131" y="1414464"/>
                      <a:pt x="1351708" y="1414464"/>
                    </a:cubicBezTo>
                    <a:close/>
                    <a:moveTo>
                      <a:pt x="203120" y="1328738"/>
                    </a:moveTo>
                    <a:cubicBezTo>
                      <a:pt x="223697" y="1328738"/>
                      <a:pt x="240378" y="1345419"/>
                      <a:pt x="240378" y="1365996"/>
                    </a:cubicBezTo>
                    <a:cubicBezTo>
                      <a:pt x="240378" y="1386573"/>
                      <a:pt x="223697" y="1403254"/>
                      <a:pt x="203120" y="1403254"/>
                    </a:cubicBezTo>
                    <a:cubicBezTo>
                      <a:pt x="182543" y="1403254"/>
                      <a:pt x="165862" y="1386573"/>
                      <a:pt x="165862" y="1365996"/>
                    </a:cubicBezTo>
                    <a:cubicBezTo>
                      <a:pt x="165862" y="1345419"/>
                      <a:pt x="182543" y="1328738"/>
                      <a:pt x="203120" y="1328738"/>
                    </a:cubicBezTo>
                    <a:close/>
                    <a:moveTo>
                      <a:pt x="1608883" y="1290639"/>
                    </a:moveTo>
                    <a:cubicBezTo>
                      <a:pt x="1629460" y="1290639"/>
                      <a:pt x="1646141" y="1307320"/>
                      <a:pt x="1646141" y="1327897"/>
                    </a:cubicBezTo>
                    <a:cubicBezTo>
                      <a:pt x="1646141" y="1348474"/>
                      <a:pt x="1629460" y="1365155"/>
                      <a:pt x="1608883" y="1365155"/>
                    </a:cubicBezTo>
                    <a:cubicBezTo>
                      <a:pt x="1588306" y="1365155"/>
                      <a:pt x="1571625" y="1348474"/>
                      <a:pt x="1571625" y="1327897"/>
                    </a:cubicBezTo>
                    <a:cubicBezTo>
                      <a:pt x="1571625" y="1307320"/>
                      <a:pt x="1588306" y="1290639"/>
                      <a:pt x="1608883" y="1290639"/>
                    </a:cubicBezTo>
                    <a:close/>
                    <a:moveTo>
                      <a:pt x="894508" y="1281114"/>
                    </a:moveTo>
                    <a:cubicBezTo>
                      <a:pt x="915085" y="1281114"/>
                      <a:pt x="931766" y="1297795"/>
                      <a:pt x="931766" y="1318372"/>
                    </a:cubicBezTo>
                    <a:cubicBezTo>
                      <a:pt x="931766" y="1338949"/>
                      <a:pt x="915085" y="1355630"/>
                      <a:pt x="894508" y="1355630"/>
                    </a:cubicBezTo>
                    <a:cubicBezTo>
                      <a:pt x="873931" y="1355630"/>
                      <a:pt x="857250" y="1338949"/>
                      <a:pt x="857250" y="1318372"/>
                    </a:cubicBezTo>
                    <a:cubicBezTo>
                      <a:pt x="857250" y="1297795"/>
                      <a:pt x="873931" y="1281114"/>
                      <a:pt x="894508" y="1281114"/>
                    </a:cubicBezTo>
                    <a:close/>
                    <a:moveTo>
                      <a:pt x="484090" y="1253381"/>
                    </a:moveTo>
                    <a:cubicBezTo>
                      <a:pt x="504667" y="1253381"/>
                      <a:pt x="521348" y="1270062"/>
                      <a:pt x="521348" y="1290639"/>
                    </a:cubicBezTo>
                    <a:cubicBezTo>
                      <a:pt x="521348" y="1311216"/>
                      <a:pt x="504667" y="1327897"/>
                      <a:pt x="484090" y="1327897"/>
                    </a:cubicBezTo>
                    <a:cubicBezTo>
                      <a:pt x="463513" y="1327897"/>
                      <a:pt x="446832" y="1311216"/>
                      <a:pt x="446832" y="1290639"/>
                    </a:cubicBezTo>
                    <a:cubicBezTo>
                      <a:pt x="446832" y="1270062"/>
                      <a:pt x="463513" y="1253381"/>
                      <a:pt x="484090" y="1253381"/>
                    </a:cubicBezTo>
                    <a:close/>
                    <a:moveTo>
                      <a:pt x="1156446" y="1138238"/>
                    </a:moveTo>
                    <a:cubicBezTo>
                      <a:pt x="1177023" y="1138238"/>
                      <a:pt x="1193704" y="1154919"/>
                      <a:pt x="1193704" y="1175496"/>
                    </a:cubicBezTo>
                    <a:cubicBezTo>
                      <a:pt x="1193704" y="1196073"/>
                      <a:pt x="1177023" y="1212754"/>
                      <a:pt x="1156446" y="1212754"/>
                    </a:cubicBezTo>
                    <a:cubicBezTo>
                      <a:pt x="1135869" y="1212754"/>
                      <a:pt x="1119188" y="1196073"/>
                      <a:pt x="1119188" y="1175496"/>
                    </a:cubicBezTo>
                    <a:cubicBezTo>
                      <a:pt x="1119188" y="1154919"/>
                      <a:pt x="1135869" y="1138238"/>
                      <a:pt x="1156446" y="1138238"/>
                    </a:cubicBezTo>
                    <a:close/>
                    <a:moveTo>
                      <a:pt x="1394571" y="1119188"/>
                    </a:moveTo>
                    <a:cubicBezTo>
                      <a:pt x="1415148" y="1119188"/>
                      <a:pt x="1431829" y="1135869"/>
                      <a:pt x="1431829" y="1156446"/>
                    </a:cubicBezTo>
                    <a:cubicBezTo>
                      <a:pt x="1431829" y="1177023"/>
                      <a:pt x="1415148" y="1193704"/>
                      <a:pt x="1394571" y="1193704"/>
                    </a:cubicBezTo>
                    <a:cubicBezTo>
                      <a:pt x="1373994" y="1193704"/>
                      <a:pt x="1357313" y="1177023"/>
                      <a:pt x="1357313" y="1156446"/>
                    </a:cubicBezTo>
                    <a:cubicBezTo>
                      <a:pt x="1357313" y="1135869"/>
                      <a:pt x="1373994" y="1119188"/>
                      <a:pt x="1394571" y="1119188"/>
                    </a:cubicBezTo>
                    <a:close/>
                    <a:moveTo>
                      <a:pt x="680196" y="1109663"/>
                    </a:moveTo>
                    <a:cubicBezTo>
                      <a:pt x="700773" y="1109663"/>
                      <a:pt x="717454" y="1126344"/>
                      <a:pt x="717454" y="1146921"/>
                    </a:cubicBezTo>
                    <a:cubicBezTo>
                      <a:pt x="717454" y="1167498"/>
                      <a:pt x="700773" y="1184179"/>
                      <a:pt x="680196" y="1184179"/>
                    </a:cubicBezTo>
                    <a:cubicBezTo>
                      <a:pt x="659619" y="1184179"/>
                      <a:pt x="642938" y="1167498"/>
                      <a:pt x="642938" y="1146921"/>
                    </a:cubicBezTo>
                    <a:cubicBezTo>
                      <a:pt x="642938" y="1126344"/>
                      <a:pt x="659619" y="1109663"/>
                      <a:pt x="680196" y="1109663"/>
                    </a:cubicBezTo>
                    <a:close/>
                    <a:moveTo>
                      <a:pt x="265858" y="1100137"/>
                    </a:moveTo>
                    <a:cubicBezTo>
                      <a:pt x="286435" y="1100137"/>
                      <a:pt x="303116" y="1116818"/>
                      <a:pt x="303116" y="1137395"/>
                    </a:cubicBezTo>
                    <a:cubicBezTo>
                      <a:pt x="303116" y="1157972"/>
                      <a:pt x="286435" y="1174653"/>
                      <a:pt x="265858" y="1174653"/>
                    </a:cubicBezTo>
                    <a:cubicBezTo>
                      <a:pt x="245281" y="1174653"/>
                      <a:pt x="228600" y="1157972"/>
                      <a:pt x="228600" y="1137395"/>
                    </a:cubicBezTo>
                    <a:cubicBezTo>
                      <a:pt x="228600" y="1116818"/>
                      <a:pt x="245281" y="1100137"/>
                      <a:pt x="265858" y="1100137"/>
                    </a:cubicBezTo>
                    <a:close/>
                    <a:moveTo>
                      <a:pt x="1846182" y="1076325"/>
                    </a:moveTo>
                    <a:cubicBezTo>
                      <a:pt x="1866759" y="1076325"/>
                      <a:pt x="1883440" y="1093006"/>
                      <a:pt x="1883440" y="1113583"/>
                    </a:cubicBezTo>
                    <a:cubicBezTo>
                      <a:pt x="1883440" y="1134160"/>
                      <a:pt x="1866759" y="1150841"/>
                      <a:pt x="1846182" y="1150841"/>
                    </a:cubicBezTo>
                    <a:cubicBezTo>
                      <a:pt x="1825605" y="1150841"/>
                      <a:pt x="1808924" y="1134160"/>
                      <a:pt x="1808924" y="1113583"/>
                    </a:cubicBezTo>
                    <a:cubicBezTo>
                      <a:pt x="1808924" y="1093006"/>
                      <a:pt x="1825605" y="1076325"/>
                      <a:pt x="1846182" y="1076325"/>
                    </a:cubicBezTo>
                    <a:close/>
                    <a:moveTo>
                      <a:pt x="1604120" y="1019176"/>
                    </a:moveTo>
                    <a:cubicBezTo>
                      <a:pt x="1624697" y="1019176"/>
                      <a:pt x="1641378" y="1035857"/>
                      <a:pt x="1641378" y="1056434"/>
                    </a:cubicBezTo>
                    <a:cubicBezTo>
                      <a:pt x="1641378" y="1077011"/>
                      <a:pt x="1624697" y="1093692"/>
                      <a:pt x="1604120" y="1093692"/>
                    </a:cubicBezTo>
                    <a:cubicBezTo>
                      <a:pt x="1583543" y="1093692"/>
                      <a:pt x="1566862" y="1077011"/>
                      <a:pt x="1566862" y="1056434"/>
                    </a:cubicBezTo>
                    <a:cubicBezTo>
                      <a:pt x="1566862" y="1035857"/>
                      <a:pt x="1583543" y="1019176"/>
                      <a:pt x="1604120" y="1019176"/>
                    </a:cubicBezTo>
                    <a:close/>
                    <a:moveTo>
                      <a:pt x="470646" y="962026"/>
                    </a:moveTo>
                    <a:cubicBezTo>
                      <a:pt x="491223" y="962026"/>
                      <a:pt x="507904" y="978707"/>
                      <a:pt x="507904" y="999284"/>
                    </a:cubicBezTo>
                    <a:cubicBezTo>
                      <a:pt x="507904" y="1019861"/>
                      <a:pt x="491223" y="1036542"/>
                      <a:pt x="470646" y="1036542"/>
                    </a:cubicBezTo>
                    <a:cubicBezTo>
                      <a:pt x="450069" y="1036542"/>
                      <a:pt x="433388" y="1019861"/>
                      <a:pt x="433388" y="999284"/>
                    </a:cubicBezTo>
                    <a:cubicBezTo>
                      <a:pt x="433388" y="978707"/>
                      <a:pt x="450069" y="962026"/>
                      <a:pt x="470646" y="962026"/>
                    </a:cubicBezTo>
                    <a:close/>
                    <a:moveTo>
                      <a:pt x="873353" y="943629"/>
                    </a:moveTo>
                    <a:cubicBezTo>
                      <a:pt x="893930" y="943629"/>
                      <a:pt x="910611" y="960310"/>
                      <a:pt x="910611" y="980887"/>
                    </a:cubicBezTo>
                    <a:cubicBezTo>
                      <a:pt x="910611" y="1001464"/>
                      <a:pt x="893930" y="1018145"/>
                      <a:pt x="873353" y="1018145"/>
                    </a:cubicBezTo>
                    <a:cubicBezTo>
                      <a:pt x="852776" y="1018145"/>
                      <a:pt x="836095" y="1001464"/>
                      <a:pt x="836095" y="980887"/>
                    </a:cubicBezTo>
                    <a:cubicBezTo>
                      <a:pt x="836095" y="960310"/>
                      <a:pt x="852776" y="943629"/>
                      <a:pt x="873353" y="943629"/>
                    </a:cubicBezTo>
                    <a:close/>
                    <a:moveTo>
                      <a:pt x="1129273" y="912715"/>
                    </a:moveTo>
                    <a:cubicBezTo>
                      <a:pt x="1149850" y="912715"/>
                      <a:pt x="1166531" y="929396"/>
                      <a:pt x="1166531" y="949973"/>
                    </a:cubicBezTo>
                    <a:cubicBezTo>
                      <a:pt x="1166531" y="970550"/>
                      <a:pt x="1149850" y="987231"/>
                      <a:pt x="1129273" y="987231"/>
                    </a:cubicBezTo>
                    <a:cubicBezTo>
                      <a:pt x="1108696" y="987231"/>
                      <a:pt x="1092015" y="970550"/>
                      <a:pt x="1092015" y="949973"/>
                    </a:cubicBezTo>
                    <a:cubicBezTo>
                      <a:pt x="1092015" y="929396"/>
                      <a:pt x="1108696" y="912715"/>
                      <a:pt x="1129273" y="912715"/>
                    </a:cubicBezTo>
                    <a:close/>
                    <a:moveTo>
                      <a:pt x="1394570" y="871539"/>
                    </a:moveTo>
                    <a:cubicBezTo>
                      <a:pt x="1415147" y="871539"/>
                      <a:pt x="1431828" y="888220"/>
                      <a:pt x="1431828" y="908797"/>
                    </a:cubicBezTo>
                    <a:cubicBezTo>
                      <a:pt x="1431828" y="929374"/>
                      <a:pt x="1415147" y="946055"/>
                      <a:pt x="1394570" y="946055"/>
                    </a:cubicBezTo>
                    <a:cubicBezTo>
                      <a:pt x="1373993" y="946055"/>
                      <a:pt x="1357312" y="929374"/>
                      <a:pt x="1357312" y="908797"/>
                    </a:cubicBezTo>
                    <a:cubicBezTo>
                      <a:pt x="1357312" y="888220"/>
                      <a:pt x="1373993" y="871539"/>
                      <a:pt x="1394570" y="871539"/>
                    </a:cubicBezTo>
                    <a:close/>
                    <a:moveTo>
                      <a:pt x="1696605" y="857060"/>
                    </a:moveTo>
                    <a:cubicBezTo>
                      <a:pt x="1717182" y="857060"/>
                      <a:pt x="1733863" y="873741"/>
                      <a:pt x="1733863" y="894318"/>
                    </a:cubicBezTo>
                    <a:cubicBezTo>
                      <a:pt x="1733863" y="914895"/>
                      <a:pt x="1717182" y="931576"/>
                      <a:pt x="1696605" y="931576"/>
                    </a:cubicBezTo>
                    <a:cubicBezTo>
                      <a:pt x="1676028" y="931576"/>
                      <a:pt x="1659347" y="914895"/>
                      <a:pt x="1659347" y="894318"/>
                    </a:cubicBezTo>
                    <a:cubicBezTo>
                      <a:pt x="1659347" y="873741"/>
                      <a:pt x="1676028" y="857060"/>
                      <a:pt x="1696605" y="857060"/>
                    </a:cubicBezTo>
                    <a:close/>
                    <a:moveTo>
                      <a:pt x="656383" y="828675"/>
                    </a:moveTo>
                    <a:cubicBezTo>
                      <a:pt x="676960" y="828675"/>
                      <a:pt x="693641" y="845356"/>
                      <a:pt x="693641" y="865933"/>
                    </a:cubicBezTo>
                    <a:cubicBezTo>
                      <a:pt x="693641" y="886510"/>
                      <a:pt x="676960" y="903191"/>
                      <a:pt x="656383" y="903191"/>
                    </a:cubicBezTo>
                    <a:cubicBezTo>
                      <a:pt x="635806" y="903191"/>
                      <a:pt x="619125" y="886510"/>
                      <a:pt x="619125" y="865933"/>
                    </a:cubicBezTo>
                    <a:cubicBezTo>
                      <a:pt x="619125" y="845356"/>
                      <a:pt x="635806" y="828675"/>
                      <a:pt x="656383" y="828675"/>
                    </a:cubicBezTo>
                    <a:close/>
                    <a:moveTo>
                      <a:pt x="246808" y="823913"/>
                    </a:moveTo>
                    <a:cubicBezTo>
                      <a:pt x="267385" y="823913"/>
                      <a:pt x="284066" y="840594"/>
                      <a:pt x="284066" y="861171"/>
                    </a:cubicBezTo>
                    <a:cubicBezTo>
                      <a:pt x="284066" y="881748"/>
                      <a:pt x="267385" y="898429"/>
                      <a:pt x="246808" y="898429"/>
                    </a:cubicBezTo>
                    <a:cubicBezTo>
                      <a:pt x="226231" y="898429"/>
                      <a:pt x="209550" y="881748"/>
                      <a:pt x="209550" y="861171"/>
                    </a:cubicBezTo>
                    <a:cubicBezTo>
                      <a:pt x="209550" y="840594"/>
                      <a:pt x="226231" y="823913"/>
                      <a:pt x="246808" y="823913"/>
                    </a:cubicBezTo>
                    <a:close/>
                    <a:moveTo>
                      <a:pt x="1219761" y="726977"/>
                    </a:moveTo>
                    <a:cubicBezTo>
                      <a:pt x="1240338" y="726977"/>
                      <a:pt x="1257019" y="743658"/>
                      <a:pt x="1257019" y="764235"/>
                    </a:cubicBezTo>
                    <a:cubicBezTo>
                      <a:pt x="1257019" y="784812"/>
                      <a:pt x="1240338" y="801493"/>
                      <a:pt x="1219761" y="801493"/>
                    </a:cubicBezTo>
                    <a:cubicBezTo>
                      <a:pt x="1199184" y="801493"/>
                      <a:pt x="1182503" y="784812"/>
                      <a:pt x="1182503" y="764235"/>
                    </a:cubicBezTo>
                    <a:cubicBezTo>
                      <a:pt x="1182503" y="743658"/>
                      <a:pt x="1199184" y="726977"/>
                      <a:pt x="1219761" y="726977"/>
                    </a:cubicBezTo>
                    <a:close/>
                    <a:moveTo>
                      <a:pt x="1899395" y="714377"/>
                    </a:moveTo>
                    <a:cubicBezTo>
                      <a:pt x="1919972" y="714377"/>
                      <a:pt x="1936653" y="731058"/>
                      <a:pt x="1936653" y="751635"/>
                    </a:cubicBezTo>
                    <a:cubicBezTo>
                      <a:pt x="1936653" y="772212"/>
                      <a:pt x="1919972" y="788893"/>
                      <a:pt x="1899395" y="788893"/>
                    </a:cubicBezTo>
                    <a:cubicBezTo>
                      <a:pt x="1878818" y="788893"/>
                      <a:pt x="1862137" y="772212"/>
                      <a:pt x="1862137" y="751635"/>
                    </a:cubicBezTo>
                    <a:cubicBezTo>
                      <a:pt x="1862137" y="731058"/>
                      <a:pt x="1878818" y="714377"/>
                      <a:pt x="1899395" y="714377"/>
                    </a:cubicBezTo>
                    <a:close/>
                    <a:moveTo>
                      <a:pt x="1523158" y="695326"/>
                    </a:moveTo>
                    <a:cubicBezTo>
                      <a:pt x="1543735" y="695326"/>
                      <a:pt x="1560416" y="712007"/>
                      <a:pt x="1560416" y="732584"/>
                    </a:cubicBezTo>
                    <a:cubicBezTo>
                      <a:pt x="1560416" y="753161"/>
                      <a:pt x="1543735" y="769842"/>
                      <a:pt x="1523158" y="769842"/>
                    </a:cubicBezTo>
                    <a:cubicBezTo>
                      <a:pt x="1502581" y="769842"/>
                      <a:pt x="1485900" y="753161"/>
                      <a:pt x="1485900" y="732584"/>
                    </a:cubicBezTo>
                    <a:cubicBezTo>
                      <a:pt x="1485900" y="712007"/>
                      <a:pt x="1502581" y="695326"/>
                      <a:pt x="1523158" y="695326"/>
                    </a:cubicBezTo>
                    <a:close/>
                    <a:moveTo>
                      <a:pt x="446833" y="681038"/>
                    </a:moveTo>
                    <a:cubicBezTo>
                      <a:pt x="467410" y="681038"/>
                      <a:pt x="484091" y="697719"/>
                      <a:pt x="484091" y="718296"/>
                    </a:cubicBezTo>
                    <a:cubicBezTo>
                      <a:pt x="484091" y="738873"/>
                      <a:pt x="467410" y="755554"/>
                      <a:pt x="446833" y="755554"/>
                    </a:cubicBezTo>
                    <a:cubicBezTo>
                      <a:pt x="426256" y="755554"/>
                      <a:pt x="409575" y="738873"/>
                      <a:pt x="409575" y="718296"/>
                    </a:cubicBezTo>
                    <a:cubicBezTo>
                      <a:pt x="409575" y="697719"/>
                      <a:pt x="426256" y="681038"/>
                      <a:pt x="446833" y="681038"/>
                    </a:cubicBezTo>
                    <a:close/>
                    <a:moveTo>
                      <a:pt x="970708" y="676276"/>
                    </a:moveTo>
                    <a:cubicBezTo>
                      <a:pt x="991285" y="676276"/>
                      <a:pt x="1007966" y="692957"/>
                      <a:pt x="1007966" y="713534"/>
                    </a:cubicBezTo>
                    <a:cubicBezTo>
                      <a:pt x="1007966" y="734111"/>
                      <a:pt x="991285" y="750792"/>
                      <a:pt x="970708" y="750792"/>
                    </a:cubicBezTo>
                    <a:cubicBezTo>
                      <a:pt x="950131" y="750792"/>
                      <a:pt x="933450" y="734111"/>
                      <a:pt x="933450" y="713534"/>
                    </a:cubicBezTo>
                    <a:cubicBezTo>
                      <a:pt x="933450" y="692957"/>
                      <a:pt x="950131" y="676276"/>
                      <a:pt x="970708" y="676276"/>
                    </a:cubicBezTo>
                    <a:close/>
                    <a:moveTo>
                      <a:pt x="37258" y="676276"/>
                    </a:moveTo>
                    <a:cubicBezTo>
                      <a:pt x="57835" y="676276"/>
                      <a:pt x="74516" y="692957"/>
                      <a:pt x="74516" y="713534"/>
                    </a:cubicBezTo>
                    <a:cubicBezTo>
                      <a:pt x="74516" y="734111"/>
                      <a:pt x="57835" y="750792"/>
                      <a:pt x="37258" y="750792"/>
                    </a:cubicBezTo>
                    <a:cubicBezTo>
                      <a:pt x="16681" y="750792"/>
                      <a:pt x="0" y="734111"/>
                      <a:pt x="0" y="713534"/>
                    </a:cubicBezTo>
                    <a:cubicBezTo>
                      <a:pt x="0" y="692957"/>
                      <a:pt x="16681" y="676276"/>
                      <a:pt x="37258" y="676276"/>
                    </a:cubicBezTo>
                    <a:close/>
                    <a:moveTo>
                      <a:pt x="656383" y="652462"/>
                    </a:moveTo>
                    <a:cubicBezTo>
                      <a:pt x="676960" y="652462"/>
                      <a:pt x="693641" y="669143"/>
                      <a:pt x="693641" y="689720"/>
                    </a:cubicBezTo>
                    <a:cubicBezTo>
                      <a:pt x="693641" y="710297"/>
                      <a:pt x="676960" y="726978"/>
                      <a:pt x="656383" y="726978"/>
                    </a:cubicBezTo>
                    <a:cubicBezTo>
                      <a:pt x="635806" y="726978"/>
                      <a:pt x="619125" y="710297"/>
                      <a:pt x="619125" y="689720"/>
                    </a:cubicBezTo>
                    <a:cubicBezTo>
                      <a:pt x="619125" y="669143"/>
                      <a:pt x="635806" y="652462"/>
                      <a:pt x="656383" y="652462"/>
                    </a:cubicBezTo>
                    <a:close/>
                    <a:moveTo>
                      <a:pt x="1313608" y="547689"/>
                    </a:moveTo>
                    <a:cubicBezTo>
                      <a:pt x="1334185" y="547689"/>
                      <a:pt x="1350866" y="564370"/>
                      <a:pt x="1350866" y="584947"/>
                    </a:cubicBezTo>
                    <a:cubicBezTo>
                      <a:pt x="1350866" y="605524"/>
                      <a:pt x="1334185" y="622205"/>
                      <a:pt x="1313608" y="622205"/>
                    </a:cubicBezTo>
                    <a:cubicBezTo>
                      <a:pt x="1293031" y="622205"/>
                      <a:pt x="1276350" y="605524"/>
                      <a:pt x="1276350" y="584947"/>
                    </a:cubicBezTo>
                    <a:cubicBezTo>
                      <a:pt x="1276350" y="564370"/>
                      <a:pt x="1293031" y="547689"/>
                      <a:pt x="1313608" y="547689"/>
                    </a:cubicBezTo>
                    <a:close/>
                    <a:moveTo>
                      <a:pt x="1728991" y="503139"/>
                    </a:moveTo>
                    <a:cubicBezTo>
                      <a:pt x="1749568" y="503139"/>
                      <a:pt x="1766249" y="519820"/>
                      <a:pt x="1766249" y="540397"/>
                    </a:cubicBezTo>
                    <a:cubicBezTo>
                      <a:pt x="1766249" y="560974"/>
                      <a:pt x="1749568" y="577655"/>
                      <a:pt x="1728991" y="577655"/>
                    </a:cubicBezTo>
                    <a:cubicBezTo>
                      <a:pt x="1708414" y="577655"/>
                      <a:pt x="1691733" y="560974"/>
                      <a:pt x="1691733" y="540397"/>
                    </a:cubicBezTo>
                    <a:cubicBezTo>
                      <a:pt x="1691733" y="519820"/>
                      <a:pt x="1708414" y="503139"/>
                      <a:pt x="1728991" y="503139"/>
                    </a:cubicBezTo>
                    <a:close/>
                    <a:moveTo>
                      <a:pt x="723058" y="476250"/>
                    </a:moveTo>
                    <a:cubicBezTo>
                      <a:pt x="743635" y="476250"/>
                      <a:pt x="760316" y="492931"/>
                      <a:pt x="760316" y="513508"/>
                    </a:cubicBezTo>
                    <a:cubicBezTo>
                      <a:pt x="760316" y="534085"/>
                      <a:pt x="743635" y="550766"/>
                      <a:pt x="723058" y="550766"/>
                    </a:cubicBezTo>
                    <a:cubicBezTo>
                      <a:pt x="702481" y="550766"/>
                      <a:pt x="685800" y="534085"/>
                      <a:pt x="685800" y="513508"/>
                    </a:cubicBezTo>
                    <a:cubicBezTo>
                      <a:pt x="685800" y="492931"/>
                      <a:pt x="702481" y="476250"/>
                      <a:pt x="723058" y="476250"/>
                    </a:cubicBezTo>
                    <a:close/>
                    <a:moveTo>
                      <a:pt x="251570" y="461962"/>
                    </a:moveTo>
                    <a:cubicBezTo>
                      <a:pt x="272147" y="461962"/>
                      <a:pt x="288828" y="478643"/>
                      <a:pt x="288828" y="499220"/>
                    </a:cubicBezTo>
                    <a:cubicBezTo>
                      <a:pt x="288828" y="519797"/>
                      <a:pt x="272147" y="536478"/>
                      <a:pt x="251570" y="536478"/>
                    </a:cubicBezTo>
                    <a:cubicBezTo>
                      <a:pt x="230993" y="536478"/>
                      <a:pt x="214312" y="519797"/>
                      <a:pt x="214312" y="499220"/>
                    </a:cubicBezTo>
                    <a:cubicBezTo>
                      <a:pt x="214312" y="478643"/>
                      <a:pt x="230993" y="461962"/>
                      <a:pt x="251570" y="461962"/>
                    </a:cubicBezTo>
                    <a:close/>
                    <a:moveTo>
                      <a:pt x="1522332" y="404813"/>
                    </a:moveTo>
                    <a:cubicBezTo>
                      <a:pt x="1542909" y="404813"/>
                      <a:pt x="1559590" y="421494"/>
                      <a:pt x="1559590" y="442071"/>
                    </a:cubicBezTo>
                    <a:cubicBezTo>
                      <a:pt x="1559590" y="462648"/>
                      <a:pt x="1542909" y="479329"/>
                      <a:pt x="1522332" y="479329"/>
                    </a:cubicBezTo>
                    <a:cubicBezTo>
                      <a:pt x="1501755" y="479329"/>
                      <a:pt x="1485074" y="462648"/>
                      <a:pt x="1485074" y="442071"/>
                    </a:cubicBezTo>
                    <a:cubicBezTo>
                      <a:pt x="1485074" y="421494"/>
                      <a:pt x="1501755" y="404813"/>
                      <a:pt x="1522332" y="404813"/>
                    </a:cubicBezTo>
                    <a:close/>
                    <a:moveTo>
                      <a:pt x="1080245" y="395288"/>
                    </a:moveTo>
                    <a:cubicBezTo>
                      <a:pt x="1100822" y="395288"/>
                      <a:pt x="1117503" y="411969"/>
                      <a:pt x="1117503" y="432546"/>
                    </a:cubicBezTo>
                    <a:cubicBezTo>
                      <a:pt x="1117503" y="453123"/>
                      <a:pt x="1100822" y="469804"/>
                      <a:pt x="1080245" y="469804"/>
                    </a:cubicBezTo>
                    <a:cubicBezTo>
                      <a:pt x="1059668" y="469804"/>
                      <a:pt x="1042987" y="453123"/>
                      <a:pt x="1042987" y="432546"/>
                    </a:cubicBezTo>
                    <a:cubicBezTo>
                      <a:pt x="1042987" y="411969"/>
                      <a:pt x="1059668" y="395288"/>
                      <a:pt x="1080245" y="395288"/>
                    </a:cubicBezTo>
                    <a:close/>
                    <a:moveTo>
                      <a:pt x="513508" y="328613"/>
                    </a:moveTo>
                    <a:cubicBezTo>
                      <a:pt x="534085" y="328613"/>
                      <a:pt x="550766" y="345294"/>
                      <a:pt x="550766" y="365871"/>
                    </a:cubicBezTo>
                    <a:cubicBezTo>
                      <a:pt x="550766" y="386448"/>
                      <a:pt x="534085" y="403129"/>
                      <a:pt x="513508" y="403129"/>
                    </a:cubicBezTo>
                    <a:cubicBezTo>
                      <a:pt x="492931" y="403129"/>
                      <a:pt x="476250" y="386448"/>
                      <a:pt x="476250" y="365871"/>
                    </a:cubicBezTo>
                    <a:cubicBezTo>
                      <a:pt x="476250" y="345294"/>
                      <a:pt x="492931" y="328613"/>
                      <a:pt x="513508" y="328613"/>
                    </a:cubicBezTo>
                    <a:close/>
                    <a:moveTo>
                      <a:pt x="870695" y="247651"/>
                    </a:moveTo>
                    <a:cubicBezTo>
                      <a:pt x="891272" y="247651"/>
                      <a:pt x="907953" y="264332"/>
                      <a:pt x="907953" y="284909"/>
                    </a:cubicBezTo>
                    <a:cubicBezTo>
                      <a:pt x="907953" y="305486"/>
                      <a:pt x="891272" y="322167"/>
                      <a:pt x="870695" y="322167"/>
                    </a:cubicBezTo>
                    <a:cubicBezTo>
                      <a:pt x="850118" y="322167"/>
                      <a:pt x="833437" y="305486"/>
                      <a:pt x="833437" y="284909"/>
                    </a:cubicBezTo>
                    <a:cubicBezTo>
                      <a:pt x="833437" y="264332"/>
                      <a:pt x="850118" y="247651"/>
                      <a:pt x="870695" y="247651"/>
                    </a:cubicBezTo>
                    <a:close/>
                    <a:moveTo>
                      <a:pt x="1251695" y="185739"/>
                    </a:moveTo>
                    <a:cubicBezTo>
                      <a:pt x="1272272" y="185739"/>
                      <a:pt x="1288953" y="202420"/>
                      <a:pt x="1288953" y="222997"/>
                    </a:cubicBezTo>
                    <a:cubicBezTo>
                      <a:pt x="1288953" y="243574"/>
                      <a:pt x="1272272" y="260255"/>
                      <a:pt x="1251695" y="260255"/>
                    </a:cubicBezTo>
                    <a:cubicBezTo>
                      <a:pt x="1231118" y="260255"/>
                      <a:pt x="1214437" y="243574"/>
                      <a:pt x="1214437" y="222997"/>
                    </a:cubicBezTo>
                    <a:cubicBezTo>
                      <a:pt x="1214437" y="202420"/>
                      <a:pt x="1231118" y="185739"/>
                      <a:pt x="1251695" y="185739"/>
                    </a:cubicBezTo>
                    <a:close/>
                    <a:moveTo>
                      <a:pt x="284908" y="180975"/>
                    </a:moveTo>
                    <a:cubicBezTo>
                      <a:pt x="305485" y="180975"/>
                      <a:pt x="322166" y="197656"/>
                      <a:pt x="322166" y="218233"/>
                    </a:cubicBezTo>
                    <a:cubicBezTo>
                      <a:pt x="322166" y="238810"/>
                      <a:pt x="305485" y="255491"/>
                      <a:pt x="284908" y="255491"/>
                    </a:cubicBezTo>
                    <a:cubicBezTo>
                      <a:pt x="264331" y="255491"/>
                      <a:pt x="247650" y="238810"/>
                      <a:pt x="247650" y="218233"/>
                    </a:cubicBezTo>
                    <a:cubicBezTo>
                      <a:pt x="247650" y="197656"/>
                      <a:pt x="264331" y="180975"/>
                      <a:pt x="284908" y="180975"/>
                    </a:cubicBezTo>
                    <a:close/>
                    <a:moveTo>
                      <a:pt x="1546144" y="119063"/>
                    </a:moveTo>
                    <a:cubicBezTo>
                      <a:pt x="1566721" y="119063"/>
                      <a:pt x="1583402" y="135744"/>
                      <a:pt x="1583402" y="156321"/>
                    </a:cubicBezTo>
                    <a:cubicBezTo>
                      <a:pt x="1583402" y="176898"/>
                      <a:pt x="1566721" y="193579"/>
                      <a:pt x="1546144" y="193579"/>
                    </a:cubicBezTo>
                    <a:cubicBezTo>
                      <a:pt x="1525567" y="193579"/>
                      <a:pt x="1508886" y="176898"/>
                      <a:pt x="1508886" y="156321"/>
                    </a:cubicBezTo>
                    <a:cubicBezTo>
                      <a:pt x="1508886" y="135744"/>
                      <a:pt x="1525567" y="119063"/>
                      <a:pt x="1546144" y="119063"/>
                    </a:cubicBezTo>
                    <a:close/>
                    <a:moveTo>
                      <a:pt x="651621" y="85725"/>
                    </a:moveTo>
                    <a:cubicBezTo>
                      <a:pt x="672198" y="85725"/>
                      <a:pt x="688879" y="102406"/>
                      <a:pt x="688879" y="122983"/>
                    </a:cubicBezTo>
                    <a:cubicBezTo>
                      <a:pt x="688879" y="143560"/>
                      <a:pt x="672198" y="160241"/>
                      <a:pt x="651621" y="160241"/>
                    </a:cubicBezTo>
                    <a:cubicBezTo>
                      <a:pt x="631044" y="160241"/>
                      <a:pt x="614363" y="143560"/>
                      <a:pt x="614363" y="122983"/>
                    </a:cubicBezTo>
                    <a:cubicBezTo>
                      <a:pt x="614363" y="102406"/>
                      <a:pt x="631044" y="85725"/>
                      <a:pt x="651621" y="85725"/>
                    </a:cubicBezTo>
                    <a:close/>
                    <a:moveTo>
                      <a:pt x="1013571" y="0"/>
                    </a:moveTo>
                    <a:cubicBezTo>
                      <a:pt x="1034148" y="0"/>
                      <a:pt x="1050829" y="16681"/>
                      <a:pt x="1050829" y="37258"/>
                    </a:cubicBezTo>
                    <a:cubicBezTo>
                      <a:pt x="1050829" y="57835"/>
                      <a:pt x="1034148" y="74516"/>
                      <a:pt x="1013571" y="74516"/>
                    </a:cubicBezTo>
                    <a:cubicBezTo>
                      <a:pt x="992994" y="74516"/>
                      <a:pt x="976313" y="57835"/>
                      <a:pt x="976313" y="37258"/>
                    </a:cubicBezTo>
                    <a:cubicBezTo>
                      <a:pt x="976313" y="16681"/>
                      <a:pt x="992994" y="0"/>
                      <a:pt x="1013571" y="0"/>
                    </a:cubicBezTo>
                    <a:close/>
                  </a:path>
                </a:pathLst>
              </a:custGeom>
              <a:solidFill>
                <a:sysClr val="window" lastClr="FFFFFF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BF3013D9-102B-417A-8011-A3FFB56A8427}"/>
                  </a:ext>
                </a:extLst>
              </p:cNvPr>
              <p:cNvSpPr/>
              <p:nvPr/>
            </p:nvSpPr>
            <p:spPr>
              <a:xfrm>
                <a:off x="4719165" y="4477567"/>
                <a:ext cx="235377" cy="350145"/>
              </a:xfrm>
              <a:custGeom>
                <a:avLst/>
                <a:gdLst>
                  <a:gd name="connsiteX0" fmla="*/ 108924 w 194483"/>
                  <a:gd name="connsiteY0" fmla="*/ 89753 h 252745"/>
                  <a:gd name="connsiteX1" fmla="*/ 170659 w 194483"/>
                  <a:gd name="connsiteY1" fmla="*/ 152304 h 252745"/>
                  <a:gd name="connsiteX2" fmla="*/ 184374 w 194483"/>
                  <a:gd name="connsiteY2" fmla="*/ 250657 h 252745"/>
                  <a:gd name="connsiteX3" fmla="*/ 106570 w 194483"/>
                  <a:gd name="connsiteY3" fmla="*/ 188949 h 252745"/>
                  <a:gd name="connsiteX4" fmla="*/ 92855 w 194483"/>
                  <a:gd name="connsiteY4" fmla="*/ 90596 h 252745"/>
                  <a:gd name="connsiteX5" fmla="*/ 108924 w 194483"/>
                  <a:gd name="connsiteY5" fmla="*/ 89753 h 252745"/>
                  <a:gd name="connsiteX6" fmla="*/ 36913 w 194483"/>
                  <a:gd name="connsiteY6" fmla="*/ 0 h 252745"/>
                  <a:gd name="connsiteX7" fmla="*/ 73826 w 194483"/>
                  <a:gd name="connsiteY7" fmla="*/ 36913 h 252745"/>
                  <a:gd name="connsiteX8" fmla="*/ 36913 w 194483"/>
                  <a:gd name="connsiteY8" fmla="*/ 73826 h 252745"/>
                  <a:gd name="connsiteX9" fmla="*/ 0 w 194483"/>
                  <a:gd name="connsiteY9" fmla="*/ 36913 h 252745"/>
                  <a:gd name="connsiteX10" fmla="*/ 36913 w 194483"/>
                  <a:gd name="connsiteY10" fmla="*/ 0 h 2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483" h="252745">
                    <a:moveTo>
                      <a:pt x="108924" y="89753"/>
                    </a:moveTo>
                    <a:cubicBezTo>
                      <a:pt x="127372" y="95326"/>
                      <a:pt x="151705" y="119154"/>
                      <a:pt x="170659" y="152304"/>
                    </a:cubicBezTo>
                    <a:cubicBezTo>
                      <a:pt x="195932" y="196504"/>
                      <a:pt x="202071" y="240538"/>
                      <a:pt x="184374" y="250657"/>
                    </a:cubicBezTo>
                    <a:cubicBezTo>
                      <a:pt x="166677" y="260776"/>
                      <a:pt x="131842" y="233149"/>
                      <a:pt x="106570" y="188949"/>
                    </a:cubicBezTo>
                    <a:cubicBezTo>
                      <a:pt x="81297" y="144749"/>
                      <a:pt x="75157" y="100715"/>
                      <a:pt x="92855" y="90596"/>
                    </a:cubicBezTo>
                    <a:cubicBezTo>
                      <a:pt x="97279" y="88066"/>
                      <a:pt x="102775" y="87895"/>
                      <a:pt x="108924" y="89753"/>
                    </a:cubicBezTo>
                    <a:close/>
                    <a:moveTo>
                      <a:pt x="36913" y="0"/>
                    </a:moveTo>
                    <a:cubicBezTo>
                      <a:pt x="57299" y="0"/>
                      <a:pt x="73826" y="16527"/>
                      <a:pt x="73826" y="36913"/>
                    </a:cubicBezTo>
                    <a:cubicBezTo>
                      <a:pt x="73826" y="57299"/>
                      <a:pt x="57299" y="73826"/>
                      <a:pt x="36913" y="73826"/>
                    </a:cubicBezTo>
                    <a:cubicBezTo>
                      <a:pt x="16527" y="73826"/>
                      <a:pt x="0" y="57299"/>
                      <a:pt x="0" y="36913"/>
                    </a:cubicBezTo>
                    <a:cubicBezTo>
                      <a:pt x="0" y="16527"/>
                      <a:pt x="16527" y="0"/>
                      <a:pt x="36913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" name="月 34">
                <a:extLst>
                  <a:ext uri="{FF2B5EF4-FFF2-40B4-BE49-F238E27FC236}">
                    <a16:creationId xmlns:a16="http://schemas.microsoft.com/office/drawing/2014/main" id="{B3DD755C-FD0C-426E-B662-83434BDF3AA0}"/>
                  </a:ext>
                </a:extLst>
              </p:cNvPr>
              <p:cNvSpPr/>
              <p:nvPr/>
            </p:nvSpPr>
            <p:spPr>
              <a:xfrm rot="16200000">
                <a:off x="4260330" y="4169272"/>
                <a:ext cx="94679" cy="309586"/>
              </a:xfrm>
              <a:prstGeom prst="moon">
                <a:avLst>
                  <a:gd name="adj" fmla="val 85327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6" name="グループ化 35">
                <a:extLst>
                  <a:ext uri="{FF2B5EF4-FFF2-40B4-BE49-F238E27FC236}">
                    <a16:creationId xmlns:a16="http://schemas.microsoft.com/office/drawing/2014/main" id="{ED5D6947-8032-4209-BCBB-D4D7737F9B76}"/>
                  </a:ext>
                </a:extLst>
              </p:cNvPr>
              <p:cNvGrpSpPr/>
              <p:nvPr/>
            </p:nvGrpSpPr>
            <p:grpSpPr>
              <a:xfrm>
                <a:off x="4202531" y="4222881"/>
                <a:ext cx="224965" cy="104615"/>
                <a:chOff x="4185856" y="3937347"/>
                <a:chExt cx="258319" cy="149141"/>
              </a:xfrm>
            </p:grpSpPr>
            <p:sp>
              <p:nvSpPr>
                <p:cNvPr id="39" name="星: 8 pt 38">
                  <a:extLst>
                    <a:ext uri="{FF2B5EF4-FFF2-40B4-BE49-F238E27FC236}">
                      <a16:creationId xmlns:a16="http://schemas.microsoft.com/office/drawing/2014/main" id="{DBBDB2CA-C854-419C-B46A-91BA0FDA7DB1}"/>
                    </a:ext>
                  </a:extLst>
                </p:cNvPr>
                <p:cNvSpPr/>
                <p:nvPr/>
              </p:nvSpPr>
              <p:spPr>
                <a:xfrm>
                  <a:off x="4185856" y="3937347"/>
                  <a:ext cx="258319" cy="149141"/>
                </a:xfrm>
                <a:prstGeom prst="star8">
                  <a:avLst>
                    <a:gd name="adj" fmla="val 39722"/>
                  </a:avLst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" name="楕円 39">
                  <a:extLst>
                    <a:ext uri="{FF2B5EF4-FFF2-40B4-BE49-F238E27FC236}">
                      <a16:creationId xmlns:a16="http://schemas.microsoft.com/office/drawing/2014/main" id="{A9333142-D06A-427E-A269-EFF0326FE671}"/>
                    </a:ext>
                  </a:extLst>
                </p:cNvPr>
                <p:cNvSpPr/>
                <p:nvPr/>
              </p:nvSpPr>
              <p:spPr>
                <a:xfrm>
                  <a:off x="4239402" y="3942174"/>
                  <a:ext cx="147141" cy="89826"/>
                </a:xfrm>
                <a:prstGeom prst="ellipse">
                  <a:avLst/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37" name="月 36">
                <a:extLst>
                  <a:ext uri="{FF2B5EF4-FFF2-40B4-BE49-F238E27FC236}">
                    <a16:creationId xmlns:a16="http://schemas.microsoft.com/office/drawing/2014/main" id="{4E9FFA35-923C-40E5-9FAE-87434826E9AA}"/>
                  </a:ext>
                </a:extLst>
              </p:cNvPr>
              <p:cNvSpPr/>
              <p:nvPr/>
            </p:nvSpPr>
            <p:spPr>
              <a:xfrm rot="4500000">
                <a:off x="4067483" y="4237108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" name="月 37">
                <a:extLst>
                  <a:ext uri="{FF2B5EF4-FFF2-40B4-BE49-F238E27FC236}">
                    <a16:creationId xmlns:a16="http://schemas.microsoft.com/office/drawing/2014/main" id="{DFD34605-58F3-46C5-9F46-7274CA4A31C5}"/>
                  </a:ext>
                </a:extLst>
              </p:cNvPr>
              <p:cNvSpPr/>
              <p:nvPr/>
            </p:nvSpPr>
            <p:spPr>
              <a:xfrm rot="5791001">
                <a:off x="4507893" y="4230077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F142842D-C473-4A48-991A-570E8C520A57}"/>
                </a:ext>
              </a:extLst>
            </p:cNvPr>
            <p:cNvGrpSpPr/>
            <p:nvPr/>
          </p:nvGrpSpPr>
          <p:grpSpPr>
            <a:xfrm>
              <a:off x="4021827" y="4301753"/>
              <a:ext cx="1146874" cy="1125313"/>
              <a:chOff x="3557840" y="4177783"/>
              <a:chExt cx="1504698" cy="1478631"/>
            </a:xfrm>
          </p:grpSpPr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8EEBDEEB-17E5-44D2-AED1-E38F504F562F}"/>
                  </a:ext>
                </a:extLst>
              </p:cNvPr>
              <p:cNvSpPr/>
              <p:nvPr/>
            </p:nvSpPr>
            <p:spPr bwMode="auto">
              <a:xfrm>
                <a:off x="3557840" y="4177783"/>
                <a:ext cx="1504698" cy="1478631"/>
              </a:xfrm>
              <a:custGeom>
                <a:avLst/>
                <a:gdLst>
                  <a:gd name="connsiteX0" fmla="*/ 725602 w 1446188"/>
                  <a:gd name="connsiteY0" fmla="*/ 0 h 1478631"/>
                  <a:gd name="connsiteX1" fmla="*/ 858963 w 1446188"/>
                  <a:gd name="connsiteY1" fmla="*/ 37925 h 1478631"/>
                  <a:gd name="connsiteX2" fmla="*/ 875802 w 1446188"/>
                  <a:gd name="connsiteY2" fmla="*/ 53989 h 1478631"/>
                  <a:gd name="connsiteX3" fmla="*/ 877939 w 1446188"/>
                  <a:gd name="connsiteY3" fmla="*/ 54388 h 1478631"/>
                  <a:gd name="connsiteX4" fmla="*/ 1446188 w 1446188"/>
                  <a:gd name="connsiteY4" fmla="*/ 807550 h 1478631"/>
                  <a:gd name="connsiteX5" fmla="*/ 723094 w 1446188"/>
                  <a:gd name="connsiteY5" fmla="*/ 1478631 h 1478631"/>
                  <a:gd name="connsiteX6" fmla="*/ 0 w 1446188"/>
                  <a:gd name="connsiteY6" fmla="*/ 807550 h 1478631"/>
                  <a:gd name="connsiteX7" fmla="*/ 516714 w 1446188"/>
                  <a:gd name="connsiteY7" fmla="*/ 75856 h 1478631"/>
                  <a:gd name="connsiteX8" fmla="*/ 564250 w 1446188"/>
                  <a:gd name="connsiteY8" fmla="*/ 61229 h 1478631"/>
                  <a:gd name="connsiteX9" fmla="*/ 589733 w 1446188"/>
                  <a:gd name="connsiteY9" fmla="*/ 37925 h 1478631"/>
                  <a:gd name="connsiteX10" fmla="*/ 725602 w 1446188"/>
                  <a:gd name="connsiteY10" fmla="*/ 0 h 1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6188" h="1478631">
                    <a:moveTo>
                      <a:pt x="725602" y="0"/>
                    </a:moveTo>
                    <a:cubicBezTo>
                      <a:pt x="778172" y="0"/>
                      <a:pt x="825139" y="15399"/>
                      <a:pt x="858963" y="37925"/>
                    </a:cubicBezTo>
                    <a:lnTo>
                      <a:pt x="875802" y="53989"/>
                    </a:lnTo>
                    <a:lnTo>
                      <a:pt x="877939" y="54388"/>
                    </a:lnTo>
                    <a:cubicBezTo>
                      <a:pt x="1205617" y="136107"/>
                      <a:pt x="1446188" y="483251"/>
                      <a:pt x="1446188" y="807550"/>
                    </a:cubicBezTo>
                    <a:cubicBezTo>
                      <a:pt x="1446188" y="1178178"/>
                      <a:pt x="1122448" y="1478631"/>
                      <a:pt x="723094" y="1478631"/>
                    </a:cubicBezTo>
                    <a:cubicBezTo>
                      <a:pt x="323740" y="1478631"/>
                      <a:pt x="0" y="1178178"/>
                      <a:pt x="0" y="807550"/>
                    </a:cubicBezTo>
                    <a:cubicBezTo>
                      <a:pt x="0" y="506415"/>
                      <a:pt x="220007" y="185582"/>
                      <a:pt x="516714" y="75856"/>
                    </a:cubicBezTo>
                    <a:lnTo>
                      <a:pt x="564250" y="61229"/>
                    </a:lnTo>
                    <a:lnTo>
                      <a:pt x="589733" y="37925"/>
                    </a:lnTo>
                    <a:cubicBezTo>
                      <a:pt x="624811" y="15399"/>
                      <a:pt x="673032" y="0"/>
                      <a:pt x="725602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/>
                  </a:gs>
                  <a:gs pos="50000">
                    <a:srgbClr val="FFFF00"/>
                  </a:gs>
                  <a:gs pos="100000">
                    <a:srgbClr val="FFC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E65FC0B1-E70D-4C68-9C1E-F4D58769FFD8}"/>
                  </a:ext>
                </a:extLst>
              </p:cNvPr>
              <p:cNvSpPr/>
              <p:nvPr/>
            </p:nvSpPr>
            <p:spPr>
              <a:xfrm>
                <a:off x="3733542" y="4457700"/>
                <a:ext cx="1135696" cy="1101629"/>
              </a:xfrm>
              <a:custGeom>
                <a:avLst/>
                <a:gdLst>
                  <a:gd name="connsiteX0" fmla="*/ 1198482 w 1936653"/>
                  <a:gd name="connsiteY0" fmla="*/ 1624013 h 1698529"/>
                  <a:gd name="connsiteX1" fmla="*/ 1235740 w 1936653"/>
                  <a:gd name="connsiteY1" fmla="*/ 1661271 h 1698529"/>
                  <a:gd name="connsiteX2" fmla="*/ 1198482 w 1936653"/>
                  <a:gd name="connsiteY2" fmla="*/ 1698529 h 1698529"/>
                  <a:gd name="connsiteX3" fmla="*/ 1161224 w 1936653"/>
                  <a:gd name="connsiteY3" fmla="*/ 1661271 h 1698529"/>
                  <a:gd name="connsiteX4" fmla="*/ 1198482 w 1936653"/>
                  <a:gd name="connsiteY4" fmla="*/ 1624013 h 1698529"/>
                  <a:gd name="connsiteX5" fmla="*/ 888920 w 1936653"/>
                  <a:gd name="connsiteY5" fmla="*/ 1585913 h 1698529"/>
                  <a:gd name="connsiteX6" fmla="*/ 926178 w 1936653"/>
                  <a:gd name="connsiteY6" fmla="*/ 1623171 h 1698529"/>
                  <a:gd name="connsiteX7" fmla="*/ 888920 w 1936653"/>
                  <a:gd name="connsiteY7" fmla="*/ 1660429 h 1698529"/>
                  <a:gd name="connsiteX8" fmla="*/ 851662 w 1936653"/>
                  <a:gd name="connsiteY8" fmla="*/ 1623171 h 1698529"/>
                  <a:gd name="connsiteX9" fmla="*/ 888920 w 1936653"/>
                  <a:gd name="connsiteY9" fmla="*/ 1585913 h 1698529"/>
                  <a:gd name="connsiteX10" fmla="*/ 1560432 w 1936653"/>
                  <a:gd name="connsiteY10" fmla="*/ 1543050 h 1698529"/>
                  <a:gd name="connsiteX11" fmla="*/ 1597690 w 1936653"/>
                  <a:gd name="connsiteY11" fmla="*/ 1580308 h 1698529"/>
                  <a:gd name="connsiteX12" fmla="*/ 1560432 w 1936653"/>
                  <a:gd name="connsiteY12" fmla="*/ 1617566 h 1698529"/>
                  <a:gd name="connsiteX13" fmla="*/ 1523174 w 1936653"/>
                  <a:gd name="connsiteY13" fmla="*/ 1580308 h 1698529"/>
                  <a:gd name="connsiteX14" fmla="*/ 1560432 w 1936653"/>
                  <a:gd name="connsiteY14" fmla="*/ 1543050 h 1698529"/>
                  <a:gd name="connsiteX15" fmla="*/ 436482 w 1936653"/>
                  <a:gd name="connsiteY15" fmla="*/ 1519238 h 1698529"/>
                  <a:gd name="connsiteX16" fmla="*/ 473740 w 1936653"/>
                  <a:gd name="connsiteY16" fmla="*/ 1556496 h 1698529"/>
                  <a:gd name="connsiteX17" fmla="*/ 436482 w 1936653"/>
                  <a:gd name="connsiteY17" fmla="*/ 1593754 h 1698529"/>
                  <a:gd name="connsiteX18" fmla="*/ 399224 w 1936653"/>
                  <a:gd name="connsiteY18" fmla="*/ 1556496 h 1698529"/>
                  <a:gd name="connsiteX19" fmla="*/ 436482 w 1936653"/>
                  <a:gd name="connsiteY19" fmla="*/ 1519238 h 1698529"/>
                  <a:gd name="connsiteX20" fmla="*/ 665908 w 1936653"/>
                  <a:gd name="connsiteY20" fmla="*/ 1471614 h 1698529"/>
                  <a:gd name="connsiteX21" fmla="*/ 703166 w 1936653"/>
                  <a:gd name="connsiteY21" fmla="*/ 1508872 h 1698529"/>
                  <a:gd name="connsiteX22" fmla="*/ 665908 w 1936653"/>
                  <a:gd name="connsiteY22" fmla="*/ 1546130 h 1698529"/>
                  <a:gd name="connsiteX23" fmla="*/ 628650 w 1936653"/>
                  <a:gd name="connsiteY23" fmla="*/ 1508872 h 1698529"/>
                  <a:gd name="connsiteX24" fmla="*/ 665908 w 1936653"/>
                  <a:gd name="connsiteY24" fmla="*/ 1471614 h 1698529"/>
                  <a:gd name="connsiteX25" fmla="*/ 1104058 w 1936653"/>
                  <a:gd name="connsiteY25" fmla="*/ 1428751 h 1698529"/>
                  <a:gd name="connsiteX26" fmla="*/ 1141316 w 1936653"/>
                  <a:gd name="connsiteY26" fmla="*/ 1466009 h 1698529"/>
                  <a:gd name="connsiteX27" fmla="*/ 1104058 w 1936653"/>
                  <a:gd name="connsiteY27" fmla="*/ 1503267 h 1698529"/>
                  <a:gd name="connsiteX28" fmla="*/ 1066800 w 1936653"/>
                  <a:gd name="connsiteY28" fmla="*/ 1466009 h 1698529"/>
                  <a:gd name="connsiteX29" fmla="*/ 1104058 w 1936653"/>
                  <a:gd name="connsiteY29" fmla="*/ 1428751 h 1698529"/>
                  <a:gd name="connsiteX30" fmla="*/ 1351708 w 1936653"/>
                  <a:gd name="connsiteY30" fmla="*/ 1414464 h 1698529"/>
                  <a:gd name="connsiteX31" fmla="*/ 1388966 w 1936653"/>
                  <a:gd name="connsiteY31" fmla="*/ 1451722 h 1698529"/>
                  <a:gd name="connsiteX32" fmla="*/ 1351708 w 1936653"/>
                  <a:gd name="connsiteY32" fmla="*/ 1488980 h 1698529"/>
                  <a:gd name="connsiteX33" fmla="*/ 1314450 w 1936653"/>
                  <a:gd name="connsiteY33" fmla="*/ 1451722 h 1698529"/>
                  <a:gd name="connsiteX34" fmla="*/ 1351708 w 1936653"/>
                  <a:gd name="connsiteY34" fmla="*/ 1414464 h 1698529"/>
                  <a:gd name="connsiteX35" fmla="*/ 203120 w 1936653"/>
                  <a:gd name="connsiteY35" fmla="*/ 1328738 h 1698529"/>
                  <a:gd name="connsiteX36" fmla="*/ 240378 w 1936653"/>
                  <a:gd name="connsiteY36" fmla="*/ 1365996 h 1698529"/>
                  <a:gd name="connsiteX37" fmla="*/ 203120 w 1936653"/>
                  <a:gd name="connsiteY37" fmla="*/ 1403254 h 1698529"/>
                  <a:gd name="connsiteX38" fmla="*/ 165862 w 1936653"/>
                  <a:gd name="connsiteY38" fmla="*/ 1365996 h 1698529"/>
                  <a:gd name="connsiteX39" fmla="*/ 203120 w 1936653"/>
                  <a:gd name="connsiteY39" fmla="*/ 1328738 h 1698529"/>
                  <a:gd name="connsiteX40" fmla="*/ 1608883 w 1936653"/>
                  <a:gd name="connsiteY40" fmla="*/ 1290639 h 1698529"/>
                  <a:gd name="connsiteX41" fmla="*/ 1646141 w 1936653"/>
                  <a:gd name="connsiteY41" fmla="*/ 1327897 h 1698529"/>
                  <a:gd name="connsiteX42" fmla="*/ 1608883 w 1936653"/>
                  <a:gd name="connsiteY42" fmla="*/ 1365155 h 1698529"/>
                  <a:gd name="connsiteX43" fmla="*/ 1571625 w 1936653"/>
                  <a:gd name="connsiteY43" fmla="*/ 1327897 h 1698529"/>
                  <a:gd name="connsiteX44" fmla="*/ 1608883 w 1936653"/>
                  <a:gd name="connsiteY44" fmla="*/ 1290639 h 1698529"/>
                  <a:gd name="connsiteX45" fmla="*/ 894508 w 1936653"/>
                  <a:gd name="connsiteY45" fmla="*/ 1281114 h 1698529"/>
                  <a:gd name="connsiteX46" fmla="*/ 931766 w 1936653"/>
                  <a:gd name="connsiteY46" fmla="*/ 1318372 h 1698529"/>
                  <a:gd name="connsiteX47" fmla="*/ 894508 w 1936653"/>
                  <a:gd name="connsiteY47" fmla="*/ 1355630 h 1698529"/>
                  <a:gd name="connsiteX48" fmla="*/ 857250 w 1936653"/>
                  <a:gd name="connsiteY48" fmla="*/ 1318372 h 1698529"/>
                  <a:gd name="connsiteX49" fmla="*/ 894508 w 1936653"/>
                  <a:gd name="connsiteY49" fmla="*/ 1281114 h 1698529"/>
                  <a:gd name="connsiteX50" fmla="*/ 484090 w 1936653"/>
                  <a:gd name="connsiteY50" fmla="*/ 1253381 h 1698529"/>
                  <a:gd name="connsiteX51" fmla="*/ 521348 w 1936653"/>
                  <a:gd name="connsiteY51" fmla="*/ 1290639 h 1698529"/>
                  <a:gd name="connsiteX52" fmla="*/ 484090 w 1936653"/>
                  <a:gd name="connsiteY52" fmla="*/ 1327897 h 1698529"/>
                  <a:gd name="connsiteX53" fmla="*/ 446832 w 1936653"/>
                  <a:gd name="connsiteY53" fmla="*/ 1290639 h 1698529"/>
                  <a:gd name="connsiteX54" fmla="*/ 484090 w 1936653"/>
                  <a:gd name="connsiteY54" fmla="*/ 1253381 h 1698529"/>
                  <a:gd name="connsiteX55" fmla="*/ 1156446 w 1936653"/>
                  <a:gd name="connsiteY55" fmla="*/ 1138238 h 1698529"/>
                  <a:gd name="connsiteX56" fmla="*/ 1193704 w 1936653"/>
                  <a:gd name="connsiteY56" fmla="*/ 1175496 h 1698529"/>
                  <a:gd name="connsiteX57" fmla="*/ 1156446 w 1936653"/>
                  <a:gd name="connsiteY57" fmla="*/ 1212754 h 1698529"/>
                  <a:gd name="connsiteX58" fmla="*/ 1119188 w 1936653"/>
                  <a:gd name="connsiteY58" fmla="*/ 1175496 h 1698529"/>
                  <a:gd name="connsiteX59" fmla="*/ 1156446 w 1936653"/>
                  <a:gd name="connsiteY59" fmla="*/ 1138238 h 1698529"/>
                  <a:gd name="connsiteX60" fmla="*/ 1394571 w 1936653"/>
                  <a:gd name="connsiteY60" fmla="*/ 1119188 h 1698529"/>
                  <a:gd name="connsiteX61" fmla="*/ 1431829 w 1936653"/>
                  <a:gd name="connsiteY61" fmla="*/ 1156446 h 1698529"/>
                  <a:gd name="connsiteX62" fmla="*/ 1394571 w 1936653"/>
                  <a:gd name="connsiteY62" fmla="*/ 1193704 h 1698529"/>
                  <a:gd name="connsiteX63" fmla="*/ 1357313 w 1936653"/>
                  <a:gd name="connsiteY63" fmla="*/ 1156446 h 1698529"/>
                  <a:gd name="connsiteX64" fmla="*/ 1394571 w 1936653"/>
                  <a:gd name="connsiteY64" fmla="*/ 1119188 h 1698529"/>
                  <a:gd name="connsiteX65" fmla="*/ 680196 w 1936653"/>
                  <a:gd name="connsiteY65" fmla="*/ 1109663 h 1698529"/>
                  <a:gd name="connsiteX66" fmla="*/ 717454 w 1936653"/>
                  <a:gd name="connsiteY66" fmla="*/ 1146921 h 1698529"/>
                  <a:gd name="connsiteX67" fmla="*/ 680196 w 1936653"/>
                  <a:gd name="connsiteY67" fmla="*/ 1184179 h 1698529"/>
                  <a:gd name="connsiteX68" fmla="*/ 642938 w 1936653"/>
                  <a:gd name="connsiteY68" fmla="*/ 1146921 h 1698529"/>
                  <a:gd name="connsiteX69" fmla="*/ 680196 w 1936653"/>
                  <a:gd name="connsiteY69" fmla="*/ 1109663 h 1698529"/>
                  <a:gd name="connsiteX70" fmla="*/ 265858 w 1936653"/>
                  <a:gd name="connsiteY70" fmla="*/ 1100137 h 1698529"/>
                  <a:gd name="connsiteX71" fmla="*/ 303116 w 1936653"/>
                  <a:gd name="connsiteY71" fmla="*/ 1137395 h 1698529"/>
                  <a:gd name="connsiteX72" fmla="*/ 265858 w 1936653"/>
                  <a:gd name="connsiteY72" fmla="*/ 1174653 h 1698529"/>
                  <a:gd name="connsiteX73" fmla="*/ 228600 w 1936653"/>
                  <a:gd name="connsiteY73" fmla="*/ 1137395 h 1698529"/>
                  <a:gd name="connsiteX74" fmla="*/ 265858 w 1936653"/>
                  <a:gd name="connsiteY74" fmla="*/ 1100137 h 1698529"/>
                  <a:gd name="connsiteX75" fmla="*/ 1846182 w 1936653"/>
                  <a:gd name="connsiteY75" fmla="*/ 1076325 h 1698529"/>
                  <a:gd name="connsiteX76" fmla="*/ 1883440 w 1936653"/>
                  <a:gd name="connsiteY76" fmla="*/ 1113583 h 1698529"/>
                  <a:gd name="connsiteX77" fmla="*/ 1846182 w 1936653"/>
                  <a:gd name="connsiteY77" fmla="*/ 1150841 h 1698529"/>
                  <a:gd name="connsiteX78" fmla="*/ 1808924 w 1936653"/>
                  <a:gd name="connsiteY78" fmla="*/ 1113583 h 1698529"/>
                  <a:gd name="connsiteX79" fmla="*/ 1846182 w 1936653"/>
                  <a:gd name="connsiteY79" fmla="*/ 1076325 h 1698529"/>
                  <a:gd name="connsiteX80" fmla="*/ 1604120 w 1936653"/>
                  <a:gd name="connsiteY80" fmla="*/ 1019176 h 1698529"/>
                  <a:gd name="connsiteX81" fmla="*/ 1641378 w 1936653"/>
                  <a:gd name="connsiteY81" fmla="*/ 1056434 h 1698529"/>
                  <a:gd name="connsiteX82" fmla="*/ 1604120 w 1936653"/>
                  <a:gd name="connsiteY82" fmla="*/ 1093692 h 1698529"/>
                  <a:gd name="connsiteX83" fmla="*/ 1566862 w 1936653"/>
                  <a:gd name="connsiteY83" fmla="*/ 1056434 h 1698529"/>
                  <a:gd name="connsiteX84" fmla="*/ 1604120 w 1936653"/>
                  <a:gd name="connsiteY84" fmla="*/ 1019176 h 1698529"/>
                  <a:gd name="connsiteX85" fmla="*/ 470646 w 1936653"/>
                  <a:gd name="connsiteY85" fmla="*/ 962026 h 1698529"/>
                  <a:gd name="connsiteX86" fmla="*/ 507904 w 1936653"/>
                  <a:gd name="connsiteY86" fmla="*/ 999284 h 1698529"/>
                  <a:gd name="connsiteX87" fmla="*/ 470646 w 1936653"/>
                  <a:gd name="connsiteY87" fmla="*/ 1036542 h 1698529"/>
                  <a:gd name="connsiteX88" fmla="*/ 433388 w 1936653"/>
                  <a:gd name="connsiteY88" fmla="*/ 999284 h 1698529"/>
                  <a:gd name="connsiteX89" fmla="*/ 470646 w 1936653"/>
                  <a:gd name="connsiteY89" fmla="*/ 962026 h 1698529"/>
                  <a:gd name="connsiteX90" fmla="*/ 873353 w 1936653"/>
                  <a:gd name="connsiteY90" fmla="*/ 943629 h 1698529"/>
                  <a:gd name="connsiteX91" fmla="*/ 910611 w 1936653"/>
                  <a:gd name="connsiteY91" fmla="*/ 980887 h 1698529"/>
                  <a:gd name="connsiteX92" fmla="*/ 873353 w 1936653"/>
                  <a:gd name="connsiteY92" fmla="*/ 1018145 h 1698529"/>
                  <a:gd name="connsiteX93" fmla="*/ 836095 w 1936653"/>
                  <a:gd name="connsiteY93" fmla="*/ 980887 h 1698529"/>
                  <a:gd name="connsiteX94" fmla="*/ 873353 w 1936653"/>
                  <a:gd name="connsiteY94" fmla="*/ 943629 h 1698529"/>
                  <a:gd name="connsiteX95" fmla="*/ 1129273 w 1936653"/>
                  <a:gd name="connsiteY95" fmla="*/ 912715 h 1698529"/>
                  <a:gd name="connsiteX96" fmla="*/ 1166531 w 1936653"/>
                  <a:gd name="connsiteY96" fmla="*/ 949973 h 1698529"/>
                  <a:gd name="connsiteX97" fmla="*/ 1129273 w 1936653"/>
                  <a:gd name="connsiteY97" fmla="*/ 987231 h 1698529"/>
                  <a:gd name="connsiteX98" fmla="*/ 1092015 w 1936653"/>
                  <a:gd name="connsiteY98" fmla="*/ 949973 h 1698529"/>
                  <a:gd name="connsiteX99" fmla="*/ 1129273 w 1936653"/>
                  <a:gd name="connsiteY99" fmla="*/ 912715 h 1698529"/>
                  <a:gd name="connsiteX100" fmla="*/ 1394570 w 1936653"/>
                  <a:gd name="connsiteY100" fmla="*/ 871539 h 1698529"/>
                  <a:gd name="connsiteX101" fmla="*/ 1431828 w 1936653"/>
                  <a:gd name="connsiteY101" fmla="*/ 908797 h 1698529"/>
                  <a:gd name="connsiteX102" fmla="*/ 1394570 w 1936653"/>
                  <a:gd name="connsiteY102" fmla="*/ 946055 h 1698529"/>
                  <a:gd name="connsiteX103" fmla="*/ 1357312 w 1936653"/>
                  <a:gd name="connsiteY103" fmla="*/ 908797 h 1698529"/>
                  <a:gd name="connsiteX104" fmla="*/ 1394570 w 1936653"/>
                  <a:gd name="connsiteY104" fmla="*/ 871539 h 1698529"/>
                  <a:gd name="connsiteX105" fmla="*/ 1696605 w 1936653"/>
                  <a:gd name="connsiteY105" fmla="*/ 857060 h 1698529"/>
                  <a:gd name="connsiteX106" fmla="*/ 1733863 w 1936653"/>
                  <a:gd name="connsiteY106" fmla="*/ 894318 h 1698529"/>
                  <a:gd name="connsiteX107" fmla="*/ 1696605 w 1936653"/>
                  <a:gd name="connsiteY107" fmla="*/ 931576 h 1698529"/>
                  <a:gd name="connsiteX108" fmla="*/ 1659347 w 1936653"/>
                  <a:gd name="connsiteY108" fmla="*/ 894318 h 1698529"/>
                  <a:gd name="connsiteX109" fmla="*/ 1696605 w 1936653"/>
                  <a:gd name="connsiteY109" fmla="*/ 857060 h 1698529"/>
                  <a:gd name="connsiteX110" fmla="*/ 656383 w 1936653"/>
                  <a:gd name="connsiteY110" fmla="*/ 828675 h 1698529"/>
                  <a:gd name="connsiteX111" fmla="*/ 693641 w 1936653"/>
                  <a:gd name="connsiteY111" fmla="*/ 865933 h 1698529"/>
                  <a:gd name="connsiteX112" fmla="*/ 656383 w 1936653"/>
                  <a:gd name="connsiteY112" fmla="*/ 903191 h 1698529"/>
                  <a:gd name="connsiteX113" fmla="*/ 619125 w 1936653"/>
                  <a:gd name="connsiteY113" fmla="*/ 865933 h 1698529"/>
                  <a:gd name="connsiteX114" fmla="*/ 656383 w 1936653"/>
                  <a:gd name="connsiteY114" fmla="*/ 828675 h 1698529"/>
                  <a:gd name="connsiteX115" fmla="*/ 246808 w 1936653"/>
                  <a:gd name="connsiteY115" fmla="*/ 823913 h 1698529"/>
                  <a:gd name="connsiteX116" fmla="*/ 284066 w 1936653"/>
                  <a:gd name="connsiteY116" fmla="*/ 861171 h 1698529"/>
                  <a:gd name="connsiteX117" fmla="*/ 246808 w 1936653"/>
                  <a:gd name="connsiteY117" fmla="*/ 898429 h 1698529"/>
                  <a:gd name="connsiteX118" fmla="*/ 209550 w 1936653"/>
                  <a:gd name="connsiteY118" fmla="*/ 861171 h 1698529"/>
                  <a:gd name="connsiteX119" fmla="*/ 246808 w 1936653"/>
                  <a:gd name="connsiteY119" fmla="*/ 823913 h 1698529"/>
                  <a:gd name="connsiteX120" fmla="*/ 1219761 w 1936653"/>
                  <a:gd name="connsiteY120" fmla="*/ 726977 h 1698529"/>
                  <a:gd name="connsiteX121" fmla="*/ 1257019 w 1936653"/>
                  <a:gd name="connsiteY121" fmla="*/ 764235 h 1698529"/>
                  <a:gd name="connsiteX122" fmla="*/ 1219761 w 1936653"/>
                  <a:gd name="connsiteY122" fmla="*/ 801493 h 1698529"/>
                  <a:gd name="connsiteX123" fmla="*/ 1182503 w 1936653"/>
                  <a:gd name="connsiteY123" fmla="*/ 764235 h 1698529"/>
                  <a:gd name="connsiteX124" fmla="*/ 1219761 w 1936653"/>
                  <a:gd name="connsiteY124" fmla="*/ 726977 h 1698529"/>
                  <a:gd name="connsiteX125" fmla="*/ 1899395 w 1936653"/>
                  <a:gd name="connsiteY125" fmla="*/ 714377 h 1698529"/>
                  <a:gd name="connsiteX126" fmla="*/ 1936653 w 1936653"/>
                  <a:gd name="connsiteY126" fmla="*/ 751635 h 1698529"/>
                  <a:gd name="connsiteX127" fmla="*/ 1899395 w 1936653"/>
                  <a:gd name="connsiteY127" fmla="*/ 788893 h 1698529"/>
                  <a:gd name="connsiteX128" fmla="*/ 1862137 w 1936653"/>
                  <a:gd name="connsiteY128" fmla="*/ 751635 h 1698529"/>
                  <a:gd name="connsiteX129" fmla="*/ 1899395 w 1936653"/>
                  <a:gd name="connsiteY129" fmla="*/ 714377 h 1698529"/>
                  <a:gd name="connsiteX130" fmla="*/ 1523158 w 1936653"/>
                  <a:gd name="connsiteY130" fmla="*/ 695326 h 1698529"/>
                  <a:gd name="connsiteX131" fmla="*/ 1560416 w 1936653"/>
                  <a:gd name="connsiteY131" fmla="*/ 732584 h 1698529"/>
                  <a:gd name="connsiteX132" fmla="*/ 1523158 w 1936653"/>
                  <a:gd name="connsiteY132" fmla="*/ 769842 h 1698529"/>
                  <a:gd name="connsiteX133" fmla="*/ 1485900 w 1936653"/>
                  <a:gd name="connsiteY133" fmla="*/ 732584 h 1698529"/>
                  <a:gd name="connsiteX134" fmla="*/ 1523158 w 1936653"/>
                  <a:gd name="connsiteY134" fmla="*/ 695326 h 1698529"/>
                  <a:gd name="connsiteX135" fmla="*/ 446833 w 1936653"/>
                  <a:gd name="connsiteY135" fmla="*/ 681038 h 1698529"/>
                  <a:gd name="connsiteX136" fmla="*/ 484091 w 1936653"/>
                  <a:gd name="connsiteY136" fmla="*/ 718296 h 1698529"/>
                  <a:gd name="connsiteX137" fmla="*/ 446833 w 1936653"/>
                  <a:gd name="connsiteY137" fmla="*/ 755554 h 1698529"/>
                  <a:gd name="connsiteX138" fmla="*/ 409575 w 1936653"/>
                  <a:gd name="connsiteY138" fmla="*/ 718296 h 1698529"/>
                  <a:gd name="connsiteX139" fmla="*/ 446833 w 1936653"/>
                  <a:gd name="connsiteY139" fmla="*/ 681038 h 1698529"/>
                  <a:gd name="connsiteX140" fmla="*/ 970708 w 1936653"/>
                  <a:gd name="connsiteY140" fmla="*/ 676276 h 1698529"/>
                  <a:gd name="connsiteX141" fmla="*/ 1007966 w 1936653"/>
                  <a:gd name="connsiteY141" fmla="*/ 713534 h 1698529"/>
                  <a:gd name="connsiteX142" fmla="*/ 970708 w 1936653"/>
                  <a:gd name="connsiteY142" fmla="*/ 750792 h 1698529"/>
                  <a:gd name="connsiteX143" fmla="*/ 933450 w 1936653"/>
                  <a:gd name="connsiteY143" fmla="*/ 713534 h 1698529"/>
                  <a:gd name="connsiteX144" fmla="*/ 970708 w 1936653"/>
                  <a:gd name="connsiteY144" fmla="*/ 676276 h 1698529"/>
                  <a:gd name="connsiteX145" fmla="*/ 37258 w 1936653"/>
                  <a:gd name="connsiteY145" fmla="*/ 676276 h 1698529"/>
                  <a:gd name="connsiteX146" fmla="*/ 74516 w 1936653"/>
                  <a:gd name="connsiteY146" fmla="*/ 713534 h 1698529"/>
                  <a:gd name="connsiteX147" fmla="*/ 37258 w 1936653"/>
                  <a:gd name="connsiteY147" fmla="*/ 750792 h 1698529"/>
                  <a:gd name="connsiteX148" fmla="*/ 0 w 1936653"/>
                  <a:gd name="connsiteY148" fmla="*/ 713534 h 1698529"/>
                  <a:gd name="connsiteX149" fmla="*/ 37258 w 1936653"/>
                  <a:gd name="connsiteY149" fmla="*/ 676276 h 1698529"/>
                  <a:gd name="connsiteX150" fmla="*/ 656383 w 1936653"/>
                  <a:gd name="connsiteY150" fmla="*/ 652462 h 1698529"/>
                  <a:gd name="connsiteX151" fmla="*/ 693641 w 1936653"/>
                  <a:gd name="connsiteY151" fmla="*/ 689720 h 1698529"/>
                  <a:gd name="connsiteX152" fmla="*/ 656383 w 1936653"/>
                  <a:gd name="connsiteY152" fmla="*/ 726978 h 1698529"/>
                  <a:gd name="connsiteX153" fmla="*/ 619125 w 1936653"/>
                  <a:gd name="connsiteY153" fmla="*/ 689720 h 1698529"/>
                  <a:gd name="connsiteX154" fmla="*/ 656383 w 1936653"/>
                  <a:gd name="connsiteY154" fmla="*/ 652462 h 1698529"/>
                  <a:gd name="connsiteX155" fmla="*/ 1313608 w 1936653"/>
                  <a:gd name="connsiteY155" fmla="*/ 547689 h 1698529"/>
                  <a:gd name="connsiteX156" fmla="*/ 1350866 w 1936653"/>
                  <a:gd name="connsiteY156" fmla="*/ 584947 h 1698529"/>
                  <a:gd name="connsiteX157" fmla="*/ 1313608 w 1936653"/>
                  <a:gd name="connsiteY157" fmla="*/ 622205 h 1698529"/>
                  <a:gd name="connsiteX158" fmla="*/ 1276350 w 1936653"/>
                  <a:gd name="connsiteY158" fmla="*/ 584947 h 1698529"/>
                  <a:gd name="connsiteX159" fmla="*/ 1313608 w 1936653"/>
                  <a:gd name="connsiteY159" fmla="*/ 547689 h 1698529"/>
                  <a:gd name="connsiteX160" fmla="*/ 1728991 w 1936653"/>
                  <a:gd name="connsiteY160" fmla="*/ 503139 h 1698529"/>
                  <a:gd name="connsiteX161" fmla="*/ 1766249 w 1936653"/>
                  <a:gd name="connsiteY161" fmla="*/ 540397 h 1698529"/>
                  <a:gd name="connsiteX162" fmla="*/ 1728991 w 1936653"/>
                  <a:gd name="connsiteY162" fmla="*/ 577655 h 1698529"/>
                  <a:gd name="connsiteX163" fmla="*/ 1691733 w 1936653"/>
                  <a:gd name="connsiteY163" fmla="*/ 540397 h 1698529"/>
                  <a:gd name="connsiteX164" fmla="*/ 1728991 w 1936653"/>
                  <a:gd name="connsiteY164" fmla="*/ 503139 h 1698529"/>
                  <a:gd name="connsiteX165" fmla="*/ 723058 w 1936653"/>
                  <a:gd name="connsiteY165" fmla="*/ 476250 h 1698529"/>
                  <a:gd name="connsiteX166" fmla="*/ 760316 w 1936653"/>
                  <a:gd name="connsiteY166" fmla="*/ 513508 h 1698529"/>
                  <a:gd name="connsiteX167" fmla="*/ 723058 w 1936653"/>
                  <a:gd name="connsiteY167" fmla="*/ 550766 h 1698529"/>
                  <a:gd name="connsiteX168" fmla="*/ 685800 w 1936653"/>
                  <a:gd name="connsiteY168" fmla="*/ 513508 h 1698529"/>
                  <a:gd name="connsiteX169" fmla="*/ 723058 w 1936653"/>
                  <a:gd name="connsiteY169" fmla="*/ 476250 h 1698529"/>
                  <a:gd name="connsiteX170" fmla="*/ 251570 w 1936653"/>
                  <a:gd name="connsiteY170" fmla="*/ 461962 h 1698529"/>
                  <a:gd name="connsiteX171" fmla="*/ 288828 w 1936653"/>
                  <a:gd name="connsiteY171" fmla="*/ 499220 h 1698529"/>
                  <a:gd name="connsiteX172" fmla="*/ 251570 w 1936653"/>
                  <a:gd name="connsiteY172" fmla="*/ 536478 h 1698529"/>
                  <a:gd name="connsiteX173" fmla="*/ 214312 w 1936653"/>
                  <a:gd name="connsiteY173" fmla="*/ 499220 h 1698529"/>
                  <a:gd name="connsiteX174" fmla="*/ 251570 w 1936653"/>
                  <a:gd name="connsiteY174" fmla="*/ 461962 h 1698529"/>
                  <a:gd name="connsiteX175" fmla="*/ 1522332 w 1936653"/>
                  <a:gd name="connsiteY175" fmla="*/ 404813 h 1698529"/>
                  <a:gd name="connsiteX176" fmla="*/ 1559590 w 1936653"/>
                  <a:gd name="connsiteY176" fmla="*/ 442071 h 1698529"/>
                  <a:gd name="connsiteX177" fmla="*/ 1522332 w 1936653"/>
                  <a:gd name="connsiteY177" fmla="*/ 479329 h 1698529"/>
                  <a:gd name="connsiteX178" fmla="*/ 1485074 w 1936653"/>
                  <a:gd name="connsiteY178" fmla="*/ 442071 h 1698529"/>
                  <a:gd name="connsiteX179" fmla="*/ 1522332 w 1936653"/>
                  <a:gd name="connsiteY179" fmla="*/ 404813 h 1698529"/>
                  <a:gd name="connsiteX180" fmla="*/ 1080245 w 1936653"/>
                  <a:gd name="connsiteY180" fmla="*/ 395288 h 1698529"/>
                  <a:gd name="connsiteX181" fmla="*/ 1117503 w 1936653"/>
                  <a:gd name="connsiteY181" fmla="*/ 432546 h 1698529"/>
                  <a:gd name="connsiteX182" fmla="*/ 1080245 w 1936653"/>
                  <a:gd name="connsiteY182" fmla="*/ 469804 h 1698529"/>
                  <a:gd name="connsiteX183" fmla="*/ 1042987 w 1936653"/>
                  <a:gd name="connsiteY183" fmla="*/ 432546 h 1698529"/>
                  <a:gd name="connsiteX184" fmla="*/ 1080245 w 1936653"/>
                  <a:gd name="connsiteY184" fmla="*/ 395288 h 1698529"/>
                  <a:gd name="connsiteX185" fmla="*/ 513508 w 1936653"/>
                  <a:gd name="connsiteY185" fmla="*/ 328613 h 1698529"/>
                  <a:gd name="connsiteX186" fmla="*/ 550766 w 1936653"/>
                  <a:gd name="connsiteY186" fmla="*/ 365871 h 1698529"/>
                  <a:gd name="connsiteX187" fmla="*/ 513508 w 1936653"/>
                  <a:gd name="connsiteY187" fmla="*/ 403129 h 1698529"/>
                  <a:gd name="connsiteX188" fmla="*/ 476250 w 1936653"/>
                  <a:gd name="connsiteY188" fmla="*/ 365871 h 1698529"/>
                  <a:gd name="connsiteX189" fmla="*/ 513508 w 1936653"/>
                  <a:gd name="connsiteY189" fmla="*/ 328613 h 1698529"/>
                  <a:gd name="connsiteX190" fmla="*/ 870695 w 1936653"/>
                  <a:gd name="connsiteY190" fmla="*/ 247651 h 1698529"/>
                  <a:gd name="connsiteX191" fmla="*/ 907953 w 1936653"/>
                  <a:gd name="connsiteY191" fmla="*/ 284909 h 1698529"/>
                  <a:gd name="connsiteX192" fmla="*/ 870695 w 1936653"/>
                  <a:gd name="connsiteY192" fmla="*/ 322167 h 1698529"/>
                  <a:gd name="connsiteX193" fmla="*/ 833437 w 1936653"/>
                  <a:gd name="connsiteY193" fmla="*/ 284909 h 1698529"/>
                  <a:gd name="connsiteX194" fmla="*/ 870695 w 1936653"/>
                  <a:gd name="connsiteY194" fmla="*/ 247651 h 1698529"/>
                  <a:gd name="connsiteX195" fmla="*/ 1251695 w 1936653"/>
                  <a:gd name="connsiteY195" fmla="*/ 185739 h 1698529"/>
                  <a:gd name="connsiteX196" fmla="*/ 1288953 w 1936653"/>
                  <a:gd name="connsiteY196" fmla="*/ 222997 h 1698529"/>
                  <a:gd name="connsiteX197" fmla="*/ 1251695 w 1936653"/>
                  <a:gd name="connsiteY197" fmla="*/ 260255 h 1698529"/>
                  <a:gd name="connsiteX198" fmla="*/ 1214437 w 1936653"/>
                  <a:gd name="connsiteY198" fmla="*/ 222997 h 1698529"/>
                  <a:gd name="connsiteX199" fmla="*/ 1251695 w 1936653"/>
                  <a:gd name="connsiteY199" fmla="*/ 185739 h 1698529"/>
                  <a:gd name="connsiteX200" fmla="*/ 284908 w 1936653"/>
                  <a:gd name="connsiteY200" fmla="*/ 180975 h 1698529"/>
                  <a:gd name="connsiteX201" fmla="*/ 322166 w 1936653"/>
                  <a:gd name="connsiteY201" fmla="*/ 218233 h 1698529"/>
                  <a:gd name="connsiteX202" fmla="*/ 284908 w 1936653"/>
                  <a:gd name="connsiteY202" fmla="*/ 255491 h 1698529"/>
                  <a:gd name="connsiteX203" fmla="*/ 247650 w 1936653"/>
                  <a:gd name="connsiteY203" fmla="*/ 218233 h 1698529"/>
                  <a:gd name="connsiteX204" fmla="*/ 284908 w 1936653"/>
                  <a:gd name="connsiteY204" fmla="*/ 180975 h 1698529"/>
                  <a:gd name="connsiteX205" fmla="*/ 1546144 w 1936653"/>
                  <a:gd name="connsiteY205" fmla="*/ 119063 h 1698529"/>
                  <a:gd name="connsiteX206" fmla="*/ 1583402 w 1936653"/>
                  <a:gd name="connsiteY206" fmla="*/ 156321 h 1698529"/>
                  <a:gd name="connsiteX207" fmla="*/ 1546144 w 1936653"/>
                  <a:gd name="connsiteY207" fmla="*/ 193579 h 1698529"/>
                  <a:gd name="connsiteX208" fmla="*/ 1508886 w 1936653"/>
                  <a:gd name="connsiteY208" fmla="*/ 156321 h 1698529"/>
                  <a:gd name="connsiteX209" fmla="*/ 1546144 w 1936653"/>
                  <a:gd name="connsiteY209" fmla="*/ 119063 h 1698529"/>
                  <a:gd name="connsiteX210" fmla="*/ 651621 w 1936653"/>
                  <a:gd name="connsiteY210" fmla="*/ 85725 h 1698529"/>
                  <a:gd name="connsiteX211" fmla="*/ 688879 w 1936653"/>
                  <a:gd name="connsiteY211" fmla="*/ 122983 h 1698529"/>
                  <a:gd name="connsiteX212" fmla="*/ 651621 w 1936653"/>
                  <a:gd name="connsiteY212" fmla="*/ 160241 h 1698529"/>
                  <a:gd name="connsiteX213" fmla="*/ 614363 w 1936653"/>
                  <a:gd name="connsiteY213" fmla="*/ 122983 h 1698529"/>
                  <a:gd name="connsiteX214" fmla="*/ 651621 w 1936653"/>
                  <a:gd name="connsiteY214" fmla="*/ 85725 h 1698529"/>
                  <a:gd name="connsiteX215" fmla="*/ 1013571 w 1936653"/>
                  <a:gd name="connsiteY215" fmla="*/ 0 h 1698529"/>
                  <a:gd name="connsiteX216" fmla="*/ 1050829 w 1936653"/>
                  <a:gd name="connsiteY216" fmla="*/ 37258 h 1698529"/>
                  <a:gd name="connsiteX217" fmla="*/ 1013571 w 1936653"/>
                  <a:gd name="connsiteY217" fmla="*/ 74516 h 1698529"/>
                  <a:gd name="connsiteX218" fmla="*/ 976313 w 1936653"/>
                  <a:gd name="connsiteY218" fmla="*/ 37258 h 1698529"/>
                  <a:gd name="connsiteX219" fmla="*/ 1013571 w 1936653"/>
                  <a:gd name="connsiteY219" fmla="*/ 0 h 169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1936653" h="1698529">
                    <a:moveTo>
                      <a:pt x="1198482" y="1624013"/>
                    </a:moveTo>
                    <a:cubicBezTo>
                      <a:pt x="1219059" y="1624013"/>
                      <a:pt x="1235740" y="1640694"/>
                      <a:pt x="1235740" y="1661271"/>
                    </a:cubicBezTo>
                    <a:cubicBezTo>
                      <a:pt x="1235740" y="1681848"/>
                      <a:pt x="1219059" y="1698529"/>
                      <a:pt x="1198482" y="1698529"/>
                    </a:cubicBezTo>
                    <a:cubicBezTo>
                      <a:pt x="1177905" y="1698529"/>
                      <a:pt x="1161224" y="1681848"/>
                      <a:pt x="1161224" y="1661271"/>
                    </a:cubicBezTo>
                    <a:cubicBezTo>
                      <a:pt x="1161224" y="1640694"/>
                      <a:pt x="1177905" y="1624013"/>
                      <a:pt x="1198482" y="1624013"/>
                    </a:cubicBezTo>
                    <a:close/>
                    <a:moveTo>
                      <a:pt x="888920" y="1585913"/>
                    </a:moveTo>
                    <a:cubicBezTo>
                      <a:pt x="909497" y="1585913"/>
                      <a:pt x="926178" y="1602594"/>
                      <a:pt x="926178" y="1623171"/>
                    </a:cubicBezTo>
                    <a:cubicBezTo>
                      <a:pt x="926178" y="1643748"/>
                      <a:pt x="909497" y="1660429"/>
                      <a:pt x="888920" y="1660429"/>
                    </a:cubicBezTo>
                    <a:cubicBezTo>
                      <a:pt x="868343" y="1660429"/>
                      <a:pt x="851662" y="1643748"/>
                      <a:pt x="851662" y="1623171"/>
                    </a:cubicBezTo>
                    <a:cubicBezTo>
                      <a:pt x="851662" y="1602594"/>
                      <a:pt x="868343" y="1585913"/>
                      <a:pt x="888920" y="1585913"/>
                    </a:cubicBezTo>
                    <a:close/>
                    <a:moveTo>
                      <a:pt x="1560432" y="1543050"/>
                    </a:moveTo>
                    <a:cubicBezTo>
                      <a:pt x="1581009" y="1543050"/>
                      <a:pt x="1597690" y="1559731"/>
                      <a:pt x="1597690" y="1580308"/>
                    </a:cubicBezTo>
                    <a:cubicBezTo>
                      <a:pt x="1597690" y="1600885"/>
                      <a:pt x="1581009" y="1617566"/>
                      <a:pt x="1560432" y="1617566"/>
                    </a:cubicBezTo>
                    <a:cubicBezTo>
                      <a:pt x="1539855" y="1617566"/>
                      <a:pt x="1523174" y="1600885"/>
                      <a:pt x="1523174" y="1580308"/>
                    </a:cubicBezTo>
                    <a:cubicBezTo>
                      <a:pt x="1523174" y="1559731"/>
                      <a:pt x="1539855" y="1543050"/>
                      <a:pt x="1560432" y="1543050"/>
                    </a:cubicBezTo>
                    <a:close/>
                    <a:moveTo>
                      <a:pt x="436482" y="1519238"/>
                    </a:moveTo>
                    <a:cubicBezTo>
                      <a:pt x="457059" y="1519238"/>
                      <a:pt x="473740" y="1535919"/>
                      <a:pt x="473740" y="1556496"/>
                    </a:cubicBezTo>
                    <a:cubicBezTo>
                      <a:pt x="473740" y="1577073"/>
                      <a:pt x="457059" y="1593754"/>
                      <a:pt x="436482" y="1593754"/>
                    </a:cubicBezTo>
                    <a:cubicBezTo>
                      <a:pt x="415905" y="1593754"/>
                      <a:pt x="399224" y="1577073"/>
                      <a:pt x="399224" y="1556496"/>
                    </a:cubicBezTo>
                    <a:cubicBezTo>
                      <a:pt x="399224" y="1535919"/>
                      <a:pt x="415905" y="1519238"/>
                      <a:pt x="436482" y="1519238"/>
                    </a:cubicBezTo>
                    <a:close/>
                    <a:moveTo>
                      <a:pt x="665908" y="1471614"/>
                    </a:moveTo>
                    <a:cubicBezTo>
                      <a:pt x="686485" y="1471614"/>
                      <a:pt x="703166" y="1488295"/>
                      <a:pt x="703166" y="1508872"/>
                    </a:cubicBezTo>
                    <a:cubicBezTo>
                      <a:pt x="703166" y="1529449"/>
                      <a:pt x="686485" y="1546130"/>
                      <a:pt x="665908" y="1546130"/>
                    </a:cubicBezTo>
                    <a:cubicBezTo>
                      <a:pt x="645331" y="1546130"/>
                      <a:pt x="628650" y="1529449"/>
                      <a:pt x="628650" y="1508872"/>
                    </a:cubicBezTo>
                    <a:cubicBezTo>
                      <a:pt x="628650" y="1488295"/>
                      <a:pt x="645331" y="1471614"/>
                      <a:pt x="665908" y="1471614"/>
                    </a:cubicBezTo>
                    <a:close/>
                    <a:moveTo>
                      <a:pt x="1104058" y="1428751"/>
                    </a:moveTo>
                    <a:cubicBezTo>
                      <a:pt x="1124635" y="1428751"/>
                      <a:pt x="1141316" y="1445432"/>
                      <a:pt x="1141316" y="1466009"/>
                    </a:cubicBezTo>
                    <a:cubicBezTo>
                      <a:pt x="1141316" y="1486586"/>
                      <a:pt x="1124635" y="1503267"/>
                      <a:pt x="1104058" y="1503267"/>
                    </a:cubicBezTo>
                    <a:cubicBezTo>
                      <a:pt x="1083481" y="1503267"/>
                      <a:pt x="1066800" y="1486586"/>
                      <a:pt x="1066800" y="1466009"/>
                    </a:cubicBezTo>
                    <a:cubicBezTo>
                      <a:pt x="1066800" y="1445432"/>
                      <a:pt x="1083481" y="1428751"/>
                      <a:pt x="1104058" y="1428751"/>
                    </a:cubicBezTo>
                    <a:close/>
                    <a:moveTo>
                      <a:pt x="1351708" y="1414464"/>
                    </a:moveTo>
                    <a:cubicBezTo>
                      <a:pt x="1372285" y="1414464"/>
                      <a:pt x="1388966" y="1431145"/>
                      <a:pt x="1388966" y="1451722"/>
                    </a:cubicBezTo>
                    <a:cubicBezTo>
                      <a:pt x="1388966" y="1472299"/>
                      <a:pt x="1372285" y="1488980"/>
                      <a:pt x="1351708" y="1488980"/>
                    </a:cubicBezTo>
                    <a:cubicBezTo>
                      <a:pt x="1331131" y="1488980"/>
                      <a:pt x="1314450" y="1472299"/>
                      <a:pt x="1314450" y="1451722"/>
                    </a:cubicBezTo>
                    <a:cubicBezTo>
                      <a:pt x="1314450" y="1431145"/>
                      <a:pt x="1331131" y="1414464"/>
                      <a:pt x="1351708" y="1414464"/>
                    </a:cubicBezTo>
                    <a:close/>
                    <a:moveTo>
                      <a:pt x="203120" y="1328738"/>
                    </a:moveTo>
                    <a:cubicBezTo>
                      <a:pt x="223697" y="1328738"/>
                      <a:pt x="240378" y="1345419"/>
                      <a:pt x="240378" y="1365996"/>
                    </a:cubicBezTo>
                    <a:cubicBezTo>
                      <a:pt x="240378" y="1386573"/>
                      <a:pt x="223697" y="1403254"/>
                      <a:pt x="203120" y="1403254"/>
                    </a:cubicBezTo>
                    <a:cubicBezTo>
                      <a:pt x="182543" y="1403254"/>
                      <a:pt x="165862" y="1386573"/>
                      <a:pt x="165862" y="1365996"/>
                    </a:cubicBezTo>
                    <a:cubicBezTo>
                      <a:pt x="165862" y="1345419"/>
                      <a:pt x="182543" y="1328738"/>
                      <a:pt x="203120" y="1328738"/>
                    </a:cubicBezTo>
                    <a:close/>
                    <a:moveTo>
                      <a:pt x="1608883" y="1290639"/>
                    </a:moveTo>
                    <a:cubicBezTo>
                      <a:pt x="1629460" y="1290639"/>
                      <a:pt x="1646141" y="1307320"/>
                      <a:pt x="1646141" y="1327897"/>
                    </a:cubicBezTo>
                    <a:cubicBezTo>
                      <a:pt x="1646141" y="1348474"/>
                      <a:pt x="1629460" y="1365155"/>
                      <a:pt x="1608883" y="1365155"/>
                    </a:cubicBezTo>
                    <a:cubicBezTo>
                      <a:pt x="1588306" y="1365155"/>
                      <a:pt x="1571625" y="1348474"/>
                      <a:pt x="1571625" y="1327897"/>
                    </a:cubicBezTo>
                    <a:cubicBezTo>
                      <a:pt x="1571625" y="1307320"/>
                      <a:pt x="1588306" y="1290639"/>
                      <a:pt x="1608883" y="1290639"/>
                    </a:cubicBezTo>
                    <a:close/>
                    <a:moveTo>
                      <a:pt x="894508" y="1281114"/>
                    </a:moveTo>
                    <a:cubicBezTo>
                      <a:pt x="915085" y="1281114"/>
                      <a:pt x="931766" y="1297795"/>
                      <a:pt x="931766" y="1318372"/>
                    </a:cubicBezTo>
                    <a:cubicBezTo>
                      <a:pt x="931766" y="1338949"/>
                      <a:pt x="915085" y="1355630"/>
                      <a:pt x="894508" y="1355630"/>
                    </a:cubicBezTo>
                    <a:cubicBezTo>
                      <a:pt x="873931" y="1355630"/>
                      <a:pt x="857250" y="1338949"/>
                      <a:pt x="857250" y="1318372"/>
                    </a:cubicBezTo>
                    <a:cubicBezTo>
                      <a:pt x="857250" y="1297795"/>
                      <a:pt x="873931" y="1281114"/>
                      <a:pt x="894508" y="1281114"/>
                    </a:cubicBezTo>
                    <a:close/>
                    <a:moveTo>
                      <a:pt x="484090" y="1253381"/>
                    </a:moveTo>
                    <a:cubicBezTo>
                      <a:pt x="504667" y="1253381"/>
                      <a:pt x="521348" y="1270062"/>
                      <a:pt x="521348" y="1290639"/>
                    </a:cubicBezTo>
                    <a:cubicBezTo>
                      <a:pt x="521348" y="1311216"/>
                      <a:pt x="504667" y="1327897"/>
                      <a:pt x="484090" y="1327897"/>
                    </a:cubicBezTo>
                    <a:cubicBezTo>
                      <a:pt x="463513" y="1327897"/>
                      <a:pt x="446832" y="1311216"/>
                      <a:pt x="446832" y="1290639"/>
                    </a:cubicBezTo>
                    <a:cubicBezTo>
                      <a:pt x="446832" y="1270062"/>
                      <a:pt x="463513" y="1253381"/>
                      <a:pt x="484090" y="1253381"/>
                    </a:cubicBezTo>
                    <a:close/>
                    <a:moveTo>
                      <a:pt x="1156446" y="1138238"/>
                    </a:moveTo>
                    <a:cubicBezTo>
                      <a:pt x="1177023" y="1138238"/>
                      <a:pt x="1193704" y="1154919"/>
                      <a:pt x="1193704" y="1175496"/>
                    </a:cubicBezTo>
                    <a:cubicBezTo>
                      <a:pt x="1193704" y="1196073"/>
                      <a:pt x="1177023" y="1212754"/>
                      <a:pt x="1156446" y="1212754"/>
                    </a:cubicBezTo>
                    <a:cubicBezTo>
                      <a:pt x="1135869" y="1212754"/>
                      <a:pt x="1119188" y="1196073"/>
                      <a:pt x="1119188" y="1175496"/>
                    </a:cubicBezTo>
                    <a:cubicBezTo>
                      <a:pt x="1119188" y="1154919"/>
                      <a:pt x="1135869" y="1138238"/>
                      <a:pt x="1156446" y="1138238"/>
                    </a:cubicBezTo>
                    <a:close/>
                    <a:moveTo>
                      <a:pt x="1394571" y="1119188"/>
                    </a:moveTo>
                    <a:cubicBezTo>
                      <a:pt x="1415148" y="1119188"/>
                      <a:pt x="1431829" y="1135869"/>
                      <a:pt x="1431829" y="1156446"/>
                    </a:cubicBezTo>
                    <a:cubicBezTo>
                      <a:pt x="1431829" y="1177023"/>
                      <a:pt x="1415148" y="1193704"/>
                      <a:pt x="1394571" y="1193704"/>
                    </a:cubicBezTo>
                    <a:cubicBezTo>
                      <a:pt x="1373994" y="1193704"/>
                      <a:pt x="1357313" y="1177023"/>
                      <a:pt x="1357313" y="1156446"/>
                    </a:cubicBezTo>
                    <a:cubicBezTo>
                      <a:pt x="1357313" y="1135869"/>
                      <a:pt x="1373994" y="1119188"/>
                      <a:pt x="1394571" y="1119188"/>
                    </a:cubicBezTo>
                    <a:close/>
                    <a:moveTo>
                      <a:pt x="680196" y="1109663"/>
                    </a:moveTo>
                    <a:cubicBezTo>
                      <a:pt x="700773" y="1109663"/>
                      <a:pt x="717454" y="1126344"/>
                      <a:pt x="717454" y="1146921"/>
                    </a:cubicBezTo>
                    <a:cubicBezTo>
                      <a:pt x="717454" y="1167498"/>
                      <a:pt x="700773" y="1184179"/>
                      <a:pt x="680196" y="1184179"/>
                    </a:cubicBezTo>
                    <a:cubicBezTo>
                      <a:pt x="659619" y="1184179"/>
                      <a:pt x="642938" y="1167498"/>
                      <a:pt x="642938" y="1146921"/>
                    </a:cubicBezTo>
                    <a:cubicBezTo>
                      <a:pt x="642938" y="1126344"/>
                      <a:pt x="659619" y="1109663"/>
                      <a:pt x="680196" y="1109663"/>
                    </a:cubicBezTo>
                    <a:close/>
                    <a:moveTo>
                      <a:pt x="265858" y="1100137"/>
                    </a:moveTo>
                    <a:cubicBezTo>
                      <a:pt x="286435" y="1100137"/>
                      <a:pt x="303116" y="1116818"/>
                      <a:pt x="303116" y="1137395"/>
                    </a:cubicBezTo>
                    <a:cubicBezTo>
                      <a:pt x="303116" y="1157972"/>
                      <a:pt x="286435" y="1174653"/>
                      <a:pt x="265858" y="1174653"/>
                    </a:cubicBezTo>
                    <a:cubicBezTo>
                      <a:pt x="245281" y="1174653"/>
                      <a:pt x="228600" y="1157972"/>
                      <a:pt x="228600" y="1137395"/>
                    </a:cubicBezTo>
                    <a:cubicBezTo>
                      <a:pt x="228600" y="1116818"/>
                      <a:pt x="245281" y="1100137"/>
                      <a:pt x="265858" y="1100137"/>
                    </a:cubicBezTo>
                    <a:close/>
                    <a:moveTo>
                      <a:pt x="1846182" y="1076325"/>
                    </a:moveTo>
                    <a:cubicBezTo>
                      <a:pt x="1866759" y="1076325"/>
                      <a:pt x="1883440" y="1093006"/>
                      <a:pt x="1883440" y="1113583"/>
                    </a:cubicBezTo>
                    <a:cubicBezTo>
                      <a:pt x="1883440" y="1134160"/>
                      <a:pt x="1866759" y="1150841"/>
                      <a:pt x="1846182" y="1150841"/>
                    </a:cubicBezTo>
                    <a:cubicBezTo>
                      <a:pt x="1825605" y="1150841"/>
                      <a:pt x="1808924" y="1134160"/>
                      <a:pt x="1808924" y="1113583"/>
                    </a:cubicBezTo>
                    <a:cubicBezTo>
                      <a:pt x="1808924" y="1093006"/>
                      <a:pt x="1825605" y="1076325"/>
                      <a:pt x="1846182" y="1076325"/>
                    </a:cubicBezTo>
                    <a:close/>
                    <a:moveTo>
                      <a:pt x="1604120" y="1019176"/>
                    </a:moveTo>
                    <a:cubicBezTo>
                      <a:pt x="1624697" y="1019176"/>
                      <a:pt x="1641378" y="1035857"/>
                      <a:pt x="1641378" y="1056434"/>
                    </a:cubicBezTo>
                    <a:cubicBezTo>
                      <a:pt x="1641378" y="1077011"/>
                      <a:pt x="1624697" y="1093692"/>
                      <a:pt x="1604120" y="1093692"/>
                    </a:cubicBezTo>
                    <a:cubicBezTo>
                      <a:pt x="1583543" y="1093692"/>
                      <a:pt x="1566862" y="1077011"/>
                      <a:pt x="1566862" y="1056434"/>
                    </a:cubicBezTo>
                    <a:cubicBezTo>
                      <a:pt x="1566862" y="1035857"/>
                      <a:pt x="1583543" y="1019176"/>
                      <a:pt x="1604120" y="1019176"/>
                    </a:cubicBezTo>
                    <a:close/>
                    <a:moveTo>
                      <a:pt x="470646" y="962026"/>
                    </a:moveTo>
                    <a:cubicBezTo>
                      <a:pt x="491223" y="962026"/>
                      <a:pt x="507904" y="978707"/>
                      <a:pt x="507904" y="999284"/>
                    </a:cubicBezTo>
                    <a:cubicBezTo>
                      <a:pt x="507904" y="1019861"/>
                      <a:pt x="491223" y="1036542"/>
                      <a:pt x="470646" y="1036542"/>
                    </a:cubicBezTo>
                    <a:cubicBezTo>
                      <a:pt x="450069" y="1036542"/>
                      <a:pt x="433388" y="1019861"/>
                      <a:pt x="433388" y="999284"/>
                    </a:cubicBezTo>
                    <a:cubicBezTo>
                      <a:pt x="433388" y="978707"/>
                      <a:pt x="450069" y="962026"/>
                      <a:pt x="470646" y="962026"/>
                    </a:cubicBezTo>
                    <a:close/>
                    <a:moveTo>
                      <a:pt x="873353" y="943629"/>
                    </a:moveTo>
                    <a:cubicBezTo>
                      <a:pt x="893930" y="943629"/>
                      <a:pt x="910611" y="960310"/>
                      <a:pt x="910611" y="980887"/>
                    </a:cubicBezTo>
                    <a:cubicBezTo>
                      <a:pt x="910611" y="1001464"/>
                      <a:pt x="893930" y="1018145"/>
                      <a:pt x="873353" y="1018145"/>
                    </a:cubicBezTo>
                    <a:cubicBezTo>
                      <a:pt x="852776" y="1018145"/>
                      <a:pt x="836095" y="1001464"/>
                      <a:pt x="836095" y="980887"/>
                    </a:cubicBezTo>
                    <a:cubicBezTo>
                      <a:pt x="836095" y="960310"/>
                      <a:pt x="852776" y="943629"/>
                      <a:pt x="873353" y="943629"/>
                    </a:cubicBezTo>
                    <a:close/>
                    <a:moveTo>
                      <a:pt x="1129273" y="912715"/>
                    </a:moveTo>
                    <a:cubicBezTo>
                      <a:pt x="1149850" y="912715"/>
                      <a:pt x="1166531" y="929396"/>
                      <a:pt x="1166531" y="949973"/>
                    </a:cubicBezTo>
                    <a:cubicBezTo>
                      <a:pt x="1166531" y="970550"/>
                      <a:pt x="1149850" y="987231"/>
                      <a:pt x="1129273" y="987231"/>
                    </a:cubicBezTo>
                    <a:cubicBezTo>
                      <a:pt x="1108696" y="987231"/>
                      <a:pt x="1092015" y="970550"/>
                      <a:pt x="1092015" y="949973"/>
                    </a:cubicBezTo>
                    <a:cubicBezTo>
                      <a:pt x="1092015" y="929396"/>
                      <a:pt x="1108696" y="912715"/>
                      <a:pt x="1129273" y="912715"/>
                    </a:cubicBezTo>
                    <a:close/>
                    <a:moveTo>
                      <a:pt x="1394570" y="871539"/>
                    </a:moveTo>
                    <a:cubicBezTo>
                      <a:pt x="1415147" y="871539"/>
                      <a:pt x="1431828" y="888220"/>
                      <a:pt x="1431828" y="908797"/>
                    </a:cubicBezTo>
                    <a:cubicBezTo>
                      <a:pt x="1431828" y="929374"/>
                      <a:pt x="1415147" y="946055"/>
                      <a:pt x="1394570" y="946055"/>
                    </a:cubicBezTo>
                    <a:cubicBezTo>
                      <a:pt x="1373993" y="946055"/>
                      <a:pt x="1357312" y="929374"/>
                      <a:pt x="1357312" y="908797"/>
                    </a:cubicBezTo>
                    <a:cubicBezTo>
                      <a:pt x="1357312" y="888220"/>
                      <a:pt x="1373993" y="871539"/>
                      <a:pt x="1394570" y="871539"/>
                    </a:cubicBezTo>
                    <a:close/>
                    <a:moveTo>
                      <a:pt x="1696605" y="857060"/>
                    </a:moveTo>
                    <a:cubicBezTo>
                      <a:pt x="1717182" y="857060"/>
                      <a:pt x="1733863" y="873741"/>
                      <a:pt x="1733863" y="894318"/>
                    </a:cubicBezTo>
                    <a:cubicBezTo>
                      <a:pt x="1733863" y="914895"/>
                      <a:pt x="1717182" y="931576"/>
                      <a:pt x="1696605" y="931576"/>
                    </a:cubicBezTo>
                    <a:cubicBezTo>
                      <a:pt x="1676028" y="931576"/>
                      <a:pt x="1659347" y="914895"/>
                      <a:pt x="1659347" y="894318"/>
                    </a:cubicBezTo>
                    <a:cubicBezTo>
                      <a:pt x="1659347" y="873741"/>
                      <a:pt x="1676028" y="857060"/>
                      <a:pt x="1696605" y="857060"/>
                    </a:cubicBezTo>
                    <a:close/>
                    <a:moveTo>
                      <a:pt x="656383" y="828675"/>
                    </a:moveTo>
                    <a:cubicBezTo>
                      <a:pt x="676960" y="828675"/>
                      <a:pt x="693641" y="845356"/>
                      <a:pt x="693641" y="865933"/>
                    </a:cubicBezTo>
                    <a:cubicBezTo>
                      <a:pt x="693641" y="886510"/>
                      <a:pt x="676960" y="903191"/>
                      <a:pt x="656383" y="903191"/>
                    </a:cubicBezTo>
                    <a:cubicBezTo>
                      <a:pt x="635806" y="903191"/>
                      <a:pt x="619125" y="886510"/>
                      <a:pt x="619125" y="865933"/>
                    </a:cubicBezTo>
                    <a:cubicBezTo>
                      <a:pt x="619125" y="845356"/>
                      <a:pt x="635806" y="828675"/>
                      <a:pt x="656383" y="828675"/>
                    </a:cubicBezTo>
                    <a:close/>
                    <a:moveTo>
                      <a:pt x="246808" y="823913"/>
                    </a:moveTo>
                    <a:cubicBezTo>
                      <a:pt x="267385" y="823913"/>
                      <a:pt x="284066" y="840594"/>
                      <a:pt x="284066" y="861171"/>
                    </a:cubicBezTo>
                    <a:cubicBezTo>
                      <a:pt x="284066" y="881748"/>
                      <a:pt x="267385" y="898429"/>
                      <a:pt x="246808" y="898429"/>
                    </a:cubicBezTo>
                    <a:cubicBezTo>
                      <a:pt x="226231" y="898429"/>
                      <a:pt x="209550" y="881748"/>
                      <a:pt x="209550" y="861171"/>
                    </a:cubicBezTo>
                    <a:cubicBezTo>
                      <a:pt x="209550" y="840594"/>
                      <a:pt x="226231" y="823913"/>
                      <a:pt x="246808" y="823913"/>
                    </a:cubicBezTo>
                    <a:close/>
                    <a:moveTo>
                      <a:pt x="1219761" y="726977"/>
                    </a:moveTo>
                    <a:cubicBezTo>
                      <a:pt x="1240338" y="726977"/>
                      <a:pt x="1257019" y="743658"/>
                      <a:pt x="1257019" y="764235"/>
                    </a:cubicBezTo>
                    <a:cubicBezTo>
                      <a:pt x="1257019" y="784812"/>
                      <a:pt x="1240338" y="801493"/>
                      <a:pt x="1219761" y="801493"/>
                    </a:cubicBezTo>
                    <a:cubicBezTo>
                      <a:pt x="1199184" y="801493"/>
                      <a:pt x="1182503" y="784812"/>
                      <a:pt x="1182503" y="764235"/>
                    </a:cubicBezTo>
                    <a:cubicBezTo>
                      <a:pt x="1182503" y="743658"/>
                      <a:pt x="1199184" y="726977"/>
                      <a:pt x="1219761" y="726977"/>
                    </a:cubicBezTo>
                    <a:close/>
                    <a:moveTo>
                      <a:pt x="1899395" y="714377"/>
                    </a:moveTo>
                    <a:cubicBezTo>
                      <a:pt x="1919972" y="714377"/>
                      <a:pt x="1936653" y="731058"/>
                      <a:pt x="1936653" y="751635"/>
                    </a:cubicBezTo>
                    <a:cubicBezTo>
                      <a:pt x="1936653" y="772212"/>
                      <a:pt x="1919972" y="788893"/>
                      <a:pt x="1899395" y="788893"/>
                    </a:cubicBezTo>
                    <a:cubicBezTo>
                      <a:pt x="1878818" y="788893"/>
                      <a:pt x="1862137" y="772212"/>
                      <a:pt x="1862137" y="751635"/>
                    </a:cubicBezTo>
                    <a:cubicBezTo>
                      <a:pt x="1862137" y="731058"/>
                      <a:pt x="1878818" y="714377"/>
                      <a:pt x="1899395" y="714377"/>
                    </a:cubicBezTo>
                    <a:close/>
                    <a:moveTo>
                      <a:pt x="1523158" y="695326"/>
                    </a:moveTo>
                    <a:cubicBezTo>
                      <a:pt x="1543735" y="695326"/>
                      <a:pt x="1560416" y="712007"/>
                      <a:pt x="1560416" y="732584"/>
                    </a:cubicBezTo>
                    <a:cubicBezTo>
                      <a:pt x="1560416" y="753161"/>
                      <a:pt x="1543735" y="769842"/>
                      <a:pt x="1523158" y="769842"/>
                    </a:cubicBezTo>
                    <a:cubicBezTo>
                      <a:pt x="1502581" y="769842"/>
                      <a:pt x="1485900" y="753161"/>
                      <a:pt x="1485900" y="732584"/>
                    </a:cubicBezTo>
                    <a:cubicBezTo>
                      <a:pt x="1485900" y="712007"/>
                      <a:pt x="1502581" y="695326"/>
                      <a:pt x="1523158" y="695326"/>
                    </a:cubicBezTo>
                    <a:close/>
                    <a:moveTo>
                      <a:pt x="446833" y="681038"/>
                    </a:moveTo>
                    <a:cubicBezTo>
                      <a:pt x="467410" y="681038"/>
                      <a:pt x="484091" y="697719"/>
                      <a:pt x="484091" y="718296"/>
                    </a:cubicBezTo>
                    <a:cubicBezTo>
                      <a:pt x="484091" y="738873"/>
                      <a:pt x="467410" y="755554"/>
                      <a:pt x="446833" y="755554"/>
                    </a:cubicBezTo>
                    <a:cubicBezTo>
                      <a:pt x="426256" y="755554"/>
                      <a:pt x="409575" y="738873"/>
                      <a:pt x="409575" y="718296"/>
                    </a:cubicBezTo>
                    <a:cubicBezTo>
                      <a:pt x="409575" y="697719"/>
                      <a:pt x="426256" y="681038"/>
                      <a:pt x="446833" y="681038"/>
                    </a:cubicBezTo>
                    <a:close/>
                    <a:moveTo>
                      <a:pt x="970708" y="676276"/>
                    </a:moveTo>
                    <a:cubicBezTo>
                      <a:pt x="991285" y="676276"/>
                      <a:pt x="1007966" y="692957"/>
                      <a:pt x="1007966" y="713534"/>
                    </a:cubicBezTo>
                    <a:cubicBezTo>
                      <a:pt x="1007966" y="734111"/>
                      <a:pt x="991285" y="750792"/>
                      <a:pt x="970708" y="750792"/>
                    </a:cubicBezTo>
                    <a:cubicBezTo>
                      <a:pt x="950131" y="750792"/>
                      <a:pt x="933450" y="734111"/>
                      <a:pt x="933450" y="713534"/>
                    </a:cubicBezTo>
                    <a:cubicBezTo>
                      <a:pt x="933450" y="692957"/>
                      <a:pt x="950131" y="676276"/>
                      <a:pt x="970708" y="676276"/>
                    </a:cubicBezTo>
                    <a:close/>
                    <a:moveTo>
                      <a:pt x="37258" y="676276"/>
                    </a:moveTo>
                    <a:cubicBezTo>
                      <a:pt x="57835" y="676276"/>
                      <a:pt x="74516" y="692957"/>
                      <a:pt x="74516" y="713534"/>
                    </a:cubicBezTo>
                    <a:cubicBezTo>
                      <a:pt x="74516" y="734111"/>
                      <a:pt x="57835" y="750792"/>
                      <a:pt x="37258" y="750792"/>
                    </a:cubicBezTo>
                    <a:cubicBezTo>
                      <a:pt x="16681" y="750792"/>
                      <a:pt x="0" y="734111"/>
                      <a:pt x="0" y="713534"/>
                    </a:cubicBezTo>
                    <a:cubicBezTo>
                      <a:pt x="0" y="692957"/>
                      <a:pt x="16681" y="676276"/>
                      <a:pt x="37258" y="676276"/>
                    </a:cubicBezTo>
                    <a:close/>
                    <a:moveTo>
                      <a:pt x="656383" y="652462"/>
                    </a:moveTo>
                    <a:cubicBezTo>
                      <a:pt x="676960" y="652462"/>
                      <a:pt x="693641" y="669143"/>
                      <a:pt x="693641" y="689720"/>
                    </a:cubicBezTo>
                    <a:cubicBezTo>
                      <a:pt x="693641" y="710297"/>
                      <a:pt x="676960" y="726978"/>
                      <a:pt x="656383" y="726978"/>
                    </a:cubicBezTo>
                    <a:cubicBezTo>
                      <a:pt x="635806" y="726978"/>
                      <a:pt x="619125" y="710297"/>
                      <a:pt x="619125" y="689720"/>
                    </a:cubicBezTo>
                    <a:cubicBezTo>
                      <a:pt x="619125" y="669143"/>
                      <a:pt x="635806" y="652462"/>
                      <a:pt x="656383" y="652462"/>
                    </a:cubicBezTo>
                    <a:close/>
                    <a:moveTo>
                      <a:pt x="1313608" y="547689"/>
                    </a:moveTo>
                    <a:cubicBezTo>
                      <a:pt x="1334185" y="547689"/>
                      <a:pt x="1350866" y="564370"/>
                      <a:pt x="1350866" y="584947"/>
                    </a:cubicBezTo>
                    <a:cubicBezTo>
                      <a:pt x="1350866" y="605524"/>
                      <a:pt x="1334185" y="622205"/>
                      <a:pt x="1313608" y="622205"/>
                    </a:cubicBezTo>
                    <a:cubicBezTo>
                      <a:pt x="1293031" y="622205"/>
                      <a:pt x="1276350" y="605524"/>
                      <a:pt x="1276350" y="584947"/>
                    </a:cubicBezTo>
                    <a:cubicBezTo>
                      <a:pt x="1276350" y="564370"/>
                      <a:pt x="1293031" y="547689"/>
                      <a:pt x="1313608" y="547689"/>
                    </a:cubicBezTo>
                    <a:close/>
                    <a:moveTo>
                      <a:pt x="1728991" y="503139"/>
                    </a:moveTo>
                    <a:cubicBezTo>
                      <a:pt x="1749568" y="503139"/>
                      <a:pt x="1766249" y="519820"/>
                      <a:pt x="1766249" y="540397"/>
                    </a:cubicBezTo>
                    <a:cubicBezTo>
                      <a:pt x="1766249" y="560974"/>
                      <a:pt x="1749568" y="577655"/>
                      <a:pt x="1728991" y="577655"/>
                    </a:cubicBezTo>
                    <a:cubicBezTo>
                      <a:pt x="1708414" y="577655"/>
                      <a:pt x="1691733" y="560974"/>
                      <a:pt x="1691733" y="540397"/>
                    </a:cubicBezTo>
                    <a:cubicBezTo>
                      <a:pt x="1691733" y="519820"/>
                      <a:pt x="1708414" y="503139"/>
                      <a:pt x="1728991" y="503139"/>
                    </a:cubicBezTo>
                    <a:close/>
                    <a:moveTo>
                      <a:pt x="723058" y="476250"/>
                    </a:moveTo>
                    <a:cubicBezTo>
                      <a:pt x="743635" y="476250"/>
                      <a:pt x="760316" y="492931"/>
                      <a:pt x="760316" y="513508"/>
                    </a:cubicBezTo>
                    <a:cubicBezTo>
                      <a:pt x="760316" y="534085"/>
                      <a:pt x="743635" y="550766"/>
                      <a:pt x="723058" y="550766"/>
                    </a:cubicBezTo>
                    <a:cubicBezTo>
                      <a:pt x="702481" y="550766"/>
                      <a:pt x="685800" y="534085"/>
                      <a:pt x="685800" y="513508"/>
                    </a:cubicBezTo>
                    <a:cubicBezTo>
                      <a:pt x="685800" y="492931"/>
                      <a:pt x="702481" y="476250"/>
                      <a:pt x="723058" y="476250"/>
                    </a:cubicBezTo>
                    <a:close/>
                    <a:moveTo>
                      <a:pt x="251570" y="461962"/>
                    </a:moveTo>
                    <a:cubicBezTo>
                      <a:pt x="272147" y="461962"/>
                      <a:pt x="288828" y="478643"/>
                      <a:pt x="288828" y="499220"/>
                    </a:cubicBezTo>
                    <a:cubicBezTo>
                      <a:pt x="288828" y="519797"/>
                      <a:pt x="272147" y="536478"/>
                      <a:pt x="251570" y="536478"/>
                    </a:cubicBezTo>
                    <a:cubicBezTo>
                      <a:pt x="230993" y="536478"/>
                      <a:pt x="214312" y="519797"/>
                      <a:pt x="214312" y="499220"/>
                    </a:cubicBezTo>
                    <a:cubicBezTo>
                      <a:pt x="214312" y="478643"/>
                      <a:pt x="230993" y="461962"/>
                      <a:pt x="251570" y="461962"/>
                    </a:cubicBezTo>
                    <a:close/>
                    <a:moveTo>
                      <a:pt x="1522332" y="404813"/>
                    </a:moveTo>
                    <a:cubicBezTo>
                      <a:pt x="1542909" y="404813"/>
                      <a:pt x="1559590" y="421494"/>
                      <a:pt x="1559590" y="442071"/>
                    </a:cubicBezTo>
                    <a:cubicBezTo>
                      <a:pt x="1559590" y="462648"/>
                      <a:pt x="1542909" y="479329"/>
                      <a:pt x="1522332" y="479329"/>
                    </a:cubicBezTo>
                    <a:cubicBezTo>
                      <a:pt x="1501755" y="479329"/>
                      <a:pt x="1485074" y="462648"/>
                      <a:pt x="1485074" y="442071"/>
                    </a:cubicBezTo>
                    <a:cubicBezTo>
                      <a:pt x="1485074" y="421494"/>
                      <a:pt x="1501755" y="404813"/>
                      <a:pt x="1522332" y="404813"/>
                    </a:cubicBezTo>
                    <a:close/>
                    <a:moveTo>
                      <a:pt x="1080245" y="395288"/>
                    </a:moveTo>
                    <a:cubicBezTo>
                      <a:pt x="1100822" y="395288"/>
                      <a:pt x="1117503" y="411969"/>
                      <a:pt x="1117503" y="432546"/>
                    </a:cubicBezTo>
                    <a:cubicBezTo>
                      <a:pt x="1117503" y="453123"/>
                      <a:pt x="1100822" y="469804"/>
                      <a:pt x="1080245" y="469804"/>
                    </a:cubicBezTo>
                    <a:cubicBezTo>
                      <a:pt x="1059668" y="469804"/>
                      <a:pt x="1042987" y="453123"/>
                      <a:pt x="1042987" y="432546"/>
                    </a:cubicBezTo>
                    <a:cubicBezTo>
                      <a:pt x="1042987" y="411969"/>
                      <a:pt x="1059668" y="395288"/>
                      <a:pt x="1080245" y="395288"/>
                    </a:cubicBezTo>
                    <a:close/>
                    <a:moveTo>
                      <a:pt x="513508" y="328613"/>
                    </a:moveTo>
                    <a:cubicBezTo>
                      <a:pt x="534085" y="328613"/>
                      <a:pt x="550766" y="345294"/>
                      <a:pt x="550766" y="365871"/>
                    </a:cubicBezTo>
                    <a:cubicBezTo>
                      <a:pt x="550766" y="386448"/>
                      <a:pt x="534085" y="403129"/>
                      <a:pt x="513508" y="403129"/>
                    </a:cubicBezTo>
                    <a:cubicBezTo>
                      <a:pt x="492931" y="403129"/>
                      <a:pt x="476250" y="386448"/>
                      <a:pt x="476250" y="365871"/>
                    </a:cubicBezTo>
                    <a:cubicBezTo>
                      <a:pt x="476250" y="345294"/>
                      <a:pt x="492931" y="328613"/>
                      <a:pt x="513508" y="328613"/>
                    </a:cubicBezTo>
                    <a:close/>
                    <a:moveTo>
                      <a:pt x="870695" y="247651"/>
                    </a:moveTo>
                    <a:cubicBezTo>
                      <a:pt x="891272" y="247651"/>
                      <a:pt x="907953" y="264332"/>
                      <a:pt x="907953" y="284909"/>
                    </a:cubicBezTo>
                    <a:cubicBezTo>
                      <a:pt x="907953" y="305486"/>
                      <a:pt x="891272" y="322167"/>
                      <a:pt x="870695" y="322167"/>
                    </a:cubicBezTo>
                    <a:cubicBezTo>
                      <a:pt x="850118" y="322167"/>
                      <a:pt x="833437" y="305486"/>
                      <a:pt x="833437" y="284909"/>
                    </a:cubicBezTo>
                    <a:cubicBezTo>
                      <a:pt x="833437" y="264332"/>
                      <a:pt x="850118" y="247651"/>
                      <a:pt x="870695" y="247651"/>
                    </a:cubicBezTo>
                    <a:close/>
                    <a:moveTo>
                      <a:pt x="1251695" y="185739"/>
                    </a:moveTo>
                    <a:cubicBezTo>
                      <a:pt x="1272272" y="185739"/>
                      <a:pt x="1288953" y="202420"/>
                      <a:pt x="1288953" y="222997"/>
                    </a:cubicBezTo>
                    <a:cubicBezTo>
                      <a:pt x="1288953" y="243574"/>
                      <a:pt x="1272272" y="260255"/>
                      <a:pt x="1251695" y="260255"/>
                    </a:cubicBezTo>
                    <a:cubicBezTo>
                      <a:pt x="1231118" y="260255"/>
                      <a:pt x="1214437" y="243574"/>
                      <a:pt x="1214437" y="222997"/>
                    </a:cubicBezTo>
                    <a:cubicBezTo>
                      <a:pt x="1214437" y="202420"/>
                      <a:pt x="1231118" y="185739"/>
                      <a:pt x="1251695" y="185739"/>
                    </a:cubicBezTo>
                    <a:close/>
                    <a:moveTo>
                      <a:pt x="284908" y="180975"/>
                    </a:moveTo>
                    <a:cubicBezTo>
                      <a:pt x="305485" y="180975"/>
                      <a:pt x="322166" y="197656"/>
                      <a:pt x="322166" y="218233"/>
                    </a:cubicBezTo>
                    <a:cubicBezTo>
                      <a:pt x="322166" y="238810"/>
                      <a:pt x="305485" y="255491"/>
                      <a:pt x="284908" y="255491"/>
                    </a:cubicBezTo>
                    <a:cubicBezTo>
                      <a:pt x="264331" y="255491"/>
                      <a:pt x="247650" y="238810"/>
                      <a:pt x="247650" y="218233"/>
                    </a:cubicBezTo>
                    <a:cubicBezTo>
                      <a:pt x="247650" y="197656"/>
                      <a:pt x="264331" y="180975"/>
                      <a:pt x="284908" y="180975"/>
                    </a:cubicBezTo>
                    <a:close/>
                    <a:moveTo>
                      <a:pt x="1546144" y="119063"/>
                    </a:moveTo>
                    <a:cubicBezTo>
                      <a:pt x="1566721" y="119063"/>
                      <a:pt x="1583402" y="135744"/>
                      <a:pt x="1583402" y="156321"/>
                    </a:cubicBezTo>
                    <a:cubicBezTo>
                      <a:pt x="1583402" y="176898"/>
                      <a:pt x="1566721" y="193579"/>
                      <a:pt x="1546144" y="193579"/>
                    </a:cubicBezTo>
                    <a:cubicBezTo>
                      <a:pt x="1525567" y="193579"/>
                      <a:pt x="1508886" y="176898"/>
                      <a:pt x="1508886" y="156321"/>
                    </a:cubicBezTo>
                    <a:cubicBezTo>
                      <a:pt x="1508886" y="135744"/>
                      <a:pt x="1525567" y="119063"/>
                      <a:pt x="1546144" y="119063"/>
                    </a:cubicBezTo>
                    <a:close/>
                    <a:moveTo>
                      <a:pt x="651621" y="85725"/>
                    </a:moveTo>
                    <a:cubicBezTo>
                      <a:pt x="672198" y="85725"/>
                      <a:pt x="688879" y="102406"/>
                      <a:pt x="688879" y="122983"/>
                    </a:cubicBezTo>
                    <a:cubicBezTo>
                      <a:pt x="688879" y="143560"/>
                      <a:pt x="672198" y="160241"/>
                      <a:pt x="651621" y="160241"/>
                    </a:cubicBezTo>
                    <a:cubicBezTo>
                      <a:pt x="631044" y="160241"/>
                      <a:pt x="614363" y="143560"/>
                      <a:pt x="614363" y="122983"/>
                    </a:cubicBezTo>
                    <a:cubicBezTo>
                      <a:pt x="614363" y="102406"/>
                      <a:pt x="631044" y="85725"/>
                      <a:pt x="651621" y="85725"/>
                    </a:cubicBezTo>
                    <a:close/>
                    <a:moveTo>
                      <a:pt x="1013571" y="0"/>
                    </a:moveTo>
                    <a:cubicBezTo>
                      <a:pt x="1034148" y="0"/>
                      <a:pt x="1050829" y="16681"/>
                      <a:pt x="1050829" y="37258"/>
                    </a:cubicBezTo>
                    <a:cubicBezTo>
                      <a:pt x="1050829" y="57835"/>
                      <a:pt x="1034148" y="74516"/>
                      <a:pt x="1013571" y="74516"/>
                    </a:cubicBezTo>
                    <a:cubicBezTo>
                      <a:pt x="992994" y="74516"/>
                      <a:pt x="976313" y="57835"/>
                      <a:pt x="976313" y="37258"/>
                    </a:cubicBezTo>
                    <a:cubicBezTo>
                      <a:pt x="976313" y="16681"/>
                      <a:pt x="992994" y="0"/>
                      <a:pt x="1013571" y="0"/>
                    </a:cubicBezTo>
                    <a:close/>
                  </a:path>
                </a:pathLst>
              </a:custGeom>
              <a:solidFill>
                <a:sysClr val="window" lastClr="FFFFFF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93A0B641-2906-4DC0-A41C-08A67CE5C4DE}"/>
                  </a:ext>
                </a:extLst>
              </p:cNvPr>
              <p:cNvSpPr/>
              <p:nvPr/>
            </p:nvSpPr>
            <p:spPr>
              <a:xfrm>
                <a:off x="4719165" y="4477567"/>
                <a:ext cx="235377" cy="350145"/>
              </a:xfrm>
              <a:custGeom>
                <a:avLst/>
                <a:gdLst>
                  <a:gd name="connsiteX0" fmla="*/ 108924 w 194483"/>
                  <a:gd name="connsiteY0" fmla="*/ 89753 h 252745"/>
                  <a:gd name="connsiteX1" fmla="*/ 170659 w 194483"/>
                  <a:gd name="connsiteY1" fmla="*/ 152304 h 252745"/>
                  <a:gd name="connsiteX2" fmla="*/ 184374 w 194483"/>
                  <a:gd name="connsiteY2" fmla="*/ 250657 h 252745"/>
                  <a:gd name="connsiteX3" fmla="*/ 106570 w 194483"/>
                  <a:gd name="connsiteY3" fmla="*/ 188949 h 252745"/>
                  <a:gd name="connsiteX4" fmla="*/ 92855 w 194483"/>
                  <a:gd name="connsiteY4" fmla="*/ 90596 h 252745"/>
                  <a:gd name="connsiteX5" fmla="*/ 108924 w 194483"/>
                  <a:gd name="connsiteY5" fmla="*/ 89753 h 252745"/>
                  <a:gd name="connsiteX6" fmla="*/ 36913 w 194483"/>
                  <a:gd name="connsiteY6" fmla="*/ 0 h 252745"/>
                  <a:gd name="connsiteX7" fmla="*/ 73826 w 194483"/>
                  <a:gd name="connsiteY7" fmla="*/ 36913 h 252745"/>
                  <a:gd name="connsiteX8" fmla="*/ 36913 w 194483"/>
                  <a:gd name="connsiteY8" fmla="*/ 73826 h 252745"/>
                  <a:gd name="connsiteX9" fmla="*/ 0 w 194483"/>
                  <a:gd name="connsiteY9" fmla="*/ 36913 h 252745"/>
                  <a:gd name="connsiteX10" fmla="*/ 36913 w 194483"/>
                  <a:gd name="connsiteY10" fmla="*/ 0 h 2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483" h="252745">
                    <a:moveTo>
                      <a:pt x="108924" y="89753"/>
                    </a:moveTo>
                    <a:cubicBezTo>
                      <a:pt x="127372" y="95326"/>
                      <a:pt x="151705" y="119154"/>
                      <a:pt x="170659" y="152304"/>
                    </a:cubicBezTo>
                    <a:cubicBezTo>
                      <a:pt x="195932" y="196504"/>
                      <a:pt x="202071" y="240538"/>
                      <a:pt x="184374" y="250657"/>
                    </a:cubicBezTo>
                    <a:cubicBezTo>
                      <a:pt x="166677" y="260776"/>
                      <a:pt x="131842" y="233149"/>
                      <a:pt x="106570" y="188949"/>
                    </a:cubicBezTo>
                    <a:cubicBezTo>
                      <a:pt x="81297" y="144749"/>
                      <a:pt x="75157" y="100715"/>
                      <a:pt x="92855" y="90596"/>
                    </a:cubicBezTo>
                    <a:cubicBezTo>
                      <a:pt x="97279" y="88066"/>
                      <a:pt x="102775" y="87895"/>
                      <a:pt x="108924" y="89753"/>
                    </a:cubicBezTo>
                    <a:close/>
                    <a:moveTo>
                      <a:pt x="36913" y="0"/>
                    </a:moveTo>
                    <a:cubicBezTo>
                      <a:pt x="57299" y="0"/>
                      <a:pt x="73826" y="16527"/>
                      <a:pt x="73826" y="36913"/>
                    </a:cubicBezTo>
                    <a:cubicBezTo>
                      <a:pt x="73826" y="57299"/>
                      <a:pt x="57299" y="73826"/>
                      <a:pt x="36913" y="73826"/>
                    </a:cubicBezTo>
                    <a:cubicBezTo>
                      <a:pt x="16527" y="73826"/>
                      <a:pt x="0" y="57299"/>
                      <a:pt x="0" y="36913"/>
                    </a:cubicBezTo>
                    <a:cubicBezTo>
                      <a:pt x="0" y="16527"/>
                      <a:pt x="16527" y="0"/>
                      <a:pt x="36913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" name="月 20">
                <a:extLst>
                  <a:ext uri="{FF2B5EF4-FFF2-40B4-BE49-F238E27FC236}">
                    <a16:creationId xmlns:a16="http://schemas.microsoft.com/office/drawing/2014/main" id="{67FBAD36-B117-4C37-A72F-BC83D76EBE7D}"/>
                  </a:ext>
                </a:extLst>
              </p:cNvPr>
              <p:cNvSpPr/>
              <p:nvPr/>
            </p:nvSpPr>
            <p:spPr>
              <a:xfrm rot="16200000">
                <a:off x="4260330" y="4169272"/>
                <a:ext cx="94679" cy="309586"/>
              </a:xfrm>
              <a:prstGeom prst="moon">
                <a:avLst>
                  <a:gd name="adj" fmla="val 85327"/>
                </a:avLst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29B02E7C-E265-4C28-8DD4-ECE75302C1DC}"/>
                  </a:ext>
                </a:extLst>
              </p:cNvPr>
              <p:cNvGrpSpPr/>
              <p:nvPr/>
            </p:nvGrpSpPr>
            <p:grpSpPr>
              <a:xfrm>
                <a:off x="4202527" y="4222875"/>
                <a:ext cx="224963" cy="104614"/>
                <a:chOff x="4185856" y="3937349"/>
                <a:chExt cx="258317" cy="149140"/>
              </a:xfrm>
            </p:grpSpPr>
            <p:sp>
              <p:nvSpPr>
                <p:cNvPr id="25" name="星: 8 pt 24">
                  <a:extLst>
                    <a:ext uri="{FF2B5EF4-FFF2-40B4-BE49-F238E27FC236}">
                      <a16:creationId xmlns:a16="http://schemas.microsoft.com/office/drawing/2014/main" id="{A23C948E-DDCD-4661-9396-E0C05C5B7AE7}"/>
                    </a:ext>
                  </a:extLst>
                </p:cNvPr>
                <p:cNvSpPr/>
                <p:nvPr/>
              </p:nvSpPr>
              <p:spPr>
                <a:xfrm>
                  <a:off x="4185856" y="3937349"/>
                  <a:ext cx="258317" cy="149140"/>
                </a:xfrm>
                <a:prstGeom prst="star8">
                  <a:avLst>
                    <a:gd name="adj" fmla="val 39722"/>
                  </a:avLst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9" name="楕円 28">
                  <a:extLst>
                    <a:ext uri="{FF2B5EF4-FFF2-40B4-BE49-F238E27FC236}">
                      <a16:creationId xmlns:a16="http://schemas.microsoft.com/office/drawing/2014/main" id="{31D2D069-83EF-4FF9-A2A9-7BD76E9FF47F}"/>
                    </a:ext>
                  </a:extLst>
                </p:cNvPr>
                <p:cNvSpPr/>
                <p:nvPr/>
              </p:nvSpPr>
              <p:spPr>
                <a:xfrm>
                  <a:off x="4242828" y="3944276"/>
                  <a:ext cx="140293" cy="85644"/>
                </a:xfrm>
                <a:prstGeom prst="ellipse">
                  <a:avLst/>
                </a:pr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3" name="月 22">
                <a:extLst>
                  <a:ext uri="{FF2B5EF4-FFF2-40B4-BE49-F238E27FC236}">
                    <a16:creationId xmlns:a16="http://schemas.microsoft.com/office/drawing/2014/main" id="{13B845E0-0506-43EE-872C-33F06D480923}"/>
                  </a:ext>
                </a:extLst>
              </p:cNvPr>
              <p:cNvSpPr/>
              <p:nvPr/>
            </p:nvSpPr>
            <p:spPr>
              <a:xfrm rot="4500000">
                <a:off x="4067483" y="4237108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" name="月 23">
                <a:extLst>
                  <a:ext uri="{FF2B5EF4-FFF2-40B4-BE49-F238E27FC236}">
                    <a16:creationId xmlns:a16="http://schemas.microsoft.com/office/drawing/2014/main" id="{B9E80BE3-DBD4-40CF-828D-279CB28AB9A1}"/>
                  </a:ext>
                </a:extLst>
              </p:cNvPr>
              <p:cNvSpPr/>
              <p:nvPr/>
            </p:nvSpPr>
            <p:spPr>
              <a:xfrm rot="5791001">
                <a:off x="4507893" y="4230077"/>
                <a:ext cx="28098" cy="140194"/>
              </a:xfrm>
              <a:prstGeom prst="moon">
                <a:avLst>
                  <a:gd name="adj" fmla="val 70236"/>
                </a:avLst>
              </a:prstGeom>
              <a:solidFill>
                <a:srgbClr val="FFC000">
                  <a:alpha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DF1B1D24-70A7-416D-8DFD-E4BCB86DEC84}"/>
              </a:ext>
            </a:extLst>
          </p:cNvPr>
          <p:cNvGrpSpPr/>
          <p:nvPr/>
        </p:nvGrpSpPr>
        <p:grpSpPr>
          <a:xfrm>
            <a:off x="8185414" y="1996313"/>
            <a:ext cx="3304224" cy="1634871"/>
            <a:chOff x="3150114" y="3182529"/>
            <a:chExt cx="3435274" cy="1856451"/>
          </a:xfrm>
        </p:grpSpPr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D8C9AFAD-C753-4146-AC28-135C45AD4B47}"/>
                </a:ext>
              </a:extLst>
            </p:cNvPr>
            <p:cNvSpPr/>
            <p:nvPr/>
          </p:nvSpPr>
          <p:spPr>
            <a:xfrm>
              <a:off x="6030233" y="3582019"/>
              <a:ext cx="555155" cy="1179862"/>
            </a:xfrm>
            <a:custGeom>
              <a:avLst/>
              <a:gdLst>
                <a:gd name="connsiteX0" fmla="*/ 555155 w 555155"/>
                <a:gd name="connsiteY0" fmla="*/ 0 h 1179862"/>
                <a:gd name="connsiteX1" fmla="*/ 426324 w 555155"/>
                <a:gd name="connsiteY1" fmla="*/ 589937 h 1179862"/>
                <a:gd name="connsiteX2" fmla="*/ 555152 w 555155"/>
                <a:gd name="connsiteY2" fmla="*/ 1179862 h 1179862"/>
                <a:gd name="connsiteX3" fmla="*/ 519023 w 555155"/>
                <a:gd name="connsiteY3" fmla="*/ 1108538 h 1179862"/>
                <a:gd name="connsiteX4" fmla="*/ 334486 w 555155"/>
                <a:gd name="connsiteY4" fmla="*/ 867287 h 1179862"/>
                <a:gd name="connsiteX5" fmla="*/ 87383 w 555155"/>
                <a:gd name="connsiteY5" fmla="*/ 648275 h 1179862"/>
                <a:gd name="connsiteX6" fmla="*/ 0 w 555155"/>
                <a:gd name="connsiteY6" fmla="*/ 589936 h 1179862"/>
                <a:gd name="connsiteX7" fmla="*/ 87380 w 555155"/>
                <a:gd name="connsiteY7" fmla="*/ 531599 h 1179862"/>
                <a:gd name="connsiteX8" fmla="*/ 334483 w 555155"/>
                <a:gd name="connsiteY8" fmla="*/ 312587 h 1179862"/>
                <a:gd name="connsiteX9" fmla="*/ 519020 w 555155"/>
                <a:gd name="connsiteY9" fmla="*/ 71336 h 1179862"/>
                <a:gd name="connsiteX10" fmla="*/ 555155 w 555155"/>
                <a:gd name="connsiteY10" fmla="*/ 0 h 117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155" h="1179862">
                  <a:moveTo>
                    <a:pt x="555155" y="0"/>
                  </a:moveTo>
                  <a:lnTo>
                    <a:pt x="426324" y="589937"/>
                  </a:lnTo>
                  <a:lnTo>
                    <a:pt x="555152" y="1179862"/>
                  </a:lnTo>
                  <a:lnTo>
                    <a:pt x="519023" y="1108538"/>
                  </a:lnTo>
                  <a:cubicBezTo>
                    <a:pt x="472833" y="1030645"/>
                    <a:pt x="411041" y="948918"/>
                    <a:pt x="334486" y="867287"/>
                  </a:cubicBezTo>
                  <a:cubicBezTo>
                    <a:pt x="257931" y="785656"/>
                    <a:pt x="173861" y="711848"/>
                    <a:pt x="87383" y="648275"/>
                  </a:cubicBezTo>
                  <a:lnTo>
                    <a:pt x="0" y="589936"/>
                  </a:lnTo>
                  <a:lnTo>
                    <a:pt x="87380" y="531599"/>
                  </a:lnTo>
                  <a:cubicBezTo>
                    <a:pt x="173858" y="468026"/>
                    <a:pt x="257927" y="394218"/>
                    <a:pt x="334483" y="312587"/>
                  </a:cubicBezTo>
                  <a:cubicBezTo>
                    <a:pt x="411037" y="230956"/>
                    <a:pt x="472829" y="149229"/>
                    <a:pt x="519020" y="71336"/>
                  </a:cubicBezTo>
                  <a:lnTo>
                    <a:pt x="555155" y="0"/>
                  </a:lnTo>
                  <a:close/>
                </a:path>
              </a:pathLst>
            </a:custGeom>
            <a:pattFill prst="dkHorz">
              <a:fgClr>
                <a:srgbClr val="4472C4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0E94F9AF-E451-4F5D-B889-6C658927A7F6}"/>
                </a:ext>
              </a:extLst>
            </p:cNvPr>
            <p:cNvSpPr/>
            <p:nvPr/>
          </p:nvSpPr>
          <p:spPr>
            <a:xfrm>
              <a:off x="6030233" y="4044891"/>
              <a:ext cx="454073" cy="254120"/>
            </a:xfrm>
            <a:custGeom>
              <a:avLst/>
              <a:gdLst>
                <a:gd name="connsiteX0" fmla="*/ 454073 w 454073"/>
                <a:gd name="connsiteY0" fmla="*/ 0 h 254120"/>
                <a:gd name="connsiteX1" fmla="*/ 426324 w 454073"/>
                <a:gd name="connsiteY1" fmla="*/ 127065 h 254120"/>
                <a:gd name="connsiteX2" fmla="*/ 454071 w 454073"/>
                <a:gd name="connsiteY2" fmla="*/ 254120 h 254120"/>
                <a:gd name="connsiteX3" fmla="*/ 447394 w 454073"/>
                <a:gd name="connsiteY3" fmla="*/ 252777 h 254120"/>
                <a:gd name="connsiteX4" fmla="*/ 322228 w 454073"/>
                <a:gd name="connsiteY4" fmla="*/ 230057 h 254120"/>
                <a:gd name="connsiteX5" fmla="*/ 99254 w 454073"/>
                <a:gd name="connsiteY5" fmla="*/ 194985 h 254120"/>
                <a:gd name="connsiteX6" fmla="*/ 87383 w 454073"/>
                <a:gd name="connsiteY6" fmla="*/ 185403 h 254120"/>
                <a:gd name="connsiteX7" fmla="*/ 0 w 454073"/>
                <a:gd name="connsiteY7" fmla="*/ 127064 h 254120"/>
                <a:gd name="connsiteX8" fmla="*/ 87380 w 454073"/>
                <a:gd name="connsiteY8" fmla="*/ 68727 h 254120"/>
                <a:gd name="connsiteX9" fmla="*/ 99264 w 454073"/>
                <a:gd name="connsiteY9" fmla="*/ 59135 h 254120"/>
                <a:gd name="connsiteX10" fmla="*/ 322221 w 454073"/>
                <a:gd name="connsiteY10" fmla="*/ 24065 h 254120"/>
                <a:gd name="connsiteX11" fmla="*/ 447385 w 454073"/>
                <a:gd name="connsiteY11" fmla="*/ 1346 h 25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073" h="254120">
                  <a:moveTo>
                    <a:pt x="454073" y="0"/>
                  </a:moveTo>
                  <a:lnTo>
                    <a:pt x="426324" y="127065"/>
                  </a:lnTo>
                  <a:lnTo>
                    <a:pt x="454071" y="254120"/>
                  </a:lnTo>
                  <a:lnTo>
                    <a:pt x="447394" y="252777"/>
                  </a:lnTo>
                  <a:cubicBezTo>
                    <a:pt x="407805" y="245217"/>
                    <a:pt x="366073" y="237636"/>
                    <a:pt x="322228" y="230057"/>
                  </a:cubicBezTo>
                  <a:lnTo>
                    <a:pt x="99254" y="194985"/>
                  </a:lnTo>
                  <a:lnTo>
                    <a:pt x="87383" y="185403"/>
                  </a:lnTo>
                  <a:lnTo>
                    <a:pt x="0" y="127064"/>
                  </a:lnTo>
                  <a:lnTo>
                    <a:pt x="87380" y="68727"/>
                  </a:lnTo>
                  <a:lnTo>
                    <a:pt x="99264" y="59135"/>
                  </a:lnTo>
                  <a:lnTo>
                    <a:pt x="322221" y="24065"/>
                  </a:lnTo>
                  <a:cubicBezTo>
                    <a:pt x="366066" y="16487"/>
                    <a:pt x="407798" y="8906"/>
                    <a:pt x="447385" y="1346"/>
                  </a:cubicBezTo>
                  <a:close/>
                </a:path>
              </a:pathLst>
            </a:cu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8" name="月 57">
              <a:extLst>
                <a:ext uri="{FF2B5EF4-FFF2-40B4-BE49-F238E27FC236}">
                  <a16:creationId xmlns:a16="http://schemas.microsoft.com/office/drawing/2014/main" id="{AA32E0A0-4CDD-495D-A4AB-B72B582F835A}"/>
                </a:ext>
              </a:extLst>
            </p:cNvPr>
            <p:cNvSpPr/>
            <p:nvPr/>
          </p:nvSpPr>
          <p:spPr>
            <a:xfrm>
              <a:off x="4014786" y="4503523"/>
              <a:ext cx="295275" cy="535457"/>
            </a:xfrm>
            <a:prstGeom prst="moon">
              <a:avLst>
                <a:gd name="adj" fmla="val 87500"/>
              </a:avLst>
            </a:prstGeom>
            <a:pattFill prst="dkVert">
              <a:fgClr>
                <a:srgbClr val="0070C0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" name="月 58">
              <a:extLst>
                <a:ext uri="{FF2B5EF4-FFF2-40B4-BE49-F238E27FC236}">
                  <a16:creationId xmlns:a16="http://schemas.microsoft.com/office/drawing/2014/main" id="{FEA858EE-DA8F-41AA-A3C1-6AF5EEC0A051}"/>
                </a:ext>
              </a:extLst>
            </p:cNvPr>
            <p:cNvSpPr/>
            <p:nvPr/>
          </p:nvSpPr>
          <p:spPr>
            <a:xfrm rot="20700000">
              <a:off x="5065076" y="4433432"/>
              <a:ext cx="295275" cy="535457"/>
            </a:xfrm>
            <a:prstGeom prst="moon">
              <a:avLst>
                <a:gd name="adj" fmla="val 87500"/>
              </a:avLst>
            </a:prstGeom>
            <a:pattFill prst="dkVert">
              <a:fgClr>
                <a:srgbClr val="0070C0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0" name="月 59">
              <a:extLst>
                <a:ext uri="{FF2B5EF4-FFF2-40B4-BE49-F238E27FC236}">
                  <a16:creationId xmlns:a16="http://schemas.microsoft.com/office/drawing/2014/main" id="{C63F57F6-8DEA-47FA-A34E-03E5A50B0413}"/>
                </a:ext>
              </a:extLst>
            </p:cNvPr>
            <p:cNvSpPr/>
            <p:nvPr/>
          </p:nvSpPr>
          <p:spPr>
            <a:xfrm>
              <a:off x="5029198" y="3350998"/>
              <a:ext cx="295275" cy="535457"/>
            </a:xfrm>
            <a:prstGeom prst="moon">
              <a:avLst>
                <a:gd name="adj" fmla="val 87500"/>
              </a:avLst>
            </a:prstGeom>
            <a:pattFill prst="dkVert">
              <a:fgClr>
                <a:srgbClr val="0070C0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EF37B951-740F-417C-B58C-E33E6026A692}"/>
                </a:ext>
              </a:extLst>
            </p:cNvPr>
            <p:cNvSpPr/>
            <p:nvPr/>
          </p:nvSpPr>
          <p:spPr>
            <a:xfrm>
              <a:off x="5229225" y="3705225"/>
              <a:ext cx="555155" cy="950698"/>
            </a:xfrm>
            <a:custGeom>
              <a:avLst/>
              <a:gdLst>
                <a:gd name="connsiteX0" fmla="*/ 295275 w 512126"/>
                <a:gd name="connsiteY0" fmla="*/ 0 h 1064998"/>
                <a:gd name="connsiteX1" fmla="*/ 277892 w 512126"/>
                <a:gd name="connsiteY1" fmla="*/ 166213 h 1064998"/>
                <a:gd name="connsiteX2" fmla="*/ 308867 w 512126"/>
                <a:gd name="connsiteY2" fmla="*/ 142401 h 1064998"/>
                <a:gd name="connsiteX3" fmla="*/ 423801 w 512126"/>
                <a:gd name="connsiteY3" fmla="*/ 109537 h 1064998"/>
                <a:gd name="connsiteX4" fmla="*/ 403101 w 512126"/>
                <a:gd name="connsiteY4" fmla="*/ 264983 h 1064998"/>
                <a:gd name="connsiteX5" fmla="*/ 432218 w 512126"/>
                <a:gd name="connsiteY5" fmla="*/ 234556 h 1064998"/>
                <a:gd name="connsiteX6" fmla="*/ 512126 w 512126"/>
                <a:gd name="connsiteY6" fmla="*/ 209551 h 1064998"/>
                <a:gd name="connsiteX7" fmla="*/ 512126 w 512126"/>
                <a:gd name="connsiteY7" fmla="*/ 845923 h 1064998"/>
                <a:gd name="connsiteX8" fmla="*/ 432218 w 512126"/>
                <a:gd name="connsiteY8" fmla="*/ 820919 h 1064998"/>
                <a:gd name="connsiteX9" fmla="*/ 403101 w 512126"/>
                <a:gd name="connsiteY9" fmla="*/ 790492 h 1064998"/>
                <a:gd name="connsiteX10" fmla="*/ 423801 w 512126"/>
                <a:gd name="connsiteY10" fmla="*/ 945934 h 1064998"/>
                <a:gd name="connsiteX11" fmla="*/ 423801 w 512126"/>
                <a:gd name="connsiteY11" fmla="*/ 945935 h 1064998"/>
                <a:gd name="connsiteX12" fmla="*/ 308867 w 512126"/>
                <a:gd name="connsiteY12" fmla="*/ 913071 h 1064998"/>
                <a:gd name="connsiteX13" fmla="*/ 276808 w 512126"/>
                <a:gd name="connsiteY13" fmla="*/ 888427 h 1064998"/>
                <a:gd name="connsiteX14" fmla="*/ 295275 w 512126"/>
                <a:gd name="connsiteY14" fmla="*/ 1064998 h 1064998"/>
                <a:gd name="connsiteX15" fmla="*/ 0 w 512126"/>
                <a:gd name="connsiteY15" fmla="*/ 532499 h 1064998"/>
                <a:gd name="connsiteX16" fmla="*/ 295275 w 512126"/>
                <a:gd name="connsiteY16" fmla="*/ 0 h 1064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2126" h="1064998">
                  <a:moveTo>
                    <a:pt x="295275" y="0"/>
                  </a:moveTo>
                  <a:lnTo>
                    <a:pt x="277892" y="166213"/>
                  </a:lnTo>
                  <a:lnTo>
                    <a:pt x="308867" y="142401"/>
                  </a:lnTo>
                  <a:cubicBezTo>
                    <a:pt x="344193" y="121239"/>
                    <a:pt x="383032" y="109537"/>
                    <a:pt x="423801" y="109537"/>
                  </a:cubicBezTo>
                  <a:lnTo>
                    <a:pt x="403101" y="264983"/>
                  </a:lnTo>
                  <a:lnTo>
                    <a:pt x="432218" y="234556"/>
                  </a:lnTo>
                  <a:cubicBezTo>
                    <a:pt x="456778" y="218455"/>
                    <a:pt x="483782" y="209551"/>
                    <a:pt x="512126" y="209551"/>
                  </a:cubicBezTo>
                  <a:cubicBezTo>
                    <a:pt x="477911" y="418361"/>
                    <a:pt x="477911" y="637114"/>
                    <a:pt x="512126" y="845923"/>
                  </a:cubicBezTo>
                  <a:cubicBezTo>
                    <a:pt x="483782" y="845923"/>
                    <a:pt x="456778" y="837020"/>
                    <a:pt x="432218" y="820919"/>
                  </a:cubicBezTo>
                  <a:lnTo>
                    <a:pt x="403101" y="790492"/>
                  </a:lnTo>
                  <a:lnTo>
                    <a:pt x="423801" y="945934"/>
                  </a:lnTo>
                  <a:lnTo>
                    <a:pt x="423801" y="945935"/>
                  </a:lnTo>
                  <a:cubicBezTo>
                    <a:pt x="383032" y="945935"/>
                    <a:pt x="344193" y="934233"/>
                    <a:pt x="308867" y="913071"/>
                  </a:cubicBezTo>
                  <a:lnTo>
                    <a:pt x="276808" y="888427"/>
                  </a:lnTo>
                  <a:lnTo>
                    <a:pt x="295275" y="1064998"/>
                  </a:lnTo>
                  <a:cubicBezTo>
                    <a:pt x="132199" y="1064998"/>
                    <a:pt x="0" y="826590"/>
                    <a:pt x="0" y="532499"/>
                  </a:cubicBezTo>
                  <a:cubicBezTo>
                    <a:pt x="0" y="238408"/>
                    <a:pt x="132199" y="0"/>
                    <a:pt x="295275" y="0"/>
                  </a:cubicBezTo>
                  <a:close/>
                </a:path>
              </a:pathLst>
            </a:custGeom>
            <a:pattFill prst="dkVert">
              <a:fgClr>
                <a:srgbClr val="0070C0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2" name="月 204">
              <a:extLst>
                <a:ext uri="{FF2B5EF4-FFF2-40B4-BE49-F238E27FC236}">
                  <a16:creationId xmlns:a16="http://schemas.microsoft.com/office/drawing/2014/main" id="{5CA3C19F-EC76-4052-B3FD-2DDA7E8938B3}"/>
                </a:ext>
              </a:extLst>
            </p:cNvPr>
            <p:cNvSpPr/>
            <p:nvPr/>
          </p:nvSpPr>
          <p:spPr>
            <a:xfrm>
              <a:off x="3872584" y="3182529"/>
              <a:ext cx="961354" cy="724167"/>
            </a:xfrm>
            <a:custGeom>
              <a:avLst/>
              <a:gdLst>
                <a:gd name="connsiteX0" fmla="*/ 661314 w 661314"/>
                <a:gd name="connsiteY0" fmla="*/ 1333500 h 1333500"/>
                <a:gd name="connsiteX1" fmla="*/ 0 w 661314"/>
                <a:gd name="connsiteY1" fmla="*/ 666750 h 1333500"/>
                <a:gd name="connsiteX2" fmla="*/ 661314 w 661314"/>
                <a:gd name="connsiteY2" fmla="*/ 0 h 1333500"/>
                <a:gd name="connsiteX3" fmla="*/ 661314 w 661314"/>
                <a:gd name="connsiteY3" fmla="*/ 1333500 h 1333500"/>
                <a:gd name="connsiteX0" fmla="*/ 661314 w 675604"/>
                <a:gd name="connsiteY0" fmla="*/ 1333563 h 1333603"/>
                <a:gd name="connsiteX1" fmla="*/ 0 w 675604"/>
                <a:gd name="connsiteY1" fmla="*/ 666813 h 1333603"/>
                <a:gd name="connsiteX2" fmla="*/ 661314 w 675604"/>
                <a:gd name="connsiteY2" fmla="*/ 63 h 1333603"/>
                <a:gd name="connsiteX3" fmla="*/ 516537 w 675604"/>
                <a:gd name="connsiteY3" fmla="*/ 644002 h 1333603"/>
                <a:gd name="connsiteX4" fmla="*/ 661314 w 675604"/>
                <a:gd name="connsiteY4" fmla="*/ 1333563 h 1333603"/>
                <a:gd name="connsiteX0" fmla="*/ 661314 w 791617"/>
                <a:gd name="connsiteY0" fmla="*/ 1333563 h 1333585"/>
                <a:gd name="connsiteX1" fmla="*/ 0 w 791617"/>
                <a:gd name="connsiteY1" fmla="*/ 666813 h 1333585"/>
                <a:gd name="connsiteX2" fmla="*/ 661314 w 791617"/>
                <a:gd name="connsiteY2" fmla="*/ 63 h 1333585"/>
                <a:gd name="connsiteX3" fmla="*/ 516537 w 791617"/>
                <a:gd name="connsiteY3" fmla="*/ 644002 h 1333585"/>
                <a:gd name="connsiteX4" fmla="*/ 661314 w 791617"/>
                <a:gd name="connsiteY4" fmla="*/ 1333563 h 1333585"/>
                <a:gd name="connsiteX0" fmla="*/ 661314 w 685775"/>
                <a:gd name="connsiteY0" fmla="*/ 1333563 h 1333593"/>
                <a:gd name="connsiteX1" fmla="*/ 0 w 685775"/>
                <a:gd name="connsiteY1" fmla="*/ 666813 h 1333593"/>
                <a:gd name="connsiteX2" fmla="*/ 661314 w 685775"/>
                <a:gd name="connsiteY2" fmla="*/ 63 h 1333593"/>
                <a:gd name="connsiteX3" fmla="*/ 516537 w 685775"/>
                <a:gd name="connsiteY3" fmla="*/ 644002 h 1333593"/>
                <a:gd name="connsiteX4" fmla="*/ 661314 w 685775"/>
                <a:gd name="connsiteY4" fmla="*/ 1333563 h 1333593"/>
                <a:gd name="connsiteX0" fmla="*/ 661314 w 698252"/>
                <a:gd name="connsiteY0" fmla="*/ 1333563 h 1333582"/>
                <a:gd name="connsiteX1" fmla="*/ 0 w 698252"/>
                <a:gd name="connsiteY1" fmla="*/ 666813 h 1333582"/>
                <a:gd name="connsiteX2" fmla="*/ 661314 w 698252"/>
                <a:gd name="connsiteY2" fmla="*/ 63 h 1333582"/>
                <a:gd name="connsiteX3" fmla="*/ 577497 w 698252"/>
                <a:gd name="connsiteY3" fmla="*/ 316342 h 1333582"/>
                <a:gd name="connsiteX4" fmla="*/ 661314 w 698252"/>
                <a:gd name="connsiteY4" fmla="*/ 1333563 h 1333582"/>
                <a:gd name="connsiteX0" fmla="*/ 661314 w 696049"/>
                <a:gd name="connsiteY0" fmla="*/ 1333563 h 1333583"/>
                <a:gd name="connsiteX1" fmla="*/ 0 w 696049"/>
                <a:gd name="connsiteY1" fmla="*/ 666813 h 1333583"/>
                <a:gd name="connsiteX2" fmla="*/ 661314 w 696049"/>
                <a:gd name="connsiteY2" fmla="*/ 63 h 1333583"/>
                <a:gd name="connsiteX3" fmla="*/ 577497 w 696049"/>
                <a:gd name="connsiteY3" fmla="*/ 316342 h 1333583"/>
                <a:gd name="connsiteX4" fmla="*/ 661314 w 696049"/>
                <a:gd name="connsiteY4" fmla="*/ 1333563 h 1333583"/>
                <a:gd name="connsiteX0" fmla="*/ 661314 w 696049"/>
                <a:gd name="connsiteY0" fmla="*/ 1333563 h 1333583"/>
                <a:gd name="connsiteX1" fmla="*/ 0 w 696049"/>
                <a:gd name="connsiteY1" fmla="*/ 666813 h 1333583"/>
                <a:gd name="connsiteX2" fmla="*/ 661314 w 696049"/>
                <a:gd name="connsiteY2" fmla="*/ 63 h 1333583"/>
                <a:gd name="connsiteX3" fmla="*/ 577497 w 696049"/>
                <a:gd name="connsiteY3" fmla="*/ 316342 h 1333583"/>
                <a:gd name="connsiteX4" fmla="*/ 661314 w 696049"/>
                <a:gd name="connsiteY4" fmla="*/ 1333563 h 1333583"/>
                <a:gd name="connsiteX0" fmla="*/ 661314 w 696049"/>
                <a:gd name="connsiteY0" fmla="*/ 1333500 h 1333520"/>
                <a:gd name="connsiteX1" fmla="*/ 0 w 696049"/>
                <a:gd name="connsiteY1" fmla="*/ 666750 h 1333520"/>
                <a:gd name="connsiteX2" fmla="*/ 661314 w 696049"/>
                <a:gd name="connsiteY2" fmla="*/ 0 h 1333520"/>
                <a:gd name="connsiteX3" fmla="*/ 577497 w 696049"/>
                <a:gd name="connsiteY3" fmla="*/ 316279 h 1333520"/>
                <a:gd name="connsiteX4" fmla="*/ 661314 w 696049"/>
                <a:gd name="connsiteY4" fmla="*/ 1333500 h 1333520"/>
                <a:gd name="connsiteX0" fmla="*/ 1128039 w 1134390"/>
                <a:gd name="connsiteY0" fmla="*/ 642937 h 824456"/>
                <a:gd name="connsiteX1" fmla="*/ 0 w 1134390"/>
                <a:gd name="connsiteY1" fmla="*/ 666750 h 824456"/>
                <a:gd name="connsiteX2" fmla="*/ 661314 w 1134390"/>
                <a:gd name="connsiteY2" fmla="*/ 0 h 824456"/>
                <a:gd name="connsiteX3" fmla="*/ 577497 w 1134390"/>
                <a:gd name="connsiteY3" fmla="*/ 316279 h 824456"/>
                <a:gd name="connsiteX4" fmla="*/ 1128039 w 1134390"/>
                <a:gd name="connsiteY4" fmla="*/ 642937 h 824456"/>
                <a:gd name="connsiteX0" fmla="*/ 1128039 w 1134710"/>
                <a:gd name="connsiteY0" fmla="*/ 642937 h 824456"/>
                <a:gd name="connsiteX1" fmla="*/ 0 w 1134710"/>
                <a:gd name="connsiteY1" fmla="*/ 666750 h 824456"/>
                <a:gd name="connsiteX2" fmla="*/ 661314 w 1134710"/>
                <a:gd name="connsiteY2" fmla="*/ 0 h 824456"/>
                <a:gd name="connsiteX3" fmla="*/ 606072 w 1134710"/>
                <a:gd name="connsiteY3" fmla="*/ 287704 h 824456"/>
                <a:gd name="connsiteX4" fmla="*/ 1128039 w 1134710"/>
                <a:gd name="connsiteY4" fmla="*/ 642937 h 824456"/>
                <a:gd name="connsiteX0" fmla="*/ 1128039 w 1136684"/>
                <a:gd name="connsiteY0" fmla="*/ 642937 h 824456"/>
                <a:gd name="connsiteX1" fmla="*/ 0 w 1136684"/>
                <a:gd name="connsiteY1" fmla="*/ 666750 h 824456"/>
                <a:gd name="connsiteX2" fmla="*/ 661314 w 1136684"/>
                <a:gd name="connsiteY2" fmla="*/ 0 h 824456"/>
                <a:gd name="connsiteX3" fmla="*/ 606072 w 1136684"/>
                <a:gd name="connsiteY3" fmla="*/ 287704 h 824456"/>
                <a:gd name="connsiteX4" fmla="*/ 1128039 w 1136684"/>
                <a:gd name="connsiteY4" fmla="*/ 642937 h 824456"/>
                <a:gd name="connsiteX0" fmla="*/ 1128039 w 1139838"/>
                <a:gd name="connsiteY0" fmla="*/ 642937 h 824456"/>
                <a:gd name="connsiteX1" fmla="*/ 0 w 1139838"/>
                <a:gd name="connsiteY1" fmla="*/ 666750 h 824456"/>
                <a:gd name="connsiteX2" fmla="*/ 661314 w 1139838"/>
                <a:gd name="connsiteY2" fmla="*/ 0 h 824456"/>
                <a:gd name="connsiteX3" fmla="*/ 725135 w 1139838"/>
                <a:gd name="connsiteY3" fmla="*/ 273417 h 824456"/>
                <a:gd name="connsiteX4" fmla="*/ 1128039 w 1139838"/>
                <a:gd name="connsiteY4" fmla="*/ 642937 h 8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838" h="824456">
                  <a:moveTo>
                    <a:pt x="1128039" y="642937"/>
                  </a:moveTo>
                  <a:cubicBezTo>
                    <a:pt x="762805" y="642937"/>
                    <a:pt x="0" y="1034986"/>
                    <a:pt x="0" y="666750"/>
                  </a:cubicBezTo>
                  <a:cubicBezTo>
                    <a:pt x="0" y="298514"/>
                    <a:pt x="433303" y="42537"/>
                    <a:pt x="661314" y="0"/>
                  </a:cubicBezTo>
                  <a:cubicBezTo>
                    <a:pt x="689301" y="52713"/>
                    <a:pt x="513997" y="232936"/>
                    <a:pt x="725135" y="273417"/>
                  </a:cubicBezTo>
                  <a:cubicBezTo>
                    <a:pt x="936273" y="313898"/>
                    <a:pt x="1198888" y="648025"/>
                    <a:pt x="1128039" y="642937"/>
                  </a:cubicBezTo>
                  <a:close/>
                </a:path>
              </a:pathLst>
            </a:custGeom>
            <a:pattFill prst="dkVert">
              <a:fgClr>
                <a:srgbClr val="0070C0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A4E7D082-E221-4913-876A-2A5E6B456BAD}"/>
                </a:ext>
              </a:extLst>
            </p:cNvPr>
            <p:cNvSpPr/>
            <p:nvPr/>
          </p:nvSpPr>
          <p:spPr>
            <a:xfrm>
              <a:off x="3150114" y="3505200"/>
              <a:ext cx="3090671" cy="1333500"/>
            </a:xfrm>
            <a:custGeom>
              <a:avLst/>
              <a:gdLst>
                <a:gd name="connsiteX0" fmla="*/ 1353308 w 3090671"/>
                <a:gd name="connsiteY0" fmla="*/ 0 h 1333500"/>
                <a:gd name="connsiteX1" fmla="*/ 2595999 w 3090671"/>
                <a:gd name="connsiteY1" fmla="*/ 469909 h 1333500"/>
                <a:gd name="connsiteX2" fmla="*/ 2686294 w 3090671"/>
                <a:gd name="connsiteY2" fmla="*/ 506728 h 1333500"/>
                <a:gd name="connsiteX3" fmla="*/ 3077101 w 3090671"/>
                <a:gd name="connsiteY3" fmla="*/ 648120 h 1333500"/>
                <a:gd name="connsiteX4" fmla="*/ 3090671 w 3090671"/>
                <a:gd name="connsiteY4" fmla="*/ 666750 h 1333500"/>
                <a:gd name="connsiteX5" fmla="*/ 3077101 w 3090671"/>
                <a:gd name="connsiteY5" fmla="*/ 685380 h 1333500"/>
                <a:gd name="connsiteX6" fmla="*/ 2686294 w 3090671"/>
                <a:gd name="connsiteY6" fmla="*/ 826773 h 1333500"/>
                <a:gd name="connsiteX7" fmla="*/ 2595999 w 3090671"/>
                <a:gd name="connsiteY7" fmla="*/ 863591 h 1333500"/>
                <a:gd name="connsiteX8" fmla="*/ 1353308 w 3090671"/>
                <a:gd name="connsiteY8" fmla="*/ 1333500 h 1333500"/>
                <a:gd name="connsiteX9" fmla="*/ 110618 w 3090671"/>
                <a:gd name="connsiteY9" fmla="*/ 863591 h 1333500"/>
                <a:gd name="connsiteX10" fmla="*/ 46582 w 3090671"/>
                <a:gd name="connsiteY10" fmla="*/ 766214 h 1333500"/>
                <a:gd name="connsiteX11" fmla="*/ 102744 w 3090671"/>
                <a:gd name="connsiteY11" fmla="*/ 762296 h 1333500"/>
                <a:gd name="connsiteX12" fmla="*/ 313851 w 3090671"/>
                <a:gd name="connsiteY12" fmla="*/ 722775 h 1333500"/>
                <a:gd name="connsiteX13" fmla="*/ 326885 w 3090671"/>
                <a:gd name="connsiteY13" fmla="*/ 716058 h 1333500"/>
                <a:gd name="connsiteX14" fmla="*/ 313851 w 3090671"/>
                <a:gd name="connsiteY14" fmla="*/ 709341 h 1333500"/>
                <a:gd name="connsiteX15" fmla="*/ 102744 w 3090671"/>
                <a:gd name="connsiteY15" fmla="*/ 669820 h 1333500"/>
                <a:gd name="connsiteX16" fmla="*/ 0 w 3090671"/>
                <a:gd name="connsiteY16" fmla="*/ 662653 h 1333500"/>
                <a:gd name="connsiteX17" fmla="*/ 28818 w 3090671"/>
                <a:gd name="connsiteY17" fmla="*/ 594299 h 1333500"/>
                <a:gd name="connsiteX18" fmla="*/ 1353308 w 3090671"/>
                <a:gd name="connsiteY18" fmla="*/ 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90671" h="1333500">
                  <a:moveTo>
                    <a:pt x="1353308" y="0"/>
                  </a:moveTo>
                  <a:cubicBezTo>
                    <a:pt x="1897837" y="0"/>
                    <a:pt x="2369068" y="191401"/>
                    <a:pt x="2595999" y="469909"/>
                  </a:cubicBezTo>
                  <a:lnTo>
                    <a:pt x="2686294" y="506728"/>
                  </a:lnTo>
                  <a:cubicBezTo>
                    <a:pt x="2872381" y="528958"/>
                    <a:pt x="3018596" y="581718"/>
                    <a:pt x="3077101" y="648120"/>
                  </a:cubicBezTo>
                  <a:lnTo>
                    <a:pt x="3090671" y="666750"/>
                  </a:lnTo>
                  <a:lnTo>
                    <a:pt x="3077101" y="685380"/>
                  </a:lnTo>
                  <a:cubicBezTo>
                    <a:pt x="3018596" y="751783"/>
                    <a:pt x="2872381" y="804543"/>
                    <a:pt x="2686294" y="826773"/>
                  </a:cubicBezTo>
                  <a:lnTo>
                    <a:pt x="2595999" y="863591"/>
                  </a:lnTo>
                  <a:cubicBezTo>
                    <a:pt x="2369068" y="1142100"/>
                    <a:pt x="1897837" y="1333500"/>
                    <a:pt x="1353308" y="1333500"/>
                  </a:cubicBezTo>
                  <a:cubicBezTo>
                    <a:pt x="808779" y="1333500"/>
                    <a:pt x="337549" y="1142100"/>
                    <a:pt x="110618" y="863591"/>
                  </a:cubicBezTo>
                  <a:lnTo>
                    <a:pt x="46582" y="766214"/>
                  </a:lnTo>
                  <a:lnTo>
                    <a:pt x="102744" y="762296"/>
                  </a:lnTo>
                  <a:cubicBezTo>
                    <a:pt x="201480" y="752512"/>
                    <a:pt x="276387" y="738737"/>
                    <a:pt x="313851" y="722775"/>
                  </a:cubicBezTo>
                  <a:lnTo>
                    <a:pt x="326885" y="716058"/>
                  </a:lnTo>
                  <a:lnTo>
                    <a:pt x="313851" y="709341"/>
                  </a:lnTo>
                  <a:cubicBezTo>
                    <a:pt x="276387" y="693380"/>
                    <a:pt x="201480" y="679605"/>
                    <a:pt x="102744" y="669820"/>
                  </a:cubicBezTo>
                  <a:lnTo>
                    <a:pt x="0" y="662653"/>
                  </a:lnTo>
                  <a:lnTo>
                    <a:pt x="28818" y="594299"/>
                  </a:lnTo>
                  <a:cubicBezTo>
                    <a:pt x="204407" y="249993"/>
                    <a:pt x="730989" y="0"/>
                    <a:pt x="1353308" y="0"/>
                  </a:cubicBezTo>
                  <a:close/>
                </a:path>
              </a:pathLst>
            </a:custGeom>
            <a:gradFill>
              <a:gsLst>
                <a:gs pos="100000">
                  <a:sysClr val="window" lastClr="FFFFFF">
                    <a:lumMod val="50000"/>
                  </a:sysClr>
                </a:gs>
                <a:gs pos="77000">
                  <a:sysClr val="window" lastClr="FFFFFF">
                    <a:lumMod val="85000"/>
                  </a:sysClr>
                </a:gs>
                <a:gs pos="17000">
                  <a:srgbClr val="002060"/>
                </a:gs>
                <a:gs pos="55000">
                  <a:sysClr val="window" lastClr="FFFFFF"/>
                </a:gs>
                <a:gs pos="38000">
                  <a:sysClr val="window" lastClr="FFFFFF">
                    <a:lumMod val="85000"/>
                  </a:sysClr>
                </a:gs>
              </a:gsLst>
              <a:lin ang="540000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" name="月 63">
              <a:extLst>
                <a:ext uri="{FF2B5EF4-FFF2-40B4-BE49-F238E27FC236}">
                  <a16:creationId xmlns:a16="http://schemas.microsoft.com/office/drawing/2014/main" id="{144EFBEA-B6B9-4DD0-A2C0-29B319999661}"/>
                </a:ext>
              </a:extLst>
            </p:cNvPr>
            <p:cNvSpPr/>
            <p:nvPr/>
          </p:nvSpPr>
          <p:spPr>
            <a:xfrm rot="10800000">
              <a:off x="4014784" y="3895723"/>
              <a:ext cx="204789" cy="866157"/>
            </a:xfrm>
            <a:prstGeom prst="moon">
              <a:avLst>
                <a:gd name="adj" fmla="val 28964"/>
              </a:avLst>
            </a:prstGeom>
            <a:solidFill>
              <a:sysClr val="windowText" lastClr="000000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" name="月 64">
              <a:extLst>
                <a:ext uri="{FF2B5EF4-FFF2-40B4-BE49-F238E27FC236}">
                  <a16:creationId xmlns:a16="http://schemas.microsoft.com/office/drawing/2014/main" id="{97C2D7A3-C549-417E-A304-FC29DE0A5260}"/>
                </a:ext>
              </a:extLst>
            </p:cNvPr>
            <p:cNvSpPr/>
            <p:nvPr/>
          </p:nvSpPr>
          <p:spPr>
            <a:xfrm rot="12210292">
              <a:off x="3818285" y="4301342"/>
              <a:ext cx="117486" cy="383814"/>
            </a:xfrm>
            <a:prstGeom prst="moon">
              <a:avLst>
                <a:gd name="adj" fmla="val 43995"/>
              </a:avLst>
            </a:prstGeom>
            <a:solidFill>
              <a:sysClr val="windowText" lastClr="000000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6" name="グループ化 65">
              <a:extLst>
                <a:ext uri="{FF2B5EF4-FFF2-40B4-BE49-F238E27FC236}">
                  <a16:creationId xmlns:a16="http://schemas.microsoft.com/office/drawing/2014/main" id="{4AF37FB0-5AF3-40AD-AC62-8AAF9760C144}"/>
                </a:ext>
              </a:extLst>
            </p:cNvPr>
            <p:cNvGrpSpPr/>
            <p:nvPr/>
          </p:nvGrpSpPr>
          <p:grpSpPr>
            <a:xfrm>
              <a:off x="3456892" y="3867858"/>
              <a:ext cx="255081" cy="255081"/>
              <a:chOff x="2401878" y="3076048"/>
              <a:chExt cx="284810" cy="284810"/>
            </a:xfrm>
          </p:grpSpPr>
          <p:sp>
            <p:nvSpPr>
              <p:cNvPr id="70" name="楕円 69">
                <a:extLst>
                  <a:ext uri="{FF2B5EF4-FFF2-40B4-BE49-F238E27FC236}">
                    <a16:creationId xmlns:a16="http://schemas.microsoft.com/office/drawing/2014/main" id="{83C8B90D-1ECA-496D-896E-6ECF9883AB92}"/>
                  </a:ext>
                </a:extLst>
              </p:cNvPr>
              <p:cNvSpPr/>
              <p:nvPr/>
            </p:nvSpPr>
            <p:spPr>
              <a:xfrm>
                <a:off x="2401878" y="3076048"/>
                <a:ext cx="284810" cy="284810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" name="楕円 70">
                <a:extLst>
                  <a:ext uri="{FF2B5EF4-FFF2-40B4-BE49-F238E27FC236}">
                    <a16:creationId xmlns:a16="http://schemas.microsoft.com/office/drawing/2014/main" id="{F5314757-75C3-4F3A-BC22-59884871B6A9}"/>
                  </a:ext>
                </a:extLst>
              </p:cNvPr>
              <p:cNvSpPr/>
              <p:nvPr/>
            </p:nvSpPr>
            <p:spPr>
              <a:xfrm>
                <a:off x="2436227" y="3134352"/>
                <a:ext cx="176029" cy="176027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C56A960A-D8E3-45AC-A071-C1F10FF32161}"/>
                </a:ext>
              </a:extLst>
            </p:cNvPr>
            <p:cNvSpPr/>
            <p:nvPr/>
          </p:nvSpPr>
          <p:spPr>
            <a:xfrm rot="20858014">
              <a:off x="4508748" y="4086787"/>
              <a:ext cx="1186194" cy="539256"/>
            </a:xfrm>
            <a:custGeom>
              <a:avLst/>
              <a:gdLst>
                <a:gd name="connsiteX0" fmla="*/ 1318025 w 1318025"/>
                <a:gd name="connsiteY0" fmla="*/ 406469 h 579970"/>
                <a:gd name="connsiteX1" fmla="*/ 1280836 w 1318025"/>
                <a:gd name="connsiteY1" fmla="*/ 439550 h 579970"/>
                <a:gd name="connsiteX2" fmla="*/ 513628 w 1318025"/>
                <a:gd name="connsiteY2" fmla="*/ 579970 h 579970"/>
                <a:gd name="connsiteX3" fmla="*/ 48090 w 1318025"/>
                <a:gd name="connsiteY3" fmla="*/ 540705 h 579970"/>
                <a:gd name="connsiteX4" fmla="*/ 0 w 1318025"/>
                <a:gd name="connsiteY4" fmla="*/ 529748 h 579970"/>
                <a:gd name="connsiteX5" fmla="*/ 141693 w 1318025"/>
                <a:gd name="connsiteY5" fmla="*/ 539344 h 579970"/>
                <a:gd name="connsiteX6" fmla="*/ 354091 w 1318025"/>
                <a:gd name="connsiteY6" fmla="*/ 544015 h 579970"/>
                <a:gd name="connsiteX7" fmla="*/ 1228007 w 1318025"/>
                <a:gd name="connsiteY7" fmla="*/ 442649 h 579970"/>
                <a:gd name="connsiteX8" fmla="*/ 1310686 w 1318025"/>
                <a:gd name="connsiteY8" fmla="*/ 351370 h 579970"/>
                <a:gd name="connsiteX9" fmla="*/ 1279463 w 1318025"/>
                <a:gd name="connsiteY9" fmla="*/ 364332 h 579970"/>
                <a:gd name="connsiteX10" fmla="*/ 660199 w 1318025"/>
                <a:gd name="connsiteY10" fmla="*/ 438528 h 579970"/>
                <a:gd name="connsiteX11" fmla="*/ 40935 w 1318025"/>
                <a:gd name="connsiteY11" fmla="*/ 364332 h 579970"/>
                <a:gd name="connsiteX12" fmla="*/ 33147 w 1318025"/>
                <a:gd name="connsiteY12" fmla="*/ 361099 h 579970"/>
                <a:gd name="connsiteX13" fmla="*/ 154991 w 1318025"/>
                <a:gd name="connsiteY13" fmla="*/ 380231 h 579970"/>
                <a:gd name="connsiteX14" fmla="*/ 649386 w 1318025"/>
                <a:gd name="connsiteY14" fmla="*/ 408972 h 579970"/>
                <a:gd name="connsiteX15" fmla="*/ 1274649 w 1318025"/>
                <a:gd name="connsiteY15" fmla="*/ 359682 h 579970"/>
                <a:gd name="connsiteX16" fmla="*/ 1250807 w 1318025"/>
                <a:gd name="connsiteY16" fmla="*/ 205726 h 579970"/>
                <a:gd name="connsiteX17" fmla="*/ 1194956 w 1318025"/>
                <a:gd name="connsiteY17" fmla="*/ 223732 h 579970"/>
                <a:gd name="connsiteX18" fmla="*/ 669379 w 1318025"/>
                <a:gd name="connsiteY18" fmla="*/ 281640 h 579970"/>
                <a:gd name="connsiteX19" fmla="*/ 143802 w 1318025"/>
                <a:gd name="connsiteY19" fmla="*/ 223732 h 579970"/>
                <a:gd name="connsiteX20" fmla="*/ 81946 w 1318025"/>
                <a:gd name="connsiteY20" fmla="*/ 203791 h 579970"/>
                <a:gd name="connsiteX21" fmla="*/ 152783 w 1318025"/>
                <a:gd name="connsiteY21" fmla="*/ 216237 h 579970"/>
                <a:gd name="connsiteX22" fmla="*/ 671885 w 1318025"/>
                <a:gd name="connsiteY22" fmla="*/ 250002 h 579970"/>
                <a:gd name="connsiteX23" fmla="*/ 1190988 w 1318025"/>
                <a:gd name="connsiteY23" fmla="*/ 216236 h 579970"/>
                <a:gd name="connsiteX24" fmla="*/ 693645 w 1318025"/>
                <a:gd name="connsiteY24" fmla="*/ 51340 h 579970"/>
                <a:gd name="connsiteX25" fmla="*/ 1303379 w 1318025"/>
                <a:gd name="connsiteY25" fmla="*/ 146144 h 579970"/>
                <a:gd name="connsiteX26" fmla="*/ 1306870 w 1318025"/>
                <a:gd name="connsiteY26" fmla="*/ 147531 h 579970"/>
                <a:gd name="connsiteX27" fmla="*/ 1303151 w 1318025"/>
                <a:gd name="connsiteY27" fmla="*/ 148057 h 579970"/>
                <a:gd name="connsiteX28" fmla="*/ 688229 w 1318025"/>
                <a:gd name="connsiteY28" fmla="*/ 96737 h 579970"/>
                <a:gd name="connsiteX29" fmla="*/ 78496 w 1318025"/>
                <a:gd name="connsiteY29" fmla="*/ 1933 h 579970"/>
                <a:gd name="connsiteX30" fmla="*/ 75005 w 1318025"/>
                <a:gd name="connsiteY30" fmla="*/ 547 h 579970"/>
                <a:gd name="connsiteX31" fmla="*/ 78724 w 1318025"/>
                <a:gd name="connsiteY31" fmla="*/ 20 h 579970"/>
                <a:gd name="connsiteX32" fmla="*/ 693645 w 1318025"/>
                <a:gd name="connsiteY32" fmla="*/ 51340 h 5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8025" h="579970">
                  <a:moveTo>
                    <a:pt x="1318025" y="406469"/>
                  </a:moveTo>
                  <a:lnTo>
                    <a:pt x="1280836" y="439550"/>
                  </a:lnTo>
                  <a:cubicBezTo>
                    <a:pt x="1154434" y="522069"/>
                    <a:pt x="858519" y="579970"/>
                    <a:pt x="513628" y="579970"/>
                  </a:cubicBezTo>
                  <a:cubicBezTo>
                    <a:pt x="341182" y="579970"/>
                    <a:pt x="180981" y="565495"/>
                    <a:pt x="48090" y="540705"/>
                  </a:cubicBezTo>
                  <a:lnTo>
                    <a:pt x="0" y="529748"/>
                  </a:lnTo>
                  <a:lnTo>
                    <a:pt x="141693" y="539344"/>
                  </a:lnTo>
                  <a:cubicBezTo>
                    <a:pt x="210299" y="542407"/>
                    <a:pt x="281334" y="544015"/>
                    <a:pt x="354091" y="544015"/>
                  </a:cubicBezTo>
                  <a:cubicBezTo>
                    <a:pt x="717876" y="544015"/>
                    <a:pt x="1038612" y="503806"/>
                    <a:pt x="1228007" y="442649"/>
                  </a:cubicBezTo>
                  <a:close/>
                  <a:moveTo>
                    <a:pt x="1310686" y="351370"/>
                  </a:moveTo>
                  <a:lnTo>
                    <a:pt x="1279463" y="364332"/>
                  </a:lnTo>
                  <a:cubicBezTo>
                    <a:pt x="1145256" y="409097"/>
                    <a:pt x="917980" y="438528"/>
                    <a:pt x="660199" y="438528"/>
                  </a:cubicBezTo>
                  <a:cubicBezTo>
                    <a:pt x="402418" y="438528"/>
                    <a:pt x="175142" y="409097"/>
                    <a:pt x="40935" y="364332"/>
                  </a:cubicBezTo>
                  <a:lnTo>
                    <a:pt x="33147" y="361099"/>
                  </a:lnTo>
                  <a:lnTo>
                    <a:pt x="154991" y="380231"/>
                  </a:lnTo>
                  <a:cubicBezTo>
                    <a:pt x="296119" y="398376"/>
                    <a:pt x="466252" y="408971"/>
                    <a:pt x="649386" y="408972"/>
                  </a:cubicBezTo>
                  <a:cubicBezTo>
                    <a:pt x="893567" y="408972"/>
                    <a:pt x="1114631" y="390136"/>
                    <a:pt x="1274649" y="359682"/>
                  </a:cubicBezTo>
                  <a:close/>
                  <a:moveTo>
                    <a:pt x="1250807" y="205726"/>
                  </a:moveTo>
                  <a:lnTo>
                    <a:pt x="1194956" y="223732"/>
                  </a:lnTo>
                  <a:cubicBezTo>
                    <a:pt x="1060449" y="259510"/>
                    <a:pt x="874629" y="281640"/>
                    <a:pt x="669379" y="281640"/>
                  </a:cubicBezTo>
                  <a:cubicBezTo>
                    <a:pt x="464129" y="281640"/>
                    <a:pt x="278309" y="259511"/>
                    <a:pt x="143802" y="223732"/>
                  </a:cubicBezTo>
                  <a:lnTo>
                    <a:pt x="81946" y="203791"/>
                  </a:lnTo>
                  <a:lnTo>
                    <a:pt x="152783" y="216237"/>
                  </a:lnTo>
                  <a:cubicBezTo>
                    <a:pt x="300964" y="237554"/>
                    <a:pt x="479598" y="250002"/>
                    <a:pt x="671885" y="250002"/>
                  </a:cubicBezTo>
                  <a:cubicBezTo>
                    <a:pt x="864173" y="250002"/>
                    <a:pt x="1042807" y="237554"/>
                    <a:pt x="1190988" y="216236"/>
                  </a:cubicBezTo>
                  <a:close/>
                  <a:moveTo>
                    <a:pt x="693645" y="51340"/>
                  </a:moveTo>
                  <a:cubicBezTo>
                    <a:pt x="968912" y="84184"/>
                    <a:pt x="1204019" y="121330"/>
                    <a:pt x="1303379" y="146144"/>
                  </a:cubicBezTo>
                  <a:lnTo>
                    <a:pt x="1306870" y="147531"/>
                  </a:lnTo>
                  <a:lnTo>
                    <a:pt x="1303151" y="148057"/>
                  </a:lnTo>
                  <a:cubicBezTo>
                    <a:pt x="1200742" y="148797"/>
                    <a:pt x="963496" y="129581"/>
                    <a:pt x="688229" y="96737"/>
                  </a:cubicBezTo>
                  <a:cubicBezTo>
                    <a:pt x="412963" y="63893"/>
                    <a:pt x="177855" y="26747"/>
                    <a:pt x="78496" y="1933"/>
                  </a:cubicBezTo>
                  <a:lnTo>
                    <a:pt x="75005" y="547"/>
                  </a:lnTo>
                  <a:lnTo>
                    <a:pt x="78724" y="20"/>
                  </a:lnTo>
                  <a:cubicBezTo>
                    <a:pt x="181132" y="-719"/>
                    <a:pt x="418379" y="18496"/>
                    <a:pt x="693645" y="5134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A0612463-08CD-44AB-8F36-289482C7D09F}"/>
                </a:ext>
              </a:extLst>
            </p:cNvPr>
            <p:cNvSpPr/>
            <p:nvPr/>
          </p:nvSpPr>
          <p:spPr>
            <a:xfrm rot="21071232">
              <a:off x="4300095" y="4155587"/>
              <a:ext cx="679996" cy="301259"/>
            </a:xfrm>
            <a:custGeom>
              <a:avLst/>
              <a:gdLst>
                <a:gd name="connsiteX0" fmla="*/ 547132 w 585328"/>
                <a:gd name="connsiteY0" fmla="*/ 3631 h 241381"/>
                <a:gd name="connsiteX1" fmla="*/ 585328 w 585328"/>
                <a:gd name="connsiteY1" fmla="*/ 21624 h 241381"/>
                <a:gd name="connsiteX2" fmla="*/ 177142 w 585328"/>
                <a:gd name="connsiteY2" fmla="*/ 240611 h 241381"/>
                <a:gd name="connsiteX3" fmla="*/ 87018 w 585328"/>
                <a:gd name="connsiteY3" fmla="*/ 227492 h 241381"/>
                <a:gd name="connsiteX4" fmla="*/ 3498 w 585328"/>
                <a:gd name="connsiteY4" fmla="*/ 186736 h 241381"/>
                <a:gd name="connsiteX5" fmla="*/ 12110 w 585328"/>
                <a:gd name="connsiteY5" fmla="*/ 177727 h 241381"/>
                <a:gd name="connsiteX6" fmla="*/ 26987 w 585328"/>
                <a:gd name="connsiteY6" fmla="*/ 138170 h 241381"/>
                <a:gd name="connsiteX7" fmla="*/ 6677 w 585328"/>
                <a:gd name="connsiteY7" fmla="*/ 58972 h 241381"/>
                <a:gd name="connsiteX8" fmla="*/ 0 w 585328"/>
                <a:gd name="connsiteY8" fmla="*/ 52980 h 241381"/>
                <a:gd name="connsiteX9" fmla="*/ 38118 w 585328"/>
                <a:gd name="connsiteY9" fmla="*/ 43259 h 241381"/>
                <a:gd name="connsiteX10" fmla="*/ 239955 w 585328"/>
                <a:gd name="connsiteY10" fmla="*/ 14670 h 241381"/>
                <a:gd name="connsiteX11" fmla="*/ 547132 w 585328"/>
                <a:gd name="connsiteY11" fmla="*/ 3631 h 24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328" h="241381">
                  <a:moveTo>
                    <a:pt x="547132" y="3631"/>
                  </a:moveTo>
                  <a:cubicBezTo>
                    <a:pt x="570751" y="6888"/>
                    <a:pt x="585328" y="12574"/>
                    <a:pt x="585328" y="21624"/>
                  </a:cubicBezTo>
                  <a:cubicBezTo>
                    <a:pt x="585328" y="57821"/>
                    <a:pt x="289275" y="228987"/>
                    <a:pt x="177142" y="240611"/>
                  </a:cubicBezTo>
                  <a:cubicBezTo>
                    <a:pt x="149109" y="243518"/>
                    <a:pt x="117899" y="237997"/>
                    <a:pt x="87018" y="227492"/>
                  </a:cubicBezTo>
                  <a:lnTo>
                    <a:pt x="3498" y="186736"/>
                  </a:lnTo>
                  <a:lnTo>
                    <a:pt x="12110" y="177727"/>
                  </a:lnTo>
                  <a:cubicBezTo>
                    <a:pt x="19557" y="166015"/>
                    <a:pt x="24739" y="152671"/>
                    <a:pt x="26987" y="138170"/>
                  </a:cubicBezTo>
                  <a:cubicBezTo>
                    <a:pt x="31483" y="109168"/>
                    <a:pt x="23393" y="81026"/>
                    <a:pt x="6677" y="58972"/>
                  </a:cubicBezTo>
                  <a:lnTo>
                    <a:pt x="0" y="52980"/>
                  </a:lnTo>
                  <a:lnTo>
                    <a:pt x="38118" y="43259"/>
                  </a:lnTo>
                  <a:cubicBezTo>
                    <a:pt x="104649" y="30244"/>
                    <a:pt x="183889" y="20483"/>
                    <a:pt x="239955" y="14670"/>
                  </a:cubicBezTo>
                  <a:cubicBezTo>
                    <a:pt x="324055" y="5951"/>
                    <a:pt x="476277" y="-6139"/>
                    <a:pt x="547132" y="3631"/>
                  </a:cubicBezTo>
                  <a:close/>
                </a:path>
              </a:pathLst>
            </a:custGeom>
            <a:pattFill prst="dkHorz">
              <a:fgClr>
                <a:srgbClr val="4472C4"/>
              </a:fgClr>
              <a:bgClr>
                <a:sysClr val="window" lastClr="FFFFFF">
                  <a:lumMod val="65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1A7FFA70-FF24-4F1F-B0BC-0B4E034DC32C}"/>
                </a:ext>
              </a:extLst>
            </p:cNvPr>
            <p:cNvSpPr/>
            <p:nvPr/>
          </p:nvSpPr>
          <p:spPr>
            <a:xfrm>
              <a:off x="4250607" y="4261413"/>
              <a:ext cx="135060" cy="212560"/>
            </a:xfrm>
            <a:custGeom>
              <a:avLst/>
              <a:gdLst>
                <a:gd name="connsiteX0" fmla="*/ 35167 w 182805"/>
                <a:gd name="connsiteY0" fmla="*/ 0 h 285420"/>
                <a:gd name="connsiteX1" fmla="*/ 182805 w 182805"/>
                <a:gd name="connsiteY1" fmla="*/ 142710 h 285420"/>
                <a:gd name="connsiteX2" fmla="*/ 35167 w 182805"/>
                <a:gd name="connsiteY2" fmla="*/ 285420 h 285420"/>
                <a:gd name="connsiteX3" fmla="*/ 0 w 182805"/>
                <a:gd name="connsiteY3" fmla="*/ 278557 h 285420"/>
                <a:gd name="connsiteX4" fmla="*/ 1450 w 182805"/>
                <a:gd name="connsiteY4" fmla="*/ 277297 h 285420"/>
                <a:gd name="connsiteX5" fmla="*/ 44692 w 182805"/>
                <a:gd name="connsiteY5" fmla="*/ 142710 h 285420"/>
                <a:gd name="connsiteX6" fmla="*/ 1450 w 182805"/>
                <a:gd name="connsiteY6" fmla="*/ 8123 h 285420"/>
                <a:gd name="connsiteX7" fmla="*/ 0 w 182805"/>
                <a:gd name="connsiteY7" fmla="*/ 6863 h 285420"/>
                <a:gd name="connsiteX0" fmla="*/ 44692 w 182805"/>
                <a:gd name="connsiteY0" fmla="*/ 142710 h 285420"/>
                <a:gd name="connsiteX1" fmla="*/ 1450 w 182805"/>
                <a:gd name="connsiteY1" fmla="*/ 8123 h 285420"/>
                <a:gd name="connsiteX2" fmla="*/ 0 w 182805"/>
                <a:gd name="connsiteY2" fmla="*/ 6863 h 285420"/>
                <a:gd name="connsiteX3" fmla="*/ 35167 w 182805"/>
                <a:gd name="connsiteY3" fmla="*/ 0 h 285420"/>
                <a:gd name="connsiteX4" fmla="*/ 182805 w 182805"/>
                <a:gd name="connsiteY4" fmla="*/ 142710 h 285420"/>
                <a:gd name="connsiteX5" fmla="*/ 35167 w 182805"/>
                <a:gd name="connsiteY5" fmla="*/ 285420 h 285420"/>
                <a:gd name="connsiteX6" fmla="*/ 0 w 182805"/>
                <a:gd name="connsiteY6" fmla="*/ 278557 h 285420"/>
                <a:gd name="connsiteX7" fmla="*/ 1450 w 182805"/>
                <a:gd name="connsiteY7" fmla="*/ 277297 h 285420"/>
                <a:gd name="connsiteX8" fmla="*/ 136132 w 182805"/>
                <a:gd name="connsiteY8" fmla="*/ 234150 h 285420"/>
                <a:gd name="connsiteX0" fmla="*/ 44692 w 182805"/>
                <a:gd name="connsiteY0" fmla="*/ 142710 h 285420"/>
                <a:gd name="connsiteX1" fmla="*/ 1450 w 182805"/>
                <a:gd name="connsiteY1" fmla="*/ 8123 h 285420"/>
                <a:gd name="connsiteX2" fmla="*/ 0 w 182805"/>
                <a:gd name="connsiteY2" fmla="*/ 6863 h 285420"/>
                <a:gd name="connsiteX3" fmla="*/ 35167 w 182805"/>
                <a:gd name="connsiteY3" fmla="*/ 0 h 285420"/>
                <a:gd name="connsiteX4" fmla="*/ 182805 w 182805"/>
                <a:gd name="connsiteY4" fmla="*/ 142710 h 285420"/>
                <a:gd name="connsiteX5" fmla="*/ 35167 w 182805"/>
                <a:gd name="connsiteY5" fmla="*/ 285420 h 285420"/>
                <a:gd name="connsiteX6" fmla="*/ 0 w 182805"/>
                <a:gd name="connsiteY6" fmla="*/ 278557 h 285420"/>
                <a:gd name="connsiteX7" fmla="*/ 1450 w 182805"/>
                <a:gd name="connsiteY7" fmla="*/ 277297 h 285420"/>
                <a:gd name="connsiteX0" fmla="*/ 1450 w 182805"/>
                <a:gd name="connsiteY0" fmla="*/ 8123 h 285420"/>
                <a:gd name="connsiteX1" fmla="*/ 0 w 182805"/>
                <a:gd name="connsiteY1" fmla="*/ 6863 h 285420"/>
                <a:gd name="connsiteX2" fmla="*/ 35167 w 182805"/>
                <a:gd name="connsiteY2" fmla="*/ 0 h 285420"/>
                <a:gd name="connsiteX3" fmla="*/ 182805 w 182805"/>
                <a:gd name="connsiteY3" fmla="*/ 142710 h 285420"/>
                <a:gd name="connsiteX4" fmla="*/ 35167 w 182805"/>
                <a:gd name="connsiteY4" fmla="*/ 285420 h 285420"/>
                <a:gd name="connsiteX5" fmla="*/ 0 w 182805"/>
                <a:gd name="connsiteY5" fmla="*/ 278557 h 285420"/>
                <a:gd name="connsiteX6" fmla="*/ 1450 w 182805"/>
                <a:gd name="connsiteY6" fmla="*/ 277297 h 285420"/>
                <a:gd name="connsiteX0" fmla="*/ 1450 w 182805"/>
                <a:gd name="connsiteY0" fmla="*/ 8123 h 285420"/>
                <a:gd name="connsiteX1" fmla="*/ 35167 w 182805"/>
                <a:gd name="connsiteY1" fmla="*/ 0 h 285420"/>
                <a:gd name="connsiteX2" fmla="*/ 182805 w 182805"/>
                <a:gd name="connsiteY2" fmla="*/ 142710 h 285420"/>
                <a:gd name="connsiteX3" fmla="*/ 35167 w 182805"/>
                <a:gd name="connsiteY3" fmla="*/ 285420 h 285420"/>
                <a:gd name="connsiteX4" fmla="*/ 0 w 182805"/>
                <a:gd name="connsiteY4" fmla="*/ 278557 h 285420"/>
                <a:gd name="connsiteX5" fmla="*/ 1450 w 182805"/>
                <a:gd name="connsiteY5" fmla="*/ 277297 h 285420"/>
                <a:gd name="connsiteX0" fmla="*/ 1450 w 182805"/>
                <a:gd name="connsiteY0" fmla="*/ 8123 h 285420"/>
                <a:gd name="connsiteX1" fmla="*/ 35167 w 182805"/>
                <a:gd name="connsiteY1" fmla="*/ 0 h 285420"/>
                <a:gd name="connsiteX2" fmla="*/ 182805 w 182805"/>
                <a:gd name="connsiteY2" fmla="*/ 142710 h 285420"/>
                <a:gd name="connsiteX3" fmla="*/ 35167 w 182805"/>
                <a:gd name="connsiteY3" fmla="*/ 285420 h 285420"/>
                <a:gd name="connsiteX4" fmla="*/ 0 w 182805"/>
                <a:gd name="connsiteY4" fmla="*/ 278557 h 285420"/>
                <a:gd name="connsiteX0" fmla="*/ 0 w 181355"/>
                <a:gd name="connsiteY0" fmla="*/ 8123 h 285420"/>
                <a:gd name="connsiteX1" fmla="*/ 33717 w 181355"/>
                <a:gd name="connsiteY1" fmla="*/ 0 h 285420"/>
                <a:gd name="connsiteX2" fmla="*/ 181355 w 181355"/>
                <a:gd name="connsiteY2" fmla="*/ 142710 h 285420"/>
                <a:gd name="connsiteX3" fmla="*/ 33717 w 181355"/>
                <a:gd name="connsiteY3" fmla="*/ 285420 h 2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55" h="285420">
                  <a:moveTo>
                    <a:pt x="0" y="8123"/>
                  </a:moveTo>
                  <a:lnTo>
                    <a:pt x="33717" y="0"/>
                  </a:lnTo>
                  <a:cubicBezTo>
                    <a:pt x="115255" y="0"/>
                    <a:pt x="181355" y="63893"/>
                    <a:pt x="181355" y="142710"/>
                  </a:cubicBezTo>
                  <a:cubicBezTo>
                    <a:pt x="181355" y="221527"/>
                    <a:pt x="115255" y="285420"/>
                    <a:pt x="33717" y="285420"/>
                  </a:cubicBezTo>
                </a:path>
              </a:pathLst>
            </a:custGeom>
            <a:solidFill>
              <a:sysClr val="window" lastClr="FFFFFF">
                <a:lumMod val="8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3B50DA8E-E64D-43FE-A66B-9BB384CB8FE7}"/>
              </a:ext>
            </a:extLst>
          </p:cNvPr>
          <p:cNvGrpSpPr/>
          <p:nvPr/>
        </p:nvGrpSpPr>
        <p:grpSpPr>
          <a:xfrm>
            <a:off x="4559254" y="1713031"/>
            <a:ext cx="3160510" cy="2183324"/>
            <a:chOff x="1530356" y="4153730"/>
            <a:chExt cx="2562286" cy="1770063"/>
          </a:xfrm>
        </p:grpSpPr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6BAC3131-5B88-43F8-974F-CCA9AAF8401E}"/>
                </a:ext>
              </a:extLst>
            </p:cNvPr>
            <p:cNvGrpSpPr/>
            <p:nvPr/>
          </p:nvGrpSpPr>
          <p:grpSpPr>
            <a:xfrm>
              <a:off x="1530356" y="4387094"/>
              <a:ext cx="2562286" cy="1536699"/>
              <a:chOff x="746064" y="1894185"/>
              <a:chExt cx="2562286" cy="1536699"/>
            </a:xfrm>
          </p:grpSpPr>
          <p:grpSp>
            <p:nvGrpSpPr>
              <p:cNvPr id="101" name="グループ化 100">
                <a:extLst>
                  <a:ext uri="{FF2B5EF4-FFF2-40B4-BE49-F238E27FC236}">
                    <a16:creationId xmlns:a16="http://schemas.microsoft.com/office/drawing/2014/main" id="{D93BD8DC-0A19-48DD-A99A-94E1F29ACE70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E152E0C0-7A26-45A3-A991-A16A9EB19948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" name="楕円 104">
                  <a:extLst>
                    <a:ext uri="{FF2B5EF4-FFF2-40B4-BE49-F238E27FC236}">
                      <a16:creationId xmlns:a16="http://schemas.microsoft.com/office/drawing/2014/main" id="{5183C5F2-ED93-46D2-BF08-46538099730C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02" name="楕円 101">
                <a:extLst>
                  <a:ext uri="{FF2B5EF4-FFF2-40B4-BE49-F238E27FC236}">
                    <a16:creationId xmlns:a16="http://schemas.microsoft.com/office/drawing/2014/main" id="{002742D9-6851-4309-8898-7A7DDE3210D7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E26AA148-CC79-4BF5-AD13-EA47C9EAB77B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C4C368A1-9364-4FA2-812F-E87B8368AC9D}"/>
                </a:ext>
              </a:extLst>
            </p:cNvPr>
            <p:cNvGrpSpPr/>
            <p:nvPr/>
          </p:nvGrpSpPr>
          <p:grpSpPr>
            <a:xfrm>
              <a:off x="2361751" y="4153730"/>
              <a:ext cx="929685" cy="985838"/>
              <a:chOff x="612307" y="3759994"/>
              <a:chExt cx="929685" cy="985838"/>
            </a:xfrm>
          </p:grpSpPr>
          <p:grpSp>
            <p:nvGrpSpPr>
              <p:cNvPr id="93" name="グループ化 92">
                <a:extLst>
                  <a:ext uri="{FF2B5EF4-FFF2-40B4-BE49-F238E27FC236}">
                    <a16:creationId xmlns:a16="http://schemas.microsoft.com/office/drawing/2014/main" id="{CEC7B8F9-0847-4442-BD54-3B2807B9591C}"/>
                  </a:ext>
                </a:extLst>
              </p:cNvPr>
              <p:cNvGrpSpPr/>
              <p:nvPr/>
            </p:nvGrpSpPr>
            <p:grpSpPr>
              <a:xfrm>
                <a:off x="612307" y="3910729"/>
                <a:ext cx="848723" cy="835103"/>
                <a:chOff x="2447331" y="5466376"/>
                <a:chExt cx="907334" cy="809969"/>
              </a:xfrm>
            </p:grpSpPr>
            <p:grpSp>
              <p:nvGrpSpPr>
                <p:cNvPr id="96" name="グループ化 95">
                  <a:extLst>
                    <a:ext uri="{FF2B5EF4-FFF2-40B4-BE49-F238E27FC236}">
                      <a16:creationId xmlns:a16="http://schemas.microsoft.com/office/drawing/2014/main" id="{D40F1CEB-6ACE-4AF6-A16E-9470CAA1FA56}"/>
                    </a:ext>
                  </a:extLst>
                </p:cNvPr>
                <p:cNvGrpSpPr/>
                <p:nvPr/>
              </p:nvGrpSpPr>
              <p:grpSpPr>
                <a:xfrm>
                  <a:off x="2447331" y="5466376"/>
                  <a:ext cx="907334" cy="809969"/>
                  <a:chOff x="2447331" y="5466376"/>
                  <a:chExt cx="907334" cy="809969"/>
                </a:xfrm>
              </p:grpSpPr>
              <p:sp>
                <p:nvSpPr>
                  <p:cNvPr id="98" name="楕円 97">
                    <a:extLst>
                      <a:ext uri="{FF2B5EF4-FFF2-40B4-BE49-F238E27FC236}">
                        <a16:creationId xmlns:a16="http://schemas.microsoft.com/office/drawing/2014/main" id="{034691EE-6F7D-44B4-B5A0-5448FC57087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47331" y="5497332"/>
                    <a:ext cx="907334" cy="779013"/>
                  </a:xfrm>
                  <a:prstGeom prst="ellipse">
                    <a:avLst/>
                  </a:prstGeom>
                  <a:gradFill flip="none" rotWithShape="1">
                    <a:gsLst>
                      <a:gs pos="83000">
                        <a:srgbClr val="FFCC00"/>
                      </a:gs>
                      <a:gs pos="0">
                        <a:srgbClr val="FFFF00"/>
                      </a:gs>
                      <a:gs pos="51000">
                        <a:srgbClr val="FFFF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" name="フリーフォーム: 図形 98">
                    <a:extLst>
                      <a:ext uri="{FF2B5EF4-FFF2-40B4-BE49-F238E27FC236}">
                        <a16:creationId xmlns:a16="http://schemas.microsoft.com/office/drawing/2014/main" id="{F6A5A6DE-7ECC-4C05-91FC-39BCBCF79731}"/>
                      </a:ext>
                    </a:extLst>
                  </p:cNvPr>
                  <p:cNvSpPr/>
                  <p:nvPr/>
                </p:nvSpPr>
                <p:spPr>
                  <a:xfrm>
                    <a:off x="2539212" y="5554839"/>
                    <a:ext cx="712533" cy="624922"/>
                  </a:xfrm>
                  <a:custGeom>
                    <a:avLst/>
                    <a:gdLst>
                      <a:gd name="connsiteX0" fmla="*/ 1198482 w 1936653"/>
                      <a:gd name="connsiteY0" fmla="*/ 1624013 h 1698529"/>
                      <a:gd name="connsiteX1" fmla="*/ 1235740 w 1936653"/>
                      <a:gd name="connsiteY1" fmla="*/ 1661271 h 1698529"/>
                      <a:gd name="connsiteX2" fmla="*/ 1198482 w 1936653"/>
                      <a:gd name="connsiteY2" fmla="*/ 1698529 h 1698529"/>
                      <a:gd name="connsiteX3" fmla="*/ 1161224 w 1936653"/>
                      <a:gd name="connsiteY3" fmla="*/ 1661271 h 1698529"/>
                      <a:gd name="connsiteX4" fmla="*/ 1198482 w 1936653"/>
                      <a:gd name="connsiteY4" fmla="*/ 1624013 h 1698529"/>
                      <a:gd name="connsiteX5" fmla="*/ 888920 w 1936653"/>
                      <a:gd name="connsiteY5" fmla="*/ 1585913 h 1698529"/>
                      <a:gd name="connsiteX6" fmla="*/ 926178 w 1936653"/>
                      <a:gd name="connsiteY6" fmla="*/ 1623171 h 1698529"/>
                      <a:gd name="connsiteX7" fmla="*/ 888920 w 1936653"/>
                      <a:gd name="connsiteY7" fmla="*/ 1660429 h 1698529"/>
                      <a:gd name="connsiteX8" fmla="*/ 851662 w 1936653"/>
                      <a:gd name="connsiteY8" fmla="*/ 1623171 h 1698529"/>
                      <a:gd name="connsiteX9" fmla="*/ 888920 w 1936653"/>
                      <a:gd name="connsiteY9" fmla="*/ 1585913 h 1698529"/>
                      <a:gd name="connsiteX10" fmla="*/ 1560432 w 1936653"/>
                      <a:gd name="connsiteY10" fmla="*/ 1543050 h 1698529"/>
                      <a:gd name="connsiteX11" fmla="*/ 1597690 w 1936653"/>
                      <a:gd name="connsiteY11" fmla="*/ 1580308 h 1698529"/>
                      <a:gd name="connsiteX12" fmla="*/ 1560432 w 1936653"/>
                      <a:gd name="connsiteY12" fmla="*/ 1617566 h 1698529"/>
                      <a:gd name="connsiteX13" fmla="*/ 1523174 w 1936653"/>
                      <a:gd name="connsiteY13" fmla="*/ 1580308 h 1698529"/>
                      <a:gd name="connsiteX14" fmla="*/ 1560432 w 1936653"/>
                      <a:gd name="connsiteY14" fmla="*/ 1543050 h 1698529"/>
                      <a:gd name="connsiteX15" fmla="*/ 436482 w 1936653"/>
                      <a:gd name="connsiteY15" fmla="*/ 1519238 h 1698529"/>
                      <a:gd name="connsiteX16" fmla="*/ 473740 w 1936653"/>
                      <a:gd name="connsiteY16" fmla="*/ 1556496 h 1698529"/>
                      <a:gd name="connsiteX17" fmla="*/ 436482 w 1936653"/>
                      <a:gd name="connsiteY17" fmla="*/ 1593754 h 1698529"/>
                      <a:gd name="connsiteX18" fmla="*/ 399224 w 1936653"/>
                      <a:gd name="connsiteY18" fmla="*/ 1556496 h 1698529"/>
                      <a:gd name="connsiteX19" fmla="*/ 436482 w 1936653"/>
                      <a:gd name="connsiteY19" fmla="*/ 1519238 h 1698529"/>
                      <a:gd name="connsiteX20" fmla="*/ 665908 w 1936653"/>
                      <a:gd name="connsiteY20" fmla="*/ 1471614 h 1698529"/>
                      <a:gd name="connsiteX21" fmla="*/ 703166 w 1936653"/>
                      <a:gd name="connsiteY21" fmla="*/ 1508872 h 1698529"/>
                      <a:gd name="connsiteX22" fmla="*/ 665908 w 1936653"/>
                      <a:gd name="connsiteY22" fmla="*/ 1546130 h 1698529"/>
                      <a:gd name="connsiteX23" fmla="*/ 628650 w 1936653"/>
                      <a:gd name="connsiteY23" fmla="*/ 1508872 h 1698529"/>
                      <a:gd name="connsiteX24" fmla="*/ 665908 w 1936653"/>
                      <a:gd name="connsiteY24" fmla="*/ 1471614 h 1698529"/>
                      <a:gd name="connsiteX25" fmla="*/ 1104058 w 1936653"/>
                      <a:gd name="connsiteY25" fmla="*/ 1428751 h 1698529"/>
                      <a:gd name="connsiteX26" fmla="*/ 1141316 w 1936653"/>
                      <a:gd name="connsiteY26" fmla="*/ 1466009 h 1698529"/>
                      <a:gd name="connsiteX27" fmla="*/ 1104058 w 1936653"/>
                      <a:gd name="connsiteY27" fmla="*/ 1503267 h 1698529"/>
                      <a:gd name="connsiteX28" fmla="*/ 1066800 w 1936653"/>
                      <a:gd name="connsiteY28" fmla="*/ 1466009 h 1698529"/>
                      <a:gd name="connsiteX29" fmla="*/ 1104058 w 1936653"/>
                      <a:gd name="connsiteY29" fmla="*/ 1428751 h 1698529"/>
                      <a:gd name="connsiteX30" fmla="*/ 1351708 w 1936653"/>
                      <a:gd name="connsiteY30" fmla="*/ 1414464 h 1698529"/>
                      <a:gd name="connsiteX31" fmla="*/ 1388966 w 1936653"/>
                      <a:gd name="connsiteY31" fmla="*/ 1451722 h 1698529"/>
                      <a:gd name="connsiteX32" fmla="*/ 1351708 w 1936653"/>
                      <a:gd name="connsiteY32" fmla="*/ 1488980 h 1698529"/>
                      <a:gd name="connsiteX33" fmla="*/ 1314450 w 1936653"/>
                      <a:gd name="connsiteY33" fmla="*/ 1451722 h 1698529"/>
                      <a:gd name="connsiteX34" fmla="*/ 1351708 w 1936653"/>
                      <a:gd name="connsiteY34" fmla="*/ 1414464 h 1698529"/>
                      <a:gd name="connsiteX35" fmla="*/ 203120 w 1936653"/>
                      <a:gd name="connsiteY35" fmla="*/ 1328738 h 1698529"/>
                      <a:gd name="connsiteX36" fmla="*/ 240378 w 1936653"/>
                      <a:gd name="connsiteY36" fmla="*/ 1365996 h 1698529"/>
                      <a:gd name="connsiteX37" fmla="*/ 203120 w 1936653"/>
                      <a:gd name="connsiteY37" fmla="*/ 1403254 h 1698529"/>
                      <a:gd name="connsiteX38" fmla="*/ 165862 w 1936653"/>
                      <a:gd name="connsiteY38" fmla="*/ 1365996 h 1698529"/>
                      <a:gd name="connsiteX39" fmla="*/ 203120 w 1936653"/>
                      <a:gd name="connsiteY39" fmla="*/ 1328738 h 1698529"/>
                      <a:gd name="connsiteX40" fmla="*/ 1608883 w 1936653"/>
                      <a:gd name="connsiteY40" fmla="*/ 1290639 h 1698529"/>
                      <a:gd name="connsiteX41" fmla="*/ 1646141 w 1936653"/>
                      <a:gd name="connsiteY41" fmla="*/ 1327897 h 1698529"/>
                      <a:gd name="connsiteX42" fmla="*/ 1608883 w 1936653"/>
                      <a:gd name="connsiteY42" fmla="*/ 1365155 h 1698529"/>
                      <a:gd name="connsiteX43" fmla="*/ 1571625 w 1936653"/>
                      <a:gd name="connsiteY43" fmla="*/ 1327897 h 1698529"/>
                      <a:gd name="connsiteX44" fmla="*/ 1608883 w 1936653"/>
                      <a:gd name="connsiteY44" fmla="*/ 1290639 h 1698529"/>
                      <a:gd name="connsiteX45" fmla="*/ 894508 w 1936653"/>
                      <a:gd name="connsiteY45" fmla="*/ 1281114 h 1698529"/>
                      <a:gd name="connsiteX46" fmla="*/ 931766 w 1936653"/>
                      <a:gd name="connsiteY46" fmla="*/ 1318372 h 1698529"/>
                      <a:gd name="connsiteX47" fmla="*/ 894508 w 1936653"/>
                      <a:gd name="connsiteY47" fmla="*/ 1355630 h 1698529"/>
                      <a:gd name="connsiteX48" fmla="*/ 857250 w 1936653"/>
                      <a:gd name="connsiteY48" fmla="*/ 1318372 h 1698529"/>
                      <a:gd name="connsiteX49" fmla="*/ 894508 w 1936653"/>
                      <a:gd name="connsiteY49" fmla="*/ 1281114 h 1698529"/>
                      <a:gd name="connsiteX50" fmla="*/ 484090 w 1936653"/>
                      <a:gd name="connsiteY50" fmla="*/ 1253381 h 1698529"/>
                      <a:gd name="connsiteX51" fmla="*/ 521348 w 1936653"/>
                      <a:gd name="connsiteY51" fmla="*/ 1290639 h 1698529"/>
                      <a:gd name="connsiteX52" fmla="*/ 484090 w 1936653"/>
                      <a:gd name="connsiteY52" fmla="*/ 1327897 h 1698529"/>
                      <a:gd name="connsiteX53" fmla="*/ 446832 w 1936653"/>
                      <a:gd name="connsiteY53" fmla="*/ 1290639 h 1698529"/>
                      <a:gd name="connsiteX54" fmla="*/ 484090 w 1936653"/>
                      <a:gd name="connsiteY54" fmla="*/ 1253381 h 1698529"/>
                      <a:gd name="connsiteX55" fmla="*/ 1156446 w 1936653"/>
                      <a:gd name="connsiteY55" fmla="*/ 1138238 h 1698529"/>
                      <a:gd name="connsiteX56" fmla="*/ 1193704 w 1936653"/>
                      <a:gd name="connsiteY56" fmla="*/ 1175496 h 1698529"/>
                      <a:gd name="connsiteX57" fmla="*/ 1156446 w 1936653"/>
                      <a:gd name="connsiteY57" fmla="*/ 1212754 h 1698529"/>
                      <a:gd name="connsiteX58" fmla="*/ 1119188 w 1936653"/>
                      <a:gd name="connsiteY58" fmla="*/ 1175496 h 1698529"/>
                      <a:gd name="connsiteX59" fmla="*/ 1156446 w 1936653"/>
                      <a:gd name="connsiteY59" fmla="*/ 1138238 h 1698529"/>
                      <a:gd name="connsiteX60" fmla="*/ 1394571 w 1936653"/>
                      <a:gd name="connsiteY60" fmla="*/ 1119188 h 1698529"/>
                      <a:gd name="connsiteX61" fmla="*/ 1431829 w 1936653"/>
                      <a:gd name="connsiteY61" fmla="*/ 1156446 h 1698529"/>
                      <a:gd name="connsiteX62" fmla="*/ 1394571 w 1936653"/>
                      <a:gd name="connsiteY62" fmla="*/ 1193704 h 1698529"/>
                      <a:gd name="connsiteX63" fmla="*/ 1357313 w 1936653"/>
                      <a:gd name="connsiteY63" fmla="*/ 1156446 h 1698529"/>
                      <a:gd name="connsiteX64" fmla="*/ 1394571 w 1936653"/>
                      <a:gd name="connsiteY64" fmla="*/ 1119188 h 1698529"/>
                      <a:gd name="connsiteX65" fmla="*/ 680196 w 1936653"/>
                      <a:gd name="connsiteY65" fmla="*/ 1109663 h 1698529"/>
                      <a:gd name="connsiteX66" fmla="*/ 717454 w 1936653"/>
                      <a:gd name="connsiteY66" fmla="*/ 1146921 h 1698529"/>
                      <a:gd name="connsiteX67" fmla="*/ 680196 w 1936653"/>
                      <a:gd name="connsiteY67" fmla="*/ 1184179 h 1698529"/>
                      <a:gd name="connsiteX68" fmla="*/ 642938 w 1936653"/>
                      <a:gd name="connsiteY68" fmla="*/ 1146921 h 1698529"/>
                      <a:gd name="connsiteX69" fmla="*/ 680196 w 1936653"/>
                      <a:gd name="connsiteY69" fmla="*/ 1109663 h 1698529"/>
                      <a:gd name="connsiteX70" fmla="*/ 265858 w 1936653"/>
                      <a:gd name="connsiteY70" fmla="*/ 1100137 h 1698529"/>
                      <a:gd name="connsiteX71" fmla="*/ 303116 w 1936653"/>
                      <a:gd name="connsiteY71" fmla="*/ 1137395 h 1698529"/>
                      <a:gd name="connsiteX72" fmla="*/ 265858 w 1936653"/>
                      <a:gd name="connsiteY72" fmla="*/ 1174653 h 1698529"/>
                      <a:gd name="connsiteX73" fmla="*/ 228600 w 1936653"/>
                      <a:gd name="connsiteY73" fmla="*/ 1137395 h 1698529"/>
                      <a:gd name="connsiteX74" fmla="*/ 265858 w 1936653"/>
                      <a:gd name="connsiteY74" fmla="*/ 1100137 h 1698529"/>
                      <a:gd name="connsiteX75" fmla="*/ 1846182 w 1936653"/>
                      <a:gd name="connsiteY75" fmla="*/ 1076325 h 1698529"/>
                      <a:gd name="connsiteX76" fmla="*/ 1883440 w 1936653"/>
                      <a:gd name="connsiteY76" fmla="*/ 1113583 h 1698529"/>
                      <a:gd name="connsiteX77" fmla="*/ 1846182 w 1936653"/>
                      <a:gd name="connsiteY77" fmla="*/ 1150841 h 1698529"/>
                      <a:gd name="connsiteX78" fmla="*/ 1808924 w 1936653"/>
                      <a:gd name="connsiteY78" fmla="*/ 1113583 h 1698529"/>
                      <a:gd name="connsiteX79" fmla="*/ 1846182 w 1936653"/>
                      <a:gd name="connsiteY79" fmla="*/ 1076325 h 1698529"/>
                      <a:gd name="connsiteX80" fmla="*/ 1604120 w 1936653"/>
                      <a:gd name="connsiteY80" fmla="*/ 1019176 h 1698529"/>
                      <a:gd name="connsiteX81" fmla="*/ 1641378 w 1936653"/>
                      <a:gd name="connsiteY81" fmla="*/ 1056434 h 1698529"/>
                      <a:gd name="connsiteX82" fmla="*/ 1604120 w 1936653"/>
                      <a:gd name="connsiteY82" fmla="*/ 1093692 h 1698529"/>
                      <a:gd name="connsiteX83" fmla="*/ 1566862 w 1936653"/>
                      <a:gd name="connsiteY83" fmla="*/ 1056434 h 1698529"/>
                      <a:gd name="connsiteX84" fmla="*/ 1604120 w 1936653"/>
                      <a:gd name="connsiteY84" fmla="*/ 1019176 h 1698529"/>
                      <a:gd name="connsiteX85" fmla="*/ 470646 w 1936653"/>
                      <a:gd name="connsiteY85" fmla="*/ 962026 h 1698529"/>
                      <a:gd name="connsiteX86" fmla="*/ 507904 w 1936653"/>
                      <a:gd name="connsiteY86" fmla="*/ 999284 h 1698529"/>
                      <a:gd name="connsiteX87" fmla="*/ 470646 w 1936653"/>
                      <a:gd name="connsiteY87" fmla="*/ 1036542 h 1698529"/>
                      <a:gd name="connsiteX88" fmla="*/ 433388 w 1936653"/>
                      <a:gd name="connsiteY88" fmla="*/ 999284 h 1698529"/>
                      <a:gd name="connsiteX89" fmla="*/ 470646 w 1936653"/>
                      <a:gd name="connsiteY89" fmla="*/ 962026 h 1698529"/>
                      <a:gd name="connsiteX90" fmla="*/ 873353 w 1936653"/>
                      <a:gd name="connsiteY90" fmla="*/ 943629 h 1698529"/>
                      <a:gd name="connsiteX91" fmla="*/ 910611 w 1936653"/>
                      <a:gd name="connsiteY91" fmla="*/ 980887 h 1698529"/>
                      <a:gd name="connsiteX92" fmla="*/ 873353 w 1936653"/>
                      <a:gd name="connsiteY92" fmla="*/ 1018145 h 1698529"/>
                      <a:gd name="connsiteX93" fmla="*/ 836095 w 1936653"/>
                      <a:gd name="connsiteY93" fmla="*/ 980887 h 1698529"/>
                      <a:gd name="connsiteX94" fmla="*/ 873353 w 1936653"/>
                      <a:gd name="connsiteY94" fmla="*/ 943629 h 1698529"/>
                      <a:gd name="connsiteX95" fmla="*/ 1129273 w 1936653"/>
                      <a:gd name="connsiteY95" fmla="*/ 912715 h 1698529"/>
                      <a:gd name="connsiteX96" fmla="*/ 1166531 w 1936653"/>
                      <a:gd name="connsiteY96" fmla="*/ 949973 h 1698529"/>
                      <a:gd name="connsiteX97" fmla="*/ 1129273 w 1936653"/>
                      <a:gd name="connsiteY97" fmla="*/ 987231 h 1698529"/>
                      <a:gd name="connsiteX98" fmla="*/ 1092015 w 1936653"/>
                      <a:gd name="connsiteY98" fmla="*/ 949973 h 1698529"/>
                      <a:gd name="connsiteX99" fmla="*/ 1129273 w 1936653"/>
                      <a:gd name="connsiteY99" fmla="*/ 912715 h 1698529"/>
                      <a:gd name="connsiteX100" fmla="*/ 1394570 w 1936653"/>
                      <a:gd name="connsiteY100" fmla="*/ 871539 h 1698529"/>
                      <a:gd name="connsiteX101" fmla="*/ 1431828 w 1936653"/>
                      <a:gd name="connsiteY101" fmla="*/ 908797 h 1698529"/>
                      <a:gd name="connsiteX102" fmla="*/ 1394570 w 1936653"/>
                      <a:gd name="connsiteY102" fmla="*/ 946055 h 1698529"/>
                      <a:gd name="connsiteX103" fmla="*/ 1357312 w 1936653"/>
                      <a:gd name="connsiteY103" fmla="*/ 908797 h 1698529"/>
                      <a:gd name="connsiteX104" fmla="*/ 1394570 w 1936653"/>
                      <a:gd name="connsiteY104" fmla="*/ 871539 h 1698529"/>
                      <a:gd name="connsiteX105" fmla="*/ 1696605 w 1936653"/>
                      <a:gd name="connsiteY105" fmla="*/ 857060 h 1698529"/>
                      <a:gd name="connsiteX106" fmla="*/ 1733863 w 1936653"/>
                      <a:gd name="connsiteY106" fmla="*/ 894318 h 1698529"/>
                      <a:gd name="connsiteX107" fmla="*/ 1696605 w 1936653"/>
                      <a:gd name="connsiteY107" fmla="*/ 931576 h 1698529"/>
                      <a:gd name="connsiteX108" fmla="*/ 1659347 w 1936653"/>
                      <a:gd name="connsiteY108" fmla="*/ 894318 h 1698529"/>
                      <a:gd name="connsiteX109" fmla="*/ 1696605 w 1936653"/>
                      <a:gd name="connsiteY109" fmla="*/ 857060 h 1698529"/>
                      <a:gd name="connsiteX110" fmla="*/ 656383 w 1936653"/>
                      <a:gd name="connsiteY110" fmla="*/ 828675 h 1698529"/>
                      <a:gd name="connsiteX111" fmla="*/ 693641 w 1936653"/>
                      <a:gd name="connsiteY111" fmla="*/ 865933 h 1698529"/>
                      <a:gd name="connsiteX112" fmla="*/ 656383 w 1936653"/>
                      <a:gd name="connsiteY112" fmla="*/ 903191 h 1698529"/>
                      <a:gd name="connsiteX113" fmla="*/ 619125 w 1936653"/>
                      <a:gd name="connsiteY113" fmla="*/ 865933 h 1698529"/>
                      <a:gd name="connsiteX114" fmla="*/ 656383 w 1936653"/>
                      <a:gd name="connsiteY114" fmla="*/ 828675 h 1698529"/>
                      <a:gd name="connsiteX115" fmla="*/ 246808 w 1936653"/>
                      <a:gd name="connsiteY115" fmla="*/ 823913 h 1698529"/>
                      <a:gd name="connsiteX116" fmla="*/ 284066 w 1936653"/>
                      <a:gd name="connsiteY116" fmla="*/ 861171 h 1698529"/>
                      <a:gd name="connsiteX117" fmla="*/ 246808 w 1936653"/>
                      <a:gd name="connsiteY117" fmla="*/ 898429 h 1698529"/>
                      <a:gd name="connsiteX118" fmla="*/ 209550 w 1936653"/>
                      <a:gd name="connsiteY118" fmla="*/ 861171 h 1698529"/>
                      <a:gd name="connsiteX119" fmla="*/ 246808 w 1936653"/>
                      <a:gd name="connsiteY119" fmla="*/ 823913 h 1698529"/>
                      <a:gd name="connsiteX120" fmla="*/ 1219761 w 1936653"/>
                      <a:gd name="connsiteY120" fmla="*/ 726977 h 1698529"/>
                      <a:gd name="connsiteX121" fmla="*/ 1257019 w 1936653"/>
                      <a:gd name="connsiteY121" fmla="*/ 764235 h 1698529"/>
                      <a:gd name="connsiteX122" fmla="*/ 1219761 w 1936653"/>
                      <a:gd name="connsiteY122" fmla="*/ 801493 h 1698529"/>
                      <a:gd name="connsiteX123" fmla="*/ 1182503 w 1936653"/>
                      <a:gd name="connsiteY123" fmla="*/ 764235 h 1698529"/>
                      <a:gd name="connsiteX124" fmla="*/ 1219761 w 1936653"/>
                      <a:gd name="connsiteY124" fmla="*/ 726977 h 1698529"/>
                      <a:gd name="connsiteX125" fmla="*/ 1899395 w 1936653"/>
                      <a:gd name="connsiteY125" fmla="*/ 714377 h 1698529"/>
                      <a:gd name="connsiteX126" fmla="*/ 1936653 w 1936653"/>
                      <a:gd name="connsiteY126" fmla="*/ 751635 h 1698529"/>
                      <a:gd name="connsiteX127" fmla="*/ 1899395 w 1936653"/>
                      <a:gd name="connsiteY127" fmla="*/ 788893 h 1698529"/>
                      <a:gd name="connsiteX128" fmla="*/ 1862137 w 1936653"/>
                      <a:gd name="connsiteY128" fmla="*/ 751635 h 1698529"/>
                      <a:gd name="connsiteX129" fmla="*/ 1899395 w 1936653"/>
                      <a:gd name="connsiteY129" fmla="*/ 714377 h 1698529"/>
                      <a:gd name="connsiteX130" fmla="*/ 1523158 w 1936653"/>
                      <a:gd name="connsiteY130" fmla="*/ 695326 h 1698529"/>
                      <a:gd name="connsiteX131" fmla="*/ 1560416 w 1936653"/>
                      <a:gd name="connsiteY131" fmla="*/ 732584 h 1698529"/>
                      <a:gd name="connsiteX132" fmla="*/ 1523158 w 1936653"/>
                      <a:gd name="connsiteY132" fmla="*/ 769842 h 1698529"/>
                      <a:gd name="connsiteX133" fmla="*/ 1485900 w 1936653"/>
                      <a:gd name="connsiteY133" fmla="*/ 732584 h 1698529"/>
                      <a:gd name="connsiteX134" fmla="*/ 1523158 w 1936653"/>
                      <a:gd name="connsiteY134" fmla="*/ 695326 h 1698529"/>
                      <a:gd name="connsiteX135" fmla="*/ 446833 w 1936653"/>
                      <a:gd name="connsiteY135" fmla="*/ 681038 h 1698529"/>
                      <a:gd name="connsiteX136" fmla="*/ 484091 w 1936653"/>
                      <a:gd name="connsiteY136" fmla="*/ 718296 h 1698529"/>
                      <a:gd name="connsiteX137" fmla="*/ 446833 w 1936653"/>
                      <a:gd name="connsiteY137" fmla="*/ 755554 h 1698529"/>
                      <a:gd name="connsiteX138" fmla="*/ 409575 w 1936653"/>
                      <a:gd name="connsiteY138" fmla="*/ 718296 h 1698529"/>
                      <a:gd name="connsiteX139" fmla="*/ 446833 w 1936653"/>
                      <a:gd name="connsiteY139" fmla="*/ 681038 h 1698529"/>
                      <a:gd name="connsiteX140" fmla="*/ 970708 w 1936653"/>
                      <a:gd name="connsiteY140" fmla="*/ 676276 h 1698529"/>
                      <a:gd name="connsiteX141" fmla="*/ 1007966 w 1936653"/>
                      <a:gd name="connsiteY141" fmla="*/ 713534 h 1698529"/>
                      <a:gd name="connsiteX142" fmla="*/ 970708 w 1936653"/>
                      <a:gd name="connsiteY142" fmla="*/ 750792 h 1698529"/>
                      <a:gd name="connsiteX143" fmla="*/ 933450 w 1936653"/>
                      <a:gd name="connsiteY143" fmla="*/ 713534 h 1698529"/>
                      <a:gd name="connsiteX144" fmla="*/ 970708 w 1936653"/>
                      <a:gd name="connsiteY144" fmla="*/ 676276 h 1698529"/>
                      <a:gd name="connsiteX145" fmla="*/ 37258 w 1936653"/>
                      <a:gd name="connsiteY145" fmla="*/ 676276 h 1698529"/>
                      <a:gd name="connsiteX146" fmla="*/ 74516 w 1936653"/>
                      <a:gd name="connsiteY146" fmla="*/ 713534 h 1698529"/>
                      <a:gd name="connsiteX147" fmla="*/ 37258 w 1936653"/>
                      <a:gd name="connsiteY147" fmla="*/ 750792 h 1698529"/>
                      <a:gd name="connsiteX148" fmla="*/ 0 w 1936653"/>
                      <a:gd name="connsiteY148" fmla="*/ 713534 h 1698529"/>
                      <a:gd name="connsiteX149" fmla="*/ 37258 w 1936653"/>
                      <a:gd name="connsiteY149" fmla="*/ 676276 h 1698529"/>
                      <a:gd name="connsiteX150" fmla="*/ 656383 w 1936653"/>
                      <a:gd name="connsiteY150" fmla="*/ 652462 h 1698529"/>
                      <a:gd name="connsiteX151" fmla="*/ 693641 w 1936653"/>
                      <a:gd name="connsiteY151" fmla="*/ 689720 h 1698529"/>
                      <a:gd name="connsiteX152" fmla="*/ 656383 w 1936653"/>
                      <a:gd name="connsiteY152" fmla="*/ 726978 h 1698529"/>
                      <a:gd name="connsiteX153" fmla="*/ 619125 w 1936653"/>
                      <a:gd name="connsiteY153" fmla="*/ 689720 h 1698529"/>
                      <a:gd name="connsiteX154" fmla="*/ 656383 w 1936653"/>
                      <a:gd name="connsiteY154" fmla="*/ 652462 h 1698529"/>
                      <a:gd name="connsiteX155" fmla="*/ 1313608 w 1936653"/>
                      <a:gd name="connsiteY155" fmla="*/ 547689 h 1698529"/>
                      <a:gd name="connsiteX156" fmla="*/ 1350866 w 1936653"/>
                      <a:gd name="connsiteY156" fmla="*/ 584947 h 1698529"/>
                      <a:gd name="connsiteX157" fmla="*/ 1313608 w 1936653"/>
                      <a:gd name="connsiteY157" fmla="*/ 622205 h 1698529"/>
                      <a:gd name="connsiteX158" fmla="*/ 1276350 w 1936653"/>
                      <a:gd name="connsiteY158" fmla="*/ 584947 h 1698529"/>
                      <a:gd name="connsiteX159" fmla="*/ 1313608 w 1936653"/>
                      <a:gd name="connsiteY159" fmla="*/ 547689 h 1698529"/>
                      <a:gd name="connsiteX160" fmla="*/ 1728991 w 1936653"/>
                      <a:gd name="connsiteY160" fmla="*/ 503139 h 1698529"/>
                      <a:gd name="connsiteX161" fmla="*/ 1766249 w 1936653"/>
                      <a:gd name="connsiteY161" fmla="*/ 540397 h 1698529"/>
                      <a:gd name="connsiteX162" fmla="*/ 1728991 w 1936653"/>
                      <a:gd name="connsiteY162" fmla="*/ 577655 h 1698529"/>
                      <a:gd name="connsiteX163" fmla="*/ 1691733 w 1936653"/>
                      <a:gd name="connsiteY163" fmla="*/ 540397 h 1698529"/>
                      <a:gd name="connsiteX164" fmla="*/ 1728991 w 1936653"/>
                      <a:gd name="connsiteY164" fmla="*/ 503139 h 1698529"/>
                      <a:gd name="connsiteX165" fmla="*/ 723058 w 1936653"/>
                      <a:gd name="connsiteY165" fmla="*/ 476250 h 1698529"/>
                      <a:gd name="connsiteX166" fmla="*/ 760316 w 1936653"/>
                      <a:gd name="connsiteY166" fmla="*/ 513508 h 1698529"/>
                      <a:gd name="connsiteX167" fmla="*/ 723058 w 1936653"/>
                      <a:gd name="connsiteY167" fmla="*/ 550766 h 1698529"/>
                      <a:gd name="connsiteX168" fmla="*/ 685800 w 1936653"/>
                      <a:gd name="connsiteY168" fmla="*/ 513508 h 1698529"/>
                      <a:gd name="connsiteX169" fmla="*/ 723058 w 1936653"/>
                      <a:gd name="connsiteY169" fmla="*/ 476250 h 1698529"/>
                      <a:gd name="connsiteX170" fmla="*/ 251570 w 1936653"/>
                      <a:gd name="connsiteY170" fmla="*/ 461962 h 1698529"/>
                      <a:gd name="connsiteX171" fmla="*/ 288828 w 1936653"/>
                      <a:gd name="connsiteY171" fmla="*/ 499220 h 1698529"/>
                      <a:gd name="connsiteX172" fmla="*/ 251570 w 1936653"/>
                      <a:gd name="connsiteY172" fmla="*/ 536478 h 1698529"/>
                      <a:gd name="connsiteX173" fmla="*/ 214312 w 1936653"/>
                      <a:gd name="connsiteY173" fmla="*/ 499220 h 1698529"/>
                      <a:gd name="connsiteX174" fmla="*/ 251570 w 1936653"/>
                      <a:gd name="connsiteY174" fmla="*/ 461962 h 1698529"/>
                      <a:gd name="connsiteX175" fmla="*/ 1522332 w 1936653"/>
                      <a:gd name="connsiteY175" fmla="*/ 404813 h 1698529"/>
                      <a:gd name="connsiteX176" fmla="*/ 1559590 w 1936653"/>
                      <a:gd name="connsiteY176" fmla="*/ 442071 h 1698529"/>
                      <a:gd name="connsiteX177" fmla="*/ 1522332 w 1936653"/>
                      <a:gd name="connsiteY177" fmla="*/ 479329 h 1698529"/>
                      <a:gd name="connsiteX178" fmla="*/ 1485074 w 1936653"/>
                      <a:gd name="connsiteY178" fmla="*/ 442071 h 1698529"/>
                      <a:gd name="connsiteX179" fmla="*/ 1522332 w 1936653"/>
                      <a:gd name="connsiteY179" fmla="*/ 404813 h 1698529"/>
                      <a:gd name="connsiteX180" fmla="*/ 1080245 w 1936653"/>
                      <a:gd name="connsiteY180" fmla="*/ 395288 h 1698529"/>
                      <a:gd name="connsiteX181" fmla="*/ 1117503 w 1936653"/>
                      <a:gd name="connsiteY181" fmla="*/ 432546 h 1698529"/>
                      <a:gd name="connsiteX182" fmla="*/ 1080245 w 1936653"/>
                      <a:gd name="connsiteY182" fmla="*/ 469804 h 1698529"/>
                      <a:gd name="connsiteX183" fmla="*/ 1042987 w 1936653"/>
                      <a:gd name="connsiteY183" fmla="*/ 432546 h 1698529"/>
                      <a:gd name="connsiteX184" fmla="*/ 1080245 w 1936653"/>
                      <a:gd name="connsiteY184" fmla="*/ 395288 h 1698529"/>
                      <a:gd name="connsiteX185" fmla="*/ 513508 w 1936653"/>
                      <a:gd name="connsiteY185" fmla="*/ 328613 h 1698529"/>
                      <a:gd name="connsiteX186" fmla="*/ 550766 w 1936653"/>
                      <a:gd name="connsiteY186" fmla="*/ 365871 h 1698529"/>
                      <a:gd name="connsiteX187" fmla="*/ 513508 w 1936653"/>
                      <a:gd name="connsiteY187" fmla="*/ 403129 h 1698529"/>
                      <a:gd name="connsiteX188" fmla="*/ 476250 w 1936653"/>
                      <a:gd name="connsiteY188" fmla="*/ 365871 h 1698529"/>
                      <a:gd name="connsiteX189" fmla="*/ 513508 w 1936653"/>
                      <a:gd name="connsiteY189" fmla="*/ 328613 h 1698529"/>
                      <a:gd name="connsiteX190" fmla="*/ 870695 w 1936653"/>
                      <a:gd name="connsiteY190" fmla="*/ 247651 h 1698529"/>
                      <a:gd name="connsiteX191" fmla="*/ 907953 w 1936653"/>
                      <a:gd name="connsiteY191" fmla="*/ 284909 h 1698529"/>
                      <a:gd name="connsiteX192" fmla="*/ 870695 w 1936653"/>
                      <a:gd name="connsiteY192" fmla="*/ 322167 h 1698529"/>
                      <a:gd name="connsiteX193" fmla="*/ 833437 w 1936653"/>
                      <a:gd name="connsiteY193" fmla="*/ 284909 h 1698529"/>
                      <a:gd name="connsiteX194" fmla="*/ 870695 w 1936653"/>
                      <a:gd name="connsiteY194" fmla="*/ 247651 h 1698529"/>
                      <a:gd name="connsiteX195" fmla="*/ 1251695 w 1936653"/>
                      <a:gd name="connsiteY195" fmla="*/ 185739 h 1698529"/>
                      <a:gd name="connsiteX196" fmla="*/ 1288953 w 1936653"/>
                      <a:gd name="connsiteY196" fmla="*/ 222997 h 1698529"/>
                      <a:gd name="connsiteX197" fmla="*/ 1251695 w 1936653"/>
                      <a:gd name="connsiteY197" fmla="*/ 260255 h 1698529"/>
                      <a:gd name="connsiteX198" fmla="*/ 1214437 w 1936653"/>
                      <a:gd name="connsiteY198" fmla="*/ 222997 h 1698529"/>
                      <a:gd name="connsiteX199" fmla="*/ 1251695 w 1936653"/>
                      <a:gd name="connsiteY199" fmla="*/ 185739 h 1698529"/>
                      <a:gd name="connsiteX200" fmla="*/ 284908 w 1936653"/>
                      <a:gd name="connsiteY200" fmla="*/ 180975 h 1698529"/>
                      <a:gd name="connsiteX201" fmla="*/ 322166 w 1936653"/>
                      <a:gd name="connsiteY201" fmla="*/ 218233 h 1698529"/>
                      <a:gd name="connsiteX202" fmla="*/ 284908 w 1936653"/>
                      <a:gd name="connsiteY202" fmla="*/ 255491 h 1698529"/>
                      <a:gd name="connsiteX203" fmla="*/ 247650 w 1936653"/>
                      <a:gd name="connsiteY203" fmla="*/ 218233 h 1698529"/>
                      <a:gd name="connsiteX204" fmla="*/ 284908 w 1936653"/>
                      <a:gd name="connsiteY204" fmla="*/ 180975 h 1698529"/>
                      <a:gd name="connsiteX205" fmla="*/ 1546144 w 1936653"/>
                      <a:gd name="connsiteY205" fmla="*/ 119063 h 1698529"/>
                      <a:gd name="connsiteX206" fmla="*/ 1583402 w 1936653"/>
                      <a:gd name="connsiteY206" fmla="*/ 156321 h 1698529"/>
                      <a:gd name="connsiteX207" fmla="*/ 1546144 w 1936653"/>
                      <a:gd name="connsiteY207" fmla="*/ 193579 h 1698529"/>
                      <a:gd name="connsiteX208" fmla="*/ 1508886 w 1936653"/>
                      <a:gd name="connsiteY208" fmla="*/ 156321 h 1698529"/>
                      <a:gd name="connsiteX209" fmla="*/ 1546144 w 1936653"/>
                      <a:gd name="connsiteY209" fmla="*/ 119063 h 1698529"/>
                      <a:gd name="connsiteX210" fmla="*/ 651621 w 1936653"/>
                      <a:gd name="connsiteY210" fmla="*/ 85725 h 1698529"/>
                      <a:gd name="connsiteX211" fmla="*/ 688879 w 1936653"/>
                      <a:gd name="connsiteY211" fmla="*/ 122983 h 1698529"/>
                      <a:gd name="connsiteX212" fmla="*/ 651621 w 1936653"/>
                      <a:gd name="connsiteY212" fmla="*/ 160241 h 1698529"/>
                      <a:gd name="connsiteX213" fmla="*/ 614363 w 1936653"/>
                      <a:gd name="connsiteY213" fmla="*/ 122983 h 1698529"/>
                      <a:gd name="connsiteX214" fmla="*/ 651621 w 1936653"/>
                      <a:gd name="connsiteY214" fmla="*/ 85725 h 1698529"/>
                      <a:gd name="connsiteX215" fmla="*/ 1013571 w 1936653"/>
                      <a:gd name="connsiteY215" fmla="*/ 0 h 1698529"/>
                      <a:gd name="connsiteX216" fmla="*/ 1050829 w 1936653"/>
                      <a:gd name="connsiteY216" fmla="*/ 37258 h 1698529"/>
                      <a:gd name="connsiteX217" fmla="*/ 1013571 w 1936653"/>
                      <a:gd name="connsiteY217" fmla="*/ 74516 h 1698529"/>
                      <a:gd name="connsiteX218" fmla="*/ 976313 w 1936653"/>
                      <a:gd name="connsiteY218" fmla="*/ 37258 h 1698529"/>
                      <a:gd name="connsiteX219" fmla="*/ 1013571 w 1936653"/>
                      <a:gd name="connsiteY219" fmla="*/ 0 h 1698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</a:cxnLst>
                    <a:rect l="l" t="t" r="r" b="b"/>
                    <a:pathLst>
                      <a:path w="1936653" h="1698529">
                        <a:moveTo>
                          <a:pt x="1198482" y="1624013"/>
                        </a:moveTo>
                        <a:cubicBezTo>
                          <a:pt x="1219059" y="1624013"/>
                          <a:pt x="1235740" y="1640694"/>
                          <a:pt x="1235740" y="1661271"/>
                        </a:cubicBezTo>
                        <a:cubicBezTo>
                          <a:pt x="1235740" y="1681848"/>
                          <a:pt x="1219059" y="1698529"/>
                          <a:pt x="1198482" y="1698529"/>
                        </a:cubicBezTo>
                        <a:cubicBezTo>
                          <a:pt x="1177905" y="1698529"/>
                          <a:pt x="1161224" y="1681848"/>
                          <a:pt x="1161224" y="1661271"/>
                        </a:cubicBezTo>
                        <a:cubicBezTo>
                          <a:pt x="1161224" y="1640694"/>
                          <a:pt x="1177905" y="1624013"/>
                          <a:pt x="1198482" y="1624013"/>
                        </a:cubicBezTo>
                        <a:close/>
                        <a:moveTo>
                          <a:pt x="888920" y="1585913"/>
                        </a:moveTo>
                        <a:cubicBezTo>
                          <a:pt x="909497" y="1585913"/>
                          <a:pt x="926178" y="1602594"/>
                          <a:pt x="926178" y="1623171"/>
                        </a:cubicBezTo>
                        <a:cubicBezTo>
                          <a:pt x="926178" y="1643748"/>
                          <a:pt x="909497" y="1660429"/>
                          <a:pt x="888920" y="1660429"/>
                        </a:cubicBezTo>
                        <a:cubicBezTo>
                          <a:pt x="868343" y="1660429"/>
                          <a:pt x="851662" y="1643748"/>
                          <a:pt x="851662" y="1623171"/>
                        </a:cubicBezTo>
                        <a:cubicBezTo>
                          <a:pt x="851662" y="1602594"/>
                          <a:pt x="868343" y="1585913"/>
                          <a:pt x="888920" y="1585913"/>
                        </a:cubicBezTo>
                        <a:close/>
                        <a:moveTo>
                          <a:pt x="1560432" y="1543050"/>
                        </a:moveTo>
                        <a:cubicBezTo>
                          <a:pt x="1581009" y="1543050"/>
                          <a:pt x="1597690" y="1559731"/>
                          <a:pt x="1597690" y="1580308"/>
                        </a:cubicBezTo>
                        <a:cubicBezTo>
                          <a:pt x="1597690" y="1600885"/>
                          <a:pt x="1581009" y="1617566"/>
                          <a:pt x="1560432" y="1617566"/>
                        </a:cubicBezTo>
                        <a:cubicBezTo>
                          <a:pt x="1539855" y="1617566"/>
                          <a:pt x="1523174" y="1600885"/>
                          <a:pt x="1523174" y="1580308"/>
                        </a:cubicBezTo>
                        <a:cubicBezTo>
                          <a:pt x="1523174" y="1559731"/>
                          <a:pt x="1539855" y="1543050"/>
                          <a:pt x="1560432" y="1543050"/>
                        </a:cubicBezTo>
                        <a:close/>
                        <a:moveTo>
                          <a:pt x="436482" y="1519238"/>
                        </a:moveTo>
                        <a:cubicBezTo>
                          <a:pt x="457059" y="1519238"/>
                          <a:pt x="473740" y="1535919"/>
                          <a:pt x="473740" y="1556496"/>
                        </a:cubicBezTo>
                        <a:cubicBezTo>
                          <a:pt x="473740" y="1577073"/>
                          <a:pt x="457059" y="1593754"/>
                          <a:pt x="436482" y="1593754"/>
                        </a:cubicBezTo>
                        <a:cubicBezTo>
                          <a:pt x="415905" y="1593754"/>
                          <a:pt x="399224" y="1577073"/>
                          <a:pt x="399224" y="1556496"/>
                        </a:cubicBezTo>
                        <a:cubicBezTo>
                          <a:pt x="399224" y="1535919"/>
                          <a:pt x="415905" y="1519238"/>
                          <a:pt x="436482" y="1519238"/>
                        </a:cubicBezTo>
                        <a:close/>
                        <a:moveTo>
                          <a:pt x="665908" y="1471614"/>
                        </a:moveTo>
                        <a:cubicBezTo>
                          <a:pt x="686485" y="1471614"/>
                          <a:pt x="703166" y="1488295"/>
                          <a:pt x="703166" y="1508872"/>
                        </a:cubicBezTo>
                        <a:cubicBezTo>
                          <a:pt x="703166" y="1529449"/>
                          <a:pt x="686485" y="1546130"/>
                          <a:pt x="665908" y="1546130"/>
                        </a:cubicBezTo>
                        <a:cubicBezTo>
                          <a:pt x="645331" y="1546130"/>
                          <a:pt x="628650" y="1529449"/>
                          <a:pt x="628650" y="1508872"/>
                        </a:cubicBezTo>
                        <a:cubicBezTo>
                          <a:pt x="628650" y="1488295"/>
                          <a:pt x="645331" y="1471614"/>
                          <a:pt x="665908" y="1471614"/>
                        </a:cubicBezTo>
                        <a:close/>
                        <a:moveTo>
                          <a:pt x="1104058" y="1428751"/>
                        </a:moveTo>
                        <a:cubicBezTo>
                          <a:pt x="1124635" y="1428751"/>
                          <a:pt x="1141316" y="1445432"/>
                          <a:pt x="1141316" y="1466009"/>
                        </a:cubicBezTo>
                        <a:cubicBezTo>
                          <a:pt x="1141316" y="1486586"/>
                          <a:pt x="1124635" y="1503267"/>
                          <a:pt x="1104058" y="1503267"/>
                        </a:cubicBezTo>
                        <a:cubicBezTo>
                          <a:pt x="1083481" y="1503267"/>
                          <a:pt x="1066800" y="1486586"/>
                          <a:pt x="1066800" y="1466009"/>
                        </a:cubicBezTo>
                        <a:cubicBezTo>
                          <a:pt x="1066800" y="1445432"/>
                          <a:pt x="1083481" y="1428751"/>
                          <a:pt x="1104058" y="1428751"/>
                        </a:cubicBezTo>
                        <a:close/>
                        <a:moveTo>
                          <a:pt x="1351708" y="1414464"/>
                        </a:moveTo>
                        <a:cubicBezTo>
                          <a:pt x="1372285" y="1414464"/>
                          <a:pt x="1388966" y="1431145"/>
                          <a:pt x="1388966" y="1451722"/>
                        </a:cubicBezTo>
                        <a:cubicBezTo>
                          <a:pt x="1388966" y="1472299"/>
                          <a:pt x="1372285" y="1488980"/>
                          <a:pt x="1351708" y="1488980"/>
                        </a:cubicBezTo>
                        <a:cubicBezTo>
                          <a:pt x="1331131" y="1488980"/>
                          <a:pt x="1314450" y="1472299"/>
                          <a:pt x="1314450" y="1451722"/>
                        </a:cubicBezTo>
                        <a:cubicBezTo>
                          <a:pt x="1314450" y="1431145"/>
                          <a:pt x="1331131" y="1414464"/>
                          <a:pt x="1351708" y="1414464"/>
                        </a:cubicBezTo>
                        <a:close/>
                        <a:moveTo>
                          <a:pt x="203120" y="1328738"/>
                        </a:moveTo>
                        <a:cubicBezTo>
                          <a:pt x="223697" y="1328738"/>
                          <a:pt x="240378" y="1345419"/>
                          <a:pt x="240378" y="1365996"/>
                        </a:cubicBezTo>
                        <a:cubicBezTo>
                          <a:pt x="240378" y="1386573"/>
                          <a:pt x="223697" y="1403254"/>
                          <a:pt x="203120" y="1403254"/>
                        </a:cubicBezTo>
                        <a:cubicBezTo>
                          <a:pt x="182543" y="1403254"/>
                          <a:pt x="165862" y="1386573"/>
                          <a:pt x="165862" y="1365996"/>
                        </a:cubicBezTo>
                        <a:cubicBezTo>
                          <a:pt x="165862" y="1345419"/>
                          <a:pt x="182543" y="1328738"/>
                          <a:pt x="203120" y="1328738"/>
                        </a:cubicBezTo>
                        <a:close/>
                        <a:moveTo>
                          <a:pt x="1608883" y="1290639"/>
                        </a:moveTo>
                        <a:cubicBezTo>
                          <a:pt x="1629460" y="1290639"/>
                          <a:pt x="1646141" y="1307320"/>
                          <a:pt x="1646141" y="1327897"/>
                        </a:cubicBezTo>
                        <a:cubicBezTo>
                          <a:pt x="1646141" y="1348474"/>
                          <a:pt x="1629460" y="1365155"/>
                          <a:pt x="1608883" y="1365155"/>
                        </a:cubicBezTo>
                        <a:cubicBezTo>
                          <a:pt x="1588306" y="1365155"/>
                          <a:pt x="1571625" y="1348474"/>
                          <a:pt x="1571625" y="1327897"/>
                        </a:cubicBezTo>
                        <a:cubicBezTo>
                          <a:pt x="1571625" y="1307320"/>
                          <a:pt x="1588306" y="1290639"/>
                          <a:pt x="1608883" y="1290639"/>
                        </a:cubicBezTo>
                        <a:close/>
                        <a:moveTo>
                          <a:pt x="894508" y="1281114"/>
                        </a:moveTo>
                        <a:cubicBezTo>
                          <a:pt x="915085" y="1281114"/>
                          <a:pt x="931766" y="1297795"/>
                          <a:pt x="931766" y="1318372"/>
                        </a:cubicBezTo>
                        <a:cubicBezTo>
                          <a:pt x="931766" y="1338949"/>
                          <a:pt x="915085" y="1355630"/>
                          <a:pt x="894508" y="1355630"/>
                        </a:cubicBezTo>
                        <a:cubicBezTo>
                          <a:pt x="873931" y="1355630"/>
                          <a:pt x="857250" y="1338949"/>
                          <a:pt x="857250" y="1318372"/>
                        </a:cubicBezTo>
                        <a:cubicBezTo>
                          <a:pt x="857250" y="1297795"/>
                          <a:pt x="873931" y="1281114"/>
                          <a:pt x="894508" y="1281114"/>
                        </a:cubicBezTo>
                        <a:close/>
                        <a:moveTo>
                          <a:pt x="484090" y="1253381"/>
                        </a:moveTo>
                        <a:cubicBezTo>
                          <a:pt x="504667" y="1253381"/>
                          <a:pt x="521348" y="1270062"/>
                          <a:pt x="521348" y="1290639"/>
                        </a:cubicBezTo>
                        <a:cubicBezTo>
                          <a:pt x="521348" y="1311216"/>
                          <a:pt x="504667" y="1327897"/>
                          <a:pt x="484090" y="1327897"/>
                        </a:cubicBezTo>
                        <a:cubicBezTo>
                          <a:pt x="463513" y="1327897"/>
                          <a:pt x="446832" y="1311216"/>
                          <a:pt x="446832" y="1290639"/>
                        </a:cubicBezTo>
                        <a:cubicBezTo>
                          <a:pt x="446832" y="1270062"/>
                          <a:pt x="463513" y="1253381"/>
                          <a:pt x="484090" y="1253381"/>
                        </a:cubicBezTo>
                        <a:close/>
                        <a:moveTo>
                          <a:pt x="1156446" y="1138238"/>
                        </a:moveTo>
                        <a:cubicBezTo>
                          <a:pt x="1177023" y="1138238"/>
                          <a:pt x="1193704" y="1154919"/>
                          <a:pt x="1193704" y="1175496"/>
                        </a:cubicBezTo>
                        <a:cubicBezTo>
                          <a:pt x="1193704" y="1196073"/>
                          <a:pt x="1177023" y="1212754"/>
                          <a:pt x="1156446" y="1212754"/>
                        </a:cubicBezTo>
                        <a:cubicBezTo>
                          <a:pt x="1135869" y="1212754"/>
                          <a:pt x="1119188" y="1196073"/>
                          <a:pt x="1119188" y="1175496"/>
                        </a:cubicBezTo>
                        <a:cubicBezTo>
                          <a:pt x="1119188" y="1154919"/>
                          <a:pt x="1135869" y="1138238"/>
                          <a:pt x="1156446" y="1138238"/>
                        </a:cubicBezTo>
                        <a:close/>
                        <a:moveTo>
                          <a:pt x="1394571" y="1119188"/>
                        </a:moveTo>
                        <a:cubicBezTo>
                          <a:pt x="1415148" y="1119188"/>
                          <a:pt x="1431829" y="1135869"/>
                          <a:pt x="1431829" y="1156446"/>
                        </a:cubicBezTo>
                        <a:cubicBezTo>
                          <a:pt x="1431829" y="1177023"/>
                          <a:pt x="1415148" y="1193704"/>
                          <a:pt x="1394571" y="1193704"/>
                        </a:cubicBezTo>
                        <a:cubicBezTo>
                          <a:pt x="1373994" y="1193704"/>
                          <a:pt x="1357313" y="1177023"/>
                          <a:pt x="1357313" y="1156446"/>
                        </a:cubicBezTo>
                        <a:cubicBezTo>
                          <a:pt x="1357313" y="1135869"/>
                          <a:pt x="1373994" y="1119188"/>
                          <a:pt x="1394571" y="1119188"/>
                        </a:cubicBezTo>
                        <a:close/>
                        <a:moveTo>
                          <a:pt x="680196" y="1109663"/>
                        </a:moveTo>
                        <a:cubicBezTo>
                          <a:pt x="700773" y="1109663"/>
                          <a:pt x="717454" y="1126344"/>
                          <a:pt x="717454" y="1146921"/>
                        </a:cubicBezTo>
                        <a:cubicBezTo>
                          <a:pt x="717454" y="1167498"/>
                          <a:pt x="700773" y="1184179"/>
                          <a:pt x="680196" y="1184179"/>
                        </a:cubicBezTo>
                        <a:cubicBezTo>
                          <a:pt x="659619" y="1184179"/>
                          <a:pt x="642938" y="1167498"/>
                          <a:pt x="642938" y="1146921"/>
                        </a:cubicBezTo>
                        <a:cubicBezTo>
                          <a:pt x="642938" y="1126344"/>
                          <a:pt x="659619" y="1109663"/>
                          <a:pt x="680196" y="1109663"/>
                        </a:cubicBezTo>
                        <a:close/>
                        <a:moveTo>
                          <a:pt x="265858" y="1100137"/>
                        </a:moveTo>
                        <a:cubicBezTo>
                          <a:pt x="286435" y="1100137"/>
                          <a:pt x="303116" y="1116818"/>
                          <a:pt x="303116" y="1137395"/>
                        </a:cubicBezTo>
                        <a:cubicBezTo>
                          <a:pt x="303116" y="1157972"/>
                          <a:pt x="286435" y="1174653"/>
                          <a:pt x="265858" y="1174653"/>
                        </a:cubicBezTo>
                        <a:cubicBezTo>
                          <a:pt x="245281" y="1174653"/>
                          <a:pt x="228600" y="1157972"/>
                          <a:pt x="228600" y="1137395"/>
                        </a:cubicBezTo>
                        <a:cubicBezTo>
                          <a:pt x="228600" y="1116818"/>
                          <a:pt x="245281" y="1100137"/>
                          <a:pt x="265858" y="1100137"/>
                        </a:cubicBezTo>
                        <a:close/>
                        <a:moveTo>
                          <a:pt x="1846182" y="1076325"/>
                        </a:moveTo>
                        <a:cubicBezTo>
                          <a:pt x="1866759" y="1076325"/>
                          <a:pt x="1883440" y="1093006"/>
                          <a:pt x="1883440" y="1113583"/>
                        </a:cubicBezTo>
                        <a:cubicBezTo>
                          <a:pt x="1883440" y="1134160"/>
                          <a:pt x="1866759" y="1150841"/>
                          <a:pt x="1846182" y="1150841"/>
                        </a:cubicBezTo>
                        <a:cubicBezTo>
                          <a:pt x="1825605" y="1150841"/>
                          <a:pt x="1808924" y="1134160"/>
                          <a:pt x="1808924" y="1113583"/>
                        </a:cubicBezTo>
                        <a:cubicBezTo>
                          <a:pt x="1808924" y="1093006"/>
                          <a:pt x="1825605" y="1076325"/>
                          <a:pt x="1846182" y="1076325"/>
                        </a:cubicBezTo>
                        <a:close/>
                        <a:moveTo>
                          <a:pt x="1604120" y="1019176"/>
                        </a:moveTo>
                        <a:cubicBezTo>
                          <a:pt x="1624697" y="1019176"/>
                          <a:pt x="1641378" y="1035857"/>
                          <a:pt x="1641378" y="1056434"/>
                        </a:cubicBezTo>
                        <a:cubicBezTo>
                          <a:pt x="1641378" y="1077011"/>
                          <a:pt x="1624697" y="1093692"/>
                          <a:pt x="1604120" y="1093692"/>
                        </a:cubicBezTo>
                        <a:cubicBezTo>
                          <a:pt x="1583543" y="1093692"/>
                          <a:pt x="1566862" y="1077011"/>
                          <a:pt x="1566862" y="1056434"/>
                        </a:cubicBezTo>
                        <a:cubicBezTo>
                          <a:pt x="1566862" y="1035857"/>
                          <a:pt x="1583543" y="1019176"/>
                          <a:pt x="1604120" y="1019176"/>
                        </a:cubicBezTo>
                        <a:close/>
                        <a:moveTo>
                          <a:pt x="470646" y="962026"/>
                        </a:moveTo>
                        <a:cubicBezTo>
                          <a:pt x="491223" y="962026"/>
                          <a:pt x="507904" y="978707"/>
                          <a:pt x="507904" y="999284"/>
                        </a:cubicBezTo>
                        <a:cubicBezTo>
                          <a:pt x="507904" y="1019861"/>
                          <a:pt x="491223" y="1036542"/>
                          <a:pt x="470646" y="1036542"/>
                        </a:cubicBezTo>
                        <a:cubicBezTo>
                          <a:pt x="450069" y="1036542"/>
                          <a:pt x="433388" y="1019861"/>
                          <a:pt x="433388" y="999284"/>
                        </a:cubicBezTo>
                        <a:cubicBezTo>
                          <a:pt x="433388" y="978707"/>
                          <a:pt x="450069" y="962026"/>
                          <a:pt x="470646" y="962026"/>
                        </a:cubicBezTo>
                        <a:close/>
                        <a:moveTo>
                          <a:pt x="873353" y="943629"/>
                        </a:moveTo>
                        <a:cubicBezTo>
                          <a:pt x="893930" y="943629"/>
                          <a:pt x="910611" y="960310"/>
                          <a:pt x="910611" y="980887"/>
                        </a:cubicBezTo>
                        <a:cubicBezTo>
                          <a:pt x="910611" y="1001464"/>
                          <a:pt x="893930" y="1018145"/>
                          <a:pt x="873353" y="1018145"/>
                        </a:cubicBezTo>
                        <a:cubicBezTo>
                          <a:pt x="852776" y="1018145"/>
                          <a:pt x="836095" y="1001464"/>
                          <a:pt x="836095" y="980887"/>
                        </a:cubicBezTo>
                        <a:cubicBezTo>
                          <a:pt x="836095" y="960310"/>
                          <a:pt x="852776" y="943629"/>
                          <a:pt x="873353" y="943629"/>
                        </a:cubicBezTo>
                        <a:close/>
                        <a:moveTo>
                          <a:pt x="1129273" y="912715"/>
                        </a:moveTo>
                        <a:cubicBezTo>
                          <a:pt x="1149850" y="912715"/>
                          <a:pt x="1166531" y="929396"/>
                          <a:pt x="1166531" y="949973"/>
                        </a:cubicBezTo>
                        <a:cubicBezTo>
                          <a:pt x="1166531" y="970550"/>
                          <a:pt x="1149850" y="987231"/>
                          <a:pt x="1129273" y="987231"/>
                        </a:cubicBezTo>
                        <a:cubicBezTo>
                          <a:pt x="1108696" y="987231"/>
                          <a:pt x="1092015" y="970550"/>
                          <a:pt x="1092015" y="949973"/>
                        </a:cubicBezTo>
                        <a:cubicBezTo>
                          <a:pt x="1092015" y="929396"/>
                          <a:pt x="1108696" y="912715"/>
                          <a:pt x="1129273" y="912715"/>
                        </a:cubicBezTo>
                        <a:close/>
                        <a:moveTo>
                          <a:pt x="1394570" y="871539"/>
                        </a:moveTo>
                        <a:cubicBezTo>
                          <a:pt x="1415147" y="871539"/>
                          <a:pt x="1431828" y="888220"/>
                          <a:pt x="1431828" y="908797"/>
                        </a:cubicBezTo>
                        <a:cubicBezTo>
                          <a:pt x="1431828" y="929374"/>
                          <a:pt x="1415147" y="946055"/>
                          <a:pt x="1394570" y="946055"/>
                        </a:cubicBezTo>
                        <a:cubicBezTo>
                          <a:pt x="1373993" y="946055"/>
                          <a:pt x="1357312" y="929374"/>
                          <a:pt x="1357312" y="908797"/>
                        </a:cubicBezTo>
                        <a:cubicBezTo>
                          <a:pt x="1357312" y="888220"/>
                          <a:pt x="1373993" y="871539"/>
                          <a:pt x="1394570" y="871539"/>
                        </a:cubicBezTo>
                        <a:close/>
                        <a:moveTo>
                          <a:pt x="1696605" y="857060"/>
                        </a:moveTo>
                        <a:cubicBezTo>
                          <a:pt x="1717182" y="857060"/>
                          <a:pt x="1733863" y="873741"/>
                          <a:pt x="1733863" y="894318"/>
                        </a:cubicBezTo>
                        <a:cubicBezTo>
                          <a:pt x="1733863" y="914895"/>
                          <a:pt x="1717182" y="931576"/>
                          <a:pt x="1696605" y="931576"/>
                        </a:cubicBezTo>
                        <a:cubicBezTo>
                          <a:pt x="1676028" y="931576"/>
                          <a:pt x="1659347" y="914895"/>
                          <a:pt x="1659347" y="894318"/>
                        </a:cubicBezTo>
                        <a:cubicBezTo>
                          <a:pt x="1659347" y="873741"/>
                          <a:pt x="1676028" y="857060"/>
                          <a:pt x="1696605" y="857060"/>
                        </a:cubicBezTo>
                        <a:close/>
                        <a:moveTo>
                          <a:pt x="656383" y="828675"/>
                        </a:moveTo>
                        <a:cubicBezTo>
                          <a:pt x="676960" y="828675"/>
                          <a:pt x="693641" y="845356"/>
                          <a:pt x="693641" y="865933"/>
                        </a:cubicBezTo>
                        <a:cubicBezTo>
                          <a:pt x="693641" y="886510"/>
                          <a:pt x="676960" y="903191"/>
                          <a:pt x="656383" y="903191"/>
                        </a:cubicBezTo>
                        <a:cubicBezTo>
                          <a:pt x="635806" y="903191"/>
                          <a:pt x="619125" y="886510"/>
                          <a:pt x="619125" y="865933"/>
                        </a:cubicBezTo>
                        <a:cubicBezTo>
                          <a:pt x="619125" y="845356"/>
                          <a:pt x="635806" y="828675"/>
                          <a:pt x="656383" y="828675"/>
                        </a:cubicBezTo>
                        <a:close/>
                        <a:moveTo>
                          <a:pt x="246808" y="823913"/>
                        </a:moveTo>
                        <a:cubicBezTo>
                          <a:pt x="267385" y="823913"/>
                          <a:pt x="284066" y="840594"/>
                          <a:pt x="284066" y="861171"/>
                        </a:cubicBezTo>
                        <a:cubicBezTo>
                          <a:pt x="284066" y="881748"/>
                          <a:pt x="267385" y="898429"/>
                          <a:pt x="246808" y="898429"/>
                        </a:cubicBezTo>
                        <a:cubicBezTo>
                          <a:pt x="226231" y="898429"/>
                          <a:pt x="209550" y="881748"/>
                          <a:pt x="209550" y="861171"/>
                        </a:cubicBezTo>
                        <a:cubicBezTo>
                          <a:pt x="209550" y="840594"/>
                          <a:pt x="226231" y="823913"/>
                          <a:pt x="246808" y="823913"/>
                        </a:cubicBezTo>
                        <a:close/>
                        <a:moveTo>
                          <a:pt x="1219761" y="726977"/>
                        </a:moveTo>
                        <a:cubicBezTo>
                          <a:pt x="1240338" y="726977"/>
                          <a:pt x="1257019" y="743658"/>
                          <a:pt x="1257019" y="764235"/>
                        </a:cubicBezTo>
                        <a:cubicBezTo>
                          <a:pt x="1257019" y="784812"/>
                          <a:pt x="1240338" y="801493"/>
                          <a:pt x="1219761" y="801493"/>
                        </a:cubicBezTo>
                        <a:cubicBezTo>
                          <a:pt x="1199184" y="801493"/>
                          <a:pt x="1182503" y="784812"/>
                          <a:pt x="1182503" y="764235"/>
                        </a:cubicBezTo>
                        <a:cubicBezTo>
                          <a:pt x="1182503" y="743658"/>
                          <a:pt x="1199184" y="726977"/>
                          <a:pt x="1219761" y="726977"/>
                        </a:cubicBezTo>
                        <a:close/>
                        <a:moveTo>
                          <a:pt x="1899395" y="714377"/>
                        </a:moveTo>
                        <a:cubicBezTo>
                          <a:pt x="1919972" y="714377"/>
                          <a:pt x="1936653" y="731058"/>
                          <a:pt x="1936653" y="751635"/>
                        </a:cubicBezTo>
                        <a:cubicBezTo>
                          <a:pt x="1936653" y="772212"/>
                          <a:pt x="1919972" y="788893"/>
                          <a:pt x="1899395" y="788893"/>
                        </a:cubicBezTo>
                        <a:cubicBezTo>
                          <a:pt x="1878818" y="788893"/>
                          <a:pt x="1862137" y="772212"/>
                          <a:pt x="1862137" y="751635"/>
                        </a:cubicBezTo>
                        <a:cubicBezTo>
                          <a:pt x="1862137" y="731058"/>
                          <a:pt x="1878818" y="714377"/>
                          <a:pt x="1899395" y="714377"/>
                        </a:cubicBezTo>
                        <a:close/>
                        <a:moveTo>
                          <a:pt x="1523158" y="695326"/>
                        </a:moveTo>
                        <a:cubicBezTo>
                          <a:pt x="1543735" y="695326"/>
                          <a:pt x="1560416" y="712007"/>
                          <a:pt x="1560416" y="732584"/>
                        </a:cubicBezTo>
                        <a:cubicBezTo>
                          <a:pt x="1560416" y="753161"/>
                          <a:pt x="1543735" y="769842"/>
                          <a:pt x="1523158" y="769842"/>
                        </a:cubicBezTo>
                        <a:cubicBezTo>
                          <a:pt x="1502581" y="769842"/>
                          <a:pt x="1485900" y="753161"/>
                          <a:pt x="1485900" y="732584"/>
                        </a:cubicBezTo>
                        <a:cubicBezTo>
                          <a:pt x="1485900" y="712007"/>
                          <a:pt x="1502581" y="695326"/>
                          <a:pt x="1523158" y="695326"/>
                        </a:cubicBezTo>
                        <a:close/>
                        <a:moveTo>
                          <a:pt x="446833" y="681038"/>
                        </a:moveTo>
                        <a:cubicBezTo>
                          <a:pt x="467410" y="681038"/>
                          <a:pt x="484091" y="697719"/>
                          <a:pt x="484091" y="718296"/>
                        </a:cubicBezTo>
                        <a:cubicBezTo>
                          <a:pt x="484091" y="738873"/>
                          <a:pt x="467410" y="755554"/>
                          <a:pt x="446833" y="755554"/>
                        </a:cubicBezTo>
                        <a:cubicBezTo>
                          <a:pt x="426256" y="755554"/>
                          <a:pt x="409575" y="738873"/>
                          <a:pt x="409575" y="718296"/>
                        </a:cubicBezTo>
                        <a:cubicBezTo>
                          <a:pt x="409575" y="697719"/>
                          <a:pt x="426256" y="681038"/>
                          <a:pt x="446833" y="681038"/>
                        </a:cubicBezTo>
                        <a:close/>
                        <a:moveTo>
                          <a:pt x="970708" y="676276"/>
                        </a:moveTo>
                        <a:cubicBezTo>
                          <a:pt x="991285" y="676276"/>
                          <a:pt x="1007966" y="692957"/>
                          <a:pt x="1007966" y="713534"/>
                        </a:cubicBezTo>
                        <a:cubicBezTo>
                          <a:pt x="1007966" y="734111"/>
                          <a:pt x="991285" y="750792"/>
                          <a:pt x="970708" y="750792"/>
                        </a:cubicBezTo>
                        <a:cubicBezTo>
                          <a:pt x="950131" y="750792"/>
                          <a:pt x="933450" y="734111"/>
                          <a:pt x="933450" y="713534"/>
                        </a:cubicBezTo>
                        <a:cubicBezTo>
                          <a:pt x="933450" y="692957"/>
                          <a:pt x="950131" y="676276"/>
                          <a:pt x="970708" y="676276"/>
                        </a:cubicBezTo>
                        <a:close/>
                        <a:moveTo>
                          <a:pt x="37258" y="676276"/>
                        </a:moveTo>
                        <a:cubicBezTo>
                          <a:pt x="57835" y="676276"/>
                          <a:pt x="74516" y="692957"/>
                          <a:pt x="74516" y="713534"/>
                        </a:cubicBezTo>
                        <a:cubicBezTo>
                          <a:pt x="74516" y="734111"/>
                          <a:pt x="57835" y="750792"/>
                          <a:pt x="37258" y="750792"/>
                        </a:cubicBezTo>
                        <a:cubicBezTo>
                          <a:pt x="16681" y="750792"/>
                          <a:pt x="0" y="734111"/>
                          <a:pt x="0" y="713534"/>
                        </a:cubicBezTo>
                        <a:cubicBezTo>
                          <a:pt x="0" y="692957"/>
                          <a:pt x="16681" y="676276"/>
                          <a:pt x="37258" y="676276"/>
                        </a:cubicBezTo>
                        <a:close/>
                        <a:moveTo>
                          <a:pt x="656383" y="652462"/>
                        </a:moveTo>
                        <a:cubicBezTo>
                          <a:pt x="676960" y="652462"/>
                          <a:pt x="693641" y="669143"/>
                          <a:pt x="693641" y="689720"/>
                        </a:cubicBezTo>
                        <a:cubicBezTo>
                          <a:pt x="693641" y="710297"/>
                          <a:pt x="676960" y="726978"/>
                          <a:pt x="656383" y="726978"/>
                        </a:cubicBezTo>
                        <a:cubicBezTo>
                          <a:pt x="635806" y="726978"/>
                          <a:pt x="619125" y="710297"/>
                          <a:pt x="619125" y="689720"/>
                        </a:cubicBezTo>
                        <a:cubicBezTo>
                          <a:pt x="619125" y="669143"/>
                          <a:pt x="635806" y="652462"/>
                          <a:pt x="656383" y="652462"/>
                        </a:cubicBezTo>
                        <a:close/>
                        <a:moveTo>
                          <a:pt x="1313608" y="547689"/>
                        </a:moveTo>
                        <a:cubicBezTo>
                          <a:pt x="1334185" y="547689"/>
                          <a:pt x="1350866" y="564370"/>
                          <a:pt x="1350866" y="584947"/>
                        </a:cubicBezTo>
                        <a:cubicBezTo>
                          <a:pt x="1350866" y="605524"/>
                          <a:pt x="1334185" y="622205"/>
                          <a:pt x="1313608" y="622205"/>
                        </a:cubicBezTo>
                        <a:cubicBezTo>
                          <a:pt x="1293031" y="622205"/>
                          <a:pt x="1276350" y="605524"/>
                          <a:pt x="1276350" y="584947"/>
                        </a:cubicBezTo>
                        <a:cubicBezTo>
                          <a:pt x="1276350" y="564370"/>
                          <a:pt x="1293031" y="547689"/>
                          <a:pt x="1313608" y="547689"/>
                        </a:cubicBezTo>
                        <a:close/>
                        <a:moveTo>
                          <a:pt x="1728991" y="503139"/>
                        </a:moveTo>
                        <a:cubicBezTo>
                          <a:pt x="1749568" y="503139"/>
                          <a:pt x="1766249" y="519820"/>
                          <a:pt x="1766249" y="540397"/>
                        </a:cubicBezTo>
                        <a:cubicBezTo>
                          <a:pt x="1766249" y="560974"/>
                          <a:pt x="1749568" y="577655"/>
                          <a:pt x="1728991" y="577655"/>
                        </a:cubicBezTo>
                        <a:cubicBezTo>
                          <a:pt x="1708414" y="577655"/>
                          <a:pt x="1691733" y="560974"/>
                          <a:pt x="1691733" y="540397"/>
                        </a:cubicBezTo>
                        <a:cubicBezTo>
                          <a:pt x="1691733" y="519820"/>
                          <a:pt x="1708414" y="503139"/>
                          <a:pt x="1728991" y="503139"/>
                        </a:cubicBezTo>
                        <a:close/>
                        <a:moveTo>
                          <a:pt x="723058" y="476250"/>
                        </a:moveTo>
                        <a:cubicBezTo>
                          <a:pt x="743635" y="476250"/>
                          <a:pt x="760316" y="492931"/>
                          <a:pt x="760316" y="513508"/>
                        </a:cubicBezTo>
                        <a:cubicBezTo>
                          <a:pt x="760316" y="534085"/>
                          <a:pt x="743635" y="550766"/>
                          <a:pt x="723058" y="550766"/>
                        </a:cubicBezTo>
                        <a:cubicBezTo>
                          <a:pt x="702481" y="550766"/>
                          <a:pt x="685800" y="534085"/>
                          <a:pt x="685800" y="513508"/>
                        </a:cubicBezTo>
                        <a:cubicBezTo>
                          <a:pt x="685800" y="492931"/>
                          <a:pt x="702481" y="476250"/>
                          <a:pt x="723058" y="476250"/>
                        </a:cubicBezTo>
                        <a:close/>
                        <a:moveTo>
                          <a:pt x="251570" y="461962"/>
                        </a:moveTo>
                        <a:cubicBezTo>
                          <a:pt x="272147" y="461962"/>
                          <a:pt x="288828" y="478643"/>
                          <a:pt x="288828" y="499220"/>
                        </a:cubicBezTo>
                        <a:cubicBezTo>
                          <a:pt x="288828" y="519797"/>
                          <a:pt x="272147" y="536478"/>
                          <a:pt x="251570" y="536478"/>
                        </a:cubicBezTo>
                        <a:cubicBezTo>
                          <a:pt x="230993" y="536478"/>
                          <a:pt x="214312" y="519797"/>
                          <a:pt x="214312" y="499220"/>
                        </a:cubicBezTo>
                        <a:cubicBezTo>
                          <a:pt x="214312" y="478643"/>
                          <a:pt x="230993" y="461962"/>
                          <a:pt x="251570" y="461962"/>
                        </a:cubicBezTo>
                        <a:close/>
                        <a:moveTo>
                          <a:pt x="1522332" y="404813"/>
                        </a:moveTo>
                        <a:cubicBezTo>
                          <a:pt x="1542909" y="404813"/>
                          <a:pt x="1559590" y="421494"/>
                          <a:pt x="1559590" y="442071"/>
                        </a:cubicBezTo>
                        <a:cubicBezTo>
                          <a:pt x="1559590" y="462648"/>
                          <a:pt x="1542909" y="479329"/>
                          <a:pt x="1522332" y="479329"/>
                        </a:cubicBezTo>
                        <a:cubicBezTo>
                          <a:pt x="1501755" y="479329"/>
                          <a:pt x="1485074" y="462648"/>
                          <a:pt x="1485074" y="442071"/>
                        </a:cubicBezTo>
                        <a:cubicBezTo>
                          <a:pt x="1485074" y="421494"/>
                          <a:pt x="1501755" y="404813"/>
                          <a:pt x="1522332" y="404813"/>
                        </a:cubicBezTo>
                        <a:close/>
                        <a:moveTo>
                          <a:pt x="1080245" y="395288"/>
                        </a:moveTo>
                        <a:cubicBezTo>
                          <a:pt x="1100822" y="395288"/>
                          <a:pt x="1117503" y="411969"/>
                          <a:pt x="1117503" y="432546"/>
                        </a:cubicBezTo>
                        <a:cubicBezTo>
                          <a:pt x="1117503" y="453123"/>
                          <a:pt x="1100822" y="469804"/>
                          <a:pt x="1080245" y="469804"/>
                        </a:cubicBezTo>
                        <a:cubicBezTo>
                          <a:pt x="1059668" y="469804"/>
                          <a:pt x="1042987" y="453123"/>
                          <a:pt x="1042987" y="432546"/>
                        </a:cubicBezTo>
                        <a:cubicBezTo>
                          <a:pt x="1042987" y="411969"/>
                          <a:pt x="1059668" y="395288"/>
                          <a:pt x="1080245" y="395288"/>
                        </a:cubicBezTo>
                        <a:close/>
                        <a:moveTo>
                          <a:pt x="513508" y="328613"/>
                        </a:moveTo>
                        <a:cubicBezTo>
                          <a:pt x="534085" y="328613"/>
                          <a:pt x="550766" y="345294"/>
                          <a:pt x="550766" y="365871"/>
                        </a:cubicBezTo>
                        <a:cubicBezTo>
                          <a:pt x="550766" y="386448"/>
                          <a:pt x="534085" y="403129"/>
                          <a:pt x="513508" y="403129"/>
                        </a:cubicBezTo>
                        <a:cubicBezTo>
                          <a:pt x="492931" y="403129"/>
                          <a:pt x="476250" y="386448"/>
                          <a:pt x="476250" y="365871"/>
                        </a:cubicBezTo>
                        <a:cubicBezTo>
                          <a:pt x="476250" y="345294"/>
                          <a:pt x="492931" y="328613"/>
                          <a:pt x="513508" y="328613"/>
                        </a:cubicBezTo>
                        <a:close/>
                        <a:moveTo>
                          <a:pt x="870695" y="247651"/>
                        </a:moveTo>
                        <a:cubicBezTo>
                          <a:pt x="891272" y="247651"/>
                          <a:pt x="907953" y="264332"/>
                          <a:pt x="907953" y="284909"/>
                        </a:cubicBezTo>
                        <a:cubicBezTo>
                          <a:pt x="907953" y="305486"/>
                          <a:pt x="891272" y="322167"/>
                          <a:pt x="870695" y="322167"/>
                        </a:cubicBezTo>
                        <a:cubicBezTo>
                          <a:pt x="850118" y="322167"/>
                          <a:pt x="833437" y="305486"/>
                          <a:pt x="833437" y="284909"/>
                        </a:cubicBezTo>
                        <a:cubicBezTo>
                          <a:pt x="833437" y="264332"/>
                          <a:pt x="850118" y="247651"/>
                          <a:pt x="870695" y="247651"/>
                        </a:cubicBezTo>
                        <a:close/>
                        <a:moveTo>
                          <a:pt x="1251695" y="185739"/>
                        </a:moveTo>
                        <a:cubicBezTo>
                          <a:pt x="1272272" y="185739"/>
                          <a:pt x="1288953" y="202420"/>
                          <a:pt x="1288953" y="222997"/>
                        </a:cubicBezTo>
                        <a:cubicBezTo>
                          <a:pt x="1288953" y="243574"/>
                          <a:pt x="1272272" y="260255"/>
                          <a:pt x="1251695" y="260255"/>
                        </a:cubicBezTo>
                        <a:cubicBezTo>
                          <a:pt x="1231118" y="260255"/>
                          <a:pt x="1214437" y="243574"/>
                          <a:pt x="1214437" y="222997"/>
                        </a:cubicBezTo>
                        <a:cubicBezTo>
                          <a:pt x="1214437" y="202420"/>
                          <a:pt x="1231118" y="185739"/>
                          <a:pt x="1251695" y="185739"/>
                        </a:cubicBezTo>
                        <a:close/>
                        <a:moveTo>
                          <a:pt x="284908" y="180975"/>
                        </a:moveTo>
                        <a:cubicBezTo>
                          <a:pt x="305485" y="180975"/>
                          <a:pt x="322166" y="197656"/>
                          <a:pt x="322166" y="218233"/>
                        </a:cubicBezTo>
                        <a:cubicBezTo>
                          <a:pt x="322166" y="238810"/>
                          <a:pt x="305485" y="255491"/>
                          <a:pt x="284908" y="255491"/>
                        </a:cubicBezTo>
                        <a:cubicBezTo>
                          <a:pt x="264331" y="255491"/>
                          <a:pt x="247650" y="238810"/>
                          <a:pt x="247650" y="218233"/>
                        </a:cubicBezTo>
                        <a:cubicBezTo>
                          <a:pt x="247650" y="197656"/>
                          <a:pt x="264331" y="180975"/>
                          <a:pt x="284908" y="180975"/>
                        </a:cubicBezTo>
                        <a:close/>
                        <a:moveTo>
                          <a:pt x="1546144" y="119063"/>
                        </a:moveTo>
                        <a:cubicBezTo>
                          <a:pt x="1566721" y="119063"/>
                          <a:pt x="1583402" y="135744"/>
                          <a:pt x="1583402" y="156321"/>
                        </a:cubicBezTo>
                        <a:cubicBezTo>
                          <a:pt x="1583402" y="176898"/>
                          <a:pt x="1566721" y="193579"/>
                          <a:pt x="1546144" y="193579"/>
                        </a:cubicBezTo>
                        <a:cubicBezTo>
                          <a:pt x="1525567" y="193579"/>
                          <a:pt x="1508886" y="176898"/>
                          <a:pt x="1508886" y="156321"/>
                        </a:cubicBezTo>
                        <a:cubicBezTo>
                          <a:pt x="1508886" y="135744"/>
                          <a:pt x="1525567" y="119063"/>
                          <a:pt x="1546144" y="119063"/>
                        </a:cubicBezTo>
                        <a:close/>
                        <a:moveTo>
                          <a:pt x="651621" y="85725"/>
                        </a:moveTo>
                        <a:cubicBezTo>
                          <a:pt x="672198" y="85725"/>
                          <a:pt x="688879" y="102406"/>
                          <a:pt x="688879" y="122983"/>
                        </a:cubicBezTo>
                        <a:cubicBezTo>
                          <a:pt x="688879" y="143560"/>
                          <a:pt x="672198" y="160241"/>
                          <a:pt x="651621" y="160241"/>
                        </a:cubicBezTo>
                        <a:cubicBezTo>
                          <a:pt x="631044" y="160241"/>
                          <a:pt x="614363" y="143560"/>
                          <a:pt x="614363" y="122983"/>
                        </a:cubicBezTo>
                        <a:cubicBezTo>
                          <a:pt x="614363" y="102406"/>
                          <a:pt x="631044" y="85725"/>
                          <a:pt x="651621" y="85725"/>
                        </a:cubicBezTo>
                        <a:close/>
                        <a:moveTo>
                          <a:pt x="1013571" y="0"/>
                        </a:moveTo>
                        <a:cubicBezTo>
                          <a:pt x="1034148" y="0"/>
                          <a:pt x="1050829" y="16681"/>
                          <a:pt x="1050829" y="37258"/>
                        </a:cubicBezTo>
                        <a:cubicBezTo>
                          <a:pt x="1050829" y="57835"/>
                          <a:pt x="1034148" y="74516"/>
                          <a:pt x="1013571" y="74516"/>
                        </a:cubicBezTo>
                        <a:cubicBezTo>
                          <a:pt x="992994" y="74516"/>
                          <a:pt x="976313" y="57835"/>
                          <a:pt x="976313" y="37258"/>
                        </a:cubicBezTo>
                        <a:cubicBezTo>
                          <a:pt x="976313" y="16681"/>
                          <a:pt x="992994" y="0"/>
                          <a:pt x="1013571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50000"/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0" name="星: 8 pt 99">
                    <a:extLst>
                      <a:ext uri="{FF2B5EF4-FFF2-40B4-BE49-F238E27FC236}">
                        <a16:creationId xmlns:a16="http://schemas.microsoft.com/office/drawing/2014/main" id="{E274B706-0596-4032-85BA-63AA9FDDC936}"/>
                      </a:ext>
                    </a:extLst>
                  </p:cNvPr>
                  <p:cNvSpPr/>
                  <p:nvPr/>
                </p:nvSpPr>
                <p:spPr>
                  <a:xfrm>
                    <a:off x="2797803" y="5466376"/>
                    <a:ext cx="212448" cy="107156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0066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DF032CEA-94FD-43A0-A971-E9A883831548}"/>
                    </a:ext>
                  </a:extLst>
                </p:cNvPr>
                <p:cNvSpPr/>
                <p:nvPr/>
              </p:nvSpPr>
              <p:spPr>
                <a:xfrm>
                  <a:off x="3169444" y="5626973"/>
                  <a:ext cx="147675" cy="19191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E2D9E25A-4C2C-4AF5-BA13-AE432335ACC8}"/>
                  </a:ext>
                </a:extLst>
              </p:cNvPr>
              <p:cNvSpPr/>
              <p:nvPr/>
            </p:nvSpPr>
            <p:spPr>
              <a:xfrm>
                <a:off x="1007423" y="3759994"/>
                <a:ext cx="61758" cy="202073"/>
              </a:xfrm>
              <a:custGeom>
                <a:avLst/>
                <a:gdLst>
                  <a:gd name="connsiteX0" fmla="*/ 40094 w 80188"/>
                  <a:gd name="connsiteY0" fmla="*/ 0 h 116089"/>
                  <a:gd name="connsiteX1" fmla="*/ 80188 w 80188"/>
                  <a:gd name="connsiteY1" fmla="*/ 104479 h 116089"/>
                  <a:gd name="connsiteX2" fmla="*/ 79853 w 80188"/>
                  <a:gd name="connsiteY2" fmla="*/ 106589 h 116089"/>
                  <a:gd name="connsiteX3" fmla="*/ 78067 w 80188"/>
                  <a:gd name="connsiteY3" fmla="*/ 107879 h 116089"/>
                  <a:gd name="connsiteX4" fmla="*/ 40094 w 80188"/>
                  <a:gd name="connsiteY4" fmla="*/ 116089 h 116089"/>
                  <a:gd name="connsiteX5" fmla="*/ 2121 w 80188"/>
                  <a:gd name="connsiteY5" fmla="*/ 107879 h 116089"/>
                  <a:gd name="connsiteX6" fmla="*/ 335 w 80188"/>
                  <a:gd name="connsiteY6" fmla="*/ 106589 h 116089"/>
                  <a:gd name="connsiteX7" fmla="*/ 0 w 80188"/>
                  <a:gd name="connsiteY7" fmla="*/ 104479 h 116089"/>
                  <a:gd name="connsiteX8" fmla="*/ 40094 w 80188"/>
                  <a:gd name="connsiteY8" fmla="*/ 0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188" h="116089">
                    <a:moveTo>
                      <a:pt x="40094" y="0"/>
                    </a:moveTo>
                    <a:cubicBezTo>
                      <a:pt x="62237" y="0"/>
                      <a:pt x="80188" y="46777"/>
                      <a:pt x="80188" y="104479"/>
                    </a:cubicBezTo>
                    <a:lnTo>
                      <a:pt x="79853" y="106589"/>
                    </a:lnTo>
                    <a:lnTo>
                      <a:pt x="78067" y="107879"/>
                    </a:lnTo>
                    <a:cubicBezTo>
                      <a:pt x="66395" y="113166"/>
                      <a:pt x="53564" y="116089"/>
                      <a:pt x="40094" y="116089"/>
                    </a:cubicBezTo>
                    <a:cubicBezTo>
                      <a:pt x="26625" y="116089"/>
                      <a:pt x="13793" y="113166"/>
                      <a:pt x="2121" y="107879"/>
                    </a:cubicBezTo>
                    <a:lnTo>
                      <a:pt x="335" y="106589"/>
                    </a:lnTo>
                    <a:lnTo>
                      <a:pt x="0" y="104479"/>
                    </a:lnTo>
                    <a:cubicBezTo>
                      <a:pt x="0" y="46777"/>
                      <a:pt x="17951" y="0"/>
                      <a:pt x="40094" y="0"/>
                    </a:cubicBez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5" name="楕円 1">
                <a:extLst>
                  <a:ext uri="{FF2B5EF4-FFF2-40B4-BE49-F238E27FC236}">
                    <a16:creationId xmlns:a16="http://schemas.microsoft.com/office/drawing/2014/main" id="{C4F591D9-117F-46B2-BC90-3E61AF201361}"/>
                  </a:ext>
                </a:extLst>
              </p:cNvPr>
              <p:cNvSpPr/>
              <p:nvPr/>
            </p:nvSpPr>
            <p:spPr>
              <a:xfrm>
                <a:off x="1068109" y="3786029"/>
                <a:ext cx="473883" cy="160131"/>
              </a:xfrm>
              <a:custGeom>
                <a:avLst/>
                <a:gdLst>
                  <a:gd name="connsiteX0" fmla="*/ 0 w 743280"/>
                  <a:gd name="connsiteY0" fmla="*/ 150509 h 301017"/>
                  <a:gd name="connsiteX1" fmla="*/ 371640 w 743280"/>
                  <a:gd name="connsiteY1" fmla="*/ 0 h 301017"/>
                  <a:gd name="connsiteX2" fmla="*/ 743280 w 743280"/>
                  <a:gd name="connsiteY2" fmla="*/ 150509 h 301017"/>
                  <a:gd name="connsiteX3" fmla="*/ 371640 w 743280"/>
                  <a:gd name="connsiteY3" fmla="*/ 301018 h 301017"/>
                  <a:gd name="connsiteX4" fmla="*/ 0 w 743280"/>
                  <a:gd name="connsiteY4" fmla="*/ 150509 h 301017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6284 h 304097"/>
                  <a:gd name="connsiteX1" fmla="*/ 400215 w 771855"/>
                  <a:gd name="connsiteY1" fmla="*/ 1481 h 304097"/>
                  <a:gd name="connsiteX2" fmla="*/ 771855 w 771855"/>
                  <a:gd name="connsiteY2" fmla="*/ 151990 h 304097"/>
                  <a:gd name="connsiteX3" fmla="*/ 400215 w 771855"/>
                  <a:gd name="connsiteY3" fmla="*/ 302499 h 304097"/>
                  <a:gd name="connsiteX4" fmla="*/ 0 w 771855"/>
                  <a:gd name="connsiteY4" fmla="*/ 216284 h 304097"/>
                  <a:gd name="connsiteX0" fmla="*/ 0 w 771855"/>
                  <a:gd name="connsiteY0" fmla="*/ 180087 h 267900"/>
                  <a:gd name="connsiteX1" fmla="*/ 345446 w 771855"/>
                  <a:gd name="connsiteY1" fmla="*/ 3384 h 267900"/>
                  <a:gd name="connsiteX2" fmla="*/ 771855 w 771855"/>
                  <a:gd name="connsiteY2" fmla="*/ 115793 h 267900"/>
                  <a:gd name="connsiteX3" fmla="*/ 400215 w 771855"/>
                  <a:gd name="connsiteY3" fmla="*/ 266302 h 267900"/>
                  <a:gd name="connsiteX4" fmla="*/ 0 w 771855"/>
                  <a:gd name="connsiteY4" fmla="*/ 180087 h 26790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60820"/>
                  <a:gd name="connsiteX1" fmla="*/ 345446 w 771855"/>
                  <a:gd name="connsiteY1" fmla="*/ 10054 h 260820"/>
                  <a:gd name="connsiteX2" fmla="*/ 771855 w 771855"/>
                  <a:gd name="connsiteY2" fmla="*/ 122463 h 260820"/>
                  <a:gd name="connsiteX3" fmla="*/ 378784 w 771855"/>
                  <a:gd name="connsiteY3" fmla="*/ 258685 h 260820"/>
                  <a:gd name="connsiteX4" fmla="*/ 0 w 771855"/>
                  <a:gd name="connsiteY4" fmla="*/ 186757 h 26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855" h="260820">
                    <a:moveTo>
                      <a:pt x="0" y="186757"/>
                    </a:moveTo>
                    <a:cubicBezTo>
                      <a:pt x="126206" y="94108"/>
                      <a:pt x="216804" y="37439"/>
                      <a:pt x="345446" y="10054"/>
                    </a:cubicBezTo>
                    <a:cubicBezTo>
                      <a:pt x="474088" y="-17331"/>
                      <a:pt x="648030" y="8383"/>
                      <a:pt x="771855" y="122463"/>
                    </a:cubicBezTo>
                    <a:cubicBezTo>
                      <a:pt x="593261" y="160344"/>
                      <a:pt x="507426" y="247969"/>
                      <a:pt x="378784" y="258685"/>
                    </a:cubicBezTo>
                    <a:cubicBezTo>
                      <a:pt x="250142" y="269401"/>
                      <a:pt x="88106" y="238925"/>
                      <a:pt x="0" y="186757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BBA8FD23-B483-462A-B10C-357FAD7D5FE6}"/>
                </a:ext>
              </a:extLst>
            </p:cNvPr>
            <p:cNvGrpSpPr/>
            <p:nvPr/>
          </p:nvGrpSpPr>
          <p:grpSpPr>
            <a:xfrm>
              <a:off x="1945754" y="4543414"/>
              <a:ext cx="929685" cy="985838"/>
              <a:chOff x="612307" y="3759994"/>
              <a:chExt cx="929685" cy="985838"/>
            </a:xfrm>
          </p:grpSpPr>
          <p:grpSp>
            <p:nvGrpSpPr>
              <p:cNvPr id="85" name="グループ化 84">
                <a:extLst>
                  <a:ext uri="{FF2B5EF4-FFF2-40B4-BE49-F238E27FC236}">
                    <a16:creationId xmlns:a16="http://schemas.microsoft.com/office/drawing/2014/main" id="{BC541A46-758B-44FC-9A89-57D45EAF0331}"/>
                  </a:ext>
                </a:extLst>
              </p:cNvPr>
              <p:cNvGrpSpPr/>
              <p:nvPr/>
            </p:nvGrpSpPr>
            <p:grpSpPr>
              <a:xfrm>
                <a:off x="612307" y="3910729"/>
                <a:ext cx="848723" cy="835103"/>
                <a:chOff x="2447331" y="5466376"/>
                <a:chExt cx="907334" cy="809969"/>
              </a:xfrm>
            </p:grpSpPr>
            <p:grpSp>
              <p:nvGrpSpPr>
                <p:cNvPr id="88" name="グループ化 87">
                  <a:extLst>
                    <a:ext uri="{FF2B5EF4-FFF2-40B4-BE49-F238E27FC236}">
                      <a16:creationId xmlns:a16="http://schemas.microsoft.com/office/drawing/2014/main" id="{82768C11-5804-4E6B-A5B9-81E4CEBD3B8F}"/>
                    </a:ext>
                  </a:extLst>
                </p:cNvPr>
                <p:cNvGrpSpPr/>
                <p:nvPr/>
              </p:nvGrpSpPr>
              <p:grpSpPr>
                <a:xfrm>
                  <a:off x="2447331" y="5466376"/>
                  <a:ext cx="907334" cy="809969"/>
                  <a:chOff x="2447331" y="5466376"/>
                  <a:chExt cx="907334" cy="809969"/>
                </a:xfrm>
              </p:grpSpPr>
              <p:sp>
                <p:nvSpPr>
                  <p:cNvPr id="90" name="楕円 89">
                    <a:extLst>
                      <a:ext uri="{FF2B5EF4-FFF2-40B4-BE49-F238E27FC236}">
                        <a16:creationId xmlns:a16="http://schemas.microsoft.com/office/drawing/2014/main" id="{0843024C-A70E-4A62-BD01-668D00EF96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47331" y="5497332"/>
                    <a:ext cx="907334" cy="779013"/>
                  </a:xfrm>
                  <a:prstGeom prst="ellipse">
                    <a:avLst/>
                  </a:prstGeom>
                  <a:gradFill flip="none" rotWithShape="1">
                    <a:gsLst>
                      <a:gs pos="83000">
                        <a:srgbClr val="FFCC00"/>
                      </a:gs>
                      <a:gs pos="0">
                        <a:srgbClr val="FFFF00"/>
                      </a:gs>
                      <a:gs pos="51000">
                        <a:srgbClr val="FFFF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" name="フリーフォーム: 図形 90">
                    <a:extLst>
                      <a:ext uri="{FF2B5EF4-FFF2-40B4-BE49-F238E27FC236}">
                        <a16:creationId xmlns:a16="http://schemas.microsoft.com/office/drawing/2014/main" id="{E5279695-AC4C-4052-82FC-A80AECDEF84F}"/>
                      </a:ext>
                    </a:extLst>
                  </p:cNvPr>
                  <p:cNvSpPr/>
                  <p:nvPr/>
                </p:nvSpPr>
                <p:spPr>
                  <a:xfrm>
                    <a:off x="2539212" y="5554839"/>
                    <a:ext cx="712533" cy="624922"/>
                  </a:xfrm>
                  <a:custGeom>
                    <a:avLst/>
                    <a:gdLst>
                      <a:gd name="connsiteX0" fmla="*/ 1198482 w 1936653"/>
                      <a:gd name="connsiteY0" fmla="*/ 1624013 h 1698529"/>
                      <a:gd name="connsiteX1" fmla="*/ 1235740 w 1936653"/>
                      <a:gd name="connsiteY1" fmla="*/ 1661271 h 1698529"/>
                      <a:gd name="connsiteX2" fmla="*/ 1198482 w 1936653"/>
                      <a:gd name="connsiteY2" fmla="*/ 1698529 h 1698529"/>
                      <a:gd name="connsiteX3" fmla="*/ 1161224 w 1936653"/>
                      <a:gd name="connsiteY3" fmla="*/ 1661271 h 1698529"/>
                      <a:gd name="connsiteX4" fmla="*/ 1198482 w 1936653"/>
                      <a:gd name="connsiteY4" fmla="*/ 1624013 h 1698529"/>
                      <a:gd name="connsiteX5" fmla="*/ 888920 w 1936653"/>
                      <a:gd name="connsiteY5" fmla="*/ 1585913 h 1698529"/>
                      <a:gd name="connsiteX6" fmla="*/ 926178 w 1936653"/>
                      <a:gd name="connsiteY6" fmla="*/ 1623171 h 1698529"/>
                      <a:gd name="connsiteX7" fmla="*/ 888920 w 1936653"/>
                      <a:gd name="connsiteY7" fmla="*/ 1660429 h 1698529"/>
                      <a:gd name="connsiteX8" fmla="*/ 851662 w 1936653"/>
                      <a:gd name="connsiteY8" fmla="*/ 1623171 h 1698529"/>
                      <a:gd name="connsiteX9" fmla="*/ 888920 w 1936653"/>
                      <a:gd name="connsiteY9" fmla="*/ 1585913 h 1698529"/>
                      <a:gd name="connsiteX10" fmla="*/ 1560432 w 1936653"/>
                      <a:gd name="connsiteY10" fmla="*/ 1543050 h 1698529"/>
                      <a:gd name="connsiteX11" fmla="*/ 1597690 w 1936653"/>
                      <a:gd name="connsiteY11" fmla="*/ 1580308 h 1698529"/>
                      <a:gd name="connsiteX12" fmla="*/ 1560432 w 1936653"/>
                      <a:gd name="connsiteY12" fmla="*/ 1617566 h 1698529"/>
                      <a:gd name="connsiteX13" fmla="*/ 1523174 w 1936653"/>
                      <a:gd name="connsiteY13" fmla="*/ 1580308 h 1698529"/>
                      <a:gd name="connsiteX14" fmla="*/ 1560432 w 1936653"/>
                      <a:gd name="connsiteY14" fmla="*/ 1543050 h 1698529"/>
                      <a:gd name="connsiteX15" fmla="*/ 436482 w 1936653"/>
                      <a:gd name="connsiteY15" fmla="*/ 1519238 h 1698529"/>
                      <a:gd name="connsiteX16" fmla="*/ 473740 w 1936653"/>
                      <a:gd name="connsiteY16" fmla="*/ 1556496 h 1698529"/>
                      <a:gd name="connsiteX17" fmla="*/ 436482 w 1936653"/>
                      <a:gd name="connsiteY17" fmla="*/ 1593754 h 1698529"/>
                      <a:gd name="connsiteX18" fmla="*/ 399224 w 1936653"/>
                      <a:gd name="connsiteY18" fmla="*/ 1556496 h 1698529"/>
                      <a:gd name="connsiteX19" fmla="*/ 436482 w 1936653"/>
                      <a:gd name="connsiteY19" fmla="*/ 1519238 h 1698529"/>
                      <a:gd name="connsiteX20" fmla="*/ 665908 w 1936653"/>
                      <a:gd name="connsiteY20" fmla="*/ 1471614 h 1698529"/>
                      <a:gd name="connsiteX21" fmla="*/ 703166 w 1936653"/>
                      <a:gd name="connsiteY21" fmla="*/ 1508872 h 1698529"/>
                      <a:gd name="connsiteX22" fmla="*/ 665908 w 1936653"/>
                      <a:gd name="connsiteY22" fmla="*/ 1546130 h 1698529"/>
                      <a:gd name="connsiteX23" fmla="*/ 628650 w 1936653"/>
                      <a:gd name="connsiteY23" fmla="*/ 1508872 h 1698529"/>
                      <a:gd name="connsiteX24" fmla="*/ 665908 w 1936653"/>
                      <a:gd name="connsiteY24" fmla="*/ 1471614 h 1698529"/>
                      <a:gd name="connsiteX25" fmla="*/ 1104058 w 1936653"/>
                      <a:gd name="connsiteY25" fmla="*/ 1428751 h 1698529"/>
                      <a:gd name="connsiteX26" fmla="*/ 1141316 w 1936653"/>
                      <a:gd name="connsiteY26" fmla="*/ 1466009 h 1698529"/>
                      <a:gd name="connsiteX27" fmla="*/ 1104058 w 1936653"/>
                      <a:gd name="connsiteY27" fmla="*/ 1503267 h 1698529"/>
                      <a:gd name="connsiteX28" fmla="*/ 1066800 w 1936653"/>
                      <a:gd name="connsiteY28" fmla="*/ 1466009 h 1698529"/>
                      <a:gd name="connsiteX29" fmla="*/ 1104058 w 1936653"/>
                      <a:gd name="connsiteY29" fmla="*/ 1428751 h 1698529"/>
                      <a:gd name="connsiteX30" fmla="*/ 1351708 w 1936653"/>
                      <a:gd name="connsiteY30" fmla="*/ 1414464 h 1698529"/>
                      <a:gd name="connsiteX31" fmla="*/ 1388966 w 1936653"/>
                      <a:gd name="connsiteY31" fmla="*/ 1451722 h 1698529"/>
                      <a:gd name="connsiteX32" fmla="*/ 1351708 w 1936653"/>
                      <a:gd name="connsiteY32" fmla="*/ 1488980 h 1698529"/>
                      <a:gd name="connsiteX33" fmla="*/ 1314450 w 1936653"/>
                      <a:gd name="connsiteY33" fmla="*/ 1451722 h 1698529"/>
                      <a:gd name="connsiteX34" fmla="*/ 1351708 w 1936653"/>
                      <a:gd name="connsiteY34" fmla="*/ 1414464 h 1698529"/>
                      <a:gd name="connsiteX35" fmla="*/ 203120 w 1936653"/>
                      <a:gd name="connsiteY35" fmla="*/ 1328738 h 1698529"/>
                      <a:gd name="connsiteX36" fmla="*/ 240378 w 1936653"/>
                      <a:gd name="connsiteY36" fmla="*/ 1365996 h 1698529"/>
                      <a:gd name="connsiteX37" fmla="*/ 203120 w 1936653"/>
                      <a:gd name="connsiteY37" fmla="*/ 1403254 h 1698529"/>
                      <a:gd name="connsiteX38" fmla="*/ 165862 w 1936653"/>
                      <a:gd name="connsiteY38" fmla="*/ 1365996 h 1698529"/>
                      <a:gd name="connsiteX39" fmla="*/ 203120 w 1936653"/>
                      <a:gd name="connsiteY39" fmla="*/ 1328738 h 1698529"/>
                      <a:gd name="connsiteX40" fmla="*/ 1608883 w 1936653"/>
                      <a:gd name="connsiteY40" fmla="*/ 1290639 h 1698529"/>
                      <a:gd name="connsiteX41" fmla="*/ 1646141 w 1936653"/>
                      <a:gd name="connsiteY41" fmla="*/ 1327897 h 1698529"/>
                      <a:gd name="connsiteX42" fmla="*/ 1608883 w 1936653"/>
                      <a:gd name="connsiteY42" fmla="*/ 1365155 h 1698529"/>
                      <a:gd name="connsiteX43" fmla="*/ 1571625 w 1936653"/>
                      <a:gd name="connsiteY43" fmla="*/ 1327897 h 1698529"/>
                      <a:gd name="connsiteX44" fmla="*/ 1608883 w 1936653"/>
                      <a:gd name="connsiteY44" fmla="*/ 1290639 h 1698529"/>
                      <a:gd name="connsiteX45" fmla="*/ 894508 w 1936653"/>
                      <a:gd name="connsiteY45" fmla="*/ 1281114 h 1698529"/>
                      <a:gd name="connsiteX46" fmla="*/ 931766 w 1936653"/>
                      <a:gd name="connsiteY46" fmla="*/ 1318372 h 1698529"/>
                      <a:gd name="connsiteX47" fmla="*/ 894508 w 1936653"/>
                      <a:gd name="connsiteY47" fmla="*/ 1355630 h 1698529"/>
                      <a:gd name="connsiteX48" fmla="*/ 857250 w 1936653"/>
                      <a:gd name="connsiteY48" fmla="*/ 1318372 h 1698529"/>
                      <a:gd name="connsiteX49" fmla="*/ 894508 w 1936653"/>
                      <a:gd name="connsiteY49" fmla="*/ 1281114 h 1698529"/>
                      <a:gd name="connsiteX50" fmla="*/ 484090 w 1936653"/>
                      <a:gd name="connsiteY50" fmla="*/ 1253381 h 1698529"/>
                      <a:gd name="connsiteX51" fmla="*/ 521348 w 1936653"/>
                      <a:gd name="connsiteY51" fmla="*/ 1290639 h 1698529"/>
                      <a:gd name="connsiteX52" fmla="*/ 484090 w 1936653"/>
                      <a:gd name="connsiteY52" fmla="*/ 1327897 h 1698529"/>
                      <a:gd name="connsiteX53" fmla="*/ 446832 w 1936653"/>
                      <a:gd name="connsiteY53" fmla="*/ 1290639 h 1698529"/>
                      <a:gd name="connsiteX54" fmla="*/ 484090 w 1936653"/>
                      <a:gd name="connsiteY54" fmla="*/ 1253381 h 1698529"/>
                      <a:gd name="connsiteX55" fmla="*/ 1156446 w 1936653"/>
                      <a:gd name="connsiteY55" fmla="*/ 1138238 h 1698529"/>
                      <a:gd name="connsiteX56" fmla="*/ 1193704 w 1936653"/>
                      <a:gd name="connsiteY56" fmla="*/ 1175496 h 1698529"/>
                      <a:gd name="connsiteX57" fmla="*/ 1156446 w 1936653"/>
                      <a:gd name="connsiteY57" fmla="*/ 1212754 h 1698529"/>
                      <a:gd name="connsiteX58" fmla="*/ 1119188 w 1936653"/>
                      <a:gd name="connsiteY58" fmla="*/ 1175496 h 1698529"/>
                      <a:gd name="connsiteX59" fmla="*/ 1156446 w 1936653"/>
                      <a:gd name="connsiteY59" fmla="*/ 1138238 h 1698529"/>
                      <a:gd name="connsiteX60" fmla="*/ 1394571 w 1936653"/>
                      <a:gd name="connsiteY60" fmla="*/ 1119188 h 1698529"/>
                      <a:gd name="connsiteX61" fmla="*/ 1431829 w 1936653"/>
                      <a:gd name="connsiteY61" fmla="*/ 1156446 h 1698529"/>
                      <a:gd name="connsiteX62" fmla="*/ 1394571 w 1936653"/>
                      <a:gd name="connsiteY62" fmla="*/ 1193704 h 1698529"/>
                      <a:gd name="connsiteX63" fmla="*/ 1357313 w 1936653"/>
                      <a:gd name="connsiteY63" fmla="*/ 1156446 h 1698529"/>
                      <a:gd name="connsiteX64" fmla="*/ 1394571 w 1936653"/>
                      <a:gd name="connsiteY64" fmla="*/ 1119188 h 1698529"/>
                      <a:gd name="connsiteX65" fmla="*/ 680196 w 1936653"/>
                      <a:gd name="connsiteY65" fmla="*/ 1109663 h 1698529"/>
                      <a:gd name="connsiteX66" fmla="*/ 717454 w 1936653"/>
                      <a:gd name="connsiteY66" fmla="*/ 1146921 h 1698529"/>
                      <a:gd name="connsiteX67" fmla="*/ 680196 w 1936653"/>
                      <a:gd name="connsiteY67" fmla="*/ 1184179 h 1698529"/>
                      <a:gd name="connsiteX68" fmla="*/ 642938 w 1936653"/>
                      <a:gd name="connsiteY68" fmla="*/ 1146921 h 1698529"/>
                      <a:gd name="connsiteX69" fmla="*/ 680196 w 1936653"/>
                      <a:gd name="connsiteY69" fmla="*/ 1109663 h 1698529"/>
                      <a:gd name="connsiteX70" fmla="*/ 265858 w 1936653"/>
                      <a:gd name="connsiteY70" fmla="*/ 1100137 h 1698529"/>
                      <a:gd name="connsiteX71" fmla="*/ 303116 w 1936653"/>
                      <a:gd name="connsiteY71" fmla="*/ 1137395 h 1698529"/>
                      <a:gd name="connsiteX72" fmla="*/ 265858 w 1936653"/>
                      <a:gd name="connsiteY72" fmla="*/ 1174653 h 1698529"/>
                      <a:gd name="connsiteX73" fmla="*/ 228600 w 1936653"/>
                      <a:gd name="connsiteY73" fmla="*/ 1137395 h 1698529"/>
                      <a:gd name="connsiteX74" fmla="*/ 265858 w 1936653"/>
                      <a:gd name="connsiteY74" fmla="*/ 1100137 h 1698529"/>
                      <a:gd name="connsiteX75" fmla="*/ 1846182 w 1936653"/>
                      <a:gd name="connsiteY75" fmla="*/ 1076325 h 1698529"/>
                      <a:gd name="connsiteX76" fmla="*/ 1883440 w 1936653"/>
                      <a:gd name="connsiteY76" fmla="*/ 1113583 h 1698529"/>
                      <a:gd name="connsiteX77" fmla="*/ 1846182 w 1936653"/>
                      <a:gd name="connsiteY77" fmla="*/ 1150841 h 1698529"/>
                      <a:gd name="connsiteX78" fmla="*/ 1808924 w 1936653"/>
                      <a:gd name="connsiteY78" fmla="*/ 1113583 h 1698529"/>
                      <a:gd name="connsiteX79" fmla="*/ 1846182 w 1936653"/>
                      <a:gd name="connsiteY79" fmla="*/ 1076325 h 1698529"/>
                      <a:gd name="connsiteX80" fmla="*/ 1604120 w 1936653"/>
                      <a:gd name="connsiteY80" fmla="*/ 1019176 h 1698529"/>
                      <a:gd name="connsiteX81" fmla="*/ 1641378 w 1936653"/>
                      <a:gd name="connsiteY81" fmla="*/ 1056434 h 1698529"/>
                      <a:gd name="connsiteX82" fmla="*/ 1604120 w 1936653"/>
                      <a:gd name="connsiteY82" fmla="*/ 1093692 h 1698529"/>
                      <a:gd name="connsiteX83" fmla="*/ 1566862 w 1936653"/>
                      <a:gd name="connsiteY83" fmla="*/ 1056434 h 1698529"/>
                      <a:gd name="connsiteX84" fmla="*/ 1604120 w 1936653"/>
                      <a:gd name="connsiteY84" fmla="*/ 1019176 h 1698529"/>
                      <a:gd name="connsiteX85" fmla="*/ 470646 w 1936653"/>
                      <a:gd name="connsiteY85" fmla="*/ 962026 h 1698529"/>
                      <a:gd name="connsiteX86" fmla="*/ 507904 w 1936653"/>
                      <a:gd name="connsiteY86" fmla="*/ 999284 h 1698529"/>
                      <a:gd name="connsiteX87" fmla="*/ 470646 w 1936653"/>
                      <a:gd name="connsiteY87" fmla="*/ 1036542 h 1698529"/>
                      <a:gd name="connsiteX88" fmla="*/ 433388 w 1936653"/>
                      <a:gd name="connsiteY88" fmla="*/ 999284 h 1698529"/>
                      <a:gd name="connsiteX89" fmla="*/ 470646 w 1936653"/>
                      <a:gd name="connsiteY89" fmla="*/ 962026 h 1698529"/>
                      <a:gd name="connsiteX90" fmla="*/ 873353 w 1936653"/>
                      <a:gd name="connsiteY90" fmla="*/ 943629 h 1698529"/>
                      <a:gd name="connsiteX91" fmla="*/ 910611 w 1936653"/>
                      <a:gd name="connsiteY91" fmla="*/ 980887 h 1698529"/>
                      <a:gd name="connsiteX92" fmla="*/ 873353 w 1936653"/>
                      <a:gd name="connsiteY92" fmla="*/ 1018145 h 1698529"/>
                      <a:gd name="connsiteX93" fmla="*/ 836095 w 1936653"/>
                      <a:gd name="connsiteY93" fmla="*/ 980887 h 1698529"/>
                      <a:gd name="connsiteX94" fmla="*/ 873353 w 1936653"/>
                      <a:gd name="connsiteY94" fmla="*/ 943629 h 1698529"/>
                      <a:gd name="connsiteX95" fmla="*/ 1129273 w 1936653"/>
                      <a:gd name="connsiteY95" fmla="*/ 912715 h 1698529"/>
                      <a:gd name="connsiteX96" fmla="*/ 1166531 w 1936653"/>
                      <a:gd name="connsiteY96" fmla="*/ 949973 h 1698529"/>
                      <a:gd name="connsiteX97" fmla="*/ 1129273 w 1936653"/>
                      <a:gd name="connsiteY97" fmla="*/ 987231 h 1698529"/>
                      <a:gd name="connsiteX98" fmla="*/ 1092015 w 1936653"/>
                      <a:gd name="connsiteY98" fmla="*/ 949973 h 1698529"/>
                      <a:gd name="connsiteX99" fmla="*/ 1129273 w 1936653"/>
                      <a:gd name="connsiteY99" fmla="*/ 912715 h 1698529"/>
                      <a:gd name="connsiteX100" fmla="*/ 1394570 w 1936653"/>
                      <a:gd name="connsiteY100" fmla="*/ 871539 h 1698529"/>
                      <a:gd name="connsiteX101" fmla="*/ 1431828 w 1936653"/>
                      <a:gd name="connsiteY101" fmla="*/ 908797 h 1698529"/>
                      <a:gd name="connsiteX102" fmla="*/ 1394570 w 1936653"/>
                      <a:gd name="connsiteY102" fmla="*/ 946055 h 1698529"/>
                      <a:gd name="connsiteX103" fmla="*/ 1357312 w 1936653"/>
                      <a:gd name="connsiteY103" fmla="*/ 908797 h 1698529"/>
                      <a:gd name="connsiteX104" fmla="*/ 1394570 w 1936653"/>
                      <a:gd name="connsiteY104" fmla="*/ 871539 h 1698529"/>
                      <a:gd name="connsiteX105" fmla="*/ 1696605 w 1936653"/>
                      <a:gd name="connsiteY105" fmla="*/ 857060 h 1698529"/>
                      <a:gd name="connsiteX106" fmla="*/ 1733863 w 1936653"/>
                      <a:gd name="connsiteY106" fmla="*/ 894318 h 1698529"/>
                      <a:gd name="connsiteX107" fmla="*/ 1696605 w 1936653"/>
                      <a:gd name="connsiteY107" fmla="*/ 931576 h 1698529"/>
                      <a:gd name="connsiteX108" fmla="*/ 1659347 w 1936653"/>
                      <a:gd name="connsiteY108" fmla="*/ 894318 h 1698529"/>
                      <a:gd name="connsiteX109" fmla="*/ 1696605 w 1936653"/>
                      <a:gd name="connsiteY109" fmla="*/ 857060 h 1698529"/>
                      <a:gd name="connsiteX110" fmla="*/ 656383 w 1936653"/>
                      <a:gd name="connsiteY110" fmla="*/ 828675 h 1698529"/>
                      <a:gd name="connsiteX111" fmla="*/ 693641 w 1936653"/>
                      <a:gd name="connsiteY111" fmla="*/ 865933 h 1698529"/>
                      <a:gd name="connsiteX112" fmla="*/ 656383 w 1936653"/>
                      <a:gd name="connsiteY112" fmla="*/ 903191 h 1698529"/>
                      <a:gd name="connsiteX113" fmla="*/ 619125 w 1936653"/>
                      <a:gd name="connsiteY113" fmla="*/ 865933 h 1698529"/>
                      <a:gd name="connsiteX114" fmla="*/ 656383 w 1936653"/>
                      <a:gd name="connsiteY114" fmla="*/ 828675 h 1698529"/>
                      <a:gd name="connsiteX115" fmla="*/ 246808 w 1936653"/>
                      <a:gd name="connsiteY115" fmla="*/ 823913 h 1698529"/>
                      <a:gd name="connsiteX116" fmla="*/ 284066 w 1936653"/>
                      <a:gd name="connsiteY116" fmla="*/ 861171 h 1698529"/>
                      <a:gd name="connsiteX117" fmla="*/ 246808 w 1936653"/>
                      <a:gd name="connsiteY117" fmla="*/ 898429 h 1698529"/>
                      <a:gd name="connsiteX118" fmla="*/ 209550 w 1936653"/>
                      <a:gd name="connsiteY118" fmla="*/ 861171 h 1698529"/>
                      <a:gd name="connsiteX119" fmla="*/ 246808 w 1936653"/>
                      <a:gd name="connsiteY119" fmla="*/ 823913 h 1698529"/>
                      <a:gd name="connsiteX120" fmla="*/ 1219761 w 1936653"/>
                      <a:gd name="connsiteY120" fmla="*/ 726977 h 1698529"/>
                      <a:gd name="connsiteX121" fmla="*/ 1257019 w 1936653"/>
                      <a:gd name="connsiteY121" fmla="*/ 764235 h 1698529"/>
                      <a:gd name="connsiteX122" fmla="*/ 1219761 w 1936653"/>
                      <a:gd name="connsiteY122" fmla="*/ 801493 h 1698529"/>
                      <a:gd name="connsiteX123" fmla="*/ 1182503 w 1936653"/>
                      <a:gd name="connsiteY123" fmla="*/ 764235 h 1698529"/>
                      <a:gd name="connsiteX124" fmla="*/ 1219761 w 1936653"/>
                      <a:gd name="connsiteY124" fmla="*/ 726977 h 1698529"/>
                      <a:gd name="connsiteX125" fmla="*/ 1899395 w 1936653"/>
                      <a:gd name="connsiteY125" fmla="*/ 714377 h 1698529"/>
                      <a:gd name="connsiteX126" fmla="*/ 1936653 w 1936653"/>
                      <a:gd name="connsiteY126" fmla="*/ 751635 h 1698529"/>
                      <a:gd name="connsiteX127" fmla="*/ 1899395 w 1936653"/>
                      <a:gd name="connsiteY127" fmla="*/ 788893 h 1698529"/>
                      <a:gd name="connsiteX128" fmla="*/ 1862137 w 1936653"/>
                      <a:gd name="connsiteY128" fmla="*/ 751635 h 1698529"/>
                      <a:gd name="connsiteX129" fmla="*/ 1899395 w 1936653"/>
                      <a:gd name="connsiteY129" fmla="*/ 714377 h 1698529"/>
                      <a:gd name="connsiteX130" fmla="*/ 1523158 w 1936653"/>
                      <a:gd name="connsiteY130" fmla="*/ 695326 h 1698529"/>
                      <a:gd name="connsiteX131" fmla="*/ 1560416 w 1936653"/>
                      <a:gd name="connsiteY131" fmla="*/ 732584 h 1698529"/>
                      <a:gd name="connsiteX132" fmla="*/ 1523158 w 1936653"/>
                      <a:gd name="connsiteY132" fmla="*/ 769842 h 1698529"/>
                      <a:gd name="connsiteX133" fmla="*/ 1485900 w 1936653"/>
                      <a:gd name="connsiteY133" fmla="*/ 732584 h 1698529"/>
                      <a:gd name="connsiteX134" fmla="*/ 1523158 w 1936653"/>
                      <a:gd name="connsiteY134" fmla="*/ 695326 h 1698529"/>
                      <a:gd name="connsiteX135" fmla="*/ 446833 w 1936653"/>
                      <a:gd name="connsiteY135" fmla="*/ 681038 h 1698529"/>
                      <a:gd name="connsiteX136" fmla="*/ 484091 w 1936653"/>
                      <a:gd name="connsiteY136" fmla="*/ 718296 h 1698529"/>
                      <a:gd name="connsiteX137" fmla="*/ 446833 w 1936653"/>
                      <a:gd name="connsiteY137" fmla="*/ 755554 h 1698529"/>
                      <a:gd name="connsiteX138" fmla="*/ 409575 w 1936653"/>
                      <a:gd name="connsiteY138" fmla="*/ 718296 h 1698529"/>
                      <a:gd name="connsiteX139" fmla="*/ 446833 w 1936653"/>
                      <a:gd name="connsiteY139" fmla="*/ 681038 h 1698529"/>
                      <a:gd name="connsiteX140" fmla="*/ 970708 w 1936653"/>
                      <a:gd name="connsiteY140" fmla="*/ 676276 h 1698529"/>
                      <a:gd name="connsiteX141" fmla="*/ 1007966 w 1936653"/>
                      <a:gd name="connsiteY141" fmla="*/ 713534 h 1698529"/>
                      <a:gd name="connsiteX142" fmla="*/ 970708 w 1936653"/>
                      <a:gd name="connsiteY142" fmla="*/ 750792 h 1698529"/>
                      <a:gd name="connsiteX143" fmla="*/ 933450 w 1936653"/>
                      <a:gd name="connsiteY143" fmla="*/ 713534 h 1698529"/>
                      <a:gd name="connsiteX144" fmla="*/ 970708 w 1936653"/>
                      <a:gd name="connsiteY144" fmla="*/ 676276 h 1698529"/>
                      <a:gd name="connsiteX145" fmla="*/ 37258 w 1936653"/>
                      <a:gd name="connsiteY145" fmla="*/ 676276 h 1698529"/>
                      <a:gd name="connsiteX146" fmla="*/ 74516 w 1936653"/>
                      <a:gd name="connsiteY146" fmla="*/ 713534 h 1698529"/>
                      <a:gd name="connsiteX147" fmla="*/ 37258 w 1936653"/>
                      <a:gd name="connsiteY147" fmla="*/ 750792 h 1698529"/>
                      <a:gd name="connsiteX148" fmla="*/ 0 w 1936653"/>
                      <a:gd name="connsiteY148" fmla="*/ 713534 h 1698529"/>
                      <a:gd name="connsiteX149" fmla="*/ 37258 w 1936653"/>
                      <a:gd name="connsiteY149" fmla="*/ 676276 h 1698529"/>
                      <a:gd name="connsiteX150" fmla="*/ 656383 w 1936653"/>
                      <a:gd name="connsiteY150" fmla="*/ 652462 h 1698529"/>
                      <a:gd name="connsiteX151" fmla="*/ 693641 w 1936653"/>
                      <a:gd name="connsiteY151" fmla="*/ 689720 h 1698529"/>
                      <a:gd name="connsiteX152" fmla="*/ 656383 w 1936653"/>
                      <a:gd name="connsiteY152" fmla="*/ 726978 h 1698529"/>
                      <a:gd name="connsiteX153" fmla="*/ 619125 w 1936653"/>
                      <a:gd name="connsiteY153" fmla="*/ 689720 h 1698529"/>
                      <a:gd name="connsiteX154" fmla="*/ 656383 w 1936653"/>
                      <a:gd name="connsiteY154" fmla="*/ 652462 h 1698529"/>
                      <a:gd name="connsiteX155" fmla="*/ 1313608 w 1936653"/>
                      <a:gd name="connsiteY155" fmla="*/ 547689 h 1698529"/>
                      <a:gd name="connsiteX156" fmla="*/ 1350866 w 1936653"/>
                      <a:gd name="connsiteY156" fmla="*/ 584947 h 1698529"/>
                      <a:gd name="connsiteX157" fmla="*/ 1313608 w 1936653"/>
                      <a:gd name="connsiteY157" fmla="*/ 622205 h 1698529"/>
                      <a:gd name="connsiteX158" fmla="*/ 1276350 w 1936653"/>
                      <a:gd name="connsiteY158" fmla="*/ 584947 h 1698529"/>
                      <a:gd name="connsiteX159" fmla="*/ 1313608 w 1936653"/>
                      <a:gd name="connsiteY159" fmla="*/ 547689 h 1698529"/>
                      <a:gd name="connsiteX160" fmla="*/ 1728991 w 1936653"/>
                      <a:gd name="connsiteY160" fmla="*/ 503139 h 1698529"/>
                      <a:gd name="connsiteX161" fmla="*/ 1766249 w 1936653"/>
                      <a:gd name="connsiteY161" fmla="*/ 540397 h 1698529"/>
                      <a:gd name="connsiteX162" fmla="*/ 1728991 w 1936653"/>
                      <a:gd name="connsiteY162" fmla="*/ 577655 h 1698529"/>
                      <a:gd name="connsiteX163" fmla="*/ 1691733 w 1936653"/>
                      <a:gd name="connsiteY163" fmla="*/ 540397 h 1698529"/>
                      <a:gd name="connsiteX164" fmla="*/ 1728991 w 1936653"/>
                      <a:gd name="connsiteY164" fmla="*/ 503139 h 1698529"/>
                      <a:gd name="connsiteX165" fmla="*/ 723058 w 1936653"/>
                      <a:gd name="connsiteY165" fmla="*/ 476250 h 1698529"/>
                      <a:gd name="connsiteX166" fmla="*/ 760316 w 1936653"/>
                      <a:gd name="connsiteY166" fmla="*/ 513508 h 1698529"/>
                      <a:gd name="connsiteX167" fmla="*/ 723058 w 1936653"/>
                      <a:gd name="connsiteY167" fmla="*/ 550766 h 1698529"/>
                      <a:gd name="connsiteX168" fmla="*/ 685800 w 1936653"/>
                      <a:gd name="connsiteY168" fmla="*/ 513508 h 1698529"/>
                      <a:gd name="connsiteX169" fmla="*/ 723058 w 1936653"/>
                      <a:gd name="connsiteY169" fmla="*/ 476250 h 1698529"/>
                      <a:gd name="connsiteX170" fmla="*/ 251570 w 1936653"/>
                      <a:gd name="connsiteY170" fmla="*/ 461962 h 1698529"/>
                      <a:gd name="connsiteX171" fmla="*/ 288828 w 1936653"/>
                      <a:gd name="connsiteY171" fmla="*/ 499220 h 1698529"/>
                      <a:gd name="connsiteX172" fmla="*/ 251570 w 1936653"/>
                      <a:gd name="connsiteY172" fmla="*/ 536478 h 1698529"/>
                      <a:gd name="connsiteX173" fmla="*/ 214312 w 1936653"/>
                      <a:gd name="connsiteY173" fmla="*/ 499220 h 1698529"/>
                      <a:gd name="connsiteX174" fmla="*/ 251570 w 1936653"/>
                      <a:gd name="connsiteY174" fmla="*/ 461962 h 1698529"/>
                      <a:gd name="connsiteX175" fmla="*/ 1522332 w 1936653"/>
                      <a:gd name="connsiteY175" fmla="*/ 404813 h 1698529"/>
                      <a:gd name="connsiteX176" fmla="*/ 1559590 w 1936653"/>
                      <a:gd name="connsiteY176" fmla="*/ 442071 h 1698529"/>
                      <a:gd name="connsiteX177" fmla="*/ 1522332 w 1936653"/>
                      <a:gd name="connsiteY177" fmla="*/ 479329 h 1698529"/>
                      <a:gd name="connsiteX178" fmla="*/ 1485074 w 1936653"/>
                      <a:gd name="connsiteY178" fmla="*/ 442071 h 1698529"/>
                      <a:gd name="connsiteX179" fmla="*/ 1522332 w 1936653"/>
                      <a:gd name="connsiteY179" fmla="*/ 404813 h 1698529"/>
                      <a:gd name="connsiteX180" fmla="*/ 1080245 w 1936653"/>
                      <a:gd name="connsiteY180" fmla="*/ 395288 h 1698529"/>
                      <a:gd name="connsiteX181" fmla="*/ 1117503 w 1936653"/>
                      <a:gd name="connsiteY181" fmla="*/ 432546 h 1698529"/>
                      <a:gd name="connsiteX182" fmla="*/ 1080245 w 1936653"/>
                      <a:gd name="connsiteY182" fmla="*/ 469804 h 1698529"/>
                      <a:gd name="connsiteX183" fmla="*/ 1042987 w 1936653"/>
                      <a:gd name="connsiteY183" fmla="*/ 432546 h 1698529"/>
                      <a:gd name="connsiteX184" fmla="*/ 1080245 w 1936653"/>
                      <a:gd name="connsiteY184" fmla="*/ 395288 h 1698529"/>
                      <a:gd name="connsiteX185" fmla="*/ 513508 w 1936653"/>
                      <a:gd name="connsiteY185" fmla="*/ 328613 h 1698529"/>
                      <a:gd name="connsiteX186" fmla="*/ 550766 w 1936653"/>
                      <a:gd name="connsiteY186" fmla="*/ 365871 h 1698529"/>
                      <a:gd name="connsiteX187" fmla="*/ 513508 w 1936653"/>
                      <a:gd name="connsiteY187" fmla="*/ 403129 h 1698529"/>
                      <a:gd name="connsiteX188" fmla="*/ 476250 w 1936653"/>
                      <a:gd name="connsiteY188" fmla="*/ 365871 h 1698529"/>
                      <a:gd name="connsiteX189" fmla="*/ 513508 w 1936653"/>
                      <a:gd name="connsiteY189" fmla="*/ 328613 h 1698529"/>
                      <a:gd name="connsiteX190" fmla="*/ 870695 w 1936653"/>
                      <a:gd name="connsiteY190" fmla="*/ 247651 h 1698529"/>
                      <a:gd name="connsiteX191" fmla="*/ 907953 w 1936653"/>
                      <a:gd name="connsiteY191" fmla="*/ 284909 h 1698529"/>
                      <a:gd name="connsiteX192" fmla="*/ 870695 w 1936653"/>
                      <a:gd name="connsiteY192" fmla="*/ 322167 h 1698529"/>
                      <a:gd name="connsiteX193" fmla="*/ 833437 w 1936653"/>
                      <a:gd name="connsiteY193" fmla="*/ 284909 h 1698529"/>
                      <a:gd name="connsiteX194" fmla="*/ 870695 w 1936653"/>
                      <a:gd name="connsiteY194" fmla="*/ 247651 h 1698529"/>
                      <a:gd name="connsiteX195" fmla="*/ 1251695 w 1936653"/>
                      <a:gd name="connsiteY195" fmla="*/ 185739 h 1698529"/>
                      <a:gd name="connsiteX196" fmla="*/ 1288953 w 1936653"/>
                      <a:gd name="connsiteY196" fmla="*/ 222997 h 1698529"/>
                      <a:gd name="connsiteX197" fmla="*/ 1251695 w 1936653"/>
                      <a:gd name="connsiteY197" fmla="*/ 260255 h 1698529"/>
                      <a:gd name="connsiteX198" fmla="*/ 1214437 w 1936653"/>
                      <a:gd name="connsiteY198" fmla="*/ 222997 h 1698529"/>
                      <a:gd name="connsiteX199" fmla="*/ 1251695 w 1936653"/>
                      <a:gd name="connsiteY199" fmla="*/ 185739 h 1698529"/>
                      <a:gd name="connsiteX200" fmla="*/ 284908 w 1936653"/>
                      <a:gd name="connsiteY200" fmla="*/ 180975 h 1698529"/>
                      <a:gd name="connsiteX201" fmla="*/ 322166 w 1936653"/>
                      <a:gd name="connsiteY201" fmla="*/ 218233 h 1698529"/>
                      <a:gd name="connsiteX202" fmla="*/ 284908 w 1936653"/>
                      <a:gd name="connsiteY202" fmla="*/ 255491 h 1698529"/>
                      <a:gd name="connsiteX203" fmla="*/ 247650 w 1936653"/>
                      <a:gd name="connsiteY203" fmla="*/ 218233 h 1698529"/>
                      <a:gd name="connsiteX204" fmla="*/ 284908 w 1936653"/>
                      <a:gd name="connsiteY204" fmla="*/ 180975 h 1698529"/>
                      <a:gd name="connsiteX205" fmla="*/ 1546144 w 1936653"/>
                      <a:gd name="connsiteY205" fmla="*/ 119063 h 1698529"/>
                      <a:gd name="connsiteX206" fmla="*/ 1583402 w 1936653"/>
                      <a:gd name="connsiteY206" fmla="*/ 156321 h 1698529"/>
                      <a:gd name="connsiteX207" fmla="*/ 1546144 w 1936653"/>
                      <a:gd name="connsiteY207" fmla="*/ 193579 h 1698529"/>
                      <a:gd name="connsiteX208" fmla="*/ 1508886 w 1936653"/>
                      <a:gd name="connsiteY208" fmla="*/ 156321 h 1698529"/>
                      <a:gd name="connsiteX209" fmla="*/ 1546144 w 1936653"/>
                      <a:gd name="connsiteY209" fmla="*/ 119063 h 1698529"/>
                      <a:gd name="connsiteX210" fmla="*/ 651621 w 1936653"/>
                      <a:gd name="connsiteY210" fmla="*/ 85725 h 1698529"/>
                      <a:gd name="connsiteX211" fmla="*/ 688879 w 1936653"/>
                      <a:gd name="connsiteY211" fmla="*/ 122983 h 1698529"/>
                      <a:gd name="connsiteX212" fmla="*/ 651621 w 1936653"/>
                      <a:gd name="connsiteY212" fmla="*/ 160241 h 1698529"/>
                      <a:gd name="connsiteX213" fmla="*/ 614363 w 1936653"/>
                      <a:gd name="connsiteY213" fmla="*/ 122983 h 1698529"/>
                      <a:gd name="connsiteX214" fmla="*/ 651621 w 1936653"/>
                      <a:gd name="connsiteY214" fmla="*/ 85725 h 1698529"/>
                      <a:gd name="connsiteX215" fmla="*/ 1013571 w 1936653"/>
                      <a:gd name="connsiteY215" fmla="*/ 0 h 1698529"/>
                      <a:gd name="connsiteX216" fmla="*/ 1050829 w 1936653"/>
                      <a:gd name="connsiteY216" fmla="*/ 37258 h 1698529"/>
                      <a:gd name="connsiteX217" fmla="*/ 1013571 w 1936653"/>
                      <a:gd name="connsiteY217" fmla="*/ 74516 h 1698529"/>
                      <a:gd name="connsiteX218" fmla="*/ 976313 w 1936653"/>
                      <a:gd name="connsiteY218" fmla="*/ 37258 h 1698529"/>
                      <a:gd name="connsiteX219" fmla="*/ 1013571 w 1936653"/>
                      <a:gd name="connsiteY219" fmla="*/ 0 h 1698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</a:cxnLst>
                    <a:rect l="l" t="t" r="r" b="b"/>
                    <a:pathLst>
                      <a:path w="1936653" h="1698529">
                        <a:moveTo>
                          <a:pt x="1198482" y="1624013"/>
                        </a:moveTo>
                        <a:cubicBezTo>
                          <a:pt x="1219059" y="1624013"/>
                          <a:pt x="1235740" y="1640694"/>
                          <a:pt x="1235740" y="1661271"/>
                        </a:cubicBezTo>
                        <a:cubicBezTo>
                          <a:pt x="1235740" y="1681848"/>
                          <a:pt x="1219059" y="1698529"/>
                          <a:pt x="1198482" y="1698529"/>
                        </a:cubicBezTo>
                        <a:cubicBezTo>
                          <a:pt x="1177905" y="1698529"/>
                          <a:pt x="1161224" y="1681848"/>
                          <a:pt x="1161224" y="1661271"/>
                        </a:cubicBezTo>
                        <a:cubicBezTo>
                          <a:pt x="1161224" y="1640694"/>
                          <a:pt x="1177905" y="1624013"/>
                          <a:pt x="1198482" y="1624013"/>
                        </a:cubicBezTo>
                        <a:close/>
                        <a:moveTo>
                          <a:pt x="888920" y="1585913"/>
                        </a:moveTo>
                        <a:cubicBezTo>
                          <a:pt x="909497" y="1585913"/>
                          <a:pt x="926178" y="1602594"/>
                          <a:pt x="926178" y="1623171"/>
                        </a:cubicBezTo>
                        <a:cubicBezTo>
                          <a:pt x="926178" y="1643748"/>
                          <a:pt x="909497" y="1660429"/>
                          <a:pt x="888920" y="1660429"/>
                        </a:cubicBezTo>
                        <a:cubicBezTo>
                          <a:pt x="868343" y="1660429"/>
                          <a:pt x="851662" y="1643748"/>
                          <a:pt x="851662" y="1623171"/>
                        </a:cubicBezTo>
                        <a:cubicBezTo>
                          <a:pt x="851662" y="1602594"/>
                          <a:pt x="868343" y="1585913"/>
                          <a:pt x="888920" y="1585913"/>
                        </a:cubicBezTo>
                        <a:close/>
                        <a:moveTo>
                          <a:pt x="1560432" y="1543050"/>
                        </a:moveTo>
                        <a:cubicBezTo>
                          <a:pt x="1581009" y="1543050"/>
                          <a:pt x="1597690" y="1559731"/>
                          <a:pt x="1597690" y="1580308"/>
                        </a:cubicBezTo>
                        <a:cubicBezTo>
                          <a:pt x="1597690" y="1600885"/>
                          <a:pt x="1581009" y="1617566"/>
                          <a:pt x="1560432" y="1617566"/>
                        </a:cubicBezTo>
                        <a:cubicBezTo>
                          <a:pt x="1539855" y="1617566"/>
                          <a:pt x="1523174" y="1600885"/>
                          <a:pt x="1523174" y="1580308"/>
                        </a:cubicBezTo>
                        <a:cubicBezTo>
                          <a:pt x="1523174" y="1559731"/>
                          <a:pt x="1539855" y="1543050"/>
                          <a:pt x="1560432" y="1543050"/>
                        </a:cubicBezTo>
                        <a:close/>
                        <a:moveTo>
                          <a:pt x="436482" y="1519238"/>
                        </a:moveTo>
                        <a:cubicBezTo>
                          <a:pt x="457059" y="1519238"/>
                          <a:pt x="473740" y="1535919"/>
                          <a:pt x="473740" y="1556496"/>
                        </a:cubicBezTo>
                        <a:cubicBezTo>
                          <a:pt x="473740" y="1577073"/>
                          <a:pt x="457059" y="1593754"/>
                          <a:pt x="436482" y="1593754"/>
                        </a:cubicBezTo>
                        <a:cubicBezTo>
                          <a:pt x="415905" y="1593754"/>
                          <a:pt x="399224" y="1577073"/>
                          <a:pt x="399224" y="1556496"/>
                        </a:cubicBezTo>
                        <a:cubicBezTo>
                          <a:pt x="399224" y="1535919"/>
                          <a:pt x="415905" y="1519238"/>
                          <a:pt x="436482" y="1519238"/>
                        </a:cubicBezTo>
                        <a:close/>
                        <a:moveTo>
                          <a:pt x="665908" y="1471614"/>
                        </a:moveTo>
                        <a:cubicBezTo>
                          <a:pt x="686485" y="1471614"/>
                          <a:pt x="703166" y="1488295"/>
                          <a:pt x="703166" y="1508872"/>
                        </a:cubicBezTo>
                        <a:cubicBezTo>
                          <a:pt x="703166" y="1529449"/>
                          <a:pt x="686485" y="1546130"/>
                          <a:pt x="665908" y="1546130"/>
                        </a:cubicBezTo>
                        <a:cubicBezTo>
                          <a:pt x="645331" y="1546130"/>
                          <a:pt x="628650" y="1529449"/>
                          <a:pt x="628650" y="1508872"/>
                        </a:cubicBezTo>
                        <a:cubicBezTo>
                          <a:pt x="628650" y="1488295"/>
                          <a:pt x="645331" y="1471614"/>
                          <a:pt x="665908" y="1471614"/>
                        </a:cubicBezTo>
                        <a:close/>
                        <a:moveTo>
                          <a:pt x="1104058" y="1428751"/>
                        </a:moveTo>
                        <a:cubicBezTo>
                          <a:pt x="1124635" y="1428751"/>
                          <a:pt x="1141316" y="1445432"/>
                          <a:pt x="1141316" y="1466009"/>
                        </a:cubicBezTo>
                        <a:cubicBezTo>
                          <a:pt x="1141316" y="1486586"/>
                          <a:pt x="1124635" y="1503267"/>
                          <a:pt x="1104058" y="1503267"/>
                        </a:cubicBezTo>
                        <a:cubicBezTo>
                          <a:pt x="1083481" y="1503267"/>
                          <a:pt x="1066800" y="1486586"/>
                          <a:pt x="1066800" y="1466009"/>
                        </a:cubicBezTo>
                        <a:cubicBezTo>
                          <a:pt x="1066800" y="1445432"/>
                          <a:pt x="1083481" y="1428751"/>
                          <a:pt x="1104058" y="1428751"/>
                        </a:cubicBezTo>
                        <a:close/>
                        <a:moveTo>
                          <a:pt x="1351708" y="1414464"/>
                        </a:moveTo>
                        <a:cubicBezTo>
                          <a:pt x="1372285" y="1414464"/>
                          <a:pt x="1388966" y="1431145"/>
                          <a:pt x="1388966" y="1451722"/>
                        </a:cubicBezTo>
                        <a:cubicBezTo>
                          <a:pt x="1388966" y="1472299"/>
                          <a:pt x="1372285" y="1488980"/>
                          <a:pt x="1351708" y="1488980"/>
                        </a:cubicBezTo>
                        <a:cubicBezTo>
                          <a:pt x="1331131" y="1488980"/>
                          <a:pt x="1314450" y="1472299"/>
                          <a:pt x="1314450" y="1451722"/>
                        </a:cubicBezTo>
                        <a:cubicBezTo>
                          <a:pt x="1314450" y="1431145"/>
                          <a:pt x="1331131" y="1414464"/>
                          <a:pt x="1351708" y="1414464"/>
                        </a:cubicBezTo>
                        <a:close/>
                        <a:moveTo>
                          <a:pt x="203120" y="1328738"/>
                        </a:moveTo>
                        <a:cubicBezTo>
                          <a:pt x="223697" y="1328738"/>
                          <a:pt x="240378" y="1345419"/>
                          <a:pt x="240378" y="1365996"/>
                        </a:cubicBezTo>
                        <a:cubicBezTo>
                          <a:pt x="240378" y="1386573"/>
                          <a:pt x="223697" y="1403254"/>
                          <a:pt x="203120" y="1403254"/>
                        </a:cubicBezTo>
                        <a:cubicBezTo>
                          <a:pt x="182543" y="1403254"/>
                          <a:pt x="165862" y="1386573"/>
                          <a:pt x="165862" y="1365996"/>
                        </a:cubicBezTo>
                        <a:cubicBezTo>
                          <a:pt x="165862" y="1345419"/>
                          <a:pt x="182543" y="1328738"/>
                          <a:pt x="203120" y="1328738"/>
                        </a:cubicBezTo>
                        <a:close/>
                        <a:moveTo>
                          <a:pt x="1608883" y="1290639"/>
                        </a:moveTo>
                        <a:cubicBezTo>
                          <a:pt x="1629460" y="1290639"/>
                          <a:pt x="1646141" y="1307320"/>
                          <a:pt x="1646141" y="1327897"/>
                        </a:cubicBezTo>
                        <a:cubicBezTo>
                          <a:pt x="1646141" y="1348474"/>
                          <a:pt x="1629460" y="1365155"/>
                          <a:pt x="1608883" y="1365155"/>
                        </a:cubicBezTo>
                        <a:cubicBezTo>
                          <a:pt x="1588306" y="1365155"/>
                          <a:pt x="1571625" y="1348474"/>
                          <a:pt x="1571625" y="1327897"/>
                        </a:cubicBezTo>
                        <a:cubicBezTo>
                          <a:pt x="1571625" y="1307320"/>
                          <a:pt x="1588306" y="1290639"/>
                          <a:pt x="1608883" y="1290639"/>
                        </a:cubicBezTo>
                        <a:close/>
                        <a:moveTo>
                          <a:pt x="894508" y="1281114"/>
                        </a:moveTo>
                        <a:cubicBezTo>
                          <a:pt x="915085" y="1281114"/>
                          <a:pt x="931766" y="1297795"/>
                          <a:pt x="931766" y="1318372"/>
                        </a:cubicBezTo>
                        <a:cubicBezTo>
                          <a:pt x="931766" y="1338949"/>
                          <a:pt x="915085" y="1355630"/>
                          <a:pt x="894508" y="1355630"/>
                        </a:cubicBezTo>
                        <a:cubicBezTo>
                          <a:pt x="873931" y="1355630"/>
                          <a:pt x="857250" y="1338949"/>
                          <a:pt x="857250" y="1318372"/>
                        </a:cubicBezTo>
                        <a:cubicBezTo>
                          <a:pt x="857250" y="1297795"/>
                          <a:pt x="873931" y="1281114"/>
                          <a:pt x="894508" y="1281114"/>
                        </a:cubicBezTo>
                        <a:close/>
                        <a:moveTo>
                          <a:pt x="484090" y="1253381"/>
                        </a:moveTo>
                        <a:cubicBezTo>
                          <a:pt x="504667" y="1253381"/>
                          <a:pt x="521348" y="1270062"/>
                          <a:pt x="521348" y="1290639"/>
                        </a:cubicBezTo>
                        <a:cubicBezTo>
                          <a:pt x="521348" y="1311216"/>
                          <a:pt x="504667" y="1327897"/>
                          <a:pt x="484090" y="1327897"/>
                        </a:cubicBezTo>
                        <a:cubicBezTo>
                          <a:pt x="463513" y="1327897"/>
                          <a:pt x="446832" y="1311216"/>
                          <a:pt x="446832" y="1290639"/>
                        </a:cubicBezTo>
                        <a:cubicBezTo>
                          <a:pt x="446832" y="1270062"/>
                          <a:pt x="463513" y="1253381"/>
                          <a:pt x="484090" y="1253381"/>
                        </a:cubicBezTo>
                        <a:close/>
                        <a:moveTo>
                          <a:pt x="1156446" y="1138238"/>
                        </a:moveTo>
                        <a:cubicBezTo>
                          <a:pt x="1177023" y="1138238"/>
                          <a:pt x="1193704" y="1154919"/>
                          <a:pt x="1193704" y="1175496"/>
                        </a:cubicBezTo>
                        <a:cubicBezTo>
                          <a:pt x="1193704" y="1196073"/>
                          <a:pt x="1177023" y="1212754"/>
                          <a:pt x="1156446" y="1212754"/>
                        </a:cubicBezTo>
                        <a:cubicBezTo>
                          <a:pt x="1135869" y="1212754"/>
                          <a:pt x="1119188" y="1196073"/>
                          <a:pt x="1119188" y="1175496"/>
                        </a:cubicBezTo>
                        <a:cubicBezTo>
                          <a:pt x="1119188" y="1154919"/>
                          <a:pt x="1135869" y="1138238"/>
                          <a:pt x="1156446" y="1138238"/>
                        </a:cubicBezTo>
                        <a:close/>
                        <a:moveTo>
                          <a:pt x="1394571" y="1119188"/>
                        </a:moveTo>
                        <a:cubicBezTo>
                          <a:pt x="1415148" y="1119188"/>
                          <a:pt x="1431829" y="1135869"/>
                          <a:pt x="1431829" y="1156446"/>
                        </a:cubicBezTo>
                        <a:cubicBezTo>
                          <a:pt x="1431829" y="1177023"/>
                          <a:pt x="1415148" y="1193704"/>
                          <a:pt x="1394571" y="1193704"/>
                        </a:cubicBezTo>
                        <a:cubicBezTo>
                          <a:pt x="1373994" y="1193704"/>
                          <a:pt x="1357313" y="1177023"/>
                          <a:pt x="1357313" y="1156446"/>
                        </a:cubicBezTo>
                        <a:cubicBezTo>
                          <a:pt x="1357313" y="1135869"/>
                          <a:pt x="1373994" y="1119188"/>
                          <a:pt x="1394571" y="1119188"/>
                        </a:cubicBezTo>
                        <a:close/>
                        <a:moveTo>
                          <a:pt x="680196" y="1109663"/>
                        </a:moveTo>
                        <a:cubicBezTo>
                          <a:pt x="700773" y="1109663"/>
                          <a:pt x="717454" y="1126344"/>
                          <a:pt x="717454" y="1146921"/>
                        </a:cubicBezTo>
                        <a:cubicBezTo>
                          <a:pt x="717454" y="1167498"/>
                          <a:pt x="700773" y="1184179"/>
                          <a:pt x="680196" y="1184179"/>
                        </a:cubicBezTo>
                        <a:cubicBezTo>
                          <a:pt x="659619" y="1184179"/>
                          <a:pt x="642938" y="1167498"/>
                          <a:pt x="642938" y="1146921"/>
                        </a:cubicBezTo>
                        <a:cubicBezTo>
                          <a:pt x="642938" y="1126344"/>
                          <a:pt x="659619" y="1109663"/>
                          <a:pt x="680196" y="1109663"/>
                        </a:cubicBezTo>
                        <a:close/>
                        <a:moveTo>
                          <a:pt x="265858" y="1100137"/>
                        </a:moveTo>
                        <a:cubicBezTo>
                          <a:pt x="286435" y="1100137"/>
                          <a:pt x="303116" y="1116818"/>
                          <a:pt x="303116" y="1137395"/>
                        </a:cubicBezTo>
                        <a:cubicBezTo>
                          <a:pt x="303116" y="1157972"/>
                          <a:pt x="286435" y="1174653"/>
                          <a:pt x="265858" y="1174653"/>
                        </a:cubicBezTo>
                        <a:cubicBezTo>
                          <a:pt x="245281" y="1174653"/>
                          <a:pt x="228600" y="1157972"/>
                          <a:pt x="228600" y="1137395"/>
                        </a:cubicBezTo>
                        <a:cubicBezTo>
                          <a:pt x="228600" y="1116818"/>
                          <a:pt x="245281" y="1100137"/>
                          <a:pt x="265858" y="1100137"/>
                        </a:cubicBezTo>
                        <a:close/>
                        <a:moveTo>
                          <a:pt x="1846182" y="1076325"/>
                        </a:moveTo>
                        <a:cubicBezTo>
                          <a:pt x="1866759" y="1076325"/>
                          <a:pt x="1883440" y="1093006"/>
                          <a:pt x="1883440" y="1113583"/>
                        </a:cubicBezTo>
                        <a:cubicBezTo>
                          <a:pt x="1883440" y="1134160"/>
                          <a:pt x="1866759" y="1150841"/>
                          <a:pt x="1846182" y="1150841"/>
                        </a:cubicBezTo>
                        <a:cubicBezTo>
                          <a:pt x="1825605" y="1150841"/>
                          <a:pt x="1808924" y="1134160"/>
                          <a:pt x="1808924" y="1113583"/>
                        </a:cubicBezTo>
                        <a:cubicBezTo>
                          <a:pt x="1808924" y="1093006"/>
                          <a:pt x="1825605" y="1076325"/>
                          <a:pt x="1846182" y="1076325"/>
                        </a:cubicBezTo>
                        <a:close/>
                        <a:moveTo>
                          <a:pt x="1604120" y="1019176"/>
                        </a:moveTo>
                        <a:cubicBezTo>
                          <a:pt x="1624697" y="1019176"/>
                          <a:pt x="1641378" y="1035857"/>
                          <a:pt x="1641378" y="1056434"/>
                        </a:cubicBezTo>
                        <a:cubicBezTo>
                          <a:pt x="1641378" y="1077011"/>
                          <a:pt x="1624697" y="1093692"/>
                          <a:pt x="1604120" y="1093692"/>
                        </a:cubicBezTo>
                        <a:cubicBezTo>
                          <a:pt x="1583543" y="1093692"/>
                          <a:pt x="1566862" y="1077011"/>
                          <a:pt x="1566862" y="1056434"/>
                        </a:cubicBezTo>
                        <a:cubicBezTo>
                          <a:pt x="1566862" y="1035857"/>
                          <a:pt x="1583543" y="1019176"/>
                          <a:pt x="1604120" y="1019176"/>
                        </a:cubicBezTo>
                        <a:close/>
                        <a:moveTo>
                          <a:pt x="470646" y="962026"/>
                        </a:moveTo>
                        <a:cubicBezTo>
                          <a:pt x="491223" y="962026"/>
                          <a:pt x="507904" y="978707"/>
                          <a:pt x="507904" y="999284"/>
                        </a:cubicBezTo>
                        <a:cubicBezTo>
                          <a:pt x="507904" y="1019861"/>
                          <a:pt x="491223" y="1036542"/>
                          <a:pt x="470646" y="1036542"/>
                        </a:cubicBezTo>
                        <a:cubicBezTo>
                          <a:pt x="450069" y="1036542"/>
                          <a:pt x="433388" y="1019861"/>
                          <a:pt x="433388" y="999284"/>
                        </a:cubicBezTo>
                        <a:cubicBezTo>
                          <a:pt x="433388" y="978707"/>
                          <a:pt x="450069" y="962026"/>
                          <a:pt x="470646" y="962026"/>
                        </a:cubicBezTo>
                        <a:close/>
                        <a:moveTo>
                          <a:pt x="873353" y="943629"/>
                        </a:moveTo>
                        <a:cubicBezTo>
                          <a:pt x="893930" y="943629"/>
                          <a:pt x="910611" y="960310"/>
                          <a:pt x="910611" y="980887"/>
                        </a:cubicBezTo>
                        <a:cubicBezTo>
                          <a:pt x="910611" y="1001464"/>
                          <a:pt x="893930" y="1018145"/>
                          <a:pt x="873353" y="1018145"/>
                        </a:cubicBezTo>
                        <a:cubicBezTo>
                          <a:pt x="852776" y="1018145"/>
                          <a:pt x="836095" y="1001464"/>
                          <a:pt x="836095" y="980887"/>
                        </a:cubicBezTo>
                        <a:cubicBezTo>
                          <a:pt x="836095" y="960310"/>
                          <a:pt x="852776" y="943629"/>
                          <a:pt x="873353" y="943629"/>
                        </a:cubicBezTo>
                        <a:close/>
                        <a:moveTo>
                          <a:pt x="1129273" y="912715"/>
                        </a:moveTo>
                        <a:cubicBezTo>
                          <a:pt x="1149850" y="912715"/>
                          <a:pt x="1166531" y="929396"/>
                          <a:pt x="1166531" y="949973"/>
                        </a:cubicBezTo>
                        <a:cubicBezTo>
                          <a:pt x="1166531" y="970550"/>
                          <a:pt x="1149850" y="987231"/>
                          <a:pt x="1129273" y="987231"/>
                        </a:cubicBezTo>
                        <a:cubicBezTo>
                          <a:pt x="1108696" y="987231"/>
                          <a:pt x="1092015" y="970550"/>
                          <a:pt x="1092015" y="949973"/>
                        </a:cubicBezTo>
                        <a:cubicBezTo>
                          <a:pt x="1092015" y="929396"/>
                          <a:pt x="1108696" y="912715"/>
                          <a:pt x="1129273" y="912715"/>
                        </a:cubicBezTo>
                        <a:close/>
                        <a:moveTo>
                          <a:pt x="1394570" y="871539"/>
                        </a:moveTo>
                        <a:cubicBezTo>
                          <a:pt x="1415147" y="871539"/>
                          <a:pt x="1431828" y="888220"/>
                          <a:pt x="1431828" y="908797"/>
                        </a:cubicBezTo>
                        <a:cubicBezTo>
                          <a:pt x="1431828" y="929374"/>
                          <a:pt x="1415147" y="946055"/>
                          <a:pt x="1394570" y="946055"/>
                        </a:cubicBezTo>
                        <a:cubicBezTo>
                          <a:pt x="1373993" y="946055"/>
                          <a:pt x="1357312" y="929374"/>
                          <a:pt x="1357312" y="908797"/>
                        </a:cubicBezTo>
                        <a:cubicBezTo>
                          <a:pt x="1357312" y="888220"/>
                          <a:pt x="1373993" y="871539"/>
                          <a:pt x="1394570" y="871539"/>
                        </a:cubicBezTo>
                        <a:close/>
                        <a:moveTo>
                          <a:pt x="1696605" y="857060"/>
                        </a:moveTo>
                        <a:cubicBezTo>
                          <a:pt x="1717182" y="857060"/>
                          <a:pt x="1733863" y="873741"/>
                          <a:pt x="1733863" y="894318"/>
                        </a:cubicBezTo>
                        <a:cubicBezTo>
                          <a:pt x="1733863" y="914895"/>
                          <a:pt x="1717182" y="931576"/>
                          <a:pt x="1696605" y="931576"/>
                        </a:cubicBezTo>
                        <a:cubicBezTo>
                          <a:pt x="1676028" y="931576"/>
                          <a:pt x="1659347" y="914895"/>
                          <a:pt x="1659347" y="894318"/>
                        </a:cubicBezTo>
                        <a:cubicBezTo>
                          <a:pt x="1659347" y="873741"/>
                          <a:pt x="1676028" y="857060"/>
                          <a:pt x="1696605" y="857060"/>
                        </a:cubicBezTo>
                        <a:close/>
                        <a:moveTo>
                          <a:pt x="656383" y="828675"/>
                        </a:moveTo>
                        <a:cubicBezTo>
                          <a:pt x="676960" y="828675"/>
                          <a:pt x="693641" y="845356"/>
                          <a:pt x="693641" y="865933"/>
                        </a:cubicBezTo>
                        <a:cubicBezTo>
                          <a:pt x="693641" y="886510"/>
                          <a:pt x="676960" y="903191"/>
                          <a:pt x="656383" y="903191"/>
                        </a:cubicBezTo>
                        <a:cubicBezTo>
                          <a:pt x="635806" y="903191"/>
                          <a:pt x="619125" y="886510"/>
                          <a:pt x="619125" y="865933"/>
                        </a:cubicBezTo>
                        <a:cubicBezTo>
                          <a:pt x="619125" y="845356"/>
                          <a:pt x="635806" y="828675"/>
                          <a:pt x="656383" y="828675"/>
                        </a:cubicBezTo>
                        <a:close/>
                        <a:moveTo>
                          <a:pt x="246808" y="823913"/>
                        </a:moveTo>
                        <a:cubicBezTo>
                          <a:pt x="267385" y="823913"/>
                          <a:pt x="284066" y="840594"/>
                          <a:pt x="284066" y="861171"/>
                        </a:cubicBezTo>
                        <a:cubicBezTo>
                          <a:pt x="284066" y="881748"/>
                          <a:pt x="267385" y="898429"/>
                          <a:pt x="246808" y="898429"/>
                        </a:cubicBezTo>
                        <a:cubicBezTo>
                          <a:pt x="226231" y="898429"/>
                          <a:pt x="209550" y="881748"/>
                          <a:pt x="209550" y="861171"/>
                        </a:cubicBezTo>
                        <a:cubicBezTo>
                          <a:pt x="209550" y="840594"/>
                          <a:pt x="226231" y="823913"/>
                          <a:pt x="246808" y="823913"/>
                        </a:cubicBezTo>
                        <a:close/>
                        <a:moveTo>
                          <a:pt x="1219761" y="726977"/>
                        </a:moveTo>
                        <a:cubicBezTo>
                          <a:pt x="1240338" y="726977"/>
                          <a:pt x="1257019" y="743658"/>
                          <a:pt x="1257019" y="764235"/>
                        </a:cubicBezTo>
                        <a:cubicBezTo>
                          <a:pt x="1257019" y="784812"/>
                          <a:pt x="1240338" y="801493"/>
                          <a:pt x="1219761" y="801493"/>
                        </a:cubicBezTo>
                        <a:cubicBezTo>
                          <a:pt x="1199184" y="801493"/>
                          <a:pt x="1182503" y="784812"/>
                          <a:pt x="1182503" y="764235"/>
                        </a:cubicBezTo>
                        <a:cubicBezTo>
                          <a:pt x="1182503" y="743658"/>
                          <a:pt x="1199184" y="726977"/>
                          <a:pt x="1219761" y="726977"/>
                        </a:cubicBezTo>
                        <a:close/>
                        <a:moveTo>
                          <a:pt x="1899395" y="714377"/>
                        </a:moveTo>
                        <a:cubicBezTo>
                          <a:pt x="1919972" y="714377"/>
                          <a:pt x="1936653" y="731058"/>
                          <a:pt x="1936653" y="751635"/>
                        </a:cubicBezTo>
                        <a:cubicBezTo>
                          <a:pt x="1936653" y="772212"/>
                          <a:pt x="1919972" y="788893"/>
                          <a:pt x="1899395" y="788893"/>
                        </a:cubicBezTo>
                        <a:cubicBezTo>
                          <a:pt x="1878818" y="788893"/>
                          <a:pt x="1862137" y="772212"/>
                          <a:pt x="1862137" y="751635"/>
                        </a:cubicBezTo>
                        <a:cubicBezTo>
                          <a:pt x="1862137" y="731058"/>
                          <a:pt x="1878818" y="714377"/>
                          <a:pt x="1899395" y="714377"/>
                        </a:cubicBezTo>
                        <a:close/>
                        <a:moveTo>
                          <a:pt x="1523158" y="695326"/>
                        </a:moveTo>
                        <a:cubicBezTo>
                          <a:pt x="1543735" y="695326"/>
                          <a:pt x="1560416" y="712007"/>
                          <a:pt x="1560416" y="732584"/>
                        </a:cubicBezTo>
                        <a:cubicBezTo>
                          <a:pt x="1560416" y="753161"/>
                          <a:pt x="1543735" y="769842"/>
                          <a:pt x="1523158" y="769842"/>
                        </a:cubicBezTo>
                        <a:cubicBezTo>
                          <a:pt x="1502581" y="769842"/>
                          <a:pt x="1485900" y="753161"/>
                          <a:pt x="1485900" y="732584"/>
                        </a:cubicBezTo>
                        <a:cubicBezTo>
                          <a:pt x="1485900" y="712007"/>
                          <a:pt x="1502581" y="695326"/>
                          <a:pt x="1523158" y="695326"/>
                        </a:cubicBezTo>
                        <a:close/>
                        <a:moveTo>
                          <a:pt x="446833" y="681038"/>
                        </a:moveTo>
                        <a:cubicBezTo>
                          <a:pt x="467410" y="681038"/>
                          <a:pt x="484091" y="697719"/>
                          <a:pt x="484091" y="718296"/>
                        </a:cubicBezTo>
                        <a:cubicBezTo>
                          <a:pt x="484091" y="738873"/>
                          <a:pt x="467410" y="755554"/>
                          <a:pt x="446833" y="755554"/>
                        </a:cubicBezTo>
                        <a:cubicBezTo>
                          <a:pt x="426256" y="755554"/>
                          <a:pt x="409575" y="738873"/>
                          <a:pt x="409575" y="718296"/>
                        </a:cubicBezTo>
                        <a:cubicBezTo>
                          <a:pt x="409575" y="697719"/>
                          <a:pt x="426256" y="681038"/>
                          <a:pt x="446833" y="681038"/>
                        </a:cubicBezTo>
                        <a:close/>
                        <a:moveTo>
                          <a:pt x="970708" y="676276"/>
                        </a:moveTo>
                        <a:cubicBezTo>
                          <a:pt x="991285" y="676276"/>
                          <a:pt x="1007966" y="692957"/>
                          <a:pt x="1007966" y="713534"/>
                        </a:cubicBezTo>
                        <a:cubicBezTo>
                          <a:pt x="1007966" y="734111"/>
                          <a:pt x="991285" y="750792"/>
                          <a:pt x="970708" y="750792"/>
                        </a:cubicBezTo>
                        <a:cubicBezTo>
                          <a:pt x="950131" y="750792"/>
                          <a:pt x="933450" y="734111"/>
                          <a:pt x="933450" y="713534"/>
                        </a:cubicBezTo>
                        <a:cubicBezTo>
                          <a:pt x="933450" y="692957"/>
                          <a:pt x="950131" y="676276"/>
                          <a:pt x="970708" y="676276"/>
                        </a:cubicBezTo>
                        <a:close/>
                        <a:moveTo>
                          <a:pt x="37258" y="676276"/>
                        </a:moveTo>
                        <a:cubicBezTo>
                          <a:pt x="57835" y="676276"/>
                          <a:pt x="74516" y="692957"/>
                          <a:pt x="74516" y="713534"/>
                        </a:cubicBezTo>
                        <a:cubicBezTo>
                          <a:pt x="74516" y="734111"/>
                          <a:pt x="57835" y="750792"/>
                          <a:pt x="37258" y="750792"/>
                        </a:cubicBezTo>
                        <a:cubicBezTo>
                          <a:pt x="16681" y="750792"/>
                          <a:pt x="0" y="734111"/>
                          <a:pt x="0" y="713534"/>
                        </a:cubicBezTo>
                        <a:cubicBezTo>
                          <a:pt x="0" y="692957"/>
                          <a:pt x="16681" y="676276"/>
                          <a:pt x="37258" y="676276"/>
                        </a:cubicBezTo>
                        <a:close/>
                        <a:moveTo>
                          <a:pt x="656383" y="652462"/>
                        </a:moveTo>
                        <a:cubicBezTo>
                          <a:pt x="676960" y="652462"/>
                          <a:pt x="693641" y="669143"/>
                          <a:pt x="693641" y="689720"/>
                        </a:cubicBezTo>
                        <a:cubicBezTo>
                          <a:pt x="693641" y="710297"/>
                          <a:pt x="676960" y="726978"/>
                          <a:pt x="656383" y="726978"/>
                        </a:cubicBezTo>
                        <a:cubicBezTo>
                          <a:pt x="635806" y="726978"/>
                          <a:pt x="619125" y="710297"/>
                          <a:pt x="619125" y="689720"/>
                        </a:cubicBezTo>
                        <a:cubicBezTo>
                          <a:pt x="619125" y="669143"/>
                          <a:pt x="635806" y="652462"/>
                          <a:pt x="656383" y="652462"/>
                        </a:cubicBezTo>
                        <a:close/>
                        <a:moveTo>
                          <a:pt x="1313608" y="547689"/>
                        </a:moveTo>
                        <a:cubicBezTo>
                          <a:pt x="1334185" y="547689"/>
                          <a:pt x="1350866" y="564370"/>
                          <a:pt x="1350866" y="584947"/>
                        </a:cubicBezTo>
                        <a:cubicBezTo>
                          <a:pt x="1350866" y="605524"/>
                          <a:pt x="1334185" y="622205"/>
                          <a:pt x="1313608" y="622205"/>
                        </a:cubicBezTo>
                        <a:cubicBezTo>
                          <a:pt x="1293031" y="622205"/>
                          <a:pt x="1276350" y="605524"/>
                          <a:pt x="1276350" y="584947"/>
                        </a:cubicBezTo>
                        <a:cubicBezTo>
                          <a:pt x="1276350" y="564370"/>
                          <a:pt x="1293031" y="547689"/>
                          <a:pt x="1313608" y="547689"/>
                        </a:cubicBezTo>
                        <a:close/>
                        <a:moveTo>
                          <a:pt x="1728991" y="503139"/>
                        </a:moveTo>
                        <a:cubicBezTo>
                          <a:pt x="1749568" y="503139"/>
                          <a:pt x="1766249" y="519820"/>
                          <a:pt x="1766249" y="540397"/>
                        </a:cubicBezTo>
                        <a:cubicBezTo>
                          <a:pt x="1766249" y="560974"/>
                          <a:pt x="1749568" y="577655"/>
                          <a:pt x="1728991" y="577655"/>
                        </a:cubicBezTo>
                        <a:cubicBezTo>
                          <a:pt x="1708414" y="577655"/>
                          <a:pt x="1691733" y="560974"/>
                          <a:pt x="1691733" y="540397"/>
                        </a:cubicBezTo>
                        <a:cubicBezTo>
                          <a:pt x="1691733" y="519820"/>
                          <a:pt x="1708414" y="503139"/>
                          <a:pt x="1728991" y="503139"/>
                        </a:cubicBezTo>
                        <a:close/>
                        <a:moveTo>
                          <a:pt x="723058" y="476250"/>
                        </a:moveTo>
                        <a:cubicBezTo>
                          <a:pt x="743635" y="476250"/>
                          <a:pt x="760316" y="492931"/>
                          <a:pt x="760316" y="513508"/>
                        </a:cubicBezTo>
                        <a:cubicBezTo>
                          <a:pt x="760316" y="534085"/>
                          <a:pt x="743635" y="550766"/>
                          <a:pt x="723058" y="550766"/>
                        </a:cubicBezTo>
                        <a:cubicBezTo>
                          <a:pt x="702481" y="550766"/>
                          <a:pt x="685800" y="534085"/>
                          <a:pt x="685800" y="513508"/>
                        </a:cubicBezTo>
                        <a:cubicBezTo>
                          <a:pt x="685800" y="492931"/>
                          <a:pt x="702481" y="476250"/>
                          <a:pt x="723058" y="476250"/>
                        </a:cubicBezTo>
                        <a:close/>
                        <a:moveTo>
                          <a:pt x="251570" y="461962"/>
                        </a:moveTo>
                        <a:cubicBezTo>
                          <a:pt x="272147" y="461962"/>
                          <a:pt x="288828" y="478643"/>
                          <a:pt x="288828" y="499220"/>
                        </a:cubicBezTo>
                        <a:cubicBezTo>
                          <a:pt x="288828" y="519797"/>
                          <a:pt x="272147" y="536478"/>
                          <a:pt x="251570" y="536478"/>
                        </a:cubicBezTo>
                        <a:cubicBezTo>
                          <a:pt x="230993" y="536478"/>
                          <a:pt x="214312" y="519797"/>
                          <a:pt x="214312" y="499220"/>
                        </a:cubicBezTo>
                        <a:cubicBezTo>
                          <a:pt x="214312" y="478643"/>
                          <a:pt x="230993" y="461962"/>
                          <a:pt x="251570" y="461962"/>
                        </a:cubicBezTo>
                        <a:close/>
                        <a:moveTo>
                          <a:pt x="1522332" y="404813"/>
                        </a:moveTo>
                        <a:cubicBezTo>
                          <a:pt x="1542909" y="404813"/>
                          <a:pt x="1559590" y="421494"/>
                          <a:pt x="1559590" y="442071"/>
                        </a:cubicBezTo>
                        <a:cubicBezTo>
                          <a:pt x="1559590" y="462648"/>
                          <a:pt x="1542909" y="479329"/>
                          <a:pt x="1522332" y="479329"/>
                        </a:cubicBezTo>
                        <a:cubicBezTo>
                          <a:pt x="1501755" y="479329"/>
                          <a:pt x="1485074" y="462648"/>
                          <a:pt x="1485074" y="442071"/>
                        </a:cubicBezTo>
                        <a:cubicBezTo>
                          <a:pt x="1485074" y="421494"/>
                          <a:pt x="1501755" y="404813"/>
                          <a:pt x="1522332" y="404813"/>
                        </a:cubicBezTo>
                        <a:close/>
                        <a:moveTo>
                          <a:pt x="1080245" y="395288"/>
                        </a:moveTo>
                        <a:cubicBezTo>
                          <a:pt x="1100822" y="395288"/>
                          <a:pt x="1117503" y="411969"/>
                          <a:pt x="1117503" y="432546"/>
                        </a:cubicBezTo>
                        <a:cubicBezTo>
                          <a:pt x="1117503" y="453123"/>
                          <a:pt x="1100822" y="469804"/>
                          <a:pt x="1080245" y="469804"/>
                        </a:cubicBezTo>
                        <a:cubicBezTo>
                          <a:pt x="1059668" y="469804"/>
                          <a:pt x="1042987" y="453123"/>
                          <a:pt x="1042987" y="432546"/>
                        </a:cubicBezTo>
                        <a:cubicBezTo>
                          <a:pt x="1042987" y="411969"/>
                          <a:pt x="1059668" y="395288"/>
                          <a:pt x="1080245" y="395288"/>
                        </a:cubicBezTo>
                        <a:close/>
                        <a:moveTo>
                          <a:pt x="513508" y="328613"/>
                        </a:moveTo>
                        <a:cubicBezTo>
                          <a:pt x="534085" y="328613"/>
                          <a:pt x="550766" y="345294"/>
                          <a:pt x="550766" y="365871"/>
                        </a:cubicBezTo>
                        <a:cubicBezTo>
                          <a:pt x="550766" y="386448"/>
                          <a:pt x="534085" y="403129"/>
                          <a:pt x="513508" y="403129"/>
                        </a:cubicBezTo>
                        <a:cubicBezTo>
                          <a:pt x="492931" y="403129"/>
                          <a:pt x="476250" y="386448"/>
                          <a:pt x="476250" y="365871"/>
                        </a:cubicBezTo>
                        <a:cubicBezTo>
                          <a:pt x="476250" y="345294"/>
                          <a:pt x="492931" y="328613"/>
                          <a:pt x="513508" y="328613"/>
                        </a:cubicBezTo>
                        <a:close/>
                        <a:moveTo>
                          <a:pt x="870695" y="247651"/>
                        </a:moveTo>
                        <a:cubicBezTo>
                          <a:pt x="891272" y="247651"/>
                          <a:pt x="907953" y="264332"/>
                          <a:pt x="907953" y="284909"/>
                        </a:cubicBezTo>
                        <a:cubicBezTo>
                          <a:pt x="907953" y="305486"/>
                          <a:pt x="891272" y="322167"/>
                          <a:pt x="870695" y="322167"/>
                        </a:cubicBezTo>
                        <a:cubicBezTo>
                          <a:pt x="850118" y="322167"/>
                          <a:pt x="833437" y="305486"/>
                          <a:pt x="833437" y="284909"/>
                        </a:cubicBezTo>
                        <a:cubicBezTo>
                          <a:pt x="833437" y="264332"/>
                          <a:pt x="850118" y="247651"/>
                          <a:pt x="870695" y="247651"/>
                        </a:cubicBezTo>
                        <a:close/>
                        <a:moveTo>
                          <a:pt x="1251695" y="185739"/>
                        </a:moveTo>
                        <a:cubicBezTo>
                          <a:pt x="1272272" y="185739"/>
                          <a:pt x="1288953" y="202420"/>
                          <a:pt x="1288953" y="222997"/>
                        </a:cubicBezTo>
                        <a:cubicBezTo>
                          <a:pt x="1288953" y="243574"/>
                          <a:pt x="1272272" y="260255"/>
                          <a:pt x="1251695" y="260255"/>
                        </a:cubicBezTo>
                        <a:cubicBezTo>
                          <a:pt x="1231118" y="260255"/>
                          <a:pt x="1214437" y="243574"/>
                          <a:pt x="1214437" y="222997"/>
                        </a:cubicBezTo>
                        <a:cubicBezTo>
                          <a:pt x="1214437" y="202420"/>
                          <a:pt x="1231118" y="185739"/>
                          <a:pt x="1251695" y="185739"/>
                        </a:cubicBezTo>
                        <a:close/>
                        <a:moveTo>
                          <a:pt x="284908" y="180975"/>
                        </a:moveTo>
                        <a:cubicBezTo>
                          <a:pt x="305485" y="180975"/>
                          <a:pt x="322166" y="197656"/>
                          <a:pt x="322166" y="218233"/>
                        </a:cubicBezTo>
                        <a:cubicBezTo>
                          <a:pt x="322166" y="238810"/>
                          <a:pt x="305485" y="255491"/>
                          <a:pt x="284908" y="255491"/>
                        </a:cubicBezTo>
                        <a:cubicBezTo>
                          <a:pt x="264331" y="255491"/>
                          <a:pt x="247650" y="238810"/>
                          <a:pt x="247650" y="218233"/>
                        </a:cubicBezTo>
                        <a:cubicBezTo>
                          <a:pt x="247650" y="197656"/>
                          <a:pt x="264331" y="180975"/>
                          <a:pt x="284908" y="180975"/>
                        </a:cubicBezTo>
                        <a:close/>
                        <a:moveTo>
                          <a:pt x="1546144" y="119063"/>
                        </a:moveTo>
                        <a:cubicBezTo>
                          <a:pt x="1566721" y="119063"/>
                          <a:pt x="1583402" y="135744"/>
                          <a:pt x="1583402" y="156321"/>
                        </a:cubicBezTo>
                        <a:cubicBezTo>
                          <a:pt x="1583402" y="176898"/>
                          <a:pt x="1566721" y="193579"/>
                          <a:pt x="1546144" y="193579"/>
                        </a:cubicBezTo>
                        <a:cubicBezTo>
                          <a:pt x="1525567" y="193579"/>
                          <a:pt x="1508886" y="176898"/>
                          <a:pt x="1508886" y="156321"/>
                        </a:cubicBezTo>
                        <a:cubicBezTo>
                          <a:pt x="1508886" y="135744"/>
                          <a:pt x="1525567" y="119063"/>
                          <a:pt x="1546144" y="119063"/>
                        </a:cubicBezTo>
                        <a:close/>
                        <a:moveTo>
                          <a:pt x="651621" y="85725"/>
                        </a:moveTo>
                        <a:cubicBezTo>
                          <a:pt x="672198" y="85725"/>
                          <a:pt x="688879" y="102406"/>
                          <a:pt x="688879" y="122983"/>
                        </a:cubicBezTo>
                        <a:cubicBezTo>
                          <a:pt x="688879" y="143560"/>
                          <a:pt x="672198" y="160241"/>
                          <a:pt x="651621" y="160241"/>
                        </a:cubicBezTo>
                        <a:cubicBezTo>
                          <a:pt x="631044" y="160241"/>
                          <a:pt x="614363" y="143560"/>
                          <a:pt x="614363" y="122983"/>
                        </a:cubicBezTo>
                        <a:cubicBezTo>
                          <a:pt x="614363" y="102406"/>
                          <a:pt x="631044" y="85725"/>
                          <a:pt x="651621" y="85725"/>
                        </a:cubicBezTo>
                        <a:close/>
                        <a:moveTo>
                          <a:pt x="1013571" y="0"/>
                        </a:moveTo>
                        <a:cubicBezTo>
                          <a:pt x="1034148" y="0"/>
                          <a:pt x="1050829" y="16681"/>
                          <a:pt x="1050829" y="37258"/>
                        </a:cubicBezTo>
                        <a:cubicBezTo>
                          <a:pt x="1050829" y="57835"/>
                          <a:pt x="1034148" y="74516"/>
                          <a:pt x="1013571" y="74516"/>
                        </a:cubicBezTo>
                        <a:cubicBezTo>
                          <a:pt x="992994" y="74516"/>
                          <a:pt x="976313" y="57835"/>
                          <a:pt x="976313" y="37258"/>
                        </a:cubicBezTo>
                        <a:cubicBezTo>
                          <a:pt x="976313" y="16681"/>
                          <a:pt x="992994" y="0"/>
                          <a:pt x="1013571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50000"/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2" name="星: 8 pt 91">
                    <a:extLst>
                      <a:ext uri="{FF2B5EF4-FFF2-40B4-BE49-F238E27FC236}">
                        <a16:creationId xmlns:a16="http://schemas.microsoft.com/office/drawing/2014/main" id="{1313CAB7-517A-4234-BEE6-B13B4548AB55}"/>
                      </a:ext>
                    </a:extLst>
                  </p:cNvPr>
                  <p:cNvSpPr/>
                  <p:nvPr/>
                </p:nvSpPr>
                <p:spPr>
                  <a:xfrm>
                    <a:off x="2797803" y="5466376"/>
                    <a:ext cx="212448" cy="107156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0066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CFBDCE61-4ABF-4D1B-9C36-235E5C6425EB}"/>
                    </a:ext>
                  </a:extLst>
                </p:cNvPr>
                <p:cNvSpPr/>
                <p:nvPr/>
              </p:nvSpPr>
              <p:spPr>
                <a:xfrm>
                  <a:off x="3169444" y="5626973"/>
                  <a:ext cx="147675" cy="19191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6F625F83-47B2-4C56-9BE5-5DADFD7E25B3}"/>
                  </a:ext>
                </a:extLst>
              </p:cNvPr>
              <p:cNvSpPr/>
              <p:nvPr/>
            </p:nvSpPr>
            <p:spPr>
              <a:xfrm>
                <a:off x="1007423" y="3759994"/>
                <a:ext cx="61758" cy="202073"/>
              </a:xfrm>
              <a:custGeom>
                <a:avLst/>
                <a:gdLst>
                  <a:gd name="connsiteX0" fmla="*/ 40094 w 80188"/>
                  <a:gd name="connsiteY0" fmla="*/ 0 h 116089"/>
                  <a:gd name="connsiteX1" fmla="*/ 80188 w 80188"/>
                  <a:gd name="connsiteY1" fmla="*/ 104479 h 116089"/>
                  <a:gd name="connsiteX2" fmla="*/ 79853 w 80188"/>
                  <a:gd name="connsiteY2" fmla="*/ 106589 h 116089"/>
                  <a:gd name="connsiteX3" fmla="*/ 78067 w 80188"/>
                  <a:gd name="connsiteY3" fmla="*/ 107879 h 116089"/>
                  <a:gd name="connsiteX4" fmla="*/ 40094 w 80188"/>
                  <a:gd name="connsiteY4" fmla="*/ 116089 h 116089"/>
                  <a:gd name="connsiteX5" fmla="*/ 2121 w 80188"/>
                  <a:gd name="connsiteY5" fmla="*/ 107879 h 116089"/>
                  <a:gd name="connsiteX6" fmla="*/ 335 w 80188"/>
                  <a:gd name="connsiteY6" fmla="*/ 106589 h 116089"/>
                  <a:gd name="connsiteX7" fmla="*/ 0 w 80188"/>
                  <a:gd name="connsiteY7" fmla="*/ 104479 h 116089"/>
                  <a:gd name="connsiteX8" fmla="*/ 40094 w 80188"/>
                  <a:gd name="connsiteY8" fmla="*/ 0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188" h="116089">
                    <a:moveTo>
                      <a:pt x="40094" y="0"/>
                    </a:moveTo>
                    <a:cubicBezTo>
                      <a:pt x="62237" y="0"/>
                      <a:pt x="80188" y="46777"/>
                      <a:pt x="80188" y="104479"/>
                    </a:cubicBezTo>
                    <a:lnTo>
                      <a:pt x="79853" y="106589"/>
                    </a:lnTo>
                    <a:lnTo>
                      <a:pt x="78067" y="107879"/>
                    </a:lnTo>
                    <a:cubicBezTo>
                      <a:pt x="66395" y="113166"/>
                      <a:pt x="53564" y="116089"/>
                      <a:pt x="40094" y="116089"/>
                    </a:cubicBezTo>
                    <a:cubicBezTo>
                      <a:pt x="26625" y="116089"/>
                      <a:pt x="13793" y="113166"/>
                      <a:pt x="2121" y="107879"/>
                    </a:cubicBezTo>
                    <a:lnTo>
                      <a:pt x="335" y="106589"/>
                    </a:lnTo>
                    <a:lnTo>
                      <a:pt x="0" y="104479"/>
                    </a:lnTo>
                    <a:cubicBezTo>
                      <a:pt x="0" y="46777"/>
                      <a:pt x="17951" y="0"/>
                      <a:pt x="40094" y="0"/>
                    </a:cubicBez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7" name="楕円 1">
                <a:extLst>
                  <a:ext uri="{FF2B5EF4-FFF2-40B4-BE49-F238E27FC236}">
                    <a16:creationId xmlns:a16="http://schemas.microsoft.com/office/drawing/2014/main" id="{2266A47A-22A6-48C8-80AF-4D78DE579A38}"/>
                  </a:ext>
                </a:extLst>
              </p:cNvPr>
              <p:cNvSpPr/>
              <p:nvPr/>
            </p:nvSpPr>
            <p:spPr>
              <a:xfrm>
                <a:off x="1068109" y="3786029"/>
                <a:ext cx="473883" cy="160131"/>
              </a:xfrm>
              <a:custGeom>
                <a:avLst/>
                <a:gdLst>
                  <a:gd name="connsiteX0" fmla="*/ 0 w 743280"/>
                  <a:gd name="connsiteY0" fmla="*/ 150509 h 301017"/>
                  <a:gd name="connsiteX1" fmla="*/ 371640 w 743280"/>
                  <a:gd name="connsiteY1" fmla="*/ 0 h 301017"/>
                  <a:gd name="connsiteX2" fmla="*/ 743280 w 743280"/>
                  <a:gd name="connsiteY2" fmla="*/ 150509 h 301017"/>
                  <a:gd name="connsiteX3" fmla="*/ 371640 w 743280"/>
                  <a:gd name="connsiteY3" fmla="*/ 301018 h 301017"/>
                  <a:gd name="connsiteX4" fmla="*/ 0 w 743280"/>
                  <a:gd name="connsiteY4" fmla="*/ 150509 h 301017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6284 h 304097"/>
                  <a:gd name="connsiteX1" fmla="*/ 400215 w 771855"/>
                  <a:gd name="connsiteY1" fmla="*/ 1481 h 304097"/>
                  <a:gd name="connsiteX2" fmla="*/ 771855 w 771855"/>
                  <a:gd name="connsiteY2" fmla="*/ 151990 h 304097"/>
                  <a:gd name="connsiteX3" fmla="*/ 400215 w 771855"/>
                  <a:gd name="connsiteY3" fmla="*/ 302499 h 304097"/>
                  <a:gd name="connsiteX4" fmla="*/ 0 w 771855"/>
                  <a:gd name="connsiteY4" fmla="*/ 216284 h 304097"/>
                  <a:gd name="connsiteX0" fmla="*/ 0 w 771855"/>
                  <a:gd name="connsiteY0" fmla="*/ 180087 h 267900"/>
                  <a:gd name="connsiteX1" fmla="*/ 345446 w 771855"/>
                  <a:gd name="connsiteY1" fmla="*/ 3384 h 267900"/>
                  <a:gd name="connsiteX2" fmla="*/ 771855 w 771855"/>
                  <a:gd name="connsiteY2" fmla="*/ 115793 h 267900"/>
                  <a:gd name="connsiteX3" fmla="*/ 400215 w 771855"/>
                  <a:gd name="connsiteY3" fmla="*/ 266302 h 267900"/>
                  <a:gd name="connsiteX4" fmla="*/ 0 w 771855"/>
                  <a:gd name="connsiteY4" fmla="*/ 180087 h 26790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60820"/>
                  <a:gd name="connsiteX1" fmla="*/ 345446 w 771855"/>
                  <a:gd name="connsiteY1" fmla="*/ 10054 h 260820"/>
                  <a:gd name="connsiteX2" fmla="*/ 771855 w 771855"/>
                  <a:gd name="connsiteY2" fmla="*/ 122463 h 260820"/>
                  <a:gd name="connsiteX3" fmla="*/ 378784 w 771855"/>
                  <a:gd name="connsiteY3" fmla="*/ 258685 h 260820"/>
                  <a:gd name="connsiteX4" fmla="*/ 0 w 771855"/>
                  <a:gd name="connsiteY4" fmla="*/ 186757 h 26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855" h="260820">
                    <a:moveTo>
                      <a:pt x="0" y="186757"/>
                    </a:moveTo>
                    <a:cubicBezTo>
                      <a:pt x="126206" y="94108"/>
                      <a:pt x="216804" y="37439"/>
                      <a:pt x="345446" y="10054"/>
                    </a:cubicBezTo>
                    <a:cubicBezTo>
                      <a:pt x="474088" y="-17331"/>
                      <a:pt x="648030" y="8383"/>
                      <a:pt x="771855" y="122463"/>
                    </a:cubicBezTo>
                    <a:cubicBezTo>
                      <a:pt x="593261" y="160344"/>
                      <a:pt x="507426" y="247969"/>
                      <a:pt x="378784" y="258685"/>
                    </a:cubicBezTo>
                    <a:cubicBezTo>
                      <a:pt x="250142" y="269401"/>
                      <a:pt x="88106" y="238925"/>
                      <a:pt x="0" y="186757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A39F6265-38EC-4E76-8B88-064B4C9FF5BE}"/>
                </a:ext>
              </a:extLst>
            </p:cNvPr>
            <p:cNvGrpSpPr/>
            <p:nvPr/>
          </p:nvGrpSpPr>
          <p:grpSpPr>
            <a:xfrm rot="605813">
              <a:off x="2724657" y="4560615"/>
              <a:ext cx="929685" cy="985838"/>
              <a:chOff x="612307" y="3759994"/>
              <a:chExt cx="929685" cy="985838"/>
            </a:xfrm>
          </p:grpSpPr>
          <p:grpSp>
            <p:nvGrpSpPr>
              <p:cNvPr id="77" name="グループ化 76">
                <a:extLst>
                  <a:ext uri="{FF2B5EF4-FFF2-40B4-BE49-F238E27FC236}">
                    <a16:creationId xmlns:a16="http://schemas.microsoft.com/office/drawing/2014/main" id="{420D0922-0C78-4495-A08D-45DD28DC33C1}"/>
                  </a:ext>
                </a:extLst>
              </p:cNvPr>
              <p:cNvGrpSpPr/>
              <p:nvPr/>
            </p:nvGrpSpPr>
            <p:grpSpPr>
              <a:xfrm>
                <a:off x="612307" y="3910729"/>
                <a:ext cx="848723" cy="835103"/>
                <a:chOff x="2447331" y="5466376"/>
                <a:chExt cx="907334" cy="809969"/>
              </a:xfrm>
            </p:grpSpPr>
            <p:grpSp>
              <p:nvGrpSpPr>
                <p:cNvPr id="80" name="グループ化 79">
                  <a:extLst>
                    <a:ext uri="{FF2B5EF4-FFF2-40B4-BE49-F238E27FC236}">
                      <a16:creationId xmlns:a16="http://schemas.microsoft.com/office/drawing/2014/main" id="{E123F5EA-C2A7-45D3-B774-954C072B6DA6}"/>
                    </a:ext>
                  </a:extLst>
                </p:cNvPr>
                <p:cNvGrpSpPr/>
                <p:nvPr/>
              </p:nvGrpSpPr>
              <p:grpSpPr>
                <a:xfrm>
                  <a:off x="2447331" y="5466376"/>
                  <a:ext cx="907334" cy="809969"/>
                  <a:chOff x="2447331" y="5466376"/>
                  <a:chExt cx="907334" cy="809969"/>
                </a:xfrm>
              </p:grpSpPr>
              <p:sp>
                <p:nvSpPr>
                  <p:cNvPr id="82" name="楕円 81">
                    <a:extLst>
                      <a:ext uri="{FF2B5EF4-FFF2-40B4-BE49-F238E27FC236}">
                        <a16:creationId xmlns:a16="http://schemas.microsoft.com/office/drawing/2014/main" id="{A8C95FD6-7201-495E-B465-50C1BD0887B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47331" y="5497332"/>
                    <a:ext cx="907334" cy="779013"/>
                  </a:xfrm>
                  <a:prstGeom prst="ellipse">
                    <a:avLst/>
                  </a:prstGeom>
                  <a:gradFill flip="none" rotWithShape="1">
                    <a:gsLst>
                      <a:gs pos="83000">
                        <a:srgbClr val="FFCC00"/>
                      </a:gs>
                      <a:gs pos="0">
                        <a:srgbClr val="FFFF00"/>
                      </a:gs>
                      <a:gs pos="51000">
                        <a:srgbClr val="FFFF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3" name="フリーフォーム: 図形 82">
                    <a:extLst>
                      <a:ext uri="{FF2B5EF4-FFF2-40B4-BE49-F238E27FC236}">
                        <a16:creationId xmlns:a16="http://schemas.microsoft.com/office/drawing/2014/main" id="{57818908-41FC-4F93-ADAA-F07860519C8C}"/>
                      </a:ext>
                    </a:extLst>
                  </p:cNvPr>
                  <p:cNvSpPr/>
                  <p:nvPr/>
                </p:nvSpPr>
                <p:spPr>
                  <a:xfrm>
                    <a:off x="2539212" y="5554839"/>
                    <a:ext cx="712533" cy="624922"/>
                  </a:xfrm>
                  <a:custGeom>
                    <a:avLst/>
                    <a:gdLst>
                      <a:gd name="connsiteX0" fmla="*/ 1198482 w 1936653"/>
                      <a:gd name="connsiteY0" fmla="*/ 1624013 h 1698529"/>
                      <a:gd name="connsiteX1" fmla="*/ 1235740 w 1936653"/>
                      <a:gd name="connsiteY1" fmla="*/ 1661271 h 1698529"/>
                      <a:gd name="connsiteX2" fmla="*/ 1198482 w 1936653"/>
                      <a:gd name="connsiteY2" fmla="*/ 1698529 h 1698529"/>
                      <a:gd name="connsiteX3" fmla="*/ 1161224 w 1936653"/>
                      <a:gd name="connsiteY3" fmla="*/ 1661271 h 1698529"/>
                      <a:gd name="connsiteX4" fmla="*/ 1198482 w 1936653"/>
                      <a:gd name="connsiteY4" fmla="*/ 1624013 h 1698529"/>
                      <a:gd name="connsiteX5" fmla="*/ 888920 w 1936653"/>
                      <a:gd name="connsiteY5" fmla="*/ 1585913 h 1698529"/>
                      <a:gd name="connsiteX6" fmla="*/ 926178 w 1936653"/>
                      <a:gd name="connsiteY6" fmla="*/ 1623171 h 1698529"/>
                      <a:gd name="connsiteX7" fmla="*/ 888920 w 1936653"/>
                      <a:gd name="connsiteY7" fmla="*/ 1660429 h 1698529"/>
                      <a:gd name="connsiteX8" fmla="*/ 851662 w 1936653"/>
                      <a:gd name="connsiteY8" fmla="*/ 1623171 h 1698529"/>
                      <a:gd name="connsiteX9" fmla="*/ 888920 w 1936653"/>
                      <a:gd name="connsiteY9" fmla="*/ 1585913 h 1698529"/>
                      <a:gd name="connsiteX10" fmla="*/ 1560432 w 1936653"/>
                      <a:gd name="connsiteY10" fmla="*/ 1543050 h 1698529"/>
                      <a:gd name="connsiteX11" fmla="*/ 1597690 w 1936653"/>
                      <a:gd name="connsiteY11" fmla="*/ 1580308 h 1698529"/>
                      <a:gd name="connsiteX12" fmla="*/ 1560432 w 1936653"/>
                      <a:gd name="connsiteY12" fmla="*/ 1617566 h 1698529"/>
                      <a:gd name="connsiteX13" fmla="*/ 1523174 w 1936653"/>
                      <a:gd name="connsiteY13" fmla="*/ 1580308 h 1698529"/>
                      <a:gd name="connsiteX14" fmla="*/ 1560432 w 1936653"/>
                      <a:gd name="connsiteY14" fmla="*/ 1543050 h 1698529"/>
                      <a:gd name="connsiteX15" fmla="*/ 436482 w 1936653"/>
                      <a:gd name="connsiteY15" fmla="*/ 1519238 h 1698529"/>
                      <a:gd name="connsiteX16" fmla="*/ 473740 w 1936653"/>
                      <a:gd name="connsiteY16" fmla="*/ 1556496 h 1698529"/>
                      <a:gd name="connsiteX17" fmla="*/ 436482 w 1936653"/>
                      <a:gd name="connsiteY17" fmla="*/ 1593754 h 1698529"/>
                      <a:gd name="connsiteX18" fmla="*/ 399224 w 1936653"/>
                      <a:gd name="connsiteY18" fmla="*/ 1556496 h 1698529"/>
                      <a:gd name="connsiteX19" fmla="*/ 436482 w 1936653"/>
                      <a:gd name="connsiteY19" fmla="*/ 1519238 h 1698529"/>
                      <a:gd name="connsiteX20" fmla="*/ 665908 w 1936653"/>
                      <a:gd name="connsiteY20" fmla="*/ 1471614 h 1698529"/>
                      <a:gd name="connsiteX21" fmla="*/ 703166 w 1936653"/>
                      <a:gd name="connsiteY21" fmla="*/ 1508872 h 1698529"/>
                      <a:gd name="connsiteX22" fmla="*/ 665908 w 1936653"/>
                      <a:gd name="connsiteY22" fmla="*/ 1546130 h 1698529"/>
                      <a:gd name="connsiteX23" fmla="*/ 628650 w 1936653"/>
                      <a:gd name="connsiteY23" fmla="*/ 1508872 h 1698529"/>
                      <a:gd name="connsiteX24" fmla="*/ 665908 w 1936653"/>
                      <a:gd name="connsiteY24" fmla="*/ 1471614 h 1698529"/>
                      <a:gd name="connsiteX25" fmla="*/ 1104058 w 1936653"/>
                      <a:gd name="connsiteY25" fmla="*/ 1428751 h 1698529"/>
                      <a:gd name="connsiteX26" fmla="*/ 1141316 w 1936653"/>
                      <a:gd name="connsiteY26" fmla="*/ 1466009 h 1698529"/>
                      <a:gd name="connsiteX27" fmla="*/ 1104058 w 1936653"/>
                      <a:gd name="connsiteY27" fmla="*/ 1503267 h 1698529"/>
                      <a:gd name="connsiteX28" fmla="*/ 1066800 w 1936653"/>
                      <a:gd name="connsiteY28" fmla="*/ 1466009 h 1698529"/>
                      <a:gd name="connsiteX29" fmla="*/ 1104058 w 1936653"/>
                      <a:gd name="connsiteY29" fmla="*/ 1428751 h 1698529"/>
                      <a:gd name="connsiteX30" fmla="*/ 1351708 w 1936653"/>
                      <a:gd name="connsiteY30" fmla="*/ 1414464 h 1698529"/>
                      <a:gd name="connsiteX31" fmla="*/ 1388966 w 1936653"/>
                      <a:gd name="connsiteY31" fmla="*/ 1451722 h 1698529"/>
                      <a:gd name="connsiteX32" fmla="*/ 1351708 w 1936653"/>
                      <a:gd name="connsiteY32" fmla="*/ 1488980 h 1698529"/>
                      <a:gd name="connsiteX33" fmla="*/ 1314450 w 1936653"/>
                      <a:gd name="connsiteY33" fmla="*/ 1451722 h 1698529"/>
                      <a:gd name="connsiteX34" fmla="*/ 1351708 w 1936653"/>
                      <a:gd name="connsiteY34" fmla="*/ 1414464 h 1698529"/>
                      <a:gd name="connsiteX35" fmla="*/ 203120 w 1936653"/>
                      <a:gd name="connsiteY35" fmla="*/ 1328738 h 1698529"/>
                      <a:gd name="connsiteX36" fmla="*/ 240378 w 1936653"/>
                      <a:gd name="connsiteY36" fmla="*/ 1365996 h 1698529"/>
                      <a:gd name="connsiteX37" fmla="*/ 203120 w 1936653"/>
                      <a:gd name="connsiteY37" fmla="*/ 1403254 h 1698529"/>
                      <a:gd name="connsiteX38" fmla="*/ 165862 w 1936653"/>
                      <a:gd name="connsiteY38" fmla="*/ 1365996 h 1698529"/>
                      <a:gd name="connsiteX39" fmla="*/ 203120 w 1936653"/>
                      <a:gd name="connsiteY39" fmla="*/ 1328738 h 1698529"/>
                      <a:gd name="connsiteX40" fmla="*/ 1608883 w 1936653"/>
                      <a:gd name="connsiteY40" fmla="*/ 1290639 h 1698529"/>
                      <a:gd name="connsiteX41" fmla="*/ 1646141 w 1936653"/>
                      <a:gd name="connsiteY41" fmla="*/ 1327897 h 1698529"/>
                      <a:gd name="connsiteX42" fmla="*/ 1608883 w 1936653"/>
                      <a:gd name="connsiteY42" fmla="*/ 1365155 h 1698529"/>
                      <a:gd name="connsiteX43" fmla="*/ 1571625 w 1936653"/>
                      <a:gd name="connsiteY43" fmla="*/ 1327897 h 1698529"/>
                      <a:gd name="connsiteX44" fmla="*/ 1608883 w 1936653"/>
                      <a:gd name="connsiteY44" fmla="*/ 1290639 h 1698529"/>
                      <a:gd name="connsiteX45" fmla="*/ 894508 w 1936653"/>
                      <a:gd name="connsiteY45" fmla="*/ 1281114 h 1698529"/>
                      <a:gd name="connsiteX46" fmla="*/ 931766 w 1936653"/>
                      <a:gd name="connsiteY46" fmla="*/ 1318372 h 1698529"/>
                      <a:gd name="connsiteX47" fmla="*/ 894508 w 1936653"/>
                      <a:gd name="connsiteY47" fmla="*/ 1355630 h 1698529"/>
                      <a:gd name="connsiteX48" fmla="*/ 857250 w 1936653"/>
                      <a:gd name="connsiteY48" fmla="*/ 1318372 h 1698529"/>
                      <a:gd name="connsiteX49" fmla="*/ 894508 w 1936653"/>
                      <a:gd name="connsiteY49" fmla="*/ 1281114 h 1698529"/>
                      <a:gd name="connsiteX50" fmla="*/ 484090 w 1936653"/>
                      <a:gd name="connsiteY50" fmla="*/ 1253381 h 1698529"/>
                      <a:gd name="connsiteX51" fmla="*/ 521348 w 1936653"/>
                      <a:gd name="connsiteY51" fmla="*/ 1290639 h 1698529"/>
                      <a:gd name="connsiteX52" fmla="*/ 484090 w 1936653"/>
                      <a:gd name="connsiteY52" fmla="*/ 1327897 h 1698529"/>
                      <a:gd name="connsiteX53" fmla="*/ 446832 w 1936653"/>
                      <a:gd name="connsiteY53" fmla="*/ 1290639 h 1698529"/>
                      <a:gd name="connsiteX54" fmla="*/ 484090 w 1936653"/>
                      <a:gd name="connsiteY54" fmla="*/ 1253381 h 1698529"/>
                      <a:gd name="connsiteX55" fmla="*/ 1156446 w 1936653"/>
                      <a:gd name="connsiteY55" fmla="*/ 1138238 h 1698529"/>
                      <a:gd name="connsiteX56" fmla="*/ 1193704 w 1936653"/>
                      <a:gd name="connsiteY56" fmla="*/ 1175496 h 1698529"/>
                      <a:gd name="connsiteX57" fmla="*/ 1156446 w 1936653"/>
                      <a:gd name="connsiteY57" fmla="*/ 1212754 h 1698529"/>
                      <a:gd name="connsiteX58" fmla="*/ 1119188 w 1936653"/>
                      <a:gd name="connsiteY58" fmla="*/ 1175496 h 1698529"/>
                      <a:gd name="connsiteX59" fmla="*/ 1156446 w 1936653"/>
                      <a:gd name="connsiteY59" fmla="*/ 1138238 h 1698529"/>
                      <a:gd name="connsiteX60" fmla="*/ 1394571 w 1936653"/>
                      <a:gd name="connsiteY60" fmla="*/ 1119188 h 1698529"/>
                      <a:gd name="connsiteX61" fmla="*/ 1431829 w 1936653"/>
                      <a:gd name="connsiteY61" fmla="*/ 1156446 h 1698529"/>
                      <a:gd name="connsiteX62" fmla="*/ 1394571 w 1936653"/>
                      <a:gd name="connsiteY62" fmla="*/ 1193704 h 1698529"/>
                      <a:gd name="connsiteX63" fmla="*/ 1357313 w 1936653"/>
                      <a:gd name="connsiteY63" fmla="*/ 1156446 h 1698529"/>
                      <a:gd name="connsiteX64" fmla="*/ 1394571 w 1936653"/>
                      <a:gd name="connsiteY64" fmla="*/ 1119188 h 1698529"/>
                      <a:gd name="connsiteX65" fmla="*/ 680196 w 1936653"/>
                      <a:gd name="connsiteY65" fmla="*/ 1109663 h 1698529"/>
                      <a:gd name="connsiteX66" fmla="*/ 717454 w 1936653"/>
                      <a:gd name="connsiteY66" fmla="*/ 1146921 h 1698529"/>
                      <a:gd name="connsiteX67" fmla="*/ 680196 w 1936653"/>
                      <a:gd name="connsiteY67" fmla="*/ 1184179 h 1698529"/>
                      <a:gd name="connsiteX68" fmla="*/ 642938 w 1936653"/>
                      <a:gd name="connsiteY68" fmla="*/ 1146921 h 1698529"/>
                      <a:gd name="connsiteX69" fmla="*/ 680196 w 1936653"/>
                      <a:gd name="connsiteY69" fmla="*/ 1109663 h 1698529"/>
                      <a:gd name="connsiteX70" fmla="*/ 265858 w 1936653"/>
                      <a:gd name="connsiteY70" fmla="*/ 1100137 h 1698529"/>
                      <a:gd name="connsiteX71" fmla="*/ 303116 w 1936653"/>
                      <a:gd name="connsiteY71" fmla="*/ 1137395 h 1698529"/>
                      <a:gd name="connsiteX72" fmla="*/ 265858 w 1936653"/>
                      <a:gd name="connsiteY72" fmla="*/ 1174653 h 1698529"/>
                      <a:gd name="connsiteX73" fmla="*/ 228600 w 1936653"/>
                      <a:gd name="connsiteY73" fmla="*/ 1137395 h 1698529"/>
                      <a:gd name="connsiteX74" fmla="*/ 265858 w 1936653"/>
                      <a:gd name="connsiteY74" fmla="*/ 1100137 h 1698529"/>
                      <a:gd name="connsiteX75" fmla="*/ 1846182 w 1936653"/>
                      <a:gd name="connsiteY75" fmla="*/ 1076325 h 1698529"/>
                      <a:gd name="connsiteX76" fmla="*/ 1883440 w 1936653"/>
                      <a:gd name="connsiteY76" fmla="*/ 1113583 h 1698529"/>
                      <a:gd name="connsiteX77" fmla="*/ 1846182 w 1936653"/>
                      <a:gd name="connsiteY77" fmla="*/ 1150841 h 1698529"/>
                      <a:gd name="connsiteX78" fmla="*/ 1808924 w 1936653"/>
                      <a:gd name="connsiteY78" fmla="*/ 1113583 h 1698529"/>
                      <a:gd name="connsiteX79" fmla="*/ 1846182 w 1936653"/>
                      <a:gd name="connsiteY79" fmla="*/ 1076325 h 1698529"/>
                      <a:gd name="connsiteX80" fmla="*/ 1604120 w 1936653"/>
                      <a:gd name="connsiteY80" fmla="*/ 1019176 h 1698529"/>
                      <a:gd name="connsiteX81" fmla="*/ 1641378 w 1936653"/>
                      <a:gd name="connsiteY81" fmla="*/ 1056434 h 1698529"/>
                      <a:gd name="connsiteX82" fmla="*/ 1604120 w 1936653"/>
                      <a:gd name="connsiteY82" fmla="*/ 1093692 h 1698529"/>
                      <a:gd name="connsiteX83" fmla="*/ 1566862 w 1936653"/>
                      <a:gd name="connsiteY83" fmla="*/ 1056434 h 1698529"/>
                      <a:gd name="connsiteX84" fmla="*/ 1604120 w 1936653"/>
                      <a:gd name="connsiteY84" fmla="*/ 1019176 h 1698529"/>
                      <a:gd name="connsiteX85" fmla="*/ 470646 w 1936653"/>
                      <a:gd name="connsiteY85" fmla="*/ 962026 h 1698529"/>
                      <a:gd name="connsiteX86" fmla="*/ 507904 w 1936653"/>
                      <a:gd name="connsiteY86" fmla="*/ 999284 h 1698529"/>
                      <a:gd name="connsiteX87" fmla="*/ 470646 w 1936653"/>
                      <a:gd name="connsiteY87" fmla="*/ 1036542 h 1698529"/>
                      <a:gd name="connsiteX88" fmla="*/ 433388 w 1936653"/>
                      <a:gd name="connsiteY88" fmla="*/ 999284 h 1698529"/>
                      <a:gd name="connsiteX89" fmla="*/ 470646 w 1936653"/>
                      <a:gd name="connsiteY89" fmla="*/ 962026 h 1698529"/>
                      <a:gd name="connsiteX90" fmla="*/ 873353 w 1936653"/>
                      <a:gd name="connsiteY90" fmla="*/ 943629 h 1698529"/>
                      <a:gd name="connsiteX91" fmla="*/ 910611 w 1936653"/>
                      <a:gd name="connsiteY91" fmla="*/ 980887 h 1698529"/>
                      <a:gd name="connsiteX92" fmla="*/ 873353 w 1936653"/>
                      <a:gd name="connsiteY92" fmla="*/ 1018145 h 1698529"/>
                      <a:gd name="connsiteX93" fmla="*/ 836095 w 1936653"/>
                      <a:gd name="connsiteY93" fmla="*/ 980887 h 1698529"/>
                      <a:gd name="connsiteX94" fmla="*/ 873353 w 1936653"/>
                      <a:gd name="connsiteY94" fmla="*/ 943629 h 1698529"/>
                      <a:gd name="connsiteX95" fmla="*/ 1129273 w 1936653"/>
                      <a:gd name="connsiteY95" fmla="*/ 912715 h 1698529"/>
                      <a:gd name="connsiteX96" fmla="*/ 1166531 w 1936653"/>
                      <a:gd name="connsiteY96" fmla="*/ 949973 h 1698529"/>
                      <a:gd name="connsiteX97" fmla="*/ 1129273 w 1936653"/>
                      <a:gd name="connsiteY97" fmla="*/ 987231 h 1698529"/>
                      <a:gd name="connsiteX98" fmla="*/ 1092015 w 1936653"/>
                      <a:gd name="connsiteY98" fmla="*/ 949973 h 1698529"/>
                      <a:gd name="connsiteX99" fmla="*/ 1129273 w 1936653"/>
                      <a:gd name="connsiteY99" fmla="*/ 912715 h 1698529"/>
                      <a:gd name="connsiteX100" fmla="*/ 1394570 w 1936653"/>
                      <a:gd name="connsiteY100" fmla="*/ 871539 h 1698529"/>
                      <a:gd name="connsiteX101" fmla="*/ 1431828 w 1936653"/>
                      <a:gd name="connsiteY101" fmla="*/ 908797 h 1698529"/>
                      <a:gd name="connsiteX102" fmla="*/ 1394570 w 1936653"/>
                      <a:gd name="connsiteY102" fmla="*/ 946055 h 1698529"/>
                      <a:gd name="connsiteX103" fmla="*/ 1357312 w 1936653"/>
                      <a:gd name="connsiteY103" fmla="*/ 908797 h 1698529"/>
                      <a:gd name="connsiteX104" fmla="*/ 1394570 w 1936653"/>
                      <a:gd name="connsiteY104" fmla="*/ 871539 h 1698529"/>
                      <a:gd name="connsiteX105" fmla="*/ 1696605 w 1936653"/>
                      <a:gd name="connsiteY105" fmla="*/ 857060 h 1698529"/>
                      <a:gd name="connsiteX106" fmla="*/ 1733863 w 1936653"/>
                      <a:gd name="connsiteY106" fmla="*/ 894318 h 1698529"/>
                      <a:gd name="connsiteX107" fmla="*/ 1696605 w 1936653"/>
                      <a:gd name="connsiteY107" fmla="*/ 931576 h 1698529"/>
                      <a:gd name="connsiteX108" fmla="*/ 1659347 w 1936653"/>
                      <a:gd name="connsiteY108" fmla="*/ 894318 h 1698529"/>
                      <a:gd name="connsiteX109" fmla="*/ 1696605 w 1936653"/>
                      <a:gd name="connsiteY109" fmla="*/ 857060 h 1698529"/>
                      <a:gd name="connsiteX110" fmla="*/ 656383 w 1936653"/>
                      <a:gd name="connsiteY110" fmla="*/ 828675 h 1698529"/>
                      <a:gd name="connsiteX111" fmla="*/ 693641 w 1936653"/>
                      <a:gd name="connsiteY111" fmla="*/ 865933 h 1698529"/>
                      <a:gd name="connsiteX112" fmla="*/ 656383 w 1936653"/>
                      <a:gd name="connsiteY112" fmla="*/ 903191 h 1698529"/>
                      <a:gd name="connsiteX113" fmla="*/ 619125 w 1936653"/>
                      <a:gd name="connsiteY113" fmla="*/ 865933 h 1698529"/>
                      <a:gd name="connsiteX114" fmla="*/ 656383 w 1936653"/>
                      <a:gd name="connsiteY114" fmla="*/ 828675 h 1698529"/>
                      <a:gd name="connsiteX115" fmla="*/ 246808 w 1936653"/>
                      <a:gd name="connsiteY115" fmla="*/ 823913 h 1698529"/>
                      <a:gd name="connsiteX116" fmla="*/ 284066 w 1936653"/>
                      <a:gd name="connsiteY116" fmla="*/ 861171 h 1698529"/>
                      <a:gd name="connsiteX117" fmla="*/ 246808 w 1936653"/>
                      <a:gd name="connsiteY117" fmla="*/ 898429 h 1698529"/>
                      <a:gd name="connsiteX118" fmla="*/ 209550 w 1936653"/>
                      <a:gd name="connsiteY118" fmla="*/ 861171 h 1698529"/>
                      <a:gd name="connsiteX119" fmla="*/ 246808 w 1936653"/>
                      <a:gd name="connsiteY119" fmla="*/ 823913 h 1698529"/>
                      <a:gd name="connsiteX120" fmla="*/ 1219761 w 1936653"/>
                      <a:gd name="connsiteY120" fmla="*/ 726977 h 1698529"/>
                      <a:gd name="connsiteX121" fmla="*/ 1257019 w 1936653"/>
                      <a:gd name="connsiteY121" fmla="*/ 764235 h 1698529"/>
                      <a:gd name="connsiteX122" fmla="*/ 1219761 w 1936653"/>
                      <a:gd name="connsiteY122" fmla="*/ 801493 h 1698529"/>
                      <a:gd name="connsiteX123" fmla="*/ 1182503 w 1936653"/>
                      <a:gd name="connsiteY123" fmla="*/ 764235 h 1698529"/>
                      <a:gd name="connsiteX124" fmla="*/ 1219761 w 1936653"/>
                      <a:gd name="connsiteY124" fmla="*/ 726977 h 1698529"/>
                      <a:gd name="connsiteX125" fmla="*/ 1899395 w 1936653"/>
                      <a:gd name="connsiteY125" fmla="*/ 714377 h 1698529"/>
                      <a:gd name="connsiteX126" fmla="*/ 1936653 w 1936653"/>
                      <a:gd name="connsiteY126" fmla="*/ 751635 h 1698529"/>
                      <a:gd name="connsiteX127" fmla="*/ 1899395 w 1936653"/>
                      <a:gd name="connsiteY127" fmla="*/ 788893 h 1698529"/>
                      <a:gd name="connsiteX128" fmla="*/ 1862137 w 1936653"/>
                      <a:gd name="connsiteY128" fmla="*/ 751635 h 1698529"/>
                      <a:gd name="connsiteX129" fmla="*/ 1899395 w 1936653"/>
                      <a:gd name="connsiteY129" fmla="*/ 714377 h 1698529"/>
                      <a:gd name="connsiteX130" fmla="*/ 1523158 w 1936653"/>
                      <a:gd name="connsiteY130" fmla="*/ 695326 h 1698529"/>
                      <a:gd name="connsiteX131" fmla="*/ 1560416 w 1936653"/>
                      <a:gd name="connsiteY131" fmla="*/ 732584 h 1698529"/>
                      <a:gd name="connsiteX132" fmla="*/ 1523158 w 1936653"/>
                      <a:gd name="connsiteY132" fmla="*/ 769842 h 1698529"/>
                      <a:gd name="connsiteX133" fmla="*/ 1485900 w 1936653"/>
                      <a:gd name="connsiteY133" fmla="*/ 732584 h 1698529"/>
                      <a:gd name="connsiteX134" fmla="*/ 1523158 w 1936653"/>
                      <a:gd name="connsiteY134" fmla="*/ 695326 h 1698529"/>
                      <a:gd name="connsiteX135" fmla="*/ 446833 w 1936653"/>
                      <a:gd name="connsiteY135" fmla="*/ 681038 h 1698529"/>
                      <a:gd name="connsiteX136" fmla="*/ 484091 w 1936653"/>
                      <a:gd name="connsiteY136" fmla="*/ 718296 h 1698529"/>
                      <a:gd name="connsiteX137" fmla="*/ 446833 w 1936653"/>
                      <a:gd name="connsiteY137" fmla="*/ 755554 h 1698529"/>
                      <a:gd name="connsiteX138" fmla="*/ 409575 w 1936653"/>
                      <a:gd name="connsiteY138" fmla="*/ 718296 h 1698529"/>
                      <a:gd name="connsiteX139" fmla="*/ 446833 w 1936653"/>
                      <a:gd name="connsiteY139" fmla="*/ 681038 h 1698529"/>
                      <a:gd name="connsiteX140" fmla="*/ 970708 w 1936653"/>
                      <a:gd name="connsiteY140" fmla="*/ 676276 h 1698529"/>
                      <a:gd name="connsiteX141" fmla="*/ 1007966 w 1936653"/>
                      <a:gd name="connsiteY141" fmla="*/ 713534 h 1698529"/>
                      <a:gd name="connsiteX142" fmla="*/ 970708 w 1936653"/>
                      <a:gd name="connsiteY142" fmla="*/ 750792 h 1698529"/>
                      <a:gd name="connsiteX143" fmla="*/ 933450 w 1936653"/>
                      <a:gd name="connsiteY143" fmla="*/ 713534 h 1698529"/>
                      <a:gd name="connsiteX144" fmla="*/ 970708 w 1936653"/>
                      <a:gd name="connsiteY144" fmla="*/ 676276 h 1698529"/>
                      <a:gd name="connsiteX145" fmla="*/ 37258 w 1936653"/>
                      <a:gd name="connsiteY145" fmla="*/ 676276 h 1698529"/>
                      <a:gd name="connsiteX146" fmla="*/ 74516 w 1936653"/>
                      <a:gd name="connsiteY146" fmla="*/ 713534 h 1698529"/>
                      <a:gd name="connsiteX147" fmla="*/ 37258 w 1936653"/>
                      <a:gd name="connsiteY147" fmla="*/ 750792 h 1698529"/>
                      <a:gd name="connsiteX148" fmla="*/ 0 w 1936653"/>
                      <a:gd name="connsiteY148" fmla="*/ 713534 h 1698529"/>
                      <a:gd name="connsiteX149" fmla="*/ 37258 w 1936653"/>
                      <a:gd name="connsiteY149" fmla="*/ 676276 h 1698529"/>
                      <a:gd name="connsiteX150" fmla="*/ 656383 w 1936653"/>
                      <a:gd name="connsiteY150" fmla="*/ 652462 h 1698529"/>
                      <a:gd name="connsiteX151" fmla="*/ 693641 w 1936653"/>
                      <a:gd name="connsiteY151" fmla="*/ 689720 h 1698529"/>
                      <a:gd name="connsiteX152" fmla="*/ 656383 w 1936653"/>
                      <a:gd name="connsiteY152" fmla="*/ 726978 h 1698529"/>
                      <a:gd name="connsiteX153" fmla="*/ 619125 w 1936653"/>
                      <a:gd name="connsiteY153" fmla="*/ 689720 h 1698529"/>
                      <a:gd name="connsiteX154" fmla="*/ 656383 w 1936653"/>
                      <a:gd name="connsiteY154" fmla="*/ 652462 h 1698529"/>
                      <a:gd name="connsiteX155" fmla="*/ 1313608 w 1936653"/>
                      <a:gd name="connsiteY155" fmla="*/ 547689 h 1698529"/>
                      <a:gd name="connsiteX156" fmla="*/ 1350866 w 1936653"/>
                      <a:gd name="connsiteY156" fmla="*/ 584947 h 1698529"/>
                      <a:gd name="connsiteX157" fmla="*/ 1313608 w 1936653"/>
                      <a:gd name="connsiteY157" fmla="*/ 622205 h 1698529"/>
                      <a:gd name="connsiteX158" fmla="*/ 1276350 w 1936653"/>
                      <a:gd name="connsiteY158" fmla="*/ 584947 h 1698529"/>
                      <a:gd name="connsiteX159" fmla="*/ 1313608 w 1936653"/>
                      <a:gd name="connsiteY159" fmla="*/ 547689 h 1698529"/>
                      <a:gd name="connsiteX160" fmla="*/ 1728991 w 1936653"/>
                      <a:gd name="connsiteY160" fmla="*/ 503139 h 1698529"/>
                      <a:gd name="connsiteX161" fmla="*/ 1766249 w 1936653"/>
                      <a:gd name="connsiteY161" fmla="*/ 540397 h 1698529"/>
                      <a:gd name="connsiteX162" fmla="*/ 1728991 w 1936653"/>
                      <a:gd name="connsiteY162" fmla="*/ 577655 h 1698529"/>
                      <a:gd name="connsiteX163" fmla="*/ 1691733 w 1936653"/>
                      <a:gd name="connsiteY163" fmla="*/ 540397 h 1698529"/>
                      <a:gd name="connsiteX164" fmla="*/ 1728991 w 1936653"/>
                      <a:gd name="connsiteY164" fmla="*/ 503139 h 1698529"/>
                      <a:gd name="connsiteX165" fmla="*/ 723058 w 1936653"/>
                      <a:gd name="connsiteY165" fmla="*/ 476250 h 1698529"/>
                      <a:gd name="connsiteX166" fmla="*/ 760316 w 1936653"/>
                      <a:gd name="connsiteY166" fmla="*/ 513508 h 1698529"/>
                      <a:gd name="connsiteX167" fmla="*/ 723058 w 1936653"/>
                      <a:gd name="connsiteY167" fmla="*/ 550766 h 1698529"/>
                      <a:gd name="connsiteX168" fmla="*/ 685800 w 1936653"/>
                      <a:gd name="connsiteY168" fmla="*/ 513508 h 1698529"/>
                      <a:gd name="connsiteX169" fmla="*/ 723058 w 1936653"/>
                      <a:gd name="connsiteY169" fmla="*/ 476250 h 1698529"/>
                      <a:gd name="connsiteX170" fmla="*/ 251570 w 1936653"/>
                      <a:gd name="connsiteY170" fmla="*/ 461962 h 1698529"/>
                      <a:gd name="connsiteX171" fmla="*/ 288828 w 1936653"/>
                      <a:gd name="connsiteY171" fmla="*/ 499220 h 1698529"/>
                      <a:gd name="connsiteX172" fmla="*/ 251570 w 1936653"/>
                      <a:gd name="connsiteY172" fmla="*/ 536478 h 1698529"/>
                      <a:gd name="connsiteX173" fmla="*/ 214312 w 1936653"/>
                      <a:gd name="connsiteY173" fmla="*/ 499220 h 1698529"/>
                      <a:gd name="connsiteX174" fmla="*/ 251570 w 1936653"/>
                      <a:gd name="connsiteY174" fmla="*/ 461962 h 1698529"/>
                      <a:gd name="connsiteX175" fmla="*/ 1522332 w 1936653"/>
                      <a:gd name="connsiteY175" fmla="*/ 404813 h 1698529"/>
                      <a:gd name="connsiteX176" fmla="*/ 1559590 w 1936653"/>
                      <a:gd name="connsiteY176" fmla="*/ 442071 h 1698529"/>
                      <a:gd name="connsiteX177" fmla="*/ 1522332 w 1936653"/>
                      <a:gd name="connsiteY177" fmla="*/ 479329 h 1698529"/>
                      <a:gd name="connsiteX178" fmla="*/ 1485074 w 1936653"/>
                      <a:gd name="connsiteY178" fmla="*/ 442071 h 1698529"/>
                      <a:gd name="connsiteX179" fmla="*/ 1522332 w 1936653"/>
                      <a:gd name="connsiteY179" fmla="*/ 404813 h 1698529"/>
                      <a:gd name="connsiteX180" fmla="*/ 1080245 w 1936653"/>
                      <a:gd name="connsiteY180" fmla="*/ 395288 h 1698529"/>
                      <a:gd name="connsiteX181" fmla="*/ 1117503 w 1936653"/>
                      <a:gd name="connsiteY181" fmla="*/ 432546 h 1698529"/>
                      <a:gd name="connsiteX182" fmla="*/ 1080245 w 1936653"/>
                      <a:gd name="connsiteY182" fmla="*/ 469804 h 1698529"/>
                      <a:gd name="connsiteX183" fmla="*/ 1042987 w 1936653"/>
                      <a:gd name="connsiteY183" fmla="*/ 432546 h 1698529"/>
                      <a:gd name="connsiteX184" fmla="*/ 1080245 w 1936653"/>
                      <a:gd name="connsiteY184" fmla="*/ 395288 h 1698529"/>
                      <a:gd name="connsiteX185" fmla="*/ 513508 w 1936653"/>
                      <a:gd name="connsiteY185" fmla="*/ 328613 h 1698529"/>
                      <a:gd name="connsiteX186" fmla="*/ 550766 w 1936653"/>
                      <a:gd name="connsiteY186" fmla="*/ 365871 h 1698529"/>
                      <a:gd name="connsiteX187" fmla="*/ 513508 w 1936653"/>
                      <a:gd name="connsiteY187" fmla="*/ 403129 h 1698529"/>
                      <a:gd name="connsiteX188" fmla="*/ 476250 w 1936653"/>
                      <a:gd name="connsiteY188" fmla="*/ 365871 h 1698529"/>
                      <a:gd name="connsiteX189" fmla="*/ 513508 w 1936653"/>
                      <a:gd name="connsiteY189" fmla="*/ 328613 h 1698529"/>
                      <a:gd name="connsiteX190" fmla="*/ 870695 w 1936653"/>
                      <a:gd name="connsiteY190" fmla="*/ 247651 h 1698529"/>
                      <a:gd name="connsiteX191" fmla="*/ 907953 w 1936653"/>
                      <a:gd name="connsiteY191" fmla="*/ 284909 h 1698529"/>
                      <a:gd name="connsiteX192" fmla="*/ 870695 w 1936653"/>
                      <a:gd name="connsiteY192" fmla="*/ 322167 h 1698529"/>
                      <a:gd name="connsiteX193" fmla="*/ 833437 w 1936653"/>
                      <a:gd name="connsiteY193" fmla="*/ 284909 h 1698529"/>
                      <a:gd name="connsiteX194" fmla="*/ 870695 w 1936653"/>
                      <a:gd name="connsiteY194" fmla="*/ 247651 h 1698529"/>
                      <a:gd name="connsiteX195" fmla="*/ 1251695 w 1936653"/>
                      <a:gd name="connsiteY195" fmla="*/ 185739 h 1698529"/>
                      <a:gd name="connsiteX196" fmla="*/ 1288953 w 1936653"/>
                      <a:gd name="connsiteY196" fmla="*/ 222997 h 1698529"/>
                      <a:gd name="connsiteX197" fmla="*/ 1251695 w 1936653"/>
                      <a:gd name="connsiteY197" fmla="*/ 260255 h 1698529"/>
                      <a:gd name="connsiteX198" fmla="*/ 1214437 w 1936653"/>
                      <a:gd name="connsiteY198" fmla="*/ 222997 h 1698529"/>
                      <a:gd name="connsiteX199" fmla="*/ 1251695 w 1936653"/>
                      <a:gd name="connsiteY199" fmla="*/ 185739 h 1698529"/>
                      <a:gd name="connsiteX200" fmla="*/ 284908 w 1936653"/>
                      <a:gd name="connsiteY200" fmla="*/ 180975 h 1698529"/>
                      <a:gd name="connsiteX201" fmla="*/ 322166 w 1936653"/>
                      <a:gd name="connsiteY201" fmla="*/ 218233 h 1698529"/>
                      <a:gd name="connsiteX202" fmla="*/ 284908 w 1936653"/>
                      <a:gd name="connsiteY202" fmla="*/ 255491 h 1698529"/>
                      <a:gd name="connsiteX203" fmla="*/ 247650 w 1936653"/>
                      <a:gd name="connsiteY203" fmla="*/ 218233 h 1698529"/>
                      <a:gd name="connsiteX204" fmla="*/ 284908 w 1936653"/>
                      <a:gd name="connsiteY204" fmla="*/ 180975 h 1698529"/>
                      <a:gd name="connsiteX205" fmla="*/ 1546144 w 1936653"/>
                      <a:gd name="connsiteY205" fmla="*/ 119063 h 1698529"/>
                      <a:gd name="connsiteX206" fmla="*/ 1583402 w 1936653"/>
                      <a:gd name="connsiteY206" fmla="*/ 156321 h 1698529"/>
                      <a:gd name="connsiteX207" fmla="*/ 1546144 w 1936653"/>
                      <a:gd name="connsiteY207" fmla="*/ 193579 h 1698529"/>
                      <a:gd name="connsiteX208" fmla="*/ 1508886 w 1936653"/>
                      <a:gd name="connsiteY208" fmla="*/ 156321 h 1698529"/>
                      <a:gd name="connsiteX209" fmla="*/ 1546144 w 1936653"/>
                      <a:gd name="connsiteY209" fmla="*/ 119063 h 1698529"/>
                      <a:gd name="connsiteX210" fmla="*/ 651621 w 1936653"/>
                      <a:gd name="connsiteY210" fmla="*/ 85725 h 1698529"/>
                      <a:gd name="connsiteX211" fmla="*/ 688879 w 1936653"/>
                      <a:gd name="connsiteY211" fmla="*/ 122983 h 1698529"/>
                      <a:gd name="connsiteX212" fmla="*/ 651621 w 1936653"/>
                      <a:gd name="connsiteY212" fmla="*/ 160241 h 1698529"/>
                      <a:gd name="connsiteX213" fmla="*/ 614363 w 1936653"/>
                      <a:gd name="connsiteY213" fmla="*/ 122983 h 1698529"/>
                      <a:gd name="connsiteX214" fmla="*/ 651621 w 1936653"/>
                      <a:gd name="connsiteY214" fmla="*/ 85725 h 1698529"/>
                      <a:gd name="connsiteX215" fmla="*/ 1013571 w 1936653"/>
                      <a:gd name="connsiteY215" fmla="*/ 0 h 1698529"/>
                      <a:gd name="connsiteX216" fmla="*/ 1050829 w 1936653"/>
                      <a:gd name="connsiteY216" fmla="*/ 37258 h 1698529"/>
                      <a:gd name="connsiteX217" fmla="*/ 1013571 w 1936653"/>
                      <a:gd name="connsiteY217" fmla="*/ 74516 h 1698529"/>
                      <a:gd name="connsiteX218" fmla="*/ 976313 w 1936653"/>
                      <a:gd name="connsiteY218" fmla="*/ 37258 h 1698529"/>
                      <a:gd name="connsiteX219" fmla="*/ 1013571 w 1936653"/>
                      <a:gd name="connsiteY219" fmla="*/ 0 h 1698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</a:cxnLst>
                    <a:rect l="l" t="t" r="r" b="b"/>
                    <a:pathLst>
                      <a:path w="1936653" h="1698529">
                        <a:moveTo>
                          <a:pt x="1198482" y="1624013"/>
                        </a:moveTo>
                        <a:cubicBezTo>
                          <a:pt x="1219059" y="1624013"/>
                          <a:pt x="1235740" y="1640694"/>
                          <a:pt x="1235740" y="1661271"/>
                        </a:cubicBezTo>
                        <a:cubicBezTo>
                          <a:pt x="1235740" y="1681848"/>
                          <a:pt x="1219059" y="1698529"/>
                          <a:pt x="1198482" y="1698529"/>
                        </a:cubicBezTo>
                        <a:cubicBezTo>
                          <a:pt x="1177905" y="1698529"/>
                          <a:pt x="1161224" y="1681848"/>
                          <a:pt x="1161224" y="1661271"/>
                        </a:cubicBezTo>
                        <a:cubicBezTo>
                          <a:pt x="1161224" y="1640694"/>
                          <a:pt x="1177905" y="1624013"/>
                          <a:pt x="1198482" y="1624013"/>
                        </a:cubicBezTo>
                        <a:close/>
                        <a:moveTo>
                          <a:pt x="888920" y="1585913"/>
                        </a:moveTo>
                        <a:cubicBezTo>
                          <a:pt x="909497" y="1585913"/>
                          <a:pt x="926178" y="1602594"/>
                          <a:pt x="926178" y="1623171"/>
                        </a:cubicBezTo>
                        <a:cubicBezTo>
                          <a:pt x="926178" y="1643748"/>
                          <a:pt x="909497" y="1660429"/>
                          <a:pt x="888920" y="1660429"/>
                        </a:cubicBezTo>
                        <a:cubicBezTo>
                          <a:pt x="868343" y="1660429"/>
                          <a:pt x="851662" y="1643748"/>
                          <a:pt x="851662" y="1623171"/>
                        </a:cubicBezTo>
                        <a:cubicBezTo>
                          <a:pt x="851662" y="1602594"/>
                          <a:pt x="868343" y="1585913"/>
                          <a:pt x="888920" y="1585913"/>
                        </a:cubicBezTo>
                        <a:close/>
                        <a:moveTo>
                          <a:pt x="1560432" y="1543050"/>
                        </a:moveTo>
                        <a:cubicBezTo>
                          <a:pt x="1581009" y="1543050"/>
                          <a:pt x="1597690" y="1559731"/>
                          <a:pt x="1597690" y="1580308"/>
                        </a:cubicBezTo>
                        <a:cubicBezTo>
                          <a:pt x="1597690" y="1600885"/>
                          <a:pt x="1581009" y="1617566"/>
                          <a:pt x="1560432" y="1617566"/>
                        </a:cubicBezTo>
                        <a:cubicBezTo>
                          <a:pt x="1539855" y="1617566"/>
                          <a:pt x="1523174" y="1600885"/>
                          <a:pt x="1523174" y="1580308"/>
                        </a:cubicBezTo>
                        <a:cubicBezTo>
                          <a:pt x="1523174" y="1559731"/>
                          <a:pt x="1539855" y="1543050"/>
                          <a:pt x="1560432" y="1543050"/>
                        </a:cubicBezTo>
                        <a:close/>
                        <a:moveTo>
                          <a:pt x="436482" y="1519238"/>
                        </a:moveTo>
                        <a:cubicBezTo>
                          <a:pt x="457059" y="1519238"/>
                          <a:pt x="473740" y="1535919"/>
                          <a:pt x="473740" y="1556496"/>
                        </a:cubicBezTo>
                        <a:cubicBezTo>
                          <a:pt x="473740" y="1577073"/>
                          <a:pt x="457059" y="1593754"/>
                          <a:pt x="436482" y="1593754"/>
                        </a:cubicBezTo>
                        <a:cubicBezTo>
                          <a:pt x="415905" y="1593754"/>
                          <a:pt x="399224" y="1577073"/>
                          <a:pt x="399224" y="1556496"/>
                        </a:cubicBezTo>
                        <a:cubicBezTo>
                          <a:pt x="399224" y="1535919"/>
                          <a:pt x="415905" y="1519238"/>
                          <a:pt x="436482" y="1519238"/>
                        </a:cubicBezTo>
                        <a:close/>
                        <a:moveTo>
                          <a:pt x="665908" y="1471614"/>
                        </a:moveTo>
                        <a:cubicBezTo>
                          <a:pt x="686485" y="1471614"/>
                          <a:pt x="703166" y="1488295"/>
                          <a:pt x="703166" y="1508872"/>
                        </a:cubicBezTo>
                        <a:cubicBezTo>
                          <a:pt x="703166" y="1529449"/>
                          <a:pt x="686485" y="1546130"/>
                          <a:pt x="665908" y="1546130"/>
                        </a:cubicBezTo>
                        <a:cubicBezTo>
                          <a:pt x="645331" y="1546130"/>
                          <a:pt x="628650" y="1529449"/>
                          <a:pt x="628650" y="1508872"/>
                        </a:cubicBezTo>
                        <a:cubicBezTo>
                          <a:pt x="628650" y="1488295"/>
                          <a:pt x="645331" y="1471614"/>
                          <a:pt x="665908" y="1471614"/>
                        </a:cubicBezTo>
                        <a:close/>
                        <a:moveTo>
                          <a:pt x="1104058" y="1428751"/>
                        </a:moveTo>
                        <a:cubicBezTo>
                          <a:pt x="1124635" y="1428751"/>
                          <a:pt x="1141316" y="1445432"/>
                          <a:pt x="1141316" y="1466009"/>
                        </a:cubicBezTo>
                        <a:cubicBezTo>
                          <a:pt x="1141316" y="1486586"/>
                          <a:pt x="1124635" y="1503267"/>
                          <a:pt x="1104058" y="1503267"/>
                        </a:cubicBezTo>
                        <a:cubicBezTo>
                          <a:pt x="1083481" y="1503267"/>
                          <a:pt x="1066800" y="1486586"/>
                          <a:pt x="1066800" y="1466009"/>
                        </a:cubicBezTo>
                        <a:cubicBezTo>
                          <a:pt x="1066800" y="1445432"/>
                          <a:pt x="1083481" y="1428751"/>
                          <a:pt x="1104058" y="1428751"/>
                        </a:cubicBezTo>
                        <a:close/>
                        <a:moveTo>
                          <a:pt x="1351708" y="1414464"/>
                        </a:moveTo>
                        <a:cubicBezTo>
                          <a:pt x="1372285" y="1414464"/>
                          <a:pt x="1388966" y="1431145"/>
                          <a:pt x="1388966" y="1451722"/>
                        </a:cubicBezTo>
                        <a:cubicBezTo>
                          <a:pt x="1388966" y="1472299"/>
                          <a:pt x="1372285" y="1488980"/>
                          <a:pt x="1351708" y="1488980"/>
                        </a:cubicBezTo>
                        <a:cubicBezTo>
                          <a:pt x="1331131" y="1488980"/>
                          <a:pt x="1314450" y="1472299"/>
                          <a:pt x="1314450" y="1451722"/>
                        </a:cubicBezTo>
                        <a:cubicBezTo>
                          <a:pt x="1314450" y="1431145"/>
                          <a:pt x="1331131" y="1414464"/>
                          <a:pt x="1351708" y="1414464"/>
                        </a:cubicBezTo>
                        <a:close/>
                        <a:moveTo>
                          <a:pt x="203120" y="1328738"/>
                        </a:moveTo>
                        <a:cubicBezTo>
                          <a:pt x="223697" y="1328738"/>
                          <a:pt x="240378" y="1345419"/>
                          <a:pt x="240378" y="1365996"/>
                        </a:cubicBezTo>
                        <a:cubicBezTo>
                          <a:pt x="240378" y="1386573"/>
                          <a:pt x="223697" y="1403254"/>
                          <a:pt x="203120" y="1403254"/>
                        </a:cubicBezTo>
                        <a:cubicBezTo>
                          <a:pt x="182543" y="1403254"/>
                          <a:pt x="165862" y="1386573"/>
                          <a:pt x="165862" y="1365996"/>
                        </a:cubicBezTo>
                        <a:cubicBezTo>
                          <a:pt x="165862" y="1345419"/>
                          <a:pt x="182543" y="1328738"/>
                          <a:pt x="203120" y="1328738"/>
                        </a:cubicBezTo>
                        <a:close/>
                        <a:moveTo>
                          <a:pt x="1608883" y="1290639"/>
                        </a:moveTo>
                        <a:cubicBezTo>
                          <a:pt x="1629460" y="1290639"/>
                          <a:pt x="1646141" y="1307320"/>
                          <a:pt x="1646141" y="1327897"/>
                        </a:cubicBezTo>
                        <a:cubicBezTo>
                          <a:pt x="1646141" y="1348474"/>
                          <a:pt x="1629460" y="1365155"/>
                          <a:pt x="1608883" y="1365155"/>
                        </a:cubicBezTo>
                        <a:cubicBezTo>
                          <a:pt x="1588306" y="1365155"/>
                          <a:pt x="1571625" y="1348474"/>
                          <a:pt x="1571625" y="1327897"/>
                        </a:cubicBezTo>
                        <a:cubicBezTo>
                          <a:pt x="1571625" y="1307320"/>
                          <a:pt x="1588306" y="1290639"/>
                          <a:pt x="1608883" y="1290639"/>
                        </a:cubicBezTo>
                        <a:close/>
                        <a:moveTo>
                          <a:pt x="894508" y="1281114"/>
                        </a:moveTo>
                        <a:cubicBezTo>
                          <a:pt x="915085" y="1281114"/>
                          <a:pt x="931766" y="1297795"/>
                          <a:pt x="931766" y="1318372"/>
                        </a:cubicBezTo>
                        <a:cubicBezTo>
                          <a:pt x="931766" y="1338949"/>
                          <a:pt x="915085" y="1355630"/>
                          <a:pt x="894508" y="1355630"/>
                        </a:cubicBezTo>
                        <a:cubicBezTo>
                          <a:pt x="873931" y="1355630"/>
                          <a:pt x="857250" y="1338949"/>
                          <a:pt x="857250" y="1318372"/>
                        </a:cubicBezTo>
                        <a:cubicBezTo>
                          <a:pt x="857250" y="1297795"/>
                          <a:pt x="873931" y="1281114"/>
                          <a:pt x="894508" y="1281114"/>
                        </a:cubicBezTo>
                        <a:close/>
                        <a:moveTo>
                          <a:pt x="484090" y="1253381"/>
                        </a:moveTo>
                        <a:cubicBezTo>
                          <a:pt x="504667" y="1253381"/>
                          <a:pt x="521348" y="1270062"/>
                          <a:pt x="521348" y="1290639"/>
                        </a:cubicBezTo>
                        <a:cubicBezTo>
                          <a:pt x="521348" y="1311216"/>
                          <a:pt x="504667" y="1327897"/>
                          <a:pt x="484090" y="1327897"/>
                        </a:cubicBezTo>
                        <a:cubicBezTo>
                          <a:pt x="463513" y="1327897"/>
                          <a:pt x="446832" y="1311216"/>
                          <a:pt x="446832" y="1290639"/>
                        </a:cubicBezTo>
                        <a:cubicBezTo>
                          <a:pt x="446832" y="1270062"/>
                          <a:pt x="463513" y="1253381"/>
                          <a:pt x="484090" y="1253381"/>
                        </a:cubicBezTo>
                        <a:close/>
                        <a:moveTo>
                          <a:pt x="1156446" y="1138238"/>
                        </a:moveTo>
                        <a:cubicBezTo>
                          <a:pt x="1177023" y="1138238"/>
                          <a:pt x="1193704" y="1154919"/>
                          <a:pt x="1193704" y="1175496"/>
                        </a:cubicBezTo>
                        <a:cubicBezTo>
                          <a:pt x="1193704" y="1196073"/>
                          <a:pt x="1177023" y="1212754"/>
                          <a:pt x="1156446" y="1212754"/>
                        </a:cubicBezTo>
                        <a:cubicBezTo>
                          <a:pt x="1135869" y="1212754"/>
                          <a:pt x="1119188" y="1196073"/>
                          <a:pt x="1119188" y="1175496"/>
                        </a:cubicBezTo>
                        <a:cubicBezTo>
                          <a:pt x="1119188" y="1154919"/>
                          <a:pt x="1135869" y="1138238"/>
                          <a:pt x="1156446" y="1138238"/>
                        </a:cubicBezTo>
                        <a:close/>
                        <a:moveTo>
                          <a:pt x="1394571" y="1119188"/>
                        </a:moveTo>
                        <a:cubicBezTo>
                          <a:pt x="1415148" y="1119188"/>
                          <a:pt x="1431829" y="1135869"/>
                          <a:pt x="1431829" y="1156446"/>
                        </a:cubicBezTo>
                        <a:cubicBezTo>
                          <a:pt x="1431829" y="1177023"/>
                          <a:pt x="1415148" y="1193704"/>
                          <a:pt x="1394571" y="1193704"/>
                        </a:cubicBezTo>
                        <a:cubicBezTo>
                          <a:pt x="1373994" y="1193704"/>
                          <a:pt x="1357313" y="1177023"/>
                          <a:pt x="1357313" y="1156446"/>
                        </a:cubicBezTo>
                        <a:cubicBezTo>
                          <a:pt x="1357313" y="1135869"/>
                          <a:pt x="1373994" y="1119188"/>
                          <a:pt x="1394571" y="1119188"/>
                        </a:cubicBezTo>
                        <a:close/>
                        <a:moveTo>
                          <a:pt x="680196" y="1109663"/>
                        </a:moveTo>
                        <a:cubicBezTo>
                          <a:pt x="700773" y="1109663"/>
                          <a:pt x="717454" y="1126344"/>
                          <a:pt x="717454" y="1146921"/>
                        </a:cubicBezTo>
                        <a:cubicBezTo>
                          <a:pt x="717454" y="1167498"/>
                          <a:pt x="700773" y="1184179"/>
                          <a:pt x="680196" y="1184179"/>
                        </a:cubicBezTo>
                        <a:cubicBezTo>
                          <a:pt x="659619" y="1184179"/>
                          <a:pt x="642938" y="1167498"/>
                          <a:pt x="642938" y="1146921"/>
                        </a:cubicBezTo>
                        <a:cubicBezTo>
                          <a:pt x="642938" y="1126344"/>
                          <a:pt x="659619" y="1109663"/>
                          <a:pt x="680196" y="1109663"/>
                        </a:cubicBezTo>
                        <a:close/>
                        <a:moveTo>
                          <a:pt x="265858" y="1100137"/>
                        </a:moveTo>
                        <a:cubicBezTo>
                          <a:pt x="286435" y="1100137"/>
                          <a:pt x="303116" y="1116818"/>
                          <a:pt x="303116" y="1137395"/>
                        </a:cubicBezTo>
                        <a:cubicBezTo>
                          <a:pt x="303116" y="1157972"/>
                          <a:pt x="286435" y="1174653"/>
                          <a:pt x="265858" y="1174653"/>
                        </a:cubicBezTo>
                        <a:cubicBezTo>
                          <a:pt x="245281" y="1174653"/>
                          <a:pt x="228600" y="1157972"/>
                          <a:pt x="228600" y="1137395"/>
                        </a:cubicBezTo>
                        <a:cubicBezTo>
                          <a:pt x="228600" y="1116818"/>
                          <a:pt x="245281" y="1100137"/>
                          <a:pt x="265858" y="1100137"/>
                        </a:cubicBezTo>
                        <a:close/>
                        <a:moveTo>
                          <a:pt x="1846182" y="1076325"/>
                        </a:moveTo>
                        <a:cubicBezTo>
                          <a:pt x="1866759" y="1076325"/>
                          <a:pt x="1883440" y="1093006"/>
                          <a:pt x="1883440" y="1113583"/>
                        </a:cubicBezTo>
                        <a:cubicBezTo>
                          <a:pt x="1883440" y="1134160"/>
                          <a:pt x="1866759" y="1150841"/>
                          <a:pt x="1846182" y="1150841"/>
                        </a:cubicBezTo>
                        <a:cubicBezTo>
                          <a:pt x="1825605" y="1150841"/>
                          <a:pt x="1808924" y="1134160"/>
                          <a:pt x="1808924" y="1113583"/>
                        </a:cubicBezTo>
                        <a:cubicBezTo>
                          <a:pt x="1808924" y="1093006"/>
                          <a:pt x="1825605" y="1076325"/>
                          <a:pt x="1846182" y="1076325"/>
                        </a:cubicBezTo>
                        <a:close/>
                        <a:moveTo>
                          <a:pt x="1604120" y="1019176"/>
                        </a:moveTo>
                        <a:cubicBezTo>
                          <a:pt x="1624697" y="1019176"/>
                          <a:pt x="1641378" y="1035857"/>
                          <a:pt x="1641378" y="1056434"/>
                        </a:cubicBezTo>
                        <a:cubicBezTo>
                          <a:pt x="1641378" y="1077011"/>
                          <a:pt x="1624697" y="1093692"/>
                          <a:pt x="1604120" y="1093692"/>
                        </a:cubicBezTo>
                        <a:cubicBezTo>
                          <a:pt x="1583543" y="1093692"/>
                          <a:pt x="1566862" y="1077011"/>
                          <a:pt x="1566862" y="1056434"/>
                        </a:cubicBezTo>
                        <a:cubicBezTo>
                          <a:pt x="1566862" y="1035857"/>
                          <a:pt x="1583543" y="1019176"/>
                          <a:pt x="1604120" y="1019176"/>
                        </a:cubicBezTo>
                        <a:close/>
                        <a:moveTo>
                          <a:pt x="470646" y="962026"/>
                        </a:moveTo>
                        <a:cubicBezTo>
                          <a:pt x="491223" y="962026"/>
                          <a:pt x="507904" y="978707"/>
                          <a:pt x="507904" y="999284"/>
                        </a:cubicBezTo>
                        <a:cubicBezTo>
                          <a:pt x="507904" y="1019861"/>
                          <a:pt x="491223" y="1036542"/>
                          <a:pt x="470646" y="1036542"/>
                        </a:cubicBezTo>
                        <a:cubicBezTo>
                          <a:pt x="450069" y="1036542"/>
                          <a:pt x="433388" y="1019861"/>
                          <a:pt x="433388" y="999284"/>
                        </a:cubicBezTo>
                        <a:cubicBezTo>
                          <a:pt x="433388" y="978707"/>
                          <a:pt x="450069" y="962026"/>
                          <a:pt x="470646" y="962026"/>
                        </a:cubicBezTo>
                        <a:close/>
                        <a:moveTo>
                          <a:pt x="873353" y="943629"/>
                        </a:moveTo>
                        <a:cubicBezTo>
                          <a:pt x="893930" y="943629"/>
                          <a:pt x="910611" y="960310"/>
                          <a:pt x="910611" y="980887"/>
                        </a:cubicBezTo>
                        <a:cubicBezTo>
                          <a:pt x="910611" y="1001464"/>
                          <a:pt x="893930" y="1018145"/>
                          <a:pt x="873353" y="1018145"/>
                        </a:cubicBezTo>
                        <a:cubicBezTo>
                          <a:pt x="852776" y="1018145"/>
                          <a:pt x="836095" y="1001464"/>
                          <a:pt x="836095" y="980887"/>
                        </a:cubicBezTo>
                        <a:cubicBezTo>
                          <a:pt x="836095" y="960310"/>
                          <a:pt x="852776" y="943629"/>
                          <a:pt x="873353" y="943629"/>
                        </a:cubicBezTo>
                        <a:close/>
                        <a:moveTo>
                          <a:pt x="1129273" y="912715"/>
                        </a:moveTo>
                        <a:cubicBezTo>
                          <a:pt x="1149850" y="912715"/>
                          <a:pt x="1166531" y="929396"/>
                          <a:pt x="1166531" y="949973"/>
                        </a:cubicBezTo>
                        <a:cubicBezTo>
                          <a:pt x="1166531" y="970550"/>
                          <a:pt x="1149850" y="987231"/>
                          <a:pt x="1129273" y="987231"/>
                        </a:cubicBezTo>
                        <a:cubicBezTo>
                          <a:pt x="1108696" y="987231"/>
                          <a:pt x="1092015" y="970550"/>
                          <a:pt x="1092015" y="949973"/>
                        </a:cubicBezTo>
                        <a:cubicBezTo>
                          <a:pt x="1092015" y="929396"/>
                          <a:pt x="1108696" y="912715"/>
                          <a:pt x="1129273" y="912715"/>
                        </a:cubicBezTo>
                        <a:close/>
                        <a:moveTo>
                          <a:pt x="1394570" y="871539"/>
                        </a:moveTo>
                        <a:cubicBezTo>
                          <a:pt x="1415147" y="871539"/>
                          <a:pt x="1431828" y="888220"/>
                          <a:pt x="1431828" y="908797"/>
                        </a:cubicBezTo>
                        <a:cubicBezTo>
                          <a:pt x="1431828" y="929374"/>
                          <a:pt x="1415147" y="946055"/>
                          <a:pt x="1394570" y="946055"/>
                        </a:cubicBezTo>
                        <a:cubicBezTo>
                          <a:pt x="1373993" y="946055"/>
                          <a:pt x="1357312" y="929374"/>
                          <a:pt x="1357312" y="908797"/>
                        </a:cubicBezTo>
                        <a:cubicBezTo>
                          <a:pt x="1357312" y="888220"/>
                          <a:pt x="1373993" y="871539"/>
                          <a:pt x="1394570" y="871539"/>
                        </a:cubicBezTo>
                        <a:close/>
                        <a:moveTo>
                          <a:pt x="1696605" y="857060"/>
                        </a:moveTo>
                        <a:cubicBezTo>
                          <a:pt x="1717182" y="857060"/>
                          <a:pt x="1733863" y="873741"/>
                          <a:pt x="1733863" y="894318"/>
                        </a:cubicBezTo>
                        <a:cubicBezTo>
                          <a:pt x="1733863" y="914895"/>
                          <a:pt x="1717182" y="931576"/>
                          <a:pt x="1696605" y="931576"/>
                        </a:cubicBezTo>
                        <a:cubicBezTo>
                          <a:pt x="1676028" y="931576"/>
                          <a:pt x="1659347" y="914895"/>
                          <a:pt x="1659347" y="894318"/>
                        </a:cubicBezTo>
                        <a:cubicBezTo>
                          <a:pt x="1659347" y="873741"/>
                          <a:pt x="1676028" y="857060"/>
                          <a:pt x="1696605" y="857060"/>
                        </a:cubicBezTo>
                        <a:close/>
                        <a:moveTo>
                          <a:pt x="656383" y="828675"/>
                        </a:moveTo>
                        <a:cubicBezTo>
                          <a:pt x="676960" y="828675"/>
                          <a:pt x="693641" y="845356"/>
                          <a:pt x="693641" y="865933"/>
                        </a:cubicBezTo>
                        <a:cubicBezTo>
                          <a:pt x="693641" y="886510"/>
                          <a:pt x="676960" y="903191"/>
                          <a:pt x="656383" y="903191"/>
                        </a:cubicBezTo>
                        <a:cubicBezTo>
                          <a:pt x="635806" y="903191"/>
                          <a:pt x="619125" y="886510"/>
                          <a:pt x="619125" y="865933"/>
                        </a:cubicBezTo>
                        <a:cubicBezTo>
                          <a:pt x="619125" y="845356"/>
                          <a:pt x="635806" y="828675"/>
                          <a:pt x="656383" y="828675"/>
                        </a:cubicBezTo>
                        <a:close/>
                        <a:moveTo>
                          <a:pt x="246808" y="823913"/>
                        </a:moveTo>
                        <a:cubicBezTo>
                          <a:pt x="267385" y="823913"/>
                          <a:pt x="284066" y="840594"/>
                          <a:pt x="284066" y="861171"/>
                        </a:cubicBezTo>
                        <a:cubicBezTo>
                          <a:pt x="284066" y="881748"/>
                          <a:pt x="267385" y="898429"/>
                          <a:pt x="246808" y="898429"/>
                        </a:cubicBezTo>
                        <a:cubicBezTo>
                          <a:pt x="226231" y="898429"/>
                          <a:pt x="209550" y="881748"/>
                          <a:pt x="209550" y="861171"/>
                        </a:cubicBezTo>
                        <a:cubicBezTo>
                          <a:pt x="209550" y="840594"/>
                          <a:pt x="226231" y="823913"/>
                          <a:pt x="246808" y="823913"/>
                        </a:cubicBezTo>
                        <a:close/>
                        <a:moveTo>
                          <a:pt x="1219761" y="726977"/>
                        </a:moveTo>
                        <a:cubicBezTo>
                          <a:pt x="1240338" y="726977"/>
                          <a:pt x="1257019" y="743658"/>
                          <a:pt x="1257019" y="764235"/>
                        </a:cubicBezTo>
                        <a:cubicBezTo>
                          <a:pt x="1257019" y="784812"/>
                          <a:pt x="1240338" y="801493"/>
                          <a:pt x="1219761" y="801493"/>
                        </a:cubicBezTo>
                        <a:cubicBezTo>
                          <a:pt x="1199184" y="801493"/>
                          <a:pt x="1182503" y="784812"/>
                          <a:pt x="1182503" y="764235"/>
                        </a:cubicBezTo>
                        <a:cubicBezTo>
                          <a:pt x="1182503" y="743658"/>
                          <a:pt x="1199184" y="726977"/>
                          <a:pt x="1219761" y="726977"/>
                        </a:cubicBezTo>
                        <a:close/>
                        <a:moveTo>
                          <a:pt x="1899395" y="714377"/>
                        </a:moveTo>
                        <a:cubicBezTo>
                          <a:pt x="1919972" y="714377"/>
                          <a:pt x="1936653" y="731058"/>
                          <a:pt x="1936653" y="751635"/>
                        </a:cubicBezTo>
                        <a:cubicBezTo>
                          <a:pt x="1936653" y="772212"/>
                          <a:pt x="1919972" y="788893"/>
                          <a:pt x="1899395" y="788893"/>
                        </a:cubicBezTo>
                        <a:cubicBezTo>
                          <a:pt x="1878818" y="788893"/>
                          <a:pt x="1862137" y="772212"/>
                          <a:pt x="1862137" y="751635"/>
                        </a:cubicBezTo>
                        <a:cubicBezTo>
                          <a:pt x="1862137" y="731058"/>
                          <a:pt x="1878818" y="714377"/>
                          <a:pt x="1899395" y="714377"/>
                        </a:cubicBezTo>
                        <a:close/>
                        <a:moveTo>
                          <a:pt x="1523158" y="695326"/>
                        </a:moveTo>
                        <a:cubicBezTo>
                          <a:pt x="1543735" y="695326"/>
                          <a:pt x="1560416" y="712007"/>
                          <a:pt x="1560416" y="732584"/>
                        </a:cubicBezTo>
                        <a:cubicBezTo>
                          <a:pt x="1560416" y="753161"/>
                          <a:pt x="1543735" y="769842"/>
                          <a:pt x="1523158" y="769842"/>
                        </a:cubicBezTo>
                        <a:cubicBezTo>
                          <a:pt x="1502581" y="769842"/>
                          <a:pt x="1485900" y="753161"/>
                          <a:pt x="1485900" y="732584"/>
                        </a:cubicBezTo>
                        <a:cubicBezTo>
                          <a:pt x="1485900" y="712007"/>
                          <a:pt x="1502581" y="695326"/>
                          <a:pt x="1523158" y="695326"/>
                        </a:cubicBezTo>
                        <a:close/>
                        <a:moveTo>
                          <a:pt x="446833" y="681038"/>
                        </a:moveTo>
                        <a:cubicBezTo>
                          <a:pt x="467410" y="681038"/>
                          <a:pt x="484091" y="697719"/>
                          <a:pt x="484091" y="718296"/>
                        </a:cubicBezTo>
                        <a:cubicBezTo>
                          <a:pt x="484091" y="738873"/>
                          <a:pt x="467410" y="755554"/>
                          <a:pt x="446833" y="755554"/>
                        </a:cubicBezTo>
                        <a:cubicBezTo>
                          <a:pt x="426256" y="755554"/>
                          <a:pt x="409575" y="738873"/>
                          <a:pt x="409575" y="718296"/>
                        </a:cubicBezTo>
                        <a:cubicBezTo>
                          <a:pt x="409575" y="697719"/>
                          <a:pt x="426256" y="681038"/>
                          <a:pt x="446833" y="681038"/>
                        </a:cubicBezTo>
                        <a:close/>
                        <a:moveTo>
                          <a:pt x="970708" y="676276"/>
                        </a:moveTo>
                        <a:cubicBezTo>
                          <a:pt x="991285" y="676276"/>
                          <a:pt x="1007966" y="692957"/>
                          <a:pt x="1007966" y="713534"/>
                        </a:cubicBezTo>
                        <a:cubicBezTo>
                          <a:pt x="1007966" y="734111"/>
                          <a:pt x="991285" y="750792"/>
                          <a:pt x="970708" y="750792"/>
                        </a:cubicBezTo>
                        <a:cubicBezTo>
                          <a:pt x="950131" y="750792"/>
                          <a:pt x="933450" y="734111"/>
                          <a:pt x="933450" y="713534"/>
                        </a:cubicBezTo>
                        <a:cubicBezTo>
                          <a:pt x="933450" y="692957"/>
                          <a:pt x="950131" y="676276"/>
                          <a:pt x="970708" y="676276"/>
                        </a:cubicBezTo>
                        <a:close/>
                        <a:moveTo>
                          <a:pt x="37258" y="676276"/>
                        </a:moveTo>
                        <a:cubicBezTo>
                          <a:pt x="57835" y="676276"/>
                          <a:pt x="74516" y="692957"/>
                          <a:pt x="74516" y="713534"/>
                        </a:cubicBezTo>
                        <a:cubicBezTo>
                          <a:pt x="74516" y="734111"/>
                          <a:pt x="57835" y="750792"/>
                          <a:pt x="37258" y="750792"/>
                        </a:cubicBezTo>
                        <a:cubicBezTo>
                          <a:pt x="16681" y="750792"/>
                          <a:pt x="0" y="734111"/>
                          <a:pt x="0" y="713534"/>
                        </a:cubicBezTo>
                        <a:cubicBezTo>
                          <a:pt x="0" y="692957"/>
                          <a:pt x="16681" y="676276"/>
                          <a:pt x="37258" y="676276"/>
                        </a:cubicBezTo>
                        <a:close/>
                        <a:moveTo>
                          <a:pt x="656383" y="652462"/>
                        </a:moveTo>
                        <a:cubicBezTo>
                          <a:pt x="676960" y="652462"/>
                          <a:pt x="693641" y="669143"/>
                          <a:pt x="693641" y="689720"/>
                        </a:cubicBezTo>
                        <a:cubicBezTo>
                          <a:pt x="693641" y="710297"/>
                          <a:pt x="676960" y="726978"/>
                          <a:pt x="656383" y="726978"/>
                        </a:cubicBezTo>
                        <a:cubicBezTo>
                          <a:pt x="635806" y="726978"/>
                          <a:pt x="619125" y="710297"/>
                          <a:pt x="619125" y="689720"/>
                        </a:cubicBezTo>
                        <a:cubicBezTo>
                          <a:pt x="619125" y="669143"/>
                          <a:pt x="635806" y="652462"/>
                          <a:pt x="656383" y="652462"/>
                        </a:cubicBezTo>
                        <a:close/>
                        <a:moveTo>
                          <a:pt x="1313608" y="547689"/>
                        </a:moveTo>
                        <a:cubicBezTo>
                          <a:pt x="1334185" y="547689"/>
                          <a:pt x="1350866" y="564370"/>
                          <a:pt x="1350866" y="584947"/>
                        </a:cubicBezTo>
                        <a:cubicBezTo>
                          <a:pt x="1350866" y="605524"/>
                          <a:pt x="1334185" y="622205"/>
                          <a:pt x="1313608" y="622205"/>
                        </a:cubicBezTo>
                        <a:cubicBezTo>
                          <a:pt x="1293031" y="622205"/>
                          <a:pt x="1276350" y="605524"/>
                          <a:pt x="1276350" y="584947"/>
                        </a:cubicBezTo>
                        <a:cubicBezTo>
                          <a:pt x="1276350" y="564370"/>
                          <a:pt x="1293031" y="547689"/>
                          <a:pt x="1313608" y="547689"/>
                        </a:cubicBezTo>
                        <a:close/>
                        <a:moveTo>
                          <a:pt x="1728991" y="503139"/>
                        </a:moveTo>
                        <a:cubicBezTo>
                          <a:pt x="1749568" y="503139"/>
                          <a:pt x="1766249" y="519820"/>
                          <a:pt x="1766249" y="540397"/>
                        </a:cubicBezTo>
                        <a:cubicBezTo>
                          <a:pt x="1766249" y="560974"/>
                          <a:pt x="1749568" y="577655"/>
                          <a:pt x="1728991" y="577655"/>
                        </a:cubicBezTo>
                        <a:cubicBezTo>
                          <a:pt x="1708414" y="577655"/>
                          <a:pt x="1691733" y="560974"/>
                          <a:pt x="1691733" y="540397"/>
                        </a:cubicBezTo>
                        <a:cubicBezTo>
                          <a:pt x="1691733" y="519820"/>
                          <a:pt x="1708414" y="503139"/>
                          <a:pt x="1728991" y="503139"/>
                        </a:cubicBezTo>
                        <a:close/>
                        <a:moveTo>
                          <a:pt x="723058" y="476250"/>
                        </a:moveTo>
                        <a:cubicBezTo>
                          <a:pt x="743635" y="476250"/>
                          <a:pt x="760316" y="492931"/>
                          <a:pt x="760316" y="513508"/>
                        </a:cubicBezTo>
                        <a:cubicBezTo>
                          <a:pt x="760316" y="534085"/>
                          <a:pt x="743635" y="550766"/>
                          <a:pt x="723058" y="550766"/>
                        </a:cubicBezTo>
                        <a:cubicBezTo>
                          <a:pt x="702481" y="550766"/>
                          <a:pt x="685800" y="534085"/>
                          <a:pt x="685800" y="513508"/>
                        </a:cubicBezTo>
                        <a:cubicBezTo>
                          <a:pt x="685800" y="492931"/>
                          <a:pt x="702481" y="476250"/>
                          <a:pt x="723058" y="476250"/>
                        </a:cubicBezTo>
                        <a:close/>
                        <a:moveTo>
                          <a:pt x="251570" y="461962"/>
                        </a:moveTo>
                        <a:cubicBezTo>
                          <a:pt x="272147" y="461962"/>
                          <a:pt x="288828" y="478643"/>
                          <a:pt x="288828" y="499220"/>
                        </a:cubicBezTo>
                        <a:cubicBezTo>
                          <a:pt x="288828" y="519797"/>
                          <a:pt x="272147" y="536478"/>
                          <a:pt x="251570" y="536478"/>
                        </a:cubicBezTo>
                        <a:cubicBezTo>
                          <a:pt x="230993" y="536478"/>
                          <a:pt x="214312" y="519797"/>
                          <a:pt x="214312" y="499220"/>
                        </a:cubicBezTo>
                        <a:cubicBezTo>
                          <a:pt x="214312" y="478643"/>
                          <a:pt x="230993" y="461962"/>
                          <a:pt x="251570" y="461962"/>
                        </a:cubicBezTo>
                        <a:close/>
                        <a:moveTo>
                          <a:pt x="1522332" y="404813"/>
                        </a:moveTo>
                        <a:cubicBezTo>
                          <a:pt x="1542909" y="404813"/>
                          <a:pt x="1559590" y="421494"/>
                          <a:pt x="1559590" y="442071"/>
                        </a:cubicBezTo>
                        <a:cubicBezTo>
                          <a:pt x="1559590" y="462648"/>
                          <a:pt x="1542909" y="479329"/>
                          <a:pt x="1522332" y="479329"/>
                        </a:cubicBezTo>
                        <a:cubicBezTo>
                          <a:pt x="1501755" y="479329"/>
                          <a:pt x="1485074" y="462648"/>
                          <a:pt x="1485074" y="442071"/>
                        </a:cubicBezTo>
                        <a:cubicBezTo>
                          <a:pt x="1485074" y="421494"/>
                          <a:pt x="1501755" y="404813"/>
                          <a:pt x="1522332" y="404813"/>
                        </a:cubicBezTo>
                        <a:close/>
                        <a:moveTo>
                          <a:pt x="1080245" y="395288"/>
                        </a:moveTo>
                        <a:cubicBezTo>
                          <a:pt x="1100822" y="395288"/>
                          <a:pt x="1117503" y="411969"/>
                          <a:pt x="1117503" y="432546"/>
                        </a:cubicBezTo>
                        <a:cubicBezTo>
                          <a:pt x="1117503" y="453123"/>
                          <a:pt x="1100822" y="469804"/>
                          <a:pt x="1080245" y="469804"/>
                        </a:cubicBezTo>
                        <a:cubicBezTo>
                          <a:pt x="1059668" y="469804"/>
                          <a:pt x="1042987" y="453123"/>
                          <a:pt x="1042987" y="432546"/>
                        </a:cubicBezTo>
                        <a:cubicBezTo>
                          <a:pt x="1042987" y="411969"/>
                          <a:pt x="1059668" y="395288"/>
                          <a:pt x="1080245" y="395288"/>
                        </a:cubicBezTo>
                        <a:close/>
                        <a:moveTo>
                          <a:pt x="513508" y="328613"/>
                        </a:moveTo>
                        <a:cubicBezTo>
                          <a:pt x="534085" y="328613"/>
                          <a:pt x="550766" y="345294"/>
                          <a:pt x="550766" y="365871"/>
                        </a:cubicBezTo>
                        <a:cubicBezTo>
                          <a:pt x="550766" y="386448"/>
                          <a:pt x="534085" y="403129"/>
                          <a:pt x="513508" y="403129"/>
                        </a:cubicBezTo>
                        <a:cubicBezTo>
                          <a:pt x="492931" y="403129"/>
                          <a:pt x="476250" y="386448"/>
                          <a:pt x="476250" y="365871"/>
                        </a:cubicBezTo>
                        <a:cubicBezTo>
                          <a:pt x="476250" y="345294"/>
                          <a:pt x="492931" y="328613"/>
                          <a:pt x="513508" y="328613"/>
                        </a:cubicBezTo>
                        <a:close/>
                        <a:moveTo>
                          <a:pt x="870695" y="247651"/>
                        </a:moveTo>
                        <a:cubicBezTo>
                          <a:pt x="891272" y="247651"/>
                          <a:pt x="907953" y="264332"/>
                          <a:pt x="907953" y="284909"/>
                        </a:cubicBezTo>
                        <a:cubicBezTo>
                          <a:pt x="907953" y="305486"/>
                          <a:pt x="891272" y="322167"/>
                          <a:pt x="870695" y="322167"/>
                        </a:cubicBezTo>
                        <a:cubicBezTo>
                          <a:pt x="850118" y="322167"/>
                          <a:pt x="833437" y="305486"/>
                          <a:pt x="833437" y="284909"/>
                        </a:cubicBezTo>
                        <a:cubicBezTo>
                          <a:pt x="833437" y="264332"/>
                          <a:pt x="850118" y="247651"/>
                          <a:pt x="870695" y="247651"/>
                        </a:cubicBezTo>
                        <a:close/>
                        <a:moveTo>
                          <a:pt x="1251695" y="185739"/>
                        </a:moveTo>
                        <a:cubicBezTo>
                          <a:pt x="1272272" y="185739"/>
                          <a:pt x="1288953" y="202420"/>
                          <a:pt x="1288953" y="222997"/>
                        </a:cubicBezTo>
                        <a:cubicBezTo>
                          <a:pt x="1288953" y="243574"/>
                          <a:pt x="1272272" y="260255"/>
                          <a:pt x="1251695" y="260255"/>
                        </a:cubicBezTo>
                        <a:cubicBezTo>
                          <a:pt x="1231118" y="260255"/>
                          <a:pt x="1214437" y="243574"/>
                          <a:pt x="1214437" y="222997"/>
                        </a:cubicBezTo>
                        <a:cubicBezTo>
                          <a:pt x="1214437" y="202420"/>
                          <a:pt x="1231118" y="185739"/>
                          <a:pt x="1251695" y="185739"/>
                        </a:cubicBezTo>
                        <a:close/>
                        <a:moveTo>
                          <a:pt x="284908" y="180975"/>
                        </a:moveTo>
                        <a:cubicBezTo>
                          <a:pt x="305485" y="180975"/>
                          <a:pt x="322166" y="197656"/>
                          <a:pt x="322166" y="218233"/>
                        </a:cubicBezTo>
                        <a:cubicBezTo>
                          <a:pt x="322166" y="238810"/>
                          <a:pt x="305485" y="255491"/>
                          <a:pt x="284908" y="255491"/>
                        </a:cubicBezTo>
                        <a:cubicBezTo>
                          <a:pt x="264331" y="255491"/>
                          <a:pt x="247650" y="238810"/>
                          <a:pt x="247650" y="218233"/>
                        </a:cubicBezTo>
                        <a:cubicBezTo>
                          <a:pt x="247650" y="197656"/>
                          <a:pt x="264331" y="180975"/>
                          <a:pt x="284908" y="180975"/>
                        </a:cubicBezTo>
                        <a:close/>
                        <a:moveTo>
                          <a:pt x="1546144" y="119063"/>
                        </a:moveTo>
                        <a:cubicBezTo>
                          <a:pt x="1566721" y="119063"/>
                          <a:pt x="1583402" y="135744"/>
                          <a:pt x="1583402" y="156321"/>
                        </a:cubicBezTo>
                        <a:cubicBezTo>
                          <a:pt x="1583402" y="176898"/>
                          <a:pt x="1566721" y="193579"/>
                          <a:pt x="1546144" y="193579"/>
                        </a:cubicBezTo>
                        <a:cubicBezTo>
                          <a:pt x="1525567" y="193579"/>
                          <a:pt x="1508886" y="176898"/>
                          <a:pt x="1508886" y="156321"/>
                        </a:cubicBezTo>
                        <a:cubicBezTo>
                          <a:pt x="1508886" y="135744"/>
                          <a:pt x="1525567" y="119063"/>
                          <a:pt x="1546144" y="119063"/>
                        </a:cubicBezTo>
                        <a:close/>
                        <a:moveTo>
                          <a:pt x="651621" y="85725"/>
                        </a:moveTo>
                        <a:cubicBezTo>
                          <a:pt x="672198" y="85725"/>
                          <a:pt x="688879" y="102406"/>
                          <a:pt x="688879" y="122983"/>
                        </a:cubicBezTo>
                        <a:cubicBezTo>
                          <a:pt x="688879" y="143560"/>
                          <a:pt x="672198" y="160241"/>
                          <a:pt x="651621" y="160241"/>
                        </a:cubicBezTo>
                        <a:cubicBezTo>
                          <a:pt x="631044" y="160241"/>
                          <a:pt x="614363" y="143560"/>
                          <a:pt x="614363" y="122983"/>
                        </a:cubicBezTo>
                        <a:cubicBezTo>
                          <a:pt x="614363" y="102406"/>
                          <a:pt x="631044" y="85725"/>
                          <a:pt x="651621" y="85725"/>
                        </a:cubicBezTo>
                        <a:close/>
                        <a:moveTo>
                          <a:pt x="1013571" y="0"/>
                        </a:moveTo>
                        <a:cubicBezTo>
                          <a:pt x="1034148" y="0"/>
                          <a:pt x="1050829" y="16681"/>
                          <a:pt x="1050829" y="37258"/>
                        </a:cubicBezTo>
                        <a:cubicBezTo>
                          <a:pt x="1050829" y="57835"/>
                          <a:pt x="1034148" y="74516"/>
                          <a:pt x="1013571" y="74516"/>
                        </a:cubicBezTo>
                        <a:cubicBezTo>
                          <a:pt x="992994" y="74516"/>
                          <a:pt x="976313" y="57835"/>
                          <a:pt x="976313" y="37258"/>
                        </a:cubicBezTo>
                        <a:cubicBezTo>
                          <a:pt x="976313" y="16681"/>
                          <a:pt x="992994" y="0"/>
                          <a:pt x="1013571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50000"/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4" name="星: 8 pt 83">
                    <a:extLst>
                      <a:ext uri="{FF2B5EF4-FFF2-40B4-BE49-F238E27FC236}">
                        <a16:creationId xmlns:a16="http://schemas.microsoft.com/office/drawing/2014/main" id="{F45C0780-2CAA-42FC-8363-DA94779704A6}"/>
                      </a:ext>
                    </a:extLst>
                  </p:cNvPr>
                  <p:cNvSpPr/>
                  <p:nvPr/>
                </p:nvSpPr>
                <p:spPr>
                  <a:xfrm>
                    <a:off x="2797803" y="5466376"/>
                    <a:ext cx="212448" cy="107156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0066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141ACB5E-F1F0-4420-823F-155F43326BF8}"/>
                    </a:ext>
                  </a:extLst>
                </p:cNvPr>
                <p:cNvSpPr/>
                <p:nvPr/>
              </p:nvSpPr>
              <p:spPr>
                <a:xfrm>
                  <a:off x="3169444" y="5626973"/>
                  <a:ext cx="147675" cy="19191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BDDB2461-A377-48FA-8CD6-75C1662264DB}"/>
                  </a:ext>
                </a:extLst>
              </p:cNvPr>
              <p:cNvSpPr/>
              <p:nvPr/>
            </p:nvSpPr>
            <p:spPr>
              <a:xfrm>
                <a:off x="1007423" y="3759994"/>
                <a:ext cx="61758" cy="202073"/>
              </a:xfrm>
              <a:custGeom>
                <a:avLst/>
                <a:gdLst>
                  <a:gd name="connsiteX0" fmla="*/ 40094 w 80188"/>
                  <a:gd name="connsiteY0" fmla="*/ 0 h 116089"/>
                  <a:gd name="connsiteX1" fmla="*/ 80188 w 80188"/>
                  <a:gd name="connsiteY1" fmla="*/ 104479 h 116089"/>
                  <a:gd name="connsiteX2" fmla="*/ 79853 w 80188"/>
                  <a:gd name="connsiteY2" fmla="*/ 106589 h 116089"/>
                  <a:gd name="connsiteX3" fmla="*/ 78067 w 80188"/>
                  <a:gd name="connsiteY3" fmla="*/ 107879 h 116089"/>
                  <a:gd name="connsiteX4" fmla="*/ 40094 w 80188"/>
                  <a:gd name="connsiteY4" fmla="*/ 116089 h 116089"/>
                  <a:gd name="connsiteX5" fmla="*/ 2121 w 80188"/>
                  <a:gd name="connsiteY5" fmla="*/ 107879 h 116089"/>
                  <a:gd name="connsiteX6" fmla="*/ 335 w 80188"/>
                  <a:gd name="connsiteY6" fmla="*/ 106589 h 116089"/>
                  <a:gd name="connsiteX7" fmla="*/ 0 w 80188"/>
                  <a:gd name="connsiteY7" fmla="*/ 104479 h 116089"/>
                  <a:gd name="connsiteX8" fmla="*/ 40094 w 80188"/>
                  <a:gd name="connsiteY8" fmla="*/ 0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188" h="116089">
                    <a:moveTo>
                      <a:pt x="40094" y="0"/>
                    </a:moveTo>
                    <a:cubicBezTo>
                      <a:pt x="62237" y="0"/>
                      <a:pt x="80188" y="46777"/>
                      <a:pt x="80188" y="104479"/>
                    </a:cubicBezTo>
                    <a:lnTo>
                      <a:pt x="79853" y="106589"/>
                    </a:lnTo>
                    <a:lnTo>
                      <a:pt x="78067" y="107879"/>
                    </a:lnTo>
                    <a:cubicBezTo>
                      <a:pt x="66395" y="113166"/>
                      <a:pt x="53564" y="116089"/>
                      <a:pt x="40094" y="116089"/>
                    </a:cubicBezTo>
                    <a:cubicBezTo>
                      <a:pt x="26625" y="116089"/>
                      <a:pt x="13793" y="113166"/>
                      <a:pt x="2121" y="107879"/>
                    </a:cubicBezTo>
                    <a:lnTo>
                      <a:pt x="335" y="106589"/>
                    </a:lnTo>
                    <a:lnTo>
                      <a:pt x="0" y="104479"/>
                    </a:lnTo>
                    <a:cubicBezTo>
                      <a:pt x="0" y="46777"/>
                      <a:pt x="17951" y="0"/>
                      <a:pt x="40094" y="0"/>
                    </a:cubicBezTo>
                    <a:close/>
                  </a:path>
                </a:pathLst>
              </a:custGeom>
              <a:solidFill>
                <a:srgbClr val="70AD47">
                  <a:lumMod val="75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9" name="楕円 1">
                <a:extLst>
                  <a:ext uri="{FF2B5EF4-FFF2-40B4-BE49-F238E27FC236}">
                    <a16:creationId xmlns:a16="http://schemas.microsoft.com/office/drawing/2014/main" id="{FE210873-5A43-4245-8A4E-C3A7E63E44A8}"/>
                  </a:ext>
                </a:extLst>
              </p:cNvPr>
              <p:cNvSpPr/>
              <p:nvPr/>
            </p:nvSpPr>
            <p:spPr>
              <a:xfrm>
                <a:off x="1068109" y="3786029"/>
                <a:ext cx="473883" cy="160131"/>
              </a:xfrm>
              <a:custGeom>
                <a:avLst/>
                <a:gdLst>
                  <a:gd name="connsiteX0" fmla="*/ 0 w 743280"/>
                  <a:gd name="connsiteY0" fmla="*/ 150509 h 301017"/>
                  <a:gd name="connsiteX1" fmla="*/ 371640 w 743280"/>
                  <a:gd name="connsiteY1" fmla="*/ 0 h 301017"/>
                  <a:gd name="connsiteX2" fmla="*/ 743280 w 743280"/>
                  <a:gd name="connsiteY2" fmla="*/ 150509 h 301017"/>
                  <a:gd name="connsiteX3" fmla="*/ 371640 w 743280"/>
                  <a:gd name="connsiteY3" fmla="*/ 301018 h 301017"/>
                  <a:gd name="connsiteX4" fmla="*/ 0 w 743280"/>
                  <a:gd name="connsiteY4" fmla="*/ 150509 h 301017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43280"/>
                  <a:gd name="connsiteY0" fmla="*/ 150509 h 301018"/>
                  <a:gd name="connsiteX1" fmla="*/ 371640 w 743280"/>
                  <a:gd name="connsiteY1" fmla="*/ 0 h 301018"/>
                  <a:gd name="connsiteX2" fmla="*/ 743280 w 743280"/>
                  <a:gd name="connsiteY2" fmla="*/ 150509 h 301018"/>
                  <a:gd name="connsiteX3" fmla="*/ 371640 w 743280"/>
                  <a:gd name="connsiteY3" fmla="*/ 301018 h 301018"/>
                  <a:gd name="connsiteX4" fmla="*/ 0 w 743280"/>
                  <a:gd name="connsiteY4" fmla="*/ 150509 h 301018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5791 h 303604"/>
                  <a:gd name="connsiteX1" fmla="*/ 400215 w 771855"/>
                  <a:gd name="connsiteY1" fmla="*/ 988 h 303604"/>
                  <a:gd name="connsiteX2" fmla="*/ 771855 w 771855"/>
                  <a:gd name="connsiteY2" fmla="*/ 151497 h 303604"/>
                  <a:gd name="connsiteX3" fmla="*/ 400215 w 771855"/>
                  <a:gd name="connsiteY3" fmla="*/ 302006 h 303604"/>
                  <a:gd name="connsiteX4" fmla="*/ 0 w 771855"/>
                  <a:gd name="connsiteY4" fmla="*/ 215791 h 303604"/>
                  <a:gd name="connsiteX0" fmla="*/ 0 w 771855"/>
                  <a:gd name="connsiteY0" fmla="*/ 216284 h 304097"/>
                  <a:gd name="connsiteX1" fmla="*/ 400215 w 771855"/>
                  <a:gd name="connsiteY1" fmla="*/ 1481 h 304097"/>
                  <a:gd name="connsiteX2" fmla="*/ 771855 w 771855"/>
                  <a:gd name="connsiteY2" fmla="*/ 151990 h 304097"/>
                  <a:gd name="connsiteX3" fmla="*/ 400215 w 771855"/>
                  <a:gd name="connsiteY3" fmla="*/ 302499 h 304097"/>
                  <a:gd name="connsiteX4" fmla="*/ 0 w 771855"/>
                  <a:gd name="connsiteY4" fmla="*/ 216284 h 304097"/>
                  <a:gd name="connsiteX0" fmla="*/ 0 w 771855"/>
                  <a:gd name="connsiteY0" fmla="*/ 180087 h 267900"/>
                  <a:gd name="connsiteX1" fmla="*/ 345446 w 771855"/>
                  <a:gd name="connsiteY1" fmla="*/ 3384 h 267900"/>
                  <a:gd name="connsiteX2" fmla="*/ 771855 w 771855"/>
                  <a:gd name="connsiteY2" fmla="*/ 115793 h 267900"/>
                  <a:gd name="connsiteX3" fmla="*/ 400215 w 771855"/>
                  <a:gd name="connsiteY3" fmla="*/ 266302 h 267900"/>
                  <a:gd name="connsiteX4" fmla="*/ 0 w 771855"/>
                  <a:gd name="connsiteY4" fmla="*/ 180087 h 26790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74570"/>
                  <a:gd name="connsiteX1" fmla="*/ 345446 w 771855"/>
                  <a:gd name="connsiteY1" fmla="*/ 10054 h 274570"/>
                  <a:gd name="connsiteX2" fmla="*/ 771855 w 771855"/>
                  <a:gd name="connsiteY2" fmla="*/ 122463 h 274570"/>
                  <a:gd name="connsiteX3" fmla="*/ 400215 w 771855"/>
                  <a:gd name="connsiteY3" fmla="*/ 272972 h 274570"/>
                  <a:gd name="connsiteX4" fmla="*/ 0 w 771855"/>
                  <a:gd name="connsiteY4" fmla="*/ 186757 h 274570"/>
                  <a:gd name="connsiteX0" fmla="*/ 0 w 771855"/>
                  <a:gd name="connsiteY0" fmla="*/ 186757 h 260820"/>
                  <a:gd name="connsiteX1" fmla="*/ 345446 w 771855"/>
                  <a:gd name="connsiteY1" fmla="*/ 10054 h 260820"/>
                  <a:gd name="connsiteX2" fmla="*/ 771855 w 771855"/>
                  <a:gd name="connsiteY2" fmla="*/ 122463 h 260820"/>
                  <a:gd name="connsiteX3" fmla="*/ 378784 w 771855"/>
                  <a:gd name="connsiteY3" fmla="*/ 258685 h 260820"/>
                  <a:gd name="connsiteX4" fmla="*/ 0 w 771855"/>
                  <a:gd name="connsiteY4" fmla="*/ 186757 h 26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855" h="260820">
                    <a:moveTo>
                      <a:pt x="0" y="186757"/>
                    </a:moveTo>
                    <a:cubicBezTo>
                      <a:pt x="126206" y="94108"/>
                      <a:pt x="216804" y="37439"/>
                      <a:pt x="345446" y="10054"/>
                    </a:cubicBezTo>
                    <a:cubicBezTo>
                      <a:pt x="474088" y="-17331"/>
                      <a:pt x="648030" y="8383"/>
                      <a:pt x="771855" y="122463"/>
                    </a:cubicBezTo>
                    <a:cubicBezTo>
                      <a:pt x="593261" y="160344"/>
                      <a:pt x="507426" y="247969"/>
                      <a:pt x="378784" y="258685"/>
                    </a:cubicBezTo>
                    <a:cubicBezTo>
                      <a:pt x="250142" y="269401"/>
                      <a:pt x="88106" y="238925"/>
                      <a:pt x="0" y="186757"/>
                    </a:cubicBezTo>
                    <a:close/>
                  </a:path>
                </a:pathLst>
              </a:custGeom>
              <a:solidFill>
                <a:srgbClr val="00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113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46F956-12BE-43D2-9124-01CCE79BBB11}"/>
              </a:ext>
            </a:extLst>
          </p:cNvPr>
          <p:cNvGrpSpPr/>
          <p:nvPr/>
        </p:nvGrpSpPr>
        <p:grpSpPr>
          <a:xfrm>
            <a:off x="882092" y="1629178"/>
            <a:ext cx="2986938" cy="3391258"/>
            <a:chOff x="882092" y="1629178"/>
            <a:chExt cx="2986938" cy="3391258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5FDD9D8A-2115-4715-8509-F0C554363AFF}"/>
                </a:ext>
              </a:extLst>
            </p:cNvPr>
            <p:cNvSpPr txBox="1"/>
            <p:nvPr/>
          </p:nvSpPr>
          <p:spPr>
            <a:xfrm>
              <a:off x="1432075" y="4374105"/>
              <a:ext cx="203132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3600" dirty="0">
                  <a:latin typeface="+mj-ea"/>
                  <a:ea typeface="+mj-ea"/>
                </a:rPr>
                <a:t>丸ぼうろ</a:t>
              </a:r>
              <a:endParaRPr kumimoji="1" lang="ja-JP" altLang="en-US" sz="3600" dirty="0">
                <a:latin typeface="+mj-ea"/>
                <a:ea typeface="+mj-ea"/>
              </a:endParaRPr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F95975C7-10A8-410B-A448-204E08F03BBA}"/>
                </a:ext>
              </a:extLst>
            </p:cNvPr>
            <p:cNvGrpSpPr/>
            <p:nvPr/>
          </p:nvGrpSpPr>
          <p:grpSpPr>
            <a:xfrm>
              <a:off x="882092" y="1629178"/>
              <a:ext cx="2986938" cy="2422246"/>
              <a:chOff x="4360121" y="2077737"/>
              <a:chExt cx="2854357" cy="2314732"/>
            </a:xfrm>
          </p:grpSpPr>
          <p:sp>
            <p:nvSpPr>
              <p:cNvPr id="22" name="楕円 21">
                <a:extLst>
                  <a:ext uri="{FF2B5EF4-FFF2-40B4-BE49-F238E27FC236}">
                    <a16:creationId xmlns:a16="http://schemas.microsoft.com/office/drawing/2014/main" id="{8B52DF59-3ED2-49AE-979D-7AFC1AE5F433}"/>
                  </a:ext>
                </a:extLst>
              </p:cNvPr>
              <p:cNvSpPr/>
              <p:nvPr/>
            </p:nvSpPr>
            <p:spPr>
              <a:xfrm>
                <a:off x="4360121" y="2077737"/>
                <a:ext cx="2854357" cy="2314732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Text" lastClr="000000"/>
                  </a:gs>
                  <a:gs pos="54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0A46D99F-6051-42C8-844C-4C700DC564D2}"/>
                  </a:ext>
                </a:extLst>
              </p:cNvPr>
              <p:cNvGrpSpPr/>
              <p:nvPr/>
            </p:nvGrpSpPr>
            <p:grpSpPr>
              <a:xfrm>
                <a:off x="4497328" y="2259263"/>
                <a:ext cx="2280026" cy="1993692"/>
                <a:chOff x="1337299" y="3571336"/>
                <a:chExt cx="2803381" cy="2451322"/>
              </a:xfrm>
            </p:grpSpPr>
            <p:sp>
              <p:nvSpPr>
                <p:cNvPr id="24" name="楕円 1">
                  <a:extLst>
                    <a:ext uri="{FF2B5EF4-FFF2-40B4-BE49-F238E27FC236}">
                      <a16:creationId xmlns:a16="http://schemas.microsoft.com/office/drawing/2014/main" id="{4EE57505-3636-4508-B33D-933E4D7A8AC7}"/>
                    </a:ext>
                  </a:extLst>
                </p:cNvPr>
                <p:cNvSpPr/>
                <p:nvPr/>
              </p:nvSpPr>
              <p:spPr>
                <a:xfrm>
                  <a:off x="1906438" y="3571336"/>
                  <a:ext cx="2234242" cy="1475118"/>
                </a:xfrm>
                <a:custGeom>
                  <a:avLst/>
                  <a:gdLst>
                    <a:gd name="connsiteX0" fmla="*/ 0 w 2234241"/>
                    <a:gd name="connsiteY0" fmla="*/ 694427 h 1388853"/>
                    <a:gd name="connsiteX1" fmla="*/ 1117121 w 2234241"/>
                    <a:gd name="connsiteY1" fmla="*/ 0 h 1388853"/>
                    <a:gd name="connsiteX2" fmla="*/ 2234242 w 2234241"/>
                    <a:gd name="connsiteY2" fmla="*/ 694427 h 1388853"/>
                    <a:gd name="connsiteX3" fmla="*/ 1117121 w 2234241"/>
                    <a:gd name="connsiteY3" fmla="*/ 1388854 h 1388853"/>
                    <a:gd name="connsiteX4" fmla="*/ 0 w 2234241"/>
                    <a:gd name="connsiteY4" fmla="*/ 694427 h 1388853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780691 h 1475118"/>
                    <a:gd name="connsiteX1" fmla="*/ 1125747 w 2234242"/>
                    <a:gd name="connsiteY1" fmla="*/ 0 h 1475118"/>
                    <a:gd name="connsiteX2" fmla="*/ 2234242 w 2234242"/>
                    <a:gd name="connsiteY2" fmla="*/ 780691 h 1475118"/>
                    <a:gd name="connsiteX3" fmla="*/ 1117121 w 2234242"/>
                    <a:gd name="connsiteY3" fmla="*/ 1475118 h 1475118"/>
                    <a:gd name="connsiteX4" fmla="*/ 0 w 2234242"/>
                    <a:gd name="connsiteY4" fmla="*/ 780691 h 1475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4242" h="1475118">
                      <a:moveTo>
                        <a:pt x="0" y="780691"/>
                      </a:moveTo>
                      <a:cubicBezTo>
                        <a:pt x="0" y="397170"/>
                        <a:pt x="508778" y="0"/>
                        <a:pt x="1125747" y="0"/>
                      </a:cubicBezTo>
                      <a:cubicBezTo>
                        <a:pt x="1742716" y="0"/>
                        <a:pt x="2234242" y="397170"/>
                        <a:pt x="2234242" y="780691"/>
                      </a:cubicBezTo>
                      <a:cubicBezTo>
                        <a:pt x="2234242" y="1164212"/>
                        <a:pt x="1734090" y="1475118"/>
                        <a:pt x="1117121" y="1475118"/>
                      </a:cubicBezTo>
                      <a:cubicBezTo>
                        <a:pt x="500152" y="1475118"/>
                        <a:pt x="0" y="1164212"/>
                        <a:pt x="0" y="780691"/>
                      </a:cubicBezTo>
                      <a:close/>
                    </a:path>
                  </a:pathLst>
                </a:custGeom>
                <a:pattFill prst="lgConfetti">
                  <a:fgClr>
                    <a:srgbClr val="FFC000"/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" name="楕円 1">
                  <a:extLst>
                    <a:ext uri="{FF2B5EF4-FFF2-40B4-BE49-F238E27FC236}">
                      <a16:creationId xmlns:a16="http://schemas.microsoft.com/office/drawing/2014/main" id="{6617464E-74B7-48DE-BFD8-6BC73E3AB2A4}"/>
                    </a:ext>
                  </a:extLst>
                </p:cNvPr>
                <p:cNvSpPr/>
                <p:nvPr/>
              </p:nvSpPr>
              <p:spPr>
                <a:xfrm>
                  <a:off x="1906438" y="3571336"/>
                  <a:ext cx="2234242" cy="1475118"/>
                </a:xfrm>
                <a:custGeom>
                  <a:avLst/>
                  <a:gdLst>
                    <a:gd name="connsiteX0" fmla="*/ 0 w 2234241"/>
                    <a:gd name="connsiteY0" fmla="*/ 694427 h 1388853"/>
                    <a:gd name="connsiteX1" fmla="*/ 1117121 w 2234241"/>
                    <a:gd name="connsiteY1" fmla="*/ 0 h 1388853"/>
                    <a:gd name="connsiteX2" fmla="*/ 2234242 w 2234241"/>
                    <a:gd name="connsiteY2" fmla="*/ 694427 h 1388853"/>
                    <a:gd name="connsiteX3" fmla="*/ 1117121 w 2234241"/>
                    <a:gd name="connsiteY3" fmla="*/ 1388854 h 1388853"/>
                    <a:gd name="connsiteX4" fmla="*/ 0 w 2234241"/>
                    <a:gd name="connsiteY4" fmla="*/ 694427 h 1388853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694427 h 1388854"/>
                    <a:gd name="connsiteX1" fmla="*/ 1117121 w 2234242"/>
                    <a:gd name="connsiteY1" fmla="*/ 0 h 1388854"/>
                    <a:gd name="connsiteX2" fmla="*/ 2234242 w 2234242"/>
                    <a:gd name="connsiteY2" fmla="*/ 694427 h 1388854"/>
                    <a:gd name="connsiteX3" fmla="*/ 1117121 w 2234242"/>
                    <a:gd name="connsiteY3" fmla="*/ 1388854 h 1388854"/>
                    <a:gd name="connsiteX4" fmla="*/ 0 w 2234242"/>
                    <a:gd name="connsiteY4" fmla="*/ 694427 h 1388854"/>
                    <a:gd name="connsiteX0" fmla="*/ 0 w 2234242"/>
                    <a:gd name="connsiteY0" fmla="*/ 780691 h 1475118"/>
                    <a:gd name="connsiteX1" fmla="*/ 1125747 w 2234242"/>
                    <a:gd name="connsiteY1" fmla="*/ 0 h 1475118"/>
                    <a:gd name="connsiteX2" fmla="*/ 2234242 w 2234242"/>
                    <a:gd name="connsiteY2" fmla="*/ 780691 h 1475118"/>
                    <a:gd name="connsiteX3" fmla="*/ 1117121 w 2234242"/>
                    <a:gd name="connsiteY3" fmla="*/ 1475118 h 1475118"/>
                    <a:gd name="connsiteX4" fmla="*/ 0 w 2234242"/>
                    <a:gd name="connsiteY4" fmla="*/ 780691 h 1475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4242" h="1475118">
                      <a:moveTo>
                        <a:pt x="0" y="780691"/>
                      </a:moveTo>
                      <a:cubicBezTo>
                        <a:pt x="0" y="397170"/>
                        <a:pt x="508778" y="0"/>
                        <a:pt x="1125747" y="0"/>
                      </a:cubicBezTo>
                      <a:cubicBezTo>
                        <a:pt x="1742716" y="0"/>
                        <a:pt x="2234242" y="397170"/>
                        <a:pt x="2234242" y="780691"/>
                      </a:cubicBezTo>
                      <a:cubicBezTo>
                        <a:pt x="2234242" y="1164212"/>
                        <a:pt x="1734090" y="1475118"/>
                        <a:pt x="1117121" y="1475118"/>
                      </a:cubicBezTo>
                      <a:cubicBezTo>
                        <a:pt x="500152" y="1475118"/>
                        <a:pt x="0" y="1164212"/>
                        <a:pt x="0" y="78069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D7D31">
                        <a:lumMod val="50000"/>
                        <a:alpha val="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" name="フリーフォーム: 図形 25">
                  <a:extLst>
                    <a:ext uri="{FF2B5EF4-FFF2-40B4-BE49-F238E27FC236}">
                      <a16:creationId xmlns:a16="http://schemas.microsoft.com/office/drawing/2014/main" id="{EFD7107E-DAFC-4BDC-BBD1-32BA0C9A63A3}"/>
                    </a:ext>
                  </a:extLst>
                </p:cNvPr>
                <p:cNvSpPr/>
                <p:nvPr/>
              </p:nvSpPr>
              <p:spPr>
                <a:xfrm>
                  <a:off x="1337299" y="4714813"/>
                  <a:ext cx="1857386" cy="1307845"/>
                </a:xfrm>
                <a:custGeom>
                  <a:avLst/>
                  <a:gdLst>
                    <a:gd name="connsiteX0" fmla="*/ 748174 w 1856669"/>
                    <a:gd name="connsiteY0" fmla="*/ 0 h 1320353"/>
                    <a:gd name="connsiteX1" fmla="*/ 1856669 w 1856669"/>
                    <a:gd name="connsiteY1" fmla="*/ 780691 h 1320353"/>
                    <a:gd name="connsiteX2" fmla="*/ 1806446 w 1856669"/>
                    <a:gd name="connsiteY2" fmla="*/ 987193 h 1320353"/>
                    <a:gd name="connsiteX3" fmla="*/ 1788763 w 1856669"/>
                    <a:gd name="connsiteY3" fmla="*/ 1017225 h 1320353"/>
                    <a:gd name="connsiteX4" fmla="*/ 1787396 w 1856669"/>
                    <a:gd name="connsiteY4" fmla="*/ 1020531 h 1320353"/>
                    <a:gd name="connsiteX5" fmla="*/ 1510422 w 1856669"/>
                    <a:gd name="connsiteY5" fmla="*/ 1305063 h 1320353"/>
                    <a:gd name="connsiteX6" fmla="*/ 1480611 w 1856669"/>
                    <a:gd name="connsiteY6" fmla="*/ 1320353 h 1320353"/>
                    <a:gd name="connsiteX7" fmla="*/ 1465838 w 1856669"/>
                    <a:gd name="connsiteY7" fmla="*/ 1296271 h 1320353"/>
                    <a:gd name="connsiteX8" fmla="*/ 579898 w 1856669"/>
                    <a:gd name="connsiteY8" fmla="*/ 500110 h 1320353"/>
                    <a:gd name="connsiteX9" fmla="*/ 132541 w 1856669"/>
                    <a:gd name="connsiteY9" fmla="*/ 287070 h 1320353"/>
                    <a:gd name="connsiteX10" fmla="*/ 0 w 1856669"/>
                    <a:gd name="connsiteY10" fmla="*/ 240606 h 1320353"/>
                    <a:gd name="connsiteX11" fmla="*/ 41970 w 1856669"/>
                    <a:gd name="connsiteY11" fmla="*/ 215303 h 1320353"/>
                    <a:gd name="connsiteX12" fmla="*/ 19050 w 1856669"/>
                    <a:gd name="connsiteY12" fmla="*/ 207268 h 1320353"/>
                    <a:gd name="connsiteX13" fmla="*/ 120852 w 1856669"/>
                    <a:gd name="connsiteY13" fmla="*/ 145892 h 1320353"/>
                    <a:gd name="connsiteX14" fmla="*/ 748174 w 1856669"/>
                    <a:gd name="connsiteY14" fmla="*/ 0 h 1320353"/>
                    <a:gd name="connsiteX0" fmla="*/ 748174 w 1856669"/>
                    <a:gd name="connsiteY0" fmla="*/ 0 h 1320353"/>
                    <a:gd name="connsiteX1" fmla="*/ 1856669 w 1856669"/>
                    <a:gd name="connsiteY1" fmla="*/ 780691 h 1320353"/>
                    <a:gd name="connsiteX2" fmla="*/ 1806446 w 1856669"/>
                    <a:gd name="connsiteY2" fmla="*/ 987193 h 1320353"/>
                    <a:gd name="connsiteX3" fmla="*/ 1788763 w 1856669"/>
                    <a:gd name="connsiteY3" fmla="*/ 1017225 h 1320353"/>
                    <a:gd name="connsiteX4" fmla="*/ 1787396 w 1856669"/>
                    <a:gd name="connsiteY4" fmla="*/ 1020531 h 1320353"/>
                    <a:gd name="connsiteX5" fmla="*/ 1510422 w 1856669"/>
                    <a:gd name="connsiteY5" fmla="*/ 1305063 h 1320353"/>
                    <a:gd name="connsiteX6" fmla="*/ 1480611 w 1856669"/>
                    <a:gd name="connsiteY6" fmla="*/ 1320353 h 1320353"/>
                    <a:gd name="connsiteX7" fmla="*/ 1465838 w 1856669"/>
                    <a:gd name="connsiteY7" fmla="*/ 1296271 h 1320353"/>
                    <a:gd name="connsiteX8" fmla="*/ 579898 w 1856669"/>
                    <a:gd name="connsiteY8" fmla="*/ 500110 h 1320353"/>
                    <a:gd name="connsiteX9" fmla="*/ 132541 w 1856669"/>
                    <a:gd name="connsiteY9" fmla="*/ 287070 h 1320353"/>
                    <a:gd name="connsiteX10" fmla="*/ 0 w 1856669"/>
                    <a:gd name="connsiteY10" fmla="*/ 240606 h 1320353"/>
                    <a:gd name="connsiteX11" fmla="*/ 19050 w 1856669"/>
                    <a:gd name="connsiteY11" fmla="*/ 207268 h 1320353"/>
                    <a:gd name="connsiteX12" fmla="*/ 120852 w 1856669"/>
                    <a:gd name="connsiteY12" fmla="*/ 145892 h 1320353"/>
                    <a:gd name="connsiteX13" fmla="*/ 748174 w 1856669"/>
                    <a:gd name="connsiteY13" fmla="*/ 0 h 132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6669" h="1320353">
                      <a:moveTo>
                        <a:pt x="748174" y="0"/>
                      </a:moveTo>
                      <a:cubicBezTo>
                        <a:pt x="1365143" y="0"/>
                        <a:pt x="1856669" y="397170"/>
                        <a:pt x="1856669" y="780691"/>
                      </a:cubicBezTo>
                      <a:cubicBezTo>
                        <a:pt x="1856669" y="852602"/>
                        <a:pt x="1839086" y="921959"/>
                        <a:pt x="1806446" y="987193"/>
                      </a:cubicBezTo>
                      <a:lnTo>
                        <a:pt x="1788763" y="1017225"/>
                      </a:lnTo>
                      <a:lnTo>
                        <a:pt x="1787396" y="1020531"/>
                      </a:lnTo>
                      <a:cubicBezTo>
                        <a:pt x="1732996" y="1129254"/>
                        <a:pt x="1636772" y="1226522"/>
                        <a:pt x="1510422" y="1305063"/>
                      </a:cubicBezTo>
                      <a:lnTo>
                        <a:pt x="1480611" y="1320353"/>
                      </a:lnTo>
                      <a:lnTo>
                        <a:pt x="1465838" y="1296271"/>
                      </a:lnTo>
                      <a:cubicBezTo>
                        <a:pt x="1282529" y="1020428"/>
                        <a:pt x="976180" y="728904"/>
                        <a:pt x="579898" y="500110"/>
                      </a:cubicBezTo>
                      <a:cubicBezTo>
                        <a:pt x="431292" y="414312"/>
                        <a:pt x="280591" y="343428"/>
                        <a:pt x="132541" y="287070"/>
                      </a:cubicBezTo>
                      <a:lnTo>
                        <a:pt x="0" y="240606"/>
                      </a:lnTo>
                      <a:lnTo>
                        <a:pt x="19050" y="207268"/>
                      </a:lnTo>
                      <a:lnTo>
                        <a:pt x="120852" y="145892"/>
                      </a:lnTo>
                      <a:cubicBezTo>
                        <a:pt x="300662" y="55852"/>
                        <a:pt x="516811" y="0"/>
                        <a:pt x="748174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FFC000"/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4A8618A3-32DA-40F9-B9B9-AD6849C1A1EC}"/>
                    </a:ext>
                  </a:extLst>
                </p:cNvPr>
                <p:cNvSpPr/>
                <p:nvPr/>
              </p:nvSpPr>
              <p:spPr>
                <a:xfrm>
                  <a:off x="1363493" y="4702908"/>
                  <a:ext cx="1840717" cy="1303082"/>
                </a:xfrm>
                <a:custGeom>
                  <a:avLst/>
                  <a:gdLst>
                    <a:gd name="connsiteX0" fmla="*/ 748174 w 1856669"/>
                    <a:gd name="connsiteY0" fmla="*/ 0 h 1320353"/>
                    <a:gd name="connsiteX1" fmla="*/ 1856669 w 1856669"/>
                    <a:gd name="connsiteY1" fmla="*/ 780691 h 1320353"/>
                    <a:gd name="connsiteX2" fmla="*/ 1806446 w 1856669"/>
                    <a:gd name="connsiteY2" fmla="*/ 987193 h 1320353"/>
                    <a:gd name="connsiteX3" fmla="*/ 1788763 w 1856669"/>
                    <a:gd name="connsiteY3" fmla="*/ 1017225 h 1320353"/>
                    <a:gd name="connsiteX4" fmla="*/ 1787396 w 1856669"/>
                    <a:gd name="connsiteY4" fmla="*/ 1020531 h 1320353"/>
                    <a:gd name="connsiteX5" fmla="*/ 1510422 w 1856669"/>
                    <a:gd name="connsiteY5" fmla="*/ 1305063 h 1320353"/>
                    <a:gd name="connsiteX6" fmla="*/ 1480611 w 1856669"/>
                    <a:gd name="connsiteY6" fmla="*/ 1320353 h 1320353"/>
                    <a:gd name="connsiteX7" fmla="*/ 1465838 w 1856669"/>
                    <a:gd name="connsiteY7" fmla="*/ 1296271 h 1320353"/>
                    <a:gd name="connsiteX8" fmla="*/ 579898 w 1856669"/>
                    <a:gd name="connsiteY8" fmla="*/ 500110 h 1320353"/>
                    <a:gd name="connsiteX9" fmla="*/ 132541 w 1856669"/>
                    <a:gd name="connsiteY9" fmla="*/ 287070 h 1320353"/>
                    <a:gd name="connsiteX10" fmla="*/ 0 w 1856669"/>
                    <a:gd name="connsiteY10" fmla="*/ 240606 h 1320353"/>
                    <a:gd name="connsiteX11" fmla="*/ 41970 w 1856669"/>
                    <a:gd name="connsiteY11" fmla="*/ 215303 h 1320353"/>
                    <a:gd name="connsiteX12" fmla="*/ 19050 w 1856669"/>
                    <a:gd name="connsiteY12" fmla="*/ 207268 h 1320353"/>
                    <a:gd name="connsiteX13" fmla="*/ 120852 w 1856669"/>
                    <a:gd name="connsiteY13" fmla="*/ 145892 h 1320353"/>
                    <a:gd name="connsiteX14" fmla="*/ 748174 w 1856669"/>
                    <a:gd name="connsiteY14" fmla="*/ 0 h 1320353"/>
                    <a:gd name="connsiteX0" fmla="*/ 748174 w 1856669"/>
                    <a:gd name="connsiteY0" fmla="*/ 0 h 1320353"/>
                    <a:gd name="connsiteX1" fmla="*/ 1856669 w 1856669"/>
                    <a:gd name="connsiteY1" fmla="*/ 780691 h 1320353"/>
                    <a:gd name="connsiteX2" fmla="*/ 1806446 w 1856669"/>
                    <a:gd name="connsiteY2" fmla="*/ 987193 h 1320353"/>
                    <a:gd name="connsiteX3" fmla="*/ 1788763 w 1856669"/>
                    <a:gd name="connsiteY3" fmla="*/ 1017225 h 1320353"/>
                    <a:gd name="connsiteX4" fmla="*/ 1787396 w 1856669"/>
                    <a:gd name="connsiteY4" fmla="*/ 1020531 h 1320353"/>
                    <a:gd name="connsiteX5" fmla="*/ 1510422 w 1856669"/>
                    <a:gd name="connsiteY5" fmla="*/ 1305063 h 1320353"/>
                    <a:gd name="connsiteX6" fmla="*/ 1480611 w 1856669"/>
                    <a:gd name="connsiteY6" fmla="*/ 1320353 h 1320353"/>
                    <a:gd name="connsiteX7" fmla="*/ 1465838 w 1856669"/>
                    <a:gd name="connsiteY7" fmla="*/ 1296271 h 1320353"/>
                    <a:gd name="connsiteX8" fmla="*/ 579898 w 1856669"/>
                    <a:gd name="connsiteY8" fmla="*/ 500110 h 1320353"/>
                    <a:gd name="connsiteX9" fmla="*/ 132541 w 1856669"/>
                    <a:gd name="connsiteY9" fmla="*/ 287070 h 1320353"/>
                    <a:gd name="connsiteX10" fmla="*/ 0 w 1856669"/>
                    <a:gd name="connsiteY10" fmla="*/ 240606 h 1320353"/>
                    <a:gd name="connsiteX11" fmla="*/ 19050 w 1856669"/>
                    <a:gd name="connsiteY11" fmla="*/ 207268 h 1320353"/>
                    <a:gd name="connsiteX12" fmla="*/ 120852 w 1856669"/>
                    <a:gd name="connsiteY12" fmla="*/ 145892 h 1320353"/>
                    <a:gd name="connsiteX13" fmla="*/ 748174 w 1856669"/>
                    <a:gd name="connsiteY13" fmla="*/ 0 h 132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6669" h="1320353">
                      <a:moveTo>
                        <a:pt x="748174" y="0"/>
                      </a:moveTo>
                      <a:cubicBezTo>
                        <a:pt x="1365143" y="0"/>
                        <a:pt x="1856669" y="397170"/>
                        <a:pt x="1856669" y="780691"/>
                      </a:cubicBezTo>
                      <a:cubicBezTo>
                        <a:pt x="1856669" y="852602"/>
                        <a:pt x="1839086" y="921959"/>
                        <a:pt x="1806446" y="987193"/>
                      </a:cubicBezTo>
                      <a:lnTo>
                        <a:pt x="1788763" y="1017225"/>
                      </a:lnTo>
                      <a:lnTo>
                        <a:pt x="1787396" y="1020531"/>
                      </a:lnTo>
                      <a:cubicBezTo>
                        <a:pt x="1732996" y="1129254"/>
                        <a:pt x="1636772" y="1226522"/>
                        <a:pt x="1510422" y="1305063"/>
                      </a:cubicBezTo>
                      <a:lnTo>
                        <a:pt x="1480611" y="1320353"/>
                      </a:lnTo>
                      <a:lnTo>
                        <a:pt x="1465838" y="1296271"/>
                      </a:lnTo>
                      <a:cubicBezTo>
                        <a:pt x="1282529" y="1020428"/>
                        <a:pt x="976180" y="728904"/>
                        <a:pt x="579898" y="500110"/>
                      </a:cubicBezTo>
                      <a:cubicBezTo>
                        <a:pt x="431292" y="414312"/>
                        <a:pt x="280591" y="343428"/>
                        <a:pt x="132541" y="287070"/>
                      </a:cubicBezTo>
                      <a:lnTo>
                        <a:pt x="0" y="240606"/>
                      </a:lnTo>
                      <a:lnTo>
                        <a:pt x="19050" y="207268"/>
                      </a:lnTo>
                      <a:lnTo>
                        <a:pt x="120852" y="145892"/>
                      </a:lnTo>
                      <a:cubicBezTo>
                        <a:pt x="300662" y="55852"/>
                        <a:pt x="516811" y="0"/>
                        <a:pt x="748174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FFC000"/>
                  </a:fgClr>
                  <a:bgClr>
                    <a:srgbClr val="FFC000">
                      <a:lumMod val="40000"/>
                      <a:lumOff val="6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BB489052-CE81-4081-B134-F227B2CCD2AF}"/>
                    </a:ext>
                  </a:extLst>
                </p:cNvPr>
                <p:cNvSpPr/>
                <p:nvPr/>
              </p:nvSpPr>
              <p:spPr>
                <a:xfrm>
                  <a:off x="1353968" y="4674870"/>
                  <a:ext cx="1883580" cy="1335881"/>
                </a:xfrm>
                <a:custGeom>
                  <a:avLst/>
                  <a:gdLst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579898 w 1837619"/>
                    <a:gd name="connsiteY5" fmla="*/ 46677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0 w 1837619"/>
                    <a:gd name="connsiteY6" fmla="*/ 207268 h 1287015"/>
                    <a:gd name="connsiteX7" fmla="*/ 101802 w 1837619"/>
                    <a:gd name="connsiteY7" fmla="*/ 145892 h 1287015"/>
                    <a:gd name="connsiteX8" fmla="*/ 729124 w 1837619"/>
                    <a:gd name="connsiteY8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0 w 1837619"/>
                    <a:gd name="connsiteY6" fmla="*/ 207268 h 1287015"/>
                    <a:gd name="connsiteX7" fmla="*/ 101802 w 1837619"/>
                    <a:gd name="connsiteY7" fmla="*/ 145892 h 1287015"/>
                    <a:gd name="connsiteX8" fmla="*/ 729124 w 1837619"/>
                    <a:gd name="connsiteY8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98973 w 1837619"/>
                    <a:gd name="connsiteY4" fmla="*/ 31437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98973 w 1837619"/>
                    <a:gd name="connsiteY4" fmla="*/ 31437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84686 w 1837619"/>
                    <a:gd name="connsiteY4" fmla="*/ 271509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84686 w 1837619"/>
                    <a:gd name="connsiteY4" fmla="*/ 271509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27536 w 1837619"/>
                    <a:gd name="connsiteY4" fmla="*/ 314371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27536 w 1837619"/>
                    <a:gd name="connsiteY4" fmla="*/ 314371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85334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8324" h="1298589">
                      <a:moveTo>
                        <a:pt x="759829" y="0"/>
                      </a:moveTo>
                      <a:cubicBezTo>
                        <a:pt x="1376798" y="0"/>
                        <a:pt x="1868324" y="397170"/>
                        <a:pt x="1868324" y="780691"/>
                      </a:cubicBezTo>
                      <a:cubicBezTo>
                        <a:pt x="1868324" y="972452"/>
                        <a:pt x="1743286" y="1146059"/>
                        <a:pt x="1541127" y="1271725"/>
                      </a:cubicBezTo>
                      <a:lnTo>
                        <a:pt x="1475886" y="1298589"/>
                      </a:lnTo>
                      <a:cubicBezTo>
                        <a:pt x="1431236" y="1085500"/>
                        <a:pt x="1108147" y="471952"/>
                        <a:pt x="758241" y="314371"/>
                      </a:cubicBezTo>
                      <a:cubicBezTo>
                        <a:pt x="408335" y="156790"/>
                        <a:pt x="131121" y="220005"/>
                        <a:pt x="0" y="241990"/>
                      </a:cubicBezTo>
                      <a:cubicBezTo>
                        <a:pt x="25274" y="200697"/>
                        <a:pt x="96774" y="150286"/>
                        <a:pt x="182108" y="111171"/>
                      </a:cubicBezTo>
                      <a:cubicBezTo>
                        <a:pt x="267442" y="72056"/>
                        <a:pt x="528466" y="0"/>
                        <a:pt x="759829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FFC000"/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8429D7F6-5131-49E2-80C9-0459D1356E8F}"/>
                    </a:ext>
                  </a:extLst>
                </p:cNvPr>
                <p:cNvSpPr/>
                <p:nvPr/>
              </p:nvSpPr>
              <p:spPr>
                <a:xfrm>
                  <a:off x="1353968" y="4674870"/>
                  <a:ext cx="1883580" cy="1335881"/>
                </a:xfrm>
                <a:custGeom>
                  <a:avLst/>
                  <a:gdLst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579898 w 1837619"/>
                    <a:gd name="connsiteY5" fmla="*/ 46677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132541 w 1837619"/>
                    <a:gd name="connsiteY6" fmla="*/ 253732 h 1287015"/>
                    <a:gd name="connsiteX7" fmla="*/ 0 w 1837619"/>
                    <a:gd name="connsiteY7" fmla="*/ 207268 h 1287015"/>
                    <a:gd name="connsiteX8" fmla="*/ 101802 w 1837619"/>
                    <a:gd name="connsiteY8" fmla="*/ 145892 h 1287015"/>
                    <a:gd name="connsiteX9" fmla="*/ 729124 w 1837619"/>
                    <a:gd name="connsiteY9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0 w 1837619"/>
                    <a:gd name="connsiteY6" fmla="*/ 207268 h 1287015"/>
                    <a:gd name="connsiteX7" fmla="*/ 101802 w 1837619"/>
                    <a:gd name="connsiteY7" fmla="*/ 145892 h 1287015"/>
                    <a:gd name="connsiteX8" fmla="*/ 729124 w 1837619"/>
                    <a:gd name="connsiteY8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1465838 w 1837619"/>
                    <a:gd name="connsiteY4" fmla="*/ 1262933 h 1287015"/>
                    <a:gd name="connsiteX5" fmla="*/ 775160 w 1837619"/>
                    <a:gd name="connsiteY5" fmla="*/ 333422 h 1287015"/>
                    <a:gd name="connsiteX6" fmla="*/ 0 w 1837619"/>
                    <a:gd name="connsiteY6" fmla="*/ 207268 h 1287015"/>
                    <a:gd name="connsiteX7" fmla="*/ 101802 w 1837619"/>
                    <a:gd name="connsiteY7" fmla="*/ 145892 h 1287015"/>
                    <a:gd name="connsiteX8" fmla="*/ 729124 w 1837619"/>
                    <a:gd name="connsiteY8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75160 w 1837619"/>
                    <a:gd name="connsiteY4" fmla="*/ 33342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98973 w 1837619"/>
                    <a:gd name="connsiteY4" fmla="*/ 31437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98973 w 1837619"/>
                    <a:gd name="connsiteY4" fmla="*/ 314372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84686 w 1837619"/>
                    <a:gd name="connsiteY4" fmla="*/ 271509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84686 w 1837619"/>
                    <a:gd name="connsiteY4" fmla="*/ 271509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27536 w 1837619"/>
                    <a:gd name="connsiteY4" fmla="*/ 314371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29124 w 1837619"/>
                    <a:gd name="connsiteY0" fmla="*/ 0 h 1287015"/>
                    <a:gd name="connsiteX1" fmla="*/ 1837619 w 1837619"/>
                    <a:gd name="connsiteY1" fmla="*/ 780691 h 1287015"/>
                    <a:gd name="connsiteX2" fmla="*/ 1510422 w 1837619"/>
                    <a:gd name="connsiteY2" fmla="*/ 1271725 h 1287015"/>
                    <a:gd name="connsiteX3" fmla="*/ 1480611 w 1837619"/>
                    <a:gd name="connsiteY3" fmla="*/ 1287015 h 1287015"/>
                    <a:gd name="connsiteX4" fmla="*/ 727536 w 1837619"/>
                    <a:gd name="connsiteY4" fmla="*/ 314371 h 1287015"/>
                    <a:gd name="connsiteX5" fmla="*/ 0 w 1837619"/>
                    <a:gd name="connsiteY5" fmla="*/ 207268 h 1287015"/>
                    <a:gd name="connsiteX6" fmla="*/ 101802 w 1837619"/>
                    <a:gd name="connsiteY6" fmla="*/ 145892 h 1287015"/>
                    <a:gd name="connsiteX7" fmla="*/ 729124 w 1837619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2507 w 1868324"/>
                    <a:gd name="connsiteY6" fmla="*/ 145892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34869 w 1868324"/>
                    <a:gd name="connsiteY6" fmla="*/ 134319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93918 w 1868324"/>
                    <a:gd name="connsiteY6" fmla="*/ 115800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87015"/>
                    <a:gd name="connsiteX1" fmla="*/ 1868324 w 1868324"/>
                    <a:gd name="connsiteY1" fmla="*/ 780691 h 1287015"/>
                    <a:gd name="connsiteX2" fmla="*/ 1541127 w 1868324"/>
                    <a:gd name="connsiteY2" fmla="*/ 1271725 h 1287015"/>
                    <a:gd name="connsiteX3" fmla="*/ 1511316 w 1868324"/>
                    <a:gd name="connsiteY3" fmla="*/ 1287015 h 1287015"/>
                    <a:gd name="connsiteX4" fmla="*/ 758241 w 1868324"/>
                    <a:gd name="connsiteY4" fmla="*/ 314371 h 1287015"/>
                    <a:gd name="connsiteX5" fmla="*/ 0 w 1868324"/>
                    <a:gd name="connsiteY5" fmla="*/ 241990 h 1287015"/>
                    <a:gd name="connsiteX6" fmla="*/ 182108 w 1868324"/>
                    <a:gd name="connsiteY6" fmla="*/ 111171 h 1287015"/>
                    <a:gd name="connsiteX7" fmla="*/ 759829 w 1868324"/>
                    <a:gd name="connsiteY7" fmla="*/ 0 h 1287015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85334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  <a:gd name="connsiteX0" fmla="*/ 759829 w 1868324"/>
                    <a:gd name="connsiteY0" fmla="*/ 0 h 1298589"/>
                    <a:gd name="connsiteX1" fmla="*/ 1868324 w 1868324"/>
                    <a:gd name="connsiteY1" fmla="*/ 780691 h 1298589"/>
                    <a:gd name="connsiteX2" fmla="*/ 1541127 w 1868324"/>
                    <a:gd name="connsiteY2" fmla="*/ 1271725 h 1298589"/>
                    <a:gd name="connsiteX3" fmla="*/ 1475886 w 1868324"/>
                    <a:gd name="connsiteY3" fmla="*/ 1298589 h 1298589"/>
                    <a:gd name="connsiteX4" fmla="*/ 758241 w 1868324"/>
                    <a:gd name="connsiteY4" fmla="*/ 314371 h 1298589"/>
                    <a:gd name="connsiteX5" fmla="*/ 0 w 1868324"/>
                    <a:gd name="connsiteY5" fmla="*/ 241990 h 1298589"/>
                    <a:gd name="connsiteX6" fmla="*/ 182108 w 1868324"/>
                    <a:gd name="connsiteY6" fmla="*/ 111171 h 1298589"/>
                    <a:gd name="connsiteX7" fmla="*/ 759829 w 1868324"/>
                    <a:gd name="connsiteY7" fmla="*/ 0 h 129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8324" h="1298589">
                      <a:moveTo>
                        <a:pt x="759829" y="0"/>
                      </a:moveTo>
                      <a:cubicBezTo>
                        <a:pt x="1376798" y="0"/>
                        <a:pt x="1868324" y="397170"/>
                        <a:pt x="1868324" y="780691"/>
                      </a:cubicBezTo>
                      <a:cubicBezTo>
                        <a:pt x="1868324" y="972452"/>
                        <a:pt x="1743286" y="1146059"/>
                        <a:pt x="1541127" y="1271725"/>
                      </a:cubicBezTo>
                      <a:lnTo>
                        <a:pt x="1475886" y="1298589"/>
                      </a:lnTo>
                      <a:cubicBezTo>
                        <a:pt x="1431236" y="1085500"/>
                        <a:pt x="1108147" y="471952"/>
                        <a:pt x="758241" y="314371"/>
                      </a:cubicBezTo>
                      <a:cubicBezTo>
                        <a:pt x="408335" y="156790"/>
                        <a:pt x="131121" y="220005"/>
                        <a:pt x="0" y="241990"/>
                      </a:cubicBezTo>
                      <a:cubicBezTo>
                        <a:pt x="25274" y="200697"/>
                        <a:pt x="96774" y="150286"/>
                        <a:pt x="182108" y="111171"/>
                      </a:cubicBezTo>
                      <a:cubicBezTo>
                        <a:pt x="267442" y="72056"/>
                        <a:pt x="528466" y="0"/>
                        <a:pt x="75982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ED7D31">
                        <a:lumMod val="50000"/>
                        <a:alpha val="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E64702E1-E6F2-4E95-BE1E-A7EDBFEE6D5A}"/>
              </a:ext>
            </a:extLst>
          </p:cNvPr>
          <p:cNvGrpSpPr/>
          <p:nvPr/>
        </p:nvGrpSpPr>
        <p:grpSpPr>
          <a:xfrm>
            <a:off x="7846007" y="1465319"/>
            <a:ext cx="3877985" cy="3555117"/>
            <a:chOff x="7846007" y="1465319"/>
            <a:chExt cx="3877985" cy="3555117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6F11277C-2D3B-41B1-A103-9A22A46D1673}"/>
                </a:ext>
              </a:extLst>
            </p:cNvPr>
            <p:cNvSpPr txBox="1"/>
            <p:nvPr/>
          </p:nvSpPr>
          <p:spPr>
            <a:xfrm>
              <a:off x="7846007" y="4374105"/>
              <a:ext cx="387798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有田焼／伊万里焼</a:t>
              </a:r>
            </a:p>
          </p:txBody>
        </p: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17CEEFE5-8991-407C-BD0C-52A8A2E50DDA}"/>
                </a:ext>
              </a:extLst>
            </p:cNvPr>
            <p:cNvGrpSpPr/>
            <p:nvPr/>
          </p:nvGrpSpPr>
          <p:grpSpPr>
            <a:xfrm>
              <a:off x="8490369" y="1465319"/>
              <a:ext cx="2589255" cy="2654033"/>
              <a:chOff x="1085624" y="1583942"/>
              <a:chExt cx="2701516" cy="2769103"/>
            </a:xfrm>
          </p:grpSpPr>
          <p:sp>
            <p:nvSpPr>
              <p:cNvPr id="31" name="楕円 30">
                <a:extLst>
                  <a:ext uri="{FF2B5EF4-FFF2-40B4-BE49-F238E27FC236}">
                    <a16:creationId xmlns:a16="http://schemas.microsoft.com/office/drawing/2014/main" id="{36B9D3E9-280B-490D-B078-8241897EAE63}"/>
                  </a:ext>
                </a:extLst>
              </p:cNvPr>
              <p:cNvSpPr/>
              <p:nvPr/>
            </p:nvSpPr>
            <p:spPr>
              <a:xfrm>
                <a:off x="1881844" y="4029075"/>
                <a:ext cx="1073262" cy="211111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6CFA2E94-6B66-489A-8349-D5367832D520}"/>
                  </a:ext>
                </a:extLst>
              </p:cNvPr>
              <p:cNvSpPr/>
              <p:nvPr/>
            </p:nvSpPr>
            <p:spPr>
              <a:xfrm flipH="1">
                <a:off x="2693535" y="3857074"/>
                <a:ext cx="906516" cy="495971"/>
              </a:xfrm>
              <a:custGeom>
                <a:avLst/>
                <a:gdLst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378045 w 906516"/>
                  <a:gd name="connsiteY5" fmla="*/ 495969 h 495971"/>
                  <a:gd name="connsiteX6" fmla="*/ 171450 w 906516"/>
                  <a:gd name="connsiteY6" fmla="*/ 495969 h 495971"/>
                  <a:gd name="connsiteX7" fmla="*/ 44450 w 906516"/>
                  <a:gd name="connsiteY7" fmla="*/ 368969 h 495971"/>
                  <a:gd name="connsiteX8" fmla="*/ 81648 w 906516"/>
                  <a:gd name="connsiteY8" fmla="*/ 279167 h 495971"/>
                  <a:gd name="connsiteX9" fmla="*/ 83821 w 906516"/>
                  <a:gd name="connsiteY9" fmla="*/ 277701 h 495971"/>
                  <a:gd name="connsiteX10" fmla="*/ 77566 w 906516"/>
                  <a:gd name="connsiteY10" fmla="*/ 276438 h 495971"/>
                  <a:gd name="connsiteX11" fmla="*/ 0 w 906516"/>
                  <a:gd name="connsiteY11" fmla="*/ 159418 h 495971"/>
                  <a:gd name="connsiteX12" fmla="*/ 127001 w 906516"/>
                  <a:gd name="connsiteY12" fmla="*/ 32418 h 495971"/>
                  <a:gd name="connsiteX13" fmla="*/ 254003 w 906516"/>
                  <a:gd name="connsiteY13" fmla="*/ 32419 h 495971"/>
                  <a:gd name="connsiteX14" fmla="*/ 254002 w 906516"/>
                  <a:gd name="connsiteY14" fmla="*/ 33723 h 495971"/>
                  <a:gd name="connsiteX15" fmla="*/ 298453 w 906516"/>
                  <a:gd name="connsiteY15" fmla="*/ 33723 h 495971"/>
                  <a:gd name="connsiteX16" fmla="*/ 298452 w 906516"/>
                  <a:gd name="connsiteY16" fmla="*/ 66897 h 495971"/>
                  <a:gd name="connsiteX17" fmla="*/ 300202 w 906516"/>
                  <a:gd name="connsiteY17" fmla="*/ 64806 h 495971"/>
                  <a:gd name="connsiteX18" fmla="*/ 389517 w 906516"/>
                  <a:gd name="connsiteY18" fmla="*/ 159785 h 495971"/>
                  <a:gd name="connsiteX19" fmla="*/ 389517 w 906516"/>
                  <a:gd name="connsiteY19" fmla="*/ 159786 h 495971"/>
                  <a:gd name="connsiteX20" fmla="*/ 383387 w 906516"/>
                  <a:gd name="connsiteY20" fmla="*/ 164306 h 495971"/>
                  <a:gd name="connsiteX21" fmla="*/ 693880 w 906516"/>
                  <a:gd name="connsiteY21" fmla="*/ 14725 h 495971"/>
                  <a:gd name="connsiteX22" fmla="*/ 750926 w 906516"/>
                  <a:gd name="connsiteY22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378045 w 906516"/>
                  <a:gd name="connsiteY5" fmla="*/ 495969 h 495971"/>
                  <a:gd name="connsiteX6" fmla="*/ 171450 w 906516"/>
                  <a:gd name="connsiteY6" fmla="*/ 495969 h 495971"/>
                  <a:gd name="connsiteX7" fmla="*/ 44450 w 906516"/>
                  <a:gd name="connsiteY7" fmla="*/ 368969 h 495971"/>
                  <a:gd name="connsiteX8" fmla="*/ 81648 w 906516"/>
                  <a:gd name="connsiteY8" fmla="*/ 279167 h 495971"/>
                  <a:gd name="connsiteX9" fmla="*/ 83821 w 906516"/>
                  <a:gd name="connsiteY9" fmla="*/ 277701 h 495971"/>
                  <a:gd name="connsiteX10" fmla="*/ 77566 w 906516"/>
                  <a:gd name="connsiteY10" fmla="*/ 276438 h 495971"/>
                  <a:gd name="connsiteX11" fmla="*/ 0 w 906516"/>
                  <a:gd name="connsiteY11" fmla="*/ 159418 h 495971"/>
                  <a:gd name="connsiteX12" fmla="*/ 127001 w 906516"/>
                  <a:gd name="connsiteY12" fmla="*/ 32418 h 495971"/>
                  <a:gd name="connsiteX13" fmla="*/ 254003 w 906516"/>
                  <a:gd name="connsiteY13" fmla="*/ 32419 h 495971"/>
                  <a:gd name="connsiteX14" fmla="*/ 254002 w 906516"/>
                  <a:gd name="connsiteY14" fmla="*/ 33723 h 495971"/>
                  <a:gd name="connsiteX15" fmla="*/ 298453 w 906516"/>
                  <a:gd name="connsiteY15" fmla="*/ 33723 h 495971"/>
                  <a:gd name="connsiteX16" fmla="*/ 298452 w 906516"/>
                  <a:gd name="connsiteY16" fmla="*/ 66897 h 495971"/>
                  <a:gd name="connsiteX17" fmla="*/ 300202 w 906516"/>
                  <a:gd name="connsiteY17" fmla="*/ 64806 h 495971"/>
                  <a:gd name="connsiteX18" fmla="*/ 389517 w 906516"/>
                  <a:gd name="connsiteY18" fmla="*/ 159785 h 495971"/>
                  <a:gd name="connsiteX19" fmla="*/ 389517 w 906516"/>
                  <a:gd name="connsiteY19" fmla="*/ 159786 h 495971"/>
                  <a:gd name="connsiteX20" fmla="*/ 693880 w 906516"/>
                  <a:gd name="connsiteY20" fmla="*/ 14725 h 495971"/>
                  <a:gd name="connsiteX21" fmla="*/ 750926 w 906516"/>
                  <a:gd name="connsiteY21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171450 w 906516"/>
                  <a:gd name="connsiteY5" fmla="*/ 495969 h 495971"/>
                  <a:gd name="connsiteX6" fmla="*/ 44450 w 906516"/>
                  <a:gd name="connsiteY6" fmla="*/ 368969 h 495971"/>
                  <a:gd name="connsiteX7" fmla="*/ 81648 w 906516"/>
                  <a:gd name="connsiteY7" fmla="*/ 279167 h 495971"/>
                  <a:gd name="connsiteX8" fmla="*/ 83821 w 906516"/>
                  <a:gd name="connsiteY8" fmla="*/ 277701 h 495971"/>
                  <a:gd name="connsiteX9" fmla="*/ 77566 w 906516"/>
                  <a:gd name="connsiteY9" fmla="*/ 276438 h 495971"/>
                  <a:gd name="connsiteX10" fmla="*/ 0 w 906516"/>
                  <a:gd name="connsiteY10" fmla="*/ 159418 h 495971"/>
                  <a:gd name="connsiteX11" fmla="*/ 127001 w 906516"/>
                  <a:gd name="connsiteY11" fmla="*/ 32418 h 495971"/>
                  <a:gd name="connsiteX12" fmla="*/ 254003 w 906516"/>
                  <a:gd name="connsiteY12" fmla="*/ 32419 h 495971"/>
                  <a:gd name="connsiteX13" fmla="*/ 254002 w 906516"/>
                  <a:gd name="connsiteY13" fmla="*/ 33723 h 495971"/>
                  <a:gd name="connsiteX14" fmla="*/ 298453 w 906516"/>
                  <a:gd name="connsiteY14" fmla="*/ 33723 h 495971"/>
                  <a:gd name="connsiteX15" fmla="*/ 298452 w 906516"/>
                  <a:gd name="connsiteY15" fmla="*/ 66897 h 495971"/>
                  <a:gd name="connsiteX16" fmla="*/ 300202 w 906516"/>
                  <a:gd name="connsiteY16" fmla="*/ 64806 h 495971"/>
                  <a:gd name="connsiteX17" fmla="*/ 389517 w 906516"/>
                  <a:gd name="connsiteY17" fmla="*/ 159785 h 495971"/>
                  <a:gd name="connsiteX18" fmla="*/ 389517 w 906516"/>
                  <a:gd name="connsiteY18" fmla="*/ 159786 h 495971"/>
                  <a:gd name="connsiteX19" fmla="*/ 693880 w 906516"/>
                  <a:gd name="connsiteY19" fmla="*/ 14725 h 495971"/>
                  <a:gd name="connsiteX20" fmla="*/ 750926 w 906516"/>
                  <a:gd name="connsiteY20" fmla="*/ 175 h 495971"/>
                  <a:gd name="connsiteX0" fmla="*/ 750926 w 906516"/>
                  <a:gd name="connsiteY0" fmla="*/ 175 h 572004"/>
                  <a:gd name="connsiteX1" fmla="*/ 891791 w 906516"/>
                  <a:gd name="connsiteY1" fmla="*/ 83945 h 572004"/>
                  <a:gd name="connsiteX2" fmla="*/ 822571 w 906516"/>
                  <a:gd name="connsiteY2" fmla="*/ 281857 h 572004"/>
                  <a:gd name="connsiteX3" fmla="*/ 378125 w 906516"/>
                  <a:gd name="connsiteY3" fmla="*/ 495971 h 572004"/>
                  <a:gd name="connsiteX4" fmla="*/ 401858 w 906516"/>
                  <a:gd name="connsiteY4" fmla="*/ 572004 h 572004"/>
                  <a:gd name="connsiteX5" fmla="*/ 171450 w 906516"/>
                  <a:gd name="connsiteY5" fmla="*/ 495969 h 572004"/>
                  <a:gd name="connsiteX6" fmla="*/ 44450 w 906516"/>
                  <a:gd name="connsiteY6" fmla="*/ 368969 h 572004"/>
                  <a:gd name="connsiteX7" fmla="*/ 81648 w 906516"/>
                  <a:gd name="connsiteY7" fmla="*/ 279167 h 572004"/>
                  <a:gd name="connsiteX8" fmla="*/ 83821 w 906516"/>
                  <a:gd name="connsiteY8" fmla="*/ 277701 h 572004"/>
                  <a:gd name="connsiteX9" fmla="*/ 77566 w 906516"/>
                  <a:gd name="connsiteY9" fmla="*/ 276438 h 572004"/>
                  <a:gd name="connsiteX10" fmla="*/ 0 w 906516"/>
                  <a:gd name="connsiteY10" fmla="*/ 159418 h 572004"/>
                  <a:gd name="connsiteX11" fmla="*/ 127001 w 906516"/>
                  <a:gd name="connsiteY11" fmla="*/ 32418 h 572004"/>
                  <a:gd name="connsiteX12" fmla="*/ 254003 w 906516"/>
                  <a:gd name="connsiteY12" fmla="*/ 32419 h 572004"/>
                  <a:gd name="connsiteX13" fmla="*/ 254002 w 906516"/>
                  <a:gd name="connsiteY13" fmla="*/ 33723 h 572004"/>
                  <a:gd name="connsiteX14" fmla="*/ 298453 w 906516"/>
                  <a:gd name="connsiteY14" fmla="*/ 33723 h 572004"/>
                  <a:gd name="connsiteX15" fmla="*/ 298452 w 906516"/>
                  <a:gd name="connsiteY15" fmla="*/ 66897 h 572004"/>
                  <a:gd name="connsiteX16" fmla="*/ 300202 w 906516"/>
                  <a:gd name="connsiteY16" fmla="*/ 64806 h 572004"/>
                  <a:gd name="connsiteX17" fmla="*/ 389517 w 906516"/>
                  <a:gd name="connsiteY17" fmla="*/ 159785 h 572004"/>
                  <a:gd name="connsiteX18" fmla="*/ 389517 w 906516"/>
                  <a:gd name="connsiteY18" fmla="*/ 159786 h 572004"/>
                  <a:gd name="connsiteX19" fmla="*/ 693880 w 906516"/>
                  <a:gd name="connsiteY19" fmla="*/ 14725 h 572004"/>
                  <a:gd name="connsiteX20" fmla="*/ 750926 w 906516"/>
                  <a:gd name="connsiteY20" fmla="*/ 175 h 572004"/>
                  <a:gd name="connsiteX0" fmla="*/ 750926 w 906516"/>
                  <a:gd name="connsiteY0" fmla="*/ 175 h 517626"/>
                  <a:gd name="connsiteX1" fmla="*/ 891791 w 906516"/>
                  <a:gd name="connsiteY1" fmla="*/ 83945 h 517626"/>
                  <a:gd name="connsiteX2" fmla="*/ 822571 w 906516"/>
                  <a:gd name="connsiteY2" fmla="*/ 281857 h 517626"/>
                  <a:gd name="connsiteX3" fmla="*/ 378125 w 906516"/>
                  <a:gd name="connsiteY3" fmla="*/ 495971 h 517626"/>
                  <a:gd name="connsiteX4" fmla="*/ 171450 w 906516"/>
                  <a:gd name="connsiteY4" fmla="*/ 495969 h 517626"/>
                  <a:gd name="connsiteX5" fmla="*/ 44450 w 906516"/>
                  <a:gd name="connsiteY5" fmla="*/ 368969 h 517626"/>
                  <a:gd name="connsiteX6" fmla="*/ 81648 w 906516"/>
                  <a:gd name="connsiteY6" fmla="*/ 279167 h 517626"/>
                  <a:gd name="connsiteX7" fmla="*/ 83821 w 906516"/>
                  <a:gd name="connsiteY7" fmla="*/ 277701 h 517626"/>
                  <a:gd name="connsiteX8" fmla="*/ 77566 w 906516"/>
                  <a:gd name="connsiteY8" fmla="*/ 276438 h 517626"/>
                  <a:gd name="connsiteX9" fmla="*/ 0 w 906516"/>
                  <a:gd name="connsiteY9" fmla="*/ 159418 h 517626"/>
                  <a:gd name="connsiteX10" fmla="*/ 127001 w 906516"/>
                  <a:gd name="connsiteY10" fmla="*/ 32418 h 517626"/>
                  <a:gd name="connsiteX11" fmla="*/ 254003 w 906516"/>
                  <a:gd name="connsiteY11" fmla="*/ 32419 h 517626"/>
                  <a:gd name="connsiteX12" fmla="*/ 254002 w 906516"/>
                  <a:gd name="connsiteY12" fmla="*/ 33723 h 517626"/>
                  <a:gd name="connsiteX13" fmla="*/ 298453 w 906516"/>
                  <a:gd name="connsiteY13" fmla="*/ 33723 h 517626"/>
                  <a:gd name="connsiteX14" fmla="*/ 298452 w 906516"/>
                  <a:gd name="connsiteY14" fmla="*/ 66897 h 517626"/>
                  <a:gd name="connsiteX15" fmla="*/ 300202 w 906516"/>
                  <a:gd name="connsiteY15" fmla="*/ 64806 h 517626"/>
                  <a:gd name="connsiteX16" fmla="*/ 389517 w 906516"/>
                  <a:gd name="connsiteY16" fmla="*/ 159785 h 517626"/>
                  <a:gd name="connsiteX17" fmla="*/ 389517 w 906516"/>
                  <a:gd name="connsiteY17" fmla="*/ 159786 h 517626"/>
                  <a:gd name="connsiteX18" fmla="*/ 693880 w 906516"/>
                  <a:gd name="connsiteY18" fmla="*/ 14725 h 517626"/>
                  <a:gd name="connsiteX19" fmla="*/ 750926 w 906516"/>
                  <a:gd name="connsiteY19" fmla="*/ 175 h 517626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298452 w 906516"/>
                  <a:gd name="connsiteY14" fmla="*/ 66897 h 495971"/>
                  <a:gd name="connsiteX15" fmla="*/ 300202 w 906516"/>
                  <a:gd name="connsiteY15" fmla="*/ 64806 h 495971"/>
                  <a:gd name="connsiteX16" fmla="*/ 389517 w 906516"/>
                  <a:gd name="connsiteY16" fmla="*/ 159785 h 495971"/>
                  <a:gd name="connsiteX17" fmla="*/ 389517 w 906516"/>
                  <a:gd name="connsiteY17" fmla="*/ 159786 h 495971"/>
                  <a:gd name="connsiteX18" fmla="*/ 693880 w 906516"/>
                  <a:gd name="connsiteY18" fmla="*/ 14725 h 495971"/>
                  <a:gd name="connsiteX19" fmla="*/ 750926 w 906516"/>
                  <a:gd name="connsiteY19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298452 w 906516"/>
                  <a:gd name="connsiteY14" fmla="*/ 66897 h 495971"/>
                  <a:gd name="connsiteX15" fmla="*/ 300202 w 906516"/>
                  <a:gd name="connsiteY15" fmla="*/ 64806 h 495971"/>
                  <a:gd name="connsiteX16" fmla="*/ 389517 w 906516"/>
                  <a:gd name="connsiteY16" fmla="*/ 159785 h 495971"/>
                  <a:gd name="connsiteX17" fmla="*/ 389517 w 906516"/>
                  <a:gd name="connsiteY17" fmla="*/ 159786 h 495971"/>
                  <a:gd name="connsiteX18" fmla="*/ 693880 w 906516"/>
                  <a:gd name="connsiteY18" fmla="*/ 14725 h 495971"/>
                  <a:gd name="connsiteX19" fmla="*/ 750926 w 906516"/>
                  <a:gd name="connsiteY19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300202 w 906516"/>
                  <a:gd name="connsiteY14" fmla="*/ 64806 h 495971"/>
                  <a:gd name="connsiteX15" fmla="*/ 389517 w 906516"/>
                  <a:gd name="connsiteY15" fmla="*/ 159785 h 495971"/>
                  <a:gd name="connsiteX16" fmla="*/ 389517 w 906516"/>
                  <a:gd name="connsiteY16" fmla="*/ 159786 h 495971"/>
                  <a:gd name="connsiteX17" fmla="*/ 693880 w 906516"/>
                  <a:gd name="connsiteY17" fmla="*/ 14725 h 495971"/>
                  <a:gd name="connsiteX18" fmla="*/ 750926 w 906516"/>
                  <a:gd name="connsiteY18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181452 w 906516"/>
                  <a:gd name="connsiteY7" fmla="*/ 25865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300202 w 906516"/>
                  <a:gd name="connsiteY14" fmla="*/ 64806 h 495971"/>
                  <a:gd name="connsiteX15" fmla="*/ 389517 w 906516"/>
                  <a:gd name="connsiteY15" fmla="*/ 159785 h 495971"/>
                  <a:gd name="connsiteX16" fmla="*/ 389517 w 906516"/>
                  <a:gd name="connsiteY16" fmla="*/ 159786 h 495971"/>
                  <a:gd name="connsiteX17" fmla="*/ 693880 w 906516"/>
                  <a:gd name="connsiteY17" fmla="*/ 14725 h 495971"/>
                  <a:gd name="connsiteX18" fmla="*/ 750926 w 906516"/>
                  <a:gd name="connsiteY18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77566 w 906516"/>
                  <a:gd name="connsiteY7" fmla="*/ 276438 h 495971"/>
                  <a:gd name="connsiteX8" fmla="*/ 0 w 906516"/>
                  <a:gd name="connsiteY8" fmla="*/ 159418 h 495971"/>
                  <a:gd name="connsiteX9" fmla="*/ 127001 w 906516"/>
                  <a:gd name="connsiteY9" fmla="*/ 32418 h 495971"/>
                  <a:gd name="connsiteX10" fmla="*/ 254003 w 906516"/>
                  <a:gd name="connsiteY10" fmla="*/ 32419 h 495971"/>
                  <a:gd name="connsiteX11" fmla="*/ 254002 w 906516"/>
                  <a:gd name="connsiteY11" fmla="*/ 33723 h 495971"/>
                  <a:gd name="connsiteX12" fmla="*/ 298453 w 906516"/>
                  <a:gd name="connsiteY12" fmla="*/ 33723 h 495971"/>
                  <a:gd name="connsiteX13" fmla="*/ 300202 w 906516"/>
                  <a:gd name="connsiteY13" fmla="*/ 64806 h 495971"/>
                  <a:gd name="connsiteX14" fmla="*/ 389517 w 906516"/>
                  <a:gd name="connsiteY14" fmla="*/ 159785 h 495971"/>
                  <a:gd name="connsiteX15" fmla="*/ 389517 w 906516"/>
                  <a:gd name="connsiteY15" fmla="*/ 159786 h 495971"/>
                  <a:gd name="connsiteX16" fmla="*/ 693880 w 906516"/>
                  <a:gd name="connsiteY16" fmla="*/ 14725 h 495971"/>
                  <a:gd name="connsiteX17" fmla="*/ 750926 w 906516"/>
                  <a:gd name="connsiteY17" fmla="*/ 175 h 4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6516" h="495971">
                    <a:moveTo>
                      <a:pt x="750926" y="175"/>
                    </a:moveTo>
                    <a:cubicBezTo>
                      <a:pt x="808633" y="-2643"/>
                      <a:pt x="865138" y="28621"/>
                      <a:pt x="891791" y="83945"/>
                    </a:cubicBezTo>
                    <a:cubicBezTo>
                      <a:pt x="927328" y="157711"/>
                      <a:pt x="896337" y="246320"/>
                      <a:pt x="822571" y="281857"/>
                    </a:cubicBezTo>
                    <a:lnTo>
                      <a:pt x="378125" y="495971"/>
                    </a:lnTo>
                    <a:lnTo>
                      <a:pt x="171450" y="495969"/>
                    </a:lnTo>
                    <a:cubicBezTo>
                      <a:pt x="101310" y="495969"/>
                      <a:pt x="44450" y="439109"/>
                      <a:pt x="44450" y="368969"/>
                    </a:cubicBezTo>
                    <a:cubicBezTo>
                      <a:pt x="44450" y="333899"/>
                      <a:pt x="58665" y="302149"/>
                      <a:pt x="81648" y="279167"/>
                    </a:cubicBezTo>
                    <a:lnTo>
                      <a:pt x="77566" y="276438"/>
                    </a:lnTo>
                    <a:cubicBezTo>
                      <a:pt x="31984" y="257159"/>
                      <a:pt x="0" y="212024"/>
                      <a:pt x="0" y="159418"/>
                    </a:cubicBezTo>
                    <a:cubicBezTo>
                      <a:pt x="1" y="89279"/>
                      <a:pt x="56860" y="32418"/>
                      <a:pt x="127001" y="32418"/>
                    </a:cubicBezTo>
                    <a:lnTo>
                      <a:pt x="254003" y="32419"/>
                    </a:lnTo>
                    <a:cubicBezTo>
                      <a:pt x="254003" y="32854"/>
                      <a:pt x="254002" y="33288"/>
                      <a:pt x="254002" y="33723"/>
                    </a:cubicBezTo>
                    <a:lnTo>
                      <a:pt x="298453" y="33723"/>
                    </a:lnTo>
                    <a:cubicBezTo>
                      <a:pt x="306153" y="38904"/>
                      <a:pt x="285025" y="43796"/>
                      <a:pt x="300202" y="64806"/>
                    </a:cubicBezTo>
                    <a:cubicBezTo>
                      <a:pt x="299489" y="120906"/>
                      <a:pt x="333479" y="157052"/>
                      <a:pt x="389517" y="159785"/>
                    </a:cubicBezTo>
                    <a:lnTo>
                      <a:pt x="389517" y="159786"/>
                    </a:lnTo>
                    <a:lnTo>
                      <a:pt x="693880" y="14725"/>
                    </a:lnTo>
                    <a:cubicBezTo>
                      <a:pt x="712321" y="5841"/>
                      <a:pt x="731691" y="1115"/>
                      <a:pt x="750926" y="17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6C1B6B4F-0E69-4FF6-8196-C6EABDACEDE7}"/>
                  </a:ext>
                </a:extLst>
              </p:cNvPr>
              <p:cNvSpPr/>
              <p:nvPr/>
            </p:nvSpPr>
            <p:spPr>
              <a:xfrm>
                <a:off x="1222811" y="3857074"/>
                <a:ext cx="906516" cy="495971"/>
              </a:xfrm>
              <a:custGeom>
                <a:avLst/>
                <a:gdLst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378045 w 906516"/>
                  <a:gd name="connsiteY5" fmla="*/ 495969 h 495971"/>
                  <a:gd name="connsiteX6" fmla="*/ 171450 w 906516"/>
                  <a:gd name="connsiteY6" fmla="*/ 495969 h 495971"/>
                  <a:gd name="connsiteX7" fmla="*/ 44450 w 906516"/>
                  <a:gd name="connsiteY7" fmla="*/ 368969 h 495971"/>
                  <a:gd name="connsiteX8" fmla="*/ 81648 w 906516"/>
                  <a:gd name="connsiteY8" fmla="*/ 279167 h 495971"/>
                  <a:gd name="connsiteX9" fmla="*/ 83821 w 906516"/>
                  <a:gd name="connsiteY9" fmla="*/ 277701 h 495971"/>
                  <a:gd name="connsiteX10" fmla="*/ 77566 w 906516"/>
                  <a:gd name="connsiteY10" fmla="*/ 276438 h 495971"/>
                  <a:gd name="connsiteX11" fmla="*/ 0 w 906516"/>
                  <a:gd name="connsiteY11" fmla="*/ 159418 h 495971"/>
                  <a:gd name="connsiteX12" fmla="*/ 127001 w 906516"/>
                  <a:gd name="connsiteY12" fmla="*/ 32418 h 495971"/>
                  <a:gd name="connsiteX13" fmla="*/ 254003 w 906516"/>
                  <a:gd name="connsiteY13" fmla="*/ 32419 h 495971"/>
                  <a:gd name="connsiteX14" fmla="*/ 254002 w 906516"/>
                  <a:gd name="connsiteY14" fmla="*/ 33723 h 495971"/>
                  <a:gd name="connsiteX15" fmla="*/ 298453 w 906516"/>
                  <a:gd name="connsiteY15" fmla="*/ 33723 h 495971"/>
                  <a:gd name="connsiteX16" fmla="*/ 298452 w 906516"/>
                  <a:gd name="connsiteY16" fmla="*/ 66897 h 495971"/>
                  <a:gd name="connsiteX17" fmla="*/ 300202 w 906516"/>
                  <a:gd name="connsiteY17" fmla="*/ 64806 h 495971"/>
                  <a:gd name="connsiteX18" fmla="*/ 389517 w 906516"/>
                  <a:gd name="connsiteY18" fmla="*/ 159785 h 495971"/>
                  <a:gd name="connsiteX19" fmla="*/ 389517 w 906516"/>
                  <a:gd name="connsiteY19" fmla="*/ 159786 h 495971"/>
                  <a:gd name="connsiteX20" fmla="*/ 383387 w 906516"/>
                  <a:gd name="connsiteY20" fmla="*/ 164306 h 495971"/>
                  <a:gd name="connsiteX21" fmla="*/ 693880 w 906516"/>
                  <a:gd name="connsiteY21" fmla="*/ 14725 h 495971"/>
                  <a:gd name="connsiteX22" fmla="*/ 750926 w 906516"/>
                  <a:gd name="connsiteY22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378045 w 906516"/>
                  <a:gd name="connsiteY5" fmla="*/ 495969 h 495971"/>
                  <a:gd name="connsiteX6" fmla="*/ 171450 w 906516"/>
                  <a:gd name="connsiteY6" fmla="*/ 495969 h 495971"/>
                  <a:gd name="connsiteX7" fmla="*/ 44450 w 906516"/>
                  <a:gd name="connsiteY7" fmla="*/ 368969 h 495971"/>
                  <a:gd name="connsiteX8" fmla="*/ 81648 w 906516"/>
                  <a:gd name="connsiteY8" fmla="*/ 279167 h 495971"/>
                  <a:gd name="connsiteX9" fmla="*/ 83821 w 906516"/>
                  <a:gd name="connsiteY9" fmla="*/ 277701 h 495971"/>
                  <a:gd name="connsiteX10" fmla="*/ 77566 w 906516"/>
                  <a:gd name="connsiteY10" fmla="*/ 276438 h 495971"/>
                  <a:gd name="connsiteX11" fmla="*/ 0 w 906516"/>
                  <a:gd name="connsiteY11" fmla="*/ 159418 h 495971"/>
                  <a:gd name="connsiteX12" fmla="*/ 127001 w 906516"/>
                  <a:gd name="connsiteY12" fmla="*/ 32418 h 495971"/>
                  <a:gd name="connsiteX13" fmla="*/ 254003 w 906516"/>
                  <a:gd name="connsiteY13" fmla="*/ 32419 h 495971"/>
                  <a:gd name="connsiteX14" fmla="*/ 254002 w 906516"/>
                  <a:gd name="connsiteY14" fmla="*/ 33723 h 495971"/>
                  <a:gd name="connsiteX15" fmla="*/ 298453 w 906516"/>
                  <a:gd name="connsiteY15" fmla="*/ 33723 h 495971"/>
                  <a:gd name="connsiteX16" fmla="*/ 298452 w 906516"/>
                  <a:gd name="connsiteY16" fmla="*/ 66897 h 495971"/>
                  <a:gd name="connsiteX17" fmla="*/ 300202 w 906516"/>
                  <a:gd name="connsiteY17" fmla="*/ 64806 h 495971"/>
                  <a:gd name="connsiteX18" fmla="*/ 389517 w 906516"/>
                  <a:gd name="connsiteY18" fmla="*/ 159785 h 495971"/>
                  <a:gd name="connsiteX19" fmla="*/ 389517 w 906516"/>
                  <a:gd name="connsiteY19" fmla="*/ 159786 h 495971"/>
                  <a:gd name="connsiteX20" fmla="*/ 693880 w 906516"/>
                  <a:gd name="connsiteY20" fmla="*/ 14725 h 495971"/>
                  <a:gd name="connsiteX21" fmla="*/ 750926 w 906516"/>
                  <a:gd name="connsiteY21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378045 w 906516"/>
                  <a:gd name="connsiteY4" fmla="*/ 495804 h 495971"/>
                  <a:gd name="connsiteX5" fmla="*/ 171450 w 906516"/>
                  <a:gd name="connsiteY5" fmla="*/ 495969 h 495971"/>
                  <a:gd name="connsiteX6" fmla="*/ 44450 w 906516"/>
                  <a:gd name="connsiteY6" fmla="*/ 368969 h 495971"/>
                  <a:gd name="connsiteX7" fmla="*/ 81648 w 906516"/>
                  <a:gd name="connsiteY7" fmla="*/ 279167 h 495971"/>
                  <a:gd name="connsiteX8" fmla="*/ 83821 w 906516"/>
                  <a:gd name="connsiteY8" fmla="*/ 277701 h 495971"/>
                  <a:gd name="connsiteX9" fmla="*/ 77566 w 906516"/>
                  <a:gd name="connsiteY9" fmla="*/ 276438 h 495971"/>
                  <a:gd name="connsiteX10" fmla="*/ 0 w 906516"/>
                  <a:gd name="connsiteY10" fmla="*/ 159418 h 495971"/>
                  <a:gd name="connsiteX11" fmla="*/ 127001 w 906516"/>
                  <a:gd name="connsiteY11" fmla="*/ 32418 h 495971"/>
                  <a:gd name="connsiteX12" fmla="*/ 254003 w 906516"/>
                  <a:gd name="connsiteY12" fmla="*/ 32419 h 495971"/>
                  <a:gd name="connsiteX13" fmla="*/ 254002 w 906516"/>
                  <a:gd name="connsiteY13" fmla="*/ 33723 h 495971"/>
                  <a:gd name="connsiteX14" fmla="*/ 298453 w 906516"/>
                  <a:gd name="connsiteY14" fmla="*/ 33723 h 495971"/>
                  <a:gd name="connsiteX15" fmla="*/ 298452 w 906516"/>
                  <a:gd name="connsiteY15" fmla="*/ 66897 h 495971"/>
                  <a:gd name="connsiteX16" fmla="*/ 300202 w 906516"/>
                  <a:gd name="connsiteY16" fmla="*/ 64806 h 495971"/>
                  <a:gd name="connsiteX17" fmla="*/ 389517 w 906516"/>
                  <a:gd name="connsiteY17" fmla="*/ 159785 h 495971"/>
                  <a:gd name="connsiteX18" fmla="*/ 389517 w 906516"/>
                  <a:gd name="connsiteY18" fmla="*/ 159786 h 495971"/>
                  <a:gd name="connsiteX19" fmla="*/ 693880 w 906516"/>
                  <a:gd name="connsiteY19" fmla="*/ 14725 h 495971"/>
                  <a:gd name="connsiteX20" fmla="*/ 750926 w 906516"/>
                  <a:gd name="connsiteY20" fmla="*/ 175 h 495971"/>
                  <a:gd name="connsiteX0" fmla="*/ 750926 w 906516"/>
                  <a:gd name="connsiteY0" fmla="*/ 175 h 572004"/>
                  <a:gd name="connsiteX1" fmla="*/ 891791 w 906516"/>
                  <a:gd name="connsiteY1" fmla="*/ 83945 h 572004"/>
                  <a:gd name="connsiteX2" fmla="*/ 822571 w 906516"/>
                  <a:gd name="connsiteY2" fmla="*/ 281857 h 572004"/>
                  <a:gd name="connsiteX3" fmla="*/ 378125 w 906516"/>
                  <a:gd name="connsiteY3" fmla="*/ 495971 h 572004"/>
                  <a:gd name="connsiteX4" fmla="*/ 401858 w 906516"/>
                  <a:gd name="connsiteY4" fmla="*/ 572004 h 572004"/>
                  <a:gd name="connsiteX5" fmla="*/ 171450 w 906516"/>
                  <a:gd name="connsiteY5" fmla="*/ 495969 h 572004"/>
                  <a:gd name="connsiteX6" fmla="*/ 44450 w 906516"/>
                  <a:gd name="connsiteY6" fmla="*/ 368969 h 572004"/>
                  <a:gd name="connsiteX7" fmla="*/ 81648 w 906516"/>
                  <a:gd name="connsiteY7" fmla="*/ 279167 h 572004"/>
                  <a:gd name="connsiteX8" fmla="*/ 83821 w 906516"/>
                  <a:gd name="connsiteY8" fmla="*/ 277701 h 572004"/>
                  <a:gd name="connsiteX9" fmla="*/ 77566 w 906516"/>
                  <a:gd name="connsiteY9" fmla="*/ 276438 h 572004"/>
                  <a:gd name="connsiteX10" fmla="*/ 0 w 906516"/>
                  <a:gd name="connsiteY10" fmla="*/ 159418 h 572004"/>
                  <a:gd name="connsiteX11" fmla="*/ 127001 w 906516"/>
                  <a:gd name="connsiteY11" fmla="*/ 32418 h 572004"/>
                  <a:gd name="connsiteX12" fmla="*/ 254003 w 906516"/>
                  <a:gd name="connsiteY12" fmla="*/ 32419 h 572004"/>
                  <a:gd name="connsiteX13" fmla="*/ 254002 w 906516"/>
                  <a:gd name="connsiteY13" fmla="*/ 33723 h 572004"/>
                  <a:gd name="connsiteX14" fmla="*/ 298453 w 906516"/>
                  <a:gd name="connsiteY14" fmla="*/ 33723 h 572004"/>
                  <a:gd name="connsiteX15" fmla="*/ 298452 w 906516"/>
                  <a:gd name="connsiteY15" fmla="*/ 66897 h 572004"/>
                  <a:gd name="connsiteX16" fmla="*/ 300202 w 906516"/>
                  <a:gd name="connsiteY16" fmla="*/ 64806 h 572004"/>
                  <a:gd name="connsiteX17" fmla="*/ 389517 w 906516"/>
                  <a:gd name="connsiteY17" fmla="*/ 159785 h 572004"/>
                  <a:gd name="connsiteX18" fmla="*/ 389517 w 906516"/>
                  <a:gd name="connsiteY18" fmla="*/ 159786 h 572004"/>
                  <a:gd name="connsiteX19" fmla="*/ 693880 w 906516"/>
                  <a:gd name="connsiteY19" fmla="*/ 14725 h 572004"/>
                  <a:gd name="connsiteX20" fmla="*/ 750926 w 906516"/>
                  <a:gd name="connsiteY20" fmla="*/ 175 h 572004"/>
                  <a:gd name="connsiteX0" fmla="*/ 750926 w 906516"/>
                  <a:gd name="connsiteY0" fmla="*/ 175 h 517626"/>
                  <a:gd name="connsiteX1" fmla="*/ 891791 w 906516"/>
                  <a:gd name="connsiteY1" fmla="*/ 83945 h 517626"/>
                  <a:gd name="connsiteX2" fmla="*/ 822571 w 906516"/>
                  <a:gd name="connsiteY2" fmla="*/ 281857 h 517626"/>
                  <a:gd name="connsiteX3" fmla="*/ 378125 w 906516"/>
                  <a:gd name="connsiteY3" fmla="*/ 495971 h 517626"/>
                  <a:gd name="connsiteX4" fmla="*/ 171450 w 906516"/>
                  <a:gd name="connsiteY4" fmla="*/ 495969 h 517626"/>
                  <a:gd name="connsiteX5" fmla="*/ 44450 w 906516"/>
                  <a:gd name="connsiteY5" fmla="*/ 368969 h 517626"/>
                  <a:gd name="connsiteX6" fmla="*/ 81648 w 906516"/>
                  <a:gd name="connsiteY6" fmla="*/ 279167 h 517626"/>
                  <a:gd name="connsiteX7" fmla="*/ 83821 w 906516"/>
                  <a:gd name="connsiteY7" fmla="*/ 277701 h 517626"/>
                  <a:gd name="connsiteX8" fmla="*/ 77566 w 906516"/>
                  <a:gd name="connsiteY8" fmla="*/ 276438 h 517626"/>
                  <a:gd name="connsiteX9" fmla="*/ 0 w 906516"/>
                  <a:gd name="connsiteY9" fmla="*/ 159418 h 517626"/>
                  <a:gd name="connsiteX10" fmla="*/ 127001 w 906516"/>
                  <a:gd name="connsiteY10" fmla="*/ 32418 h 517626"/>
                  <a:gd name="connsiteX11" fmla="*/ 254003 w 906516"/>
                  <a:gd name="connsiteY11" fmla="*/ 32419 h 517626"/>
                  <a:gd name="connsiteX12" fmla="*/ 254002 w 906516"/>
                  <a:gd name="connsiteY12" fmla="*/ 33723 h 517626"/>
                  <a:gd name="connsiteX13" fmla="*/ 298453 w 906516"/>
                  <a:gd name="connsiteY13" fmla="*/ 33723 h 517626"/>
                  <a:gd name="connsiteX14" fmla="*/ 298452 w 906516"/>
                  <a:gd name="connsiteY14" fmla="*/ 66897 h 517626"/>
                  <a:gd name="connsiteX15" fmla="*/ 300202 w 906516"/>
                  <a:gd name="connsiteY15" fmla="*/ 64806 h 517626"/>
                  <a:gd name="connsiteX16" fmla="*/ 389517 w 906516"/>
                  <a:gd name="connsiteY16" fmla="*/ 159785 h 517626"/>
                  <a:gd name="connsiteX17" fmla="*/ 389517 w 906516"/>
                  <a:gd name="connsiteY17" fmla="*/ 159786 h 517626"/>
                  <a:gd name="connsiteX18" fmla="*/ 693880 w 906516"/>
                  <a:gd name="connsiteY18" fmla="*/ 14725 h 517626"/>
                  <a:gd name="connsiteX19" fmla="*/ 750926 w 906516"/>
                  <a:gd name="connsiteY19" fmla="*/ 175 h 517626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298452 w 906516"/>
                  <a:gd name="connsiteY14" fmla="*/ 66897 h 495971"/>
                  <a:gd name="connsiteX15" fmla="*/ 300202 w 906516"/>
                  <a:gd name="connsiteY15" fmla="*/ 64806 h 495971"/>
                  <a:gd name="connsiteX16" fmla="*/ 389517 w 906516"/>
                  <a:gd name="connsiteY16" fmla="*/ 159785 h 495971"/>
                  <a:gd name="connsiteX17" fmla="*/ 389517 w 906516"/>
                  <a:gd name="connsiteY17" fmla="*/ 159786 h 495971"/>
                  <a:gd name="connsiteX18" fmla="*/ 693880 w 906516"/>
                  <a:gd name="connsiteY18" fmla="*/ 14725 h 495971"/>
                  <a:gd name="connsiteX19" fmla="*/ 750926 w 906516"/>
                  <a:gd name="connsiteY19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298452 w 906516"/>
                  <a:gd name="connsiteY14" fmla="*/ 66897 h 495971"/>
                  <a:gd name="connsiteX15" fmla="*/ 300202 w 906516"/>
                  <a:gd name="connsiteY15" fmla="*/ 64806 h 495971"/>
                  <a:gd name="connsiteX16" fmla="*/ 389517 w 906516"/>
                  <a:gd name="connsiteY16" fmla="*/ 159785 h 495971"/>
                  <a:gd name="connsiteX17" fmla="*/ 389517 w 906516"/>
                  <a:gd name="connsiteY17" fmla="*/ 159786 h 495971"/>
                  <a:gd name="connsiteX18" fmla="*/ 693880 w 906516"/>
                  <a:gd name="connsiteY18" fmla="*/ 14725 h 495971"/>
                  <a:gd name="connsiteX19" fmla="*/ 750926 w 906516"/>
                  <a:gd name="connsiteY19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83821 w 906516"/>
                  <a:gd name="connsiteY7" fmla="*/ 27770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300202 w 906516"/>
                  <a:gd name="connsiteY14" fmla="*/ 64806 h 495971"/>
                  <a:gd name="connsiteX15" fmla="*/ 389517 w 906516"/>
                  <a:gd name="connsiteY15" fmla="*/ 159785 h 495971"/>
                  <a:gd name="connsiteX16" fmla="*/ 389517 w 906516"/>
                  <a:gd name="connsiteY16" fmla="*/ 159786 h 495971"/>
                  <a:gd name="connsiteX17" fmla="*/ 693880 w 906516"/>
                  <a:gd name="connsiteY17" fmla="*/ 14725 h 495971"/>
                  <a:gd name="connsiteX18" fmla="*/ 750926 w 906516"/>
                  <a:gd name="connsiteY18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181452 w 906516"/>
                  <a:gd name="connsiteY7" fmla="*/ 258651 h 495971"/>
                  <a:gd name="connsiteX8" fmla="*/ 77566 w 906516"/>
                  <a:gd name="connsiteY8" fmla="*/ 276438 h 495971"/>
                  <a:gd name="connsiteX9" fmla="*/ 0 w 906516"/>
                  <a:gd name="connsiteY9" fmla="*/ 159418 h 495971"/>
                  <a:gd name="connsiteX10" fmla="*/ 127001 w 906516"/>
                  <a:gd name="connsiteY10" fmla="*/ 32418 h 495971"/>
                  <a:gd name="connsiteX11" fmla="*/ 254003 w 906516"/>
                  <a:gd name="connsiteY11" fmla="*/ 32419 h 495971"/>
                  <a:gd name="connsiteX12" fmla="*/ 254002 w 906516"/>
                  <a:gd name="connsiteY12" fmla="*/ 33723 h 495971"/>
                  <a:gd name="connsiteX13" fmla="*/ 298453 w 906516"/>
                  <a:gd name="connsiteY13" fmla="*/ 33723 h 495971"/>
                  <a:gd name="connsiteX14" fmla="*/ 300202 w 906516"/>
                  <a:gd name="connsiteY14" fmla="*/ 64806 h 495971"/>
                  <a:gd name="connsiteX15" fmla="*/ 389517 w 906516"/>
                  <a:gd name="connsiteY15" fmla="*/ 159785 h 495971"/>
                  <a:gd name="connsiteX16" fmla="*/ 389517 w 906516"/>
                  <a:gd name="connsiteY16" fmla="*/ 159786 h 495971"/>
                  <a:gd name="connsiteX17" fmla="*/ 693880 w 906516"/>
                  <a:gd name="connsiteY17" fmla="*/ 14725 h 495971"/>
                  <a:gd name="connsiteX18" fmla="*/ 750926 w 906516"/>
                  <a:gd name="connsiteY18" fmla="*/ 175 h 495971"/>
                  <a:gd name="connsiteX0" fmla="*/ 750926 w 906516"/>
                  <a:gd name="connsiteY0" fmla="*/ 175 h 495971"/>
                  <a:gd name="connsiteX1" fmla="*/ 891791 w 906516"/>
                  <a:gd name="connsiteY1" fmla="*/ 83945 h 495971"/>
                  <a:gd name="connsiteX2" fmla="*/ 822571 w 906516"/>
                  <a:gd name="connsiteY2" fmla="*/ 281857 h 495971"/>
                  <a:gd name="connsiteX3" fmla="*/ 378125 w 906516"/>
                  <a:gd name="connsiteY3" fmla="*/ 495971 h 495971"/>
                  <a:gd name="connsiteX4" fmla="*/ 171450 w 906516"/>
                  <a:gd name="connsiteY4" fmla="*/ 495969 h 495971"/>
                  <a:gd name="connsiteX5" fmla="*/ 44450 w 906516"/>
                  <a:gd name="connsiteY5" fmla="*/ 368969 h 495971"/>
                  <a:gd name="connsiteX6" fmla="*/ 81648 w 906516"/>
                  <a:gd name="connsiteY6" fmla="*/ 279167 h 495971"/>
                  <a:gd name="connsiteX7" fmla="*/ 77566 w 906516"/>
                  <a:gd name="connsiteY7" fmla="*/ 276438 h 495971"/>
                  <a:gd name="connsiteX8" fmla="*/ 0 w 906516"/>
                  <a:gd name="connsiteY8" fmla="*/ 159418 h 495971"/>
                  <a:gd name="connsiteX9" fmla="*/ 127001 w 906516"/>
                  <a:gd name="connsiteY9" fmla="*/ 32418 h 495971"/>
                  <a:gd name="connsiteX10" fmla="*/ 254003 w 906516"/>
                  <a:gd name="connsiteY10" fmla="*/ 32419 h 495971"/>
                  <a:gd name="connsiteX11" fmla="*/ 254002 w 906516"/>
                  <a:gd name="connsiteY11" fmla="*/ 33723 h 495971"/>
                  <a:gd name="connsiteX12" fmla="*/ 298453 w 906516"/>
                  <a:gd name="connsiteY12" fmla="*/ 33723 h 495971"/>
                  <a:gd name="connsiteX13" fmla="*/ 300202 w 906516"/>
                  <a:gd name="connsiteY13" fmla="*/ 64806 h 495971"/>
                  <a:gd name="connsiteX14" fmla="*/ 389517 w 906516"/>
                  <a:gd name="connsiteY14" fmla="*/ 159785 h 495971"/>
                  <a:gd name="connsiteX15" fmla="*/ 389517 w 906516"/>
                  <a:gd name="connsiteY15" fmla="*/ 159786 h 495971"/>
                  <a:gd name="connsiteX16" fmla="*/ 693880 w 906516"/>
                  <a:gd name="connsiteY16" fmla="*/ 14725 h 495971"/>
                  <a:gd name="connsiteX17" fmla="*/ 750926 w 906516"/>
                  <a:gd name="connsiteY17" fmla="*/ 175 h 4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6516" h="495971">
                    <a:moveTo>
                      <a:pt x="750926" y="175"/>
                    </a:moveTo>
                    <a:cubicBezTo>
                      <a:pt x="808633" y="-2643"/>
                      <a:pt x="865138" y="28621"/>
                      <a:pt x="891791" y="83945"/>
                    </a:cubicBezTo>
                    <a:cubicBezTo>
                      <a:pt x="927328" y="157711"/>
                      <a:pt x="896337" y="246320"/>
                      <a:pt x="822571" y="281857"/>
                    </a:cubicBezTo>
                    <a:lnTo>
                      <a:pt x="378125" y="495971"/>
                    </a:lnTo>
                    <a:lnTo>
                      <a:pt x="171450" y="495969"/>
                    </a:lnTo>
                    <a:cubicBezTo>
                      <a:pt x="101310" y="495969"/>
                      <a:pt x="44450" y="439109"/>
                      <a:pt x="44450" y="368969"/>
                    </a:cubicBezTo>
                    <a:cubicBezTo>
                      <a:pt x="44450" y="333899"/>
                      <a:pt x="58665" y="302149"/>
                      <a:pt x="81648" y="279167"/>
                    </a:cubicBezTo>
                    <a:lnTo>
                      <a:pt x="77566" y="276438"/>
                    </a:lnTo>
                    <a:cubicBezTo>
                      <a:pt x="31984" y="257159"/>
                      <a:pt x="0" y="212024"/>
                      <a:pt x="0" y="159418"/>
                    </a:cubicBezTo>
                    <a:cubicBezTo>
                      <a:pt x="1" y="89279"/>
                      <a:pt x="56860" y="32418"/>
                      <a:pt x="127001" y="32418"/>
                    </a:cubicBezTo>
                    <a:lnTo>
                      <a:pt x="254003" y="32419"/>
                    </a:lnTo>
                    <a:cubicBezTo>
                      <a:pt x="254003" y="32854"/>
                      <a:pt x="254002" y="33288"/>
                      <a:pt x="254002" y="33723"/>
                    </a:cubicBezTo>
                    <a:lnTo>
                      <a:pt x="298453" y="33723"/>
                    </a:lnTo>
                    <a:cubicBezTo>
                      <a:pt x="306153" y="38904"/>
                      <a:pt x="285025" y="43796"/>
                      <a:pt x="300202" y="64806"/>
                    </a:cubicBezTo>
                    <a:cubicBezTo>
                      <a:pt x="299489" y="120906"/>
                      <a:pt x="333479" y="157052"/>
                      <a:pt x="389517" y="159785"/>
                    </a:cubicBezTo>
                    <a:lnTo>
                      <a:pt x="389517" y="159786"/>
                    </a:lnTo>
                    <a:lnTo>
                      <a:pt x="693880" y="14725"/>
                    </a:lnTo>
                    <a:cubicBezTo>
                      <a:pt x="712321" y="5841"/>
                      <a:pt x="731691" y="1115"/>
                      <a:pt x="750926" y="175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D5533EA2-4AFC-4CEC-A93A-5F9653818477}"/>
                  </a:ext>
                </a:extLst>
              </p:cNvPr>
              <p:cNvGrpSpPr/>
              <p:nvPr/>
            </p:nvGrpSpPr>
            <p:grpSpPr>
              <a:xfrm rot="10800000">
                <a:off x="1085624" y="1583942"/>
                <a:ext cx="2701516" cy="2629918"/>
                <a:chOff x="1271306" y="4911396"/>
                <a:chExt cx="2133600" cy="1605106"/>
              </a:xfrm>
            </p:grpSpPr>
            <p:sp>
              <p:nvSpPr>
                <p:cNvPr id="40" name="楕円 39">
                  <a:extLst>
                    <a:ext uri="{FF2B5EF4-FFF2-40B4-BE49-F238E27FC236}">
                      <a16:creationId xmlns:a16="http://schemas.microsoft.com/office/drawing/2014/main" id="{01024917-C4CF-4082-BB5A-7FD39075CA7A}"/>
                    </a:ext>
                  </a:extLst>
                </p:cNvPr>
                <p:cNvSpPr/>
                <p:nvPr/>
              </p:nvSpPr>
              <p:spPr>
                <a:xfrm>
                  <a:off x="1271306" y="4911396"/>
                  <a:ext cx="2133600" cy="1605106"/>
                </a:xfrm>
                <a:prstGeom prst="ellipse">
                  <a:avLst/>
                </a:prstGeom>
                <a:gradFill>
                  <a:gsLst>
                    <a:gs pos="39000">
                      <a:sysClr val="window" lastClr="FFFFFF"/>
                    </a:gs>
                    <a:gs pos="86000">
                      <a:srgbClr val="5B9BD5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FFC9F764-F984-480A-A038-B99376FDDCD5}"/>
                    </a:ext>
                  </a:extLst>
                </p:cNvPr>
                <p:cNvSpPr/>
                <p:nvPr/>
              </p:nvSpPr>
              <p:spPr>
                <a:xfrm>
                  <a:off x="1294178" y="5686425"/>
                  <a:ext cx="2087197" cy="809130"/>
                </a:xfrm>
                <a:custGeom>
                  <a:avLst/>
                  <a:gdLst>
                    <a:gd name="connsiteX0" fmla="*/ 959 w 2133600"/>
                    <a:gd name="connsiteY0" fmla="*/ 0 h 816840"/>
                    <a:gd name="connsiteX1" fmla="*/ 5508 w 2133600"/>
                    <a:gd name="connsiteY1" fmla="*/ 67769 h 816840"/>
                    <a:gd name="connsiteX2" fmla="*/ 1066800 w 2133600"/>
                    <a:gd name="connsiteY2" fmla="*/ 788265 h 816840"/>
                    <a:gd name="connsiteX3" fmla="*/ 2128092 w 2133600"/>
                    <a:gd name="connsiteY3" fmla="*/ 67769 h 816840"/>
                    <a:gd name="connsiteX4" fmla="*/ 2132641 w 2133600"/>
                    <a:gd name="connsiteY4" fmla="*/ 0 h 816840"/>
                    <a:gd name="connsiteX5" fmla="*/ 2133600 w 2133600"/>
                    <a:gd name="connsiteY5" fmla="*/ 14287 h 816840"/>
                    <a:gd name="connsiteX6" fmla="*/ 1066800 w 2133600"/>
                    <a:gd name="connsiteY6" fmla="*/ 816840 h 816840"/>
                    <a:gd name="connsiteX7" fmla="*/ 0 w 2133600"/>
                    <a:gd name="connsiteY7" fmla="*/ 14287 h 816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3600" h="816840">
                      <a:moveTo>
                        <a:pt x="959" y="0"/>
                      </a:moveTo>
                      <a:lnTo>
                        <a:pt x="5508" y="67769"/>
                      </a:lnTo>
                      <a:cubicBezTo>
                        <a:pt x="60139" y="472461"/>
                        <a:pt x="514447" y="788265"/>
                        <a:pt x="1066800" y="788265"/>
                      </a:cubicBezTo>
                      <a:cubicBezTo>
                        <a:pt x="1619154" y="788265"/>
                        <a:pt x="2073462" y="472461"/>
                        <a:pt x="2128092" y="67769"/>
                      </a:cubicBezTo>
                      <a:lnTo>
                        <a:pt x="2132641" y="0"/>
                      </a:lnTo>
                      <a:lnTo>
                        <a:pt x="2133600" y="14287"/>
                      </a:lnTo>
                      <a:cubicBezTo>
                        <a:pt x="2133600" y="457525"/>
                        <a:pt x="1655977" y="816840"/>
                        <a:pt x="1066800" y="816840"/>
                      </a:cubicBezTo>
                      <a:cubicBezTo>
                        <a:pt x="477623" y="816840"/>
                        <a:pt x="0" y="457525"/>
                        <a:pt x="0" y="14287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5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5" name="四角形: 上の 2 つの角を丸める 34">
                <a:extLst>
                  <a:ext uri="{FF2B5EF4-FFF2-40B4-BE49-F238E27FC236}">
                    <a16:creationId xmlns:a16="http://schemas.microsoft.com/office/drawing/2014/main" id="{15C50566-4C14-41A7-B0DF-F332135FBDC8}"/>
                  </a:ext>
                </a:extLst>
              </p:cNvPr>
              <p:cNvSpPr/>
              <p:nvPr/>
            </p:nvSpPr>
            <p:spPr>
              <a:xfrm>
                <a:off x="1353999" y="3769342"/>
                <a:ext cx="174408" cy="25973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" name="円: 塗りつぶしなし 35">
                <a:extLst>
                  <a:ext uri="{FF2B5EF4-FFF2-40B4-BE49-F238E27FC236}">
                    <a16:creationId xmlns:a16="http://schemas.microsoft.com/office/drawing/2014/main" id="{8CB587AD-9EC4-4DCA-9FE5-8186C0650F67}"/>
                  </a:ext>
                </a:extLst>
              </p:cNvPr>
              <p:cNvSpPr/>
              <p:nvPr/>
            </p:nvSpPr>
            <p:spPr>
              <a:xfrm>
                <a:off x="1156944" y="1644506"/>
                <a:ext cx="2557805" cy="2514942"/>
              </a:xfrm>
              <a:prstGeom prst="donut">
                <a:avLst>
                  <a:gd name="adj" fmla="val 5928"/>
                </a:avLst>
              </a:prstGeom>
              <a:pattFill prst="shingle">
                <a:fgClr>
                  <a:srgbClr val="4472C4"/>
                </a:fgClr>
                <a:bgClr>
                  <a:srgbClr val="002060"/>
                </a:bgClr>
              </a:patt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" name="四角形: 上の 2 つの角を丸める 36">
                <a:extLst>
                  <a:ext uri="{FF2B5EF4-FFF2-40B4-BE49-F238E27FC236}">
                    <a16:creationId xmlns:a16="http://schemas.microsoft.com/office/drawing/2014/main" id="{0A43F3D2-5F31-4F5C-A5ED-FE7A27E6B447}"/>
                  </a:ext>
                </a:extLst>
              </p:cNvPr>
              <p:cNvSpPr/>
              <p:nvPr/>
            </p:nvSpPr>
            <p:spPr>
              <a:xfrm flipH="1">
                <a:off x="3294455" y="3769342"/>
                <a:ext cx="174408" cy="25973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" name="円: 塗りつぶしなし 37">
                <a:extLst>
                  <a:ext uri="{FF2B5EF4-FFF2-40B4-BE49-F238E27FC236}">
                    <a16:creationId xmlns:a16="http://schemas.microsoft.com/office/drawing/2014/main" id="{48605F80-FB02-4B0F-BB6E-066F6A1DEAB8}"/>
                  </a:ext>
                </a:extLst>
              </p:cNvPr>
              <p:cNvSpPr/>
              <p:nvPr/>
            </p:nvSpPr>
            <p:spPr>
              <a:xfrm>
                <a:off x="1301226" y="1788019"/>
                <a:ext cx="2265888" cy="2227916"/>
              </a:xfrm>
              <a:prstGeom prst="donut">
                <a:avLst>
                  <a:gd name="adj" fmla="val 4218"/>
                </a:avLst>
              </a:prstGeom>
              <a:pattFill prst="shingle">
                <a:fgClr>
                  <a:srgbClr val="FFC000">
                    <a:lumMod val="60000"/>
                    <a:lumOff val="40000"/>
                  </a:srgbClr>
                </a:fgClr>
                <a:bgClr>
                  <a:srgbClr val="C00000"/>
                </a:bgClr>
              </a:patt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" name="円: 塗りつぶしなし 38">
                <a:extLst>
                  <a:ext uri="{FF2B5EF4-FFF2-40B4-BE49-F238E27FC236}">
                    <a16:creationId xmlns:a16="http://schemas.microsoft.com/office/drawing/2014/main" id="{F9D9050B-EBAF-4001-A115-24848831F610}"/>
                  </a:ext>
                </a:extLst>
              </p:cNvPr>
              <p:cNvSpPr/>
              <p:nvPr/>
            </p:nvSpPr>
            <p:spPr>
              <a:xfrm>
                <a:off x="1512231" y="1995488"/>
                <a:ext cx="1843878" cy="1812978"/>
              </a:xfrm>
              <a:prstGeom prst="donut">
                <a:avLst>
                  <a:gd name="adj" fmla="val 2967"/>
                </a:avLst>
              </a:prstGeom>
              <a:pattFill prst="shingle">
                <a:fgClr>
                  <a:srgbClr val="4472C4"/>
                </a:fgClr>
                <a:bgClr>
                  <a:srgbClr val="002060"/>
                </a:bgClr>
              </a:patt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01061C0-B031-4F16-9674-CB61401497F9}"/>
              </a:ext>
            </a:extLst>
          </p:cNvPr>
          <p:cNvGrpSpPr/>
          <p:nvPr/>
        </p:nvGrpSpPr>
        <p:grpSpPr>
          <a:xfrm>
            <a:off x="4524485" y="2191658"/>
            <a:ext cx="3117646" cy="2828778"/>
            <a:chOff x="4524485" y="2191658"/>
            <a:chExt cx="3117646" cy="2828778"/>
          </a:xfrm>
        </p:grpSpPr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CEB390C0-EB03-479B-9DAF-E4FCEE561C8A}"/>
                </a:ext>
              </a:extLst>
            </p:cNvPr>
            <p:cNvSpPr txBox="1"/>
            <p:nvPr/>
          </p:nvSpPr>
          <p:spPr>
            <a:xfrm>
              <a:off x="4864576" y="4374105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ムツゴロウ</a:t>
              </a:r>
            </a:p>
          </p:txBody>
        </p: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AD8F5214-592A-4203-892B-DAE25BD0264A}"/>
                </a:ext>
              </a:extLst>
            </p:cNvPr>
            <p:cNvGrpSpPr/>
            <p:nvPr/>
          </p:nvGrpSpPr>
          <p:grpSpPr>
            <a:xfrm>
              <a:off x="4524485" y="2191658"/>
              <a:ext cx="3117646" cy="1163108"/>
              <a:chOff x="2164080" y="3465295"/>
              <a:chExt cx="6865620" cy="2561377"/>
            </a:xfrm>
          </p:grpSpPr>
          <p:sp>
            <p:nvSpPr>
              <p:cNvPr id="43" name="楕円 42">
                <a:extLst>
                  <a:ext uri="{FF2B5EF4-FFF2-40B4-BE49-F238E27FC236}">
                    <a16:creationId xmlns:a16="http://schemas.microsoft.com/office/drawing/2014/main" id="{F29B1A16-BEE9-4710-A5B1-BF49F189A004}"/>
                  </a:ext>
                </a:extLst>
              </p:cNvPr>
              <p:cNvSpPr/>
              <p:nvPr/>
            </p:nvSpPr>
            <p:spPr>
              <a:xfrm>
                <a:off x="2164080" y="4690862"/>
                <a:ext cx="6865620" cy="1335810"/>
              </a:xfrm>
              <a:prstGeom prst="ellipse">
                <a:avLst/>
              </a:prstGeom>
              <a:solidFill>
                <a:srgbClr val="6633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4" name="グループ化 43">
                <a:extLst>
                  <a:ext uri="{FF2B5EF4-FFF2-40B4-BE49-F238E27FC236}">
                    <a16:creationId xmlns:a16="http://schemas.microsoft.com/office/drawing/2014/main" id="{BEFAA4CB-FC36-4704-BB43-9338E326E265}"/>
                  </a:ext>
                </a:extLst>
              </p:cNvPr>
              <p:cNvGrpSpPr/>
              <p:nvPr/>
            </p:nvGrpSpPr>
            <p:grpSpPr>
              <a:xfrm rot="665609">
                <a:off x="5557740" y="4072304"/>
                <a:ext cx="1580507" cy="761076"/>
                <a:chOff x="4435555" y="5521448"/>
                <a:chExt cx="1580507" cy="761076"/>
              </a:xfrm>
              <a:solidFill>
                <a:sysClr val="windowText" lastClr="000000">
                  <a:lumMod val="65000"/>
                  <a:lumOff val="35000"/>
                </a:sysClr>
              </a:solidFill>
            </p:grpSpPr>
            <p:sp>
              <p:nvSpPr>
                <p:cNvPr id="67" name="四角形: 上の 2 つの角を丸める 2059">
                  <a:extLst>
                    <a:ext uri="{FF2B5EF4-FFF2-40B4-BE49-F238E27FC236}">
                      <a16:creationId xmlns:a16="http://schemas.microsoft.com/office/drawing/2014/main" id="{BAB779A8-EA01-49F0-B1C6-B35207D666A3}"/>
                    </a:ext>
                  </a:extLst>
                </p:cNvPr>
                <p:cNvSpPr/>
                <p:nvPr/>
              </p:nvSpPr>
              <p:spPr>
                <a:xfrm>
                  <a:off x="4435555" y="5521448"/>
                  <a:ext cx="1580507" cy="761076"/>
                </a:xfrm>
                <a:custGeom>
                  <a:avLst/>
                  <a:gdLst>
                    <a:gd name="connsiteX0" fmla="*/ 361344 w 1737539"/>
                    <a:gd name="connsiteY0" fmla="*/ 0 h 722688"/>
                    <a:gd name="connsiteX1" fmla="*/ 1376195 w 1737539"/>
                    <a:gd name="connsiteY1" fmla="*/ 0 h 722688"/>
                    <a:gd name="connsiteX2" fmla="*/ 1737539 w 1737539"/>
                    <a:gd name="connsiteY2" fmla="*/ 361344 h 722688"/>
                    <a:gd name="connsiteX3" fmla="*/ 1737539 w 1737539"/>
                    <a:gd name="connsiteY3" fmla="*/ 722688 h 722688"/>
                    <a:gd name="connsiteX4" fmla="*/ 1737539 w 1737539"/>
                    <a:gd name="connsiteY4" fmla="*/ 722688 h 722688"/>
                    <a:gd name="connsiteX5" fmla="*/ 0 w 1737539"/>
                    <a:gd name="connsiteY5" fmla="*/ 722688 h 722688"/>
                    <a:gd name="connsiteX6" fmla="*/ 0 w 1737539"/>
                    <a:gd name="connsiteY6" fmla="*/ 722688 h 722688"/>
                    <a:gd name="connsiteX7" fmla="*/ 0 w 1737539"/>
                    <a:gd name="connsiteY7" fmla="*/ 361344 h 722688"/>
                    <a:gd name="connsiteX8" fmla="*/ 361344 w 1737539"/>
                    <a:gd name="connsiteY8" fmla="*/ 0 h 722688"/>
                    <a:gd name="connsiteX0" fmla="*/ 443894 w 1820089"/>
                    <a:gd name="connsiteY0" fmla="*/ 0 h 722688"/>
                    <a:gd name="connsiteX1" fmla="*/ 1458745 w 1820089"/>
                    <a:gd name="connsiteY1" fmla="*/ 0 h 722688"/>
                    <a:gd name="connsiteX2" fmla="*/ 1820089 w 1820089"/>
                    <a:gd name="connsiteY2" fmla="*/ 361344 h 722688"/>
                    <a:gd name="connsiteX3" fmla="*/ 1820089 w 1820089"/>
                    <a:gd name="connsiteY3" fmla="*/ 722688 h 722688"/>
                    <a:gd name="connsiteX4" fmla="*/ 1820089 w 1820089"/>
                    <a:gd name="connsiteY4" fmla="*/ 722688 h 722688"/>
                    <a:gd name="connsiteX5" fmla="*/ 82550 w 1820089"/>
                    <a:gd name="connsiteY5" fmla="*/ 722688 h 722688"/>
                    <a:gd name="connsiteX6" fmla="*/ 0 w 1820089"/>
                    <a:gd name="connsiteY6" fmla="*/ 722688 h 722688"/>
                    <a:gd name="connsiteX7" fmla="*/ 82550 w 1820089"/>
                    <a:gd name="connsiteY7" fmla="*/ 361344 h 722688"/>
                    <a:gd name="connsiteX8" fmla="*/ 443894 w 1820089"/>
                    <a:gd name="connsiteY8" fmla="*/ 0 h 722688"/>
                    <a:gd name="connsiteX0" fmla="*/ 443894 w 1820089"/>
                    <a:gd name="connsiteY0" fmla="*/ 0 h 722688"/>
                    <a:gd name="connsiteX1" fmla="*/ 1458745 w 1820089"/>
                    <a:gd name="connsiteY1" fmla="*/ 0 h 722688"/>
                    <a:gd name="connsiteX2" fmla="*/ 1820089 w 1820089"/>
                    <a:gd name="connsiteY2" fmla="*/ 361344 h 722688"/>
                    <a:gd name="connsiteX3" fmla="*/ 1820089 w 1820089"/>
                    <a:gd name="connsiteY3" fmla="*/ 722688 h 722688"/>
                    <a:gd name="connsiteX4" fmla="*/ 1820089 w 1820089"/>
                    <a:gd name="connsiteY4" fmla="*/ 722688 h 722688"/>
                    <a:gd name="connsiteX5" fmla="*/ 82550 w 1820089"/>
                    <a:gd name="connsiteY5" fmla="*/ 722688 h 722688"/>
                    <a:gd name="connsiteX6" fmla="*/ 0 w 1820089"/>
                    <a:gd name="connsiteY6" fmla="*/ 722688 h 722688"/>
                    <a:gd name="connsiteX7" fmla="*/ 82550 w 1820089"/>
                    <a:gd name="connsiteY7" fmla="*/ 361344 h 722688"/>
                    <a:gd name="connsiteX8" fmla="*/ 443894 w 1820089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822205 w 1822205"/>
                    <a:gd name="connsiteY4" fmla="*/ 7226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822205 w 1822205"/>
                    <a:gd name="connsiteY4" fmla="*/ 7226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612655 w 1822205"/>
                    <a:gd name="connsiteY4" fmla="*/ 7099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612655 w 1822205"/>
                    <a:gd name="connsiteY3" fmla="*/ 709988 h 722688"/>
                    <a:gd name="connsiteX4" fmla="*/ 84666 w 1822205"/>
                    <a:gd name="connsiteY4" fmla="*/ 722688 h 722688"/>
                    <a:gd name="connsiteX5" fmla="*/ 2116 w 1822205"/>
                    <a:gd name="connsiteY5" fmla="*/ 722688 h 722688"/>
                    <a:gd name="connsiteX6" fmla="*/ 59266 w 1822205"/>
                    <a:gd name="connsiteY6" fmla="*/ 342294 h 722688"/>
                    <a:gd name="connsiteX7" fmla="*/ 446010 w 1822205"/>
                    <a:gd name="connsiteY7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612655 w 1822205"/>
                    <a:gd name="connsiteY3" fmla="*/ 709988 h 722688"/>
                    <a:gd name="connsiteX4" fmla="*/ 2116 w 1822205"/>
                    <a:gd name="connsiteY4" fmla="*/ 722688 h 722688"/>
                    <a:gd name="connsiteX5" fmla="*/ 59266 w 1822205"/>
                    <a:gd name="connsiteY5" fmla="*/ 342294 h 722688"/>
                    <a:gd name="connsiteX6" fmla="*/ 446010 w 1822205"/>
                    <a:gd name="connsiteY6" fmla="*/ 0 h 722688"/>
                    <a:gd name="connsiteX0" fmla="*/ 443908 w 1820103"/>
                    <a:gd name="connsiteY0" fmla="*/ 0 h 722688"/>
                    <a:gd name="connsiteX1" fmla="*/ 1458759 w 1820103"/>
                    <a:gd name="connsiteY1" fmla="*/ 0 h 722688"/>
                    <a:gd name="connsiteX2" fmla="*/ 1820103 w 1820103"/>
                    <a:gd name="connsiteY2" fmla="*/ 361344 h 722688"/>
                    <a:gd name="connsiteX3" fmla="*/ 1610553 w 1820103"/>
                    <a:gd name="connsiteY3" fmla="*/ 709988 h 722688"/>
                    <a:gd name="connsiteX4" fmla="*/ 14 w 1820103"/>
                    <a:gd name="connsiteY4" fmla="*/ 722688 h 722688"/>
                    <a:gd name="connsiteX5" fmla="*/ 57164 w 1820103"/>
                    <a:gd name="connsiteY5" fmla="*/ 342294 h 722688"/>
                    <a:gd name="connsiteX6" fmla="*/ 443908 w 1820103"/>
                    <a:gd name="connsiteY6" fmla="*/ 0 h 722688"/>
                    <a:gd name="connsiteX0" fmla="*/ 443908 w 1827726"/>
                    <a:gd name="connsiteY0" fmla="*/ 2381 h 725069"/>
                    <a:gd name="connsiteX1" fmla="*/ 1677834 w 1827726"/>
                    <a:gd name="connsiteY1" fmla="*/ 0 h 725069"/>
                    <a:gd name="connsiteX2" fmla="*/ 1820103 w 1827726"/>
                    <a:gd name="connsiteY2" fmla="*/ 363725 h 725069"/>
                    <a:gd name="connsiteX3" fmla="*/ 1610553 w 1827726"/>
                    <a:gd name="connsiteY3" fmla="*/ 712369 h 725069"/>
                    <a:gd name="connsiteX4" fmla="*/ 14 w 1827726"/>
                    <a:gd name="connsiteY4" fmla="*/ 725069 h 725069"/>
                    <a:gd name="connsiteX5" fmla="*/ 57164 w 1827726"/>
                    <a:gd name="connsiteY5" fmla="*/ 344675 h 725069"/>
                    <a:gd name="connsiteX6" fmla="*/ 443908 w 1827726"/>
                    <a:gd name="connsiteY6" fmla="*/ 2381 h 725069"/>
                    <a:gd name="connsiteX0" fmla="*/ 443908 w 1753687"/>
                    <a:gd name="connsiteY0" fmla="*/ 2381 h 725069"/>
                    <a:gd name="connsiteX1" fmla="*/ 1677834 w 1753687"/>
                    <a:gd name="connsiteY1" fmla="*/ 0 h 725069"/>
                    <a:gd name="connsiteX2" fmla="*/ 1620078 w 1753687"/>
                    <a:gd name="connsiteY2" fmla="*/ 361344 h 725069"/>
                    <a:gd name="connsiteX3" fmla="*/ 1610553 w 1753687"/>
                    <a:gd name="connsiteY3" fmla="*/ 712369 h 725069"/>
                    <a:gd name="connsiteX4" fmla="*/ 14 w 1753687"/>
                    <a:gd name="connsiteY4" fmla="*/ 725069 h 725069"/>
                    <a:gd name="connsiteX5" fmla="*/ 57164 w 1753687"/>
                    <a:gd name="connsiteY5" fmla="*/ 344675 h 725069"/>
                    <a:gd name="connsiteX6" fmla="*/ 443908 w 1753687"/>
                    <a:gd name="connsiteY6" fmla="*/ 2381 h 725069"/>
                    <a:gd name="connsiteX0" fmla="*/ 443908 w 1753687"/>
                    <a:gd name="connsiteY0" fmla="*/ 2381 h 725069"/>
                    <a:gd name="connsiteX1" fmla="*/ 1677834 w 1753687"/>
                    <a:gd name="connsiteY1" fmla="*/ 0 h 725069"/>
                    <a:gd name="connsiteX2" fmla="*/ 1620078 w 1753687"/>
                    <a:gd name="connsiteY2" fmla="*/ 361344 h 725069"/>
                    <a:gd name="connsiteX3" fmla="*/ 1448628 w 1753687"/>
                    <a:gd name="connsiteY3" fmla="*/ 717131 h 725069"/>
                    <a:gd name="connsiteX4" fmla="*/ 14 w 1753687"/>
                    <a:gd name="connsiteY4" fmla="*/ 725069 h 725069"/>
                    <a:gd name="connsiteX5" fmla="*/ 57164 w 1753687"/>
                    <a:gd name="connsiteY5" fmla="*/ 344675 h 725069"/>
                    <a:gd name="connsiteX6" fmla="*/ 443908 w 1753687"/>
                    <a:gd name="connsiteY6" fmla="*/ 2381 h 725069"/>
                    <a:gd name="connsiteX0" fmla="*/ 443908 w 1739609"/>
                    <a:gd name="connsiteY0" fmla="*/ 2381 h 725069"/>
                    <a:gd name="connsiteX1" fmla="*/ 1677834 w 1739609"/>
                    <a:gd name="connsiteY1" fmla="*/ 0 h 725069"/>
                    <a:gd name="connsiteX2" fmla="*/ 1529590 w 1739609"/>
                    <a:gd name="connsiteY2" fmla="*/ 363725 h 725069"/>
                    <a:gd name="connsiteX3" fmla="*/ 1448628 w 1739609"/>
                    <a:gd name="connsiteY3" fmla="*/ 717131 h 725069"/>
                    <a:gd name="connsiteX4" fmla="*/ 14 w 1739609"/>
                    <a:gd name="connsiteY4" fmla="*/ 725069 h 725069"/>
                    <a:gd name="connsiteX5" fmla="*/ 57164 w 1739609"/>
                    <a:gd name="connsiteY5" fmla="*/ 344675 h 725069"/>
                    <a:gd name="connsiteX6" fmla="*/ 443908 w 1739609"/>
                    <a:gd name="connsiteY6" fmla="*/ 2381 h 725069"/>
                    <a:gd name="connsiteX0" fmla="*/ 443908 w 1753750"/>
                    <a:gd name="connsiteY0" fmla="*/ 2381 h 725069"/>
                    <a:gd name="connsiteX1" fmla="*/ 1677834 w 1753750"/>
                    <a:gd name="connsiteY1" fmla="*/ 0 h 725069"/>
                    <a:gd name="connsiteX2" fmla="*/ 1529590 w 1753750"/>
                    <a:gd name="connsiteY2" fmla="*/ 363725 h 725069"/>
                    <a:gd name="connsiteX3" fmla="*/ 1448628 w 1753750"/>
                    <a:gd name="connsiteY3" fmla="*/ 717131 h 725069"/>
                    <a:gd name="connsiteX4" fmla="*/ 14 w 1753750"/>
                    <a:gd name="connsiteY4" fmla="*/ 725069 h 725069"/>
                    <a:gd name="connsiteX5" fmla="*/ 57164 w 1753750"/>
                    <a:gd name="connsiteY5" fmla="*/ 344675 h 725069"/>
                    <a:gd name="connsiteX6" fmla="*/ 443908 w 1753750"/>
                    <a:gd name="connsiteY6" fmla="*/ 2381 h 725069"/>
                    <a:gd name="connsiteX0" fmla="*/ 443908 w 1709210"/>
                    <a:gd name="connsiteY0" fmla="*/ 10430 h 733118"/>
                    <a:gd name="connsiteX1" fmla="*/ 1677834 w 1709210"/>
                    <a:gd name="connsiteY1" fmla="*/ 8049 h 733118"/>
                    <a:gd name="connsiteX2" fmla="*/ 1529590 w 1709210"/>
                    <a:gd name="connsiteY2" fmla="*/ 371774 h 733118"/>
                    <a:gd name="connsiteX3" fmla="*/ 1448628 w 1709210"/>
                    <a:gd name="connsiteY3" fmla="*/ 725180 h 733118"/>
                    <a:gd name="connsiteX4" fmla="*/ 14 w 1709210"/>
                    <a:gd name="connsiteY4" fmla="*/ 733118 h 733118"/>
                    <a:gd name="connsiteX5" fmla="*/ 57164 w 1709210"/>
                    <a:gd name="connsiteY5" fmla="*/ 352724 h 733118"/>
                    <a:gd name="connsiteX6" fmla="*/ 443908 w 1709210"/>
                    <a:gd name="connsiteY6" fmla="*/ 10430 h 733118"/>
                    <a:gd name="connsiteX0" fmla="*/ 443908 w 1535723"/>
                    <a:gd name="connsiteY0" fmla="*/ 8646 h 731334"/>
                    <a:gd name="connsiteX1" fmla="*/ 1465903 w 1535723"/>
                    <a:gd name="connsiteY1" fmla="*/ 8646 h 731334"/>
                    <a:gd name="connsiteX2" fmla="*/ 1529590 w 1535723"/>
                    <a:gd name="connsiteY2" fmla="*/ 369990 h 731334"/>
                    <a:gd name="connsiteX3" fmla="*/ 1448628 w 1535723"/>
                    <a:gd name="connsiteY3" fmla="*/ 723396 h 731334"/>
                    <a:gd name="connsiteX4" fmla="*/ 14 w 1535723"/>
                    <a:gd name="connsiteY4" fmla="*/ 731334 h 731334"/>
                    <a:gd name="connsiteX5" fmla="*/ 57164 w 1535723"/>
                    <a:gd name="connsiteY5" fmla="*/ 350940 h 731334"/>
                    <a:gd name="connsiteX6" fmla="*/ 443908 w 1535723"/>
                    <a:gd name="connsiteY6" fmla="*/ 8646 h 731334"/>
                    <a:gd name="connsiteX0" fmla="*/ 443908 w 1542570"/>
                    <a:gd name="connsiteY0" fmla="*/ 25577 h 748265"/>
                    <a:gd name="connsiteX1" fmla="*/ 1465903 w 1542570"/>
                    <a:gd name="connsiteY1" fmla="*/ 25577 h 748265"/>
                    <a:gd name="connsiteX2" fmla="*/ 1529590 w 1542570"/>
                    <a:gd name="connsiteY2" fmla="*/ 386921 h 748265"/>
                    <a:gd name="connsiteX3" fmla="*/ 1448628 w 1542570"/>
                    <a:gd name="connsiteY3" fmla="*/ 740327 h 748265"/>
                    <a:gd name="connsiteX4" fmla="*/ 14 w 1542570"/>
                    <a:gd name="connsiteY4" fmla="*/ 748265 h 748265"/>
                    <a:gd name="connsiteX5" fmla="*/ 57164 w 1542570"/>
                    <a:gd name="connsiteY5" fmla="*/ 367871 h 748265"/>
                    <a:gd name="connsiteX6" fmla="*/ 443908 w 1542570"/>
                    <a:gd name="connsiteY6" fmla="*/ 25577 h 748265"/>
                    <a:gd name="connsiteX0" fmla="*/ 443908 w 1542570"/>
                    <a:gd name="connsiteY0" fmla="*/ 37146 h 759834"/>
                    <a:gd name="connsiteX1" fmla="*/ 1465903 w 1542570"/>
                    <a:gd name="connsiteY1" fmla="*/ 37146 h 759834"/>
                    <a:gd name="connsiteX2" fmla="*/ 1529590 w 1542570"/>
                    <a:gd name="connsiteY2" fmla="*/ 398490 h 759834"/>
                    <a:gd name="connsiteX3" fmla="*/ 1448628 w 1542570"/>
                    <a:gd name="connsiteY3" fmla="*/ 751896 h 759834"/>
                    <a:gd name="connsiteX4" fmla="*/ 14 w 1542570"/>
                    <a:gd name="connsiteY4" fmla="*/ 759834 h 759834"/>
                    <a:gd name="connsiteX5" fmla="*/ 57164 w 1542570"/>
                    <a:gd name="connsiteY5" fmla="*/ 379440 h 759834"/>
                    <a:gd name="connsiteX6" fmla="*/ 443908 w 1542570"/>
                    <a:gd name="connsiteY6" fmla="*/ 37146 h 759834"/>
                    <a:gd name="connsiteX0" fmla="*/ 362963 w 1573525"/>
                    <a:gd name="connsiteY0" fmla="*/ 38388 h 761076"/>
                    <a:gd name="connsiteX1" fmla="*/ 1465921 w 1573525"/>
                    <a:gd name="connsiteY1" fmla="*/ 38388 h 761076"/>
                    <a:gd name="connsiteX2" fmla="*/ 1529608 w 1573525"/>
                    <a:gd name="connsiteY2" fmla="*/ 399732 h 761076"/>
                    <a:gd name="connsiteX3" fmla="*/ 1448646 w 1573525"/>
                    <a:gd name="connsiteY3" fmla="*/ 753138 h 761076"/>
                    <a:gd name="connsiteX4" fmla="*/ 32 w 1573525"/>
                    <a:gd name="connsiteY4" fmla="*/ 761076 h 761076"/>
                    <a:gd name="connsiteX5" fmla="*/ 57182 w 1573525"/>
                    <a:gd name="connsiteY5" fmla="*/ 380682 h 761076"/>
                    <a:gd name="connsiteX6" fmla="*/ 362963 w 1573525"/>
                    <a:gd name="connsiteY6" fmla="*/ 38388 h 761076"/>
                    <a:gd name="connsiteX0" fmla="*/ 362931 w 1573493"/>
                    <a:gd name="connsiteY0" fmla="*/ 38388 h 761076"/>
                    <a:gd name="connsiteX1" fmla="*/ 1465889 w 1573493"/>
                    <a:gd name="connsiteY1" fmla="*/ 38388 h 761076"/>
                    <a:gd name="connsiteX2" fmla="*/ 1529576 w 1573493"/>
                    <a:gd name="connsiteY2" fmla="*/ 399732 h 761076"/>
                    <a:gd name="connsiteX3" fmla="*/ 1448614 w 1573493"/>
                    <a:gd name="connsiteY3" fmla="*/ 753138 h 761076"/>
                    <a:gd name="connsiteX4" fmla="*/ 0 w 1573493"/>
                    <a:gd name="connsiteY4" fmla="*/ 761076 h 761076"/>
                    <a:gd name="connsiteX5" fmla="*/ 57150 w 1573493"/>
                    <a:gd name="connsiteY5" fmla="*/ 380682 h 761076"/>
                    <a:gd name="connsiteX6" fmla="*/ 362931 w 1573493"/>
                    <a:gd name="connsiteY6" fmla="*/ 38388 h 761076"/>
                    <a:gd name="connsiteX0" fmla="*/ 362931 w 1580507"/>
                    <a:gd name="connsiteY0" fmla="*/ 38388 h 761076"/>
                    <a:gd name="connsiteX1" fmla="*/ 1465889 w 1580507"/>
                    <a:gd name="connsiteY1" fmla="*/ 38388 h 761076"/>
                    <a:gd name="connsiteX2" fmla="*/ 1529576 w 1580507"/>
                    <a:gd name="connsiteY2" fmla="*/ 399732 h 761076"/>
                    <a:gd name="connsiteX3" fmla="*/ 1448614 w 1580507"/>
                    <a:gd name="connsiteY3" fmla="*/ 753138 h 761076"/>
                    <a:gd name="connsiteX4" fmla="*/ 0 w 1580507"/>
                    <a:gd name="connsiteY4" fmla="*/ 761076 h 761076"/>
                    <a:gd name="connsiteX5" fmla="*/ 57150 w 1580507"/>
                    <a:gd name="connsiteY5" fmla="*/ 380682 h 761076"/>
                    <a:gd name="connsiteX6" fmla="*/ 362931 w 1580507"/>
                    <a:gd name="connsiteY6" fmla="*/ 38388 h 761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0507" h="761076">
                      <a:moveTo>
                        <a:pt x="362931" y="38388"/>
                      </a:moveTo>
                      <a:cubicBezTo>
                        <a:pt x="517065" y="-2887"/>
                        <a:pt x="1271448" y="-21836"/>
                        <a:pt x="1465889" y="38388"/>
                      </a:cubicBezTo>
                      <a:cubicBezTo>
                        <a:pt x="1660330" y="98612"/>
                        <a:pt x="1553886" y="280607"/>
                        <a:pt x="1529576" y="399732"/>
                      </a:cubicBezTo>
                      <a:cubicBezTo>
                        <a:pt x="1505266" y="518857"/>
                        <a:pt x="1475601" y="635336"/>
                        <a:pt x="1448614" y="753138"/>
                      </a:cubicBezTo>
                      <a:lnTo>
                        <a:pt x="0" y="761076"/>
                      </a:lnTo>
                      <a:cubicBezTo>
                        <a:pt x="0" y="640628"/>
                        <a:pt x="10950" y="517799"/>
                        <a:pt x="57150" y="380682"/>
                      </a:cubicBezTo>
                      <a:cubicBezTo>
                        <a:pt x="103350" y="243565"/>
                        <a:pt x="208797" y="79663"/>
                        <a:pt x="362931" y="38388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942832C4-C057-4816-9564-9E1A926B53FC}"/>
                    </a:ext>
                  </a:extLst>
                </p:cNvPr>
                <p:cNvSpPr/>
                <p:nvPr/>
              </p:nvSpPr>
              <p:spPr>
                <a:xfrm>
                  <a:off x="4500805" y="5641243"/>
                  <a:ext cx="1490210" cy="640924"/>
                </a:xfrm>
                <a:custGeom>
                  <a:avLst/>
                  <a:gdLst>
                    <a:gd name="connsiteX0" fmla="*/ 1347335 w 1490210"/>
                    <a:gd name="connsiteY0" fmla="*/ 952 h 640924"/>
                    <a:gd name="connsiteX1" fmla="*/ 1106143 w 1490210"/>
                    <a:gd name="connsiteY1" fmla="*/ 563568 h 640924"/>
                    <a:gd name="connsiteX2" fmla="*/ 1090457 w 1490210"/>
                    <a:gd name="connsiteY2" fmla="*/ 634948 h 640924"/>
                    <a:gd name="connsiteX3" fmla="*/ 1049086 w 1490210"/>
                    <a:gd name="connsiteY3" fmla="*/ 635175 h 640924"/>
                    <a:gd name="connsiteX4" fmla="*/ 1068014 w 1490210"/>
                    <a:gd name="connsiteY4" fmla="*/ 553801 h 640924"/>
                    <a:gd name="connsiteX5" fmla="*/ 1347335 w 1490210"/>
                    <a:gd name="connsiteY5" fmla="*/ 952 h 640924"/>
                    <a:gd name="connsiteX6" fmla="*/ 1204459 w 1490210"/>
                    <a:gd name="connsiteY6" fmla="*/ 952 h 640924"/>
                    <a:gd name="connsiteX7" fmla="*/ 963268 w 1490210"/>
                    <a:gd name="connsiteY7" fmla="*/ 563568 h 640924"/>
                    <a:gd name="connsiteX8" fmla="*/ 947410 w 1490210"/>
                    <a:gd name="connsiteY8" fmla="*/ 635732 h 640924"/>
                    <a:gd name="connsiteX9" fmla="*/ 906029 w 1490210"/>
                    <a:gd name="connsiteY9" fmla="*/ 635959 h 640924"/>
                    <a:gd name="connsiteX10" fmla="*/ 925139 w 1490210"/>
                    <a:gd name="connsiteY10" fmla="*/ 553801 h 640924"/>
                    <a:gd name="connsiteX11" fmla="*/ 1204459 w 1490210"/>
                    <a:gd name="connsiteY11" fmla="*/ 952 h 640924"/>
                    <a:gd name="connsiteX12" fmla="*/ 1490210 w 1490210"/>
                    <a:gd name="connsiteY12" fmla="*/ 951 h 640924"/>
                    <a:gd name="connsiteX13" fmla="*/ 1249018 w 1490210"/>
                    <a:gd name="connsiteY13" fmla="*/ 563568 h 640924"/>
                    <a:gd name="connsiteX14" fmla="*/ 1233504 w 1490210"/>
                    <a:gd name="connsiteY14" fmla="*/ 634164 h 640924"/>
                    <a:gd name="connsiteX15" fmla="*/ 1192143 w 1490210"/>
                    <a:gd name="connsiteY15" fmla="*/ 634391 h 640924"/>
                    <a:gd name="connsiteX16" fmla="*/ 1210889 w 1490210"/>
                    <a:gd name="connsiteY16" fmla="*/ 553801 h 640924"/>
                    <a:gd name="connsiteX17" fmla="*/ 1490210 w 1490210"/>
                    <a:gd name="connsiteY17" fmla="*/ 951 h 640924"/>
                    <a:gd name="connsiteX18" fmla="*/ 442461 w 1490210"/>
                    <a:gd name="connsiteY18" fmla="*/ 951 h 640924"/>
                    <a:gd name="connsiteX19" fmla="*/ 201269 w 1490210"/>
                    <a:gd name="connsiteY19" fmla="*/ 563568 h 640924"/>
                    <a:gd name="connsiteX20" fmla="*/ 184492 w 1490210"/>
                    <a:gd name="connsiteY20" fmla="*/ 639913 h 640924"/>
                    <a:gd name="connsiteX21" fmla="*/ 143057 w 1490210"/>
                    <a:gd name="connsiteY21" fmla="*/ 640140 h 640924"/>
                    <a:gd name="connsiteX22" fmla="*/ 163140 w 1490210"/>
                    <a:gd name="connsiteY22" fmla="*/ 553801 h 640924"/>
                    <a:gd name="connsiteX23" fmla="*/ 442461 w 1490210"/>
                    <a:gd name="connsiteY23" fmla="*/ 951 h 640924"/>
                    <a:gd name="connsiteX24" fmla="*/ 299586 w 1490210"/>
                    <a:gd name="connsiteY24" fmla="*/ 951 h 640924"/>
                    <a:gd name="connsiteX25" fmla="*/ 58394 w 1490210"/>
                    <a:gd name="connsiteY25" fmla="*/ 563568 h 640924"/>
                    <a:gd name="connsiteX26" fmla="*/ 41445 w 1490210"/>
                    <a:gd name="connsiteY26" fmla="*/ 640697 h 640924"/>
                    <a:gd name="connsiteX27" fmla="*/ 0 w 1490210"/>
                    <a:gd name="connsiteY27" fmla="*/ 640924 h 640924"/>
                    <a:gd name="connsiteX28" fmla="*/ 20265 w 1490210"/>
                    <a:gd name="connsiteY28" fmla="*/ 553801 h 640924"/>
                    <a:gd name="connsiteX29" fmla="*/ 299586 w 1490210"/>
                    <a:gd name="connsiteY29" fmla="*/ 951 h 640924"/>
                    <a:gd name="connsiteX30" fmla="*/ 1042536 w 1490210"/>
                    <a:gd name="connsiteY30" fmla="*/ 951 h 640924"/>
                    <a:gd name="connsiteX31" fmla="*/ 801344 w 1490210"/>
                    <a:gd name="connsiteY31" fmla="*/ 563569 h 640924"/>
                    <a:gd name="connsiteX32" fmla="*/ 785291 w 1490210"/>
                    <a:gd name="connsiteY32" fmla="*/ 636621 h 640924"/>
                    <a:gd name="connsiteX33" fmla="*/ 743898 w 1490210"/>
                    <a:gd name="connsiteY33" fmla="*/ 636847 h 640924"/>
                    <a:gd name="connsiteX34" fmla="*/ 763215 w 1490210"/>
                    <a:gd name="connsiteY34" fmla="*/ 553801 h 640924"/>
                    <a:gd name="connsiteX35" fmla="*/ 1042536 w 1490210"/>
                    <a:gd name="connsiteY35" fmla="*/ 951 h 640924"/>
                    <a:gd name="connsiteX36" fmla="*/ 899661 w 1490210"/>
                    <a:gd name="connsiteY36" fmla="*/ 951 h 640924"/>
                    <a:gd name="connsiteX37" fmla="*/ 658469 w 1490210"/>
                    <a:gd name="connsiteY37" fmla="*/ 563569 h 640924"/>
                    <a:gd name="connsiteX38" fmla="*/ 642243 w 1490210"/>
                    <a:gd name="connsiteY38" fmla="*/ 637404 h 640924"/>
                    <a:gd name="connsiteX39" fmla="*/ 600841 w 1490210"/>
                    <a:gd name="connsiteY39" fmla="*/ 637631 h 640924"/>
                    <a:gd name="connsiteX40" fmla="*/ 620340 w 1490210"/>
                    <a:gd name="connsiteY40" fmla="*/ 553800 h 640924"/>
                    <a:gd name="connsiteX41" fmla="*/ 899661 w 1490210"/>
                    <a:gd name="connsiteY41" fmla="*/ 951 h 640924"/>
                    <a:gd name="connsiteX42" fmla="*/ 731385 w 1490210"/>
                    <a:gd name="connsiteY42" fmla="*/ 951 h 640924"/>
                    <a:gd name="connsiteX43" fmla="*/ 490194 w 1490210"/>
                    <a:gd name="connsiteY43" fmla="*/ 563569 h 640924"/>
                    <a:gd name="connsiteX44" fmla="*/ 473765 w 1490210"/>
                    <a:gd name="connsiteY44" fmla="*/ 638328 h 640924"/>
                    <a:gd name="connsiteX45" fmla="*/ 432350 w 1490210"/>
                    <a:gd name="connsiteY45" fmla="*/ 638555 h 640924"/>
                    <a:gd name="connsiteX46" fmla="*/ 452065 w 1490210"/>
                    <a:gd name="connsiteY46" fmla="*/ 553800 h 640924"/>
                    <a:gd name="connsiteX47" fmla="*/ 731385 w 1490210"/>
                    <a:gd name="connsiteY47" fmla="*/ 951 h 640924"/>
                    <a:gd name="connsiteX48" fmla="*/ 588510 w 1490210"/>
                    <a:gd name="connsiteY48" fmla="*/ 951 h 640924"/>
                    <a:gd name="connsiteX49" fmla="*/ 347319 w 1490210"/>
                    <a:gd name="connsiteY49" fmla="*/ 563568 h 640924"/>
                    <a:gd name="connsiteX50" fmla="*/ 330718 w 1490210"/>
                    <a:gd name="connsiteY50" fmla="*/ 639111 h 640924"/>
                    <a:gd name="connsiteX51" fmla="*/ 289293 w 1490210"/>
                    <a:gd name="connsiteY51" fmla="*/ 639338 h 640924"/>
                    <a:gd name="connsiteX52" fmla="*/ 309190 w 1490210"/>
                    <a:gd name="connsiteY52" fmla="*/ 553800 h 640924"/>
                    <a:gd name="connsiteX53" fmla="*/ 588510 w 1490210"/>
                    <a:gd name="connsiteY53" fmla="*/ 951 h 6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1490210" h="640924">
                      <a:moveTo>
                        <a:pt x="1347335" y="952"/>
                      </a:moveTo>
                      <a:cubicBezTo>
                        <a:pt x="1270071" y="75341"/>
                        <a:pt x="1173511" y="300581"/>
                        <a:pt x="1106143" y="563568"/>
                      </a:cubicBezTo>
                      <a:lnTo>
                        <a:pt x="1090457" y="634948"/>
                      </a:lnTo>
                      <a:lnTo>
                        <a:pt x="1049086" y="635175"/>
                      </a:lnTo>
                      <a:lnTo>
                        <a:pt x="1068014" y="553801"/>
                      </a:lnTo>
                      <a:cubicBezTo>
                        <a:pt x="1150913" y="230189"/>
                        <a:pt x="1275969" y="-17330"/>
                        <a:pt x="1347335" y="952"/>
                      </a:cubicBezTo>
                      <a:close/>
                      <a:moveTo>
                        <a:pt x="1204459" y="952"/>
                      </a:moveTo>
                      <a:cubicBezTo>
                        <a:pt x="1127196" y="75341"/>
                        <a:pt x="1030636" y="300581"/>
                        <a:pt x="963268" y="563568"/>
                      </a:cubicBezTo>
                      <a:lnTo>
                        <a:pt x="947410" y="635732"/>
                      </a:lnTo>
                      <a:lnTo>
                        <a:pt x="906029" y="635959"/>
                      </a:lnTo>
                      <a:lnTo>
                        <a:pt x="925139" y="553801"/>
                      </a:lnTo>
                      <a:cubicBezTo>
                        <a:pt x="1008038" y="230189"/>
                        <a:pt x="1133094" y="-17331"/>
                        <a:pt x="1204459" y="952"/>
                      </a:cubicBezTo>
                      <a:close/>
                      <a:moveTo>
                        <a:pt x="1490210" y="951"/>
                      </a:moveTo>
                      <a:cubicBezTo>
                        <a:pt x="1412946" y="75341"/>
                        <a:pt x="1316387" y="300581"/>
                        <a:pt x="1249018" y="563568"/>
                      </a:cubicBezTo>
                      <a:lnTo>
                        <a:pt x="1233504" y="634164"/>
                      </a:lnTo>
                      <a:lnTo>
                        <a:pt x="1192143" y="634391"/>
                      </a:lnTo>
                      <a:lnTo>
                        <a:pt x="1210889" y="553801"/>
                      </a:lnTo>
                      <a:cubicBezTo>
                        <a:pt x="1293788" y="230189"/>
                        <a:pt x="1418844" y="-17330"/>
                        <a:pt x="1490210" y="951"/>
                      </a:cubicBezTo>
                      <a:close/>
                      <a:moveTo>
                        <a:pt x="442461" y="951"/>
                      </a:moveTo>
                      <a:cubicBezTo>
                        <a:pt x="365197" y="75341"/>
                        <a:pt x="268638" y="300581"/>
                        <a:pt x="201269" y="563568"/>
                      </a:cubicBezTo>
                      <a:lnTo>
                        <a:pt x="184492" y="639913"/>
                      </a:lnTo>
                      <a:lnTo>
                        <a:pt x="143057" y="640140"/>
                      </a:lnTo>
                      <a:lnTo>
                        <a:pt x="163140" y="553801"/>
                      </a:lnTo>
                      <a:cubicBezTo>
                        <a:pt x="246039" y="230189"/>
                        <a:pt x="371095" y="-17330"/>
                        <a:pt x="442461" y="951"/>
                      </a:cubicBezTo>
                      <a:close/>
                      <a:moveTo>
                        <a:pt x="299586" y="951"/>
                      </a:moveTo>
                      <a:cubicBezTo>
                        <a:pt x="222322" y="75341"/>
                        <a:pt x="125763" y="300581"/>
                        <a:pt x="58394" y="563568"/>
                      </a:cubicBezTo>
                      <a:lnTo>
                        <a:pt x="41445" y="640697"/>
                      </a:lnTo>
                      <a:lnTo>
                        <a:pt x="0" y="640924"/>
                      </a:lnTo>
                      <a:lnTo>
                        <a:pt x="20265" y="553801"/>
                      </a:lnTo>
                      <a:cubicBezTo>
                        <a:pt x="103164" y="230189"/>
                        <a:pt x="228220" y="-17330"/>
                        <a:pt x="299586" y="951"/>
                      </a:cubicBezTo>
                      <a:close/>
                      <a:moveTo>
                        <a:pt x="1042536" y="951"/>
                      </a:moveTo>
                      <a:cubicBezTo>
                        <a:pt x="965272" y="75341"/>
                        <a:pt x="868713" y="300581"/>
                        <a:pt x="801344" y="563569"/>
                      </a:cubicBezTo>
                      <a:lnTo>
                        <a:pt x="785291" y="636621"/>
                      </a:lnTo>
                      <a:lnTo>
                        <a:pt x="743898" y="636847"/>
                      </a:lnTo>
                      <a:lnTo>
                        <a:pt x="763215" y="553801"/>
                      </a:lnTo>
                      <a:cubicBezTo>
                        <a:pt x="846114" y="230189"/>
                        <a:pt x="971170" y="-17331"/>
                        <a:pt x="1042536" y="951"/>
                      </a:cubicBezTo>
                      <a:close/>
                      <a:moveTo>
                        <a:pt x="899661" y="951"/>
                      </a:moveTo>
                      <a:cubicBezTo>
                        <a:pt x="822397" y="75341"/>
                        <a:pt x="725838" y="300580"/>
                        <a:pt x="658469" y="563569"/>
                      </a:cubicBezTo>
                      <a:lnTo>
                        <a:pt x="642243" y="637404"/>
                      </a:lnTo>
                      <a:lnTo>
                        <a:pt x="600841" y="637631"/>
                      </a:lnTo>
                      <a:lnTo>
                        <a:pt x="620340" y="553800"/>
                      </a:lnTo>
                      <a:cubicBezTo>
                        <a:pt x="703239" y="230190"/>
                        <a:pt x="828295" y="-17331"/>
                        <a:pt x="899661" y="951"/>
                      </a:cubicBezTo>
                      <a:close/>
                      <a:moveTo>
                        <a:pt x="731385" y="951"/>
                      </a:moveTo>
                      <a:cubicBezTo>
                        <a:pt x="654121" y="75341"/>
                        <a:pt x="557562" y="300580"/>
                        <a:pt x="490194" y="563569"/>
                      </a:cubicBezTo>
                      <a:lnTo>
                        <a:pt x="473765" y="638328"/>
                      </a:lnTo>
                      <a:lnTo>
                        <a:pt x="432350" y="638555"/>
                      </a:lnTo>
                      <a:lnTo>
                        <a:pt x="452065" y="553800"/>
                      </a:lnTo>
                      <a:cubicBezTo>
                        <a:pt x="534963" y="230189"/>
                        <a:pt x="660020" y="-17330"/>
                        <a:pt x="731385" y="951"/>
                      </a:cubicBezTo>
                      <a:close/>
                      <a:moveTo>
                        <a:pt x="588510" y="951"/>
                      </a:moveTo>
                      <a:cubicBezTo>
                        <a:pt x="511246" y="75342"/>
                        <a:pt x="414687" y="300580"/>
                        <a:pt x="347319" y="563568"/>
                      </a:cubicBezTo>
                      <a:lnTo>
                        <a:pt x="330718" y="639111"/>
                      </a:lnTo>
                      <a:lnTo>
                        <a:pt x="289293" y="639338"/>
                      </a:lnTo>
                      <a:lnTo>
                        <a:pt x="309190" y="553800"/>
                      </a:lnTo>
                      <a:cubicBezTo>
                        <a:pt x="392088" y="230190"/>
                        <a:pt x="517145" y="-17330"/>
                        <a:pt x="588510" y="95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5" name="グループ化 44">
                <a:extLst>
                  <a:ext uri="{FF2B5EF4-FFF2-40B4-BE49-F238E27FC236}">
                    <a16:creationId xmlns:a16="http://schemas.microsoft.com/office/drawing/2014/main" id="{D87C28F1-08F5-47CE-8E38-366E9E1EF78F}"/>
                  </a:ext>
                </a:extLst>
              </p:cNvPr>
              <p:cNvGrpSpPr/>
              <p:nvPr/>
            </p:nvGrpSpPr>
            <p:grpSpPr>
              <a:xfrm flipV="1">
                <a:off x="5450985" y="5287430"/>
                <a:ext cx="1580507" cy="246641"/>
                <a:chOff x="4435555" y="5521448"/>
                <a:chExt cx="1580507" cy="761076"/>
              </a:xfrm>
              <a:solidFill>
                <a:sysClr val="windowText" lastClr="000000">
                  <a:lumMod val="65000"/>
                  <a:lumOff val="35000"/>
                </a:sysClr>
              </a:solidFill>
            </p:grpSpPr>
            <p:sp>
              <p:nvSpPr>
                <p:cNvPr id="65" name="四角形: 上の 2 つの角を丸める 2059">
                  <a:extLst>
                    <a:ext uri="{FF2B5EF4-FFF2-40B4-BE49-F238E27FC236}">
                      <a16:creationId xmlns:a16="http://schemas.microsoft.com/office/drawing/2014/main" id="{D30EC044-184B-4024-98C8-F6B6B49BE026}"/>
                    </a:ext>
                  </a:extLst>
                </p:cNvPr>
                <p:cNvSpPr/>
                <p:nvPr/>
              </p:nvSpPr>
              <p:spPr>
                <a:xfrm>
                  <a:off x="4435555" y="5521448"/>
                  <a:ext cx="1580507" cy="761076"/>
                </a:xfrm>
                <a:custGeom>
                  <a:avLst/>
                  <a:gdLst>
                    <a:gd name="connsiteX0" fmla="*/ 361344 w 1737539"/>
                    <a:gd name="connsiteY0" fmla="*/ 0 h 722688"/>
                    <a:gd name="connsiteX1" fmla="*/ 1376195 w 1737539"/>
                    <a:gd name="connsiteY1" fmla="*/ 0 h 722688"/>
                    <a:gd name="connsiteX2" fmla="*/ 1737539 w 1737539"/>
                    <a:gd name="connsiteY2" fmla="*/ 361344 h 722688"/>
                    <a:gd name="connsiteX3" fmla="*/ 1737539 w 1737539"/>
                    <a:gd name="connsiteY3" fmla="*/ 722688 h 722688"/>
                    <a:gd name="connsiteX4" fmla="*/ 1737539 w 1737539"/>
                    <a:gd name="connsiteY4" fmla="*/ 722688 h 722688"/>
                    <a:gd name="connsiteX5" fmla="*/ 0 w 1737539"/>
                    <a:gd name="connsiteY5" fmla="*/ 722688 h 722688"/>
                    <a:gd name="connsiteX6" fmla="*/ 0 w 1737539"/>
                    <a:gd name="connsiteY6" fmla="*/ 722688 h 722688"/>
                    <a:gd name="connsiteX7" fmla="*/ 0 w 1737539"/>
                    <a:gd name="connsiteY7" fmla="*/ 361344 h 722688"/>
                    <a:gd name="connsiteX8" fmla="*/ 361344 w 1737539"/>
                    <a:gd name="connsiteY8" fmla="*/ 0 h 722688"/>
                    <a:gd name="connsiteX0" fmla="*/ 443894 w 1820089"/>
                    <a:gd name="connsiteY0" fmla="*/ 0 h 722688"/>
                    <a:gd name="connsiteX1" fmla="*/ 1458745 w 1820089"/>
                    <a:gd name="connsiteY1" fmla="*/ 0 h 722688"/>
                    <a:gd name="connsiteX2" fmla="*/ 1820089 w 1820089"/>
                    <a:gd name="connsiteY2" fmla="*/ 361344 h 722688"/>
                    <a:gd name="connsiteX3" fmla="*/ 1820089 w 1820089"/>
                    <a:gd name="connsiteY3" fmla="*/ 722688 h 722688"/>
                    <a:gd name="connsiteX4" fmla="*/ 1820089 w 1820089"/>
                    <a:gd name="connsiteY4" fmla="*/ 722688 h 722688"/>
                    <a:gd name="connsiteX5" fmla="*/ 82550 w 1820089"/>
                    <a:gd name="connsiteY5" fmla="*/ 722688 h 722688"/>
                    <a:gd name="connsiteX6" fmla="*/ 0 w 1820089"/>
                    <a:gd name="connsiteY6" fmla="*/ 722688 h 722688"/>
                    <a:gd name="connsiteX7" fmla="*/ 82550 w 1820089"/>
                    <a:gd name="connsiteY7" fmla="*/ 361344 h 722688"/>
                    <a:gd name="connsiteX8" fmla="*/ 443894 w 1820089"/>
                    <a:gd name="connsiteY8" fmla="*/ 0 h 722688"/>
                    <a:gd name="connsiteX0" fmla="*/ 443894 w 1820089"/>
                    <a:gd name="connsiteY0" fmla="*/ 0 h 722688"/>
                    <a:gd name="connsiteX1" fmla="*/ 1458745 w 1820089"/>
                    <a:gd name="connsiteY1" fmla="*/ 0 h 722688"/>
                    <a:gd name="connsiteX2" fmla="*/ 1820089 w 1820089"/>
                    <a:gd name="connsiteY2" fmla="*/ 361344 h 722688"/>
                    <a:gd name="connsiteX3" fmla="*/ 1820089 w 1820089"/>
                    <a:gd name="connsiteY3" fmla="*/ 722688 h 722688"/>
                    <a:gd name="connsiteX4" fmla="*/ 1820089 w 1820089"/>
                    <a:gd name="connsiteY4" fmla="*/ 722688 h 722688"/>
                    <a:gd name="connsiteX5" fmla="*/ 82550 w 1820089"/>
                    <a:gd name="connsiteY5" fmla="*/ 722688 h 722688"/>
                    <a:gd name="connsiteX6" fmla="*/ 0 w 1820089"/>
                    <a:gd name="connsiteY6" fmla="*/ 722688 h 722688"/>
                    <a:gd name="connsiteX7" fmla="*/ 82550 w 1820089"/>
                    <a:gd name="connsiteY7" fmla="*/ 361344 h 722688"/>
                    <a:gd name="connsiteX8" fmla="*/ 443894 w 1820089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822205 w 1822205"/>
                    <a:gd name="connsiteY4" fmla="*/ 7226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822205 w 1822205"/>
                    <a:gd name="connsiteY4" fmla="*/ 7226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822205 w 1822205"/>
                    <a:gd name="connsiteY3" fmla="*/ 722688 h 722688"/>
                    <a:gd name="connsiteX4" fmla="*/ 1612655 w 1822205"/>
                    <a:gd name="connsiteY4" fmla="*/ 709988 h 722688"/>
                    <a:gd name="connsiteX5" fmla="*/ 84666 w 1822205"/>
                    <a:gd name="connsiteY5" fmla="*/ 722688 h 722688"/>
                    <a:gd name="connsiteX6" fmla="*/ 2116 w 1822205"/>
                    <a:gd name="connsiteY6" fmla="*/ 722688 h 722688"/>
                    <a:gd name="connsiteX7" fmla="*/ 59266 w 1822205"/>
                    <a:gd name="connsiteY7" fmla="*/ 342294 h 722688"/>
                    <a:gd name="connsiteX8" fmla="*/ 446010 w 1822205"/>
                    <a:gd name="connsiteY8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612655 w 1822205"/>
                    <a:gd name="connsiteY3" fmla="*/ 709988 h 722688"/>
                    <a:gd name="connsiteX4" fmla="*/ 84666 w 1822205"/>
                    <a:gd name="connsiteY4" fmla="*/ 722688 h 722688"/>
                    <a:gd name="connsiteX5" fmla="*/ 2116 w 1822205"/>
                    <a:gd name="connsiteY5" fmla="*/ 722688 h 722688"/>
                    <a:gd name="connsiteX6" fmla="*/ 59266 w 1822205"/>
                    <a:gd name="connsiteY6" fmla="*/ 342294 h 722688"/>
                    <a:gd name="connsiteX7" fmla="*/ 446010 w 1822205"/>
                    <a:gd name="connsiteY7" fmla="*/ 0 h 722688"/>
                    <a:gd name="connsiteX0" fmla="*/ 446010 w 1822205"/>
                    <a:gd name="connsiteY0" fmla="*/ 0 h 722688"/>
                    <a:gd name="connsiteX1" fmla="*/ 1460861 w 1822205"/>
                    <a:gd name="connsiteY1" fmla="*/ 0 h 722688"/>
                    <a:gd name="connsiteX2" fmla="*/ 1822205 w 1822205"/>
                    <a:gd name="connsiteY2" fmla="*/ 361344 h 722688"/>
                    <a:gd name="connsiteX3" fmla="*/ 1612655 w 1822205"/>
                    <a:gd name="connsiteY3" fmla="*/ 709988 h 722688"/>
                    <a:gd name="connsiteX4" fmla="*/ 2116 w 1822205"/>
                    <a:gd name="connsiteY4" fmla="*/ 722688 h 722688"/>
                    <a:gd name="connsiteX5" fmla="*/ 59266 w 1822205"/>
                    <a:gd name="connsiteY5" fmla="*/ 342294 h 722688"/>
                    <a:gd name="connsiteX6" fmla="*/ 446010 w 1822205"/>
                    <a:gd name="connsiteY6" fmla="*/ 0 h 722688"/>
                    <a:gd name="connsiteX0" fmla="*/ 443908 w 1820103"/>
                    <a:gd name="connsiteY0" fmla="*/ 0 h 722688"/>
                    <a:gd name="connsiteX1" fmla="*/ 1458759 w 1820103"/>
                    <a:gd name="connsiteY1" fmla="*/ 0 h 722688"/>
                    <a:gd name="connsiteX2" fmla="*/ 1820103 w 1820103"/>
                    <a:gd name="connsiteY2" fmla="*/ 361344 h 722688"/>
                    <a:gd name="connsiteX3" fmla="*/ 1610553 w 1820103"/>
                    <a:gd name="connsiteY3" fmla="*/ 709988 h 722688"/>
                    <a:gd name="connsiteX4" fmla="*/ 14 w 1820103"/>
                    <a:gd name="connsiteY4" fmla="*/ 722688 h 722688"/>
                    <a:gd name="connsiteX5" fmla="*/ 57164 w 1820103"/>
                    <a:gd name="connsiteY5" fmla="*/ 342294 h 722688"/>
                    <a:gd name="connsiteX6" fmla="*/ 443908 w 1820103"/>
                    <a:gd name="connsiteY6" fmla="*/ 0 h 722688"/>
                    <a:gd name="connsiteX0" fmla="*/ 443908 w 1827726"/>
                    <a:gd name="connsiteY0" fmla="*/ 2381 h 725069"/>
                    <a:gd name="connsiteX1" fmla="*/ 1677834 w 1827726"/>
                    <a:gd name="connsiteY1" fmla="*/ 0 h 725069"/>
                    <a:gd name="connsiteX2" fmla="*/ 1820103 w 1827726"/>
                    <a:gd name="connsiteY2" fmla="*/ 363725 h 725069"/>
                    <a:gd name="connsiteX3" fmla="*/ 1610553 w 1827726"/>
                    <a:gd name="connsiteY3" fmla="*/ 712369 h 725069"/>
                    <a:gd name="connsiteX4" fmla="*/ 14 w 1827726"/>
                    <a:gd name="connsiteY4" fmla="*/ 725069 h 725069"/>
                    <a:gd name="connsiteX5" fmla="*/ 57164 w 1827726"/>
                    <a:gd name="connsiteY5" fmla="*/ 344675 h 725069"/>
                    <a:gd name="connsiteX6" fmla="*/ 443908 w 1827726"/>
                    <a:gd name="connsiteY6" fmla="*/ 2381 h 725069"/>
                    <a:gd name="connsiteX0" fmla="*/ 443908 w 1753687"/>
                    <a:gd name="connsiteY0" fmla="*/ 2381 h 725069"/>
                    <a:gd name="connsiteX1" fmla="*/ 1677834 w 1753687"/>
                    <a:gd name="connsiteY1" fmla="*/ 0 h 725069"/>
                    <a:gd name="connsiteX2" fmla="*/ 1620078 w 1753687"/>
                    <a:gd name="connsiteY2" fmla="*/ 361344 h 725069"/>
                    <a:gd name="connsiteX3" fmla="*/ 1610553 w 1753687"/>
                    <a:gd name="connsiteY3" fmla="*/ 712369 h 725069"/>
                    <a:gd name="connsiteX4" fmla="*/ 14 w 1753687"/>
                    <a:gd name="connsiteY4" fmla="*/ 725069 h 725069"/>
                    <a:gd name="connsiteX5" fmla="*/ 57164 w 1753687"/>
                    <a:gd name="connsiteY5" fmla="*/ 344675 h 725069"/>
                    <a:gd name="connsiteX6" fmla="*/ 443908 w 1753687"/>
                    <a:gd name="connsiteY6" fmla="*/ 2381 h 725069"/>
                    <a:gd name="connsiteX0" fmla="*/ 443908 w 1753687"/>
                    <a:gd name="connsiteY0" fmla="*/ 2381 h 725069"/>
                    <a:gd name="connsiteX1" fmla="*/ 1677834 w 1753687"/>
                    <a:gd name="connsiteY1" fmla="*/ 0 h 725069"/>
                    <a:gd name="connsiteX2" fmla="*/ 1620078 w 1753687"/>
                    <a:gd name="connsiteY2" fmla="*/ 361344 h 725069"/>
                    <a:gd name="connsiteX3" fmla="*/ 1448628 w 1753687"/>
                    <a:gd name="connsiteY3" fmla="*/ 717131 h 725069"/>
                    <a:gd name="connsiteX4" fmla="*/ 14 w 1753687"/>
                    <a:gd name="connsiteY4" fmla="*/ 725069 h 725069"/>
                    <a:gd name="connsiteX5" fmla="*/ 57164 w 1753687"/>
                    <a:gd name="connsiteY5" fmla="*/ 344675 h 725069"/>
                    <a:gd name="connsiteX6" fmla="*/ 443908 w 1753687"/>
                    <a:gd name="connsiteY6" fmla="*/ 2381 h 725069"/>
                    <a:gd name="connsiteX0" fmla="*/ 443908 w 1739609"/>
                    <a:gd name="connsiteY0" fmla="*/ 2381 h 725069"/>
                    <a:gd name="connsiteX1" fmla="*/ 1677834 w 1739609"/>
                    <a:gd name="connsiteY1" fmla="*/ 0 h 725069"/>
                    <a:gd name="connsiteX2" fmla="*/ 1529590 w 1739609"/>
                    <a:gd name="connsiteY2" fmla="*/ 363725 h 725069"/>
                    <a:gd name="connsiteX3" fmla="*/ 1448628 w 1739609"/>
                    <a:gd name="connsiteY3" fmla="*/ 717131 h 725069"/>
                    <a:gd name="connsiteX4" fmla="*/ 14 w 1739609"/>
                    <a:gd name="connsiteY4" fmla="*/ 725069 h 725069"/>
                    <a:gd name="connsiteX5" fmla="*/ 57164 w 1739609"/>
                    <a:gd name="connsiteY5" fmla="*/ 344675 h 725069"/>
                    <a:gd name="connsiteX6" fmla="*/ 443908 w 1739609"/>
                    <a:gd name="connsiteY6" fmla="*/ 2381 h 725069"/>
                    <a:gd name="connsiteX0" fmla="*/ 443908 w 1753750"/>
                    <a:gd name="connsiteY0" fmla="*/ 2381 h 725069"/>
                    <a:gd name="connsiteX1" fmla="*/ 1677834 w 1753750"/>
                    <a:gd name="connsiteY1" fmla="*/ 0 h 725069"/>
                    <a:gd name="connsiteX2" fmla="*/ 1529590 w 1753750"/>
                    <a:gd name="connsiteY2" fmla="*/ 363725 h 725069"/>
                    <a:gd name="connsiteX3" fmla="*/ 1448628 w 1753750"/>
                    <a:gd name="connsiteY3" fmla="*/ 717131 h 725069"/>
                    <a:gd name="connsiteX4" fmla="*/ 14 w 1753750"/>
                    <a:gd name="connsiteY4" fmla="*/ 725069 h 725069"/>
                    <a:gd name="connsiteX5" fmla="*/ 57164 w 1753750"/>
                    <a:gd name="connsiteY5" fmla="*/ 344675 h 725069"/>
                    <a:gd name="connsiteX6" fmla="*/ 443908 w 1753750"/>
                    <a:gd name="connsiteY6" fmla="*/ 2381 h 725069"/>
                    <a:gd name="connsiteX0" fmla="*/ 443908 w 1709210"/>
                    <a:gd name="connsiteY0" fmla="*/ 10430 h 733118"/>
                    <a:gd name="connsiteX1" fmla="*/ 1677834 w 1709210"/>
                    <a:gd name="connsiteY1" fmla="*/ 8049 h 733118"/>
                    <a:gd name="connsiteX2" fmla="*/ 1529590 w 1709210"/>
                    <a:gd name="connsiteY2" fmla="*/ 371774 h 733118"/>
                    <a:gd name="connsiteX3" fmla="*/ 1448628 w 1709210"/>
                    <a:gd name="connsiteY3" fmla="*/ 725180 h 733118"/>
                    <a:gd name="connsiteX4" fmla="*/ 14 w 1709210"/>
                    <a:gd name="connsiteY4" fmla="*/ 733118 h 733118"/>
                    <a:gd name="connsiteX5" fmla="*/ 57164 w 1709210"/>
                    <a:gd name="connsiteY5" fmla="*/ 352724 h 733118"/>
                    <a:gd name="connsiteX6" fmla="*/ 443908 w 1709210"/>
                    <a:gd name="connsiteY6" fmla="*/ 10430 h 733118"/>
                    <a:gd name="connsiteX0" fmla="*/ 443908 w 1535723"/>
                    <a:gd name="connsiteY0" fmla="*/ 8646 h 731334"/>
                    <a:gd name="connsiteX1" fmla="*/ 1465903 w 1535723"/>
                    <a:gd name="connsiteY1" fmla="*/ 8646 h 731334"/>
                    <a:gd name="connsiteX2" fmla="*/ 1529590 w 1535723"/>
                    <a:gd name="connsiteY2" fmla="*/ 369990 h 731334"/>
                    <a:gd name="connsiteX3" fmla="*/ 1448628 w 1535723"/>
                    <a:gd name="connsiteY3" fmla="*/ 723396 h 731334"/>
                    <a:gd name="connsiteX4" fmla="*/ 14 w 1535723"/>
                    <a:gd name="connsiteY4" fmla="*/ 731334 h 731334"/>
                    <a:gd name="connsiteX5" fmla="*/ 57164 w 1535723"/>
                    <a:gd name="connsiteY5" fmla="*/ 350940 h 731334"/>
                    <a:gd name="connsiteX6" fmla="*/ 443908 w 1535723"/>
                    <a:gd name="connsiteY6" fmla="*/ 8646 h 731334"/>
                    <a:gd name="connsiteX0" fmla="*/ 443908 w 1542570"/>
                    <a:gd name="connsiteY0" fmla="*/ 25577 h 748265"/>
                    <a:gd name="connsiteX1" fmla="*/ 1465903 w 1542570"/>
                    <a:gd name="connsiteY1" fmla="*/ 25577 h 748265"/>
                    <a:gd name="connsiteX2" fmla="*/ 1529590 w 1542570"/>
                    <a:gd name="connsiteY2" fmla="*/ 386921 h 748265"/>
                    <a:gd name="connsiteX3" fmla="*/ 1448628 w 1542570"/>
                    <a:gd name="connsiteY3" fmla="*/ 740327 h 748265"/>
                    <a:gd name="connsiteX4" fmla="*/ 14 w 1542570"/>
                    <a:gd name="connsiteY4" fmla="*/ 748265 h 748265"/>
                    <a:gd name="connsiteX5" fmla="*/ 57164 w 1542570"/>
                    <a:gd name="connsiteY5" fmla="*/ 367871 h 748265"/>
                    <a:gd name="connsiteX6" fmla="*/ 443908 w 1542570"/>
                    <a:gd name="connsiteY6" fmla="*/ 25577 h 748265"/>
                    <a:gd name="connsiteX0" fmla="*/ 443908 w 1542570"/>
                    <a:gd name="connsiteY0" fmla="*/ 37146 h 759834"/>
                    <a:gd name="connsiteX1" fmla="*/ 1465903 w 1542570"/>
                    <a:gd name="connsiteY1" fmla="*/ 37146 h 759834"/>
                    <a:gd name="connsiteX2" fmla="*/ 1529590 w 1542570"/>
                    <a:gd name="connsiteY2" fmla="*/ 398490 h 759834"/>
                    <a:gd name="connsiteX3" fmla="*/ 1448628 w 1542570"/>
                    <a:gd name="connsiteY3" fmla="*/ 751896 h 759834"/>
                    <a:gd name="connsiteX4" fmla="*/ 14 w 1542570"/>
                    <a:gd name="connsiteY4" fmla="*/ 759834 h 759834"/>
                    <a:gd name="connsiteX5" fmla="*/ 57164 w 1542570"/>
                    <a:gd name="connsiteY5" fmla="*/ 379440 h 759834"/>
                    <a:gd name="connsiteX6" fmla="*/ 443908 w 1542570"/>
                    <a:gd name="connsiteY6" fmla="*/ 37146 h 759834"/>
                    <a:gd name="connsiteX0" fmla="*/ 362963 w 1573525"/>
                    <a:gd name="connsiteY0" fmla="*/ 38388 h 761076"/>
                    <a:gd name="connsiteX1" fmla="*/ 1465921 w 1573525"/>
                    <a:gd name="connsiteY1" fmla="*/ 38388 h 761076"/>
                    <a:gd name="connsiteX2" fmla="*/ 1529608 w 1573525"/>
                    <a:gd name="connsiteY2" fmla="*/ 399732 h 761076"/>
                    <a:gd name="connsiteX3" fmla="*/ 1448646 w 1573525"/>
                    <a:gd name="connsiteY3" fmla="*/ 753138 h 761076"/>
                    <a:gd name="connsiteX4" fmla="*/ 32 w 1573525"/>
                    <a:gd name="connsiteY4" fmla="*/ 761076 h 761076"/>
                    <a:gd name="connsiteX5" fmla="*/ 57182 w 1573525"/>
                    <a:gd name="connsiteY5" fmla="*/ 380682 h 761076"/>
                    <a:gd name="connsiteX6" fmla="*/ 362963 w 1573525"/>
                    <a:gd name="connsiteY6" fmla="*/ 38388 h 761076"/>
                    <a:gd name="connsiteX0" fmla="*/ 362931 w 1573493"/>
                    <a:gd name="connsiteY0" fmla="*/ 38388 h 761076"/>
                    <a:gd name="connsiteX1" fmla="*/ 1465889 w 1573493"/>
                    <a:gd name="connsiteY1" fmla="*/ 38388 h 761076"/>
                    <a:gd name="connsiteX2" fmla="*/ 1529576 w 1573493"/>
                    <a:gd name="connsiteY2" fmla="*/ 399732 h 761076"/>
                    <a:gd name="connsiteX3" fmla="*/ 1448614 w 1573493"/>
                    <a:gd name="connsiteY3" fmla="*/ 753138 h 761076"/>
                    <a:gd name="connsiteX4" fmla="*/ 0 w 1573493"/>
                    <a:gd name="connsiteY4" fmla="*/ 761076 h 761076"/>
                    <a:gd name="connsiteX5" fmla="*/ 57150 w 1573493"/>
                    <a:gd name="connsiteY5" fmla="*/ 380682 h 761076"/>
                    <a:gd name="connsiteX6" fmla="*/ 362931 w 1573493"/>
                    <a:gd name="connsiteY6" fmla="*/ 38388 h 761076"/>
                    <a:gd name="connsiteX0" fmla="*/ 362931 w 1580507"/>
                    <a:gd name="connsiteY0" fmla="*/ 38388 h 761076"/>
                    <a:gd name="connsiteX1" fmla="*/ 1465889 w 1580507"/>
                    <a:gd name="connsiteY1" fmla="*/ 38388 h 761076"/>
                    <a:gd name="connsiteX2" fmla="*/ 1529576 w 1580507"/>
                    <a:gd name="connsiteY2" fmla="*/ 399732 h 761076"/>
                    <a:gd name="connsiteX3" fmla="*/ 1448614 w 1580507"/>
                    <a:gd name="connsiteY3" fmla="*/ 753138 h 761076"/>
                    <a:gd name="connsiteX4" fmla="*/ 0 w 1580507"/>
                    <a:gd name="connsiteY4" fmla="*/ 761076 h 761076"/>
                    <a:gd name="connsiteX5" fmla="*/ 57150 w 1580507"/>
                    <a:gd name="connsiteY5" fmla="*/ 380682 h 761076"/>
                    <a:gd name="connsiteX6" fmla="*/ 362931 w 1580507"/>
                    <a:gd name="connsiteY6" fmla="*/ 38388 h 761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0507" h="761076">
                      <a:moveTo>
                        <a:pt x="362931" y="38388"/>
                      </a:moveTo>
                      <a:cubicBezTo>
                        <a:pt x="517065" y="-2887"/>
                        <a:pt x="1271448" y="-21836"/>
                        <a:pt x="1465889" y="38388"/>
                      </a:cubicBezTo>
                      <a:cubicBezTo>
                        <a:pt x="1660330" y="98612"/>
                        <a:pt x="1553886" y="280607"/>
                        <a:pt x="1529576" y="399732"/>
                      </a:cubicBezTo>
                      <a:cubicBezTo>
                        <a:pt x="1505266" y="518857"/>
                        <a:pt x="1475601" y="635336"/>
                        <a:pt x="1448614" y="753138"/>
                      </a:cubicBezTo>
                      <a:lnTo>
                        <a:pt x="0" y="761076"/>
                      </a:lnTo>
                      <a:cubicBezTo>
                        <a:pt x="0" y="640628"/>
                        <a:pt x="10950" y="517799"/>
                        <a:pt x="57150" y="380682"/>
                      </a:cubicBezTo>
                      <a:cubicBezTo>
                        <a:pt x="103350" y="243565"/>
                        <a:pt x="208797" y="79663"/>
                        <a:pt x="362931" y="38388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F5C7EA92-10C5-4F99-B988-E578BB79C64C}"/>
                    </a:ext>
                  </a:extLst>
                </p:cNvPr>
                <p:cNvSpPr/>
                <p:nvPr/>
              </p:nvSpPr>
              <p:spPr>
                <a:xfrm>
                  <a:off x="4500805" y="5641243"/>
                  <a:ext cx="1490210" cy="640924"/>
                </a:xfrm>
                <a:custGeom>
                  <a:avLst/>
                  <a:gdLst>
                    <a:gd name="connsiteX0" fmla="*/ 1347335 w 1490210"/>
                    <a:gd name="connsiteY0" fmla="*/ 952 h 640924"/>
                    <a:gd name="connsiteX1" fmla="*/ 1106143 w 1490210"/>
                    <a:gd name="connsiteY1" fmla="*/ 563568 h 640924"/>
                    <a:gd name="connsiteX2" fmla="*/ 1090457 w 1490210"/>
                    <a:gd name="connsiteY2" fmla="*/ 634948 h 640924"/>
                    <a:gd name="connsiteX3" fmla="*/ 1049086 w 1490210"/>
                    <a:gd name="connsiteY3" fmla="*/ 635175 h 640924"/>
                    <a:gd name="connsiteX4" fmla="*/ 1068014 w 1490210"/>
                    <a:gd name="connsiteY4" fmla="*/ 553801 h 640924"/>
                    <a:gd name="connsiteX5" fmla="*/ 1347335 w 1490210"/>
                    <a:gd name="connsiteY5" fmla="*/ 952 h 640924"/>
                    <a:gd name="connsiteX6" fmla="*/ 1204459 w 1490210"/>
                    <a:gd name="connsiteY6" fmla="*/ 952 h 640924"/>
                    <a:gd name="connsiteX7" fmla="*/ 963268 w 1490210"/>
                    <a:gd name="connsiteY7" fmla="*/ 563568 h 640924"/>
                    <a:gd name="connsiteX8" fmla="*/ 947410 w 1490210"/>
                    <a:gd name="connsiteY8" fmla="*/ 635732 h 640924"/>
                    <a:gd name="connsiteX9" fmla="*/ 906029 w 1490210"/>
                    <a:gd name="connsiteY9" fmla="*/ 635959 h 640924"/>
                    <a:gd name="connsiteX10" fmla="*/ 925139 w 1490210"/>
                    <a:gd name="connsiteY10" fmla="*/ 553801 h 640924"/>
                    <a:gd name="connsiteX11" fmla="*/ 1204459 w 1490210"/>
                    <a:gd name="connsiteY11" fmla="*/ 952 h 640924"/>
                    <a:gd name="connsiteX12" fmla="*/ 1490210 w 1490210"/>
                    <a:gd name="connsiteY12" fmla="*/ 951 h 640924"/>
                    <a:gd name="connsiteX13" fmla="*/ 1249018 w 1490210"/>
                    <a:gd name="connsiteY13" fmla="*/ 563568 h 640924"/>
                    <a:gd name="connsiteX14" fmla="*/ 1233504 w 1490210"/>
                    <a:gd name="connsiteY14" fmla="*/ 634164 h 640924"/>
                    <a:gd name="connsiteX15" fmla="*/ 1192143 w 1490210"/>
                    <a:gd name="connsiteY15" fmla="*/ 634391 h 640924"/>
                    <a:gd name="connsiteX16" fmla="*/ 1210889 w 1490210"/>
                    <a:gd name="connsiteY16" fmla="*/ 553801 h 640924"/>
                    <a:gd name="connsiteX17" fmla="*/ 1490210 w 1490210"/>
                    <a:gd name="connsiteY17" fmla="*/ 951 h 640924"/>
                    <a:gd name="connsiteX18" fmla="*/ 442461 w 1490210"/>
                    <a:gd name="connsiteY18" fmla="*/ 951 h 640924"/>
                    <a:gd name="connsiteX19" fmla="*/ 201269 w 1490210"/>
                    <a:gd name="connsiteY19" fmla="*/ 563568 h 640924"/>
                    <a:gd name="connsiteX20" fmla="*/ 184492 w 1490210"/>
                    <a:gd name="connsiteY20" fmla="*/ 639913 h 640924"/>
                    <a:gd name="connsiteX21" fmla="*/ 143057 w 1490210"/>
                    <a:gd name="connsiteY21" fmla="*/ 640140 h 640924"/>
                    <a:gd name="connsiteX22" fmla="*/ 163140 w 1490210"/>
                    <a:gd name="connsiteY22" fmla="*/ 553801 h 640924"/>
                    <a:gd name="connsiteX23" fmla="*/ 442461 w 1490210"/>
                    <a:gd name="connsiteY23" fmla="*/ 951 h 640924"/>
                    <a:gd name="connsiteX24" fmla="*/ 299586 w 1490210"/>
                    <a:gd name="connsiteY24" fmla="*/ 951 h 640924"/>
                    <a:gd name="connsiteX25" fmla="*/ 58394 w 1490210"/>
                    <a:gd name="connsiteY25" fmla="*/ 563568 h 640924"/>
                    <a:gd name="connsiteX26" fmla="*/ 41445 w 1490210"/>
                    <a:gd name="connsiteY26" fmla="*/ 640697 h 640924"/>
                    <a:gd name="connsiteX27" fmla="*/ 0 w 1490210"/>
                    <a:gd name="connsiteY27" fmla="*/ 640924 h 640924"/>
                    <a:gd name="connsiteX28" fmla="*/ 20265 w 1490210"/>
                    <a:gd name="connsiteY28" fmla="*/ 553801 h 640924"/>
                    <a:gd name="connsiteX29" fmla="*/ 299586 w 1490210"/>
                    <a:gd name="connsiteY29" fmla="*/ 951 h 640924"/>
                    <a:gd name="connsiteX30" fmla="*/ 1042536 w 1490210"/>
                    <a:gd name="connsiteY30" fmla="*/ 951 h 640924"/>
                    <a:gd name="connsiteX31" fmla="*/ 801344 w 1490210"/>
                    <a:gd name="connsiteY31" fmla="*/ 563569 h 640924"/>
                    <a:gd name="connsiteX32" fmla="*/ 785291 w 1490210"/>
                    <a:gd name="connsiteY32" fmla="*/ 636621 h 640924"/>
                    <a:gd name="connsiteX33" fmla="*/ 743898 w 1490210"/>
                    <a:gd name="connsiteY33" fmla="*/ 636847 h 640924"/>
                    <a:gd name="connsiteX34" fmla="*/ 763215 w 1490210"/>
                    <a:gd name="connsiteY34" fmla="*/ 553801 h 640924"/>
                    <a:gd name="connsiteX35" fmla="*/ 1042536 w 1490210"/>
                    <a:gd name="connsiteY35" fmla="*/ 951 h 640924"/>
                    <a:gd name="connsiteX36" fmla="*/ 899661 w 1490210"/>
                    <a:gd name="connsiteY36" fmla="*/ 951 h 640924"/>
                    <a:gd name="connsiteX37" fmla="*/ 658469 w 1490210"/>
                    <a:gd name="connsiteY37" fmla="*/ 563569 h 640924"/>
                    <a:gd name="connsiteX38" fmla="*/ 642243 w 1490210"/>
                    <a:gd name="connsiteY38" fmla="*/ 637404 h 640924"/>
                    <a:gd name="connsiteX39" fmla="*/ 600841 w 1490210"/>
                    <a:gd name="connsiteY39" fmla="*/ 637631 h 640924"/>
                    <a:gd name="connsiteX40" fmla="*/ 620340 w 1490210"/>
                    <a:gd name="connsiteY40" fmla="*/ 553800 h 640924"/>
                    <a:gd name="connsiteX41" fmla="*/ 899661 w 1490210"/>
                    <a:gd name="connsiteY41" fmla="*/ 951 h 640924"/>
                    <a:gd name="connsiteX42" fmla="*/ 731385 w 1490210"/>
                    <a:gd name="connsiteY42" fmla="*/ 951 h 640924"/>
                    <a:gd name="connsiteX43" fmla="*/ 490194 w 1490210"/>
                    <a:gd name="connsiteY43" fmla="*/ 563569 h 640924"/>
                    <a:gd name="connsiteX44" fmla="*/ 473765 w 1490210"/>
                    <a:gd name="connsiteY44" fmla="*/ 638328 h 640924"/>
                    <a:gd name="connsiteX45" fmla="*/ 432350 w 1490210"/>
                    <a:gd name="connsiteY45" fmla="*/ 638555 h 640924"/>
                    <a:gd name="connsiteX46" fmla="*/ 452065 w 1490210"/>
                    <a:gd name="connsiteY46" fmla="*/ 553800 h 640924"/>
                    <a:gd name="connsiteX47" fmla="*/ 731385 w 1490210"/>
                    <a:gd name="connsiteY47" fmla="*/ 951 h 640924"/>
                    <a:gd name="connsiteX48" fmla="*/ 588510 w 1490210"/>
                    <a:gd name="connsiteY48" fmla="*/ 951 h 640924"/>
                    <a:gd name="connsiteX49" fmla="*/ 347319 w 1490210"/>
                    <a:gd name="connsiteY49" fmla="*/ 563568 h 640924"/>
                    <a:gd name="connsiteX50" fmla="*/ 330718 w 1490210"/>
                    <a:gd name="connsiteY50" fmla="*/ 639111 h 640924"/>
                    <a:gd name="connsiteX51" fmla="*/ 289293 w 1490210"/>
                    <a:gd name="connsiteY51" fmla="*/ 639338 h 640924"/>
                    <a:gd name="connsiteX52" fmla="*/ 309190 w 1490210"/>
                    <a:gd name="connsiteY52" fmla="*/ 553800 h 640924"/>
                    <a:gd name="connsiteX53" fmla="*/ 588510 w 1490210"/>
                    <a:gd name="connsiteY53" fmla="*/ 951 h 6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1490210" h="640924">
                      <a:moveTo>
                        <a:pt x="1347335" y="952"/>
                      </a:moveTo>
                      <a:cubicBezTo>
                        <a:pt x="1270071" y="75341"/>
                        <a:pt x="1173511" y="300581"/>
                        <a:pt x="1106143" y="563568"/>
                      </a:cubicBezTo>
                      <a:lnTo>
                        <a:pt x="1090457" y="634948"/>
                      </a:lnTo>
                      <a:lnTo>
                        <a:pt x="1049086" y="635175"/>
                      </a:lnTo>
                      <a:lnTo>
                        <a:pt x="1068014" y="553801"/>
                      </a:lnTo>
                      <a:cubicBezTo>
                        <a:pt x="1150913" y="230189"/>
                        <a:pt x="1275969" y="-17330"/>
                        <a:pt x="1347335" y="952"/>
                      </a:cubicBezTo>
                      <a:close/>
                      <a:moveTo>
                        <a:pt x="1204459" y="952"/>
                      </a:moveTo>
                      <a:cubicBezTo>
                        <a:pt x="1127196" y="75341"/>
                        <a:pt x="1030636" y="300581"/>
                        <a:pt x="963268" y="563568"/>
                      </a:cubicBezTo>
                      <a:lnTo>
                        <a:pt x="947410" y="635732"/>
                      </a:lnTo>
                      <a:lnTo>
                        <a:pt x="906029" y="635959"/>
                      </a:lnTo>
                      <a:lnTo>
                        <a:pt x="925139" y="553801"/>
                      </a:lnTo>
                      <a:cubicBezTo>
                        <a:pt x="1008038" y="230189"/>
                        <a:pt x="1133094" y="-17331"/>
                        <a:pt x="1204459" y="952"/>
                      </a:cubicBezTo>
                      <a:close/>
                      <a:moveTo>
                        <a:pt x="1490210" y="951"/>
                      </a:moveTo>
                      <a:cubicBezTo>
                        <a:pt x="1412946" y="75341"/>
                        <a:pt x="1316387" y="300581"/>
                        <a:pt x="1249018" y="563568"/>
                      </a:cubicBezTo>
                      <a:lnTo>
                        <a:pt x="1233504" y="634164"/>
                      </a:lnTo>
                      <a:lnTo>
                        <a:pt x="1192143" y="634391"/>
                      </a:lnTo>
                      <a:lnTo>
                        <a:pt x="1210889" y="553801"/>
                      </a:lnTo>
                      <a:cubicBezTo>
                        <a:pt x="1293788" y="230189"/>
                        <a:pt x="1418844" y="-17330"/>
                        <a:pt x="1490210" y="951"/>
                      </a:cubicBezTo>
                      <a:close/>
                      <a:moveTo>
                        <a:pt x="442461" y="951"/>
                      </a:moveTo>
                      <a:cubicBezTo>
                        <a:pt x="365197" y="75341"/>
                        <a:pt x="268638" y="300581"/>
                        <a:pt x="201269" y="563568"/>
                      </a:cubicBezTo>
                      <a:lnTo>
                        <a:pt x="184492" y="639913"/>
                      </a:lnTo>
                      <a:lnTo>
                        <a:pt x="143057" y="640140"/>
                      </a:lnTo>
                      <a:lnTo>
                        <a:pt x="163140" y="553801"/>
                      </a:lnTo>
                      <a:cubicBezTo>
                        <a:pt x="246039" y="230189"/>
                        <a:pt x="371095" y="-17330"/>
                        <a:pt x="442461" y="951"/>
                      </a:cubicBezTo>
                      <a:close/>
                      <a:moveTo>
                        <a:pt x="299586" y="951"/>
                      </a:moveTo>
                      <a:cubicBezTo>
                        <a:pt x="222322" y="75341"/>
                        <a:pt x="125763" y="300581"/>
                        <a:pt x="58394" y="563568"/>
                      </a:cubicBezTo>
                      <a:lnTo>
                        <a:pt x="41445" y="640697"/>
                      </a:lnTo>
                      <a:lnTo>
                        <a:pt x="0" y="640924"/>
                      </a:lnTo>
                      <a:lnTo>
                        <a:pt x="20265" y="553801"/>
                      </a:lnTo>
                      <a:cubicBezTo>
                        <a:pt x="103164" y="230189"/>
                        <a:pt x="228220" y="-17330"/>
                        <a:pt x="299586" y="951"/>
                      </a:cubicBezTo>
                      <a:close/>
                      <a:moveTo>
                        <a:pt x="1042536" y="951"/>
                      </a:moveTo>
                      <a:cubicBezTo>
                        <a:pt x="965272" y="75341"/>
                        <a:pt x="868713" y="300581"/>
                        <a:pt x="801344" y="563569"/>
                      </a:cubicBezTo>
                      <a:lnTo>
                        <a:pt x="785291" y="636621"/>
                      </a:lnTo>
                      <a:lnTo>
                        <a:pt x="743898" y="636847"/>
                      </a:lnTo>
                      <a:lnTo>
                        <a:pt x="763215" y="553801"/>
                      </a:lnTo>
                      <a:cubicBezTo>
                        <a:pt x="846114" y="230189"/>
                        <a:pt x="971170" y="-17331"/>
                        <a:pt x="1042536" y="951"/>
                      </a:cubicBezTo>
                      <a:close/>
                      <a:moveTo>
                        <a:pt x="899661" y="951"/>
                      </a:moveTo>
                      <a:cubicBezTo>
                        <a:pt x="822397" y="75341"/>
                        <a:pt x="725838" y="300580"/>
                        <a:pt x="658469" y="563569"/>
                      </a:cubicBezTo>
                      <a:lnTo>
                        <a:pt x="642243" y="637404"/>
                      </a:lnTo>
                      <a:lnTo>
                        <a:pt x="600841" y="637631"/>
                      </a:lnTo>
                      <a:lnTo>
                        <a:pt x="620340" y="553800"/>
                      </a:lnTo>
                      <a:cubicBezTo>
                        <a:pt x="703239" y="230190"/>
                        <a:pt x="828295" y="-17331"/>
                        <a:pt x="899661" y="951"/>
                      </a:cubicBezTo>
                      <a:close/>
                      <a:moveTo>
                        <a:pt x="731385" y="951"/>
                      </a:moveTo>
                      <a:cubicBezTo>
                        <a:pt x="654121" y="75341"/>
                        <a:pt x="557562" y="300580"/>
                        <a:pt x="490194" y="563569"/>
                      </a:cubicBezTo>
                      <a:lnTo>
                        <a:pt x="473765" y="638328"/>
                      </a:lnTo>
                      <a:lnTo>
                        <a:pt x="432350" y="638555"/>
                      </a:lnTo>
                      <a:lnTo>
                        <a:pt x="452065" y="553800"/>
                      </a:lnTo>
                      <a:cubicBezTo>
                        <a:pt x="534963" y="230189"/>
                        <a:pt x="660020" y="-17330"/>
                        <a:pt x="731385" y="951"/>
                      </a:cubicBezTo>
                      <a:close/>
                      <a:moveTo>
                        <a:pt x="588510" y="951"/>
                      </a:moveTo>
                      <a:cubicBezTo>
                        <a:pt x="511246" y="75342"/>
                        <a:pt x="414687" y="300580"/>
                        <a:pt x="347319" y="563568"/>
                      </a:cubicBezTo>
                      <a:lnTo>
                        <a:pt x="330718" y="639111"/>
                      </a:lnTo>
                      <a:lnTo>
                        <a:pt x="289293" y="639338"/>
                      </a:lnTo>
                      <a:lnTo>
                        <a:pt x="309190" y="553800"/>
                      </a:lnTo>
                      <a:cubicBezTo>
                        <a:pt x="392088" y="230190"/>
                        <a:pt x="517145" y="-17330"/>
                        <a:pt x="588510" y="951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6" name="グループ化 45">
                <a:extLst>
                  <a:ext uri="{FF2B5EF4-FFF2-40B4-BE49-F238E27FC236}">
                    <a16:creationId xmlns:a16="http://schemas.microsoft.com/office/drawing/2014/main" id="{4B82014A-99AB-4836-A72C-1FFED0A6FB11}"/>
                  </a:ext>
                </a:extLst>
              </p:cNvPr>
              <p:cNvGrpSpPr/>
              <p:nvPr/>
            </p:nvGrpSpPr>
            <p:grpSpPr>
              <a:xfrm rot="1604589">
                <a:off x="4154291" y="3465295"/>
                <a:ext cx="845727" cy="1217735"/>
                <a:chOff x="4302919" y="2813985"/>
                <a:chExt cx="700321" cy="1326924"/>
              </a:xfrm>
              <a:solidFill>
                <a:sysClr val="windowText" lastClr="000000">
                  <a:lumMod val="65000"/>
                  <a:lumOff val="35000"/>
                </a:sysClr>
              </a:solidFill>
            </p:grpSpPr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0D82A62F-973C-4E5E-9681-A641B8063951}"/>
                    </a:ext>
                  </a:extLst>
                </p:cNvPr>
                <p:cNvSpPr/>
                <p:nvPr/>
              </p:nvSpPr>
              <p:spPr>
                <a:xfrm>
                  <a:off x="4330352" y="3007121"/>
                  <a:ext cx="644082" cy="1046379"/>
                </a:xfrm>
                <a:custGeom>
                  <a:avLst/>
                  <a:gdLst>
                    <a:gd name="connsiteX0" fmla="*/ 430388 w 644082"/>
                    <a:gd name="connsiteY0" fmla="*/ 39551 h 1046379"/>
                    <a:gd name="connsiteX1" fmla="*/ 427194 w 644082"/>
                    <a:gd name="connsiteY1" fmla="*/ 70045 h 1046379"/>
                    <a:gd name="connsiteX2" fmla="*/ 433582 w 644082"/>
                    <a:gd name="connsiteY2" fmla="*/ 70045 h 1046379"/>
                    <a:gd name="connsiteX3" fmla="*/ 217266 w 644082"/>
                    <a:gd name="connsiteY3" fmla="*/ 5452 h 1046379"/>
                    <a:gd name="connsiteX4" fmla="*/ 210500 w 644082"/>
                    <a:gd name="connsiteY4" fmla="*/ 70045 h 1046379"/>
                    <a:gd name="connsiteX5" fmla="*/ 224031 w 644082"/>
                    <a:gd name="connsiteY5" fmla="*/ 70045 h 1046379"/>
                    <a:gd name="connsiteX6" fmla="*/ 1 w 644082"/>
                    <a:gd name="connsiteY6" fmla="*/ 0 h 1046379"/>
                    <a:gd name="connsiteX7" fmla="*/ 164798 w 644082"/>
                    <a:gd name="connsiteY7" fmla="*/ 41522 h 1046379"/>
                    <a:gd name="connsiteX8" fmla="*/ 216781 w 644082"/>
                    <a:gd name="connsiteY8" fmla="*/ 827 h 1046379"/>
                    <a:gd name="connsiteX9" fmla="*/ 216695 w 644082"/>
                    <a:gd name="connsiteY9" fmla="*/ 0 h 1046379"/>
                    <a:gd name="connsiteX10" fmla="*/ 217266 w 644082"/>
                    <a:gd name="connsiteY10" fmla="*/ 447 h 1046379"/>
                    <a:gd name="connsiteX11" fmla="*/ 217837 w 644082"/>
                    <a:gd name="connsiteY11" fmla="*/ 0 h 1046379"/>
                    <a:gd name="connsiteX12" fmla="*/ 217750 w 644082"/>
                    <a:gd name="connsiteY12" fmla="*/ 827 h 1046379"/>
                    <a:gd name="connsiteX13" fmla="*/ 269734 w 644082"/>
                    <a:gd name="connsiteY13" fmla="*/ 41522 h 1046379"/>
                    <a:gd name="connsiteX14" fmla="*/ 395129 w 644082"/>
                    <a:gd name="connsiteY14" fmla="*/ 33737 h 1046379"/>
                    <a:gd name="connsiteX15" fmla="*/ 426928 w 644082"/>
                    <a:gd name="connsiteY15" fmla="*/ 6510 h 1046379"/>
                    <a:gd name="connsiteX16" fmla="*/ 426246 w 644082"/>
                    <a:gd name="connsiteY16" fmla="*/ 0 h 1046379"/>
                    <a:gd name="connsiteX17" fmla="*/ 430574 w 644082"/>
                    <a:gd name="connsiteY17" fmla="*/ 3389 h 1046379"/>
                    <a:gd name="connsiteX18" fmla="*/ 434531 w 644082"/>
                    <a:gd name="connsiteY18" fmla="*/ 0 h 1046379"/>
                    <a:gd name="connsiteX19" fmla="*/ 433903 w 644082"/>
                    <a:gd name="connsiteY19" fmla="*/ 5995 h 1046379"/>
                    <a:gd name="connsiteX20" fmla="*/ 479285 w 644082"/>
                    <a:gd name="connsiteY20" fmla="*/ 41522 h 1046379"/>
                    <a:gd name="connsiteX21" fmla="*/ 644082 w 644082"/>
                    <a:gd name="connsiteY21" fmla="*/ 0 h 1046379"/>
                    <a:gd name="connsiteX22" fmla="*/ 635522 w 644082"/>
                    <a:gd name="connsiteY22" fmla="*/ 81722 h 1046379"/>
                    <a:gd name="connsiteX23" fmla="*/ 622648 w 644082"/>
                    <a:gd name="connsiteY23" fmla="*/ 118529 h 1046379"/>
                    <a:gd name="connsiteX24" fmla="*/ 622648 w 644082"/>
                    <a:gd name="connsiteY24" fmla="*/ 1015423 h 1046379"/>
                    <a:gd name="connsiteX25" fmla="*/ 622648 w 644082"/>
                    <a:gd name="connsiteY25" fmla="*/ 1046379 h 1046379"/>
                    <a:gd name="connsiteX26" fmla="*/ 0 w 644082"/>
                    <a:gd name="connsiteY26" fmla="*/ 1046379 h 1046379"/>
                    <a:gd name="connsiteX27" fmla="*/ 0 w 644082"/>
                    <a:gd name="connsiteY27" fmla="*/ 1015423 h 1046379"/>
                    <a:gd name="connsiteX28" fmla="*/ 0 w 644082"/>
                    <a:gd name="connsiteY28" fmla="*/ 101001 h 1046379"/>
                    <a:gd name="connsiteX29" fmla="*/ 0 w 644082"/>
                    <a:gd name="connsiteY29" fmla="*/ 70045 h 1046379"/>
                    <a:gd name="connsiteX30" fmla="*/ 7337 w 644082"/>
                    <a:gd name="connsiteY30" fmla="*/ 70045 h 1046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44082" h="1046379">
                      <a:moveTo>
                        <a:pt x="430388" y="39551"/>
                      </a:moveTo>
                      <a:lnTo>
                        <a:pt x="427194" y="70045"/>
                      </a:lnTo>
                      <a:lnTo>
                        <a:pt x="433582" y="70045"/>
                      </a:lnTo>
                      <a:close/>
                      <a:moveTo>
                        <a:pt x="217266" y="5452"/>
                      </a:moveTo>
                      <a:lnTo>
                        <a:pt x="210500" y="70045"/>
                      </a:lnTo>
                      <a:lnTo>
                        <a:pt x="224031" y="70045"/>
                      </a:lnTo>
                      <a:close/>
                      <a:moveTo>
                        <a:pt x="1" y="0"/>
                      </a:moveTo>
                      <a:cubicBezTo>
                        <a:pt x="50673" y="55363"/>
                        <a:pt x="109865" y="69204"/>
                        <a:pt x="164798" y="41522"/>
                      </a:cubicBezTo>
                      <a:lnTo>
                        <a:pt x="216781" y="827"/>
                      </a:lnTo>
                      <a:lnTo>
                        <a:pt x="216695" y="0"/>
                      </a:lnTo>
                      <a:lnTo>
                        <a:pt x="217266" y="447"/>
                      </a:lnTo>
                      <a:lnTo>
                        <a:pt x="217837" y="0"/>
                      </a:lnTo>
                      <a:lnTo>
                        <a:pt x="217750" y="827"/>
                      </a:lnTo>
                      <a:lnTo>
                        <a:pt x="269734" y="41522"/>
                      </a:lnTo>
                      <a:cubicBezTo>
                        <a:pt x="310933" y="62284"/>
                        <a:pt x="354529" y="59688"/>
                        <a:pt x="395129" y="33737"/>
                      </a:cubicBezTo>
                      <a:lnTo>
                        <a:pt x="426928" y="6510"/>
                      </a:lnTo>
                      <a:lnTo>
                        <a:pt x="426246" y="0"/>
                      </a:lnTo>
                      <a:lnTo>
                        <a:pt x="430574" y="3389"/>
                      </a:lnTo>
                      <a:lnTo>
                        <a:pt x="434531" y="0"/>
                      </a:lnTo>
                      <a:lnTo>
                        <a:pt x="433903" y="5995"/>
                      </a:lnTo>
                      <a:lnTo>
                        <a:pt x="479285" y="41522"/>
                      </a:lnTo>
                      <a:cubicBezTo>
                        <a:pt x="534217" y="69204"/>
                        <a:pt x="593410" y="55363"/>
                        <a:pt x="644082" y="0"/>
                      </a:cubicBezTo>
                      <a:cubicBezTo>
                        <a:pt x="644082" y="28988"/>
                        <a:pt x="641034" y="56604"/>
                        <a:pt x="635522" y="81722"/>
                      </a:cubicBezTo>
                      <a:lnTo>
                        <a:pt x="622648" y="118529"/>
                      </a:lnTo>
                      <a:lnTo>
                        <a:pt x="622648" y="1015423"/>
                      </a:lnTo>
                      <a:lnTo>
                        <a:pt x="622648" y="1046379"/>
                      </a:lnTo>
                      <a:lnTo>
                        <a:pt x="0" y="1046379"/>
                      </a:lnTo>
                      <a:lnTo>
                        <a:pt x="0" y="1015423"/>
                      </a:lnTo>
                      <a:lnTo>
                        <a:pt x="0" y="101001"/>
                      </a:lnTo>
                      <a:lnTo>
                        <a:pt x="0" y="70045"/>
                      </a:lnTo>
                      <a:lnTo>
                        <a:pt x="7337" y="70045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85000"/>
                    <a:lumOff val="1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" name="月 60">
                  <a:extLst>
                    <a:ext uri="{FF2B5EF4-FFF2-40B4-BE49-F238E27FC236}">
                      <a16:creationId xmlns:a16="http://schemas.microsoft.com/office/drawing/2014/main" id="{CE04FC82-9ED6-40BE-A0EC-DDFB3E7FBC9D}"/>
                    </a:ext>
                  </a:extLst>
                </p:cNvPr>
                <p:cNvSpPr/>
                <p:nvPr/>
              </p:nvSpPr>
              <p:spPr>
                <a:xfrm>
                  <a:off x="4302919" y="2813985"/>
                  <a:ext cx="66922" cy="1326924"/>
                </a:xfrm>
                <a:prstGeom prst="moon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" name="月 61">
                  <a:extLst>
                    <a:ext uri="{FF2B5EF4-FFF2-40B4-BE49-F238E27FC236}">
                      <a16:creationId xmlns:a16="http://schemas.microsoft.com/office/drawing/2014/main" id="{3FF061CE-38E2-49FF-AD90-97B6EF9D519A}"/>
                    </a:ext>
                  </a:extLst>
                </p:cNvPr>
                <p:cNvSpPr/>
                <p:nvPr/>
              </p:nvSpPr>
              <p:spPr>
                <a:xfrm>
                  <a:off x="4520542" y="2813985"/>
                  <a:ext cx="66922" cy="1326924"/>
                </a:xfrm>
                <a:prstGeom prst="moon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" name="月 62">
                  <a:extLst>
                    <a:ext uri="{FF2B5EF4-FFF2-40B4-BE49-F238E27FC236}">
                      <a16:creationId xmlns:a16="http://schemas.microsoft.com/office/drawing/2014/main" id="{FBCE8ECF-FAC9-4767-961F-DA72804A3746}"/>
                    </a:ext>
                  </a:extLst>
                </p:cNvPr>
                <p:cNvSpPr/>
                <p:nvPr/>
              </p:nvSpPr>
              <p:spPr>
                <a:xfrm>
                  <a:off x="4720418" y="2813985"/>
                  <a:ext cx="66922" cy="1326924"/>
                </a:xfrm>
                <a:prstGeom prst="moon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" name="月 63">
                  <a:extLst>
                    <a:ext uri="{FF2B5EF4-FFF2-40B4-BE49-F238E27FC236}">
                      <a16:creationId xmlns:a16="http://schemas.microsoft.com/office/drawing/2014/main" id="{98935FC7-2381-42A5-BB9C-C6BFF6233E06}"/>
                    </a:ext>
                  </a:extLst>
                </p:cNvPr>
                <p:cNvSpPr/>
                <p:nvPr/>
              </p:nvSpPr>
              <p:spPr>
                <a:xfrm>
                  <a:off x="4936318" y="2813985"/>
                  <a:ext cx="66922" cy="1326924"/>
                </a:xfrm>
                <a:prstGeom prst="moon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7" name="楕円 2052">
                <a:extLst>
                  <a:ext uri="{FF2B5EF4-FFF2-40B4-BE49-F238E27FC236}">
                    <a16:creationId xmlns:a16="http://schemas.microsoft.com/office/drawing/2014/main" id="{D671C08C-F0E1-43FD-ABB7-34F36EE222A0}"/>
                  </a:ext>
                </a:extLst>
              </p:cNvPr>
              <p:cNvSpPr/>
              <p:nvPr/>
            </p:nvSpPr>
            <p:spPr>
              <a:xfrm>
                <a:off x="6859182" y="4490240"/>
                <a:ext cx="1737539" cy="876377"/>
              </a:xfrm>
              <a:custGeom>
                <a:avLst/>
                <a:gdLst>
                  <a:gd name="connsiteX0" fmla="*/ 0 w 1219200"/>
                  <a:gd name="connsiteY0" fmla="*/ 609600 h 1219200"/>
                  <a:gd name="connsiteX1" fmla="*/ 609600 w 1219200"/>
                  <a:gd name="connsiteY1" fmla="*/ 0 h 1219200"/>
                  <a:gd name="connsiteX2" fmla="*/ 1219200 w 1219200"/>
                  <a:gd name="connsiteY2" fmla="*/ 609600 h 1219200"/>
                  <a:gd name="connsiteX3" fmla="*/ 609600 w 1219200"/>
                  <a:gd name="connsiteY3" fmla="*/ 1219200 h 1219200"/>
                  <a:gd name="connsiteX4" fmla="*/ 0 w 1219200"/>
                  <a:gd name="connsiteY4" fmla="*/ 609600 h 1219200"/>
                  <a:gd name="connsiteX0" fmla="*/ 0 w 1219200"/>
                  <a:gd name="connsiteY0" fmla="*/ 609600 h 1219200"/>
                  <a:gd name="connsiteX1" fmla="*/ 609600 w 1219200"/>
                  <a:gd name="connsiteY1" fmla="*/ 0 h 1219200"/>
                  <a:gd name="connsiteX2" fmla="*/ 1219200 w 1219200"/>
                  <a:gd name="connsiteY2" fmla="*/ 609600 h 1219200"/>
                  <a:gd name="connsiteX3" fmla="*/ 609600 w 1219200"/>
                  <a:gd name="connsiteY3" fmla="*/ 1219200 h 1219200"/>
                  <a:gd name="connsiteX4" fmla="*/ 0 w 1219200"/>
                  <a:gd name="connsiteY4" fmla="*/ 609600 h 1219200"/>
                  <a:gd name="connsiteX0" fmla="*/ 0 w 1219200"/>
                  <a:gd name="connsiteY0" fmla="*/ 609600 h 1219200"/>
                  <a:gd name="connsiteX1" fmla="*/ 609600 w 1219200"/>
                  <a:gd name="connsiteY1" fmla="*/ 0 h 1219200"/>
                  <a:gd name="connsiteX2" fmla="*/ 1219200 w 1219200"/>
                  <a:gd name="connsiteY2" fmla="*/ 609600 h 1219200"/>
                  <a:gd name="connsiteX3" fmla="*/ 609600 w 1219200"/>
                  <a:gd name="connsiteY3" fmla="*/ 1219200 h 1219200"/>
                  <a:gd name="connsiteX4" fmla="*/ 0 w 1219200"/>
                  <a:gd name="connsiteY4" fmla="*/ 609600 h 1219200"/>
                  <a:gd name="connsiteX0" fmla="*/ 0 w 1219200"/>
                  <a:gd name="connsiteY0" fmla="*/ 609600 h 1219200"/>
                  <a:gd name="connsiteX1" fmla="*/ 609600 w 1219200"/>
                  <a:gd name="connsiteY1" fmla="*/ 0 h 1219200"/>
                  <a:gd name="connsiteX2" fmla="*/ 1219200 w 1219200"/>
                  <a:gd name="connsiteY2" fmla="*/ 609600 h 1219200"/>
                  <a:gd name="connsiteX3" fmla="*/ 609600 w 1219200"/>
                  <a:gd name="connsiteY3" fmla="*/ 1219200 h 1219200"/>
                  <a:gd name="connsiteX4" fmla="*/ 0 w 1219200"/>
                  <a:gd name="connsiteY4" fmla="*/ 609600 h 1219200"/>
                  <a:gd name="connsiteX0" fmla="*/ 0 w 1927860"/>
                  <a:gd name="connsiteY0" fmla="*/ 624840 h 1219200"/>
                  <a:gd name="connsiteX1" fmla="*/ 1318260 w 1927860"/>
                  <a:gd name="connsiteY1" fmla="*/ 0 h 1219200"/>
                  <a:gd name="connsiteX2" fmla="*/ 1927860 w 1927860"/>
                  <a:gd name="connsiteY2" fmla="*/ 609600 h 1219200"/>
                  <a:gd name="connsiteX3" fmla="*/ 1318260 w 1927860"/>
                  <a:gd name="connsiteY3" fmla="*/ 1219200 h 1219200"/>
                  <a:gd name="connsiteX4" fmla="*/ 0 w 1927860"/>
                  <a:gd name="connsiteY4" fmla="*/ 624840 h 1219200"/>
                  <a:gd name="connsiteX0" fmla="*/ 0 w 1905000"/>
                  <a:gd name="connsiteY0" fmla="*/ 914400 h 1220007"/>
                  <a:gd name="connsiteX1" fmla="*/ 1295400 w 1905000"/>
                  <a:gd name="connsiteY1" fmla="*/ 0 h 1220007"/>
                  <a:gd name="connsiteX2" fmla="*/ 1905000 w 1905000"/>
                  <a:gd name="connsiteY2" fmla="*/ 609600 h 1220007"/>
                  <a:gd name="connsiteX3" fmla="*/ 1295400 w 1905000"/>
                  <a:gd name="connsiteY3" fmla="*/ 1219200 h 1220007"/>
                  <a:gd name="connsiteX4" fmla="*/ 0 w 1905000"/>
                  <a:gd name="connsiteY4" fmla="*/ 914400 h 1220007"/>
                  <a:gd name="connsiteX0" fmla="*/ 0 w 1905000"/>
                  <a:gd name="connsiteY0" fmla="*/ 914400 h 1219200"/>
                  <a:gd name="connsiteX1" fmla="*/ 1295400 w 1905000"/>
                  <a:gd name="connsiteY1" fmla="*/ 0 h 1219200"/>
                  <a:gd name="connsiteX2" fmla="*/ 1905000 w 1905000"/>
                  <a:gd name="connsiteY2" fmla="*/ 609600 h 1219200"/>
                  <a:gd name="connsiteX3" fmla="*/ 1295400 w 1905000"/>
                  <a:gd name="connsiteY3" fmla="*/ 1219200 h 1219200"/>
                  <a:gd name="connsiteX4" fmla="*/ 0 w 1905000"/>
                  <a:gd name="connsiteY4" fmla="*/ 914400 h 1219200"/>
                  <a:gd name="connsiteX0" fmla="*/ 0 w 1905000"/>
                  <a:gd name="connsiteY0" fmla="*/ 1021080 h 1221658"/>
                  <a:gd name="connsiteX1" fmla="*/ 1295400 w 1905000"/>
                  <a:gd name="connsiteY1" fmla="*/ 0 h 1221658"/>
                  <a:gd name="connsiteX2" fmla="*/ 1905000 w 1905000"/>
                  <a:gd name="connsiteY2" fmla="*/ 609600 h 1221658"/>
                  <a:gd name="connsiteX3" fmla="*/ 1295400 w 1905000"/>
                  <a:gd name="connsiteY3" fmla="*/ 1219200 h 1221658"/>
                  <a:gd name="connsiteX4" fmla="*/ 0 w 1905000"/>
                  <a:gd name="connsiteY4" fmla="*/ 1021080 h 1221658"/>
                  <a:gd name="connsiteX0" fmla="*/ 176 w 1905176"/>
                  <a:gd name="connsiteY0" fmla="*/ 1021080 h 1219200"/>
                  <a:gd name="connsiteX1" fmla="*/ 1295576 w 1905176"/>
                  <a:gd name="connsiteY1" fmla="*/ 0 h 1219200"/>
                  <a:gd name="connsiteX2" fmla="*/ 1905176 w 1905176"/>
                  <a:gd name="connsiteY2" fmla="*/ 609600 h 1219200"/>
                  <a:gd name="connsiteX3" fmla="*/ 1295576 w 1905176"/>
                  <a:gd name="connsiteY3" fmla="*/ 1219200 h 1219200"/>
                  <a:gd name="connsiteX4" fmla="*/ 176 w 1905176"/>
                  <a:gd name="connsiteY4" fmla="*/ 1021080 h 1219200"/>
                  <a:gd name="connsiteX0" fmla="*/ 179 w 1897559"/>
                  <a:gd name="connsiteY0" fmla="*/ 1051560 h 1219277"/>
                  <a:gd name="connsiteX1" fmla="*/ 1287959 w 1897559"/>
                  <a:gd name="connsiteY1" fmla="*/ 0 h 1219277"/>
                  <a:gd name="connsiteX2" fmla="*/ 1897559 w 1897559"/>
                  <a:gd name="connsiteY2" fmla="*/ 609600 h 1219277"/>
                  <a:gd name="connsiteX3" fmla="*/ 1287959 w 1897559"/>
                  <a:gd name="connsiteY3" fmla="*/ 1219200 h 1219277"/>
                  <a:gd name="connsiteX4" fmla="*/ 179 w 1897559"/>
                  <a:gd name="connsiteY4" fmla="*/ 1051560 h 121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7559" h="1219277">
                    <a:moveTo>
                      <a:pt x="179" y="1051560"/>
                    </a:moveTo>
                    <a:cubicBezTo>
                      <a:pt x="-15061" y="874907"/>
                      <a:pt x="951286" y="0"/>
                      <a:pt x="1287959" y="0"/>
                    </a:cubicBezTo>
                    <a:cubicBezTo>
                      <a:pt x="1624632" y="0"/>
                      <a:pt x="1897559" y="272927"/>
                      <a:pt x="1897559" y="609600"/>
                    </a:cubicBezTo>
                    <a:cubicBezTo>
                      <a:pt x="1897559" y="946273"/>
                      <a:pt x="1624632" y="1219200"/>
                      <a:pt x="1287959" y="1219200"/>
                    </a:cubicBezTo>
                    <a:cubicBezTo>
                      <a:pt x="951286" y="1219200"/>
                      <a:pt x="15419" y="1228213"/>
                      <a:pt x="179" y="105156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663300"/>
                  </a:gs>
                  <a:gs pos="100000">
                    <a:srgbClr val="E7E6E6">
                      <a:lumMod val="75000"/>
                    </a:srgbClr>
                  </a:gs>
                </a:gsLst>
                <a:lin ang="162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028A0576-03EF-4764-91EF-1E51D3BA18B7}"/>
                  </a:ext>
                </a:extLst>
              </p:cNvPr>
              <p:cNvSpPr/>
              <p:nvPr/>
            </p:nvSpPr>
            <p:spPr>
              <a:xfrm>
                <a:off x="7087205" y="4527106"/>
                <a:ext cx="1509516" cy="839486"/>
              </a:xfrm>
              <a:custGeom>
                <a:avLst/>
                <a:gdLst>
                  <a:gd name="connsiteX0" fmla="*/ 823625 w 1509516"/>
                  <a:gd name="connsiteY0" fmla="*/ 0 h 839486"/>
                  <a:gd name="connsiteX1" fmla="*/ 226222 w 1509516"/>
                  <a:gd name="connsiteY1" fmla="*/ 518150 h 839486"/>
                  <a:gd name="connsiteX2" fmla="*/ 1065487 w 1509516"/>
                  <a:gd name="connsiteY2" fmla="*/ 19619 h 839486"/>
                  <a:gd name="connsiteX3" fmla="*/ 263764 w 1509516"/>
                  <a:gd name="connsiteY3" fmla="*/ 523400 h 839486"/>
                  <a:gd name="connsiteX4" fmla="*/ 1269507 w 1509516"/>
                  <a:gd name="connsiteY4" fmla="*/ 62353 h 839486"/>
                  <a:gd name="connsiteX5" fmla="*/ 294273 w 1509516"/>
                  <a:gd name="connsiteY5" fmla="*/ 532403 h 839486"/>
                  <a:gd name="connsiteX6" fmla="*/ 1397735 w 1509516"/>
                  <a:gd name="connsiteY6" fmla="*/ 137340 h 839486"/>
                  <a:gd name="connsiteX7" fmla="*/ 1398151 w 1509516"/>
                  <a:gd name="connsiteY7" fmla="*/ 137736 h 839486"/>
                  <a:gd name="connsiteX8" fmla="*/ 316578 w 1509516"/>
                  <a:gd name="connsiteY8" fmla="*/ 544815 h 839486"/>
                  <a:gd name="connsiteX9" fmla="*/ 1467391 w 1509516"/>
                  <a:gd name="connsiteY9" fmla="*/ 228207 h 839486"/>
                  <a:gd name="connsiteX10" fmla="*/ 1467999 w 1509516"/>
                  <a:gd name="connsiteY10" fmla="*/ 229087 h 839486"/>
                  <a:gd name="connsiteX11" fmla="*/ 329817 w 1509516"/>
                  <a:gd name="connsiteY11" fmla="*/ 560158 h 839486"/>
                  <a:gd name="connsiteX12" fmla="*/ 1503235 w 1509516"/>
                  <a:gd name="connsiteY12" fmla="*/ 325181 h 839486"/>
                  <a:gd name="connsiteX13" fmla="*/ 1503386 w 1509516"/>
                  <a:gd name="connsiteY13" fmla="*/ 326354 h 839486"/>
                  <a:gd name="connsiteX14" fmla="*/ 333489 w 1509516"/>
                  <a:gd name="connsiteY14" fmla="*/ 577842 h 839486"/>
                  <a:gd name="connsiteX15" fmla="*/ 1509516 w 1509516"/>
                  <a:gd name="connsiteY15" fmla="*/ 428499 h 839486"/>
                  <a:gd name="connsiteX16" fmla="*/ 1509383 w 1509516"/>
                  <a:gd name="connsiteY16" fmla="*/ 429536 h 839486"/>
                  <a:gd name="connsiteX17" fmla="*/ 327450 w 1509516"/>
                  <a:gd name="connsiteY17" fmla="*/ 597187 h 839486"/>
                  <a:gd name="connsiteX18" fmla="*/ 1481692 w 1509516"/>
                  <a:gd name="connsiteY18" fmla="*/ 540118 h 839486"/>
                  <a:gd name="connsiteX19" fmla="*/ 1481483 w 1509516"/>
                  <a:gd name="connsiteY19" fmla="*/ 540646 h 839486"/>
                  <a:gd name="connsiteX20" fmla="*/ 311929 w 1509516"/>
                  <a:gd name="connsiteY20" fmla="*/ 617451 h 839486"/>
                  <a:gd name="connsiteX21" fmla="*/ 1393676 w 1509516"/>
                  <a:gd name="connsiteY21" fmla="*/ 660477 h 839486"/>
                  <a:gd name="connsiteX22" fmla="*/ 287524 w 1509516"/>
                  <a:gd name="connsiteY22" fmla="*/ 637854 h 839486"/>
                  <a:gd name="connsiteX23" fmla="*/ 1223524 w 1509516"/>
                  <a:gd name="connsiteY23" fmla="*/ 780888 h 839486"/>
                  <a:gd name="connsiteX24" fmla="*/ 255174 w 1509516"/>
                  <a:gd name="connsiteY24" fmla="*/ 657613 h 839486"/>
                  <a:gd name="connsiteX25" fmla="*/ 832670 w 1509516"/>
                  <a:gd name="connsiteY25" fmla="*/ 839483 h 839486"/>
                  <a:gd name="connsiteX26" fmla="*/ 816211 w 1509516"/>
                  <a:gd name="connsiteY26" fmla="*/ 839486 h 839486"/>
                  <a:gd name="connsiteX27" fmla="*/ 807784 w 1509516"/>
                  <a:gd name="connsiteY27" fmla="*/ 839438 h 839486"/>
                  <a:gd name="connsiteX28" fmla="*/ 216124 w 1509516"/>
                  <a:gd name="connsiteY28" fmla="*/ 675968 h 839486"/>
                  <a:gd name="connsiteX29" fmla="*/ 484612 w 1509516"/>
                  <a:gd name="connsiteY29" fmla="*/ 835472 h 839486"/>
                  <a:gd name="connsiteX30" fmla="*/ 449921 w 1509516"/>
                  <a:gd name="connsiteY30" fmla="*/ 834810 h 839486"/>
                  <a:gd name="connsiteX31" fmla="*/ 444786 w 1509516"/>
                  <a:gd name="connsiteY31" fmla="*/ 834600 h 839486"/>
                  <a:gd name="connsiteX32" fmla="*/ 171871 w 1509516"/>
                  <a:gd name="connsiteY32" fmla="*/ 692214 h 839486"/>
                  <a:gd name="connsiteX33" fmla="*/ 221221 w 1509516"/>
                  <a:gd name="connsiteY33" fmla="*/ 754839 h 839486"/>
                  <a:gd name="connsiteX34" fmla="*/ 0 w 1509516"/>
                  <a:gd name="connsiteY34" fmla="*/ 637849 h 839486"/>
                  <a:gd name="connsiteX35" fmla="*/ 156376 w 1509516"/>
                  <a:gd name="connsiteY35" fmla="*/ 442469 h 839486"/>
                  <a:gd name="connsiteX36" fmla="*/ 136029 w 1509516"/>
                  <a:gd name="connsiteY36" fmla="*/ 519566 h 839486"/>
                  <a:gd name="connsiteX37" fmla="*/ 396587 w 1509516"/>
                  <a:gd name="connsiteY37" fmla="*/ 197717 h 839486"/>
                  <a:gd name="connsiteX38" fmla="*/ 427607 w 1509516"/>
                  <a:gd name="connsiteY38" fmla="*/ 178209 h 839486"/>
                  <a:gd name="connsiteX39" fmla="*/ 183093 w 1509516"/>
                  <a:gd name="connsiteY39" fmla="*/ 516856 h 83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09516" h="839486">
                    <a:moveTo>
                      <a:pt x="823625" y="0"/>
                    </a:moveTo>
                    <a:lnTo>
                      <a:pt x="226222" y="518150"/>
                    </a:lnTo>
                    <a:lnTo>
                      <a:pt x="1065487" y="19619"/>
                    </a:lnTo>
                    <a:lnTo>
                      <a:pt x="263764" y="523400"/>
                    </a:lnTo>
                    <a:lnTo>
                      <a:pt x="1269507" y="62353"/>
                    </a:lnTo>
                    <a:lnTo>
                      <a:pt x="294273" y="532403"/>
                    </a:lnTo>
                    <a:lnTo>
                      <a:pt x="1397735" y="137340"/>
                    </a:lnTo>
                    <a:lnTo>
                      <a:pt x="1398151" y="137736"/>
                    </a:lnTo>
                    <a:lnTo>
                      <a:pt x="316578" y="544815"/>
                    </a:lnTo>
                    <a:lnTo>
                      <a:pt x="1467391" y="228207"/>
                    </a:lnTo>
                    <a:lnTo>
                      <a:pt x="1467999" y="229087"/>
                    </a:lnTo>
                    <a:lnTo>
                      <a:pt x="329817" y="560158"/>
                    </a:lnTo>
                    <a:lnTo>
                      <a:pt x="1503235" y="325181"/>
                    </a:lnTo>
                    <a:lnTo>
                      <a:pt x="1503386" y="326354"/>
                    </a:lnTo>
                    <a:lnTo>
                      <a:pt x="333489" y="577842"/>
                    </a:lnTo>
                    <a:lnTo>
                      <a:pt x="1509516" y="428499"/>
                    </a:lnTo>
                    <a:lnTo>
                      <a:pt x="1509383" y="429536"/>
                    </a:lnTo>
                    <a:lnTo>
                      <a:pt x="327450" y="597187"/>
                    </a:lnTo>
                    <a:lnTo>
                      <a:pt x="1481692" y="540118"/>
                    </a:lnTo>
                    <a:lnTo>
                      <a:pt x="1481483" y="540646"/>
                    </a:lnTo>
                    <a:lnTo>
                      <a:pt x="311929" y="617451"/>
                    </a:lnTo>
                    <a:lnTo>
                      <a:pt x="1393676" y="660477"/>
                    </a:lnTo>
                    <a:lnTo>
                      <a:pt x="287524" y="637854"/>
                    </a:lnTo>
                    <a:lnTo>
                      <a:pt x="1223524" y="780888"/>
                    </a:lnTo>
                    <a:lnTo>
                      <a:pt x="255174" y="657613"/>
                    </a:lnTo>
                    <a:lnTo>
                      <a:pt x="832670" y="839483"/>
                    </a:lnTo>
                    <a:lnTo>
                      <a:pt x="816211" y="839486"/>
                    </a:lnTo>
                    <a:lnTo>
                      <a:pt x="807784" y="839438"/>
                    </a:lnTo>
                    <a:lnTo>
                      <a:pt x="216124" y="675968"/>
                    </a:lnTo>
                    <a:lnTo>
                      <a:pt x="484612" y="835472"/>
                    </a:lnTo>
                    <a:lnTo>
                      <a:pt x="449921" y="834810"/>
                    </a:lnTo>
                    <a:lnTo>
                      <a:pt x="444786" y="834600"/>
                    </a:lnTo>
                    <a:lnTo>
                      <a:pt x="171871" y="692214"/>
                    </a:lnTo>
                    <a:lnTo>
                      <a:pt x="221221" y="754839"/>
                    </a:lnTo>
                    <a:lnTo>
                      <a:pt x="0" y="637849"/>
                    </a:lnTo>
                    <a:lnTo>
                      <a:pt x="156376" y="442469"/>
                    </a:lnTo>
                    <a:lnTo>
                      <a:pt x="136029" y="519566"/>
                    </a:lnTo>
                    <a:lnTo>
                      <a:pt x="396587" y="197717"/>
                    </a:lnTo>
                    <a:lnTo>
                      <a:pt x="427607" y="178209"/>
                    </a:lnTo>
                    <a:lnTo>
                      <a:pt x="183093" y="516856"/>
                    </a:ln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1554B3F7-0C12-4161-89DB-2B656D374B8D}"/>
                  </a:ext>
                </a:extLst>
              </p:cNvPr>
              <p:cNvSpPr/>
              <p:nvPr/>
            </p:nvSpPr>
            <p:spPr>
              <a:xfrm>
                <a:off x="2870821" y="4309264"/>
                <a:ext cx="4571291" cy="1043831"/>
              </a:xfrm>
              <a:custGeom>
                <a:avLst/>
                <a:gdLst>
                  <a:gd name="connsiteX0" fmla="*/ 863504 w 4825379"/>
                  <a:gd name="connsiteY0" fmla="*/ 748 h 1003846"/>
                  <a:gd name="connsiteX1" fmla="*/ 4825163 w 4825379"/>
                  <a:gd name="connsiteY1" fmla="*/ 855642 h 1003846"/>
                  <a:gd name="connsiteX2" fmla="*/ 863504 w 4825379"/>
                  <a:gd name="connsiteY2" fmla="*/ 973936 h 1003846"/>
                  <a:gd name="connsiteX3" fmla="*/ 5253 w 4825379"/>
                  <a:gd name="connsiteY3" fmla="*/ 786822 h 1003846"/>
                  <a:gd name="connsiteX4" fmla="*/ 2289 w 4825379"/>
                  <a:gd name="connsiteY4" fmla="*/ 751152 h 1003846"/>
                  <a:gd name="connsiteX5" fmla="*/ 439623 w 4825379"/>
                  <a:gd name="connsiteY5" fmla="*/ 751152 h 1003846"/>
                  <a:gd name="connsiteX6" fmla="*/ 469517 w 4825379"/>
                  <a:gd name="connsiteY6" fmla="*/ 721258 h 1003846"/>
                  <a:gd name="connsiteX7" fmla="*/ 439623 w 4825379"/>
                  <a:gd name="connsiteY7" fmla="*/ 691364 h 1003846"/>
                  <a:gd name="connsiteX8" fmla="*/ 0 w 4825379"/>
                  <a:gd name="connsiteY8" fmla="*/ 691364 h 1003846"/>
                  <a:gd name="connsiteX9" fmla="*/ 1758 w 4825379"/>
                  <a:gd name="connsiteY9" fmla="*/ 623507 h 1003846"/>
                  <a:gd name="connsiteX10" fmla="*/ 863504 w 4825379"/>
                  <a:gd name="connsiteY10" fmla="*/ 748 h 1003846"/>
                  <a:gd name="connsiteX0" fmla="*/ 863504 w 4825379"/>
                  <a:gd name="connsiteY0" fmla="*/ 748 h 1003846"/>
                  <a:gd name="connsiteX1" fmla="*/ 4825163 w 4825379"/>
                  <a:gd name="connsiteY1" fmla="*/ 855642 h 1003846"/>
                  <a:gd name="connsiteX2" fmla="*/ 863504 w 4825379"/>
                  <a:gd name="connsiteY2" fmla="*/ 973936 h 1003846"/>
                  <a:gd name="connsiteX3" fmla="*/ 5253 w 4825379"/>
                  <a:gd name="connsiteY3" fmla="*/ 786822 h 1003846"/>
                  <a:gd name="connsiteX4" fmla="*/ 2289 w 4825379"/>
                  <a:gd name="connsiteY4" fmla="*/ 751152 h 1003846"/>
                  <a:gd name="connsiteX5" fmla="*/ 439623 w 4825379"/>
                  <a:gd name="connsiteY5" fmla="*/ 751152 h 1003846"/>
                  <a:gd name="connsiteX6" fmla="*/ 469517 w 4825379"/>
                  <a:gd name="connsiteY6" fmla="*/ 721258 h 1003846"/>
                  <a:gd name="connsiteX7" fmla="*/ 439623 w 4825379"/>
                  <a:gd name="connsiteY7" fmla="*/ 691364 h 1003846"/>
                  <a:gd name="connsiteX8" fmla="*/ 0 w 4825379"/>
                  <a:gd name="connsiteY8" fmla="*/ 691364 h 1003846"/>
                  <a:gd name="connsiteX9" fmla="*/ 1758 w 4825379"/>
                  <a:gd name="connsiteY9" fmla="*/ 623507 h 1003846"/>
                  <a:gd name="connsiteX10" fmla="*/ 863504 w 4825379"/>
                  <a:gd name="connsiteY10" fmla="*/ 748 h 1003846"/>
                  <a:gd name="connsiteX0" fmla="*/ 863504 w 4533301"/>
                  <a:gd name="connsiteY0" fmla="*/ 748 h 990117"/>
                  <a:gd name="connsiteX1" fmla="*/ 4533063 w 4533301"/>
                  <a:gd name="connsiteY1" fmla="*/ 836592 h 990117"/>
                  <a:gd name="connsiteX2" fmla="*/ 863504 w 4533301"/>
                  <a:gd name="connsiteY2" fmla="*/ 973936 h 990117"/>
                  <a:gd name="connsiteX3" fmla="*/ 5253 w 4533301"/>
                  <a:gd name="connsiteY3" fmla="*/ 786822 h 990117"/>
                  <a:gd name="connsiteX4" fmla="*/ 2289 w 4533301"/>
                  <a:gd name="connsiteY4" fmla="*/ 751152 h 990117"/>
                  <a:gd name="connsiteX5" fmla="*/ 439623 w 4533301"/>
                  <a:gd name="connsiteY5" fmla="*/ 751152 h 990117"/>
                  <a:gd name="connsiteX6" fmla="*/ 469517 w 4533301"/>
                  <a:gd name="connsiteY6" fmla="*/ 721258 h 990117"/>
                  <a:gd name="connsiteX7" fmla="*/ 439623 w 4533301"/>
                  <a:gd name="connsiteY7" fmla="*/ 691364 h 990117"/>
                  <a:gd name="connsiteX8" fmla="*/ 0 w 4533301"/>
                  <a:gd name="connsiteY8" fmla="*/ 691364 h 990117"/>
                  <a:gd name="connsiteX9" fmla="*/ 1758 w 4533301"/>
                  <a:gd name="connsiteY9" fmla="*/ 623507 h 990117"/>
                  <a:gd name="connsiteX10" fmla="*/ 863504 w 4533301"/>
                  <a:gd name="connsiteY10" fmla="*/ 748 h 990117"/>
                  <a:gd name="connsiteX0" fmla="*/ 863504 w 4893300"/>
                  <a:gd name="connsiteY0" fmla="*/ 748 h 990117"/>
                  <a:gd name="connsiteX1" fmla="*/ 4342778 w 4893300"/>
                  <a:gd name="connsiteY1" fmla="*/ 611986 h 990117"/>
                  <a:gd name="connsiteX2" fmla="*/ 4533063 w 4893300"/>
                  <a:gd name="connsiteY2" fmla="*/ 836592 h 990117"/>
                  <a:gd name="connsiteX3" fmla="*/ 863504 w 4893300"/>
                  <a:gd name="connsiteY3" fmla="*/ 973936 h 990117"/>
                  <a:gd name="connsiteX4" fmla="*/ 5253 w 4893300"/>
                  <a:gd name="connsiteY4" fmla="*/ 786822 h 990117"/>
                  <a:gd name="connsiteX5" fmla="*/ 2289 w 4893300"/>
                  <a:gd name="connsiteY5" fmla="*/ 751152 h 990117"/>
                  <a:gd name="connsiteX6" fmla="*/ 439623 w 4893300"/>
                  <a:gd name="connsiteY6" fmla="*/ 751152 h 990117"/>
                  <a:gd name="connsiteX7" fmla="*/ 469517 w 4893300"/>
                  <a:gd name="connsiteY7" fmla="*/ 721258 h 990117"/>
                  <a:gd name="connsiteX8" fmla="*/ 439623 w 4893300"/>
                  <a:gd name="connsiteY8" fmla="*/ 691364 h 990117"/>
                  <a:gd name="connsiteX9" fmla="*/ 0 w 4893300"/>
                  <a:gd name="connsiteY9" fmla="*/ 691364 h 990117"/>
                  <a:gd name="connsiteX10" fmla="*/ 1758 w 4893300"/>
                  <a:gd name="connsiteY10" fmla="*/ 623507 h 990117"/>
                  <a:gd name="connsiteX11" fmla="*/ 863504 w 4893300"/>
                  <a:gd name="connsiteY11" fmla="*/ 748 h 990117"/>
                  <a:gd name="connsiteX0" fmla="*/ 863504 w 4675491"/>
                  <a:gd name="connsiteY0" fmla="*/ 748 h 1015819"/>
                  <a:gd name="connsiteX1" fmla="*/ 4342778 w 4675491"/>
                  <a:gd name="connsiteY1" fmla="*/ 611986 h 1015819"/>
                  <a:gd name="connsiteX2" fmla="*/ 4533063 w 4675491"/>
                  <a:gd name="connsiteY2" fmla="*/ 836592 h 1015819"/>
                  <a:gd name="connsiteX3" fmla="*/ 4336427 w 4675491"/>
                  <a:gd name="connsiteY3" fmla="*/ 1005686 h 1015819"/>
                  <a:gd name="connsiteX4" fmla="*/ 863504 w 4675491"/>
                  <a:gd name="connsiteY4" fmla="*/ 973936 h 1015819"/>
                  <a:gd name="connsiteX5" fmla="*/ 5253 w 4675491"/>
                  <a:gd name="connsiteY5" fmla="*/ 786822 h 1015819"/>
                  <a:gd name="connsiteX6" fmla="*/ 2289 w 4675491"/>
                  <a:gd name="connsiteY6" fmla="*/ 751152 h 1015819"/>
                  <a:gd name="connsiteX7" fmla="*/ 439623 w 4675491"/>
                  <a:gd name="connsiteY7" fmla="*/ 751152 h 1015819"/>
                  <a:gd name="connsiteX8" fmla="*/ 469517 w 4675491"/>
                  <a:gd name="connsiteY8" fmla="*/ 721258 h 1015819"/>
                  <a:gd name="connsiteX9" fmla="*/ 439623 w 4675491"/>
                  <a:gd name="connsiteY9" fmla="*/ 691364 h 1015819"/>
                  <a:gd name="connsiteX10" fmla="*/ 0 w 4675491"/>
                  <a:gd name="connsiteY10" fmla="*/ 691364 h 1015819"/>
                  <a:gd name="connsiteX11" fmla="*/ 1758 w 4675491"/>
                  <a:gd name="connsiteY11" fmla="*/ 623507 h 1015819"/>
                  <a:gd name="connsiteX12" fmla="*/ 863504 w 4675491"/>
                  <a:gd name="connsiteY12" fmla="*/ 748 h 1015819"/>
                  <a:gd name="connsiteX0" fmla="*/ 863504 w 4669619"/>
                  <a:gd name="connsiteY0" fmla="*/ 748 h 1015819"/>
                  <a:gd name="connsiteX1" fmla="*/ 4342778 w 4669619"/>
                  <a:gd name="connsiteY1" fmla="*/ 611986 h 1015819"/>
                  <a:gd name="connsiteX2" fmla="*/ 4533063 w 4669619"/>
                  <a:gd name="connsiteY2" fmla="*/ 836592 h 1015819"/>
                  <a:gd name="connsiteX3" fmla="*/ 4336427 w 4669619"/>
                  <a:gd name="connsiteY3" fmla="*/ 1005686 h 1015819"/>
                  <a:gd name="connsiteX4" fmla="*/ 863504 w 4669619"/>
                  <a:gd name="connsiteY4" fmla="*/ 973936 h 1015819"/>
                  <a:gd name="connsiteX5" fmla="*/ 5253 w 4669619"/>
                  <a:gd name="connsiteY5" fmla="*/ 786822 h 1015819"/>
                  <a:gd name="connsiteX6" fmla="*/ 2289 w 4669619"/>
                  <a:gd name="connsiteY6" fmla="*/ 751152 h 1015819"/>
                  <a:gd name="connsiteX7" fmla="*/ 439623 w 4669619"/>
                  <a:gd name="connsiteY7" fmla="*/ 751152 h 1015819"/>
                  <a:gd name="connsiteX8" fmla="*/ 469517 w 4669619"/>
                  <a:gd name="connsiteY8" fmla="*/ 721258 h 1015819"/>
                  <a:gd name="connsiteX9" fmla="*/ 439623 w 4669619"/>
                  <a:gd name="connsiteY9" fmla="*/ 691364 h 1015819"/>
                  <a:gd name="connsiteX10" fmla="*/ 0 w 4669619"/>
                  <a:gd name="connsiteY10" fmla="*/ 691364 h 1015819"/>
                  <a:gd name="connsiteX11" fmla="*/ 1758 w 4669619"/>
                  <a:gd name="connsiteY11" fmla="*/ 623507 h 1015819"/>
                  <a:gd name="connsiteX12" fmla="*/ 863504 w 4669619"/>
                  <a:gd name="connsiteY12" fmla="*/ 748 h 1015819"/>
                  <a:gd name="connsiteX0" fmla="*/ 863504 w 4535439"/>
                  <a:gd name="connsiteY0" fmla="*/ 748 h 1005724"/>
                  <a:gd name="connsiteX1" fmla="*/ 4342778 w 4535439"/>
                  <a:gd name="connsiteY1" fmla="*/ 611986 h 1005724"/>
                  <a:gd name="connsiteX2" fmla="*/ 4533063 w 4535439"/>
                  <a:gd name="connsiteY2" fmla="*/ 836592 h 1005724"/>
                  <a:gd name="connsiteX3" fmla="*/ 4336427 w 4535439"/>
                  <a:gd name="connsiteY3" fmla="*/ 1005686 h 1005724"/>
                  <a:gd name="connsiteX4" fmla="*/ 863504 w 4535439"/>
                  <a:gd name="connsiteY4" fmla="*/ 973936 h 1005724"/>
                  <a:gd name="connsiteX5" fmla="*/ 5253 w 4535439"/>
                  <a:gd name="connsiteY5" fmla="*/ 786822 h 1005724"/>
                  <a:gd name="connsiteX6" fmla="*/ 2289 w 4535439"/>
                  <a:gd name="connsiteY6" fmla="*/ 751152 h 1005724"/>
                  <a:gd name="connsiteX7" fmla="*/ 439623 w 4535439"/>
                  <a:gd name="connsiteY7" fmla="*/ 751152 h 1005724"/>
                  <a:gd name="connsiteX8" fmla="*/ 469517 w 4535439"/>
                  <a:gd name="connsiteY8" fmla="*/ 721258 h 1005724"/>
                  <a:gd name="connsiteX9" fmla="*/ 439623 w 4535439"/>
                  <a:gd name="connsiteY9" fmla="*/ 691364 h 1005724"/>
                  <a:gd name="connsiteX10" fmla="*/ 0 w 4535439"/>
                  <a:gd name="connsiteY10" fmla="*/ 691364 h 1005724"/>
                  <a:gd name="connsiteX11" fmla="*/ 1758 w 4535439"/>
                  <a:gd name="connsiteY11" fmla="*/ 623507 h 1005724"/>
                  <a:gd name="connsiteX12" fmla="*/ 863504 w 4535439"/>
                  <a:gd name="connsiteY12" fmla="*/ 748 h 1005724"/>
                  <a:gd name="connsiteX0" fmla="*/ 863504 w 4535439"/>
                  <a:gd name="connsiteY0" fmla="*/ 748 h 1043815"/>
                  <a:gd name="connsiteX1" fmla="*/ 4342778 w 4535439"/>
                  <a:gd name="connsiteY1" fmla="*/ 611986 h 1043815"/>
                  <a:gd name="connsiteX2" fmla="*/ 4533063 w 4535439"/>
                  <a:gd name="connsiteY2" fmla="*/ 836592 h 1043815"/>
                  <a:gd name="connsiteX3" fmla="*/ 4355477 w 4535439"/>
                  <a:gd name="connsiteY3" fmla="*/ 1043786 h 1043815"/>
                  <a:gd name="connsiteX4" fmla="*/ 863504 w 4535439"/>
                  <a:gd name="connsiteY4" fmla="*/ 973936 h 1043815"/>
                  <a:gd name="connsiteX5" fmla="*/ 5253 w 4535439"/>
                  <a:gd name="connsiteY5" fmla="*/ 786822 h 1043815"/>
                  <a:gd name="connsiteX6" fmla="*/ 2289 w 4535439"/>
                  <a:gd name="connsiteY6" fmla="*/ 751152 h 1043815"/>
                  <a:gd name="connsiteX7" fmla="*/ 439623 w 4535439"/>
                  <a:gd name="connsiteY7" fmla="*/ 751152 h 1043815"/>
                  <a:gd name="connsiteX8" fmla="*/ 469517 w 4535439"/>
                  <a:gd name="connsiteY8" fmla="*/ 721258 h 1043815"/>
                  <a:gd name="connsiteX9" fmla="*/ 439623 w 4535439"/>
                  <a:gd name="connsiteY9" fmla="*/ 691364 h 1043815"/>
                  <a:gd name="connsiteX10" fmla="*/ 0 w 4535439"/>
                  <a:gd name="connsiteY10" fmla="*/ 691364 h 1043815"/>
                  <a:gd name="connsiteX11" fmla="*/ 1758 w 4535439"/>
                  <a:gd name="connsiteY11" fmla="*/ 623507 h 1043815"/>
                  <a:gd name="connsiteX12" fmla="*/ 863504 w 4535439"/>
                  <a:gd name="connsiteY12" fmla="*/ 748 h 1043815"/>
                  <a:gd name="connsiteX0" fmla="*/ 863504 w 4707923"/>
                  <a:gd name="connsiteY0" fmla="*/ 748 h 1049543"/>
                  <a:gd name="connsiteX1" fmla="*/ 4342778 w 4707923"/>
                  <a:gd name="connsiteY1" fmla="*/ 611986 h 1049543"/>
                  <a:gd name="connsiteX2" fmla="*/ 4590213 w 4707923"/>
                  <a:gd name="connsiteY2" fmla="*/ 836592 h 1049543"/>
                  <a:gd name="connsiteX3" fmla="*/ 4355477 w 4707923"/>
                  <a:gd name="connsiteY3" fmla="*/ 1043786 h 1049543"/>
                  <a:gd name="connsiteX4" fmla="*/ 863504 w 4707923"/>
                  <a:gd name="connsiteY4" fmla="*/ 973936 h 1049543"/>
                  <a:gd name="connsiteX5" fmla="*/ 5253 w 4707923"/>
                  <a:gd name="connsiteY5" fmla="*/ 786822 h 1049543"/>
                  <a:gd name="connsiteX6" fmla="*/ 2289 w 4707923"/>
                  <a:gd name="connsiteY6" fmla="*/ 751152 h 1049543"/>
                  <a:gd name="connsiteX7" fmla="*/ 439623 w 4707923"/>
                  <a:gd name="connsiteY7" fmla="*/ 751152 h 1049543"/>
                  <a:gd name="connsiteX8" fmla="*/ 469517 w 4707923"/>
                  <a:gd name="connsiteY8" fmla="*/ 721258 h 1049543"/>
                  <a:gd name="connsiteX9" fmla="*/ 439623 w 4707923"/>
                  <a:gd name="connsiteY9" fmla="*/ 691364 h 1049543"/>
                  <a:gd name="connsiteX10" fmla="*/ 0 w 4707923"/>
                  <a:gd name="connsiteY10" fmla="*/ 691364 h 1049543"/>
                  <a:gd name="connsiteX11" fmla="*/ 1758 w 4707923"/>
                  <a:gd name="connsiteY11" fmla="*/ 623507 h 1049543"/>
                  <a:gd name="connsiteX12" fmla="*/ 863504 w 4707923"/>
                  <a:gd name="connsiteY12" fmla="*/ 748 h 1049543"/>
                  <a:gd name="connsiteX0" fmla="*/ 863504 w 4707923"/>
                  <a:gd name="connsiteY0" fmla="*/ 748 h 1049543"/>
                  <a:gd name="connsiteX1" fmla="*/ 4342778 w 4707923"/>
                  <a:gd name="connsiteY1" fmla="*/ 611986 h 1049543"/>
                  <a:gd name="connsiteX2" fmla="*/ 4590213 w 4707923"/>
                  <a:gd name="connsiteY2" fmla="*/ 836592 h 1049543"/>
                  <a:gd name="connsiteX3" fmla="*/ 4355477 w 4707923"/>
                  <a:gd name="connsiteY3" fmla="*/ 1043786 h 1049543"/>
                  <a:gd name="connsiteX4" fmla="*/ 863504 w 4707923"/>
                  <a:gd name="connsiteY4" fmla="*/ 973936 h 1049543"/>
                  <a:gd name="connsiteX5" fmla="*/ 5253 w 4707923"/>
                  <a:gd name="connsiteY5" fmla="*/ 786822 h 1049543"/>
                  <a:gd name="connsiteX6" fmla="*/ 2289 w 4707923"/>
                  <a:gd name="connsiteY6" fmla="*/ 751152 h 1049543"/>
                  <a:gd name="connsiteX7" fmla="*/ 439623 w 4707923"/>
                  <a:gd name="connsiteY7" fmla="*/ 751152 h 1049543"/>
                  <a:gd name="connsiteX8" fmla="*/ 469517 w 4707923"/>
                  <a:gd name="connsiteY8" fmla="*/ 721258 h 1049543"/>
                  <a:gd name="connsiteX9" fmla="*/ 439623 w 4707923"/>
                  <a:gd name="connsiteY9" fmla="*/ 691364 h 1049543"/>
                  <a:gd name="connsiteX10" fmla="*/ 0 w 4707923"/>
                  <a:gd name="connsiteY10" fmla="*/ 691364 h 1049543"/>
                  <a:gd name="connsiteX11" fmla="*/ 1758 w 4707923"/>
                  <a:gd name="connsiteY11" fmla="*/ 623507 h 1049543"/>
                  <a:gd name="connsiteX12" fmla="*/ 863504 w 4707923"/>
                  <a:gd name="connsiteY12" fmla="*/ 748 h 1049543"/>
                  <a:gd name="connsiteX0" fmla="*/ 863504 w 4590310"/>
                  <a:gd name="connsiteY0" fmla="*/ 748 h 1043815"/>
                  <a:gd name="connsiteX1" fmla="*/ 4342778 w 4590310"/>
                  <a:gd name="connsiteY1" fmla="*/ 611986 h 1043815"/>
                  <a:gd name="connsiteX2" fmla="*/ 4590213 w 4590310"/>
                  <a:gd name="connsiteY2" fmla="*/ 836592 h 1043815"/>
                  <a:gd name="connsiteX3" fmla="*/ 4355477 w 4590310"/>
                  <a:gd name="connsiteY3" fmla="*/ 1043786 h 1043815"/>
                  <a:gd name="connsiteX4" fmla="*/ 863504 w 4590310"/>
                  <a:gd name="connsiteY4" fmla="*/ 973936 h 1043815"/>
                  <a:gd name="connsiteX5" fmla="*/ 5253 w 4590310"/>
                  <a:gd name="connsiteY5" fmla="*/ 786822 h 1043815"/>
                  <a:gd name="connsiteX6" fmla="*/ 2289 w 4590310"/>
                  <a:gd name="connsiteY6" fmla="*/ 751152 h 1043815"/>
                  <a:gd name="connsiteX7" fmla="*/ 439623 w 4590310"/>
                  <a:gd name="connsiteY7" fmla="*/ 751152 h 1043815"/>
                  <a:gd name="connsiteX8" fmla="*/ 469517 w 4590310"/>
                  <a:gd name="connsiteY8" fmla="*/ 721258 h 1043815"/>
                  <a:gd name="connsiteX9" fmla="*/ 439623 w 4590310"/>
                  <a:gd name="connsiteY9" fmla="*/ 691364 h 1043815"/>
                  <a:gd name="connsiteX10" fmla="*/ 0 w 4590310"/>
                  <a:gd name="connsiteY10" fmla="*/ 691364 h 1043815"/>
                  <a:gd name="connsiteX11" fmla="*/ 1758 w 4590310"/>
                  <a:gd name="connsiteY11" fmla="*/ 623507 h 1043815"/>
                  <a:gd name="connsiteX12" fmla="*/ 863504 w 4590310"/>
                  <a:gd name="connsiteY12" fmla="*/ 748 h 1043815"/>
                  <a:gd name="connsiteX0" fmla="*/ 863504 w 4590310"/>
                  <a:gd name="connsiteY0" fmla="*/ 748 h 1043815"/>
                  <a:gd name="connsiteX1" fmla="*/ 4342778 w 4590310"/>
                  <a:gd name="connsiteY1" fmla="*/ 611986 h 1043815"/>
                  <a:gd name="connsiteX2" fmla="*/ 4590213 w 4590310"/>
                  <a:gd name="connsiteY2" fmla="*/ 836592 h 1043815"/>
                  <a:gd name="connsiteX3" fmla="*/ 4355477 w 4590310"/>
                  <a:gd name="connsiteY3" fmla="*/ 1043786 h 1043815"/>
                  <a:gd name="connsiteX4" fmla="*/ 863504 w 4590310"/>
                  <a:gd name="connsiteY4" fmla="*/ 973936 h 1043815"/>
                  <a:gd name="connsiteX5" fmla="*/ 5253 w 4590310"/>
                  <a:gd name="connsiteY5" fmla="*/ 786822 h 1043815"/>
                  <a:gd name="connsiteX6" fmla="*/ 2289 w 4590310"/>
                  <a:gd name="connsiteY6" fmla="*/ 751152 h 1043815"/>
                  <a:gd name="connsiteX7" fmla="*/ 439623 w 4590310"/>
                  <a:gd name="connsiteY7" fmla="*/ 751152 h 1043815"/>
                  <a:gd name="connsiteX8" fmla="*/ 469517 w 4590310"/>
                  <a:gd name="connsiteY8" fmla="*/ 721258 h 1043815"/>
                  <a:gd name="connsiteX9" fmla="*/ 439623 w 4590310"/>
                  <a:gd name="connsiteY9" fmla="*/ 691364 h 1043815"/>
                  <a:gd name="connsiteX10" fmla="*/ 0 w 4590310"/>
                  <a:gd name="connsiteY10" fmla="*/ 691364 h 1043815"/>
                  <a:gd name="connsiteX11" fmla="*/ 1758 w 4590310"/>
                  <a:gd name="connsiteY11" fmla="*/ 623507 h 1043815"/>
                  <a:gd name="connsiteX12" fmla="*/ 863504 w 4590310"/>
                  <a:gd name="connsiteY12" fmla="*/ 748 h 1043815"/>
                  <a:gd name="connsiteX0" fmla="*/ 863504 w 4590310"/>
                  <a:gd name="connsiteY0" fmla="*/ 748 h 1043815"/>
                  <a:gd name="connsiteX1" fmla="*/ 4342778 w 4590310"/>
                  <a:gd name="connsiteY1" fmla="*/ 611986 h 1043815"/>
                  <a:gd name="connsiteX2" fmla="*/ 4590213 w 4590310"/>
                  <a:gd name="connsiteY2" fmla="*/ 836592 h 1043815"/>
                  <a:gd name="connsiteX3" fmla="*/ 4355477 w 4590310"/>
                  <a:gd name="connsiteY3" fmla="*/ 1043786 h 1043815"/>
                  <a:gd name="connsiteX4" fmla="*/ 863504 w 4590310"/>
                  <a:gd name="connsiteY4" fmla="*/ 973936 h 1043815"/>
                  <a:gd name="connsiteX5" fmla="*/ 5253 w 4590310"/>
                  <a:gd name="connsiteY5" fmla="*/ 786822 h 1043815"/>
                  <a:gd name="connsiteX6" fmla="*/ 2289 w 4590310"/>
                  <a:gd name="connsiteY6" fmla="*/ 751152 h 1043815"/>
                  <a:gd name="connsiteX7" fmla="*/ 439623 w 4590310"/>
                  <a:gd name="connsiteY7" fmla="*/ 751152 h 1043815"/>
                  <a:gd name="connsiteX8" fmla="*/ 469517 w 4590310"/>
                  <a:gd name="connsiteY8" fmla="*/ 721258 h 1043815"/>
                  <a:gd name="connsiteX9" fmla="*/ 439623 w 4590310"/>
                  <a:gd name="connsiteY9" fmla="*/ 691364 h 1043815"/>
                  <a:gd name="connsiteX10" fmla="*/ 0 w 4590310"/>
                  <a:gd name="connsiteY10" fmla="*/ 691364 h 1043815"/>
                  <a:gd name="connsiteX11" fmla="*/ 1758 w 4590310"/>
                  <a:gd name="connsiteY11" fmla="*/ 623507 h 1043815"/>
                  <a:gd name="connsiteX12" fmla="*/ 863504 w 4590310"/>
                  <a:gd name="connsiteY12" fmla="*/ 748 h 1043815"/>
                  <a:gd name="connsiteX0" fmla="*/ 863504 w 4503001"/>
                  <a:gd name="connsiteY0" fmla="*/ 748 h 1043817"/>
                  <a:gd name="connsiteX1" fmla="*/ 4342778 w 4503001"/>
                  <a:gd name="connsiteY1" fmla="*/ 611986 h 1043817"/>
                  <a:gd name="connsiteX2" fmla="*/ 4501313 w 4503001"/>
                  <a:gd name="connsiteY2" fmla="*/ 849292 h 1043817"/>
                  <a:gd name="connsiteX3" fmla="*/ 4355477 w 4503001"/>
                  <a:gd name="connsiteY3" fmla="*/ 1043786 h 1043817"/>
                  <a:gd name="connsiteX4" fmla="*/ 863504 w 4503001"/>
                  <a:gd name="connsiteY4" fmla="*/ 973936 h 1043817"/>
                  <a:gd name="connsiteX5" fmla="*/ 5253 w 4503001"/>
                  <a:gd name="connsiteY5" fmla="*/ 786822 h 1043817"/>
                  <a:gd name="connsiteX6" fmla="*/ 2289 w 4503001"/>
                  <a:gd name="connsiteY6" fmla="*/ 751152 h 1043817"/>
                  <a:gd name="connsiteX7" fmla="*/ 439623 w 4503001"/>
                  <a:gd name="connsiteY7" fmla="*/ 751152 h 1043817"/>
                  <a:gd name="connsiteX8" fmla="*/ 469517 w 4503001"/>
                  <a:gd name="connsiteY8" fmla="*/ 721258 h 1043817"/>
                  <a:gd name="connsiteX9" fmla="*/ 439623 w 4503001"/>
                  <a:gd name="connsiteY9" fmla="*/ 691364 h 1043817"/>
                  <a:gd name="connsiteX10" fmla="*/ 0 w 4503001"/>
                  <a:gd name="connsiteY10" fmla="*/ 691364 h 1043817"/>
                  <a:gd name="connsiteX11" fmla="*/ 1758 w 4503001"/>
                  <a:gd name="connsiteY11" fmla="*/ 623507 h 1043817"/>
                  <a:gd name="connsiteX12" fmla="*/ 863504 w 4503001"/>
                  <a:gd name="connsiteY12" fmla="*/ 748 h 1043817"/>
                  <a:gd name="connsiteX0" fmla="*/ 863504 w 4503001"/>
                  <a:gd name="connsiteY0" fmla="*/ 748 h 1043831"/>
                  <a:gd name="connsiteX1" fmla="*/ 4342778 w 4503001"/>
                  <a:gd name="connsiteY1" fmla="*/ 611986 h 1043831"/>
                  <a:gd name="connsiteX2" fmla="*/ 4501313 w 4503001"/>
                  <a:gd name="connsiteY2" fmla="*/ 849292 h 1043831"/>
                  <a:gd name="connsiteX3" fmla="*/ 4355477 w 4503001"/>
                  <a:gd name="connsiteY3" fmla="*/ 1043786 h 1043831"/>
                  <a:gd name="connsiteX4" fmla="*/ 863504 w 4503001"/>
                  <a:gd name="connsiteY4" fmla="*/ 973936 h 1043831"/>
                  <a:gd name="connsiteX5" fmla="*/ 5253 w 4503001"/>
                  <a:gd name="connsiteY5" fmla="*/ 786822 h 1043831"/>
                  <a:gd name="connsiteX6" fmla="*/ 2289 w 4503001"/>
                  <a:gd name="connsiteY6" fmla="*/ 751152 h 1043831"/>
                  <a:gd name="connsiteX7" fmla="*/ 439623 w 4503001"/>
                  <a:gd name="connsiteY7" fmla="*/ 751152 h 1043831"/>
                  <a:gd name="connsiteX8" fmla="*/ 469517 w 4503001"/>
                  <a:gd name="connsiteY8" fmla="*/ 721258 h 1043831"/>
                  <a:gd name="connsiteX9" fmla="*/ 439623 w 4503001"/>
                  <a:gd name="connsiteY9" fmla="*/ 691364 h 1043831"/>
                  <a:gd name="connsiteX10" fmla="*/ 0 w 4503001"/>
                  <a:gd name="connsiteY10" fmla="*/ 691364 h 1043831"/>
                  <a:gd name="connsiteX11" fmla="*/ 1758 w 4503001"/>
                  <a:gd name="connsiteY11" fmla="*/ 623507 h 1043831"/>
                  <a:gd name="connsiteX12" fmla="*/ 863504 w 4503001"/>
                  <a:gd name="connsiteY12" fmla="*/ 748 h 1043831"/>
                  <a:gd name="connsiteX0" fmla="*/ 863504 w 4571291"/>
                  <a:gd name="connsiteY0" fmla="*/ 748 h 1043831"/>
                  <a:gd name="connsiteX1" fmla="*/ 4342778 w 4571291"/>
                  <a:gd name="connsiteY1" fmla="*/ 611986 h 1043831"/>
                  <a:gd name="connsiteX2" fmla="*/ 4571163 w 4571291"/>
                  <a:gd name="connsiteY2" fmla="*/ 849292 h 1043831"/>
                  <a:gd name="connsiteX3" fmla="*/ 4355477 w 4571291"/>
                  <a:gd name="connsiteY3" fmla="*/ 1043786 h 1043831"/>
                  <a:gd name="connsiteX4" fmla="*/ 863504 w 4571291"/>
                  <a:gd name="connsiteY4" fmla="*/ 973936 h 1043831"/>
                  <a:gd name="connsiteX5" fmla="*/ 5253 w 4571291"/>
                  <a:gd name="connsiteY5" fmla="*/ 786822 h 1043831"/>
                  <a:gd name="connsiteX6" fmla="*/ 2289 w 4571291"/>
                  <a:gd name="connsiteY6" fmla="*/ 751152 h 1043831"/>
                  <a:gd name="connsiteX7" fmla="*/ 439623 w 4571291"/>
                  <a:gd name="connsiteY7" fmla="*/ 751152 h 1043831"/>
                  <a:gd name="connsiteX8" fmla="*/ 469517 w 4571291"/>
                  <a:gd name="connsiteY8" fmla="*/ 721258 h 1043831"/>
                  <a:gd name="connsiteX9" fmla="*/ 439623 w 4571291"/>
                  <a:gd name="connsiteY9" fmla="*/ 691364 h 1043831"/>
                  <a:gd name="connsiteX10" fmla="*/ 0 w 4571291"/>
                  <a:gd name="connsiteY10" fmla="*/ 691364 h 1043831"/>
                  <a:gd name="connsiteX11" fmla="*/ 1758 w 4571291"/>
                  <a:gd name="connsiteY11" fmla="*/ 623507 h 1043831"/>
                  <a:gd name="connsiteX12" fmla="*/ 863504 w 4571291"/>
                  <a:gd name="connsiteY12" fmla="*/ 748 h 1043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1291" h="1043831">
                    <a:moveTo>
                      <a:pt x="863504" y="748"/>
                    </a:moveTo>
                    <a:cubicBezTo>
                      <a:pt x="1584891" y="6236"/>
                      <a:pt x="4166160" y="586979"/>
                      <a:pt x="4342778" y="611986"/>
                    </a:cubicBezTo>
                    <a:cubicBezTo>
                      <a:pt x="4519396" y="636993"/>
                      <a:pt x="4574338" y="755100"/>
                      <a:pt x="4571163" y="849292"/>
                    </a:cubicBezTo>
                    <a:cubicBezTo>
                      <a:pt x="4567988" y="943484"/>
                      <a:pt x="4493995" y="1046295"/>
                      <a:pt x="4355477" y="1043786"/>
                    </a:cubicBezTo>
                    <a:cubicBezTo>
                      <a:pt x="4216959" y="1041277"/>
                      <a:pt x="1588541" y="1016763"/>
                      <a:pt x="863504" y="973936"/>
                    </a:cubicBezTo>
                    <a:cubicBezTo>
                      <a:pt x="138467" y="931109"/>
                      <a:pt x="30615" y="933313"/>
                      <a:pt x="5253" y="786822"/>
                    </a:cubicBezTo>
                    <a:lnTo>
                      <a:pt x="2289" y="751152"/>
                    </a:lnTo>
                    <a:lnTo>
                      <a:pt x="439623" y="751152"/>
                    </a:lnTo>
                    <a:cubicBezTo>
                      <a:pt x="456133" y="751152"/>
                      <a:pt x="469517" y="737768"/>
                      <a:pt x="469517" y="721258"/>
                    </a:cubicBezTo>
                    <a:cubicBezTo>
                      <a:pt x="469517" y="704748"/>
                      <a:pt x="456133" y="691364"/>
                      <a:pt x="439623" y="691364"/>
                    </a:cubicBezTo>
                    <a:lnTo>
                      <a:pt x="0" y="691364"/>
                    </a:lnTo>
                    <a:lnTo>
                      <a:pt x="1758" y="623507"/>
                    </a:lnTo>
                    <a:cubicBezTo>
                      <a:pt x="21296" y="381228"/>
                      <a:pt x="159742" y="-19625"/>
                      <a:pt x="863504" y="748"/>
                    </a:cubicBezTo>
                    <a:close/>
                  </a:path>
                </a:pathLst>
              </a:custGeom>
              <a:gradFill>
                <a:gsLst>
                  <a:gs pos="40000">
                    <a:sysClr val="windowText" lastClr="000000"/>
                  </a:gs>
                  <a:gs pos="100000">
                    <a:srgbClr val="E7E6E6">
                      <a:lumMod val="75000"/>
                    </a:srgbClr>
                  </a:gs>
                </a:gsLst>
                <a:lin ang="81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532E1325-5960-4D85-AC50-DF7DCE73E574}"/>
                  </a:ext>
                </a:extLst>
              </p:cNvPr>
              <p:cNvSpPr/>
              <p:nvPr/>
            </p:nvSpPr>
            <p:spPr>
              <a:xfrm>
                <a:off x="3352800" y="4153690"/>
                <a:ext cx="400050" cy="400050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2672FD99-5E20-49EA-84BD-7AFA1758BE0A}"/>
                  </a:ext>
                </a:extLst>
              </p:cNvPr>
              <p:cNvSpPr/>
              <p:nvPr/>
            </p:nvSpPr>
            <p:spPr>
              <a:xfrm>
                <a:off x="3416300" y="4217190"/>
                <a:ext cx="273050" cy="27305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BCFEEB37-9092-43D2-958F-826F51A53EAE}"/>
                  </a:ext>
                </a:extLst>
              </p:cNvPr>
              <p:cNvSpPr/>
              <p:nvPr/>
            </p:nvSpPr>
            <p:spPr>
              <a:xfrm>
                <a:off x="3467100" y="4267990"/>
                <a:ext cx="171450" cy="171450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402F62E8-0802-400F-8FE0-7CAEE8B767A1}"/>
                  </a:ext>
                </a:extLst>
              </p:cNvPr>
              <p:cNvSpPr/>
              <p:nvPr/>
            </p:nvSpPr>
            <p:spPr>
              <a:xfrm rot="5400000">
                <a:off x="3073133" y="4649521"/>
                <a:ext cx="273585" cy="752477"/>
              </a:xfrm>
              <a:custGeom>
                <a:avLst/>
                <a:gdLst>
                  <a:gd name="connsiteX0" fmla="*/ 0 w 273585"/>
                  <a:gd name="connsiteY0" fmla="*/ 304800 h 752477"/>
                  <a:gd name="connsiteX1" fmla="*/ 0 w 273585"/>
                  <a:gd name="connsiteY1" fmla="*/ 135731 h 752477"/>
                  <a:gd name="connsiteX2" fmla="*/ 135731 w 273585"/>
                  <a:gd name="connsiteY2" fmla="*/ 0 h 752477"/>
                  <a:gd name="connsiteX3" fmla="*/ 271462 w 273585"/>
                  <a:gd name="connsiteY3" fmla="*/ 135731 h 752477"/>
                  <a:gd name="connsiteX4" fmla="*/ 271462 w 273585"/>
                  <a:gd name="connsiteY4" fmla="*/ 188192 h 752477"/>
                  <a:gd name="connsiteX5" fmla="*/ 273585 w 273585"/>
                  <a:gd name="connsiteY5" fmla="*/ 198705 h 752477"/>
                  <a:gd name="connsiteX6" fmla="*/ 273584 w 273585"/>
                  <a:gd name="connsiteY6" fmla="*/ 689504 h 752477"/>
                  <a:gd name="connsiteX7" fmla="*/ 210611 w 273585"/>
                  <a:gd name="connsiteY7" fmla="*/ 752477 h 752477"/>
                  <a:gd name="connsiteX8" fmla="*/ 210612 w 273585"/>
                  <a:gd name="connsiteY8" fmla="*/ 752476 h 752477"/>
                  <a:gd name="connsiteX9" fmla="*/ 147639 w 273585"/>
                  <a:gd name="connsiteY9" fmla="*/ 689503 h 752477"/>
                  <a:gd name="connsiteX10" fmla="*/ 147639 w 273585"/>
                  <a:gd name="connsiteY10" fmla="*/ 198705 h 752477"/>
                  <a:gd name="connsiteX11" fmla="*/ 148254 w 273585"/>
                  <a:gd name="connsiteY11" fmla="*/ 195656 h 752477"/>
                  <a:gd name="connsiteX12" fmla="*/ 141556 w 273585"/>
                  <a:gd name="connsiteY12" fmla="*/ 192881 h 752477"/>
                  <a:gd name="connsiteX13" fmla="*/ 125947 w 273585"/>
                  <a:gd name="connsiteY13" fmla="*/ 199347 h 752477"/>
                  <a:gd name="connsiteX14" fmla="*/ 125946 w 273585"/>
                  <a:gd name="connsiteY14" fmla="*/ 689504 h 752477"/>
                  <a:gd name="connsiteX15" fmla="*/ 62973 w 273585"/>
                  <a:gd name="connsiteY15" fmla="*/ 752477 h 752477"/>
                  <a:gd name="connsiteX16" fmla="*/ 62974 w 273585"/>
                  <a:gd name="connsiteY16" fmla="*/ 752476 h 752477"/>
                  <a:gd name="connsiteX17" fmla="*/ 1 w 273585"/>
                  <a:gd name="connsiteY17" fmla="*/ 689503 h 752477"/>
                  <a:gd name="connsiteX18" fmla="*/ 1 w 273585"/>
                  <a:gd name="connsiteY18" fmla="*/ 304800 h 75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3585" h="752477">
                    <a:moveTo>
                      <a:pt x="0" y="304800"/>
                    </a:moveTo>
                    <a:lnTo>
                      <a:pt x="0" y="135731"/>
                    </a:lnTo>
                    <a:cubicBezTo>
                      <a:pt x="0" y="60769"/>
                      <a:pt x="60769" y="0"/>
                      <a:pt x="135731" y="0"/>
                    </a:cubicBezTo>
                    <a:cubicBezTo>
                      <a:pt x="210693" y="0"/>
                      <a:pt x="271462" y="60769"/>
                      <a:pt x="271462" y="135731"/>
                    </a:cubicBezTo>
                    <a:lnTo>
                      <a:pt x="271462" y="188192"/>
                    </a:lnTo>
                    <a:lnTo>
                      <a:pt x="273585" y="198705"/>
                    </a:lnTo>
                    <a:cubicBezTo>
                      <a:pt x="273585" y="362305"/>
                      <a:pt x="273584" y="525904"/>
                      <a:pt x="273584" y="689504"/>
                    </a:cubicBezTo>
                    <a:cubicBezTo>
                      <a:pt x="273584" y="724283"/>
                      <a:pt x="245390" y="752477"/>
                      <a:pt x="210611" y="752477"/>
                    </a:cubicBezTo>
                    <a:lnTo>
                      <a:pt x="210612" y="752476"/>
                    </a:lnTo>
                    <a:cubicBezTo>
                      <a:pt x="175833" y="752476"/>
                      <a:pt x="147639" y="724282"/>
                      <a:pt x="147639" y="689503"/>
                    </a:cubicBezTo>
                    <a:lnTo>
                      <a:pt x="147639" y="198705"/>
                    </a:lnTo>
                    <a:lnTo>
                      <a:pt x="148254" y="195656"/>
                    </a:lnTo>
                    <a:lnTo>
                      <a:pt x="141556" y="192881"/>
                    </a:lnTo>
                    <a:lnTo>
                      <a:pt x="125947" y="199347"/>
                    </a:lnTo>
                    <a:lnTo>
                      <a:pt x="125946" y="689504"/>
                    </a:lnTo>
                    <a:cubicBezTo>
                      <a:pt x="125946" y="724283"/>
                      <a:pt x="97752" y="752477"/>
                      <a:pt x="62973" y="752477"/>
                    </a:cubicBezTo>
                    <a:lnTo>
                      <a:pt x="62974" y="752476"/>
                    </a:lnTo>
                    <a:cubicBezTo>
                      <a:pt x="28195" y="752476"/>
                      <a:pt x="1" y="724282"/>
                      <a:pt x="1" y="689503"/>
                    </a:cubicBezTo>
                    <a:lnTo>
                      <a:pt x="1" y="30480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7E38CD53-31BD-49DE-8BA9-66C6BAFBA92D}"/>
                  </a:ext>
                </a:extLst>
              </p:cNvPr>
              <p:cNvSpPr/>
              <p:nvPr/>
            </p:nvSpPr>
            <p:spPr>
              <a:xfrm rot="374610">
                <a:off x="3791722" y="4580212"/>
                <a:ext cx="1724035" cy="565428"/>
              </a:xfrm>
              <a:custGeom>
                <a:avLst/>
                <a:gdLst>
                  <a:gd name="connsiteX0" fmla="*/ 1878330 w 3162300"/>
                  <a:gd name="connsiteY0" fmla="*/ 960933 h 1037133"/>
                  <a:gd name="connsiteX1" fmla="*/ 1916430 w 3162300"/>
                  <a:gd name="connsiteY1" fmla="*/ 999033 h 1037133"/>
                  <a:gd name="connsiteX2" fmla="*/ 1878330 w 3162300"/>
                  <a:gd name="connsiteY2" fmla="*/ 1037133 h 1037133"/>
                  <a:gd name="connsiteX3" fmla="*/ 1840230 w 3162300"/>
                  <a:gd name="connsiteY3" fmla="*/ 999033 h 1037133"/>
                  <a:gd name="connsiteX4" fmla="*/ 1878330 w 3162300"/>
                  <a:gd name="connsiteY4" fmla="*/ 960933 h 1037133"/>
                  <a:gd name="connsiteX5" fmla="*/ 2514600 w 3162300"/>
                  <a:gd name="connsiteY5" fmla="*/ 960120 h 1037133"/>
                  <a:gd name="connsiteX6" fmla="*/ 2552700 w 3162300"/>
                  <a:gd name="connsiteY6" fmla="*/ 998220 h 1037133"/>
                  <a:gd name="connsiteX7" fmla="*/ 2514600 w 3162300"/>
                  <a:gd name="connsiteY7" fmla="*/ 1036320 h 1037133"/>
                  <a:gd name="connsiteX8" fmla="*/ 2476500 w 3162300"/>
                  <a:gd name="connsiteY8" fmla="*/ 998220 h 1037133"/>
                  <a:gd name="connsiteX9" fmla="*/ 2514600 w 3162300"/>
                  <a:gd name="connsiteY9" fmla="*/ 960120 h 1037133"/>
                  <a:gd name="connsiteX10" fmla="*/ 1318260 w 3162300"/>
                  <a:gd name="connsiteY10" fmla="*/ 899160 h 1037133"/>
                  <a:gd name="connsiteX11" fmla="*/ 1356360 w 3162300"/>
                  <a:gd name="connsiteY11" fmla="*/ 937260 h 1037133"/>
                  <a:gd name="connsiteX12" fmla="*/ 1318260 w 3162300"/>
                  <a:gd name="connsiteY12" fmla="*/ 975360 h 1037133"/>
                  <a:gd name="connsiteX13" fmla="*/ 1280160 w 3162300"/>
                  <a:gd name="connsiteY13" fmla="*/ 937260 h 1037133"/>
                  <a:gd name="connsiteX14" fmla="*/ 1318260 w 3162300"/>
                  <a:gd name="connsiteY14" fmla="*/ 899160 h 1037133"/>
                  <a:gd name="connsiteX15" fmla="*/ 3108960 w 3162300"/>
                  <a:gd name="connsiteY15" fmla="*/ 807720 h 1037133"/>
                  <a:gd name="connsiteX16" fmla="*/ 3147060 w 3162300"/>
                  <a:gd name="connsiteY16" fmla="*/ 845820 h 1037133"/>
                  <a:gd name="connsiteX17" fmla="*/ 3108960 w 3162300"/>
                  <a:gd name="connsiteY17" fmla="*/ 883920 h 1037133"/>
                  <a:gd name="connsiteX18" fmla="*/ 3070860 w 3162300"/>
                  <a:gd name="connsiteY18" fmla="*/ 845820 h 1037133"/>
                  <a:gd name="connsiteX19" fmla="*/ 3108960 w 3162300"/>
                  <a:gd name="connsiteY19" fmla="*/ 807720 h 1037133"/>
                  <a:gd name="connsiteX20" fmla="*/ 38100 w 3162300"/>
                  <a:gd name="connsiteY20" fmla="*/ 807720 h 1037133"/>
                  <a:gd name="connsiteX21" fmla="*/ 76200 w 3162300"/>
                  <a:gd name="connsiteY21" fmla="*/ 845820 h 1037133"/>
                  <a:gd name="connsiteX22" fmla="*/ 38100 w 3162300"/>
                  <a:gd name="connsiteY22" fmla="*/ 883920 h 1037133"/>
                  <a:gd name="connsiteX23" fmla="*/ 0 w 3162300"/>
                  <a:gd name="connsiteY23" fmla="*/ 845820 h 1037133"/>
                  <a:gd name="connsiteX24" fmla="*/ 38100 w 3162300"/>
                  <a:gd name="connsiteY24" fmla="*/ 807720 h 1037133"/>
                  <a:gd name="connsiteX25" fmla="*/ 1013460 w 3162300"/>
                  <a:gd name="connsiteY25" fmla="*/ 647700 h 1037133"/>
                  <a:gd name="connsiteX26" fmla="*/ 1051560 w 3162300"/>
                  <a:gd name="connsiteY26" fmla="*/ 685800 h 1037133"/>
                  <a:gd name="connsiteX27" fmla="*/ 1013460 w 3162300"/>
                  <a:gd name="connsiteY27" fmla="*/ 723900 h 1037133"/>
                  <a:gd name="connsiteX28" fmla="*/ 975360 w 3162300"/>
                  <a:gd name="connsiteY28" fmla="*/ 685800 h 1037133"/>
                  <a:gd name="connsiteX29" fmla="*/ 1013460 w 3162300"/>
                  <a:gd name="connsiteY29" fmla="*/ 647700 h 1037133"/>
                  <a:gd name="connsiteX30" fmla="*/ 1577340 w 3162300"/>
                  <a:gd name="connsiteY30" fmla="*/ 640080 h 1037133"/>
                  <a:gd name="connsiteX31" fmla="*/ 1615440 w 3162300"/>
                  <a:gd name="connsiteY31" fmla="*/ 678180 h 1037133"/>
                  <a:gd name="connsiteX32" fmla="*/ 1577340 w 3162300"/>
                  <a:gd name="connsiteY32" fmla="*/ 716280 h 1037133"/>
                  <a:gd name="connsiteX33" fmla="*/ 1539240 w 3162300"/>
                  <a:gd name="connsiteY33" fmla="*/ 678180 h 1037133"/>
                  <a:gd name="connsiteX34" fmla="*/ 1577340 w 3162300"/>
                  <a:gd name="connsiteY34" fmla="*/ 640080 h 1037133"/>
                  <a:gd name="connsiteX35" fmla="*/ 502920 w 3162300"/>
                  <a:gd name="connsiteY35" fmla="*/ 619871 h 1037133"/>
                  <a:gd name="connsiteX36" fmla="*/ 541020 w 3162300"/>
                  <a:gd name="connsiteY36" fmla="*/ 657971 h 1037133"/>
                  <a:gd name="connsiteX37" fmla="*/ 502920 w 3162300"/>
                  <a:gd name="connsiteY37" fmla="*/ 696071 h 1037133"/>
                  <a:gd name="connsiteX38" fmla="*/ 464820 w 3162300"/>
                  <a:gd name="connsiteY38" fmla="*/ 657971 h 1037133"/>
                  <a:gd name="connsiteX39" fmla="*/ 502920 w 3162300"/>
                  <a:gd name="connsiteY39" fmla="*/ 619871 h 1037133"/>
                  <a:gd name="connsiteX40" fmla="*/ 2049780 w 3162300"/>
                  <a:gd name="connsiteY40" fmla="*/ 556260 h 1037133"/>
                  <a:gd name="connsiteX41" fmla="*/ 2087880 w 3162300"/>
                  <a:gd name="connsiteY41" fmla="*/ 594360 h 1037133"/>
                  <a:gd name="connsiteX42" fmla="*/ 2049780 w 3162300"/>
                  <a:gd name="connsiteY42" fmla="*/ 632460 h 1037133"/>
                  <a:gd name="connsiteX43" fmla="*/ 2011680 w 3162300"/>
                  <a:gd name="connsiteY43" fmla="*/ 594360 h 1037133"/>
                  <a:gd name="connsiteX44" fmla="*/ 2049780 w 3162300"/>
                  <a:gd name="connsiteY44" fmla="*/ 556260 h 1037133"/>
                  <a:gd name="connsiteX45" fmla="*/ 2613660 w 3162300"/>
                  <a:gd name="connsiteY45" fmla="*/ 548640 h 1037133"/>
                  <a:gd name="connsiteX46" fmla="*/ 2651760 w 3162300"/>
                  <a:gd name="connsiteY46" fmla="*/ 586740 h 1037133"/>
                  <a:gd name="connsiteX47" fmla="*/ 2613660 w 3162300"/>
                  <a:gd name="connsiteY47" fmla="*/ 624840 h 1037133"/>
                  <a:gd name="connsiteX48" fmla="*/ 2575560 w 3162300"/>
                  <a:gd name="connsiteY48" fmla="*/ 586740 h 1037133"/>
                  <a:gd name="connsiteX49" fmla="*/ 2613660 w 3162300"/>
                  <a:gd name="connsiteY49" fmla="*/ 548640 h 1037133"/>
                  <a:gd name="connsiteX50" fmla="*/ 3124200 w 3162300"/>
                  <a:gd name="connsiteY50" fmla="*/ 434340 h 1037133"/>
                  <a:gd name="connsiteX51" fmla="*/ 3162300 w 3162300"/>
                  <a:gd name="connsiteY51" fmla="*/ 472440 h 1037133"/>
                  <a:gd name="connsiteX52" fmla="*/ 3124200 w 3162300"/>
                  <a:gd name="connsiteY52" fmla="*/ 510540 h 1037133"/>
                  <a:gd name="connsiteX53" fmla="*/ 3086100 w 3162300"/>
                  <a:gd name="connsiteY53" fmla="*/ 472440 h 1037133"/>
                  <a:gd name="connsiteX54" fmla="*/ 3124200 w 3162300"/>
                  <a:gd name="connsiteY54" fmla="*/ 434340 h 1037133"/>
                  <a:gd name="connsiteX55" fmla="*/ 68580 w 3162300"/>
                  <a:gd name="connsiteY55" fmla="*/ 292211 h 1037133"/>
                  <a:gd name="connsiteX56" fmla="*/ 106680 w 3162300"/>
                  <a:gd name="connsiteY56" fmla="*/ 330311 h 1037133"/>
                  <a:gd name="connsiteX57" fmla="*/ 68580 w 3162300"/>
                  <a:gd name="connsiteY57" fmla="*/ 368411 h 1037133"/>
                  <a:gd name="connsiteX58" fmla="*/ 30480 w 3162300"/>
                  <a:gd name="connsiteY58" fmla="*/ 330311 h 1037133"/>
                  <a:gd name="connsiteX59" fmla="*/ 68580 w 3162300"/>
                  <a:gd name="connsiteY59" fmla="*/ 292211 h 1037133"/>
                  <a:gd name="connsiteX60" fmla="*/ 1470660 w 3162300"/>
                  <a:gd name="connsiteY60" fmla="*/ 284591 h 1037133"/>
                  <a:gd name="connsiteX61" fmla="*/ 1508760 w 3162300"/>
                  <a:gd name="connsiteY61" fmla="*/ 322691 h 1037133"/>
                  <a:gd name="connsiteX62" fmla="*/ 1470660 w 3162300"/>
                  <a:gd name="connsiteY62" fmla="*/ 360791 h 1037133"/>
                  <a:gd name="connsiteX63" fmla="*/ 1432560 w 3162300"/>
                  <a:gd name="connsiteY63" fmla="*/ 322691 h 1037133"/>
                  <a:gd name="connsiteX64" fmla="*/ 1470660 w 3162300"/>
                  <a:gd name="connsiteY64" fmla="*/ 284591 h 1037133"/>
                  <a:gd name="connsiteX65" fmla="*/ 845820 w 3162300"/>
                  <a:gd name="connsiteY65" fmla="*/ 269351 h 1037133"/>
                  <a:gd name="connsiteX66" fmla="*/ 883920 w 3162300"/>
                  <a:gd name="connsiteY66" fmla="*/ 307451 h 1037133"/>
                  <a:gd name="connsiteX67" fmla="*/ 845820 w 3162300"/>
                  <a:gd name="connsiteY67" fmla="*/ 345551 h 1037133"/>
                  <a:gd name="connsiteX68" fmla="*/ 807720 w 3162300"/>
                  <a:gd name="connsiteY68" fmla="*/ 307451 h 1037133"/>
                  <a:gd name="connsiteX69" fmla="*/ 845820 w 3162300"/>
                  <a:gd name="connsiteY69" fmla="*/ 269351 h 1037133"/>
                  <a:gd name="connsiteX70" fmla="*/ 1882140 w 3162300"/>
                  <a:gd name="connsiteY70" fmla="*/ 177911 h 1037133"/>
                  <a:gd name="connsiteX71" fmla="*/ 1920240 w 3162300"/>
                  <a:gd name="connsiteY71" fmla="*/ 216011 h 1037133"/>
                  <a:gd name="connsiteX72" fmla="*/ 1882140 w 3162300"/>
                  <a:gd name="connsiteY72" fmla="*/ 254111 h 1037133"/>
                  <a:gd name="connsiteX73" fmla="*/ 1844040 w 3162300"/>
                  <a:gd name="connsiteY73" fmla="*/ 216011 h 1037133"/>
                  <a:gd name="connsiteX74" fmla="*/ 1882140 w 3162300"/>
                  <a:gd name="connsiteY74" fmla="*/ 177911 h 1037133"/>
                  <a:gd name="connsiteX75" fmla="*/ 2529840 w 3162300"/>
                  <a:gd name="connsiteY75" fmla="*/ 152400 h 1037133"/>
                  <a:gd name="connsiteX76" fmla="*/ 2567940 w 3162300"/>
                  <a:gd name="connsiteY76" fmla="*/ 190500 h 1037133"/>
                  <a:gd name="connsiteX77" fmla="*/ 2529840 w 3162300"/>
                  <a:gd name="connsiteY77" fmla="*/ 228600 h 1037133"/>
                  <a:gd name="connsiteX78" fmla="*/ 2491740 w 3162300"/>
                  <a:gd name="connsiteY78" fmla="*/ 190500 h 1037133"/>
                  <a:gd name="connsiteX79" fmla="*/ 2529840 w 3162300"/>
                  <a:gd name="connsiteY79" fmla="*/ 152400 h 1037133"/>
                  <a:gd name="connsiteX80" fmla="*/ 388620 w 3162300"/>
                  <a:gd name="connsiteY80" fmla="*/ 0 h 1037133"/>
                  <a:gd name="connsiteX81" fmla="*/ 426720 w 3162300"/>
                  <a:gd name="connsiteY81" fmla="*/ 38100 h 1037133"/>
                  <a:gd name="connsiteX82" fmla="*/ 388620 w 3162300"/>
                  <a:gd name="connsiteY82" fmla="*/ 76200 h 1037133"/>
                  <a:gd name="connsiteX83" fmla="*/ 350520 w 3162300"/>
                  <a:gd name="connsiteY83" fmla="*/ 38100 h 1037133"/>
                  <a:gd name="connsiteX84" fmla="*/ 388620 w 3162300"/>
                  <a:gd name="connsiteY84" fmla="*/ 0 h 103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3162300" h="1037133">
                    <a:moveTo>
                      <a:pt x="1878330" y="960933"/>
                    </a:moveTo>
                    <a:cubicBezTo>
                      <a:pt x="1899372" y="960933"/>
                      <a:pt x="1916430" y="977991"/>
                      <a:pt x="1916430" y="999033"/>
                    </a:cubicBezTo>
                    <a:cubicBezTo>
                      <a:pt x="1916430" y="1020075"/>
                      <a:pt x="1899372" y="1037133"/>
                      <a:pt x="1878330" y="1037133"/>
                    </a:cubicBezTo>
                    <a:cubicBezTo>
                      <a:pt x="1857288" y="1037133"/>
                      <a:pt x="1840230" y="1020075"/>
                      <a:pt x="1840230" y="999033"/>
                    </a:cubicBezTo>
                    <a:cubicBezTo>
                      <a:pt x="1840230" y="977991"/>
                      <a:pt x="1857288" y="960933"/>
                      <a:pt x="1878330" y="960933"/>
                    </a:cubicBezTo>
                    <a:close/>
                    <a:moveTo>
                      <a:pt x="2514600" y="960120"/>
                    </a:moveTo>
                    <a:cubicBezTo>
                      <a:pt x="2535642" y="960120"/>
                      <a:pt x="2552700" y="977178"/>
                      <a:pt x="2552700" y="998220"/>
                    </a:cubicBezTo>
                    <a:cubicBezTo>
                      <a:pt x="2552700" y="1019262"/>
                      <a:pt x="2535642" y="1036320"/>
                      <a:pt x="2514600" y="1036320"/>
                    </a:cubicBezTo>
                    <a:cubicBezTo>
                      <a:pt x="2493558" y="1036320"/>
                      <a:pt x="2476500" y="1019262"/>
                      <a:pt x="2476500" y="998220"/>
                    </a:cubicBezTo>
                    <a:cubicBezTo>
                      <a:pt x="2476500" y="977178"/>
                      <a:pt x="2493558" y="960120"/>
                      <a:pt x="2514600" y="960120"/>
                    </a:cubicBezTo>
                    <a:close/>
                    <a:moveTo>
                      <a:pt x="1318260" y="899160"/>
                    </a:moveTo>
                    <a:cubicBezTo>
                      <a:pt x="1339302" y="899160"/>
                      <a:pt x="1356360" y="916218"/>
                      <a:pt x="1356360" y="937260"/>
                    </a:cubicBezTo>
                    <a:cubicBezTo>
                      <a:pt x="1356360" y="958302"/>
                      <a:pt x="1339302" y="975360"/>
                      <a:pt x="1318260" y="975360"/>
                    </a:cubicBezTo>
                    <a:cubicBezTo>
                      <a:pt x="1297218" y="975360"/>
                      <a:pt x="1280160" y="958302"/>
                      <a:pt x="1280160" y="937260"/>
                    </a:cubicBezTo>
                    <a:cubicBezTo>
                      <a:pt x="1280160" y="916218"/>
                      <a:pt x="1297218" y="899160"/>
                      <a:pt x="1318260" y="899160"/>
                    </a:cubicBezTo>
                    <a:close/>
                    <a:moveTo>
                      <a:pt x="3108960" y="807720"/>
                    </a:moveTo>
                    <a:cubicBezTo>
                      <a:pt x="3130002" y="807720"/>
                      <a:pt x="3147060" y="824778"/>
                      <a:pt x="3147060" y="845820"/>
                    </a:cubicBezTo>
                    <a:cubicBezTo>
                      <a:pt x="3147060" y="866862"/>
                      <a:pt x="3130002" y="883920"/>
                      <a:pt x="3108960" y="883920"/>
                    </a:cubicBezTo>
                    <a:cubicBezTo>
                      <a:pt x="3087918" y="883920"/>
                      <a:pt x="3070860" y="866862"/>
                      <a:pt x="3070860" y="845820"/>
                    </a:cubicBezTo>
                    <a:cubicBezTo>
                      <a:pt x="3070860" y="824778"/>
                      <a:pt x="3087918" y="807720"/>
                      <a:pt x="3108960" y="807720"/>
                    </a:cubicBezTo>
                    <a:close/>
                    <a:moveTo>
                      <a:pt x="38100" y="807720"/>
                    </a:moveTo>
                    <a:cubicBezTo>
                      <a:pt x="59142" y="807720"/>
                      <a:pt x="76200" y="824778"/>
                      <a:pt x="76200" y="845820"/>
                    </a:cubicBezTo>
                    <a:cubicBezTo>
                      <a:pt x="76200" y="866862"/>
                      <a:pt x="59142" y="883920"/>
                      <a:pt x="38100" y="883920"/>
                    </a:cubicBezTo>
                    <a:cubicBezTo>
                      <a:pt x="17058" y="883920"/>
                      <a:pt x="0" y="866862"/>
                      <a:pt x="0" y="845820"/>
                    </a:cubicBezTo>
                    <a:cubicBezTo>
                      <a:pt x="0" y="824778"/>
                      <a:pt x="17058" y="807720"/>
                      <a:pt x="38100" y="807720"/>
                    </a:cubicBezTo>
                    <a:close/>
                    <a:moveTo>
                      <a:pt x="1013460" y="647700"/>
                    </a:moveTo>
                    <a:cubicBezTo>
                      <a:pt x="1034502" y="647700"/>
                      <a:pt x="1051560" y="664758"/>
                      <a:pt x="1051560" y="685800"/>
                    </a:cubicBezTo>
                    <a:cubicBezTo>
                      <a:pt x="1051560" y="706842"/>
                      <a:pt x="1034502" y="723900"/>
                      <a:pt x="1013460" y="723900"/>
                    </a:cubicBezTo>
                    <a:cubicBezTo>
                      <a:pt x="992418" y="723900"/>
                      <a:pt x="975360" y="706842"/>
                      <a:pt x="975360" y="685800"/>
                    </a:cubicBezTo>
                    <a:cubicBezTo>
                      <a:pt x="975360" y="664758"/>
                      <a:pt x="992418" y="647700"/>
                      <a:pt x="1013460" y="647700"/>
                    </a:cubicBezTo>
                    <a:close/>
                    <a:moveTo>
                      <a:pt x="1577340" y="640080"/>
                    </a:moveTo>
                    <a:cubicBezTo>
                      <a:pt x="1598382" y="640080"/>
                      <a:pt x="1615440" y="657138"/>
                      <a:pt x="1615440" y="678180"/>
                    </a:cubicBezTo>
                    <a:cubicBezTo>
                      <a:pt x="1615440" y="699222"/>
                      <a:pt x="1598382" y="716280"/>
                      <a:pt x="1577340" y="716280"/>
                    </a:cubicBezTo>
                    <a:cubicBezTo>
                      <a:pt x="1556298" y="716280"/>
                      <a:pt x="1539240" y="699222"/>
                      <a:pt x="1539240" y="678180"/>
                    </a:cubicBezTo>
                    <a:cubicBezTo>
                      <a:pt x="1539240" y="657138"/>
                      <a:pt x="1556298" y="640080"/>
                      <a:pt x="1577340" y="640080"/>
                    </a:cubicBezTo>
                    <a:close/>
                    <a:moveTo>
                      <a:pt x="502920" y="619871"/>
                    </a:moveTo>
                    <a:cubicBezTo>
                      <a:pt x="523962" y="619871"/>
                      <a:pt x="541020" y="636929"/>
                      <a:pt x="541020" y="657971"/>
                    </a:cubicBezTo>
                    <a:cubicBezTo>
                      <a:pt x="541020" y="679013"/>
                      <a:pt x="523962" y="696071"/>
                      <a:pt x="502920" y="696071"/>
                    </a:cubicBezTo>
                    <a:cubicBezTo>
                      <a:pt x="481878" y="696071"/>
                      <a:pt x="464820" y="679013"/>
                      <a:pt x="464820" y="657971"/>
                    </a:cubicBezTo>
                    <a:cubicBezTo>
                      <a:pt x="464820" y="636929"/>
                      <a:pt x="481878" y="619871"/>
                      <a:pt x="502920" y="619871"/>
                    </a:cubicBezTo>
                    <a:close/>
                    <a:moveTo>
                      <a:pt x="2049780" y="556260"/>
                    </a:moveTo>
                    <a:cubicBezTo>
                      <a:pt x="2070822" y="556260"/>
                      <a:pt x="2087880" y="573318"/>
                      <a:pt x="2087880" y="594360"/>
                    </a:cubicBezTo>
                    <a:cubicBezTo>
                      <a:pt x="2087880" y="615402"/>
                      <a:pt x="2070822" y="632460"/>
                      <a:pt x="2049780" y="632460"/>
                    </a:cubicBezTo>
                    <a:cubicBezTo>
                      <a:pt x="2028738" y="632460"/>
                      <a:pt x="2011680" y="615402"/>
                      <a:pt x="2011680" y="594360"/>
                    </a:cubicBezTo>
                    <a:cubicBezTo>
                      <a:pt x="2011680" y="573318"/>
                      <a:pt x="2028738" y="556260"/>
                      <a:pt x="2049780" y="556260"/>
                    </a:cubicBezTo>
                    <a:close/>
                    <a:moveTo>
                      <a:pt x="2613660" y="548640"/>
                    </a:moveTo>
                    <a:cubicBezTo>
                      <a:pt x="2634702" y="548640"/>
                      <a:pt x="2651760" y="565698"/>
                      <a:pt x="2651760" y="586740"/>
                    </a:cubicBezTo>
                    <a:cubicBezTo>
                      <a:pt x="2651760" y="607782"/>
                      <a:pt x="2634702" y="624840"/>
                      <a:pt x="2613660" y="624840"/>
                    </a:cubicBezTo>
                    <a:cubicBezTo>
                      <a:pt x="2592618" y="624840"/>
                      <a:pt x="2575560" y="607782"/>
                      <a:pt x="2575560" y="586740"/>
                    </a:cubicBezTo>
                    <a:cubicBezTo>
                      <a:pt x="2575560" y="565698"/>
                      <a:pt x="2592618" y="548640"/>
                      <a:pt x="2613660" y="548640"/>
                    </a:cubicBezTo>
                    <a:close/>
                    <a:moveTo>
                      <a:pt x="3124200" y="434340"/>
                    </a:moveTo>
                    <a:cubicBezTo>
                      <a:pt x="3145242" y="434340"/>
                      <a:pt x="3162300" y="451398"/>
                      <a:pt x="3162300" y="472440"/>
                    </a:cubicBezTo>
                    <a:cubicBezTo>
                      <a:pt x="3162300" y="493482"/>
                      <a:pt x="3145242" y="510540"/>
                      <a:pt x="3124200" y="510540"/>
                    </a:cubicBezTo>
                    <a:cubicBezTo>
                      <a:pt x="3103158" y="510540"/>
                      <a:pt x="3086100" y="493482"/>
                      <a:pt x="3086100" y="472440"/>
                    </a:cubicBezTo>
                    <a:cubicBezTo>
                      <a:pt x="3086100" y="451398"/>
                      <a:pt x="3103158" y="434340"/>
                      <a:pt x="3124200" y="434340"/>
                    </a:cubicBezTo>
                    <a:close/>
                    <a:moveTo>
                      <a:pt x="68580" y="292211"/>
                    </a:moveTo>
                    <a:cubicBezTo>
                      <a:pt x="89622" y="292211"/>
                      <a:pt x="106680" y="309269"/>
                      <a:pt x="106680" y="330311"/>
                    </a:cubicBezTo>
                    <a:cubicBezTo>
                      <a:pt x="106680" y="351353"/>
                      <a:pt x="89622" y="368411"/>
                      <a:pt x="68580" y="368411"/>
                    </a:cubicBezTo>
                    <a:cubicBezTo>
                      <a:pt x="47538" y="368411"/>
                      <a:pt x="30480" y="351353"/>
                      <a:pt x="30480" y="330311"/>
                    </a:cubicBezTo>
                    <a:cubicBezTo>
                      <a:pt x="30480" y="309269"/>
                      <a:pt x="47538" y="292211"/>
                      <a:pt x="68580" y="292211"/>
                    </a:cubicBezTo>
                    <a:close/>
                    <a:moveTo>
                      <a:pt x="1470660" y="284591"/>
                    </a:moveTo>
                    <a:cubicBezTo>
                      <a:pt x="1491702" y="284591"/>
                      <a:pt x="1508760" y="301649"/>
                      <a:pt x="1508760" y="322691"/>
                    </a:cubicBezTo>
                    <a:cubicBezTo>
                      <a:pt x="1508760" y="343733"/>
                      <a:pt x="1491702" y="360791"/>
                      <a:pt x="1470660" y="360791"/>
                    </a:cubicBezTo>
                    <a:cubicBezTo>
                      <a:pt x="1449618" y="360791"/>
                      <a:pt x="1432560" y="343733"/>
                      <a:pt x="1432560" y="322691"/>
                    </a:cubicBezTo>
                    <a:cubicBezTo>
                      <a:pt x="1432560" y="301649"/>
                      <a:pt x="1449618" y="284591"/>
                      <a:pt x="1470660" y="284591"/>
                    </a:cubicBezTo>
                    <a:close/>
                    <a:moveTo>
                      <a:pt x="845820" y="269351"/>
                    </a:moveTo>
                    <a:cubicBezTo>
                      <a:pt x="866862" y="269351"/>
                      <a:pt x="883920" y="286409"/>
                      <a:pt x="883920" y="307451"/>
                    </a:cubicBezTo>
                    <a:cubicBezTo>
                      <a:pt x="883920" y="328493"/>
                      <a:pt x="866862" y="345551"/>
                      <a:pt x="845820" y="345551"/>
                    </a:cubicBezTo>
                    <a:cubicBezTo>
                      <a:pt x="824778" y="345551"/>
                      <a:pt x="807720" y="328493"/>
                      <a:pt x="807720" y="307451"/>
                    </a:cubicBezTo>
                    <a:cubicBezTo>
                      <a:pt x="807720" y="286409"/>
                      <a:pt x="824778" y="269351"/>
                      <a:pt x="845820" y="269351"/>
                    </a:cubicBezTo>
                    <a:close/>
                    <a:moveTo>
                      <a:pt x="1882140" y="177911"/>
                    </a:moveTo>
                    <a:cubicBezTo>
                      <a:pt x="1903182" y="177911"/>
                      <a:pt x="1920240" y="194969"/>
                      <a:pt x="1920240" y="216011"/>
                    </a:cubicBezTo>
                    <a:cubicBezTo>
                      <a:pt x="1920240" y="237053"/>
                      <a:pt x="1903182" y="254111"/>
                      <a:pt x="1882140" y="254111"/>
                    </a:cubicBezTo>
                    <a:cubicBezTo>
                      <a:pt x="1861098" y="254111"/>
                      <a:pt x="1844040" y="237053"/>
                      <a:pt x="1844040" y="216011"/>
                    </a:cubicBezTo>
                    <a:cubicBezTo>
                      <a:pt x="1844040" y="194969"/>
                      <a:pt x="1861098" y="177911"/>
                      <a:pt x="1882140" y="177911"/>
                    </a:cubicBezTo>
                    <a:close/>
                    <a:moveTo>
                      <a:pt x="2529840" y="152400"/>
                    </a:moveTo>
                    <a:cubicBezTo>
                      <a:pt x="2550882" y="152400"/>
                      <a:pt x="2567940" y="169458"/>
                      <a:pt x="2567940" y="190500"/>
                    </a:cubicBezTo>
                    <a:cubicBezTo>
                      <a:pt x="2567940" y="211542"/>
                      <a:pt x="2550882" y="228600"/>
                      <a:pt x="2529840" y="228600"/>
                    </a:cubicBezTo>
                    <a:cubicBezTo>
                      <a:pt x="2508798" y="228600"/>
                      <a:pt x="2491740" y="211542"/>
                      <a:pt x="2491740" y="190500"/>
                    </a:cubicBezTo>
                    <a:cubicBezTo>
                      <a:pt x="2491740" y="169458"/>
                      <a:pt x="2508798" y="152400"/>
                      <a:pt x="2529840" y="152400"/>
                    </a:cubicBezTo>
                    <a:close/>
                    <a:moveTo>
                      <a:pt x="388620" y="0"/>
                    </a:moveTo>
                    <a:cubicBezTo>
                      <a:pt x="409662" y="0"/>
                      <a:pt x="426720" y="17058"/>
                      <a:pt x="426720" y="38100"/>
                    </a:cubicBezTo>
                    <a:cubicBezTo>
                      <a:pt x="426720" y="59142"/>
                      <a:pt x="409662" y="76200"/>
                      <a:pt x="388620" y="76200"/>
                    </a:cubicBezTo>
                    <a:cubicBezTo>
                      <a:pt x="367578" y="76200"/>
                      <a:pt x="350520" y="59142"/>
                      <a:pt x="350520" y="38100"/>
                    </a:cubicBezTo>
                    <a:cubicBezTo>
                      <a:pt x="350520" y="17058"/>
                      <a:pt x="367578" y="0"/>
                      <a:pt x="388620" y="0"/>
                    </a:cubicBezTo>
                    <a:close/>
                  </a:path>
                </a:pathLst>
              </a:custGeom>
              <a:solidFill>
                <a:srgbClr val="5B9BD5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3814B214-832F-424E-9BCE-207013BF866C}"/>
                  </a:ext>
                </a:extLst>
              </p:cNvPr>
              <p:cNvSpPr/>
              <p:nvPr/>
            </p:nvSpPr>
            <p:spPr>
              <a:xfrm rot="374610">
                <a:off x="5742740" y="4811197"/>
                <a:ext cx="1266865" cy="415491"/>
              </a:xfrm>
              <a:custGeom>
                <a:avLst/>
                <a:gdLst>
                  <a:gd name="connsiteX0" fmla="*/ 1878330 w 3162300"/>
                  <a:gd name="connsiteY0" fmla="*/ 960933 h 1037133"/>
                  <a:gd name="connsiteX1" fmla="*/ 1916430 w 3162300"/>
                  <a:gd name="connsiteY1" fmla="*/ 999033 h 1037133"/>
                  <a:gd name="connsiteX2" fmla="*/ 1878330 w 3162300"/>
                  <a:gd name="connsiteY2" fmla="*/ 1037133 h 1037133"/>
                  <a:gd name="connsiteX3" fmla="*/ 1840230 w 3162300"/>
                  <a:gd name="connsiteY3" fmla="*/ 999033 h 1037133"/>
                  <a:gd name="connsiteX4" fmla="*/ 1878330 w 3162300"/>
                  <a:gd name="connsiteY4" fmla="*/ 960933 h 1037133"/>
                  <a:gd name="connsiteX5" fmla="*/ 2514600 w 3162300"/>
                  <a:gd name="connsiteY5" fmla="*/ 960120 h 1037133"/>
                  <a:gd name="connsiteX6" fmla="*/ 2552700 w 3162300"/>
                  <a:gd name="connsiteY6" fmla="*/ 998220 h 1037133"/>
                  <a:gd name="connsiteX7" fmla="*/ 2514600 w 3162300"/>
                  <a:gd name="connsiteY7" fmla="*/ 1036320 h 1037133"/>
                  <a:gd name="connsiteX8" fmla="*/ 2476500 w 3162300"/>
                  <a:gd name="connsiteY8" fmla="*/ 998220 h 1037133"/>
                  <a:gd name="connsiteX9" fmla="*/ 2514600 w 3162300"/>
                  <a:gd name="connsiteY9" fmla="*/ 960120 h 1037133"/>
                  <a:gd name="connsiteX10" fmla="*/ 1318260 w 3162300"/>
                  <a:gd name="connsiteY10" fmla="*/ 899160 h 1037133"/>
                  <a:gd name="connsiteX11" fmla="*/ 1356360 w 3162300"/>
                  <a:gd name="connsiteY11" fmla="*/ 937260 h 1037133"/>
                  <a:gd name="connsiteX12" fmla="*/ 1318260 w 3162300"/>
                  <a:gd name="connsiteY12" fmla="*/ 975360 h 1037133"/>
                  <a:gd name="connsiteX13" fmla="*/ 1280160 w 3162300"/>
                  <a:gd name="connsiteY13" fmla="*/ 937260 h 1037133"/>
                  <a:gd name="connsiteX14" fmla="*/ 1318260 w 3162300"/>
                  <a:gd name="connsiteY14" fmla="*/ 899160 h 1037133"/>
                  <a:gd name="connsiteX15" fmla="*/ 3108960 w 3162300"/>
                  <a:gd name="connsiteY15" fmla="*/ 807720 h 1037133"/>
                  <a:gd name="connsiteX16" fmla="*/ 3147060 w 3162300"/>
                  <a:gd name="connsiteY16" fmla="*/ 845820 h 1037133"/>
                  <a:gd name="connsiteX17" fmla="*/ 3108960 w 3162300"/>
                  <a:gd name="connsiteY17" fmla="*/ 883920 h 1037133"/>
                  <a:gd name="connsiteX18" fmla="*/ 3070860 w 3162300"/>
                  <a:gd name="connsiteY18" fmla="*/ 845820 h 1037133"/>
                  <a:gd name="connsiteX19" fmla="*/ 3108960 w 3162300"/>
                  <a:gd name="connsiteY19" fmla="*/ 807720 h 1037133"/>
                  <a:gd name="connsiteX20" fmla="*/ 38100 w 3162300"/>
                  <a:gd name="connsiteY20" fmla="*/ 807720 h 1037133"/>
                  <a:gd name="connsiteX21" fmla="*/ 76200 w 3162300"/>
                  <a:gd name="connsiteY21" fmla="*/ 845820 h 1037133"/>
                  <a:gd name="connsiteX22" fmla="*/ 38100 w 3162300"/>
                  <a:gd name="connsiteY22" fmla="*/ 883920 h 1037133"/>
                  <a:gd name="connsiteX23" fmla="*/ 0 w 3162300"/>
                  <a:gd name="connsiteY23" fmla="*/ 845820 h 1037133"/>
                  <a:gd name="connsiteX24" fmla="*/ 38100 w 3162300"/>
                  <a:gd name="connsiteY24" fmla="*/ 807720 h 1037133"/>
                  <a:gd name="connsiteX25" fmla="*/ 1013460 w 3162300"/>
                  <a:gd name="connsiteY25" fmla="*/ 647700 h 1037133"/>
                  <a:gd name="connsiteX26" fmla="*/ 1051560 w 3162300"/>
                  <a:gd name="connsiteY26" fmla="*/ 685800 h 1037133"/>
                  <a:gd name="connsiteX27" fmla="*/ 1013460 w 3162300"/>
                  <a:gd name="connsiteY27" fmla="*/ 723900 h 1037133"/>
                  <a:gd name="connsiteX28" fmla="*/ 975360 w 3162300"/>
                  <a:gd name="connsiteY28" fmla="*/ 685800 h 1037133"/>
                  <a:gd name="connsiteX29" fmla="*/ 1013460 w 3162300"/>
                  <a:gd name="connsiteY29" fmla="*/ 647700 h 1037133"/>
                  <a:gd name="connsiteX30" fmla="*/ 1577340 w 3162300"/>
                  <a:gd name="connsiteY30" fmla="*/ 640080 h 1037133"/>
                  <a:gd name="connsiteX31" fmla="*/ 1615440 w 3162300"/>
                  <a:gd name="connsiteY31" fmla="*/ 678180 h 1037133"/>
                  <a:gd name="connsiteX32" fmla="*/ 1577340 w 3162300"/>
                  <a:gd name="connsiteY32" fmla="*/ 716280 h 1037133"/>
                  <a:gd name="connsiteX33" fmla="*/ 1539240 w 3162300"/>
                  <a:gd name="connsiteY33" fmla="*/ 678180 h 1037133"/>
                  <a:gd name="connsiteX34" fmla="*/ 1577340 w 3162300"/>
                  <a:gd name="connsiteY34" fmla="*/ 640080 h 1037133"/>
                  <a:gd name="connsiteX35" fmla="*/ 502920 w 3162300"/>
                  <a:gd name="connsiteY35" fmla="*/ 619871 h 1037133"/>
                  <a:gd name="connsiteX36" fmla="*/ 541020 w 3162300"/>
                  <a:gd name="connsiteY36" fmla="*/ 657971 h 1037133"/>
                  <a:gd name="connsiteX37" fmla="*/ 502920 w 3162300"/>
                  <a:gd name="connsiteY37" fmla="*/ 696071 h 1037133"/>
                  <a:gd name="connsiteX38" fmla="*/ 464820 w 3162300"/>
                  <a:gd name="connsiteY38" fmla="*/ 657971 h 1037133"/>
                  <a:gd name="connsiteX39" fmla="*/ 502920 w 3162300"/>
                  <a:gd name="connsiteY39" fmla="*/ 619871 h 1037133"/>
                  <a:gd name="connsiteX40" fmla="*/ 2049780 w 3162300"/>
                  <a:gd name="connsiteY40" fmla="*/ 556260 h 1037133"/>
                  <a:gd name="connsiteX41" fmla="*/ 2087880 w 3162300"/>
                  <a:gd name="connsiteY41" fmla="*/ 594360 h 1037133"/>
                  <a:gd name="connsiteX42" fmla="*/ 2049780 w 3162300"/>
                  <a:gd name="connsiteY42" fmla="*/ 632460 h 1037133"/>
                  <a:gd name="connsiteX43" fmla="*/ 2011680 w 3162300"/>
                  <a:gd name="connsiteY43" fmla="*/ 594360 h 1037133"/>
                  <a:gd name="connsiteX44" fmla="*/ 2049780 w 3162300"/>
                  <a:gd name="connsiteY44" fmla="*/ 556260 h 1037133"/>
                  <a:gd name="connsiteX45" fmla="*/ 2613660 w 3162300"/>
                  <a:gd name="connsiteY45" fmla="*/ 548640 h 1037133"/>
                  <a:gd name="connsiteX46" fmla="*/ 2651760 w 3162300"/>
                  <a:gd name="connsiteY46" fmla="*/ 586740 h 1037133"/>
                  <a:gd name="connsiteX47" fmla="*/ 2613660 w 3162300"/>
                  <a:gd name="connsiteY47" fmla="*/ 624840 h 1037133"/>
                  <a:gd name="connsiteX48" fmla="*/ 2575560 w 3162300"/>
                  <a:gd name="connsiteY48" fmla="*/ 586740 h 1037133"/>
                  <a:gd name="connsiteX49" fmla="*/ 2613660 w 3162300"/>
                  <a:gd name="connsiteY49" fmla="*/ 548640 h 1037133"/>
                  <a:gd name="connsiteX50" fmla="*/ 3124200 w 3162300"/>
                  <a:gd name="connsiteY50" fmla="*/ 434340 h 1037133"/>
                  <a:gd name="connsiteX51" fmla="*/ 3162300 w 3162300"/>
                  <a:gd name="connsiteY51" fmla="*/ 472440 h 1037133"/>
                  <a:gd name="connsiteX52" fmla="*/ 3124200 w 3162300"/>
                  <a:gd name="connsiteY52" fmla="*/ 510540 h 1037133"/>
                  <a:gd name="connsiteX53" fmla="*/ 3086100 w 3162300"/>
                  <a:gd name="connsiteY53" fmla="*/ 472440 h 1037133"/>
                  <a:gd name="connsiteX54" fmla="*/ 3124200 w 3162300"/>
                  <a:gd name="connsiteY54" fmla="*/ 434340 h 1037133"/>
                  <a:gd name="connsiteX55" fmla="*/ 68580 w 3162300"/>
                  <a:gd name="connsiteY55" fmla="*/ 292211 h 1037133"/>
                  <a:gd name="connsiteX56" fmla="*/ 106680 w 3162300"/>
                  <a:gd name="connsiteY56" fmla="*/ 330311 h 1037133"/>
                  <a:gd name="connsiteX57" fmla="*/ 68580 w 3162300"/>
                  <a:gd name="connsiteY57" fmla="*/ 368411 h 1037133"/>
                  <a:gd name="connsiteX58" fmla="*/ 30480 w 3162300"/>
                  <a:gd name="connsiteY58" fmla="*/ 330311 h 1037133"/>
                  <a:gd name="connsiteX59" fmla="*/ 68580 w 3162300"/>
                  <a:gd name="connsiteY59" fmla="*/ 292211 h 1037133"/>
                  <a:gd name="connsiteX60" fmla="*/ 1470660 w 3162300"/>
                  <a:gd name="connsiteY60" fmla="*/ 284591 h 1037133"/>
                  <a:gd name="connsiteX61" fmla="*/ 1508760 w 3162300"/>
                  <a:gd name="connsiteY61" fmla="*/ 322691 h 1037133"/>
                  <a:gd name="connsiteX62" fmla="*/ 1470660 w 3162300"/>
                  <a:gd name="connsiteY62" fmla="*/ 360791 h 1037133"/>
                  <a:gd name="connsiteX63" fmla="*/ 1432560 w 3162300"/>
                  <a:gd name="connsiteY63" fmla="*/ 322691 h 1037133"/>
                  <a:gd name="connsiteX64" fmla="*/ 1470660 w 3162300"/>
                  <a:gd name="connsiteY64" fmla="*/ 284591 h 1037133"/>
                  <a:gd name="connsiteX65" fmla="*/ 845820 w 3162300"/>
                  <a:gd name="connsiteY65" fmla="*/ 269351 h 1037133"/>
                  <a:gd name="connsiteX66" fmla="*/ 883920 w 3162300"/>
                  <a:gd name="connsiteY66" fmla="*/ 307451 h 1037133"/>
                  <a:gd name="connsiteX67" fmla="*/ 845820 w 3162300"/>
                  <a:gd name="connsiteY67" fmla="*/ 345551 h 1037133"/>
                  <a:gd name="connsiteX68" fmla="*/ 807720 w 3162300"/>
                  <a:gd name="connsiteY68" fmla="*/ 307451 h 1037133"/>
                  <a:gd name="connsiteX69" fmla="*/ 845820 w 3162300"/>
                  <a:gd name="connsiteY69" fmla="*/ 269351 h 1037133"/>
                  <a:gd name="connsiteX70" fmla="*/ 1882140 w 3162300"/>
                  <a:gd name="connsiteY70" fmla="*/ 177911 h 1037133"/>
                  <a:gd name="connsiteX71" fmla="*/ 1920240 w 3162300"/>
                  <a:gd name="connsiteY71" fmla="*/ 216011 h 1037133"/>
                  <a:gd name="connsiteX72" fmla="*/ 1882140 w 3162300"/>
                  <a:gd name="connsiteY72" fmla="*/ 254111 h 1037133"/>
                  <a:gd name="connsiteX73" fmla="*/ 1844040 w 3162300"/>
                  <a:gd name="connsiteY73" fmla="*/ 216011 h 1037133"/>
                  <a:gd name="connsiteX74" fmla="*/ 1882140 w 3162300"/>
                  <a:gd name="connsiteY74" fmla="*/ 177911 h 1037133"/>
                  <a:gd name="connsiteX75" fmla="*/ 2529840 w 3162300"/>
                  <a:gd name="connsiteY75" fmla="*/ 152400 h 1037133"/>
                  <a:gd name="connsiteX76" fmla="*/ 2567940 w 3162300"/>
                  <a:gd name="connsiteY76" fmla="*/ 190500 h 1037133"/>
                  <a:gd name="connsiteX77" fmla="*/ 2529840 w 3162300"/>
                  <a:gd name="connsiteY77" fmla="*/ 228600 h 1037133"/>
                  <a:gd name="connsiteX78" fmla="*/ 2491740 w 3162300"/>
                  <a:gd name="connsiteY78" fmla="*/ 190500 h 1037133"/>
                  <a:gd name="connsiteX79" fmla="*/ 2529840 w 3162300"/>
                  <a:gd name="connsiteY79" fmla="*/ 152400 h 1037133"/>
                  <a:gd name="connsiteX80" fmla="*/ 388620 w 3162300"/>
                  <a:gd name="connsiteY80" fmla="*/ 0 h 1037133"/>
                  <a:gd name="connsiteX81" fmla="*/ 426720 w 3162300"/>
                  <a:gd name="connsiteY81" fmla="*/ 38100 h 1037133"/>
                  <a:gd name="connsiteX82" fmla="*/ 388620 w 3162300"/>
                  <a:gd name="connsiteY82" fmla="*/ 76200 h 1037133"/>
                  <a:gd name="connsiteX83" fmla="*/ 350520 w 3162300"/>
                  <a:gd name="connsiteY83" fmla="*/ 38100 h 1037133"/>
                  <a:gd name="connsiteX84" fmla="*/ 388620 w 3162300"/>
                  <a:gd name="connsiteY84" fmla="*/ 0 h 103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3162300" h="1037133">
                    <a:moveTo>
                      <a:pt x="1878330" y="960933"/>
                    </a:moveTo>
                    <a:cubicBezTo>
                      <a:pt x="1899372" y="960933"/>
                      <a:pt x="1916430" y="977991"/>
                      <a:pt x="1916430" y="999033"/>
                    </a:cubicBezTo>
                    <a:cubicBezTo>
                      <a:pt x="1916430" y="1020075"/>
                      <a:pt x="1899372" y="1037133"/>
                      <a:pt x="1878330" y="1037133"/>
                    </a:cubicBezTo>
                    <a:cubicBezTo>
                      <a:pt x="1857288" y="1037133"/>
                      <a:pt x="1840230" y="1020075"/>
                      <a:pt x="1840230" y="999033"/>
                    </a:cubicBezTo>
                    <a:cubicBezTo>
                      <a:pt x="1840230" y="977991"/>
                      <a:pt x="1857288" y="960933"/>
                      <a:pt x="1878330" y="960933"/>
                    </a:cubicBezTo>
                    <a:close/>
                    <a:moveTo>
                      <a:pt x="2514600" y="960120"/>
                    </a:moveTo>
                    <a:cubicBezTo>
                      <a:pt x="2535642" y="960120"/>
                      <a:pt x="2552700" y="977178"/>
                      <a:pt x="2552700" y="998220"/>
                    </a:cubicBezTo>
                    <a:cubicBezTo>
                      <a:pt x="2552700" y="1019262"/>
                      <a:pt x="2535642" y="1036320"/>
                      <a:pt x="2514600" y="1036320"/>
                    </a:cubicBezTo>
                    <a:cubicBezTo>
                      <a:pt x="2493558" y="1036320"/>
                      <a:pt x="2476500" y="1019262"/>
                      <a:pt x="2476500" y="998220"/>
                    </a:cubicBezTo>
                    <a:cubicBezTo>
                      <a:pt x="2476500" y="977178"/>
                      <a:pt x="2493558" y="960120"/>
                      <a:pt x="2514600" y="960120"/>
                    </a:cubicBezTo>
                    <a:close/>
                    <a:moveTo>
                      <a:pt x="1318260" y="899160"/>
                    </a:moveTo>
                    <a:cubicBezTo>
                      <a:pt x="1339302" y="899160"/>
                      <a:pt x="1356360" y="916218"/>
                      <a:pt x="1356360" y="937260"/>
                    </a:cubicBezTo>
                    <a:cubicBezTo>
                      <a:pt x="1356360" y="958302"/>
                      <a:pt x="1339302" y="975360"/>
                      <a:pt x="1318260" y="975360"/>
                    </a:cubicBezTo>
                    <a:cubicBezTo>
                      <a:pt x="1297218" y="975360"/>
                      <a:pt x="1280160" y="958302"/>
                      <a:pt x="1280160" y="937260"/>
                    </a:cubicBezTo>
                    <a:cubicBezTo>
                      <a:pt x="1280160" y="916218"/>
                      <a:pt x="1297218" y="899160"/>
                      <a:pt x="1318260" y="899160"/>
                    </a:cubicBezTo>
                    <a:close/>
                    <a:moveTo>
                      <a:pt x="3108960" y="807720"/>
                    </a:moveTo>
                    <a:cubicBezTo>
                      <a:pt x="3130002" y="807720"/>
                      <a:pt x="3147060" y="824778"/>
                      <a:pt x="3147060" y="845820"/>
                    </a:cubicBezTo>
                    <a:cubicBezTo>
                      <a:pt x="3147060" y="866862"/>
                      <a:pt x="3130002" y="883920"/>
                      <a:pt x="3108960" y="883920"/>
                    </a:cubicBezTo>
                    <a:cubicBezTo>
                      <a:pt x="3087918" y="883920"/>
                      <a:pt x="3070860" y="866862"/>
                      <a:pt x="3070860" y="845820"/>
                    </a:cubicBezTo>
                    <a:cubicBezTo>
                      <a:pt x="3070860" y="824778"/>
                      <a:pt x="3087918" y="807720"/>
                      <a:pt x="3108960" y="807720"/>
                    </a:cubicBezTo>
                    <a:close/>
                    <a:moveTo>
                      <a:pt x="38100" y="807720"/>
                    </a:moveTo>
                    <a:cubicBezTo>
                      <a:pt x="59142" y="807720"/>
                      <a:pt x="76200" y="824778"/>
                      <a:pt x="76200" y="845820"/>
                    </a:cubicBezTo>
                    <a:cubicBezTo>
                      <a:pt x="76200" y="866862"/>
                      <a:pt x="59142" y="883920"/>
                      <a:pt x="38100" y="883920"/>
                    </a:cubicBezTo>
                    <a:cubicBezTo>
                      <a:pt x="17058" y="883920"/>
                      <a:pt x="0" y="866862"/>
                      <a:pt x="0" y="845820"/>
                    </a:cubicBezTo>
                    <a:cubicBezTo>
                      <a:pt x="0" y="824778"/>
                      <a:pt x="17058" y="807720"/>
                      <a:pt x="38100" y="807720"/>
                    </a:cubicBezTo>
                    <a:close/>
                    <a:moveTo>
                      <a:pt x="1013460" y="647700"/>
                    </a:moveTo>
                    <a:cubicBezTo>
                      <a:pt x="1034502" y="647700"/>
                      <a:pt x="1051560" y="664758"/>
                      <a:pt x="1051560" y="685800"/>
                    </a:cubicBezTo>
                    <a:cubicBezTo>
                      <a:pt x="1051560" y="706842"/>
                      <a:pt x="1034502" y="723900"/>
                      <a:pt x="1013460" y="723900"/>
                    </a:cubicBezTo>
                    <a:cubicBezTo>
                      <a:pt x="992418" y="723900"/>
                      <a:pt x="975360" y="706842"/>
                      <a:pt x="975360" y="685800"/>
                    </a:cubicBezTo>
                    <a:cubicBezTo>
                      <a:pt x="975360" y="664758"/>
                      <a:pt x="992418" y="647700"/>
                      <a:pt x="1013460" y="647700"/>
                    </a:cubicBezTo>
                    <a:close/>
                    <a:moveTo>
                      <a:pt x="1577340" y="640080"/>
                    </a:moveTo>
                    <a:cubicBezTo>
                      <a:pt x="1598382" y="640080"/>
                      <a:pt x="1615440" y="657138"/>
                      <a:pt x="1615440" y="678180"/>
                    </a:cubicBezTo>
                    <a:cubicBezTo>
                      <a:pt x="1615440" y="699222"/>
                      <a:pt x="1598382" y="716280"/>
                      <a:pt x="1577340" y="716280"/>
                    </a:cubicBezTo>
                    <a:cubicBezTo>
                      <a:pt x="1556298" y="716280"/>
                      <a:pt x="1539240" y="699222"/>
                      <a:pt x="1539240" y="678180"/>
                    </a:cubicBezTo>
                    <a:cubicBezTo>
                      <a:pt x="1539240" y="657138"/>
                      <a:pt x="1556298" y="640080"/>
                      <a:pt x="1577340" y="640080"/>
                    </a:cubicBezTo>
                    <a:close/>
                    <a:moveTo>
                      <a:pt x="502920" y="619871"/>
                    </a:moveTo>
                    <a:cubicBezTo>
                      <a:pt x="523962" y="619871"/>
                      <a:pt x="541020" y="636929"/>
                      <a:pt x="541020" y="657971"/>
                    </a:cubicBezTo>
                    <a:cubicBezTo>
                      <a:pt x="541020" y="679013"/>
                      <a:pt x="523962" y="696071"/>
                      <a:pt x="502920" y="696071"/>
                    </a:cubicBezTo>
                    <a:cubicBezTo>
                      <a:pt x="481878" y="696071"/>
                      <a:pt x="464820" y="679013"/>
                      <a:pt x="464820" y="657971"/>
                    </a:cubicBezTo>
                    <a:cubicBezTo>
                      <a:pt x="464820" y="636929"/>
                      <a:pt x="481878" y="619871"/>
                      <a:pt x="502920" y="619871"/>
                    </a:cubicBezTo>
                    <a:close/>
                    <a:moveTo>
                      <a:pt x="2049780" y="556260"/>
                    </a:moveTo>
                    <a:cubicBezTo>
                      <a:pt x="2070822" y="556260"/>
                      <a:pt x="2087880" y="573318"/>
                      <a:pt x="2087880" y="594360"/>
                    </a:cubicBezTo>
                    <a:cubicBezTo>
                      <a:pt x="2087880" y="615402"/>
                      <a:pt x="2070822" y="632460"/>
                      <a:pt x="2049780" y="632460"/>
                    </a:cubicBezTo>
                    <a:cubicBezTo>
                      <a:pt x="2028738" y="632460"/>
                      <a:pt x="2011680" y="615402"/>
                      <a:pt x="2011680" y="594360"/>
                    </a:cubicBezTo>
                    <a:cubicBezTo>
                      <a:pt x="2011680" y="573318"/>
                      <a:pt x="2028738" y="556260"/>
                      <a:pt x="2049780" y="556260"/>
                    </a:cubicBezTo>
                    <a:close/>
                    <a:moveTo>
                      <a:pt x="2613660" y="548640"/>
                    </a:moveTo>
                    <a:cubicBezTo>
                      <a:pt x="2634702" y="548640"/>
                      <a:pt x="2651760" y="565698"/>
                      <a:pt x="2651760" y="586740"/>
                    </a:cubicBezTo>
                    <a:cubicBezTo>
                      <a:pt x="2651760" y="607782"/>
                      <a:pt x="2634702" y="624840"/>
                      <a:pt x="2613660" y="624840"/>
                    </a:cubicBezTo>
                    <a:cubicBezTo>
                      <a:pt x="2592618" y="624840"/>
                      <a:pt x="2575560" y="607782"/>
                      <a:pt x="2575560" y="586740"/>
                    </a:cubicBezTo>
                    <a:cubicBezTo>
                      <a:pt x="2575560" y="565698"/>
                      <a:pt x="2592618" y="548640"/>
                      <a:pt x="2613660" y="548640"/>
                    </a:cubicBezTo>
                    <a:close/>
                    <a:moveTo>
                      <a:pt x="3124200" y="434340"/>
                    </a:moveTo>
                    <a:cubicBezTo>
                      <a:pt x="3145242" y="434340"/>
                      <a:pt x="3162300" y="451398"/>
                      <a:pt x="3162300" y="472440"/>
                    </a:cubicBezTo>
                    <a:cubicBezTo>
                      <a:pt x="3162300" y="493482"/>
                      <a:pt x="3145242" y="510540"/>
                      <a:pt x="3124200" y="510540"/>
                    </a:cubicBezTo>
                    <a:cubicBezTo>
                      <a:pt x="3103158" y="510540"/>
                      <a:pt x="3086100" y="493482"/>
                      <a:pt x="3086100" y="472440"/>
                    </a:cubicBezTo>
                    <a:cubicBezTo>
                      <a:pt x="3086100" y="451398"/>
                      <a:pt x="3103158" y="434340"/>
                      <a:pt x="3124200" y="434340"/>
                    </a:cubicBezTo>
                    <a:close/>
                    <a:moveTo>
                      <a:pt x="68580" y="292211"/>
                    </a:moveTo>
                    <a:cubicBezTo>
                      <a:pt x="89622" y="292211"/>
                      <a:pt x="106680" y="309269"/>
                      <a:pt x="106680" y="330311"/>
                    </a:cubicBezTo>
                    <a:cubicBezTo>
                      <a:pt x="106680" y="351353"/>
                      <a:pt x="89622" y="368411"/>
                      <a:pt x="68580" y="368411"/>
                    </a:cubicBezTo>
                    <a:cubicBezTo>
                      <a:pt x="47538" y="368411"/>
                      <a:pt x="30480" y="351353"/>
                      <a:pt x="30480" y="330311"/>
                    </a:cubicBezTo>
                    <a:cubicBezTo>
                      <a:pt x="30480" y="309269"/>
                      <a:pt x="47538" y="292211"/>
                      <a:pt x="68580" y="292211"/>
                    </a:cubicBezTo>
                    <a:close/>
                    <a:moveTo>
                      <a:pt x="1470660" y="284591"/>
                    </a:moveTo>
                    <a:cubicBezTo>
                      <a:pt x="1491702" y="284591"/>
                      <a:pt x="1508760" y="301649"/>
                      <a:pt x="1508760" y="322691"/>
                    </a:cubicBezTo>
                    <a:cubicBezTo>
                      <a:pt x="1508760" y="343733"/>
                      <a:pt x="1491702" y="360791"/>
                      <a:pt x="1470660" y="360791"/>
                    </a:cubicBezTo>
                    <a:cubicBezTo>
                      <a:pt x="1449618" y="360791"/>
                      <a:pt x="1432560" y="343733"/>
                      <a:pt x="1432560" y="322691"/>
                    </a:cubicBezTo>
                    <a:cubicBezTo>
                      <a:pt x="1432560" y="301649"/>
                      <a:pt x="1449618" y="284591"/>
                      <a:pt x="1470660" y="284591"/>
                    </a:cubicBezTo>
                    <a:close/>
                    <a:moveTo>
                      <a:pt x="845820" y="269351"/>
                    </a:moveTo>
                    <a:cubicBezTo>
                      <a:pt x="866862" y="269351"/>
                      <a:pt x="883920" y="286409"/>
                      <a:pt x="883920" y="307451"/>
                    </a:cubicBezTo>
                    <a:cubicBezTo>
                      <a:pt x="883920" y="328493"/>
                      <a:pt x="866862" y="345551"/>
                      <a:pt x="845820" y="345551"/>
                    </a:cubicBezTo>
                    <a:cubicBezTo>
                      <a:pt x="824778" y="345551"/>
                      <a:pt x="807720" y="328493"/>
                      <a:pt x="807720" y="307451"/>
                    </a:cubicBezTo>
                    <a:cubicBezTo>
                      <a:pt x="807720" y="286409"/>
                      <a:pt x="824778" y="269351"/>
                      <a:pt x="845820" y="269351"/>
                    </a:cubicBezTo>
                    <a:close/>
                    <a:moveTo>
                      <a:pt x="1882140" y="177911"/>
                    </a:moveTo>
                    <a:cubicBezTo>
                      <a:pt x="1903182" y="177911"/>
                      <a:pt x="1920240" y="194969"/>
                      <a:pt x="1920240" y="216011"/>
                    </a:cubicBezTo>
                    <a:cubicBezTo>
                      <a:pt x="1920240" y="237053"/>
                      <a:pt x="1903182" y="254111"/>
                      <a:pt x="1882140" y="254111"/>
                    </a:cubicBezTo>
                    <a:cubicBezTo>
                      <a:pt x="1861098" y="254111"/>
                      <a:pt x="1844040" y="237053"/>
                      <a:pt x="1844040" y="216011"/>
                    </a:cubicBezTo>
                    <a:cubicBezTo>
                      <a:pt x="1844040" y="194969"/>
                      <a:pt x="1861098" y="177911"/>
                      <a:pt x="1882140" y="177911"/>
                    </a:cubicBezTo>
                    <a:close/>
                    <a:moveTo>
                      <a:pt x="2529840" y="152400"/>
                    </a:moveTo>
                    <a:cubicBezTo>
                      <a:pt x="2550882" y="152400"/>
                      <a:pt x="2567940" y="169458"/>
                      <a:pt x="2567940" y="190500"/>
                    </a:cubicBezTo>
                    <a:cubicBezTo>
                      <a:pt x="2567940" y="211542"/>
                      <a:pt x="2550882" y="228600"/>
                      <a:pt x="2529840" y="228600"/>
                    </a:cubicBezTo>
                    <a:cubicBezTo>
                      <a:pt x="2508798" y="228600"/>
                      <a:pt x="2491740" y="211542"/>
                      <a:pt x="2491740" y="190500"/>
                    </a:cubicBezTo>
                    <a:cubicBezTo>
                      <a:pt x="2491740" y="169458"/>
                      <a:pt x="2508798" y="152400"/>
                      <a:pt x="2529840" y="152400"/>
                    </a:cubicBezTo>
                    <a:close/>
                    <a:moveTo>
                      <a:pt x="388620" y="0"/>
                    </a:moveTo>
                    <a:cubicBezTo>
                      <a:pt x="409662" y="0"/>
                      <a:pt x="426720" y="17058"/>
                      <a:pt x="426720" y="38100"/>
                    </a:cubicBezTo>
                    <a:cubicBezTo>
                      <a:pt x="426720" y="59142"/>
                      <a:pt x="409662" y="76200"/>
                      <a:pt x="388620" y="76200"/>
                    </a:cubicBezTo>
                    <a:cubicBezTo>
                      <a:pt x="367578" y="76200"/>
                      <a:pt x="350520" y="59142"/>
                      <a:pt x="350520" y="38100"/>
                    </a:cubicBezTo>
                    <a:cubicBezTo>
                      <a:pt x="350520" y="17058"/>
                      <a:pt x="367578" y="0"/>
                      <a:pt x="388620" y="0"/>
                    </a:cubicBezTo>
                    <a:close/>
                  </a:path>
                </a:pathLst>
              </a:custGeom>
              <a:solidFill>
                <a:srgbClr val="5B9BD5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6" name="グループ化 55">
                <a:extLst>
                  <a:ext uri="{FF2B5EF4-FFF2-40B4-BE49-F238E27FC236}">
                    <a16:creationId xmlns:a16="http://schemas.microsoft.com/office/drawing/2014/main" id="{66E0FE86-2720-4DC0-A248-38915BA4AF50}"/>
                  </a:ext>
                </a:extLst>
              </p:cNvPr>
              <p:cNvGrpSpPr/>
              <p:nvPr/>
            </p:nvGrpSpPr>
            <p:grpSpPr>
              <a:xfrm rot="746302">
                <a:off x="3824526" y="4626963"/>
                <a:ext cx="752477" cy="1082010"/>
                <a:chOff x="1799190" y="3310522"/>
                <a:chExt cx="768750" cy="1364716"/>
              </a:xfrm>
              <a:solidFill>
                <a:sysClr val="windowText" lastClr="000000">
                  <a:lumMod val="65000"/>
                  <a:lumOff val="35000"/>
                </a:sysClr>
              </a:solidFill>
            </p:grpSpPr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0D52F63F-6747-498C-A76D-6F63AB7CC77C}"/>
                    </a:ext>
                  </a:extLst>
                </p:cNvPr>
                <p:cNvSpPr/>
                <p:nvPr/>
              </p:nvSpPr>
              <p:spPr>
                <a:xfrm>
                  <a:off x="1799190" y="3310522"/>
                  <a:ext cx="768750" cy="1364716"/>
                </a:xfrm>
                <a:custGeom>
                  <a:avLst/>
                  <a:gdLst>
                    <a:gd name="connsiteX0" fmla="*/ 295152 w 768750"/>
                    <a:gd name="connsiteY0" fmla="*/ 0 h 1364716"/>
                    <a:gd name="connsiteX1" fmla="*/ 321971 w 768750"/>
                    <a:gd name="connsiteY1" fmla="*/ 8325 h 1364716"/>
                    <a:gd name="connsiteX2" fmla="*/ 768750 w 768750"/>
                    <a:gd name="connsiteY2" fmla="*/ 682358 h 1364716"/>
                    <a:gd name="connsiteX3" fmla="*/ 321971 w 768750"/>
                    <a:gd name="connsiteY3" fmla="*/ 1356392 h 1364716"/>
                    <a:gd name="connsiteX4" fmla="*/ 295153 w 768750"/>
                    <a:gd name="connsiteY4" fmla="*/ 1364716 h 1364716"/>
                    <a:gd name="connsiteX5" fmla="*/ 0 w 768750"/>
                    <a:gd name="connsiteY5" fmla="*/ 682357 h 136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8750" h="1364716">
                      <a:moveTo>
                        <a:pt x="295152" y="0"/>
                      </a:moveTo>
                      <a:lnTo>
                        <a:pt x="321971" y="8325"/>
                      </a:lnTo>
                      <a:cubicBezTo>
                        <a:pt x="584524" y="119376"/>
                        <a:pt x="768750" y="379353"/>
                        <a:pt x="768750" y="682358"/>
                      </a:cubicBezTo>
                      <a:cubicBezTo>
                        <a:pt x="768750" y="985364"/>
                        <a:pt x="584524" y="1245341"/>
                        <a:pt x="321971" y="1356392"/>
                      </a:cubicBezTo>
                      <a:lnTo>
                        <a:pt x="295153" y="1364716"/>
                      </a:lnTo>
                      <a:lnTo>
                        <a:pt x="0" y="682357"/>
                      </a:lnTo>
                      <a:close/>
                    </a:path>
                  </a:pathLst>
                </a:custGeom>
                <a:gradFill>
                  <a:gsLst>
                    <a:gs pos="16000">
                      <a:srgbClr val="663300"/>
                    </a:gs>
                    <a:gs pos="51000">
                      <a:sysClr val="windowText" lastClr="000000">
                        <a:lumMod val="75000"/>
                        <a:lumOff val="25000"/>
                      </a:sysClr>
                    </a:gs>
                  </a:gsLst>
                  <a:lin ang="162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9F41ABAE-EE07-4E9F-9411-A6D75713FB6D}"/>
                    </a:ext>
                  </a:extLst>
                </p:cNvPr>
                <p:cNvSpPr/>
                <p:nvPr/>
              </p:nvSpPr>
              <p:spPr>
                <a:xfrm>
                  <a:off x="1799190" y="3352243"/>
                  <a:ext cx="730650" cy="1281274"/>
                </a:xfrm>
                <a:custGeom>
                  <a:avLst/>
                  <a:gdLst>
                    <a:gd name="connsiteX0" fmla="*/ 302588 w 730650"/>
                    <a:gd name="connsiteY0" fmla="*/ 0 h 1281274"/>
                    <a:gd name="connsiteX1" fmla="*/ 92008 w 730650"/>
                    <a:gd name="connsiteY1" fmla="*/ 538155 h 1281274"/>
                    <a:gd name="connsiteX2" fmla="*/ 422473 w 730650"/>
                    <a:gd name="connsiteY2" fmla="*/ 64079 h 1281274"/>
                    <a:gd name="connsiteX3" fmla="*/ 110948 w 730650"/>
                    <a:gd name="connsiteY3" fmla="*/ 550811 h 1281274"/>
                    <a:gd name="connsiteX4" fmla="*/ 527552 w 730650"/>
                    <a:gd name="connsiteY4" fmla="*/ 150315 h 1281274"/>
                    <a:gd name="connsiteX5" fmla="*/ 127056 w 730650"/>
                    <a:gd name="connsiteY5" fmla="*/ 566919 h 1281274"/>
                    <a:gd name="connsiteX6" fmla="*/ 613788 w 730650"/>
                    <a:gd name="connsiteY6" fmla="*/ 255394 h 1281274"/>
                    <a:gd name="connsiteX7" fmla="*/ 139712 w 730650"/>
                    <a:gd name="connsiteY7" fmla="*/ 585859 h 1281274"/>
                    <a:gd name="connsiteX8" fmla="*/ 677867 w 730650"/>
                    <a:gd name="connsiteY8" fmla="*/ 375279 h 1281274"/>
                    <a:gd name="connsiteX9" fmla="*/ 148430 w 730650"/>
                    <a:gd name="connsiteY9" fmla="*/ 606905 h 1281274"/>
                    <a:gd name="connsiteX10" fmla="*/ 717329 w 730650"/>
                    <a:gd name="connsiteY10" fmla="*/ 505358 h 1281274"/>
                    <a:gd name="connsiteX11" fmla="*/ 152873 w 730650"/>
                    <a:gd name="connsiteY11" fmla="*/ 629247 h 1281274"/>
                    <a:gd name="connsiteX12" fmla="*/ 730650 w 730650"/>
                    <a:gd name="connsiteY12" fmla="*/ 640637 h 1281274"/>
                    <a:gd name="connsiteX13" fmla="*/ 152873 w 730650"/>
                    <a:gd name="connsiteY13" fmla="*/ 652027 h 1281274"/>
                    <a:gd name="connsiteX14" fmla="*/ 717329 w 730650"/>
                    <a:gd name="connsiteY14" fmla="*/ 775916 h 1281274"/>
                    <a:gd name="connsiteX15" fmla="*/ 148430 w 730650"/>
                    <a:gd name="connsiteY15" fmla="*/ 674369 h 1281274"/>
                    <a:gd name="connsiteX16" fmla="*/ 677867 w 730650"/>
                    <a:gd name="connsiteY16" fmla="*/ 905995 h 1281274"/>
                    <a:gd name="connsiteX17" fmla="*/ 139712 w 730650"/>
                    <a:gd name="connsiteY17" fmla="*/ 695415 h 1281274"/>
                    <a:gd name="connsiteX18" fmla="*/ 613788 w 730650"/>
                    <a:gd name="connsiteY18" fmla="*/ 1025880 h 1281274"/>
                    <a:gd name="connsiteX19" fmla="*/ 127056 w 730650"/>
                    <a:gd name="connsiteY19" fmla="*/ 714355 h 1281274"/>
                    <a:gd name="connsiteX20" fmla="*/ 527552 w 730650"/>
                    <a:gd name="connsiteY20" fmla="*/ 1130959 h 1281274"/>
                    <a:gd name="connsiteX21" fmla="*/ 110948 w 730650"/>
                    <a:gd name="connsiteY21" fmla="*/ 730463 h 1281274"/>
                    <a:gd name="connsiteX22" fmla="*/ 422473 w 730650"/>
                    <a:gd name="connsiteY22" fmla="*/ 1217195 h 1281274"/>
                    <a:gd name="connsiteX23" fmla="*/ 92008 w 730650"/>
                    <a:gd name="connsiteY23" fmla="*/ 743119 h 1281274"/>
                    <a:gd name="connsiteX24" fmla="*/ 302588 w 730650"/>
                    <a:gd name="connsiteY24" fmla="*/ 1281274 h 1281274"/>
                    <a:gd name="connsiteX25" fmla="*/ 70962 w 730650"/>
                    <a:gd name="connsiteY25" fmla="*/ 751837 h 1281274"/>
                    <a:gd name="connsiteX26" fmla="*/ 87025 w 730650"/>
                    <a:gd name="connsiteY26" fmla="*/ 841828 h 1281274"/>
                    <a:gd name="connsiteX27" fmla="*/ 0 w 730650"/>
                    <a:gd name="connsiteY27" fmla="*/ 640636 h 1281274"/>
                    <a:gd name="connsiteX28" fmla="*/ 87026 w 730650"/>
                    <a:gd name="connsiteY28" fmla="*/ 439442 h 1281274"/>
                    <a:gd name="connsiteX29" fmla="*/ 70962 w 730650"/>
                    <a:gd name="connsiteY29" fmla="*/ 529437 h 1281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30650" h="1281274">
                      <a:moveTo>
                        <a:pt x="302588" y="0"/>
                      </a:moveTo>
                      <a:lnTo>
                        <a:pt x="92008" y="538155"/>
                      </a:lnTo>
                      <a:lnTo>
                        <a:pt x="422473" y="64079"/>
                      </a:lnTo>
                      <a:lnTo>
                        <a:pt x="110948" y="550811"/>
                      </a:lnTo>
                      <a:lnTo>
                        <a:pt x="527552" y="150315"/>
                      </a:lnTo>
                      <a:lnTo>
                        <a:pt x="127056" y="566919"/>
                      </a:lnTo>
                      <a:lnTo>
                        <a:pt x="613788" y="255394"/>
                      </a:lnTo>
                      <a:lnTo>
                        <a:pt x="139712" y="585859"/>
                      </a:lnTo>
                      <a:lnTo>
                        <a:pt x="677867" y="375279"/>
                      </a:lnTo>
                      <a:lnTo>
                        <a:pt x="148430" y="606905"/>
                      </a:lnTo>
                      <a:lnTo>
                        <a:pt x="717329" y="505358"/>
                      </a:lnTo>
                      <a:lnTo>
                        <a:pt x="152873" y="629247"/>
                      </a:lnTo>
                      <a:lnTo>
                        <a:pt x="730650" y="640637"/>
                      </a:lnTo>
                      <a:lnTo>
                        <a:pt x="152873" y="652027"/>
                      </a:lnTo>
                      <a:lnTo>
                        <a:pt x="717329" y="775916"/>
                      </a:lnTo>
                      <a:lnTo>
                        <a:pt x="148430" y="674369"/>
                      </a:lnTo>
                      <a:lnTo>
                        <a:pt x="677867" y="905995"/>
                      </a:lnTo>
                      <a:lnTo>
                        <a:pt x="139712" y="695415"/>
                      </a:lnTo>
                      <a:lnTo>
                        <a:pt x="613788" y="1025880"/>
                      </a:lnTo>
                      <a:lnTo>
                        <a:pt x="127056" y="714355"/>
                      </a:lnTo>
                      <a:lnTo>
                        <a:pt x="527552" y="1130959"/>
                      </a:lnTo>
                      <a:lnTo>
                        <a:pt x="110948" y="730463"/>
                      </a:lnTo>
                      <a:lnTo>
                        <a:pt x="422473" y="1217195"/>
                      </a:lnTo>
                      <a:lnTo>
                        <a:pt x="92008" y="743119"/>
                      </a:lnTo>
                      <a:lnTo>
                        <a:pt x="302588" y="1281274"/>
                      </a:lnTo>
                      <a:lnTo>
                        <a:pt x="70962" y="751837"/>
                      </a:lnTo>
                      <a:lnTo>
                        <a:pt x="87025" y="841828"/>
                      </a:lnTo>
                      <a:lnTo>
                        <a:pt x="0" y="640636"/>
                      </a:lnTo>
                      <a:lnTo>
                        <a:pt x="87026" y="439442"/>
                      </a:lnTo>
                      <a:lnTo>
                        <a:pt x="70962" y="529437"/>
                      </a:lnTo>
                      <a:close/>
                    </a:path>
                  </a:pathLst>
                </a:cu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78D2B854-060B-4FC0-8230-5A8EB67D63D8}"/>
                  </a:ext>
                </a:extLst>
              </p:cNvPr>
              <p:cNvSpPr/>
              <p:nvPr/>
            </p:nvSpPr>
            <p:spPr>
              <a:xfrm rot="800490">
                <a:off x="3801598" y="4843251"/>
                <a:ext cx="236220" cy="472440"/>
              </a:xfrm>
              <a:custGeom>
                <a:avLst/>
                <a:gdLst>
                  <a:gd name="connsiteX0" fmla="*/ 118110 w 354330"/>
                  <a:gd name="connsiteY0" fmla="*/ 0 h 472440"/>
                  <a:gd name="connsiteX1" fmla="*/ 354330 w 354330"/>
                  <a:gd name="connsiteY1" fmla="*/ 236220 h 472440"/>
                  <a:gd name="connsiteX2" fmla="*/ 118110 w 354330"/>
                  <a:gd name="connsiteY2" fmla="*/ 472440 h 472440"/>
                  <a:gd name="connsiteX3" fmla="*/ 26163 w 354330"/>
                  <a:gd name="connsiteY3" fmla="*/ 453877 h 472440"/>
                  <a:gd name="connsiteX4" fmla="*/ 0 w 354330"/>
                  <a:gd name="connsiteY4" fmla="*/ 439677 h 472440"/>
                  <a:gd name="connsiteX5" fmla="*/ 13963 w 354330"/>
                  <a:gd name="connsiteY5" fmla="*/ 432098 h 472440"/>
                  <a:gd name="connsiteX6" fmla="*/ 118110 w 354330"/>
                  <a:gd name="connsiteY6" fmla="*/ 236220 h 472440"/>
                  <a:gd name="connsiteX7" fmla="*/ 13963 w 354330"/>
                  <a:gd name="connsiteY7" fmla="*/ 40343 h 472440"/>
                  <a:gd name="connsiteX8" fmla="*/ 0 w 354330"/>
                  <a:gd name="connsiteY8" fmla="*/ 32764 h 472440"/>
                  <a:gd name="connsiteX9" fmla="*/ 26163 w 354330"/>
                  <a:gd name="connsiteY9" fmla="*/ 18564 h 472440"/>
                  <a:gd name="connsiteX10" fmla="*/ 118110 w 354330"/>
                  <a:gd name="connsiteY10" fmla="*/ 0 h 472440"/>
                  <a:gd name="connsiteX0" fmla="*/ 320040 w 556260"/>
                  <a:gd name="connsiteY0" fmla="*/ 0 h 472440"/>
                  <a:gd name="connsiteX1" fmla="*/ 556260 w 556260"/>
                  <a:gd name="connsiteY1" fmla="*/ 236220 h 472440"/>
                  <a:gd name="connsiteX2" fmla="*/ 320040 w 556260"/>
                  <a:gd name="connsiteY2" fmla="*/ 472440 h 472440"/>
                  <a:gd name="connsiteX3" fmla="*/ 228093 w 556260"/>
                  <a:gd name="connsiteY3" fmla="*/ 453877 h 472440"/>
                  <a:gd name="connsiteX4" fmla="*/ 201930 w 556260"/>
                  <a:gd name="connsiteY4" fmla="*/ 439677 h 472440"/>
                  <a:gd name="connsiteX5" fmla="*/ 215893 w 556260"/>
                  <a:gd name="connsiteY5" fmla="*/ 432098 h 472440"/>
                  <a:gd name="connsiteX6" fmla="*/ 0 w 556260"/>
                  <a:gd name="connsiteY6" fmla="*/ 243840 h 472440"/>
                  <a:gd name="connsiteX7" fmla="*/ 215893 w 556260"/>
                  <a:gd name="connsiteY7" fmla="*/ 40343 h 472440"/>
                  <a:gd name="connsiteX8" fmla="*/ 201930 w 556260"/>
                  <a:gd name="connsiteY8" fmla="*/ 32764 h 472440"/>
                  <a:gd name="connsiteX9" fmla="*/ 228093 w 556260"/>
                  <a:gd name="connsiteY9" fmla="*/ 18564 h 472440"/>
                  <a:gd name="connsiteX10" fmla="*/ 320040 w 556260"/>
                  <a:gd name="connsiteY10" fmla="*/ 0 h 472440"/>
                  <a:gd name="connsiteX0" fmla="*/ 0 w 556260"/>
                  <a:gd name="connsiteY0" fmla="*/ 243840 h 472440"/>
                  <a:gd name="connsiteX1" fmla="*/ 215893 w 556260"/>
                  <a:gd name="connsiteY1" fmla="*/ 40343 h 472440"/>
                  <a:gd name="connsiteX2" fmla="*/ 201930 w 556260"/>
                  <a:gd name="connsiteY2" fmla="*/ 32764 h 472440"/>
                  <a:gd name="connsiteX3" fmla="*/ 228093 w 556260"/>
                  <a:gd name="connsiteY3" fmla="*/ 18564 h 472440"/>
                  <a:gd name="connsiteX4" fmla="*/ 320040 w 556260"/>
                  <a:gd name="connsiteY4" fmla="*/ 0 h 472440"/>
                  <a:gd name="connsiteX5" fmla="*/ 556260 w 556260"/>
                  <a:gd name="connsiteY5" fmla="*/ 236220 h 472440"/>
                  <a:gd name="connsiteX6" fmla="*/ 320040 w 556260"/>
                  <a:gd name="connsiteY6" fmla="*/ 472440 h 472440"/>
                  <a:gd name="connsiteX7" fmla="*/ 228093 w 556260"/>
                  <a:gd name="connsiteY7" fmla="*/ 453877 h 472440"/>
                  <a:gd name="connsiteX8" fmla="*/ 201930 w 556260"/>
                  <a:gd name="connsiteY8" fmla="*/ 439677 h 472440"/>
                  <a:gd name="connsiteX9" fmla="*/ 215893 w 556260"/>
                  <a:gd name="connsiteY9" fmla="*/ 432098 h 472440"/>
                  <a:gd name="connsiteX10" fmla="*/ 91440 w 556260"/>
                  <a:gd name="connsiteY10" fmla="*/ 335280 h 472440"/>
                  <a:gd name="connsiteX0" fmla="*/ 143054 w 483421"/>
                  <a:gd name="connsiteY0" fmla="*/ 40343 h 472440"/>
                  <a:gd name="connsiteX1" fmla="*/ 129091 w 483421"/>
                  <a:gd name="connsiteY1" fmla="*/ 32764 h 472440"/>
                  <a:gd name="connsiteX2" fmla="*/ 155254 w 483421"/>
                  <a:gd name="connsiteY2" fmla="*/ 18564 h 472440"/>
                  <a:gd name="connsiteX3" fmla="*/ 247201 w 483421"/>
                  <a:gd name="connsiteY3" fmla="*/ 0 h 472440"/>
                  <a:gd name="connsiteX4" fmla="*/ 483421 w 483421"/>
                  <a:gd name="connsiteY4" fmla="*/ 236220 h 472440"/>
                  <a:gd name="connsiteX5" fmla="*/ 247201 w 483421"/>
                  <a:gd name="connsiteY5" fmla="*/ 472440 h 472440"/>
                  <a:gd name="connsiteX6" fmla="*/ 155254 w 483421"/>
                  <a:gd name="connsiteY6" fmla="*/ 453877 h 472440"/>
                  <a:gd name="connsiteX7" fmla="*/ 129091 w 483421"/>
                  <a:gd name="connsiteY7" fmla="*/ 439677 h 472440"/>
                  <a:gd name="connsiteX8" fmla="*/ 143054 w 483421"/>
                  <a:gd name="connsiteY8" fmla="*/ 432098 h 472440"/>
                  <a:gd name="connsiteX9" fmla="*/ 18601 w 483421"/>
                  <a:gd name="connsiteY9" fmla="*/ 335280 h 472440"/>
                  <a:gd name="connsiteX0" fmla="*/ 13963 w 354330"/>
                  <a:gd name="connsiteY0" fmla="*/ 40343 h 472440"/>
                  <a:gd name="connsiteX1" fmla="*/ 0 w 354330"/>
                  <a:gd name="connsiteY1" fmla="*/ 32764 h 472440"/>
                  <a:gd name="connsiteX2" fmla="*/ 26163 w 354330"/>
                  <a:gd name="connsiteY2" fmla="*/ 18564 h 472440"/>
                  <a:gd name="connsiteX3" fmla="*/ 118110 w 354330"/>
                  <a:gd name="connsiteY3" fmla="*/ 0 h 472440"/>
                  <a:gd name="connsiteX4" fmla="*/ 354330 w 354330"/>
                  <a:gd name="connsiteY4" fmla="*/ 236220 h 472440"/>
                  <a:gd name="connsiteX5" fmla="*/ 118110 w 354330"/>
                  <a:gd name="connsiteY5" fmla="*/ 472440 h 472440"/>
                  <a:gd name="connsiteX6" fmla="*/ 26163 w 354330"/>
                  <a:gd name="connsiteY6" fmla="*/ 453877 h 472440"/>
                  <a:gd name="connsiteX7" fmla="*/ 0 w 354330"/>
                  <a:gd name="connsiteY7" fmla="*/ 439677 h 472440"/>
                  <a:gd name="connsiteX8" fmla="*/ 13963 w 354330"/>
                  <a:gd name="connsiteY8" fmla="*/ 432098 h 472440"/>
                  <a:gd name="connsiteX0" fmla="*/ 13963 w 354330"/>
                  <a:gd name="connsiteY0" fmla="*/ 40343 h 472440"/>
                  <a:gd name="connsiteX1" fmla="*/ 0 w 354330"/>
                  <a:gd name="connsiteY1" fmla="*/ 32764 h 472440"/>
                  <a:gd name="connsiteX2" fmla="*/ 118110 w 354330"/>
                  <a:gd name="connsiteY2" fmla="*/ 0 h 472440"/>
                  <a:gd name="connsiteX3" fmla="*/ 354330 w 354330"/>
                  <a:gd name="connsiteY3" fmla="*/ 236220 h 472440"/>
                  <a:gd name="connsiteX4" fmla="*/ 118110 w 354330"/>
                  <a:gd name="connsiteY4" fmla="*/ 472440 h 472440"/>
                  <a:gd name="connsiteX5" fmla="*/ 26163 w 354330"/>
                  <a:gd name="connsiteY5" fmla="*/ 453877 h 472440"/>
                  <a:gd name="connsiteX6" fmla="*/ 0 w 354330"/>
                  <a:gd name="connsiteY6" fmla="*/ 439677 h 472440"/>
                  <a:gd name="connsiteX7" fmla="*/ 13963 w 354330"/>
                  <a:gd name="connsiteY7" fmla="*/ 432098 h 472440"/>
                  <a:gd name="connsiteX0" fmla="*/ 13963 w 354330"/>
                  <a:gd name="connsiteY0" fmla="*/ 40343 h 472440"/>
                  <a:gd name="connsiteX1" fmla="*/ 118110 w 354330"/>
                  <a:gd name="connsiteY1" fmla="*/ 0 h 472440"/>
                  <a:gd name="connsiteX2" fmla="*/ 354330 w 354330"/>
                  <a:gd name="connsiteY2" fmla="*/ 236220 h 472440"/>
                  <a:gd name="connsiteX3" fmla="*/ 118110 w 354330"/>
                  <a:gd name="connsiteY3" fmla="*/ 472440 h 472440"/>
                  <a:gd name="connsiteX4" fmla="*/ 26163 w 354330"/>
                  <a:gd name="connsiteY4" fmla="*/ 453877 h 472440"/>
                  <a:gd name="connsiteX5" fmla="*/ 0 w 354330"/>
                  <a:gd name="connsiteY5" fmla="*/ 439677 h 472440"/>
                  <a:gd name="connsiteX6" fmla="*/ 13963 w 354330"/>
                  <a:gd name="connsiteY6" fmla="*/ 432098 h 472440"/>
                  <a:gd name="connsiteX0" fmla="*/ 118110 w 354330"/>
                  <a:gd name="connsiteY0" fmla="*/ 0 h 472440"/>
                  <a:gd name="connsiteX1" fmla="*/ 354330 w 354330"/>
                  <a:gd name="connsiteY1" fmla="*/ 236220 h 472440"/>
                  <a:gd name="connsiteX2" fmla="*/ 118110 w 354330"/>
                  <a:gd name="connsiteY2" fmla="*/ 472440 h 472440"/>
                  <a:gd name="connsiteX3" fmla="*/ 26163 w 354330"/>
                  <a:gd name="connsiteY3" fmla="*/ 453877 h 472440"/>
                  <a:gd name="connsiteX4" fmla="*/ 0 w 354330"/>
                  <a:gd name="connsiteY4" fmla="*/ 439677 h 472440"/>
                  <a:gd name="connsiteX5" fmla="*/ 13963 w 354330"/>
                  <a:gd name="connsiteY5" fmla="*/ 432098 h 472440"/>
                  <a:gd name="connsiteX0" fmla="*/ 118110 w 354330"/>
                  <a:gd name="connsiteY0" fmla="*/ 0 h 472440"/>
                  <a:gd name="connsiteX1" fmla="*/ 354330 w 354330"/>
                  <a:gd name="connsiteY1" fmla="*/ 236220 h 472440"/>
                  <a:gd name="connsiteX2" fmla="*/ 118110 w 354330"/>
                  <a:gd name="connsiteY2" fmla="*/ 472440 h 472440"/>
                  <a:gd name="connsiteX3" fmla="*/ 26163 w 354330"/>
                  <a:gd name="connsiteY3" fmla="*/ 453877 h 472440"/>
                  <a:gd name="connsiteX4" fmla="*/ 0 w 354330"/>
                  <a:gd name="connsiteY4" fmla="*/ 439677 h 472440"/>
                  <a:gd name="connsiteX0" fmla="*/ 91947 w 328167"/>
                  <a:gd name="connsiteY0" fmla="*/ 0 h 472440"/>
                  <a:gd name="connsiteX1" fmla="*/ 328167 w 328167"/>
                  <a:gd name="connsiteY1" fmla="*/ 236220 h 472440"/>
                  <a:gd name="connsiteX2" fmla="*/ 91947 w 328167"/>
                  <a:gd name="connsiteY2" fmla="*/ 472440 h 472440"/>
                  <a:gd name="connsiteX3" fmla="*/ 0 w 328167"/>
                  <a:gd name="connsiteY3" fmla="*/ 453877 h 472440"/>
                  <a:gd name="connsiteX0" fmla="*/ 0 w 236220"/>
                  <a:gd name="connsiteY0" fmla="*/ 0 h 472440"/>
                  <a:gd name="connsiteX1" fmla="*/ 236220 w 236220"/>
                  <a:gd name="connsiteY1" fmla="*/ 236220 h 472440"/>
                  <a:gd name="connsiteX2" fmla="*/ 0 w 236220"/>
                  <a:gd name="connsiteY2" fmla="*/ 472440 h 47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220" h="472440">
                    <a:moveTo>
                      <a:pt x="0" y="0"/>
                    </a:moveTo>
                    <a:cubicBezTo>
                      <a:pt x="130461" y="0"/>
                      <a:pt x="236220" y="105759"/>
                      <a:pt x="236220" y="236220"/>
                    </a:cubicBezTo>
                    <a:cubicBezTo>
                      <a:pt x="236220" y="366681"/>
                      <a:pt x="130461" y="472440"/>
                      <a:pt x="0" y="472440"/>
                    </a:cubicBezTo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4656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佐賀県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A6CB477-9A4F-4B8C-B92E-1F087AA4773A}"/>
              </a:ext>
            </a:extLst>
          </p:cNvPr>
          <p:cNvSpPr txBox="1"/>
          <p:nvPr/>
        </p:nvSpPr>
        <p:spPr>
          <a:xfrm>
            <a:off x="4864576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ムツゴロウ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08A82EB1-8F08-49AE-8022-FF6727567EDC}"/>
              </a:ext>
            </a:extLst>
          </p:cNvPr>
          <p:cNvSpPr txBox="1"/>
          <p:nvPr/>
        </p:nvSpPr>
        <p:spPr>
          <a:xfrm>
            <a:off x="1432075" y="4374105"/>
            <a:ext cx="20313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600" dirty="0">
                <a:latin typeface="+mj-ea"/>
                <a:ea typeface="+mj-ea"/>
              </a:rPr>
              <a:t>丸ぼうろ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9E4515ED-A9E0-4576-AB0F-EC7E54439682}"/>
              </a:ext>
            </a:extLst>
          </p:cNvPr>
          <p:cNvSpPr txBox="1"/>
          <p:nvPr/>
        </p:nvSpPr>
        <p:spPr>
          <a:xfrm>
            <a:off x="7846007" y="4374105"/>
            <a:ext cx="38779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有田焼／伊万里焼</a:t>
            </a: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887257AD-DB91-46AB-B3DC-68EA5DCE98A7}"/>
              </a:ext>
            </a:extLst>
          </p:cNvPr>
          <p:cNvGrpSpPr/>
          <p:nvPr/>
        </p:nvGrpSpPr>
        <p:grpSpPr>
          <a:xfrm>
            <a:off x="882092" y="1629178"/>
            <a:ext cx="2986938" cy="2422246"/>
            <a:chOff x="4360121" y="2077737"/>
            <a:chExt cx="2854357" cy="2314732"/>
          </a:xfrm>
        </p:grpSpPr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6929AA38-9D3A-4E82-810F-A1D0663D37C4}"/>
                </a:ext>
              </a:extLst>
            </p:cNvPr>
            <p:cNvSpPr/>
            <p:nvPr/>
          </p:nvSpPr>
          <p:spPr>
            <a:xfrm>
              <a:off x="4360121" y="2077737"/>
              <a:ext cx="2854357" cy="2314732"/>
            </a:xfrm>
            <a:prstGeom prst="ellipse">
              <a:avLst/>
            </a:prstGeom>
            <a:gradFill flip="none" rotWithShape="1">
              <a:gsLst>
                <a:gs pos="0">
                  <a:sysClr val="windowText" lastClr="000000"/>
                </a:gs>
                <a:gs pos="54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81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D1F2F5FE-322C-4FF1-BE4B-478E7E2FC3CD}"/>
                </a:ext>
              </a:extLst>
            </p:cNvPr>
            <p:cNvGrpSpPr/>
            <p:nvPr/>
          </p:nvGrpSpPr>
          <p:grpSpPr>
            <a:xfrm>
              <a:off x="4497328" y="2259263"/>
              <a:ext cx="2280026" cy="1993692"/>
              <a:chOff x="1337299" y="3571336"/>
              <a:chExt cx="2803381" cy="2451322"/>
            </a:xfrm>
          </p:grpSpPr>
          <p:sp>
            <p:nvSpPr>
              <p:cNvPr id="15" name="楕円 1">
                <a:extLst>
                  <a:ext uri="{FF2B5EF4-FFF2-40B4-BE49-F238E27FC236}">
                    <a16:creationId xmlns:a16="http://schemas.microsoft.com/office/drawing/2014/main" id="{A66B0F3C-3F66-4533-9716-D35A69D77040}"/>
                  </a:ext>
                </a:extLst>
              </p:cNvPr>
              <p:cNvSpPr/>
              <p:nvPr/>
            </p:nvSpPr>
            <p:spPr>
              <a:xfrm>
                <a:off x="1906438" y="3571336"/>
                <a:ext cx="2234242" cy="1475118"/>
              </a:xfrm>
              <a:custGeom>
                <a:avLst/>
                <a:gdLst>
                  <a:gd name="connsiteX0" fmla="*/ 0 w 2234241"/>
                  <a:gd name="connsiteY0" fmla="*/ 694427 h 1388853"/>
                  <a:gd name="connsiteX1" fmla="*/ 1117121 w 2234241"/>
                  <a:gd name="connsiteY1" fmla="*/ 0 h 1388853"/>
                  <a:gd name="connsiteX2" fmla="*/ 2234242 w 2234241"/>
                  <a:gd name="connsiteY2" fmla="*/ 694427 h 1388853"/>
                  <a:gd name="connsiteX3" fmla="*/ 1117121 w 2234241"/>
                  <a:gd name="connsiteY3" fmla="*/ 1388854 h 1388853"/>
                  <a:gd name="connsiteX4" fmla="*/ 0 w 2234241"/>
                  <a:gd name="connsiteY4" fmla="*/ 694427 h 1388853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780691 h 1475118"/>
                  <a:gd name="connsiteX1" fmla="*/ 1125747 w 2234242"/>
                  <a:gd name="connsiteY1" fmla="*/ 0 h 1475118"/>
                  <a:gd name="connsiteX2" fmla="*/ 2234242 w 2234242"/>
                  <a:gd name="connsiteY2" fmla="*/ 780691 h 1475118"/>
                  <a:gd name="connsiteX3" fmla="*/ 1117121 w 2234242"/>
                  <a:gd name="connsiteY3" fmla="*/ 1475118 h 1475118"/>
                  <a:gd name="connsiteX4" fmla="*/ 0 w 2234242"/>
                  <a:gd name="connsiteY4" fmla="*/ 780691 h 147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4242" h="1475118">
                    <a:moveTo>
                      <a:pt x="0" y="780691"/>
                    </a:moveTo>
                    <a:cubicBezTo>
                      <a:pt x="0" y="397170"/>
                      <a:pt x="508778" y="0"/>
                      <a:pt x="1125747" y="0"/>
                    </a:cubicBezTo>
                    <a:cubicBezTo>
                      <a:pt x="1742716" y="0"/>
                      <a:pt x="2234242" y="397170"/>
                      <a:pt x="2234242" y="780691"/>
                    </a:cubicBezTo>
                    <a:cubicBezTo>
                      <a:pt x="2234242" y="1164212"/>
                      <a:pt x="1734090" y="1475118"/>
                      <a:pt x="1117121" y="1475118"/>
                    </a:cubicBezTo>
                    <a:cubicBezTo>
                      <a:pt x="500152" y="1475118"/>
                      <a:pt x="0" y="1164212"/>
                      <a:pt x="0" y="780691"/>
                    </a:cubicBezTo>
                    <a:close/>
                  </a:path>
                </a:pathLst>
              </a:custGeom>
              <a:pattFill prst="lgConfetti">
                <a:fgClr>
                  <a:srgbClr val="FFC000"/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" name="楕円 1">
                <a:extLst>
                  <a:ext uri="{FF2B5EF4-FFF2-40B4-BE49-F238E27FC236}">
                    <a16:creationId xmlns:a16="http://schemas.microsoft.com/office/drawing/2014/main" id="{881AD72A-F6A3-442D-B9F2-4748B87A9B1D}"/>
                  </a:ext>
                </a:extLst>
              </p:cNvPr>
              <p:cNvSpPr/>
              <p:nvPr/>
            </p:nvSpPr>
            <p:spPr>
              <a:xfrm>
                <a:off x="1906438" y="3571336"/>
                <a:ext cx="2234242" cy="1475118"/>
              </a:xfrm>
              <a:custGeom>
                <a:avLst/>
                <a:gdLst>
                  <a:gd name="connsiteX0" fmla="*/ 0 w 2234241"/>
                  <a:gd name="connsiteY0" fmla="*/ 694427 h 1388853"/>
                  <a:gd name="connsiteX1" fmla="*/ 1117121 w 2234241"/>
                  <a:gd name="connsiteY1" fmla="*/ 0 h 1388853"/>
                  <a:gd name="connsiteX2" fmla="*/ 2234242 w 2234241"/>
                  <a:gd name="connsiteY2" fmla="*/ 694427 h 1388853"/>
                  <a:gd name="connsiteX3" fmla="*/ 1117121 w 2234241"/>
                  <a:gd name="connsiteY3" fmla="*/ 1388854 h 1388853"/>
                  <a:gd name="connsiteX4" fmla="*/ 0 w 2234241"/>
                  <a:gd name="connsiteY4" fmla="*/ 694427 h 1388853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694427 h 1388854"/>
                  <a:gd name="connsiteX1" fmla="*/ 1117121 w 2234242"/>
                  <a:gd name="connsiteY1" fmla="*/ 0 h 1388854"/>
                  <a:gd name="connsiteX2" fmla="*/ 2234242 w 2234242"/>
                  <a:gd name="connsiteY2" fmla="*/ 694427 h 1388854"/>
                  <a:gd name="connsiteX3" fmla="*/ 1117121 w 2234242"/>
                  <a:gd name="connsiteY3" fmla="*/ 1388854 h 1388854"/>
                  <a:gd name="connsiteX4" fmla="*/ 0 w 2234242"/>
                  <a:gd name="connsiteY4" fmla="*/ 694427 h 1388854"/>
                  <a:gd name="connsiteX0" fmla="*/ 0 w 2234242"/>
                  <a:gd name="connsiteY0" fmla="*/ 780691 h 1475118"/>
                  <a:gd name="connsiteX1" fmla="*/ 1125747 w 2234242"/>
                  <a:gd name="connsiteY1" fmla="*/ 0 h 1475118"/>
                  <a:gd name="connsiteX2" fmla="*/ 2234242 w 2234242"/>
                  <a:gd name="connsiteY2" fmla="*/ 780691 h 1475118"/>
                  <a:gd name="connsiteX3" fmla="*/ 1117121 w 2234242"/>
                  <a:gd name="connsiteY3" fmla="*/ 1475118 h 1475118"/>
                  <a:gd name="connsiteX4" fmla="*/ 0 w 2234242"/>
                  <a:gd name="connsiteY4" fmla="*/ 780691 h 147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4242" h="1475118">
                    <a:moveTo>
                      <a:pt x="0" y="780691"/>
                    </a:moveTo>
                    <a:cubicBezTo>
                      <a:pt x="0" y="397170"/>
                      <a:pt x="508778" y="0"/>
                      <a:pt x="1125747" y="0"/>
                    </a:cubicBezTo>
                    <a:cubicBezTo>
                      <a:pt x="1742716" y="0"/>
                      <a:pt x="2234242" y="397170"/>
                      <a:pt x="2234242" y="780691"/>
                    </a:cubicBezTo>
                    <a:cubicBezTo>
                      <a:pt x="2234242" y="1164212"/>
                      <a:pt x="1734090" y="1475118"/>
                      <a:pt x="1117121" y="1475118"/>
                    </a:cubicBezTo>
                    <a:cubicBezTo>
                      <a:pt x="500152" y="1475118"/>
                      <a:pt x="0" y="1164212"/>
                      <a:pt x="0" y="780691"/>
                    </a:cubicBezTo>
                    <a:close/>
                  </a:path>
                </a:pathLst>
              </a:custGeom>
              <a:gradFill>
                <a:gsLst>
                  <a:gs pos="0">
                    <a:srgbClr val="ED7D31">
                      <a:lumMod val="50000"/>
                      <a:alpha val="0"/>
                    </a:srgbClr>
                  </a:gs>
                  <a:gs pos="100000">
                    <a:srgbClr val="ED7D31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0BFCC0A0-5494-47D4-B552-E6C08EB89C5F}"/>
                  </a:ext>
                </a:extLst>
              </p:cNvPr>
              <p:cNvSpPr/>
              <p:nvPr/>
            </p:nvSpPr>
            <p:spPr>
              <a:xfrm>
                <a:off x="1337299" y="4714813"/>
                <a:ext cx="1857386" cy="1307845"/>
              </a:xfrm>
              <a:custGeom>
                <a:avLst/>
                <a:gdLst>
                  <a:gd name="connsiteX0" fmla="*/ 748174 w 1856669"/>
                  <a:gd name="connsiteY0" fmla="*/ 0 h 1320353"/>
                  <a:gd name="connsiteX1" fmla="*/ 1856669 w 1856669"/>
                  <a:gd name="connsiteY1" fmla="*/ 780691 h 1320353"/>
                  <a:gd name="connsiteX2" fmla="*/ 1806446 w 1856669"/>
                  <a:gd name="connsiteY2" fmla="*/ 987193 h 1320353"/>
                  <a:gd name="connsiteX3" fmla="*/ 1788763 w 1856669"/>
                  <a:gd name="connsiteY3" fmla="*/ 1017225 h 1320353"/>
                  <a:gd name="connsiteX4" fmla="*/ 1787396 w 1856669"/>
                  <a:gd name="connsiteY4" fmla="*/ 1020531 h 1320353"/>
                  <a:gd name="connsiteX5" fmla="*/ 1510422 w 1856669"/>
                  <a:gd name="connsiteY5" fmla="*/ 1305063 h 1320353"/>
                  <a:gd name="connsiteX6" fmla="*/ 1480611 w 1856669"/>
                  <a:gd name="connsiteY6" fmla="*/ 1320353 h 1320353"/>
                  <a:gd name="connsiteX7" fmla="*/ 1465838 w 1856669"/>
                  <a:gd name="connsiteY7" fmla="*/ 1296271 h 1320353"/>
                  <a:gd name="connsiteX8" fmla="*/ 579898 w 1856669"/>
                  <a:gd name="connsiteY8" fmla="*/ 500110 h 1320353"/>
                  <a:gd name="connsiteX9" fmla="*/ 132541 w 1856669"/>
                  <a:gd name="connsiteY9" fmla="*/ 287070 h 1320353"/>
                  <a:gd name="connsiteX10" fmla="*/ 0 w 1856669"/>
                  <a:gd name="connsiteY10" fmla="*/ 240606 h 1320353"/>
                  <a:gd name="connsiteX11" fmla="*/ 41970 w 1856669"/>
                  <a:gd name="connsiteY11" fmla="*/ 215303 h 1320353"/>
                  <a:gd name="connsiteX12" fmla="*/ 19050 w 1856669"/>
                  <a:gd name="connsiteY12" fmla="*/ 207268 h 1320353"/>
                  <a:gd name="connsiteX13" fmla="*/ 120852 w 1856669"/>
                  <a:gd name="connsiteY13" fmla="*/ 145892 h 1320353"/>
                  <a:gd name="connsiteX14" fmla="*/ 748174 w 1856669"/>
                  <a:gd name="connsiteY14" fmla="*/ 0 h 1320353"/>
                  <a:gd name="connsiteX0" fmla="*/ 748174 w 1856669"/>
                  <a:gd name="connsiteY0" fmla="*/ 0 h 1320353"/>
                  <a:gd name="connsiteX1" fmla="*/ 1856669 w 1856669"/>
                  <a:gd name="connsiteY1" fmla="*/ 780691 h 1320353"/>
                  <a:gd name="connsiteX2" fmla="*/ 1806446 w 1856669"/>
                  <a:gd name="connsiteY2" fmla="*/ 987193 h 1320353"/>
                  <a:gd name="connsiteX3" fmla="*/ 1788763 w 1856669"/>
                  <a:gd name="connsiteY3" fmla="*/ 1017225 h 1320353"/>
                  <a:gd name="connsiteX4" fmla="*/ 1787396 w 1856669"/>
                  <a:gd name="connsiteY4" fmla="*/ 1020531 h 1320353"/>
                  <a:gd name="connsiteX5" fmla="*/ 1510422 w 1856669"/>
                  <a:gd name="connsiteY5" fmla="*/ 1305063 h 1320353"/>
                  <a:gd name="connsiteX6" fmla="*/ 1480611 w 1856669"/>
                  <a:gd name="connsiteY6" fmla="*/ 1320353 h 1320353"/>
                  <a:gd name="connsiteX7" fmla="*/ 1465838 w 1856669"/>
                  <a:gd name="connsiteY7" fmla="*/ 1296271 h 1320353"/>
                  <a:gd name="connsiteX8" fmla="*/ 579898 w 1856669"/>
                  <a:gd name="connsiteY8" fmla="*/ 500110 h 1320353"/>
                  <a:gd name="connsiteX9" fmla="*/ 132541 w 1856669"/>
                  <a:gd name="connsiteY9" fmla="*/ 287070 h 1320353"/>
                  <a:gd name="connsiteX10" fmla="*/ 0 w 1856669"/>
                  <a:gd name="connsiteY10" fmla="*/ 240606 h 1320353"/>
                  <a:gd name="connsiteX11" fmla="*/ 19050 w 1856669"/>
                  <a:gd name="connsiteY11" fmla="*/ 207268 h 1320353"/>
                  <a:gd name="connsiteX12" fmla="*/ 120852 w 1856669"/>
                  <a:gd name="connsiteY12" fmla="*/ 145892 h 1320353"/>
                  <a:gd name="connsiteX13" fmla="*/ 748174 w 1856669"/>
                  <a:gd name="connsiteY13" fmla="*/ 0 h 1320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6669" h="1320353">
                    <a:moveTo>
                      <a:pt x="748174" y="0"/>
                    </a:moveTo>
                    <a:cubicBezTo>
                      <a:pt x="1365143" y="0"/>
                      <a:pt x="1856669" y="397170"/>
                      <a:pt x="1856669" y="780691"/>
                    </a:cubicBezTo>
                    <a:cubicBezTo>
                      <a:pt x="1856669" y="852602"/>
                      <a:pt x="1839086" y="921959"/>
                      <a:pt x="1806446" y="987193"/>
                    </a:cubicBezTo>
                    <a:lnTo>
                      <a:pt x="1788763" y="1017225"/>
                    </a:lnTo>
                    <a:lnTo>
                      <a:pt x="1787396" y="1020531"/>
                    </a:lnTo>
                    <a:cubicBezTo>
                      <a:pt x="1732996" y="1129254"/>
                      <a:pt x="1636772" y="1226522"/>
                      <a:pt x="1510422" y="1305063"/>
                    </a:cubicBezTo>
                    <a:lnTo>
                      <a:pt x="1480611" y="1320353"/>
                    </a:lnTo>
                    <a:lnTo>
                      <a:pt x="1465838" y="1296271"/>
                    </a:lnTo>
                    <a:cubicBezTo>
                      <a:pt x="1282529" y="1020428"/>
                      <a:pt x="976180" y="728904"/>
                      <a:pt x="579898" y="500110"/>
                    </a:cubicBezTo>
                    <a:cubicBezTo>
                      <a:pt x="431292" y="414312"/>
                      <a:pt x="280591" y="343428"/>
                      <a:pt x="132541" y="287070"/>
                    </a:cubicBezTo>
                    <a:lnTo>
                      <a:pt x="0" y="240606"/>
                    </a:lnTo>
                    <a:lnTo>
                      <a:pt x="19050" y="207268"/>
                    </a:lnTo>
                    <a:lnTo>
                      <a:pt x="120852" y="145892"/>
                    </a:lnTo>
                    <a:cubicBezTo>
                      <a:pt x="300662" y="55852"/>
                      <a:pt x="516811" y="0"/>
                      <a:pt x="748174" y="0"/>
                    </a:cubicBezTo>
                    <a:close/>
                  </a:path>
                </a:pathLst>
              </a:custGeom>
              <a:pattFill prst="lgConfetti">
                <a:fgClr>
                  <a:srgbClr val="FFC000"/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B8350A22-55AC-4927-B69C-0845D0604DBC}"/>
                  </a:ext>
                </a:extLst>
              </p:cNvPr>
              <p:cNvSpPr/>
              <p:nvPr/>
            </p:nvSpPr>
            <p:spPr>
              <a:xfrm>
                <a:off x="1363493" y="4702908"/>
                <a:ext cx="1840717" cy="1303082"/>
              </a:xfrm>
              <a:custGeom>
                <a:avLst/>
                <a:gdLst>
                  <a:gd name="connsiteX0" fmla="*/ 748174 w 1856669"/>
                  <a:gd name="connsiteY0" fmla="*/ 0 h 1320353"/>
                  <a:gd name="connsiteX1" fmla="*/ 1856669 w 1856669"/>
                  <a:gd name="connsiteY1" fmla="*/ 780691 h 1320353"/>
                  <a:gd name="connsiteX2" fmla="*/ 1806446 w 1856669"/>
                  <a:gd name="connsiteY2" fmla="*/ 987193 h 1320353"/>
                  <a:gd name="connsiteX3" fmla="*/ 1788763 w 1856669"/>
                  <a:gd name="connsiteY3" fmla="*/ 1017225 h 1320353"/>
                  <a:gd name="connsiteX4" fmla="*/ 1787396 w 1856669"/>
                  <a:gd name="connsiteY4" fmla="*/ 1020531 h 1320353"/>
                  <a:gd name="connsiteX5" fmla="*/ 1510422 w 1856669"/>
                  <a:gd name="connsiteY5" fmla="*/ 1305063 h 1320353"/>
                  <a:gd name="connsiteX6" fmla="*/ 1480611 w 1856669"/>
                  <a:gd name="connsiteY6" fmla="*/ 1320353 h 1320353"/>
                  <a:gd name="connsiteX7" fmla="*/ 1465838 w 1856669"/>
                  <a:gd name="connsiteY7" fmla="*/ 1296271 h 1320353"/>
                  <a:gd name="connsiteX8" fmla="*/ 579898 w 1856669"/>
                  <a:gd name="connsiteY8" fmla="*/ 500110 h 1320353"/>
                  <a:gd name="connsiteX9" fmla="*/ 132541 w 1856669"/>
                  <a:gd name="connsiteY9" fmla="*/ 287070 h 1320353"/>
                  <a:gd name="connsiteX10" fmla="*/ 0 w 1856669"/>
                  <a:gd name="connsiteY10" fmla="*/ 240606 h 1320353"/>
                  <a:gd name="connsiteX11" fmla="*/ 41970 w 1856669"/>
                  <a:gd name="connsiteY11" fmla="*/ 215303 h 1320353"/>
                  <a:gd name="connsiteX12" fmla="*/ 19050 w 1856669"/>
                  <a:gd name="connsiteY12" fmla="*/ 207268 h 1320353"/>
                  <a:gd name="connsiteX13" fmla="*/ 120852 w 1856669"/>
                  <a:gd name="connsiteY13" fmla="*/ 145892 h 1320353"/>
                  <a:gd name="connsiteX14" fmla="*/ 748174 w 1856669"/>
                  <a:gd name="connsiteY14" fmla="*/ 0 h 1320353"/>
                  <a:gd name="connsiteX0" fmla="*/ 748174 w 1856669"/>
                  <a:gd name="connsiteY0" fmla="*/ 0 h 1320353"/>
                  <a:gd name="connsiteX1" fmla="*/ 1856669 w 1856669"/>
                  <a:gd name="connsiteY1" fmla="*/ 780691 h 1320353"/>
                  <a:gd name="connsiteX2" fmla="*/ 1806446 w 1856669"/>
                  <a:gd name="connsiteY2" fmla="*/ 987193 h 1320353"/>
                  <a:gd name="connsiteX3" fmla="*/ 1788763 w 1856669"/>
                  <a:gd name="connsiteY3" fmla="*/ 1017225 h 1320353"/>
                  <a:gd name="connsiteX4" fmla="*/ 1787396 w 1856669"/>
                  <a:gd name="connsiteY4" fmla="*/ 1020531 h 1320353"/>
                  <a:gd name="connsiteX5" fmla="*/ 1510422 w 1856669"/>
                  <a:gd name="connsiteY5" fmla="*/ 1305063 h 1320353"/>
                  <a:gd name="connsiteX6" fmla="*/ 1480611 w 1856669"/>
                  <a:gd name="connsiteY6" fmla="*/ 1320353 h 1320353"/>
                  <a:gd name="connsiteX7" fmla="*/ 1465838 w 1856669"/>
                  <a:gd name="connsiteY7" fmla="*/ 1296271 h 1320353"/>
                  <a:gd name="connsiteX8" fmla="*/ 579898 w 1856669"/>
                  <a:gd name="connsiteY8" fmla="*/ 500110 h 1320353"/>
                  <a:gd name="connsiteX9" fmla="*/ 132541 w 1856669"/>
                  <a:gd name="connsiteY9" fmla="*/ 287070 h 1320353"/>
                  <a:gd name="connsiteX10" fmla="*/ 0 w 1856669"/>
                  <a:gd name="connsiteY10" fmla="*/ 240606 h 1320353"/>
                  <a:gd name="connsiteX11" fmla="*/ 19050 w 1856669"/>
                  <a:gd name="connsiteY11" fmla="*/ 207268 h 1320353"/>
                  <a:gd name="connsiteX12" fmla="*/ 120852 w 1856669"/>
                  <a:gd name="connsiteY12" fmla="*/ 145892 h 1320353"/>
                  <a:gd name="connsiteX13" fmla="*/ 748174 w 1856669"/>
                  <a:gd name="connsiteY13" fmla="*/ 0 h 1320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6669" h="1320353">
                    <a:moveTo>
                      <a:pt x="748174" y="0"/>
                    </a:moveTo>
                    <a:cubicBezTo>
                      <a:pt x="1365143" y="0"/>
                      <a:pt x="1856669" y="397170"/>
                      <a:pt x="1856669" y="780691"/>
                    </a:cubicBezTo>
                    <a:cubicBezTo>
                      <a:pt x="1856669" y="852602"/>
                      <a:pt x="1839086" y="921959"/>
                      <a:pt x="1806446" y="987193"/>
                    </a:cubicBezTo>
                    <a:lnTo>
                      <a:pt x="1788763" y="1017225"/>
                    </a:lnTo>
                    <a:lnTo>
                      <a:pt x="1787396" y="1020531"/>
                    </a:lnTo>
                    <a:cubicBezTo>
                      <a:pt x="1732996" y="1129254"/>
                      <a:pt x="1636772" y="1226522"/>
                      <a:pt x="1510422" y="1305063"/>
                    </a:cubicBezTo>
                    <a:lnTo>
                      <a:pt x="1480611" y="1320353"/>
                    </a:lnTo>
                    <a:lnTo>
                      <a:pt x="1465838" y="1296271"/>
                    </a:lnTo>
                    <a:cubicBezTo>
                      <a:pt x="1282529" y="1020428"/>
                      <a:pt x="976180" y="728904"/>
                      <a:pt x="579898" y="500110"/>
                    </a:cubicBezTo>
                    <a:cubicBezTo>
                      <a:pt x="431292" y="414312"/>
                      <a:pt x="280591" y="343428"/>
                      <a:pt x="132541" y="287070"/>
                    </a:cubicBezTo>
                    <a:lnTo>
                      <a:pt x="0" y="240606"/>
                    </a:lnTo>
                    <a:lnTo>
                      <a:pt x="19050" y="207268"/>
                    </a:lnTo>
                    <a:lnTo>
                      <a:pt x="120852" y="145892"/>
                    </a:lnTo>
                    <a:cubicBezTo>
                      <a:pt x="300662" y="55852"/>
                      <a:pt x="516811" y="0"/>
                      <a:pt x="748174" y="0"/>
                    </a:cubicBezTo>
                    <a:close/>
                  </a:path>
                </a:pathLst>
              </a:custGeom>
              <a:pattFill prst="lgConfetti">
                <a:fgClr>
                  <a:srgbClr val="FFC000"/>
                </a:fgClr>
                <a:bgClr>
                  <a:srgbClr val="FFC000">
                    <a:lumMod val="40000"/>
                    <a:lumOff val="6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8E8DEA9E-9426-4041-B282-0A254F9B789B}"/>
                  </a:ext>
                </a:extLst>
              </p:cNvPr>
              <p:cNvSpPr/>
              <p:nvPr/>
            </p:nvSpPr>
            <p:spPr>
              <a:xfrm>
                <a:off x="1353968" y="4674870"/>
                <a:ext cx="1883580" cy="1335881"/>
              </a:xfrm>
              <a:custGeom>
                <a:avLst/>
                <a:gdLst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579898 w 1837619"/>
                  <a:gd name="connsiteY5" fmla="*/ 46677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0 w 1837619"/>
                  <a:gd name="connsiteY6" fmla="*/ 207268 h 1287015"/>
                  <a:gd name="connsiteX7" fmla="*/ 101802 w 1837619"/>
                  <a:gd name="connsiteY7" fmla="*/ 145892 h 1287015"/>
                  <a:gd name="connsiteX8" fmla="*/ 729124 w 1837619"/>
                  <a:gd name="connsiteY8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0 w 1837619"/>
                  <a:gd name="connsiteY6" fmla="*/ 207268 h 1287015"/>
                  <a:gd name="connsiteX7" fmla="*/ 101802 w 1837619"/>
                  <a:gd name="connsiteY7" fmla="*/ 145892 h 1287015"/>
                  <a:gd name="connsiteX8" fmla="*/ 729124 w 1837619"/>
                  <a:gd name="connsiteY8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98973 w 1837619"/>
                  <a:gd name="connsiteY4" fmla="*/ 31437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98973 w 1837619"/>
                  <a:gd name="connsiteY4" fmla="*/ 31437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84686 w 1837619"/>
                  <a:gd name="connsiteY4" fmla="*/ 271509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84686 w 1837619"/>
                  <a:gd name="connsiteY4" fmla="*/ 271509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27536 w 1837619"/>
                  <a:gd name="connsiteY4" fmla="*/ 314371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27536 w 1837619"/>
                  <a:gd name="connsiteY4" fmla="*/ 314371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85334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8324" h="1298589">
                    <a:moveTo>
                      <a:pt x="759829" y="0"/>
                    </a:moveTo>
                    <a:cubicBezTo>
                      <a:pt x="1376798" y="0"/>
                      <a:pt x="1868324" y="397170"/>
                      <a:pt x="1868324" y="780691"/>
                    </a:cubicBezTo>
                    <a:cubicBezTo>
                      <a:pt x="1868324" y="972452"/>
                      <a:pt x="1743286" y="1146059"/>
                      <a:pt x="1541127" y="1271725"/>
                    </a:cubicBezTo>
                    <a:lnTo>
                      <a:pt x="1475886" y="1298589"/>
                    </a:lnTo>
                    <a:cubicBezTo>
                      <a:pt x="1431236" y="1085500"/>
                      <a:pt x="1108147" y="471952"/>
                      <a:pt x="758241" y="314371"/>
                    </a:cubicBezTo>
                    <a:cubicBezTo>
                      <a:pt x="408335" y="156790"/>
                      <a:pt x="131121" y="220005"/>
                      <a:pt x="0" y="241990"/>
                    </a:cubicBezTo>
                    <a:cubicBezTo>
                      <a:pt x="25274" y="200697"/>
                      <a:pt x="96774" y="150286"/>
                      <a:pt x="182108" y="111171"/>
                    </a:cubicBezTo>
                    <a:cubicBezTo>
                      <a:pt x="267442" y="72056"/>
                      <a:pt x="528466" y="0"/>
                      <a:pt x="759829" y="0"/>
                    </a:cubicBezTo>
                    <a:close/>
                  </a:path>
                </a:pathLst>
              </a:custGeom>
              <a:pattFill prst="lgConfetti">
                <a:fgClr>
                  <a:srgbClr val="FFC000"/>
                </a:fgClr>
                <a:bgClr>
                  <a:srgbClr val="ED7D31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5B42EF48-9038-4724-8535-E97F8D3FC4EE}"/>
                  </a:ext>
                </a:extLst>
              </p:cNvPr>
              <p:cNvSpPr/>
              <p:nvPr/>
            </p:nvSpPr>
            <p:spPr>
              <a:xfrm>
                <a:off x="1353968" y="4674870"/>
                <a:ext cx="1883580" cy="1335881"/>
              </a:xfrm>
              <a:custGeom>
                <a:avLst/>
                <a:gdLst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579898 w 1837619"/>
                  <a:gd name="connsiteY5" fmla="*/ 46677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132541 w 1837619"/>
                  <a:gd name="connsiteY6" fmla="*/ 253732 h 1287015"/>
                  <a:gd name="connsiteX7" fmla="*/ 0 w 1837619"/>
                  <a:gd name="connsiteY7" fmla="*/ 207268 h 1287015"/>
                  <a:gd name="connsiteX8" fmla="*/ 101802 w 1837619"/>
                  <a:gd name="connsiteY8" fmla="*/ 145892 h 1287015"/>
                  <a:gd name="connsiteX9" fmla="*/ 729124 w 1837619"/>
                  <a:gd name="connsiteY9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0 w 1837619"/>
                  <a:gd name="connsiteY6" fmla="*/ 207268 h 1287015"/>
                  <a:gd name="connsiteX7" fmla="*/ 101802 w 1837619"/>
                  <a:gd name="connsiteY7" fmla="*/ 145892 h 1287015"/>
                  <a:gd name="connsiteX8" fmla="*/ 729124 w 1837619"/>
                  <a:gd name="connsiteY8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1465838 w 1837619"/>
                  <a:gd name="connsiteY4" fmla="*/ 1262933 h 1287015"/>
                  <a:gd name="connsiteX5" fmla="*/ 775160 w 1837619"/>
                  <a:gd name="connsiteY5" fmla="*/ 333422 h 1287015"/>
                  <a:gd name="connsiteX6" fmla="*/ 0 w 1837619"/>
                  <a:gd name="connsiteY6" fmla="*/ 207268 h 1287015"/>
                  <a:gd name="connsiteX7" fmla="*/ 101802 w 1837619"/>
                  <a:gd name="connsiteY7" fmla="*/ 145892 h 1287015"/>
                  <a:gd name="connsiteX8" fmla="*/ 729124 w 1837619"/>
                  <a:gd name="connsiteY8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75160 w 1837619"/>
                  <a:gd name="connsiteY4" fmla="*/ 33342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98973 w 1837619"/>
                  <a:gd name="connsiteY4" fmla="*/ 31437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98973 w 1837619"/>
                  <a:gd name="connsiteY4" fmla="*/ 314372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84686 w 1837619"/>
                  <a:gd name="connsiteY4" fmla="*/ 271509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84686 w 1837619"/>
                  <a:gd name="connsiteY4" fmla="*/ 271509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27536 w 1837619"/>
                  <a:gd name="connsiteY4" fmla="*/ 314371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29124 w 1837619"/>
                  <a:gd name="connsiteY0" fmla="*/ 0 h 1287015"/>
                  <a:gd name="connsiteX1" fmla="*/ 1837619 w 1837619"/>
                  <a:gd name="connsiteY1" fmla="*/ 780691 h 1287015"/>
                  <a:gd name="connsiteX2" fmla="*/ 1510422 w 1837619"/>
                  <a:gd name="connsiteY2" fmla="*/ 1271725 h 1287015"/>
                  <a:gd name="connsiteX3" fmla="*/ 1480611 w 1837619"/>
                  <a:gd name="connsiteY3" fmla="*/ 1287015 h 1287015"/>
                  <a:gd name="connsiteX4" fmla="*/ 727536 w 1837619"/>
                  <a:gd name="connsiteY4" fmla="*/ 314371 h 1287015"/>
                  <a:gd name="connsiteX5" fmla="*/ 0 w 1837619"/>
                  <a:gd name="connsiteY5" fmla="*/ 207268 h 1287015"/>
                  <a:gd name="connsiteX6" fmla="*/ 101802 w 1837619"/>
                  <a:gd name="connsiteY6" fmla="*/ 145892 h 1287015"/>
                  <a:gd name="connsiteX7" fmla="*/ 729124 w 1837619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2507 w 1868324"/>
                  <a:gd name="connsiteY6" fmla="*/ 145892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34869 w 1868324"/>
                  <a:gd name="connsiteY6" fmla="*/ 134319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93918 w 1868324"/>
                  <a:gd name="connsiteY6" fmla="*/ 115800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87015"/>
                  <a:gd name="connsiteX1" fmla="*/ 1868324 w 1868324"/>
                  <a:gd name="connsiteY1" fmla="*/ 780691 h 1287015"/>
                  <a:gd name="connsiteX2" fmla="*/ 1541127 w 1868324"/>
                  <a:gd name="connsiteY2" fmla="*/ 1271725 h 1287015"/>
                  <a:gd name="connsiteX3" fmla="*/ 1511316 w 1868324"/>
                  <a:gd name="connsiteY3" fmla="*/ 1287015 h 1287015"/>
                  <a:gd name="connsiteX4" fmla="*/ 758241 w 1868324"/>
                  <a:gd name="connsiteY4" fmla="*/ 314371 h 1287015"/>
                  <a:gd name="connsiteX5" fmla="*/ 0 w 1868324"/>
                  <a:gd name="connsiteY5" fmla="*/ 241990 h 1287015"/>
                  <a:gd name="connsiteX6" fmla="*/ 182108 w 1868324"/>
                  <a:gd name="connsiteY6" fmla="*/ 111171 h 1287015"/>
                  <a:gd name="connsiteX7" fmla="*/ 759829 w 1868324"/>
                  <a:gd name="connsiteY7" fmla="*/ 0 h 1287015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85334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  <a:gd name="connsiteX0" fmla="*/ 759829 w 1868324"/>
                  <a:gd name="connsiteY0" fmla="*/ 0 h 1298589"/>
                  <a:gd name="connsiteX1" fmla="*/ 1868324 w 1868324"/>
                  <a:gd name="connsiteY1" fmla="*/ 780691 h 1298589"/>
                  <a:gd name="connsiteX2" fmla="*/ 1541127 w 1868324"/>
                  <a:gd name="connsiteY2" fmla="*/ 1271725 h 1298589"/>
                  <a:gd name="connsiteX3" fmla="*/ 1475886 w 1868324"/>
                  <a:gd name="connsiteY3" fmla="*/ 1298589 h 1298589"/>
                  <a:gd name="connsiteX4" fmla="*/ 758241 w 1868324"/>
                  <a:gd name="connsiteY4" fmla="*/ 314371 h 1298589"/>
                  <a:gd name="connsiteX5" fmla="*/ 0 w 1868324"/>
                  <a:gd name="connsiteY5" fmla="*/ 241990 h 1298589"/>
                  <a:gd name="connsiteX6" fmla="*/ 182108 w 1868324"/>
                  <a:gd name="connsiteY6" fmla="*/ 111171 h 1298589"/>
                  <a:gd name="connsiteX7" fmla="*/ 759829 w 1868324"/>
                  <a:gd name="connsiteY7" fmla="*/ 0 h 129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8324" h="1298589">
                    <a:moveTo>
                      <a:pt x="759829" y="0"/>
                    </a:moveTo>
                    <a:cubicBezTo>
                      <a:pt x="1376798" y="0"/>
                      <a:pt x="1868324" y="397170"/>
                      <a:pt x="1868324" y="780691"/>
                    </a:cubicBezTo>
                    <a:cubicBezTo>
                      <a:pt x="1868324" y="972452"/>
                      <a:pt x="1743286" y="1146059"/>
                      <a:pt x="1541127" y="1271725"/>
                    </a:cubicBezTo>
                    <a:lnTo>
                      <a:pt x="1475886" y="1298589"/>
                    </a:lnTo>
                    <a:cubicBezTo>
                      <a:pt x="1431236" y="1085500"/>
                      <a:pt x="1108147" y="471952"/>
                      <a:pt x="758241" y="314371"/>
                    </a:cubicBezTo>
                    <a:cubicBezTo>
                      <a:pt x="408335" y="156790"/>
                      <a:pt x="131121" y="220005"/>
                      <a:pt x="0" y="241990"/>
                    </a:cubicBezTo>
                    <a:cubicBezTo>
                      <a:pt x="25274" y="200697"/>
                      <a:pt x="96774" y="150286"/>
                      <a:pt x="182108" y="111171"/>
                    </a:cubicBezTo>
                    <a:cubicBezTo>
                      <a:pt x="267442" y="72056"/>
                      <a:pt x="528466" y="0"/>
                      <a:pt x="7598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D7D31">
                      <a:lumMod val="50000"/>
                      <a:alpha val="0"/>
                    </a:srgbClr>
                  </a:gs>
                  <a:gs pos="100000">
                    <a:srgbClr val="ED7D31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204FC86-E997-4288-B00C-F791CBD077EA}"/>
              </a:ext>
            </a:extLst>
          </p:cNvPr>
          <p:cNvGrpSpPr/>
          <p:nvPr/>
        </p:nvGrpSpPr>
        <p:grpSpPr>
          <a:xfrm>
            <a:off x="8490369" y="1465319"/>
            <a:ext cx="2589255" cy="2654033"/>
            <a:chOff x="1085624" y="1583942"/>
            <a:chExt cx="2701516" cy="2769103"/>
          </a:xfrm>
        </p:grpSpPr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CF75CF6D-705D-43EB-BD42-2202BEB7EC86}"/>
                </a:ext>
              </a:extLst>
            </p:cNvPr>
            <p:cNvSpPr/>
            <p:nvPr/>
          </p:nvSpPr>
          <p:spPr>
            <a:xfrm>
              <a:off x="1881844" y="4029075"/>
              <a:ext cx="1073262" cy="211111"/>
            </a:xfrm>
            <a:prstGeom prst="ellipse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6DE63029-2464-4749-BC7D-BF3EF1DC9CB6}"/>
                </a:ext>
              </a:extLst>
            </p:cNvPr>
            <p:cNvSpPr/>
            <p:nvPr/>
          </p:nvSpPr>
          <p:spPr>
            <a:xfrm flipH="1">
              <a:off x="2693535" y="3857074"/>
              <a:ext cx="906516" cy="495971"/>
            </a:xfrm>
            <a:custGeom>
              <a:avLst/>
              <a:gdLst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378045 w 906516"/>
                <a:gd name="connsiteY5" fmla="*/ 495969 h 495971"/>
                <a:gd name="connsiteX6" fmla="*/ 171450 w 906516"/>
                <a:gd name="connsiteY6" fmla="*/ 495969 h 495971"/>
                <a:gd name="connsiteX7" fmla="*/ 44450 w 906516"/>
                <a:gd name="connsiteY7" fmla="*/ 368969 h 495971"/>
                <a:gd name="connsiteX8" fmla="*/ 81648 w 906516"/>
                <a:gd name="connsiteY8" fmla="*/ 279167 h 495971"/>
                <a:gd name="connsiteX9" fmla="*/ 83821 w 906516"/>
                <a:gd name="connsiteY9" fmla="*/ 277701 h 495971"/>
                <a:gd name="connsiteX10" fmla="*/ 77566 w 906516"/>
                <a:gd name="connsiteY10" fmla="*/ 276438 h 495971"/>
                <a:gd name="connsiteX11" fmla="*/ 0 w 906516"/>
                <a:gd name="connsiteY11" fmla="*/ 159418 h 495971"/>
                <a:gd name="connsiteX12" fmla="*/ 127001 w 906516"/>
                <a:gd name="connsiteY12" fmla="*/ 32418 h 495971"/>
                <a:gd name="connsiteX13" fmla="*/ 254003 w 906516"/>
                <a:gd name="connsiteY13" fmla="*/ 32419 h 495971"/>
                <a:gd name="connsiteX14" fmla="*/ 254002 w 906516"/>
                <a:gd name="connsiteY14" fmla="*/ 33723 h 495971"/>
                <a:gd name="connsiteX15" fmla="*/ 298453 w 906516"/>
                <a:gd name="connsiteY15" fmla="*/ 33723 h 495971"/>
                <a:gd name="connsiteX16" fmla="*/ 298452 w 906516"/>
                <a:gd name="connsiteY16" fmla="*/ 66897 h 495971"/>
                <a:gd name="connsiteX17" fmla="*/ 300202 w 906516"/>
                <a:gd name="connsiteY17" fmla="*/ 64806 h 495971"/>
                <a:gd name="connsiteX18" fmla="*/ 389517 w 906516"/>
                <a:gd name="connsiteY18" fmla="*/ 159785 h 495971"/>
                <a:gd name="connsiteX19" fmla="*/ 389517 w 906516"/>
                <a:gd name="connsiteY19" fmla="*/ 159786 h 495971"/>
                <a:gd name="connsiteX20" fmla="*/ 383387 w 906516"/>
                <a:gd name="connsiteY20" fmla="*/ 164306 h 495971"/>
                <a:gd name="connsiteX21" fmla="*/ 693880 w 906516"/>
                <a:gd name="connsiteY21" fmla="*/ 14725 h 495971"/>
                <a:gd name="connsiteX22" fmla="*/ 750926 w 906516"/>
                <a:gd name="connsiteY22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378045 w 906516"/>
                <a:gd name="connsiteY5" fmla="*/ 495969 h 495971"/>
                <a:gd name="connsiteX6" fmla="*/ 171450 w 906516"/>
                <a:gd name="connsiteY6" fmla="*/ 495969 h 495971"/>
                <a:gd name="connsiteX7" fmla="*/ 44450 w 906516"/>
                <a:gd name="connsiteY7" fmla="*/ 368969 h 495971"/>
                <a:gd name="connsiteX8" fmla="*/ 81648 w 906516"/>
                <a:gd name="connsiteY8" fmla="*/ 279167 h 495971"/>
                <a:gd name="connsiteX9" fmla="*/ 83821 w 906516"/>
                <a:gd name="connsiteY9" fmla="*/ 277701 h 495971"/>
                <a:gd name="connsiteX10" fmla="*/ 77566 w 906516"/>
                <a:gd name="connsiteY10" fmla="*/ 276438 h 495971"/>
                <a:gd name="connsiteX11" fmla="*/ 0 w 906516"/>
                <a:gd name="connsiteY11" fmla="*/ 159418 h 495971"/>
                <a:gd name="connsiteX12" fmla="*/ 127001 w 906516"/>
                <a:gd name="connsiteY12" fmla="*/ 32418 h 495971"/>
                <a:gd name="connsiteX13" fmla="*/ 254003 w 906516"/>
                <a:gd name="connsiteY13" fmla="*/ 32419 h 495971"/>
                <a:gd name="connsiteX14" fmla="*/ 254002 w 906516"/>
                <a:gd name="connsiteY14" fmla="*/ 33723 h 495971"/>
                <a:gd name="connsiteX15" fmla="*/ 298453 w 906516"/>
                <a:gd name="connsiteY15" fmla="*/ 33723 h 495971"/>
                <a:gd name="connsiteX16" fmla="*/ 298452 w 906516"/>
                <a:gd name="connsiteY16" fmla="*/ 66897 h 495971"/>
                <a:gd name="connsiteX17" fmla="*/ 300202 w 906516"/>
                <a:gd name="connsiteY17" fmla="*/ 64806 h 495971"/>
                <a:gd name="connsiteX18" fmla="*/ 389517 w 906516"/>
                <a:gd name="connsiteY18" fmla="*/ 159785 h 495971"/>
                <a:gd name="connsiteX19" fmla="*/ 389517 w 906516"/>
                <a:gd name="connsiteY19" fmla="*/ 159786 h 495971"/>
                <a:gd name="connsiteX20" fmla="*/ 693880 w 906516"/>
                <a:gd name="connsiteY20" fmla="*/ 14725 h 495971"/>
                <a:gd name="connsiteX21" fmla="*/ 750926 w 906516"/>
                <a:gd name="connsiteY21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171450 w 906516"/>
                <a:gd name="connsiteY5" fmla="*/ 495969 h 495971"/>
                <a:gd name="connsiteX6" fmla="*/ 44450 w 906516"/>
                <a:gd name="connsiteY6" fmla="*/ 368969 h 495971"/>
                <a:gd name="connsiteX7" fmla="*/ 81648 w 906516"/>
                <a:gd name="connsiteY7" fmla="*/ 279167 h 495971"/>
                <a:gd name="connsiteX8" fmla="*/ 83821 w 906516"/>
                <a:gd name="connsiteY8" fmla="*/ 277701 h 495971"/>
                <a:gd name="connsiteX9" fmla="*/ 77566 w 906516"/>
                <a:gd name="connsiteY9" fmla="*/ 276438 h 495971"/>
                <a:gd name="connsiteX10" fmla="*/ 0 w 906516"/>
                <a:gd name="connsiteY10" fmla="*/ 159418 h 495971"/>
                <a:gd name="connsiteX11" fmla="*/ 127001 w 906516"/>
                <a:gd name="connsiteY11" fmla="*/ 32418 h 495971"/>
                <a:gd name="connsiteX12" fmla="*/ 254003 w 906516"/>
                <a:gd name="connsiteY12" fmla="*/ 32419 h 495971"/>
                <a:gd name="connsiteX13" fmla="*/ 254002 w 906516"/>
                <a:gd name="connsiteY13" fmla="*/ 33723 h 495971"/>
                <a:gd name="connsiteX14" fmla="*/ 298453 w 906516"/>
                <a:gd name="connsiteY14" fmla="*/ 33723 h 495971"/>
                <a:gd name="connsiteX15" fmla="*/ 298452 w 906516"/>
                <a:gd name="connsiteY15" fmla="*/ 66897 h 495971"/>
                <a:gd name="connsiteX16" fmla="*/ 300202 w 906516"/>
                <a:gd name="connsiteY16" fmla="*/ 64806 h 495971"/>
                <a:gd name="connsiteX17" fmla="*/ 389517 w 906516"/>
                <a:gd name="connsiteY17" fmla="*/ 159785 h 495971"/>
                <a:gd name="connsiteX18" fmla="*/ 389517 w 906516"/>
                <a:gd name="connsiteY18" fmla="*/ 159786 h 495971"/>
                <a:gd name="connsiteX19" fmla="*/ 693880 w 906516"/>
                <a:gd name="connsiteY19" fmla="*/ 14725 h 495971"/>
                <a:gd name="connsiteX20" fmla="*/ 750926 w 906516"/>
                <a:gd name="connsiteY20" fmla="*/ 175 h 495971"/>
                <a:gd name="connsiteX0" fmla="*/ 750926 w 906516"/>
                <a:gd name="connsiteY0" fmla="*/ 175 h 572004"/>
                <a:gd name="connsiteX1" fmla="*/ 891791 w 906516"/>
                <a:gd name="connsiteY1" fmla="*/ 83945 h 572004"/>
                <a:gd name="connsiteX2" fmla="*/ 822571 w 906516"/>
                <a:gd name="connsiteY2" fmla="*/ 281857 h 572004"/>
                <a:gd name="connsiteX3" fmla="*/ 378125 w 906516"/>
                <a:gd name="connsiteY3" fmla="*/ 495971 h 572004"/>
                <a:gd name="connsiteX4" fmla="*/ 401858 w 906516"/>
                <a:gd name="connsiteY4" fmla="*/ 572004 h 572004"/>
                <a:gd name="connsiteX5" fmla="*/ 171450 w 906516"/>
                <a:gd name="connsiteY5" fmla="*/ 495969 h 572004"/>
                <a:gd name="connsiteX6" fmla="*/ 44450 w 906516"/>
                <a:gd name="connsiteY6" fmla="*/ 368969 h 572004"/>
                <a:gd name="connsiteX7" fmla="*/ 81648 w 906516"/>
                <a:gd name="connsiteY7" fmla="*/ 279167 h 572004"/>
                <a:gd name="connsiteX8" fmla="*/ 83821 w 906516"/>
                <a:gd name="connsiteY8" fmla="*/ 277701 h 572004"/>
                <a:gd name="connsiteX9" fmla="*/ 77566 w 906516"/>
                <a:gd name="connsiteY9" fmla="*/ 276438 h 572004"/>
                <a:gd name="connsiteX10" fmla="*/ 0 w 906516"/>
                <a:gd name="connsiteY10" fmla="*/ 159418 h 572004"/>
                <a:gd name="connsiteX11" fmla="*/ 127001 w 906516"/>
                <a:gd name="connsiteY11" fmla="*/ 32418 h 572004"/>
                <a:gd name="connsiteX12" fmla="*/ 254003 w 906516"/>
                <a:gd name="connsiteY12" fmla="*/ 32419 h 572004"/>
                <a:gd name="connsiteX13" fmla="*/ 254002 w 906516"/>
                <a:gd name="connsiteY13" fmla="*/ 33723 h 572004"/>
                <a:gd name="connsiteX14" fmla="*/ 298453 w 906516"/>
                <a:gd name="connsiteY14" fmla="*/ 33723 h 572004"/>
                <a:gd name="connsiteX15" fmla="*/ 298452 w 906516"/>
                <a:gd name="connsiteY15" fmla="*/ 66897 h 572004"/>
                <a:gd name="connsiteX16" fmla="*/ 300202 w 906516"/>
                <a:gd name="connsiteY16" fmla="*/ 64806 h 572004"/>
                <a:gd name="connsiteX17" fmla="*/ 389517 w 906516"/>
                <a:gd name="connsiteY17" fmla="*/ 159785 h 572004"/>
                <a:gd name="connsiteX18" fmla="*/ 389517 w 906516"/>
                <a:gd name="connsiteY18" fmla="*/ 159786 h 572004"/>
                <a:gd name="connsiteX19" fmla="*/ 693880 w 906516"/>
                <a:gd name="connsiteY19" fmla="*/ 14725 h 572004"/>
                <a:gd name="connsiteX20" fmla="*/ 750926 w 906516"/>
                <a:gd name="connsiteY20" fmla="*/ 175 h 572004"/>
                <a:gd name="connsiteX0" fmla="*/ 750926 w 906516"/>
                <a:gd name="connsiteY0" fmla="*/ 175 h 517626"/>
                <a:gd name="connsiteX1" fmla="*/ 891791 w 906516"/>
                <a:gd name="connsiteY1" fmla="*/ 83945 h 517626"/>
                <a:gd name="connsiteX2" fmla="*/ 822571 w 906516"/>
                <a:gd name="connsiteY2" fmla="*/ 281857 h 517626"/>
                <a:gd name="connsiteX3" fmla="*/ 378125 w 906516"/>
                <a:gd name="connsiteY3" fmla="*/ 495971 h 517626"/>
                <a:gd name="connsiteX4" fmla="*/ 171450 w 906516"/>
                <a:gd name="connsiteY4" fmla="*/ 495969 h 517626"/>
                <a:gd name="connsiteX5" fmla="*/ 44450 w 906516"/>
                <a:gd name="connsiteY5" fmla="*/ 368969 h 517626"/>
                <a:gd name="connsiteX6" fmla="*/ 81648 w 906516"/>
                <a:gd name="connsiteY6" fmla="*/ 279167 h 517626"/>
                <a:gd name="connsiteX7" fmla="*/ 83821 w 906516"/>
                <a:gd name="connsiteY7" fmla="*/ 277701 h 517626"/>
                <a:gd name="connsiteX8" fmla="*/ 77566 w 906516"/>
                <a:gd name="connsiteY8" fmla="*/ 276438 h 517626"/>
                <a:gd name="connsiteX9" fmla="*/ 0 w 906516"/>
                <a:gd name="connsiteY9" fmla="*/ 159418 h 517626"/>
                <a:gd name="connsiteX10" fmla="*/ 127001 w 906516"/>
                <a:gd name="connsiteY10" fmla="*/ 32418 h 517626"/>
                <a:gd name="connsiteX11" fmla="*/ 254003 w 906516"/>
                <a:gd name="connsiteY11" fmla="*/ 32419 h 517626"/>
                <a:gd name="connsiteX12" fmla="*/ 254002 w 906516"/>
                <a:gd name="connsiteY12" fmla="*/ 33723 h 517626"/>
                <a:gd name="connsiteX13" fmla="*/ 298453 w 906516"/>
                <a:gd name="connsiteY13" fmla="*/ 33723 h 517626"/>
                <a:gd name="connsiteX14" fmla="*/ 298452 w 906516"/>
                <a:gd name="connsiteY14" fmla="*/ 66897 h 517626"/>
                <a:gd name="connsiteX15" fmla="*/ 300202 w 906516"/>
                <a:gd name="connsiteY15" fmla="*/ 64806 h 517626"/>
                <a:gd name="connsiteX16" fmla="*/ 389517 w 906516"/>
                <a:gd name="connsiteY16" fmla="*/ 159785 h 517626"/>
                <a:gd name="connsiteX17" fmla="*/ 389517 w 906516"/>
                <a:gd name="connsiteY17" fmla="*/ 159786 h 517626"/>
                <a:gd name="connsiteX18" fmla="*/ 693880 w 906516"/>
                <a:gd name="connsiteY18" fmla="*/ 14725 h 517626"/>
                <a:gd name="connsiteX19" fmla="*/ 750926 w 906516"/>
                <a:gd name="connsiteY19" fmla="*/ 175 h 517626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298452 w 906516"/>
                <a:gd name="connsiteY14" fmla="*/ 66897 h 495971"/>
                <a:gd name="connsiteX15" fmla="*/ 300202 w 906516"/>
                <a:gd name="connsiteY15" fmla="*/ 64806 h 495971"/>
                <a:gd name="connsiteX16" fmla="*/ 389517 w 906516"/>
                <a:gd name="connsiteY16" fmla="*/ 159785 h 495971"/>
                <a:gd name="connsiteX17" fmla="*/ 389517 w 906516"/>
                <a:gd name="connsiteY17" fmla="*/ 159786 h 495971"/>
                <a:gd name="connsiteX18" fmla="*/ 693880 w 906516"/>
                <a:gd name="connsiteY18" fmla="*/ 14725 h 495971"/>
                <a:gd name="connsiteX19" fmla="*/ 750926 w 906516"/>
                <a:gd name="connsiteY19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298452 w 906516"/>
                <a:gd name="connsiteY14" fmla="*/ 66897 h 495971"/>
                <a:gd name="connsiteX15" fmla="*/ 300202 w 906516"/>
                <a:gd name="connsiteY15" fmla="*/ 64806 h 495971"/>
                <a:gd name="connsiteX16" fmla="*/ 389517 w 906516"/>
                <a:gd name="connsiteY16" fmla="*/ 159785 h 495971"/>
                <a:gd name="connsiteX17" fmla="*/ 389517 w 906516"/>
                <a:gd name="connsiteY17" fmla="*/ 159786 h 495971"/>
                <a:gd name="connsiteX18" fmla="*/ 693880 w 906516"/>
                <a:gd name="connsiteY18" fmla="*/ 14725 h 495971"/>
                <a:gd name="connsiteX19" fmla="*/ 750926 w 906516"/>
                <a:gd name="connsiteY19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300202 w 906516"/>
                <a:gd name="connsiteY14" fmla="*/ 64806 h 495971"/>
                <a:gd name="connsiteX15" fmla="*/ 389517 w 906516"/>
                <a:gd name="connsiteY15" fmla="*/ 159785 h 495971"/>
                <a:gd name="connsiteX16" fmla="*/ 389517 w 906516"/>
                <a:gd name="connsiteY16" fmla="*/ 159786 h 495971"/>
                <a:gd name="connsiteX17" fmla="*/ 693880 w 906516"/>
                <a:gd name="connsiteY17" fmla="*/ 14725 h 495971"/>
                <a:gd name="connsiteX18" fmla="*/ 750926 w 906516"/>
                <a:gd name="connsiteY18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181452 w 906516"/>
                <a:gd name="connsiteY7" fmla="*/ 25865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300202 w 906516"/>
                <a:gd name="connsiteY14" fmla="*/ 64806 h 495971"/>
                <a:gd name="connsiteX15" fmla="*/ 389517 w 906516"/>
                <a:gd name="connsiteY15" fmla="*/ 159785 h 495971"/>
                <a:gd name="connsiteX16" fmla="*/ 389517 w 906516"/>
                <a:gd name="connsiteY16" fmla="*/ 159786 h 495971"/>
                <a:gd name="connsiteX17" fmla="*/ 693880 w 906516"/>
                <a:gd name="connsiteY17" fmla="*/ 14725 h 495971"/>
                <a:gd name="connsiteX18" fmla="*/ 750926 w 906516"/>
                <a:gd name="connsiteY18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77566 w 906516"/>
                <a:gd name="connsiteY7" fmla="*/ 276438 h 495971"/>
                <a:gd name="connsiteX8" fmla="*/ 0 w 906516"/>
                <a:gd name="connsiteY8" fmla="*/ 159418 h 495971"/>
                <a:gd name="connsiteX9" fmla="*/ 127001 w 906516"/>
                <a:gd name="connsiteY9" fmla="*/ 32418 h 495971"/>
                <a:gd name="connsiteX10" fmla="*/ 254003 w 906516"/>
                <a:gd name="connsiteY10" fmla="*/ 32419 h 495971"/>
                <a:gd name="connsiteX11" fmla="*/ 254002 w 906516"/>
                <a:gd name="connsiteY11" fmla="*/ 33723 h 495971"/>
                <a:gd name="connsiteX12" fmla="*/ 298453 w 906516"/>
                <a:gd name="connsiteY12" fmla="*/ 33723 h 495971"/>
                <a:gd name="connsiteX13" fmla="*/ 300202 w 906516"/>
                <a:gd name="connsiteY13" fmla="*/ 64806 h 495971"/>
                <a:gd name="connsiteX14" fmla="*/ 389517 w 906516"/>
                <a:gd name="connsiteY14" fmla="*/ 159785 h 495971"/>
                <a:gd name="connsiteX15" fmla="*/ 389517 w 906516"/>
                <a:gd name="connsiteY15" fmla="*/ 159786 h 495971"/>
                <a:gd name="connsiteX16" fmla="*/ 693880 w 906516"/>
                <a:gd name="connsiteY16" fmla="*/ 14725 h 495971"/>
                <a:gd name="connsiteX17" fmla="*/ 750926 w 906516"/>
                <a:gd name="connsiteY17" fmla="*/ 175 h 49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6516" h="495971">
                  <a:moveTo>
                    <a:pt x="750926" y="175"/>
                  </a:moveTo>
                  <a:cubicBezTo>
                    <a:pt x="808633" y="-2643"/>
                    <a:pt x="865138" y="28621"/>
                    <a:pt x="891791" y="83945"/>
                  </a:cubicBezTo>
                  <a:cubicBezTo>
                    <a:pt x="927328" y="157711"/>
                    <a:pt x="896337" y="246320"/>
                    <a:pt x="822571" y="281857"/>
                  </a:cubicBezTo>
                  <a:lnTo>
                    <a:pt x="378125" y="495971"/>
                  </a:lnTo>
                  <a:lnTo>
                    <a:pt x="171450" y="495969"/>
                  </a:lnTo>
                  <a:cubicBezTo>
                    <a:pt x="101310" y="495969"/>
                    <a:pt x="44450" y="439109"/>
                    <a:pt x="44450" y="368969"/>
                  </a:cubicBezTo>
                  <a:cubicBezTo>
                    <a:pt x="44450" y="333899"/>
                    <a:pt x="58665" y="302149"/>
                    <a:pt x="81648" y="279167"/>
                  </a:cubicBezTo>
                  <a:lnTo>
                    <a:pt x="77566" y="276438"/>
                  </a:lnTo>
                  <a:cubicBezTo>
                    <a:pt x="31984" y="257159"/>
                    <a:pt x="0" y="212024"/>
                    <a:pt x="0" y="159418"/>
                  </a:cubicBezTo>
                  <a:cubicBezTo>
                    <a:pt x="1" y="89279"/>
                    <a:pt x="56860" y="32418"/>
                    <a:pt x="127001" y="32418"/>
                  </a:cubicBezTo>
                  <a:lnTo>
                    <a:pt x="254003" y="32419"/>
                  </a:lnTo>
                  <a:cubicBezTo>
                    <a:pt x="254003" y="32854"/>
                    <a:pt x="254002" y="33288"/>
                    <a:pt x="254002" y="33723"/>
                  </a:cubicBezTo>
                  <a:lnTo>
                    <a:pt x="298453" y="33723"/>
                  </a:lnTo>
                  <a:cubicBezTo>
                    <a:pt x="306153" y="38904"/>
                    <a:pt x="285025" y="43796"/>
                    <a:pt x="300202" y="64806"/>
                  </a:cubicBezTo>
                  <a:cubicBezTo>
                    <a:pt x="299489" y="120906"/>
                    <a:pt x="333479" y="157052"/>
                    <a:pt x="389517" y="159785"/>
                  </a:cubicBezTo>
                  <a:lnTo>
                    <a:pt x="389517" y="159786"/>
                  </a:lnTo>
                  <a:lnTo>
                    <a:pt x="693880" y="14725"/>
                  </a:lnTo>
                  <a:cubicBezTo>
                    <a:pt x="712321" y="5841"/>
                    <a:pt x="731691" y="1115"/>
                    <a:pt x="750926" y="17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C6A3C3D9-E3EB-409C-B0B7-BF6C812F3CFB}"/>
                </a:ext>
              </a:extLst>
            </p:cNvPr>
            <p:cNvSpPr/>
            <p:nvPr/>
          </p:nvSpPr>
          <p:spPr>
            <a:xfrm>
              <a:off x="1222811" y="3857074"/>
              <a:ext cx="906516" cy="495971"/>
            </a:xfrm>
            <a:custGeom>
              <a:avLst/>
              <a:gdLst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378045 w 906516"/>
                <a:gd name="connsiteY5" fmla="*/ 495969 h 495971"/>
                <a:gd name="connsiteX6" fmla="*/ 171450 w 906516"/>
                <a:gd name="connsiteY6" fmla="*/ 495969 h 495971"/>
                <a:gd name="connsiteX7" fmla="*/ 44450 w 906516"/>
                <a:gd name="connsiteY7" fmla="*/ 368969 h 495971"/>
                <a:gd name="connsiteX8" fmla="*/ 81648 w 906516"/>
                <a:gd name="connsiteY8" fmla="*/ 279167 h 495971"/>
                <a:gd name="connsiteX9" fmla="*/ 83821 w 906516"/>
                <a:gd name="connsiteY9" fmla="*/ 277701 h 495971"/>
                <a:gd name="connsiteX10" fmla="*/ 77566 w 906516"/>
                <a:gd name="connsiteY10" fmla="*/ 276438 h 495971"/>
                <a:gd name="connsiteX11" fmla="*/ 0 w 906516"/>
                <a:gd name="connsiteY11" fmla="*/ 159418 h 495971"/>
                <a:gd name="connsiteX12" fmla="*/ 127001 w 906516"/>
                <a:gd name="connsiteY12" fmla="*/ 32418 h 495971"/>
                <a:gd name="connsiteX13" fmla="*/ 254003 w 906516"/>
                <a:gd name="connsiteY13" fmla="*/ 32419 h 495971"/>
                <a:gd name="connsiteX14" fmla="*/ 254002 w 906516"/>
                <a:gd name="connsiteY14" fmla="*/ 33723 h 495971"/>
                <a:gd name="connsiteX15" fmla="*/ 298453 w 906516"/>
                <a:gd name="connsiteY15" fmla="*/ 33723 h 495971"/>
                <a:gd name="connsiteX16" fmla="*/ 298452 w 906516"/>
                <a:gd name="connsiteY16" fmla="*/ 66897 h 495971"/>
                <a:gd name="connsiteX17" fmla="*/ 300202 w 906516"/>
                <a:gd name="connsiteY17" fmla="*/ 64806 h 495971"/>
                <a:gd name="connsiteX18" fmla="*/ 389517 w 906516"/>
                <a:gd name="connsiteY18" fmla="*/ 159785 h 495971"/>
                <a:gd name="connsiteX19" fmla="*/ 389517 w 906516"/>
                <a:gd name="connsiteY19" fmla="*/ 159786 h 495971"/>
                <a:gd name="connsiteX20" fmla="*/ 383387 w 906516"/>
                <a:gd name="connsiteY20" fmla="*/ 164306 h 495971"/>
                <a:gd name="connsiteX21" fmla="*/ 693880 w 906516"/>
                <a:gd name="connsiteY21" fmla="*/ 14725 h 495971"/>
                <a:gd name="connsiteX22" fmla="*/ 750926 w 906516"/>
                <a:gd name="connsiteY22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378045 w 906516"/>
                <a:gd name="connsiteY5" fmla="*/ 495969 h 495971"/>
                <a:gd name="connsiteX6" fmla="*/ 171450 w 906516"/>
                <a:gd name="connsiteY6" fmla="*/ 495969 h 495971"/>
                <a:gd name="connsiteX7" fmla="*/ 44450 w 906516"/>
                <a:gd name="connsiteY7" fmla="*/ 368969 h 495971"/>
                <a:gd name="connsiteX8" fmla="*/ 81648 w 906516"/>
                <a:gd name="connsiteY8" fmla="*/ 279167 h 495971"/>
                <a:gd name="connsiteX9" fmla="*/ 83821 w 906516"/>
                <a:gd name="connsiteY9" fmla="*/ 277701 h 495971"/>
                <a:gd name="connsiteX10" fmla="*/ 77566 w 906516"/>
                <a:gd name="connsiteY10" fmla="*/ 276438 h 495971"/>
                <a:gd name="connsiteX11" fmla="*/ 0 w 906516"/>
                <a:gd name="connsiteY11" fmla="*/ 159418 h 495971"/>
                <a:gd name="connsiteX12" fmla="*/ 127001 w 906516"/>
                <a:gd name="connsiteY12" fmla="*/ 32418 h 495971"/>
                <a:gd name="connsiteX13" fmla="*/ 254003 w 906516"/>
                <a:gd name="connsiteY13" fmla="*/ 32419 h 495971"/>
                <a:gd name="connsiteX14" fmla="*/ 254002 w 906516"/>
                <a:gd name="connsiteY14" fmla="*/ 33723 h 495971"/>
                <a:gd name="connsiteX15" fmla="*/ 298453 w 906516"/>
                <a:gd name="connsiteY15" fmla="*/ 33723 h 495971"/>
                <a:gd name="connsiteX16" fmla="*/ 298452 w 906516"/>
                <a:gd name="connsiteY16" fmla="*/ 66897 h 495971"/>
                <a:gd name="connsiteX17" fmla="*/ 300202 w 906516"/>
                <a:gd name="connsiteY17" fmla="*/ 64806 h 495971"/>
                <a:gd name="connsiteX18" fmla="*/ 389517 w 906516"/>
                <a:gd name="connsiteY18" fmla="*/ 159785 h 495971"/>
                <a:gd name="connsiteX19" fmla="*/ 389517 w 906516"/>
                <a:gd name="connsiteY19" fmla="*/ 159786 h 495971"/>
                <a:gd name="connsiteX20" fmla="*/ 693880 w 906516"/>
                <a:gd name="connsiteY20" fmla="*/ 14725 h 495971"/>
                <a:gd name="connsiteX21" fmla="*/ 750926 w 906516"/>
                <a:gd name="connsiteY21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378045 w 906516"/>
                <a:gd name="connsiteY4" fmla="*/ 495804 h 495971"/>
                <a:gd name="connsiteX5" fmla="*/ 171450 w 906516"/>
                <a:gd name="connsiteY5" fmla="*/ 495969 h 495971"/>
                <a:gd name="connsiteX6" fmla="*/ 44450 w 906516"/>
                <a:gd name="connsiteY6" fmla="*/ 368969 h 495971"/>
                <a:gd name="connsiteX7" fmla="*/ 81648 w 906516"/>
                <a:gd name="connsiteY7" fmla="*/ 279167 h 495971"/>
                <a:gd name="connsiteX8" fmla="*/ 83821 w 906516"/>
                <a:gd name="connsiteY8" fmla="*/ 277701 h 495971"/>
                <a:gd name="connsiteX9" fmla="*/ 77566 w 906516"/>
                <a:gd name="connsiteY9" fmla="*/ 276438 h 495971"/>
                <a:gd name="connsiteX10" fmla="*/ 0 w 906516"/>
                <a:gd name="connsiteY10" fmla="*/ 159418 h 495971"/>
                <a:gd name="connsiteX11" fmla="*/ 127001 w 906516"/>
                <a:gd name="connsiteY11" fmla="*/ 32418 h 495971"/>
                <a:gd name="connsiteX12" fmla="*/ 254003 w 906516"/>
                <a:gd name="connsiteY12" fmla="*/ 32419 h 495971"/>
                <a:gd name="connsiteX13" fmla="*/ 254002 w 906516"/>
                <a:gd name="connsiteY13" fmla="*/ 33723 h 495971"/>
                <a:gd name="connsiteX14" fmla="*/ 298453 w 906516"/>
                <a:gd name="connsiteY14" fmla="*/ 33723 h 495971"/>
                <a:gd name="connsiteX15" fmla="*/ 298452 w 906516"/>
                <a:gd name="connsiteY15" fmla="*/ 66897 h 495971"/>
                <a:gd name="connsiteX16" fmla="*/ 300202 w 906516"/>
                <a:gd name="connsiteY16" fmla="*/ 64806 h 495971"/>
                <a:gd name="connsiteX17" fmla="*/ 389517 w 906516"/>
                <a:gd name="connsiteY17" fmla="*/ 159785 h 495971"/>
                <a:gd name="connsiteX18" fmla="*/ 389517 w 906516"/>
                <a:gd name="connsiteY18" fmla="*/ 159786 h 495971"/>
                <a:gd name="connsiteX19" fmla="*/ 693880 w 906516"/>
                <a:gd name="connsiteY19" fmla="*/ 14725 h 495971"/>
                <a:gd name="connsiteX20" fmla="*/ 750926 w 906516"/>
                <a:gd name="connsiteY20" fmla="*/ 175 h 495971"/>
                <a:gd name="connsiteX0" fmla="*/ 750926 w 906516"/>
                <a:gd name="connsiteY0" fmla="*/ 175 h 572004"/>
                <a:gd name="connsiteX1" fmla="*/ 891791 w 906516"/>
                <a:gd name="connsiteY1" fmla="*/ 83945 h 572004"/>
                <a:gd name="connsiteX2" fmla="*/ 822571 w 906516"/>
                <a:gd name="connsiteY2" fmla="*/ 281857 h 572004"/>
                <a:gd name="connsiteX3" fmla="*/ 378125 w 906516"/>
                <a:gd name="connsiteY3" fmla="*/ 495971 h 572004"/>
                <a:gd name="connsiteX4" fmla="*/ 401858 w 906516"/>
                <a:gd name="connsiteY4" fmla="*/ 572004 h 572004"/>
                <a:gd name="connsiteX5" fmla="*/ 171450 w 906516"/>
                <a:gd name="connsiteY5" fmla="*/ 495969 h 572004"/>
                <a:gd name="connsiteX6" fmla="*/ 44450 w 906516"/>
                <a:gd name="connsiteY6" fmla="*/ 368969 h 572004"/>
                <a:gd name="connsiteX7" fmla="*/ 81648 w 906516"/>
                <a:gd name="connsiteY7" fmla="*/ 279167 h 572004"/>
                <a:gd name="connsiteX8" fmla="*/ 83821 w 906516"/>
                <a:gd name="connsiteY8" fmla="*/ 277701 h 572004"/>
                <a:gd name="connsiteX9" fmla="*/ 77566 w 906516"/>
                <a:gd name="connsiteY9" fmla="*/ 276438 h 572004"/>
                <a:gd name="connsiteX10" fmla="*/ 0 w 906516"/>
                <a:gd name="connsiteY10" fmla="*/ 159418 h 572004"/>
                <a:gd name="connsiteX11" fmla="*/ 127001 w 906516"/>
                <a:gd name="connsiteY11" fmla="*/ 32418 h 572004"/>
                <a:gd name="connsiteX12" fmla="*/ 254003 w 906516"/>
                <a:gd name="connsiteY12" fmla="*/ 32419 h 572004"/>
                <a:gd name="connsiteX13" fmla="*/ 254002 w 906516"/>
                <a:gd name="connsiteY13" fmla="*/ 33723 h 572004"/>
                <a:gd name="connsiteX14" fmla="*/ 298453 w 906516"/>
                <a:gd name="connsiteY14" fmla="*/ 33723 h 572004"/>
                <a:gd name="connsiteX15" fmla="*/ 298452 w 906516"/>
                <a:gd name="connsiteY15" fmla="*/ 66897 h 572004"/>
                <a:gd name="connsiteX16" fmla="*/ 300202 w 906516"/>
                <a:gd name="connsiteY16" fmla="*/ 64806 h 572004"/>
                <a:gd name="connsiteX17" fmla="*/ 389517 w 906516"/>
                <a:gd name="connsiteY17" fmla="*/ 159785 h 572004"/>
                <a:gd name="connsiteX18" fmla="*/ 389517 w 906516"/>
                <a:gd name="connsiteY18" fmla="*/ 159786 h 572004"/>
                <a:gd name="connsiteX19" fmla="*/ 693880 w 906516"/>
                <a:gd name="connsiteY19" fmla="*/ 14725 h 572004"/>
                <a:gd name="connsiteX20" fmla="*/ 750926 w 906516"/>
                <a:gd name="connsiteY20" fmla="*/ 175 h 572004"/>
                <a:gd name="connsiteX0" fmla="*/ 750926 w 906516"/>
                <a:gd name="connsiteY0" fmla="*/ 175 h 517626"/>
                <a:gd name="connsiteX1" fmla="*/ 891791 w 906516"/>
                <a:gd name="connsiteY1" fmla="*/ 83945 h 517626"/>
                <a:gd name="connsiteX2" fmla="*/ 822571 w 906516"/>
                <a:gd name="connsiteY2" fmla="*/ 281857 h 517626"/>
                <a:gd name="connsiteX3" fmla="*/ 378125 w 906516"/>
                <a:gd name="connsiteY3" fmla="*/ 495971 h 517626"/>
                <a:gd name="connsiteX4" fmla="*/ 171450 w 906516"/>
                <a:gd name="connsiteY4" fmla="*/ 495969 h 517626"/>
                <a:gd name="connsiteX5" fmla="*/ 44450 w 906516"/>
                <a:gd name="connsiteY5" fmla="*/ 368969 h 517626"/>
                <a:gd name="connsiteX6" fmla="*/ 81648 w 906516"/>
                <a:gd name="connsiteY6" fmla="*/ 279167 h 517626"/>
                <a:gd name="connsiteX7" fmla="*/ 83821 w 906516"/>
                <a:gd name="connsiteY7" fmla="*/ 277701 h 517626"/>
                <a:gd name="connsiteX8" fmla="*/ 77566 w 906516"/>
                <a:gd name="connsiteY8" fmla="*/ 276438 h 517626"/>
                <a:gd name="connsiteX9" fmla="*/ 0 w 906516"/>
                <a:gd name="connsiteY9" fmla="*/ 159418 h 517626"/>
                <a:gd name="connsiteX10" fmla="*/ 127001 w 906516"/>
                <a:gd name="connsiteY10" fmla="*/ 32418 h 517626"/>
                <a:gd name="connsiteX11" fmla="*/ 254003 w 906516"/>
                <a:gd name="connsiteY11" fmla="*/ 32419 h 517626"/>
                <a:gd name="connsiteX12" fmla="*/ 254002 w 906516"/>
                <a:gd name="connsiteY12" fmla="*/ 33723 h 517626"/>
                <a:gd name="connsiteX13" fmla="*/ 298453 w 906516"/>
                <a:gd name="connsiteY13" fmla="*/ 33723 h 517626"/>
                <a:gd name="connsiteX14" fmla="*/ 298452 w 906516"/>
                <a:gd name="connsiteY14" fmla="*/ 66897 h 517626"/>
                <a:gd name="connsiteX15" fmla="*/ 300202 w 906516"/>
                <a:gd name="connsiteY15" fmla="*/ 64806 h 517626"/>
                <a:gd name="connsiteX16" fmla="*/ 389517 w 906516"/>
                <a:gd name="connsiteY16" fmla="*/ 159785 h 517626"/>
                <a:gd name="connsiteX17" fmla="*/ 389517 w 906516"/>
                <a:gd name="connsiteY17" fmla="*/ 159786 h 517626"/>
                <a:gd name="connsiteX18" fmla="*/ 693880 w 906516"/>
                <a:gd name="connsiteY18" fmla="*/ 14725 h 517626"/>
                <a:gd name="connsiteX19" fmla="*/ 750926 w 906516"/>
                <a:gd name="connsiteY19" fmla="*/ 175 h 517626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298452 w 906516"/>
                <a:gd name="connsiteY14" fmla="*/ 66897 h 495971"/>
                <a:gd name="connsiteX15" fmla="*/ 300202 w 906516"/>
                <a:gd name="connsiteY15" fmla="*/ 64806 h 495971"/>
                <a:gd name="connsiteX16" fmla="*/ 389517 w 906516"/>
                <a:gd name="connsiteY16" fmla="*/ 159785 h 495971"/>
                <a:gd name="connsiteX17" fmla="*/ 389517 w 906516"/>
                <a:gd name="connsiteY17" fmla="*/ 159786 h 495971"/>
                <a:gd name="connsiteX18" fmla="*/ 693880 w 906516"/>
                <a:gd name="connsiteY18" fmla="*/ 14725 h 495971"/>
                <a:gd name="connsiteX19" fmla="*/ 750926 w 906516"/>
                <a:gd name="connsiteY19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298452 w 906516"/>
                <a:gd name="connsiteY14" fmla="*/ 66897 h 495971"/>
                <a:gd name="connsiteX15" fmla="*/ 300202 w 906516"/>
                <a:gd name="connsiteY15" fmla="*/ 64806 h 495971"/>
                <a:gd name="connsiteX16" fmla="*/ 389517 w 906516"/>
                <a:gd name="connsiteY16" fmla="*/ 159785 h 495971"/>
                <a:gd name="connsiteX17" fmla="*/ 389517 w 906516"/>
                <a:gd name="connsiteY17" fmla="*/ 159786 h 495971"/>
                <a:gd name="connsiteX18" fmla="*/ 693880 w 906516"/>
                <a:gd name="connsiteY18" fmla="*/ 14725 h 495971"/>
                <a:gd name="connsiteX19" fmla="*/ 750926 w 906516"/>
                <a:gd name="connsiteY19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83821 w 906516"/>
                <a:gd name="connsiteY7" fmla="*/ 27770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300202 w 906516"/>
                <a:gd name="connsiteY14" fmla="*/ 64806 h 495971"/>
                <a:gd name="connsiteX15" fmla="*/ 389517 w 906516"/>
                <a:gd name="connsiteY15" fmla="*/ 159785 h 495971"/>
                <a:gd name="connsiteX16" fmla="*/ 389517 w 906516"/>
                <a:gd name="connsiteY16" fmla="*/ 159786 h 495971"/>
                <a:gd name="connsiteX17" fmla="*/ 693880 w 906516"/>
                <a:gd name="connsiteY17" fmla="*/ 14725 h 495971"/>
                <a:gd name="connsiteX18" fmla="*/ 750926 w 906516"/>
                <a:gd name="connsiteY18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181452 w 906516"/>
                <a:gd name="connsiteY7" fmla="*/ 258651 h 495971"/>
                <a:gd name="connsiteX8" fmla="*/ 77566 w 906516"/>
                <a:gd name="connsiteY8" fmla="*/ 276438 h 495971"/>
                <a:gd name="connsiteX9" fmla="*/ 0 w 906516"/>
                <a:gd name="connsiteY9" fmla="*/ 159418 h 495971"/>
                <a:gd name="connsiteX10" fmla="*/ 127001 w 906516"/>
                <a:gd name="connsiteY10" fmla="*/ 32418 h 495971"/>
                <a:gd name="connsiteX11" fmla="*/ 254003 w 906516"/>
                <a:gd name="connsiteY11" fmla="*/ 32419 h 495971"/>
                <a:gd name="connsiteX12" fmla="*/ 254002 w 906516"/>
                <a:gd name="connsiteY12" fmla="*/ 33723 h 495971"/>
                <a:gd name="connsiteX13" fmla="*/ 298453 w 906516"/>
                <a:gd name="connsiteY13" fmla="*/ 33723 h 495971"/>
                <a:gd name="connsiteX14" fmla="*/ 300202 w 906516"/>
                <a:gd name="connsiteY14" fmla="*/ 64806 h 495971"/>
                <a:gd name="connsiteX15" fmla="*/ 389517 w 906516"/>
                <a:gd name="connsiteY15" fmla="*/ 159785 h 495971"/>
                <a:gd name="connsiteX16" fmla="*/ 389517 w 906516"/>
                <a:gd name="connsiteY16" fmla="*/ 159786 h 495971"/>
                <a:gd name="connsiteX17" fmla="*/ 693880 w 906516"/>
                <a:gd name="connsiteY17" fmla="*/ 14725 h 495971"/>
                <a:gd name="connsiteX18" fmla="*/ 750926 w 906516"/>
                <a:gd name="connsiteY18" fmla="*/ 175 h 495971"/>
                <a:gd name="connsiteX0" fmla="*/ 750926 w 906516"/>
                <a:gd name="connsiteY0" fmla="*/ 175 h 495971"/>
                <a:gd name="connsiteX1" fmla="*/ 891791 w 906516"/>
                <a:gd name="connsiteY1" fmla="*/ 83945 h 495971"/>
                <a:gd name="connsiteX2" fmla="*/ 822571 w 906516"/>
                <a:gd name="connsiteY2" fmla="*/ 281857 h 495971"/>
                <a:gd name="connsiteX3" fmla="*/ 378125 w 906516"/>
                <a:gd name="connsiteY3" fmla="*/ 495971 h 495971"/>
                <a:gd name="connsiteX4" fmla="*/ 171450 w 906516"/>
                <a:gd name="connsiteY4" fmla="*/ 495969 h 495971"/>
                <a:gd name="connsiteX5" fmla="*/ 44450 w 906516"/>
                <a:gd name="connsiteY5" fmla="*/ 368969 h 495971"/>
                <a:gd name="connsiteX6" fmla="*/ 81648 w 906516"/>
                <a:gd name="connsiteY6" fmla="*/ 279167 h 495971"/>
                <a:gd name="connsiteX7" fmla="*/ 77566 w 906516"/>
                <a:gd name="connsiteY7" fmla="*/ 276438 h 495971"/>
                <a:gd name="connsiteX8" fmla="*/ 0 w 906516"/>
                <a:gd name="connsiteY8" fmla="*/ 159418 h 495971"/>
                <a:gd name="connsiteX9" fmla="*/ 127001 w 906516"/>
                <a:gd name="connsiteY9" fmla="*/ 32418 h 495971"/>
                <a:gd name="connsiteX10" fmla="*/ 254003 w 906516"/>
                <a:gd name="connsiteY10" fmla="*/ 32419 h 495971"/>
                <a:gd name="connsiteX11" fmla="*/ 254002 w 906516"/>
                <a:gd name="connsiteY11" fmla="*/ 33723 h 495971"/>
                <a:gd name="connsiteX12" fmla="*/ 298453 w 906516"/>
                <a:gd name="connsiteY12" fmla="*/ 33723 h 495971"/>
                <a:gd name="connsiteX13" fmla="*/ 300202 w 906516"/>
                <a:gd name="connsiteY13" fmla="*/ 64806 h 495971"/>
                <a:gd name="connsiteX14" fmla="*/ 389517 w 906516"/>
                <a:gd name="connsiteY14" fmla="*/ 159785 h 495971"/>
                <a:gd name="connsiteX15" fmla="*/ 389517 w 906516"/>
                <a:gd name="connsiteY15" fmla="*/ 159786 h 495971"/>
                <a:gd name="connsiteX16" fmla="*/ 693880 w 906516"/>
                <a:gd name="connsiteY16" fmla="*/ 14725 h 495971"/>
                <a:gd name="connsiteX17" fmla="*/ 750926 w 906516"/>
                <a:gd name="connsiteY17" fmla="*/ 175 h 49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6516" h="495971">
                  <a:moveTo>
                    <a:pt x="750926" y="175"/>
                  </a:moveTo>
                  <a:cubicBezTo>
                    <a:pt x="808633" y="-2643"/>
                    <a:pt x="865138" y="28621"/>
                    <a:pt x="891791" y="83945"/>
                  </a:cubicBezTo>
                  <a:cubicBezTo>
                    <a:pt x="927328" y="157711"/>
                    <a:pt x="896337" y="246320"/>
                    <a:pt x="822571" y="281857"/>
                  </a:cubicBezTo>
                  <a:lnTo>
                    <a:pt x="378125" y="495971"/>
                  </a:lnTo>
                  <a:lnTo>
                    <a:pt x="171450" y="495969"/>
                  </a:lnTo>
                  <a:cubicBezTo>
                    <a:pt x="101310" y="495969"/>
                    <a:pt x="44450" y="439109"/>
                    <a:pt x="44450" y="368969"/>
                  </a:cubicBezTo>
                  <a:cubicBezTo>
                    <a:pt x="44450" y="333899"/>
                    <a:pt x="58665" y="302149"/>
                    <a:pt x="81648" y="279167"/>
                  </a:cubicBezTo>
                  <a:lnTo>
                    <a:pt x="77566" y="276438"/>
                  </a:lnTo>
                  <a:cubicBezTo>
                    <a:pt x="31984" y="257159"/>
                    <a:pt x="0" y="212024"/>
                    <a:pt x="0" y="159418"/>
                  </a:cubicBezTo>
                  <a:cubicBezTo>
                    <a:pt x="1" y="89279"/>
                    <a:pt x="56860" y="32418"/>
                    <a:pt x="127001" y="32418"/>
                  </a:cubicBezTo>
                  <a:lnTo>
                    <a:pt x="254003" y="32419"/>
                  </a:lnTo>
                  <a:cubicBezTo>
                    <a:pt x="254003" y="32854"/>
                    <a:pt x="254002" y="33288"/>
                    <a:pt x="254002" y="33723"/>
                  </a:cubicBezTo>
                  <a:lnTo>
                    <a:pt x="298453" y="33723"/>
                  </a:lnTo>
                  <a:cubicBezTo>
                    <a:pt x="306153" y="38904"/>
                    <a:pt x="285025" y="43796"/>
                    <a:pt x="300202" y="64806"/>
                  </a:cubicBezTo>
                  <a:cubicBezTo>
                    <a:pt x="299489" y="120906"/>
                    <a:pt x="333479" y="157052"/>
                    <a:pt x="389517" y="159785"/>
                  </a:cubicBezTo>
                  <a:lnTo>
                    <a:pt x="389517" y="159786"/>
                  </a:lnTo>
                  <a:lnTo>
                    <a:pt x="693880" y="14725"/>
                  </a:lnTo>
                  <a:cubicBezTo>
                    <a:pt x="712321" y="5841"/>
                    <a:pt x="731691" y="1115"/>
                    <a:pt x="750926" y="175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BADBC7AA-AC1C-448A-9518-82E95E9491A6}"/>
                </a:ext>
              </a:extLst>
            </p:cNvPr>
            <p:cNvGrpSpPr/>
            <p:nvPr/>
          </p:nvGrpSpPr>
          <p:grpSpPr>
            <a:xfrm rot="10800000">
              <a:off x="1085624" y="1583942"/>
              <a:ext cx="2701516" cy="2629918"/>
              <a:chOff x="1271306" y="4911396"/>
              <a:chExt cx="2133600" cy="1605106"/>
            </a:xfrm>
          </p:grpSpPr>
          <p:sp>
            <p:nvSpPr>
              <p:cNvPr id="31" name="楕円 30">
                <a:extLst>
                  <a:ext uri="{FF2B5EF4-FFF2-40B4-BE49-F238E27FC236}">
                    <a16:creationId xmlns:a16="http://schemas.microsoft.com/office/drawing/2014/main" id="{501D64F6-F954-4D09-823D-C5CEF7A215C9}"/>
                  </a:ext>
                </a:extLst>
              </p:cNvPr>
              <p:cNvSpPr/>
              <p:nvPr/>
            </p:nvSpPr>
            <p:spPr>
              <a:xfrm>
                <a:off x="1271306" y="4911396"/>
                <a:ext cx="2133600" cy="1605106"/>
              </a:xfrm>
              <a:prstGeom prst="ellipse">
                <a:avLst/>
              </a:prstGeom>
              <a:gradFill>
                <a:gsLst>
                  <a:gs pos="39000">
                    <a:sysClr val="window" lastClr="FFFFFF"/>
                  </a:gs>
                  <a:gs pos="86000">
                    <a:srgbClr val="5B9BD5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B05CA577-BC9A-418A-A183-87E19D014F5B}"/>
                  </a:ext>
                </a:extLst>
              </p:cNvPr>
              <p:cNvSpPr/>
              <p:nvPr/>
            </p:nvSpPr>
            <p:spPr>
              <a:xfrm>
                <a:off x="1294178" y="5686425"/>
                <a:ext cx="2087197" cy="809130"/>
              </a:xfrm>
              <a:custGeom>
                <a:avLst/>
                <a:gdLst>
                  <a:gd name="connsiteX0" fmla="*/ 959 w 2133600"/>
                  <a:gd name="connsiteY0" fmla="*/ 0 h 816840"/>
                  <a:gd name="connsiteX1" fmla="*/ 5508 w 2133600"/>
                  <a:gd name="connsiteY1" fmla="*/ 67769 h 816840"/>
                  <a:gd name="connsiteX2" fmla="*/ 1066800 w 2133600"/>
                  <a:gd name="connsiteY2" fmla="*/ 788265 h 816840"/>
                  <a:gd name="connsiteX3" fmla="*/ 2128092 w 2133600"/>
                  <a:gd name="connsiteY3" fmla="*/ 67769 h 816840"/>
                  <a:gd name="connsiteX4" fmla="*/ 2132641 w 2133600"/>
                  <a:gd name="connsiteY4" fmla="*/ 0 h 816840"/>
                  <a:gd name="connsiteX5" fmla="*/ 2133600 w 2133600"/>
                  <a:gd name="connsiteY5" fmla="*/ 14287 h 816840"/>
                  <a:gd name="connsiteX6" fmla="*/ 1066800 w 2133600"/>
                  <a:gd name="connsiteY6" fmla="*/ 816840 h 816840"/>
                  <a:gd name="connsiteX7" fmla="*/ 0 w 2133600"/>
                  <a:gd name="connsiteY7" fmla="*/ 14287 h 8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3600" h="816840">
                    <a:moveTo>
                      <a:pt x="959" y="0"/>
                    </a:moveTo>
                    <a:lnTo>
                      <a:pt x="5508" y="67769"/>
                    </a:lnTo>
                    <a:cubicBezTo>
                      <a:pt x="60139" y="472461"/>
                      <a:pt x="514447" y="788265"/>
                      <a:pt x="1066800" y="788265"/>
                    </a:cubicBezTo>
                    <a:cubicBezTo>
                      <a:pt x="1619154" y="788265"/>
                      <a:pt x="2073462" y="472461"/>
                      <a:pt x="2128092" y="67769"/>
                    </a:cubicBezTo>
                    <a:lnTo>
                      <a:pt x="2132641" y="0"/>
                    </a:lnTo>
                    <a:lnTo>
                      <a:pt x="2133600" y="14287"/>
                    </a:lnTo>
                    <a:cubicBezTo>
                      <a:pt x="2133600" y="457525"/>
                      <a:pt x="1655977" y="816840"/>
                      <a:pt x="1066800" y="816840"/>
                    </a:cubicBezTo>
                    <a:cubicBezTo>
                      <a:pt x="477623" y="816840"/>
                      <a:pt x="0" y="457525"/>
                      <a:pt x="0" y="14287"/>
                    </a:cubicBezTo>
                    <a:close/>
                  </a:path>
                </a:pathLst>
              </a:custGeom>
              <a:solidFill>
                <a:sysClr val="window" lastClr="FFFFFF">
                  <a:alpha val="5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6" name="四角形: 上の 2 つの角を丸める 25">
              <a:extLst>
                <a:ext uri="{FF2B5EF4-FFF2-40B4-BE49-F238E27FC236}">
                  <a16:creationId xmlns:a16="http://schemas.microsoft.com/office/drawing/2014/main" id="{FF2C8411-DEBB-4DEA-9960-2D40F0932DBC}"/>
                </a:ext>
              </a:extLst>
            </p:cNvPr>
            <p:cNvSpPr/>
            <p:nvPr/>
          </p:nvSpPr>
          <p:spPr>
            <a:xfrm>
              <a:off x="1353999" y="3769342"/>
              <a:ext cx="174408" cy="25973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7" name="円: 塗りつぶしなし 26">
              <a:extLst>
                <a:ext uri="{FF2B5EF4-FFF2-40B4-BE49-F238E27FC236}">
                  <a16:creationId xmlns:a16="http://schemas.microsoft.com/office/drawing/2014/main" id="{F1D82E68-C56E-427C-BF18-8DD4CE9496D6}"/>
                </a:ext>
              </a:extLst>
            </p:cNvPr>
            <p:cNvSpPr/>
            <p:nvPr/>
          </p:nvSpPr>
          <p:spPr>
            <a:xfrm>
              <a:off x="1156944" y="1644506"/>
              <a:ext cx="2557805" cy="2514942"/>
            </a:xfrm>
            <a:prstGeom prst="donut">
              <a:avLst>
                <a:gd name="adj" fmla="val 5928"/>
              </a:avLst>
            </a:prstGeom>
            <a:pattFill prst="shingle">
              <a:fgClr>
                <a:srgbClr val="4472C4"/>
              </a:fgClr>
              <a:bgClr>
                <a:srgbClr val="002060"/>
              </a:bgClr>
            </a:patt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" name="四角形: 上の 2 つの角を丸める 27">
              <a:extLst>
                <a:ext uri="{FF2B5EF4-FFF2-40B4-BE49-F238E27FC236}">
                  <a16:creationId xmlns:a16="http://schemas.microsoft.com/office/drawing/2014/main" id="{F2D57BA5-DCDD-4140-8489-74AD70F299AD}"/>
                </a:ext>
              </a:extLst>
            </p:cNvPr>
            <p:cNvSpPr/>
            <p:nvPr/>
          </p:nvSpPr>
          <p:spPr>
            <a:xfrm flipH="1">
              <a:off x="3294455" y="3769342"/>
              <a:ext cx="174408" cy="25973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9" name="円: 塗りつぶしなし 28">
              <a:extLst>
                <a:ext uri="{FF2B5EF4-FFF2-40B4-BE49-F238E27FC236}">
                  <a16:creationId xmlns:a16="http://schemas.microsoft.com/office/drawing/2014/main" id="{DA35EE98-0CD5-4F3C-B99B-2127CC54E44F}"/>
                </a:ext>
              </a:extLst>
            </p:cNvPr>
            <p:cNvSpPr/>
            <p:nvPr/>
          </p:nvSpPr>
          <p:spPr>
            <a:xfrm>
              <a:off x="1301226" y="1788019"/>
              <a:ext cx="2265888" cy="2227916"/>
            </a:xfrm>
            <a:prstGeom prst="donut">
              <a:avLst>
                <a:gd name="adj" fmla="val 4218"/>
              </a:avLst>
            </a:prstGeom>
            <a:pattFill prst="shingle">
              <a:fgClr>
                <a:srgbClr val="FFC000">
                  <a:lumMod val="60000"/>
                  <a:lumOff val="40000"/>
                </a:srgbClr>
              </a:fgClr>
              <a:bgClr>
                <a:srgbClr val="C00000"/>
              </a:bgClr>
            </a:patt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0" name="円: 塗りつぶしなし 29">
              <a:extLst>
                <a:ext uri="{FF2B5EF4-FFF2-40B4-BE49-F238E27FC236}">
                  <a16:creationId xmlns:a16="http://schemas.microsoft.com/office/drawing/2014/main" id="{9CA8854C-6843-4C77-BA0C-A50F9A8BFE69}"/>
                </a:ext>
              </a:extLst>
            </p:cNvPr>
            <p:cNvSpPr/>
            <p:nvPr/>
          </p:nvSpPr>
          <p:spPr>
            <a:xfrm>
              <a:off x="1512231" y="1995488"/>
              <a:ext cx="1843878" cy="1812978"/>
            </a:xfrm>
            <a:prstGeom prst="donut">
              <a:avLst>
                <a:gd name="adj" fmla="val 2967"/>
              </a:avLst>
            </a:prstGeom>
            <a:pattFill prst="shingle">
              <a:fgClr>
                <a:srgbClr val="4472C4"/>
              </a:fgClr>
              <a:bgClr>
                <a:srgbClr val="002060"/>
              </a:bgClr>
            </a:patt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4BFA9573-96EA-4442-82E9-98CDB7CDC084}"/>
              </a:ext>
            </a:extLst>
          </p:cNvPr>
          <p:cNvGrpSpPr/>
          <p:nvPr/>
        </p:nvGrpSpPr>
        <p:grpSpPr>
          <a:xfrm>
            <a:off x="4524485" y="2191658"/>
            <a:ext cx="3117646" cy="1163108"/>
            <a:chOff x="2164080" y="3465295"/>
            <a:chExt cx="6865620" cy="2561377"/>
          </a:xfrm>
        </p:grpSpPr>
        <p:sp>
          <p:nvSpPr>
            <p:cNvPr id="34" name="楕円 33">
              <a:extLst>
                <a:ext uri="{FF2B5EF4-FFF2-40B4-BE49-F238E27FC236}">
                  <a16:creationId xmlns:a16="http://schemas.microsoft.com/office/drawing/2014/main" id="{1823896C-7EDB-4E04-98A5-87D213309635}"/>
                </a:ext>
              </a:extLst>
            </p:cNvPr>
            <p:cNvSpPr/>
            <p:nvPr/>
          </p:nvSpPr>
          <p:spPr>
            <a:xfrm>
              <a:off x="2164080" y="4690862"/>
              <a:ext cx="6865620" cy="1335810"/>
            </a:xfrm>
            <a:prstGeom prst="ellipse">
              <a:avLst/>
            </a:prstGeom>
            <a:solidFill>
              <a:srgbClr val="6633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7EF8BA69-18CA-4706-AF9E-F867F2E086A3}"/>
                </a:ext>
              </a:extLst>
            </p:cNvPr>
            <p:cNvGrpSpPr/>
            <p:nvPr/>
          </p:nvGrpSpPr>
          <p:grpSpPr>
            <a:xfrm rot="665609">
              <a:off x="5557740" y="4072304"/>
              <a:ext cx="1580507" cy="761076"/>
              <a:chOff x="4435555" y="5521448"/>
              <a:chExt cx="1580507" cy="761076"/>
            </a:xfrm>
            <a:solidFill>
              <a:sysClr val="windowText" lastClr="000000">
                <a:lumMod val="65000"/>
                <a:lumOff val="35000"/>
              </a:sysClr>
            </a:solidFill>
          </p:grpSpPr>
          <p:sp>
            <p:nvSpPr>
              <p:cNvPr id="62" name="四角形: 上の 2 つの角を丸める 2059">
                <a:extLst>
                  <a:ext uri="{FF2B5EF4-FFF2-40B4-BE49-F238E27FC236}">
                    <a16:creationId xmlns:a16="http://schemas.microsoft.com/office/drawing/2014/main" id="{61B41364-7B07-4DF6-A130-B228CD30019E}"/>
                  </a:ext>
                </a:extLst>
              </p:cNvPr>
              <p:cNvSpPr/>
              <p:nvPr/>
            </p:nvSpPr>
            <p:spPr>
              <a:xfrm>
                <a:off x="4435555" y="5521448"/>
                <a:ext cx="1580507" cy="761076"/>
              </a:xfrm>
              <a:custGeom>
                <a:avLst/>
                <a:gdLst>
                  <a:gd name="connsiteX0" fmla="*/ 361344 w 1737539"/>
                  <a:gd name="connsiteY0" fmla="*/ 0 h 722688"/>
                  <a:gd name="connsiteX1" fmla="*/ 1376195 w 1737539"/>
                  <a:gd name="connsiteY1" fmla="*/ 0 h 722688"/>
                  <a:gd name="connsiteX2" fmla="*/ 1737539 w 1737539"/>
                  <a:gd name="connsiteY2" fmla="*/ 361344 h 722688"/>
                  <a:gd name="connsiteX3" fmla="*/ 1737539 w 1737539"/>
                  <a:gd name="connsiteY3" fmla="*/ 722688 h 722688"/>
                  <a:gd name="connsiteX4" fmla="*/ 1737539 w 1737539"/>
                  <a:gd name="connsiteY4" fmla="*/ 722688 h 722688"/>
                  <a:gd name="connsiteX5" fmla="*/ 0 w 1737539"/>
                  <a:gd name="connsiteY5" fmla="*/ 722688 h 722688"/>
                  <a:gd name="connsiteX6" fmla="*/ 0 w 1737539"/>
                  <a:gd name="connsiteY6" fmla="*/ 722688 h 722688"/>
                  <a:gd name="connsiteX7" fmla="*/ 0 w 1737539"/>
                  <a:gd name="connsiteY7" fmla="*/ 361344 h 722688"/>
                  <a:gd name="connsiteX8" fmla="*/ 361344 w 1737539"/>
                  <a:gd name="connsiteY8" fmla="*/ 0 h 722688"/>
                  <a:gd name="connsiteX0" fmla="*/ 443894 w 1820089"/>
                  <a:gd name="connsiteY0" fmla="*/ 0 h 722688"/>
                  <a:gd name="connsiteX1" fmla="*/ 1458745 w 1820089"/>
                  <a:gd name="connsiteY1" fmla="*/ 0 h 722688"/>
                  <a:gd name="connsiteX2" fmla="*/ 1820089 w 1820089"/>
                  <a:gd name="connsiteY2" fmla="*/ 361344 h 722688"/>
                  <a:gd name="connsiteX3" fmla="*/ 1820089 w 1820089"/>
                  <a:gd name="connsiteY3" fmla="*/ 722688 h 722688"/>
                  <a:gd name="connsiteX4" fmla="*/ 1820089 w 1820089"/>
                  <a:gd name="connsiteY4" fmla="*/ 722688 h 722688"/>
                  <a:gd name="connsiteX5" fmla="*/ 82550 w 1820089"/>
                  <a:gd name="connsiteY5" fmla="*/ 722688 h 722688"/>
                  <a:gd name="connsiteX6" fmla="*/ 0 w 1820089"/>
                  <a:gd name="connsiteY6" fmla="*/ 722688 h 722688"/>
                  <a:gd name="connsiteX7" fmla="*/ 82550 w 1820089"/>
                  <a:gd name="connsiteY7" fmla="*/ 361344 h 722688"/>
                  <a:gd name="connsiteX8" fmla="*/ 443894 w 1820089"/>
                  <a:gd name="connsiteY8" fmla="*/ 0 h 722688"/>
                  <a:gd name="connsiteX0" fmla="*/ 443894 w 1820089"/>
                  <a:gd name="connsiteY0" fmla="*/ 0 h 722688"/>
                  <a:gd name="connsiteX1" fmla="*/ 1458745 w 1820089"/>
                  <a:gd name="connsiteY1" fmla="*/ 0 h 722688"/>
                  <a:gd name="connsiteX2" fmla="*/ 1820089 w 1820089"/>
                  <a:gd name="connsiteY2" fmla="*/ 361344 h 722688"/>
                  <a:gd name="connsiteX3" fmla="*/ 1820089 w 1820089"/>
                  <a:gd name="connsiteY3" fmla="*/ 722688 h 722688"/>
                  <a:gd name="connsiteX4" fmla="*/ 1820089 w 1820089"/>
                  <a:gd name="connsiteY4" fmla="*/ 722688 h 722688"/>
                  <a:gd name="connsiteX5" fmla="*/ 82550 w 1820089"/>
                  <a:gd name="connsiteY5" fmla="*/ 722688 h 722688"/>
                  <a:gd name="connsiteX6" fmla="*/ 0 w 1820089"/>
                  <a:gd name="connsiteY6" fmla="*/ 722688 h 722688"/>
                  <a:gd name="connsiteX7" fmla="*/ 82550 w 1820089"/>
                  <a:gd name="connsiteY7" fmla="*/ 361344 h 722688"/>
                  <a:gd name="connsiteX8" fmla="*/ 443894 w 1820089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822205 w 1822205"/>
                  <a:gd name="connsiteY4" fmla="*/ 7226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822205 w 1822205"/>
                  <a:gd name="connsiteY4" fmla="*/ 7226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612655 w 1822205"/>
                  <a:gd name="connsiteY4" fmla="*/ 7099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612655 w 1822205"/>
                  <a:gd name="connsiteY3" fmla="*/ 709988 h 722688"/>
                  <a:gd name="connsiteX4" fmla="*/ 84666 w 1822205"/>
                  <a:gd name="connsiteY4" fmla="*/ 722688 h 722688"/>
                  <a:gd name="connsiteX5" fmla="*/ 2116 w 1822205"/>
                  <a:gd name="connsiteY5" fmla="*/ 722688 h 722688"/>
                  <a:gd name="connsiteX6" fmla="*/ 59266 w 1822205"/>
                  <a:gd name="connsiteY6" fmla="*/ 342294 h 722688"/>
                  <a:gd name="connsiteX7" fmla="*/ 446010 w 1822205"/>
                  <a:gd name="connsiteY7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612655 w 1822205"/>
                  <a:gd name="connsiteY3" fmla="*/ 709988 h 722688"/>
                  <a:gd name="connsiteX4" fmla="*/ 2116 w 1822205"/>
                  <a:gd name="connsiteY4" fmla="*/ 722688 h 722688"/>
                  <a:gd name="connsiteX5" fmla="*/ 59266 w 1822205"/>
                  <a:gd name="connsiteY5" fmla="*/ 342294 h 722688"/>
                  <a:gd name="connsiteX6" fmla="*/ 446010 w 1822205"/>
                  <a:gd name="connsiteY6" fmla="*/ 0 h 722688"/>
                  <a:gd name="connsiteX0" fmla="*/ 443908 w 1820103"/>
                  <a:gd name="connsiteY0" fmla="*/ 0 h 722688"/>
                  <a:gd name="connsiteX1" fmla="*/ 1458759 w 1820103"/>
                  <a:gd name="connsiteY1" fmla="*/ 0 h 722688"/>
                  <a:gd name="connsiteX2" fmla="*/ 1820103 w 1820103"/>
                  <a:gd name="connsiteY2" fmla="*/ 361344 h 722688"/>
                  <a:gd name="connsiteX3" fmla="*/ 1610553 w 1820103"/>
                  <a:gd name="connsiteY3" fmla="*/ 709988 h 722688"/>
                  <a:gd name="connsiteX4" fmla="*/ 14 w 1820103"/>
                  <a:gd name="connsiteY4" fmla="*/ 722688 h 722688"/>
                  <a:gd name="connsiteX5" fmla="*/ 57164 w 1820103"/>
                  <a:gd name="connsiteY5" fmla="*/ 342294 h 722688"/>
                  <a:gd name="connsiteX6" fmla="*/ 443908 w 1820103"/>
                  <a:gd name="connsiteY6" fmla="*/ 0 h 722688"/>
                  <a:gd name="connsiteX0" fmla="*/ 443908 w 1827726"/>
                  <a:gd name="connsiteY0" fmla="*/ 2381 h 725069"/>
                  <a:gd name="connsiteX1" fmla="*/ 1677834 w 1827726"/>
                  <a:gd name="connsiteY1" fmla="*/ 0 h 725069"/>
                  <a:gd name="connsiteX2" fmla="*/ 1820103 w 1827726"/>
                  <a:gd name="connsiteY2" fmla="*/ 363725 h 725069"/>
                  <a:gd name="connsiteX3" fmla="*/ 1610553 w 1827726"/>
                  <a:gd name="connsiteY3" fmla="*/ 712369 h 725069"/>
                  <a:gd name="connsiteX4" fmla="*/ 14 w 1827726"/>
                  <a:gd name="connsiteY4" fmla="*/ 725069 h 725069"/>
                  <a:gd name="connsiteX5" fmla="*/ 57164 w 1827726"/>
                  <a:gd name="connsiteY5" fmla="*/ 344675 h 725069"/>
                  <a:gd name="connsiteX6" fmla="*/ 443908 w 1827726"/>
                  <a:gd name="connsiteY6" fmla="*/ 2381 h 725069"/>
                  <a:gd name="connsiteX0" fmla="*/ 443908 w 1753687"/>
                  <a:gd name="connsiteY0" fmla="*/ 2381 h 725069"/>
                  <a:gd name="connsiteX1" fmla="*/ 1677834 w 1753687"/>
                  <a:gd name="connsiteY1" fmla="*/ 0 h 725069"/>
                  <a:gd name="connsiteX2" fmla="*/ 1620078 w 1753687"/>
                  <a:gd name="connsiteY2" fmla="*/ 361344 h 725069"/>
                  <a:gd name="connsiteX3" fmla="*/ 1610553 w 1753687"/>
                  <a:gd name="connsiteY3" fmla="*/ 712369 h 725069"/>
                  <a:gd name="connsiteX4" fmla="*/ 14 w 1753687"/>
                  <a:gd name="connsiteY4" fmla="*/ 725069 h 725069"/>
                  <a:gd name="connsiteX5" fmla="*/ 57164 w 1753687"/>
                  <a:gd name="connsiteY5" fmla="*/ 344675 h 725069"/>
                  <a:gd name="connsiteX6" fmla="*/ 443908 w 1753687"/>
                  <a:gd name="connsiteY6" fmla="*/ 2381 h 725069"/>
                  <a:gd name="connsiteX0" fmla="*/ 443908 w 1753687"/>
                  <a:gd name="connsiteY0" fmla="*/ 2381 h 725069"/>
                  <a:gd name="connsiteX1" fmla="*/ 1677834 w 1753687"/>
                  <a:gd name="connsiteY1" fmla="*/ 0 h 725069"/>
                  <a:gd name="connsiteX2" fmla="*/ 1620078 w 1753687"/>
                  <a:gd name="connsiteY2" fmla="*/ 361344 h 725069"/>
                  <a:gd name="connsiteX3" fmla="*/ 1448628 w 1753687"/>
                  <a:gd name="connsiteY3" fmla="*/ 717131 h 725069"/>
                  <a:gd name="connsiteX4" fmla="*/ 14 w 1753687"/>
                  <a:gd name="connsiteY4" fmla="*/ 725069 h 725069"/>
                  <a:gd name="connsiteX5" fmla="*/ 57164 w 1753687"/>
                  <a:gd name="connsiteY5" fmla="*/ 344675 h 725069"/>
                  <a:gd name="connsiteX6" fmla="*/ 443908 w 1753687"/>
                  <a:gd name="connsiteY6" fmla="*/ 2381 h 725069"/>
                  <a:gd name="connsiteX0" fmla="*/ 443908 w 1739609"/>
                  <a:gd name="connsiteY0" fmla="*/ 2381 h 725069"/>
                  <a:gd name="connsiteX1" fmla="*/ 1677834 w 1739609"/>
                  <a:gd name="connsiteY1" fmla="*/ 0 h 725069"/>
                  <a:gd name="connsiteX2" fmla="*/ 1529590 w 1739609"/>
                  <a:gd name="connsiteY2" fmla="*/ 363725 h 725069"/>
                  <a:gd name="connsiteX3" fmla="*/ 1448628 w 1739609"/>
                  <a:gd name="connsiteY3" fmla="*/ 717131 h 725069"/>
                  <a:gd name="connsiteX4" fmla="*/ 14 w 1739609"/>
                  <a:gd name="connsiteY4" fmla="*/ 725069 h 725069"/>
                  <a:gd name="connsiteX5" fmla="*/ 57164 w 1739609"/>
                  <a:gd name="connsiteY5" fmla="*/ 344675 h 725069"/>
                  <a:gd name="connsiteX6" fmla="*/ 443908 w 1739609"/>
                  <a:gd name="connsiteY6" fmla="*/ 2381 h 725069"/>
                  <a:gd name="connsiteX0" fmla="*/ 443908 w 1753750"/>
                  <a:gd name="connsiteY0" fmla="*/ 2381 h 725069"/>
                  <a:gd name="connsiteX1" fmla="*/ 1677834 w 1753750"/>
                  <a:gd name="connsiteY1" fmla="*/ 0 h 725069"/>
                  <a:gd name="connsiteX2" fmla="*/ 1529590 w 1753750"/>
                  <a:gd name="connsiteY2" fmla="*/ 363725 h 725069"/>
                  <a:gd name="connsiteX3" fmla="*/ 1448628 w 1753750"/>
                  <a:gd name="connsiteY3" fmla="*/ 717131 h 725069"/>
                  <a:gd name="connsiteX4" fmla="*/ 14 w 1753750"/>
                  <a:gd name="connsiteY4" fmla="*/ 725069 h 725069"/>
                  <a:gd name="connsiteX5" fmla="*/ 57164 w 1753750"/>
                  <a:gd name="connsiteY5" fmla="*/ 344675 h 725069"/>
                  <a:gd name="connsiteX6" fmla="*/ 443908 w 1753750"/>
                  <a:gd name="connsiteY6" fmla="*/ 2381 h 725069"/>
                  <a:gd name="connsiteX0" fmla="*/ 443908 w 1709210"/>
                  <a:gd name="connsiteY0" fmla="*/ 10430 h 733118"/>
                  <a:gd name="connsiteX1" fmla="*/ 1677834 w 1709210"/>
                  <a:gd name="connsiteY1" fmla="*/ 8049 h 733118"/>
                  <a:gd name="connsiteX2" fmla="*/ 1529590 w 1709210"/>
                  <a:gd name="connsiteY2" fmla="*/ 371774 h 733118"/>
                  <a:gd name="connsiteX3" fmla="*/ 1448628 w 1709210"/>
                  <a:gd name="connsiteY3" fmla="*/ 725180 h 733118"/>
                  <a:gd name="connsiteX4" fmla="*/ 14 w 1709210"/>
                  <a:gd name="connsiteY4" fmla="*/ 733118 h 733118"/>
                  <a:gd name="connsiteX5" fmla="*/ 57164 w 1709210"/>
                  <a:gd name="connsiteY5" fmla="*/ 352724 h 733118"/>
                  <a:gd name="connsiteX6" fmla="*/ 443908 w 1709210"/>
                  <a:gd name="connsiteY6" fmla="*/ 10430 h 733118"/>
                  <a:gd name="connsiteX0" fmla="*/ 443908 w 1535723"/>
                  <a:gd name="connsiteY0" fmla="*/ 8646 h 731334"/>
                  <a:gd name="connsiteX1" fmla="*/ 1465903 w 1535723"/>
                  <a:gd name="connsiteY1" fmla="*/ 8646 h 731334"/>
                  <a:gd name="connsiteX2" fmla="*/ 1529590 w 1535723"/>
                  <a:gd name="connsiteY2" fmla="*/ 369990 h 731334"/>
                  <a:gd name="connsiteX3" fmla="*/ 1448628 w 1535723"/>
                  <a:gd name="connsiteY3" fmla="*/ 723396 h 731334"/>
                  <a:gd name="connsiteX4" fmla="*/ 14 w 1535723"/>
                  <a:gd name="connsiteY4" fmla="*/ 731334 h 731334"/>
                  <a:gd name="connsiteX5" fmla="*/ 57164 w 1535723"/>
                  <a:gd name="connsiteY5" fmla="*/ 350940 h 731334"/>
                  <a:gd name="connsiteX6" fmla="*/ 443908 w 1535723"/>
                  <a:gd name="connsiteY6" fmla="*/ 8646 h 731334"/>
                  <a:gd name="connsiteX0" fmla="*/ 443908 w 1542570"/>
                  <a:gd name="connsiteY0" fmla="*/ 25577 h 748265"/>
                  <a:gd name="connsiteX1" fmla="*/ 1465903 w 1542570"/>
                  <a:gd name="connsiteY1" fmla="*/ 25577 h 748265"/>
                  <a:gd name="connsiteX2" fmla="*/ 1529590 w 1542570"/>
                  <a:gd name="connsiteY2" fmla="*/ 386921 h 748265"/>
                  <a:gd name="connsiteX3" fmla="*/ 1448628 w 1542570"/>
                  <a:gd name="connsiteY3" fmla="*/ 740327 h 748265"/>
                  <a:gd name="connsiteX4" fmla="*/ 14 w 1542570"/>
                  <a:gd name="connsiteY4" fmla="*/ 748265 h 748265"/>
                  <a:gd name="connsiteX5" fmla="*/ 57164 w 1542570"/>
                  <a:gd name="connsiteY5" fmla="*/ 367871 h 748265"/>
                  <a:gd name="connsiteX6" fmla="*/ 443908 w 1542570"/>
                  <a:gd name="connsiteY6" fmla="*/ 25577 h 748265"/>
                  <a:gd name="connsiteX0" fmla="*/ 443908 w 1542570"/>
                  <a:gd name="connsiteY0" fmla="*/ 37146 h 759834"/>
                  <a:gd name="connsiteX1" fmla="*/ 1465903 w 1542570"/>
                  <a:gd name="connsiteY1" fmla="*/ 37146 h 759834"/>
                  <a:gd name="connsiteX2" fmla="*/ 1529590 w 1542570"/>
                  <a:gd name="connsiteY2" fmla="*/ 398490 h 759834"/>
                  <a:gd name="connsiteX3" fmla="*/ 1448628 w 1542570"/>
                  <a:gd name="connsiteY3" fmla="*/ 751896 h 759834"/>
                  <a:gd name="connsiteX4" fmla="*/ 14 w 1542570"/>
                  <a:gd name="connsiteY4" fmla="*/ 759834 h 759834"/>
                  <a:gd name="connsiteX5" fmla="*/ 57164 w 1542570"/>
                  <a:gd name="connsiteY5" fmla="*/ 379440 h 759834"/>
                  <a:gd name="connsiteX6" fmla="*/ 443908 w 1542570"/>
                  <a:gd name="connsiteY6" fmla="*/ 37146 h 759834"/>
                  <a:gd name="connsiteX0" fmla="*/ 362963 w 1573525"/>
                  <a:gd name="connsiteY0" fmla="*/ 38388 h 761076"/>
                  <a:gd name="connsiteX1" fmla="*/ 1465921 w 1573525"/>
                  <a:gd name="connsiteY1" fmla="*/ 38388 h 761076"/>
                  <a:gd name="connsiteX2" fmla="*/ 1529608 w 1573525"/>
                  <a:gd name="connsiteY2" fmla="*/ 399732 h 761076"/>
                  <a:gd name="connsiteX3" fmla="*/ 1448646 w 1573525"/>
                  <a:gd name="connsiteY3" fmla="*/ 753138 h 761076"/>
                  <a:gd name="connsiteX4" fmla="*/ 32 w 1573525"/>
                  <a:gd name="connsiteY4" fmla="*/ 761076 h 761076"/>
                  <a:gd name="connsiteX5" fmla="*/ 57182 w 1573525"/>
                  <a:gd name="connsiteY5" fmla="*/ 380682 h 761076"/>
                  <a:gd name="connsiteX6" fmla="*/ 362963 w 1573525"/>
                  <a:gd name="connsiteY6" fmla="*/ 38388 h 761076"/>
                  <a:gd name="connsiteX0" fmla="*/ 362931 w 1573493"/>
                  <a:gd name="connsiteY0" fmla="*/ 38388 h 761076"/>
                  <a:gd name="connsiteX1" fmla="*/ 1465889 w 1573493"/>
                  <a:gd name="connsiteY1" fmla="*/ 38388 h 761076"/>
                  <a:gd name="connsiteX2" fmla="*/ 1529576 w 1573493"/>
                  <a:gd name="connsiteY2" fmla="*/ 399732 h 761076"/>
                  <a:gd name="connsiteX3" fmla="*/ 1448614 w 1573493"/>
                  <a:gd name="connsiteY3" fmla="*/ 753138 h 761076"/>
                  <a:gd name="connsiteX4" fmla="*/ 0 w 1573493"/>
                  <a:gd name="connsiteY4" fmla="*/ 761076 h 761076"/>
                  <a:gd name="connsiteX5" fmla="*/ 57150 w 1573493"/>
                  <a:gd name="connsiteY5" fmla="*/ 380682 h 761076"/>
                  <a:gd name="connsiteX6" fmla="*/ 362931 w 1573493"/>
                  <a:gd name="connsiteY6" fmla="*/ 38388 h 761076"/>
                  <a:gd name="connsiteX0" fmla="*/ 362931 w 1580507"/>
                  <a:gd name="connsiteY0" fmla="*/ 38388 h 761076"/>
                  <a:gd name="connsiteX1" fmla="*/ 1465889 w 1580507"/>
                  <a:gd name="connsiteY1" fmla="*/ 38388 h 761076"/>
                  <a:gd name="connsiteX2" fmla="*/ 1529576 w 1580507"/>
                  <a:gd name="connsiteY2" fmla="*/ 399732 h 761076"/>
                  <a:gd name="connsiteX3" fmla="*/ 1448614 w 1580507"/>
                  <a:gd name="connsiteY3" fmla="*/ 753138 h 761076"/>
                  <a:gd name="connsiteX4" fmla="*/ 0 w 1580507"/>
                  <a:gd name="connsiteY4" fmla="*/ 761076 h 761076"/>
                  <a:gd name="connsiteX5" fmla="*/ 57150 w 1580507"/>
                  <a:gd name="connsiteY5" fmla="*/ 380682 h 761076"/>
                  <a:gd name="connsiteX6" fmla="*/ 362931 w 1580507"/>
                  <a:gd name="connsiteY6" fmla="*/ 38388 h 7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0507" h="761076">
                    <a:moveTo>
                      <a:pt x="362931" y="38388"/>
                    </a:moveTo>
                    <a:cubicBezTo>
                      <a:pt x="517065" y="-2887"/>
                      <a:pt x="1271448" y="-21836"/>
                      <a:pt x="1465889" y="38388"/>
                    </a:cubicBezTo>
                    <a:cubicBezTo>
                      <a:pt x="1660330" y="98612"/>
                      <a:pt x="1553886" y="280607"/>
                      <a:pt x="1529576" y="399732"/>
                    </a:cubicBezTo>
                    <a:cubicBezTo>
                      <a:pt x="1505266" y="518857"/>
                      <a:pt x="1475601" y="635336"/>
                      <a:pt x="1448614" y="753138"/>
                    </a:cubicBezTo>
                    <a:lnTo>
                      <a:pt x="0" y="761076"/>
                    </a:lnTo>
                    <a:cubicBezTo>
                      <a:pt x="0" y="640628"/>
                      <a:pt x="10950" y="517799"/>
                      <a:pt x="57150" y="380682"/>
                    </a:cubicBezTo>
                    <a:cubicBezTo>
                      <a:pt x="103350" y="243565"/>
                      <a:pt x="208797" y="79663"/>
                      <a:pt x="362931" y="38388"/>
                    </a:cubicBez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99F04B26-B8EC-4E5A-9079-894EFD9D58B3}"/>
                  </a:ext>
                </a:extLst>
              </p:cNvPr>
              <p:cNvSpPr/>
              <p:nvPr/>
            </p:nvSpPr>
            <p:spPr>
              <a:xfrm>
                <a:off x="4500805" y="5641243"/>
                <a:ext cx="1490210" cy="640924"/>
              </a:xfrm>
              <a:custGeom>
                <a:avLst/>
                <a:gdLst>
                  <a:gd name="connsiteX0" fmla="*/ 1347335 w 1490210"/>
                  <a:gd name="connsiteY0" fmla="*/ 952 h 640924"/>
                  <a:gd name="connsiteX1" fmla="*/ 1106143 w 1490210"/>
                  <a:gd name="connsiteY1" fmla="*/ 563568 h 640924"/>
                  <a:gd name="connsiteX2" fmla="*/ 1090457 w 1490210"/>
                  <a:gd name="connsiteY2" fmla="*/ 634948 h 640924"/>
                  <a:gd name="connsiteX3" fmla="*/ 1049086 w 1490210"/>
                  <a:gd name="connsiteY3" fmla="*/ 635175 h 640924"/>
                  <a:gd name="connsiteX4" fmla="*/ 1068014 w 1490210"/>
                  <a:gd name="connsiteY4" fmla="*/ 553801 h 640924"/>
                  <a:gd name="connsiteX5" fmla="*/ 1347335 w 1490210"/>
                  <a:gd name="connsiteY5" fmla="*/ 952 h 640924"/>
                  <a:gd name="connsiteX6" fmla="*/ 1204459 w 1490210"/>
                  <a:gd name="connsiteY6" fmla="*/ 952 h 640924"/>
                  <a:gd name="connsiteX7" fmla="*/ 963268 w 1490210"/>
                  <a:gd name="connsiteY7" fmla="*/ 563568 h 640924"/>
                  <a:gd name="connsiteX8" fmla="*/ 947410 w 1490210"/>
                  <a:gd name="connsiteY8" fmla="*/ 635732 h 640924"/>
                  <a:gd name="connsiteX9" fmla="*/ 906029 w 1490210"/>
                  <a:gd name="connsiteY9" fmla="*/ 635959 h 640924"/>
                  <a:gd name="connsiteX10" fmla="*/ 925139 w 1490210"/>
                  <a:gd name="connsiteY10" fmla="*/ 553801 h 640924"/>
                  <a:gd name="connsiteX11" fmla="*/ 1204459 w 1490210"/>
                  <a:gd name="connsiteY11" fmla="*/ 952 h 640924"/>
                  <a:gd name="connsiteX12" fmla="*/ 1490210 w 1490210"/>
                  <a:gd name="connsiteY12" fmla="*/ 951 h 640924"/>
                  <a:gd name="connsiteX13" fmla="*/ 1249018 w 1490210"/>
                  <a:gd name="connsiteY13" fmla="*/ 563568 h 640924"/>
                  <a:gd name="connsiteX14" fmla="*/ 1233504 w 1490210"/>
                  <a:gd name="connsiteY14" fmla="*/ 634164 h 640924"/>
                  <a:gd name="connsiteX15" fmla="*/ 1192143 w 1490210"/>
                  <a:gd name="connsiteY15" fmla="*/ 634391 h 640924"/>
                  <a:gd name="connsiteX16" fmla="*/ 1210889 w 1490210"/>
                  <a:gd name="connsiteY16" fmla="*/ 553801 h 640924"/>
                  <a:gd name="connsiteX17" fmla="*/ 1490210 w 1490210"/>
                  <a:gd name="connsiteY17" fmla="*/ 951 h 640924"/>
                  <a:gd name="connsiteX18" fmla="*/ 442461 w 1490210"/>
                  <a:gd name="connsiteY18" fmla="*/ 951 h 640924"/>
                  <a:gd name="connsiteX19" fmla="*/ 201269 w 1490210"/>
                  <a:gd name="connsiteY19" fmla="*/ 563568 h 640924"/>
                  <a:gd name="connsiteX20" fmla="*/ 184492 w 1490210"/>
                  <a:gd name="connsiteY20" fmla="*/ 639913 h 640924"/>
                  <a:gd name="connsiteX21" fmla="*/ 143057 w 1490210"/>
                  <a:gd name="connsiteY21" fmla="*/ 640140 h 640924"/>
                  <a:gd name="connsiteX22" fmla="*/ 163140 w 1490210"/>
                  <a:gd name="connsiteY22" fmla="*/ 553801 h 640924"/>
                  <a:gd name="connsiteX23" fmla="*/ 442461 w 1490210"/>
                  <a:gd name="connsiteY23" fmla="*/ 951 h 640924"/>
                  <a:gd name="connsiteX24" fmla="*/ 299586 w 1490210"/>
                  <a:gd name="connsiteY24" fmla="*/ 951 h 640924"/>
                  <a:gd name="connsiteX25" fmla="*/ 58394 w 1490210"/>
                  <a:gd name="connsiteY25" fmla="*/ 563568 h 640924"/>
                  <a:gd name="connsiteX26" fmla="*/ 41445 w 1490210"/>
                  <a:gd name="connsiteY26" fmla="*/ 640697 h 640924"/>
                  <a:gd name="connsiteX27" fmla="*/ 0 w 1490210"/>
                  <a:gd name="connsiteY27" fmla="*/ 640924 h 640924"/>
                  <a:gd name="connsiteX28" fmla="*/ 20265 w 1490210"/>
                  <a:gd name="connsiteY28" fmla="*/ 553801 h 640924"/>
                  <a:gd name="connsiteX29" fmla="*/ 299586 w 1490210"/>
                  <a:gd name="connsiteY29" fmla="*/ 951 h 640924"/>
                  <a:gd name="connsiteX30" fmla="*/ 1042536 w 1490210"/>
                  <a:gd name="connsiteY30" fmla="*/ 951 h 640924"/>
                  <a:gd name="connsiteX31" fmla="*/ 801344 w 1490210"/>
                  <a:gd name="connsiteY31" fmla="*/ 563569 h 640924"/>
                  <a:gd name="connsiteX32" fmla="*/ 785291 w 1490210"/>
                  <a:gd name="connsiteY32" fmla="*/ 636621 h 640924"/>
                  <a:gd name="connsiteX33" fmla="*/ 743898 w 1490210"/>
                  <a:gd name="connsiteY33" fmla="*/ 636847 h 640924"/>
                  <a:gd name="connsiteX34" fmla="*/ 763215 w 1490210"/>
                  <a:gd name="connsiteY34" fmla="*/ 553801 h 640924"/>
                  <a:gd name="connsiteX35" fmla="*/ 1042536 w 1490210"/>
                  <a:gd name="connsiteY35" fmla="*/ 951 h 640924"/>
                  <a:gd name="connsiteX36" fmla="*/ 899661 w 1490210"/>
                  <a:gd name="connsiteY36" fmla="*/ 951 h 640924"/>
                  <a:gd name="connsiteX37" fmla="*/ 658469 w 1490210"/>
                  <a:gd name="connsiteY37" fmla="*/ 563569 h 640924"/>
                  <a:gd name="connsiteX38" fmla="*/ 642243 w 1490210"/>
                  <a:gd name="connsiteY38" fmla="*/ 637404 h 640924"/>
                  <a:gd name="connsiteX39" fmla="*/ 600841 w 1490210"/>
                  <a:gd name="connsiteY39" fmla="*/ 637631 h 640924"/>
                  <a:gd name="connsiteX40" fmla="*/ 620340 w 1490210"/>
                  <a:gd name="connsiteY40" fmla="*/ 553800 h 640924"/>
                  <a:gd name="connsiteX41" fmla="*/ 899661 w 1490210"/>
                  <a:gd name="connsiteY41" fmla="*/ 951 h 640924"/>
                  <a:gd name="connsiteX42" fmla="*/ 731385 w 1490210"/>
                  <a:gd name="connsiteY42" fmla="*/ 951 h 640924"/>
                  <a:gd name="connsiteX43" fmla="*/ 490194 w 1490210"/>
                  <a:gd name="connsiteY43" fmla="*/ 563569 h 640924"/>
                  <a:gd name="connsiteX44" fmla="*/ 473765 w 1490210"/>
                  <a:gd name="connsiteY44" fmla="*/ 638328 h 640924"/>
                  <a:gd name="connsiteX45" fmla="*/ 432350 w 1490210"/>
                  <a:gd name="connsiteY45" fmla="*/ 638555 h 640924"/>
                  <a:gd name="connsiteX46" fmla="*/ 452065 w 1490210"/>
                  <a:gd name="connsiteY46" fmla="*/ 553800 h 640924"/>
                  <a:gd name="connsiteX47" fmla="*/ 731385 w 1490210"/>
                  <a:gd name="connsiteY47" fmla="*/ 951 h 640924"/>
                  <a:gd name="connsiteX48" fmla="*/ 588510 w 1490210"/>
                  <a:gd name="connsiteY48" fmla="*/ 951 h 640924"/>
                  <a:gd name="connsiteX49" fmla="*/ 347319 w 1490210"/>
                  <a:gd name="connsiteY49" fmla="*/ 563568 h 640924"/>
                  <a:gd name="connsiteX50" fmla="*/ 330718 w 1490210"/>
                  <a:gd name="connsiteY50" fmla="*/ 639111 h 640924"/>
                  <a:gd name="connsiteX51" fmla="*/ 289293 w 1490210"/>
                  <a:gd name="connsiteY51" fmla="*/ 639338 h 640924"/>
                  <a:gd name="connsiteX52" fmla="*/ 309190 w 1490210"/>
                  <a:gd name="connsiteY52" fmla="*/ 553800 h 640924"/>
                  <a:gd name="connsiteX53" fmla="*/ 588510 w 1490210"/>
                  <a:gd name="connsiteY53" fmla="*/ 951 h 6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90210" h="640924">
                    <a:moveTo>
                      <a:pt x="1347335" y="952"/>
                    </a:moveTo>
                    <a:cubicBezTo>
                      <a:pt x="1270071" y="75341"/>
                      <a:pt x="1173511" y="300581"/>
                      <a:pt x="1106143" y="563568"/>
                    </a:cubicBezTo>
                    <a:lnTo>
                      <a:pt x="1090457" y="634948"/>
                    </a:lnTo>
                    <a:lnTo>
                      <a:pt x="1049086" y="635175"/>
                    </a:lnTo>
                    <a:lnTo>
                      <a:pt x="1068014" y="553801"/>
                    </a:lnTo>
                    <a:cubicBezTo>
                      <a:pt x="1150913" y="230189"/>
                      <a:pt x="1275969" y="-17330"/>
                      <a:pt x="1347335" y="952"/>
                    </a:cubicBezTo>
                    <a:close/>
                    <a:moveTo>
                      <a:pt x="1204459" y="952"/>
                    </a:moveTo>
                    <a:cubicBezTo>
                      <a:pt x="1127196" y="75341"/>
                      <a:pt x="1030636" y="300581"/>
                      <a:pt x="963268" y="563568"/>
                    </a:cubicBezTo>
                    <a:lnTo>
                      <a:pt x="947410" y="635732"/>
                    </a:lnTo>
                    <a:lnTo>
                      <a:pt x="906029" y="635959"/>
                    </a:lnTo>
                    <a:lnTo>
                      <a:pt x="925139" y="553801"/>
                    </a:lnTo>
                    <a:cubicBezTo>
                      <a:pt x="1008038" y="230189"/>
                      <a:pt x="1133094" y="-17331"/>
                      <a:pt x="1204459" y="952"/>
                    </a:cubicBezTo>
                    <a:close/>
                    <a:moveTo>
                      <a:pt x="1490210" y="951"/>
                    </a:moveTo>
                    <a:cubicBezTo>
                      <a:pt x="1412946" y="75341"/>
                      <a:pt x="1316387" y="300581"/>
                      <a:pt x="1249018" y="563568"/>
                    </a:cubicBezTo>
                    <a:lnTo>
                      <a:pt x="1233504" y="634164"/>
                    </a:lnTo>
                    <a:lnTo>
                      <a:pt x="1192143" y="634391"/>
                    </a:lnTo>
                    <a:lnTo>
                      <a:pt x="1210889" y="553801"/>
                    </a:lnTo>
                    <a:cubicBezTo>
                      <a:pt x="1293788" y="230189"/>
                      <a:pt x="1418844" y="-17330"/>
                      <a:pt x="1490210" y="951"/>
                    </a:cubicBezTo>
                    <a:close/>
                    <a:moveTo>
                      <a:pt x="442461" y="951"/>
                    </a:moveTo>
                    <a:cubicBezTo>
                      <a:pt x="365197" y="75341"/>
                      <a:pt x="268638" y="300581"/>
                      <a:pt x="201269" y="563568"/>
                    </a:cubicBezTo>
                    <a:lnTo>
                      <a:pt x="184492" y="639913"/>
                    </a:lnTo>
                    <a:lnTo>
                      <a:pt x="143057" y="640140"/>
                    </a:lnTo>
                    <a:lnTo>
                      <a:pt x="163140" y="553801"/>
                    </a:lnTo>
                    <a:cubicBezTo>
                      <a:pt x="246039" y="230189"/>
                      <a:pt x="371095" y="-17330"/>
                      <a:pt x="442461" y="951"/>
                    </a:cubicBezTo>
                    <a:close/>
                    <a:moveTo>
                      <a:pt x="299586" y="951"/>
                    </a:moveTo>
                    <a:cubicBezTo>
                      <a:pt x="222322" y="75341"/>
                      <a:pt x="125763" y="300581"/>
                      <a:pt x="58394" y="563568"/>
                    </a:cubicBezTo>
                    <a:lnTo>
                      <a:pt x="41445" y="640697"/>
                    </a:lnTo>
                    <a:lnTo>
                      <a:pt x="0" y="640924"/>
                    </a:lnTo>
                    <a:lnTo>
                      <a:pt x="20265" y="553801"/>
                    </a:lnTo>
                    <a:cubicBezTo>
                      <a:pt x="103164" y="230189"/>
                      <a:pt x="228220" y="-17330"/>
                      <a:pt x="299586" y="951"/>
                    </a:cubicBezTo>
                    <a:close/>
                    <a:moveTo>
                      <a:pt x="1042536" y="951"/>
                    </a:moveTo>
                    <a:cubicBezTo>
                      <a:pt x="965272" y="75341"/>
                      <a:pt x="868713" y="300581"/>
                      <a:pt x="801344" y="563569"/>
                    </a:cubicBezTo>
                    <a:lnTo>
                      <a:pt x="785291" y="636621"/>
                    </a:lnTo>
                    <a:lnTo>
                      <a:pt x="743898" y="636847"/>
                    </a:lnTo>
                    <a:lnTo>
                      <a:pt x="763215" y="553801"/>
                    </a:lnTo>
                    <a:cubicBezTo>
                      <a:pt x="846114" y="230189"/>
                      <a:pt x="971170" y="-17331"/>
                      <a:pt x="1042536" y="951"/>
                    </a:cubicBezTo>
                    <a:close/>
                    <a:moveTo>
                      <a:pt x="899661" y="951"/>
                    </a:moveTo>
                    <a:cubicBezTo>
                      <a:pt x="822397" y="75341"/>
                      <a:pt x="725838" y="300580"/>
                      <a:pt x="658469" y="563569"/>
                    </a:cubicBezTo>
                    <a:lnTo>
                      <a:pt x="642243" y="637404"/>
                    </a:lnTo>
                    <a:lnTo>
                      <a:pt x="600841" y="637631"/>
                    </a:lnTo>
                    <a:lnTo>
                      <a:pt x="620340" y="553800"/>
                    </a:lnTo>
                    <a:cubicBezTo>
                      <a:pt x="703239" y="230190"/>
                      <a:pt x="828295" y="-17331"/>
                      <a:pt x="899661" y="951"/>
                    </a:cubicBezTo>
                    <a:close/>
                    <a:moveTo>
                      <a:pt x="731385" y="951"/>
                    </a:moveTo>
                    <a:cubicBezTo>
                      <a:pt x="654121" y="75341"/>
                      <a:pt x="557562" y="300580"/>
                      <a:pt x="490194" y="563569"/>
                    </a:cubicBezTo>
                    <a:lnTo>
                      <a:pt x="473765" y="638328"/>
                    </a:lnTo>
                    <a:lnTo>
                      <a:pt x="432350" y="638555"/>
                    </a:lnTo>
                    <a:lnTo>
                      <a:pt x="452065" y="553800"/>
                    </a:lnTo>
                    <a:cubicBezTo>
                      <a:pt x="534963" y="230189"/>
                      <a:pt x="660020" y="-17330"/>
                      <a:pt x="731385" y="951"/>
                    </a:cubicBezTo>
                    <a:close/>
                    <a:moveTo>
                      <a:pt x="588510" y="951"/>
                    </a:moveTo>
                    <a:cubicBezTo>
                      <a:pt x="511246" y="75342"/>
                      <a:pt x="414687" y="300580"/>
                      <a:pt x="347319" y="563568"/>
                    </a:cubicBezTo>
                    <a:lnTo>
                      <a:pt x="330718" y="639111"/>
                    </a:lnTo>
                    <a:lnTo>
                      <a:pt x="289293" y="639338"/>
                    </a:lnTo>
                    <a:lnTo>
                      <a:pt x="309190" y="553800"/>
                    </a:lnTo>
                    <a:cubicBezTo>
                      <a:pt x="392088" y="230190"/>
                      <a:pt x="517145" y="-17330"/>
                      <a:pt x="588510" y="951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F8AB1C2E-25E1-4266-839D-EDAE43DFEDE7}"/>
                </a:ext>
              </a:extLst>
            </p:cNvPr>
            <p:cNvGrpSpPr/>
            <p:nvPr/>
          </p:nvGrpSpPr>
          <p:grpSpPr>
            <a:xfrm flipV="1">
              <a:off x="5450985" y="5287430"/>
              <a:ext cx="1580507" cy="246641"/>
              <a:chOff x="4435555" y="5521448"/>
              <a:chExt cx="1580507" cy="761076"/>
            </a:xfrm>
            <a:solidFill>
              <a:sysClr val="windowText" lastClr="000000">
                <a:lumMod val="65000"/>
                <a:lumOff val="35000"/>
              </a:sysClr>
            </a:solidFill>
          </p:grpSpPr>
          <p:sp>
            <p:nvSpPr>
              <p:cNvPr id="60" name="四角形: 上の 2 つの角を丸める 2059">
                <a:extLst>
                  <a:ext uri="{FF2B5EF4-FFF2-40B4-BE49-F238E27FC236}">
                    <a16:creationId xmlns:a16="http://schemas.microsoft.com/office/drawing/2014/main" id="{DEDF7183-F919-4F39-8CB5-404CD4768F5D}"/>
                  </a:ext>
                </a:extLst>
              </p:cNvPr>
              <p:cNvSpPr/>
              <p:nvPr/>
            </p:nvSpPr>
            <p:spPr>
              <a:xfrm>
                <a:off x="4435555" y="5521448"/>
                <a:ext cx="1580507" cy="761076"/>
              </a:xfrm>
              <a:custGeom>
                <a:avLst/>
                <a:gdLst>
                  <a:gd name="connsiteX0" fmla="*/ 361344 w 1737539"/>
                  <a:gd name="connsiteY0" fmla="*/ 0 h 722688"/>
                  <a:gd name="connsiteX1" fmla="*/ 1376195 w 1737539"/>
                  <a:gd name="connsiteY1" fmla="*/ 0 h 722688"/>
                  <a:gd name="connsiteX2" fmla="*/ 1737539 w 1737539"/>
                  <a:gd name="connsiteY2" fmla="*/ 361344 h 722688"/>
                  <a:gd name="connsiteX3" fmla="*/ 1737539 w 1737539"/>
                  <a:gd name="connsiteY3" fmla="*/ 722688 h 722688"/>
                  <a:gd name="connsiteX4" fmla="*/ 1737539 w 1737539"/>
                  <a:gd name="connsiteY4" fmla="*/ 722688 h 722688"/>
                  <a:gd name="connsiteX5" fmla="*/ 0 w 1737539"/>
                  <a:gd name="connsiteY5" fmla="*/ 722688 h 722688"/>
                  <a:gd name="connsiteX6" fmla="*/ 0 w 1737539"/>
                  <a:gd name="connsiteY6" fmla="*/ 722688 h 722688"/>
                  <a:gd name="connsiteX7" fmla="*/ 0 w 1737539"/>
                  <a:gd name="connsiteY7" fmla="*/ 361344 h 722688"/>
                  <a:gd name="connsiteX8" fmla="*/ 361344 w 1737539"/>
                  <a:gd name="connsiteY8" fmla="*/ 0 h 722688"/>
                  <a:gd name="connsiteX0" fmla="*/ 443894 w 1820089"/>
                  <a:gd name="connsiteY0" fmla="*/ 0 h 722688"/>
                  <a:gd name="connsiteX1" fmla="*/ 1458745 w 1820089"/>
                  <a:gd name="connsiteY1" fmla="*/ 0 h 722688"/>
                  <a:gd name="connsiteX2" fmla="*/ 1820089 w 1820089"/>
                  <a:gd name="connsiteY2" fmla="*/ 361344 h 722688"/>
                  <a:gd name="connsiteX3" fmla="*/ 1820089 w 1820089"/>
                  <a:gd name="connsiteY3" fmla="*/ 722688 h 722688"/>
                  <a:gd name="connsiteX4" fmla="*/ 1820089 w 1820089"/>
                  <a:gd name="connsiteY4" fmla="*/ 722688 h 722688"/>
                  <a:gd name="connsiteX5" fmla="*/ 82550 w 1820089"/>
                  <a:gd name="connsiteY5" fmla="*/ 722688 h 722688"/>
                  <a:gd name="connsiteX6" fmla="*/ 0 w 1820089"/>
                  <a:gd name="connsiteY6" fmla="*/ 722688 h 722688"/>
                  <a:gd name="connsiteX7" fmla="*/ 82550 w 1820089"/>
                  <a:gd name="connsiteY7" fmla="*/ 361344 h 722688"/>
                  <a:gd name="connsiteX8" fmla="*/ 443894 w 1820089"/>
                  <a:gd name="connsiteY8" fmla="*/ 0 h 722688"/>
                  <a:gd name="connsiteX0" fmla="*/ 443894 w 1820089"/>
                  <a:gd name="connsiteY0" fmla="*/ 0 h 722688"/>
                  <a:gd name="connsiteX1" fmla="*/ 1458745 w 1820089"/>
                  <a:gd name="connsiteY1" fmla="*/ 0 h 722688"/>
                  <a:gd name="connsiteX2" fmla="*/ 1820089 w 1820089"/>
                  <a:gd name="connsiteY2" fmla="*/ 361344 h 722688"/>
                  <a:gd name="connsiteX3" fmla="*/ 1820089 w 1820089"/>
                  <a:gd name="connsiteY3" fmla="*/ 722688 h 722688"/>
                  <a:gd name="connsiteX4" fmla="*/ 1820089 w 1820089"/>
                  <a:gd name="connsiteY4" fmla="*/ 722688 h 722688"/>
                  <a:gd name="connsiteX5" fmla="*/ 82550 w 1820089"/>
                  <a:gd name="connsiteY5" fmla="*/ 722688 h 722688"/>
                  <a:gd name="connsiteX6" fmla="*/ 0 w 1820089"/>
                  <a:gd name="connsiteY6" fmla="*/ 722688 h 722688"/>
                  <a:gd name="connsiteX7" fmla="*/ 82550 w 1820089"/>
                  <a:gd name="connsiteY7" fmla="*/ 361344 h 722688"/>
                  <a:gd name="connsiteX8" fmla="*/ 443894 w 1820089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822205 w 1822205"/>
                  <a:gd name="connsiteY4" fmla="*/ 7226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822205 w 1822205"/>
                  <a:gd name="connsiteY4" fmla="*/ 7226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822205 w 1822205"/>
                  <a:gd name="connsiteY3" fmla="*/ 722688 h 722688"/>
                  <a:gd name="connsiteX4" fmla="*/ 1612655 w 1822205"/>
                  <a:gd name="connsiteY4" fmla="*/ 709988 h 722688"/>
                  <a:gd name="connsiteX5" fmla="*/ 84666 w 1822205"/>
                  <a:gd name="connsiteY5" fmla="*/ 722688 h 722688"/>
                  <a:gd name="connsiteX6" fmla="*/ 2116 w 1822205"/>
                  <a:gd name="connsiteY6" fmla="*/ 722688 h 722688"/>
                  <a:gd name="connsiteX7" fmla="*/ 59266 w 1822205"/>
                  <a:gd name="connsiteY7" fmla="*/ 342294 h 722688"/>
                  <a:gd name="connsiteX8" fmla="*/ 446010 w 1822205"/>
                  <a:gd name="connsiteY8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612655 w 1822205"/>
                  <a:gd name="connsiteY3" fmla="*/ 709988 h 722688"/>
                  <a:gd name="connsiteX4" fmla="*/ 84666 w 1822205"/>
                  <a:gd name="connsiteY4" fmla="*/ 722688 h 722688"/>
                  <a:gd name="connsiteX5" fmla="*/ 2116 w 1822205"/>
                  <a:gd name="connsiteY5" fmla="*/ 722688 h 722688"/>
                  <a:gd name="connsiteX6" fmla="*/ 59266 w 1822205"/>
                  <a:gd name="connsiteY6" fmla="*/ 342294 h 722688"/>
                  <a:gd name="connsiteX7" fmla="*/ 446010 w 1822205"/>
                  <a:gd name="connsiteY7" fmla="*/ 0 h 722688"/>
                  <a:gd name="connsiteX0" fmla="*/ 446010 w 1822205"/>
                  <a:gd name="connsiteY0" fmla="*/ 0 h 722688"/>
                  <a:gd name="connsiteX1" fmla="*/ 1460861 w 1822205"/>
                  <a:gd name="connsiteY1" fmla="*/ 0 h 722688"/>
                  <a:gd name="connsiteX2" fmla="*/ 1822205 w 1822205"/>
                  <a:gd name="connsiteY2" fmla="*/ 361344 h 722688"/>
                  <a:gd name="connsiteX3" fmla="*/ 1612655 w 1822205"/>
                  <a:gd name="connsiteY3" fmla="*/ 709988 h 722688"/>
                  <a:gd name="connsiteX4" fmla="*/ 2116 w 1822205"/>
                  <a:gd name="connsiteY4" fmla="*/ 722688 h 722688"/>
                  <a:gd name="connsiteX5" fmla="*/ 59266 w 1822205"/>
                  <a:gd name="connsiteY5" fmla="*/ 342294 h 722688"/>
                  <a:gd name="connsiteX6" fmla="*/ 446010 w 1822205"/>
                  <a:gd name="connsiteY6" fmla="*/ 0 h 722688"/>
                  <a:gd name="connsiteX0" fmla="*/ 443908 w 1820103"/>
                  <a:gd name="connsiteY0" fmla="*/ 0 h 722688"/>
                  <a:gd name="connsiteX1" fmla="*/ 1458759 w 1820103"/>
                  <a:gd name="connsiteY1" fmla="*/ 0 h 722688"/>
                  <a:gd name="connsiteX2" fmla="*/ 1820103 w 1820103"/>
                  <a:gd name="connsiteY2" fmla="*/ 361344 h 722688"/>
                  <a:gd name="connsiteX3" fmla="*/ 1610553 w 1820103"/>
                  <a:gd name="connsiteY3" fmla="*/ 709988 h 722688"/>
                  <a:gd name="connsiteX4" fmla="*/ 14 w 1820103"/>
                  <a:gd name="connsiteY4" fmla="*/ 722688 h 722688"/>
                  <a:gd name="connsiteX5" fmla="*/ 57164 w 1820103"/>
                  <a:gd name="connsiteY5" fmla="*/ 342294 h 722688"/>
                  <a:gd name="connsiteX6" fmla="*/ 443908 w 1820103"/>
                  <a:gd name="connsiteY6" fmla="*/ 0 h 722688"/>
                  <a:gd name="connsiteX0" fmla="*/ 443908 w 1827726"/>
                  <a:gd name="connsiteY0" fmla="*/ 2381 h 725069"/>
                  <a:gd name="connsiteX1" fmla="*/ 1677834 w 1827726"/>
                  <a:gd name="connsiteY1" fmla="*/ 0 h 725069"/>
                  <a:gd name="connsiteX2" fmla="*/ 1820103 w 1827726"/>
                  <a:gd name="connsiteY2" fmla="*/ 363725 h 725069"/>
                  <a:gd name="connsiteX3" fmla="*/ 1610553 w 1827726"/>
                  <a:gd name="connsiteY3" fmla="*/ 712369 h 725069"/>
                  <a:gd name="connsiteX4" fmla="*/ 14 w 1827726"/>
                  <a:gd name="connsiteY4" fmla="*/ 725069 h 725069"/>
                  <a:gd name="connsiteX5" fmla="*/ 57164 w 1827726"/>
                  <a:gd name="connsiteY5" fmla="*/ 344675 h 725069"/>
                  <a:gd name="connsiteX6" fmla="*/ 443908 w 1827726"/>
                  <a:gd name="connsiteY6" fmla="*/ 2381 h 725069"/>
                  <a:gd name="connsiteX0" fmla="*/ 443908 w 1753687"/>
                  <a:gd name="connsiteY0" fmla="*/ 2381 h 725069"/>
                  <a:gd name="connsiteX1" fmla="*/ 1677834 w 1753687"/>
                  <a:gd name="connsiteY1" fmla="*/ 0 h 725069"/>
                  <a:gd name="connsiteX2" fmla="*/ 1620078 w 1753687"/>
                  <a:gd name="connsiteY2" fmla="*/ 361344 h 725069"/>
                  <a:gd name="connsiteX3" fmla="*/ 1610553 w 1753687"/>
                  <a:gd name="connsiteY3" fmla="*/ 712369 h 725069"/>
                  <a:gd name="connsiteX4" fmla="*/ 14 w 1753687"/>
                  <a:gd name="connsiteY4" fmla="*/ 725069 h 725069"/>
                  <a:gd name="connsiteX5" fmla="*/ 57164 w 1753687"/>
                  <a:gd name="connsiteY5" fmla="*/ 344675 h 725069"/>
                  <a:gd name="connsiteX6" fmla="*/ 443908 w 1753687"/>
                  <a:gd name="connsiteY6" fmla="*/ 2381 h 725069"/>
                  <a:gd name="connsiteX0" fmla="*/ 443908 w 1753687"/>
                  <a:gd name="connsiteY0" fmla="*/ 2381 h 725069"/>
                  <a:gd name="connsiteX1" fmla="*/ 1677834 w 1753687"/>
                  <a:gd name="connsiteY1" fmla="*/ 0 h 725069"/>
                  <a:gd name="connsiteX2" fmla="*/ 1620078 w 1753687"/>
                  <a:gd name="connsiteY2" fmla="*/ 361344 h 725069"/>
                  <a:gd name="connsiteX3" fmla="*/ 1448628 w 1753687"/>
                  <a:gd name="connsiteY3" fmla="*/ 717131 h 725069"/>
                  <a:gd name="connsiteX4" fmla="*/ 14 w 1753687"/>
                  <a:gd name="connsiteY4" fmla="*/ 725069 h 725069"/>
                  <a:gd name="connsiteX5" fmla="*/ 57164 w 1753687"/>
                  <a:gd name="connsiteY5" fmla="*/ 344675 h 725069"/>
                  <a:gd name="connsiteX6" fmla="*/ 443908 w 1753687"/>
                  <a:gd name="connsiteY6" fmla="*/ 2381 h 725069"/>
                  <a:gd name="connsiteX0" fmla="*/ 443908 w 1739609"/>
                  <a:gd name="connsiteY0" fmla="*/ 2381 h 725069"/>
                  <a:gd name="connsiteX1" fmla="*/ 1677834 w 1739609"/>
                  <a:gd name="connsiteY1" fmla="*/ 0 h 725069"/>
                  <a:gd name="connsiteX2" fmla="*/ 1529590 w 1739609"/>
                  <a:gd name="connsiteY2" fmla="*/ 363725 h 725069"/>
                  <a:gd name="connsiteX3" fmla="*/ 1448628 w 1739609"/>
                  <a:gd name="connsiteY3" fmla="*/ 717131 h 725069"/>
                  <a:gd name="connsiteX4" fmla="*/ 14 w 1739609"/>
                  <a:gd name="connsiteY4" fmla="*/ 725069 h 725069"/>
                  <a:gd name="connsiteX5" fmla="*/ 57164 w 1739609"/>
                  <a:gd name="connsiteY5" fmla="*/ 344675 h 725069"/>
                  <a:gd name="connsiteX6" fmla="*/ 443908 w 1739609"/>
                  <a:gd name="connsiteY6" fmla="*/ 2381 h 725069"/>
                  <a:gd name="connsiteX0" fmla="*/ 443908 w 1753750"/>
                  <a:gd name="connsiteY0" fmla="*/ 2381 h 725069"/>
                  <a:gd name="connsiteX1" fmla="*/ 1677834 w 1753750"/>
                  <a:gd name="connsiteY1" fmla="*/ 0 h 725069"/>
                  <a:gd name="connsiteX2" fmla="*/ 1529590 w 1753750"/>
                  <a:gd name="connsiteY2" fmla="*/ 363725 h 725069"/>
                  <a:gd name="connsiteX3" fmla="*/ 1448628 w 1753750"/>
                  <a:gd name="connsiteY3" fmla="*/ 717131 h 725069"/>
                  <a:gd name="connsiteX4" fmla="*/ 14 w 1753750"/>
                  <a:gd name="connsiteY4" fmla="*/ 725069 h 725069"/>
                  <a:gd name="connsiteX5" fmla="*/ 57164 w 1753750"/>
                  <a:gd name="connsiteY5" fmla="*/ 344675 h 725069"/>
                  <a:gd name="connsiteX6" fmla="*/ 443908 w 1753750"/>
                  <a:gd name="connsiteY6" fmla="*/ 2381 h 725069"/>
                  <a:gd name="connsiteX0" fmla="*/ 443908 w 1709210"/>
                  <a:gd name="connsiteY0" fmla="*/ 10430 h 733118"/>
                  <a:gd name="connsiteX1" fmla="*/ 1677834 w 1709210"/>
                  <a:gd name="connsiteY1" fmla="*/ 8049 h 733118"/>
                  <a:gd name="connsiteX2" fmla="*/ 1529590 w 1709210"/>
                  <a:gd name="connsiteY2" fmla="*/ 371774 h 733118"/>
                  <a:gd name="connsiteX3" fmla="*/ 1448628 w 1709210"/>
                  <a:gd name="connsiteY3" fmla="*/ 725180 h 733118"/>
                  <a:gd name="connsiteX4" fmla="*/ 14 w 1709210"/>
                  <a:gd name="connsiteY4" fmla="*/ 733118 h 733118"/>
                  <a:gd name="connsiteX5" fmla="*/ 57164 w 1709210"/>
                  <a:gd name="connsiteY5" fmla="*/ 352724 h 733118"/>
                  <a:gd name="connsiteX6" fmla="*/ 443908 w 1709210"/>
                  <a:gd name="connsiteY6" fmla="*/ 10430 h 733118"/>
                  <a:gd name="connsiteX0" fmla="*/ 443908 w 1535723"/>
                  <a:gd name="connsiteY0" fmla="*/ 8646 h 731334"/>
                  <a:gd name="connsiteX1" fmla="*/ 1465903 w 1535723"/>
                  <a:gd name="connsiteY1" fmla="*/ 8646 h 731334"/>
                  <a:gd name="connsiteX2" fmla="*/ 1529590 w 1535723"/>
                  <a:gd name="connsiteY2" fmla="*/ 369990 h 731334"/>
                  <a:gd name="connsiteX3" fmla="*/ 1448628 w 1535723"/>
                  <a:gd name="connsiteY3" fmla="*/ 723396 h 731334"/>
                  <a:gd name="connsiteX4" fmla="*/ 14 w 1535723"/>
                  <a:gd name="connsiteY4" fmla="*/ 731334 h 731334"/>
                  <a:gd name="connsiteX5" fmla="*/ 57164 w 1535723"/>
                  <a:gd name="connsiteY5" fmla="*/ 350940 h 731334"/>
                  <a:gd name="connsiteX6" fmla="*/ 443908 w 1535723"/>
                  <a:gd name="connsiteY6" fmla="*/ 8646 h 731334"/>
                  <a:gd name="connsiteX0" fmla="*/ 443908 w 1542570"/>
                  <a:gd name="connsiteY0" fmla="*/ 25577 h 748265"/>
                  <a:gd name="connsiteX1" fmla="*/ 1465903 w 1542570"/>
                  <a:gd name="connsiteY1" fmla="*/ 25577 h 748265"/>
                  <a:gd name="connsiteX2" fmla="*/ 1529590 w 1542570"/>
                  <a:gd name="connsiteY2" fmla="*/ 386921 h 748265"/>
                  <a:gd name="connsiteX3" fmla="*/ 1448628 w 1542570"/>
                  <a:gd name="connsiteY3" fmla="*/ 740327 h 748265"/>
                  <a:gd name="connsiteX4" fmla="*/ 14 w 1542570"/>
                  <a:gd name="connsiteY4" fmla="*/ 748265 h 748265"/>
                  <a:gd name="connsiteX5" fmla="*/ 57164 w 1542570"/>
                  <a:gd name="connsiteY5" fmla="*/ 367871 h 748265"/>
                  <a:gd name="connsiteX6" fmla="*/ 443908 w 1542570"/>
                  <a:gd name="connsiteY6" fmla="*/ 25577 h 748265"/>
                  <a:gd name="connsiteX0" fmla="*/ 443908 w 1542570"/>
                  <a:gd name="connsiteY0" fmla="*/ 37146 h 759834"/>
                  <a:gd name="connsiteX1" fmla="*/ 1465903 w 1542570"/>
                  <a:gd name="connsiteY1" fmla="*/ 37146 h 759834"/>
                  <a:gd name="connsiteX2" fmla="*/ 1529590 w 1542570"/>
                  <a:gd name="connsiteY2" fmla="*/ 398490 h 759834"/>
                  <a:gd name="connsiteX3" fmla="*/ 1448628 w 1542570"/>
                  <a:gd name="connsiteY3" fmla="*/ 751896 h 759834"/>
                  <a:gd name="connsiteX4" fmla="*/ 14 w 1542570"/>
                  <a:gd name="connsiteY4" fmla="*/ 759834 h 759834"/>
                  <a:gd name="connsiteX5" fmla="*/ 57164 w 1542570"/>
                  <a:gd name="connsiteY5" fmla="*/ 379440 h 759834"/>
                  <a:gd name="connsiteX6" fmla="*/ 443908 w 1542570"/>
                  <a:gd name="connsiteY6" fmla="*/ 37146 h 759834"/>
                  <a:gd name="connsiteX0" fmla="*/ 362963 w 1573525"/>
                  <a:gd name="connsiteY0" fmla="*/ 38388 h 761076"/>
                  <a:gd name="connsiteX1" fmla="*/ 1465921 w 1573525"/>
                  <a:gd name="connsiteY1" fmla="*/ 38388 h 761076"/>
                  <a:gd name="connsiteX2" fmla="*/ 1529608 w 1573525"/>
                  <a:gd name="connsiteY2" fmla="*/ 399732 h 761076"/>
                  <a:gd name="connsiteX3" fmla="*/ 1448646 w 1573525"/>
                  <a:gd name="connsiteY3" fmla="*/ 753138 h 761076"/>
                  <a:gd name="connsiteX4" fmla="*/ 32 w 1573525"/>
                  <a:gd name="connsiteY4" fmla="*/ 761076 h 761076"/>
                  <a:gd name="connsiteX5" fmla="*/ 57182 w 1573525"/>
                  <a:gd name="connsiteY5" fmla="*/ 380682 h 761076"/>
                  <a:gd name="connsiteX6" fmla="*/ 362963 w 1573525"/>
                  <a:gd name="connsiteY6" fmla="*/ 38388 h 761076"/>
                  <a:gd name="connsiteX0" fmla="*/ 362931 w 1573493"/>
                  <a:gd name="connsiteY0" fmla="*/ 38388 h 761076"/>
                  <a:gd name="connsiteX1" fmla="*/ 1465889 w 1573493"/>
                  <a:gd name="connsiteY1" fmla="*/ 38388 h 761076"/>
                  <a:gd name="connsiteX2" fmla="*/ 1529576 w 1573493"/>
                  <a:gd name="connsiteY2" fmla="*/ 399732 h 761076"/>
                  <a:gd name="connsiteX3" fmla="*/ 1448614 w 1573493"/>
                  <a:gd name="connsiteY3" fmla="*/ 753138 h 761076"/>
                  <a:gd name="connsiteX4" fmla="*/ 0 w 1573493"/>
                  <a:gd name="connsiteY4" fmla="*/ 761076 h 761076"/>
                  <a:gd name="connsiteX5" fmla="*/ 57150 w 1573493"/>
                  <a:gd name="connsiteY5" fmla="*/ 380682 h 761076"/>
                  <a:gd name="connsiteX6" fmla="*/ 362931 w 1573493"/>
                  <a:gd name="connsiteY6" fmla="*/ 38388 h 761076"/>
                  <a:gd name="connsiteX0" fmla="*/ 362931 w 1580507"/>
                  <a:gd name="connsiteY0" fmla="*/ 38388 h 761076"/>
                  <a:gd name="connsiteX1" fmla="*/ 1465889 w 1580507"/>
                  <a:gd name="connsiteY1" fmla="*/ 38388 h 761076"/>
                  <a:gd name="connsiteX2" fmla="*/ 1529576 w 1580507"/>
                  <a:gd name="connsiteY2" fmla="*/ 399732 h 761076"/>
                  <a:gd name="connsiteX3" fmla="*/ 1448614 w 1580507"/>
                  <a:gd name="connsiteY3" fmla="*/ 753138 h 761076"/>
                  <a:gd name="connsiteX4" fmla="*/ 0 w 1580507"/>
                  <a:gd name="connsiteY4" fmla="*/ 761076 h 761076"/>
                  <a:gd name="connsiteX5" fmla="*/ 57150 w 1580507"/>
                  <a:gd name="connsiteY5" fmla="*/ 380682 h 761076"/>
                  <a:gd name="connsiteX6" fmla="*/ 362931 w 1580507"/>
                  <a:gd name="connsiteY6" fmla="*/ 38388 h 76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0507" h="761076">
                    <a:moveTo>
                      <a:pt x="362931" y="38388"/>
                    </a:moveTo>
                    <a:cubicBezTo>
                      <a:pt x="517065" y="-2887"/>
                      <a:pt x="1271448" y="-21836"/>
                      <a:pt x="1465889" y="38388"/>
                    </a:cubicBezTo>
                    <a:cubicBezTo>
                      <a:pt x="1660330" y="98612"/>
                      <a:pt x="1553886" y="280607"/>
                      <a:pt x="1529576" y="399732"/>
                    </a:cubicBezTo>
                    <a:cubicBezTo>
                      <a:pt x="1505266" y="518857"/>
                      <a:pt x="1475601" y="635336"/>
                      <a:pt x="1448614" y="753138"/>
                    </a:cubicBezTo>
                    <a:lnTo>
                      <a:pt x="0" y="761076"/>
                    </a:lnTo>
                    <a:cubicBezTo>
                      <a:pt x="0" y="640628"/>
                      <a:pt x="10950" y="517799"/>
                      <a:pt x="57150" y="380682"/>
                    </a:cubicBezTo>
                    <a:cubicBezTo>
                      <a:pt x="103350" y="243565"/>
                      <a:pt x="208797" y="79663"/>
                      <a:pt x="362931" y="38388"/>
                    </a:cubicBezTo>
                    <a:close/>
                  </a:path>
                </a:pathLst>
              </a:custGeom>
              <a:solidFill>
                <a:srgbClr val="66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2448D16-1457-4F0C-A590-2E6FA342E157}"/>
                  </a:ext>
                </a:extLst>
              </p:cNvPr>
              <p:cNvSpPr/>
              <p:nvPr/>
            </p:nvSpPr>
            <p:spPr>
              <a:xfrm>
                <a:off x="4500805" y="5641243"/>
                <a:ext cx="1490210" cy="640924"/>
              </a:xfrm>
              <a:custGeom>
                <a:avLst/>
                <a:gdLst>
                  <a:gd name="connsiteX0" fmla="*/ 1347335 w 1490210"/>
                  <a:gd name="connsiteY0" fmla="*/ 952 h 640924"/>
                  <a:gd name="connsiteX1" fmla="*/ 1106143 w 1490210"/>
                  <a:gd name="connsiteY1" fmla="*/ 563568 h 640924"/>
                  <a:gd name="connsiteX2" fmla="*/ 1090457 w 1490210"/>
                  <a:gd name="connsiteY2" fmla="*/ 634948 h 640924"/>
                  <a:gd name="connsiteX3" fmla="*/ 1049086 w 1490210"/>
                  <a:gd name="connsiteY3" fmla="*/ 635175 h 640924"/>
                  <a:gd name="connsiteX4" fmla="*/ 1068014 w 1490210"/>
                  <a:gd name="connsiteY4" fmla="*/ 553801 h 640924"/>
                  <a:gd name="connsiteX5" fmla="*/ 1347335 w 1490210"/>
                  <a:gd name="connsiteY5" fmla="*/ 952 h 640924"/>
                  <a:gd name="connsiteX6" fmla="*/ 1204459 w 1490210"/>
                  <a:gd name="connsiteY6" fmla="*/ 952 h 640924"/>
                  <a:gd name="connsiteX7" fmla="*/ 963268 w 1490210"/>
                  <a:gd name="connsiteY7" fmla="*/ 563568 h 640924"/>
                  <a:gd name="connsiteX8" fmla="*/ 947410 w 1490210"/>
                  <a:gd name="connsiteY8" fmla="*/ 635732 h 640924"/>
                  <a:gd name="connsiteX9" fmla="*/ 906029 w 1490210"/>
                  <a:gd name="connsiteY9" fmla="*/ 635959 h 640924"/>
                  <a:gd name="connsiteX10" fmla="*/ 925139 w 1490210"/>
                  <a:gd name="connsiteY10" fmla="*/ 553801 h 640924"/>
                  <a:gd name="connsiteX11" fmla="*/ 1204459 w 1490210"/>
                  <a:gd name="connsiteY11" fmla="*/ 952 h 640924"/>
                  <a:gd name="connsiteX12" fmla="*/ 1490210 w 1490210"/>
                  <a:gd name="connsiteY12" fmla="*/ 951 h 640924"/>
                  <a:gd name="connsiteX13" fmla="*/ 1249018 w 1490210"/>
                  <a:gd name="connsiteY13" fmla="*/ 563568 h 640924"/>
                  <a:gd name="connsiteX14" fmla="*/ 1233504 w 1490210"/>
                  <a:gd name="connsiteY14" fmla="*/ 634164 h 640924"/>
                  <a:gd name="connsiteX15" fmla="*/ 1192143 w 1490210"/>
                  <a:gd name="connsiteY15" fmla="*/ 634391 h 640924"/>
                  <a:gd name="connsiteX16" fmla="*/ 1210889 w 1490210"/>
                  <a:gd name="connsiteY16" fmla="*/ 553801 h 640924"/>
                  <a:gd name="connsiteX17" fmla="*/ 1490210 w 1490210"/>
                  <a:gd name="connsiteY17" fmla="*/ 951 h 640924"/>
                  <a:gd name="connsiteX18" fmla="*/ 442461 w 1490210"/>
                  <a:gd name="connsiteY18" fmla="*/ 951 h 640924"/>
                  <a:gd name="connsiteX19" fmla="*/ 201269 w 1490210"/>
                  <a:gd name="connsiteY19" fmla="*/ 563568 h 640924"/>
                  <a:gd name="connsiteX20" fmla="*/ 184492 w 1490210"/>
                  <a:gd name="connsiteY20" fmla="*/ 639913 h 640924"/>
                  <a:gd name="connsiteX21" fmla="*/ 143057 w 1490210"/>
                  <a:gd name="connsiteY21" fmla="*/ 640140 h 640924"/>
                  <a:gd name="connsiteX22" fmla="*/ 163140 w 1490210"/>
                  <a:gd name="connsiteY22" fmla="*/ 553801 h 640924"/>
                  <a:gd name="connsiteX23" fmla="*/ 442461 w 1490210"/>
                  <a:gd name="connsiteY23" fmla="*/ 951 h 640924"/>
                  <a:gd name="connsiteX24" fmla="*/ 299586 w 1490210"/>
                  <a:gd name="connsiteY24" fmla="*/ 951 h 640924"/>
                  <a:gd name="connsiteX25" fmla="*/ 58394 w 1490210"/>
                  <a:gd name="connsiteY25" fmla="*/ 563568 h 640924"/>
                  <a:gd name="connsiteX26" fmla="*/ 41445 w 1490210"/>
                  <a:gd name="connsiteY26" fmla="*/ 640697 h 640924"/>
                  <a:gd name="connsiteX27" fmla="*/ 0 w 1490210"/>
                  <a:gd name="connsiteY27" fmla="*/ 640924 h 640924"/>
                  <a:gd name="connsiteX28" fmla="*/ 20265 w 1490210"/>
                  <a:gd name="connsiteY28" fmla="*/ 553801 h 640924"/>
                  <a:gd name="connsiteX29" fmla="*/ 299586 w 1490210"/>
                  <a:gd name="connsiteY29" fmla="*/ 951 h 640924"/>
                  <a:gd name="connsiteX30" fmla="*/ 1042536 w 1490210"/>
                  <a:gd name="connsiteY30" fmla="*/ 951 h 640924"/>
                  <a:gd name="connsiteX31" fmla="*/ 801344 w 1490210"/>
                  <a:gd name="connsiteY31" fmla="*/ 563569 h 640924"/>
                  <a:gd name="connsiteX32" fmla="*/ 785291 w 1490210"/>
                  <a:gd name="connsiteY32" fmla="*/ 636621 h 640924"/>
                  <a:gd name="connsiteX33" fmla="*/ 743898 w 1490210"/>
                  <a:gd name="connsiteY33" fmla="*/ 636847 h 640924"/>
                  <a:gd name="connsiteX34" fmla="*/ 763215 w 1490210"/>
                  <a:gd name="connsiteY34" fmla="*/ 553801 h 640924"/>
                  <a:gd name="connsiteX35" fmla="*/ 1042536 w 1490210"/>
                  <a:gd name="connsiteY35" fmla="*/ 951 h 640924"/>
                  <a:gd name="connsiteX36" fmla="*/ 899661 w 1490210"/>
                  <a:gd name="connsiteY36" fmla="*/ 951 h 640924"/>
                  <a:gd name="connsiteX37" fmla="*/ 658469 w 1490210"/>
                  <a:gd name="connsiteY37" fmla="*/ 563569 h 640924"/>
                  <a:gd name="connsiteX38" fmla="*/ 642243 w 1490210"/>
                  <a:gd name="connsiteY38" fmla="*/ 637404 h 640924"/>
                  <a:gd name="connsiteX39" fmla="*/ 600841 w 1490210"/>
                  <a:gd name="connsiteY39" fmla="*/ 637631 h 640924"/>
                  <a:gd name="connsiteX40" fmla="*/ 620340 w 1490210"/>
                  <a:gd name="connsiteY40" fmla="*/ 553800 h 640924"/>
                  <a:gd name="connsiteX41" fmla="*/ 899661 w 1490210"/>
                  <a:gd name="connsiteY41" fmla="*/ 951 h 640924"/>
                  <a:gd name="connsiteX42" fmla="*/ 731385 w 1490210"/>
                  <a:gd name="connsiteY42" fmla="*/ 951 h 640924"/>
                  <a:gd name="connsiteX43" fmla="*/ 490194 w 1490210"/>
                  <a:gd name="connsiteY43" fmla="*/ 563569 h 640924"/>
                  <a:gd name="connsiteX44" fmla="*/ 473765 w 1490210"/>
                  <a:gd name="connsiteY44" fmla="*/ 638328 h 640924"/>
                  <a:gd name="connsiteX45" fmla="*/ 432350 w 1490210"/>
                  <a:gd name="connsiteY45" fmla="*/ 638555 h 640924"/>
                  <a:gd name="connsiteX46" fmla="*/ 452065 w 1490210"/>
                  <a:gd name="connsiteY46" fmla="*/ 553800 h 640924"/>
                  <a:gd name="connsiteX47" fmla="*/ 731385 w 1490210"/>
                  <a:gd name="connsiteY47" fmla="*/ 951 h 640924"/>
                  <a:gd name="connsiteX48" fmla="*/ 588510 w 1490210"/>
                  <a:gd name="connsiteY48" fmla="*/ 951 h 640924"/>
                  <a:gd name="connsiteX49" fmla="*/ 347319 w 1490210"/>
                  <a:gd name="connsiteY49" fmla="*/ 563568 h 640924"/>
                  <a:gd name="connsiteX50" fmla="*/ 330718 w 1490210"/>
                  <a:gd name="connsiteY50" fmla="*/ 639111 h 640924"/>
                  <a:gd name="connsiteX51" fmla="*/ 289293 w 1490210"/>
                  <a:gd name="connsiteY51" fmla="*/ 639338 h 640924"/>
                  <a:gd name="connsiteX52" fmla="*/ 309190 w 1490210"/>
                  <a:gd name="connsiteY52" fmla="*/ 553800 h 640924"/>
                  <a:gd name="connsiteX53" fmla="*/ 588510 w 1490210"/>
                  <a:gd name="connsiteY53" fmla="*/ 951 h 6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490210" h="640924">
                    <a:moveTo>
                      <a:pt x="1347335" y="952"/>
                    </a:moveTo>
                    <a:cubicBezTo>
                      <a:pt x="1270071" y="75341"/>
                      <a:pt x="1173511" y="300581"/>
                      <a:pt x="1106143" y="563568"/>
                    </a:cubicBezTo>
                    <a:lnTo>
                      <a:pt x="1090457" y="634948"/>
                    </a:lnTo>
                    <a:lnTo>
                      <a:pt x="1049086" y="635175"/>
                    </a:lnTo>
                    <a:lnTo>
                      <a:pt x="1068014" y="553801"/>
                    </a:lnTo>
                    <a:cubicBezTo>
                      <a:pt x="1150913" y="230189"/>
                      <a:pt x="1275969" y="-17330"/>
                      <a:pt x="1347335" y="952"/>
                    </a:cubicBezTo>
                    <a:close/>
                    <a:moveTo>
                      <a:pt x="1204459" y="952"/>
                    </a:moveTo>
                    <a:cubicBezTo>
                      <a:pt x="1127196" y="75341"/>
                      <a:pt x="1030636" y="300581"/>
                      <a:pt x="963268" y="563568"/>
                    </a:cubicBezTo>
                    <a:lnTo>
                      <a:pt x="947410" y="635732"/>
                    </a:lnTo>
                    <a:lnTo>
                      <a:pt x="906029" y="635959"/>
                    </a:lnTo>
                    <a:lnTo>
                      <a:pt x="925139" y="553801"/>
                    </a:lnTo>
                    <a:cubicBezTo>
                      <a:pt x="1008038" y="230189"/>
                      <a:pt x="1133094" y="-17331"/>
                      <a:pt x="1204459" y="952"/>
                    </a:cubicBezTo>
                    <a:close/>
                    <a:moveTo>
                      <a:pt x="1490210" y="951"/>
                    </a:moveTo>
                    <a:cubicBezTo>
                      <a:pt x="1412946" y="75341"/>
                      <a:pt x="1316387" y="300581"/>
                      <a:pt x="1249018" y="563568"/>
                    </a:cubicBezTo>
                    <a:lnTo>
                      <a:pt x="1233504" y="634164"/>
                    </a:lnTo>
                    <a:lnTo>
                      <a:pt x="1192143" y="634391"/>
                    </a:lnTo>
                    <a:lnTo>
                      <a:pt x="1210889" y="553801"/>
                    </a:lnTo>
                    <a:cubicBezTo>
                      <a:pt x="1293788" y="230189"/>
                      <a:pt x="1418844" y="-17330"/>
                      <a:pt x="1490210" y="951"/>
                    </a:cubicBezTo>
                    <a:close/>
                    <a:moveTo>
                      <a:pt x="442461" y="951"/>
                    </a:moveTo>
                    <a:cubicBezTo>
                      <a:pt x="365197" y="75341"/>
                      <a:pt x="268638" y="300581"/>
                      <a:pt x="201269" y="563568"/>
                    </a:cubicBezTo>
                    <a:lnTo>
                      <a:pt x="184492" y="639913"/>
                    </a:lnTo>
                    <a:lnTo>
                      <a:pt x="143057" y="640140"/>
                    </a:lnTo>
                    <a:lnTo>
                      <a:pt x="163140" y="553801"/>
                    </a:lnTo>
                    <a:cubicBezTo>
                      <a:pt x="246039" y="230189"/>
                      <a:pt x="371095" y="-17330"/>
                      <a:pt x="442461" y="951"/>
                    </a:cubicBezTo>
                    <a:close/>
                    <a:moveTo>
                      <a:pt x="299586" y="951"/>
                    </a:moveTo>
                    <a:cubicBezTo>
                      <a:pt x="222322" y="75341"/>
                      <a:pt x="125763" y="300581"/>
                      <a:pt x="58394" y="563568"/>
                    </a:cubicBezTo>
                    <a:lnTo>
                      <a:pt x="41445" y="640697"/>
                    </a:lnTo>
                    <a:lnTo>
                      <a:pt x="0" y="640924"/>
                    </a:lnTo>
                    <a:lnTo>
                      <a:pt x="20265" y="553801"/>
                    </a:lnTo>
                    <a:cubicBezTo>
                      <a:pt x="103164" y="230189"/>
                      <a:pt x="228220" y="-17330"/>
                      <a:pt x="299586" y="951"/>
                    </a:cubicBezTo>
                    <a:close/>
                    <a:moveTo>
                      <a:pt x="1042536" y="951"/>
                    </a:moveTo>
                    <a:cubicBezTo>
                      <a:pt x="965272" y="75341"/>
                      <a:pt x="868713" y="300581"/>
                      <a:pt x="801344" y="563569"/>
                    </a:cubicBezTo>
                    <a:lnTo>
                      <a:pt x="785291" y="636621"/>
                    </a:lnTo>
                    <a:lnTo>
                      <a:pt x="743898" y="636847"/>
                    </a:lnTo>
                    <a:lnTo>
                      <a:pt x="763215" y="553801"/>
                    </a:lnTo>
                    <a:cubicBezTo>
                      <a:pt x="846114" y="230189"/>
                      <a:pt x="971170" y="-17331"/>
                      <a:pt x="1042536" y="951"/>
                    </a:cubicBezTo>
                    <a:close/>
                    <a:moveTo>
                      <a:pt x="899661" y="951"/>
                    </a:moveTo>
                    <a:cubicBezTo>
                      <a:pt x="822397" y="75341"/>
                      <a:pt x="725838" y="300580"/>
                      <a:pt x="658469" y="563569"/>
                    </a:cubicBezTo>
                    <a:lnTo>
                      <a:pt x="642243" y="637404"/>
                    </a:lnTo>
                    <a:lnTo>
                      <a:pt x="600841" y="637631"/>
                    </a:lnTo>
                    <a:lnTo>
                      <a:pt x="620340" y="553800"/>
                    </a:lnTo>
                    <a:cubicBezTo>
                      <a:pt x="703239" y="230190"/>
                      <a:pt x="828295" y="-17331"/>
                      <a:pt x="899661" y="951"/>
                    </a:cubicBezTo>
                    <a:close/>
                    <a:moveTo>
                      <a:pt x="731385" y="951"/>
                    </a:moveTo>
                    <a:cubicBezTo>
                      <a:pt x="654121" y="75341"/>
                      <a:pt x="557562" y="300580"/>
                      <a:pt x="490194" y="563569"/>
                    </a:cubicBezTo>
                    <a:lnTo>
                      <a:pt x="473765" y="638328"/>
                    </a:lnTo>
                    <a:lnTo>
                      <a:pt x="432350" y="638555"/>
                    </a:lnTo>
                    <a:lnTo>
                      <a:pt x="452065" y="553800"/>
                    </a:lnTo>
                    <a:cubicBezTo>
                      <a:pt x="534963" y="230189"/>
                      <a:pt x="660020" y="-17330"/>
                      <a:pt x="731385" y="951"/>
                    </a:cubicBezTo>
                    <a:close/>
                    <a:moveTo>
                      <a:pt x="588510" y="951"/>
                    </a:moveTo>
                    <a:cubicBezTo>
                      <a:pt x="511246" y="75342"/>
                      <a:pt x="414687" y="300580"/>
                      <a:pt x="347319" y="563568"/>
                    </a:cubicBezTo>
                    <a:lnTo>
                      <a:pt x="330718" y="639111"/>
                    </a:lnTo>
                    <a:lnTo>
                      <a:pt x="289293" y="639338"/>
                    </a:lnTo>
                    <a:lnTo>
                      <a:pt x="309190" y="553800"/>
                    </a:lnTo>
                    <a:cubicBezTo>
                      <a:pt x="392088" y="230190"/>
                      <a:pt x="517145" y="-17330"/>
                      <a:pt x="588510" y="951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5B48694B-65D1-40DF-914D-BAC93FE35587}"/>
                </a:ext>
              </a:extLst>
            </p:cNvPr>
            <p:cNvGrpSpPr/>
            <p:nvPr/>
          </p:nvGrpSpPr>
          <p:grpSpPr>
            <a:xfrm rot="1604589">
              <a:off x="4154291" y="3465295"/>
              <a:ext cx="845727" cy="1217735"/>
              <a:chOff x="4302919" y="2813985"/>
              <a:chExt cx="700321" cy="1326924"/>
            </a:xfrm>
            <a:solidFill>
              <a:sysClr val="windowText" lastClr="000000">
                <a:lumMod val="65000"/>
                <a:lumOff val="35000"/>
              </a:sysClr>
            </a:solidFill>
          </p:grpSpPr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CA9FDA24-884F-4C67-A676-7A1FAFCC8E16}"/>
                  </a:ext>
                </a:extLst>
              </p:cNvPr>
              <p:cNvSpPr/>
              <p:nvPr/>
            </p:nvSpPr>
            <p:spPr>
              <a:xfrm>
                <a:off x="4330352" y="3007121"/>
                <a:ext cx="644082" cy="1046379"/>
              </a:xfrm>
              <a:custGeom>
                <a:avLst/>
                <a:gdLst>
                  <a:gd name="connsiteX0" fmla="*/ 430388 w 644082"/>
                  <a:gd name="connsiteY0" fmla="*/ 39551 h 1046379"/>
                  <a:gd name="connsiteX1" fmla="*/ 427194 w 644082"/>
                  <a:gd name="connsiteY1" fmla="*/ 70045 h 1046379"/>
                  <a:gd name="connsiteX2" fmla="*/ 433582 w 644082"/>
                  <a:gd name="connsiteY2" fmla="*/ 70045 h 1046379"/>
                  <a:gd name="connsiteX3" fmla="*/ 217266 w 644082"/>
                  <a:gd name="connsiteY3" fmla="*/ 5452 h 1046379"/>
                  <a:gd name="connsiteX4" fmla="*/ 210500 w 644082"/>
                  <a:gd name="connsiteY4" fmla="*/ 70045 h 1046379"/>
                  <a:gd name="connsiteX5" fmla="*/ 224031 w 644082"/>
                  <a:gd name="connsiteY5" fmla="*/ 70045 h 1046379"/>
                  <a:gd name="connsiteX6" fmla="*/ 1 w 644082"/>
                  <a:gd name="connsiteY6" fmla="*/ 0 h 1046379"/>
                  <a:gd name="connsiteX7" fmla="*/ 164798 w 644082"/>
                  <a:gd name="connsiteY7" fmla="*/ 41522 h 1046379"/>
                  <a:gd name="connsiteX8" fmla="*/ 216781 w 644082"/>
                  <a:gd name="connsiteY8" fmla="*/ 827 h 1046379"/>
                  <a:gd name="connsiteX9" fmla="*/ 216695 w 644082"/>
                  <a:gd name="connsiteY9" fmla="*/ 0 h 1046379"/>
                  <a:gd name="connsiteX10" fmla="*/ 217266 w 644082"/>
                  <a:gd name="connsiteY10" fmla="*/ 447 h 1046379"/>
                  <a:gd name="connsiteX11" fmla="*/ 217837 w 644082"/>
                  <a:gd name="connsiteY11" fmla="*/ 0 h 1046379"/>
                  <a:gd name="connsiteX12" fmla="*/ 217750 w 644082"/>
                  <a:gd name="connsiteY12" fmla="*/ 827 h 1046379"/>
                  <a:gd name="connsiteX13" fmla="*/ 269734 w 644082"/>
                  <a:gd name="connsiteY13" fmla="*/ 41522 h 1046379"/>
                  <a:gd name="connsiteX14" fmla="*/ 395129 w 644082"/>
                  <a:gd name="connsiteY14" fmla="*/ 33737 h 1046379"/>
                  <a:gd name="connsiteX15" fmla="*/ 426928 w 644082"/>
                  <a:gd name="connsiteY15" fmla="*/ 6510 h 1046379"/>
                  <a:gd name="connsiteX16" fmla="*/ 426246 w 644082"/>
                  <a:gd name="connsiteY16" fmla="*/ 0 h 1046379"/>
                  <a:gd name="connsiteX17" fmla="*/ 430574 w 644082"/>
                  <a:gd name="connsiteY17" fmla="*/ 3389 h 1046379"/>
                  <a:gd name="connsiteX18" fmla="*/ 434531 w 644082"/>
                  <a:gd name="connsiteY18" fmla="*/ 0 h 1046379"/>
                  <a:gd name="connsiteX19" fmla="*/ 433903 w 644082"/>
                  <a:gd name="connsiteY19" fmla="*/ 5995 h 1046379"/>
                  <a:gd name="connsiteX20" fmla="*/ 479285 w 644082"/>
                  <a:gd name="connsiteY20" fmla="*/ 41522 h 1046379"/>
                  <a:gd name="connsiteX21" fmla="*/ 644082 w 644082"/>
                  <a:gd name="connsiteY21" fmla="*/ 0 h 1046379"/>
                  <a:gd name="connsiteX22" fmla="*/ 635522 w 644082"/>
                  <a:gd name="connsiteY22" fmla="*/ 81722 h 1046379"/>
                  <a:gd name="connsiteX23" fmla="*/ 622648 w 644082"/>
                  <a:gd name="connsiteY23" fmla="*/ 118529 h 1046379"/>
                  <a:gd name="connsiteX24" fmla="*/ 622648 w 644082"/>
                  <a:gd name="connsiteY24" fmla="*/ 1015423 h 1046379"/>
                  <a:gd name="connsiteX25" fmla="*/ 622648 w 644082"/>
                  <a:gd name="connsiteY25" fmla="*/ 1046379 h 1046379"/>
                  <a:gd name="connsiteX26" fmla="*/ 0 w 644082"/>
                  <a:gd name="connsiteY26" fmla="*/ 1046379 h 1046379"/>
                  <a:gd name="connsiteX27" fmla="*/ 0 w 644082"/>
                  <a:gd name="connsiteY27" fmla="*/ 1015423 h 1046379"/>
                  <a:gd name="connsiteX28" fmla="*/ 0 w 644082"/>
                  <a:gd name="connsiteY28" fmla="*/ 101001 h 1046379"/>
                  <a:gd name="connsiteX29" fmla="*/ 0 w 644082"/>
                  <a:gd name="connsiteY29" fmla="*/ 70045 h 1046379"/>
                  <a:gd name="connsiteX30" fmla="*/ 7337 w 644082"/>
                  <a:gd name="connsiteY30" fmla="*/ 70045 h 104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44082" h="1046379">
                    <a:moveTo>
                      <a:pt x="430388" y="39551"/>
                    </a:moveTo>
                    <a:lnTo>
                      <a:pt x="427194" y="70045"/>
                    </a:lnTo>
                    <a:lnTo>
                      <a:pt x="433582" y="70045"/>
                    </a:lnTo>
                    <a:close/>
                    <a:moveTo>
                      <a:pt x="217266" y="5452"/>
                    </a:moveTo>
                    <a:lnTo>
                      <a:pt x="210500" y="70045"/>
                    </a:lnTo>
                    <a:lnTo>
                      <a:pt x="224031" y="70045"/>
                    </a:lnTo>
                    <a:close/>
                    <a:moveTo>
                      <a:pt x="1" y="0"/>
                    </a:moveTo>
                    <a:cubicBezTo>
                      <a:pt x="50673" y="55363"/>
                      <a:pt x="109865" y="69204"/>
                      <a:pt x="164798" y="41522"/>
                    </a:cubicBezTo>
                    <a:lnTo>
                      <a:pt x="216781" y="827"/>
                    </a:lnTo>
                    <a:lnTo>
                      <a:pt x="216695" y="0"/>
                    </a:lnTo>
                    <a:lnTo>
                      <a:pt x="217266" y="447"/>
                    </a:lnTo>
                    <a:lnTo>
                      <a:pt x="217837" y="0"/>
                    </a:lnTo>
                    <a:lnTo>
                      <a:pt x="217750" y="827"/>
                    </a:lnTo>
                    <a:lnTo>
                      <a:pt x="269734" y="41522"/>
                    </a:lnTo>
                    <a:cubicBezTo>
                      <a:pt x="310933" y="62284"/>
                      <a:pt x="354529" y="59688"/>
                      <a:pt x="395129" y="33737"/>
                    </a:cubicBezTo>
                    <a:lnTo>
                      <a:pt x="426928" y="6510"/>
                    </a:lnTo>
                    <a:lnTo>
                      <a:pt x="426246" y="0"/>
                    </a:lnTo>
                    <a:lnTo>
                      <a:pt x="430574" y="3389"/>
                    </a:lnTo>
                    <a:lnTo>
                      <a:pt x="434531" y="0"/>
                    </a:lnTo>
                    <a:lnTo>
                      <a:pt x="433903" y="5995"/>
                    </a:lnTo>
                    <a:lnTo>
                      <a:pt x="479285" y="41522"/>
                    </a:lnTo>
                    <a:cubicBezTo>
                      <a:pt x="534217" y="69204"/>
                      <a:pt x="593410" y="55363"/>
                      <a:pt x="644082" y="0"/>
                    </a:cubicBezTo>
                    <a:cubicBezTo>
                      <a:pt x="644082" y="28988"/>
                      <a:pt x="641034" y="56604"/>
                      <a:pt x="635522" y="81722"/>
                    </a:cubicBezTo>
                    <a:lnTo>
                      <a:pt x="622648" y="118529"/>
                    </a:lnTo>
                    <a:lnTo>
                      <a:pt x="622648" y="1015423"/>
                    </a:lnTo>
                    <a:lnTo>
                      <a:pt x="622648" y="1046379"/>
                    </a:lnTo>
                    <a:lnTo>
                      <a:pt x="0" y="1046379"/>
                    </a:lnTo>
                    <a:lnTo>
                      <a:pt x="0" y="1015423"/>
                    </a:lnTo>
                    <a:lnTo>
                      <a:pt x="0" y="101001"/>
                    </a:lnTo>
                    <a:lnTo>
                      <a:pt x="0" y="70045"/>
                    </a:lnTo>
                    <a:lnTo>
                      <a:pt x="7337" y="70045"/>
                    </a:lnTo>
                    <a:close/>
                  </a:path>
                </a:pathLst>
              </a:cu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" name="月 55">
                <a:extLst>
                  <a:ext uri="{FF2B5EF4-FFF2-40B4-BE49-F238E27FC236}">
                    <a16:creationId xmlns:a16="http://schemas.microsoft.com/office/drawing/2014/main" id="{0303EFB6-F9C1-4663-9D0C-67513885E824}"/>
                  </a:ext>
                </a:extLst>
              </p:cNvPr>
              <p:cNvSpPr/>
              <p:nvPr/>
            </p:nvSpPr>
            <p:spPr>
              <a:xfrm>
                <a:off x="4302919" y="2813985"/>
                <a:ext cx="66922" cy="1326924"/>
              </a:xfrm>
              <a:prstGeom prst="moon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" name="月 56">
                <a:extLst>
                  <a:ext uri="{FF2B5EF4-FFF2-40B4-BE49-F238E27FC236}">
                    <a16:creationId xmlns:a16="http://schemas.microsoft.com/office/drawing/2014/main" id="{A9EF2F3D-457B-4608-96E3-FA3B81B74594}"/>
                  </a:ext>
                </a:extLst>
              </p:cNvPr>
              <p:cNvSpPr/>
              <p:nvPr/>
            </p:nvSpPr>
            <p:spPr>
              <a:xfrm>
                <a:off x="4520542" y="2813985"/>
                <a:ext cx="66922" cy="1326924"/>
              </a:xfrm>
              <a:prstGeom prst="moon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8" name="月 57">
                <a:extLst>
                  <a:ext uri="{FF2B5EF4-FFF2-40B4-BE49-F238E27FC236}">
                    <a16:creationId xmlns:a16="http://schemas.microsoft.com/office/drawing/2014/main" id="{B935E5DD-5408-4593-B97C-18DD4CE2484D}"/>
                  </a:ext>
                </a:extLst>
              </p:cNvPr>
              <p:cNvSpPr/>
              <p:nvPr/>
            </p:nvSpPr>
            <p:spPr>
              <a:xfrm>
                <a:off x="4720418" y="2813985"/>
                <a:ext cx="66922" cy="1326924"/>
              </a:xfrm>
              <a:prstGeom prst="moon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" name="月 58">
                <a:extLst>
                  <a:ext uri="{FF2B5EF4-FFF2-40B4-BE49-F238E27FC236}">
                    <a16:creationId xmlns:a16="http://schemas.microsoft.com/office/drawing/2014/main" id="{5AC3DCF3-EBB4-4182-B020-3DE7AC5CAA73}"/>
                  </a:ext>
                </a:extLst>
              </p:cNvPr>
              <p:cNvSpPr/>
              <p:nvPr/>
            </p:nvSpPr>
            <p:spPr>
              <a:xfrm>
                <a:off x="4936318" y="2813985"/>
                <a:ext cx="66922" cy="1326924"/>
              </a:xfrm>
              <a:prstGeom prst="moon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" name="楕円 2052">
              <a:extLst>
                <a:ext uri="{FF2B5EF4-FFF2-40B4-BE49-F238E27FC236}">
                  <a16:creationId xmlns:a16="http://schemas.microsoft.com/office/drawing/2014/main" id="{44779E2D-9800-4BBD-9EC8-1EDD28664177}"/>
                </a:ext>
              </a:extLst>
            </p:cNvPr>
            <p:cNvSpPr/>
            <p:nvPr/>
          </p:nvSpPr>
          <p:spPr>
            <a:xfrm>
              <a:off x="6859182" y="4490240"/>
              <a:ext cx="1737539" cy="876377"/>
            </a:xfrm>
            <a:custGeom>
              <a:avLst/>
              <a:gdLst>
                <a:gd name="connsiteX0" fmla="*/ 0 w 1219200"/>
                <a:gd name="connsiteY0" fmla="*/ 609600 h 1219200"/>
                <a:gd name="connsiteX1" fmla="*/ 609600 w 1219200"/>
                <a:gd name="connsiteY1" fmla="*/ 0 h 1219200"/>
                <a:gd name="connsiteX2" fmla="*/ 1219200 w 1219200"/>
                <a:gd name="connsiteY2" fmla="*/ 609600 h 1219200"/>
                <a:gd name="connsiteX3" fmla="*/ 609600 w 1219200"/>
                <a:gd name="connsiteY3" fmla="*/ 1219200 h 1219200"/>
                <a:gd name="connsiteX4" fmla="*/ 0 w 1219200"/>
                <a:gd name="connsiteY4" fmla="*/ 609600 h 1219200"/>
                <a:gd name="connsiteX0" fmla="*/ 0 w 1219200"/>
                <a:gd name="connsiteY0" fmla="*/ 609600 h 1219200"/>
                <a:gd name="connsiteX1" fmla="*/ 609600 w 1219200"/>
                <a:gd name="connsiteY1" fmla="*/ 0 h 1219200"/>
                <a:gd name="connsiteX2" fmla="*/ 1219200 w 1219200"/>
                <a:gd name="connsiteY2" fmla="*/ 609600 h 1219200"/>
                <a:gd name="connsiteX3" fmla="*/ 609600 w 1219200"/>
                <a:gd name="connsiteY3" fmla="*/ 1219200 h 1219200"/>
                <a:gd name="connsiteX4" fmla="*/ 0 w 1219200"/>
                <a:gd name="connsiteY4" fmla="*/ 609600 h 1219200"/>
                <a:gd name="connsiteX0" fmla="*/ 0 w 1219200"/>
                <a:gd name="connsiteY0" fmla="*/ 609600 h 1219200"/>
                <a:gd name="connsiteX1" fmla="*/ 609600 w 1219200"/>
                <a:gd name="connsiteY1" fmla="*/ 0 h 1219200"/>
                <a:gd name="connsiteX2" fmla="*/ 1219200 w 1219200"/>
                <a:gd name="connsiteY2" fmla="*/ 609600 h 1219200"/>
                <a:gd name="connsiteX3" fmla="*/ 609600 w 1219200"/>
                <a:gd name="connsiteY3" fmla="*/ 1219200 h 1219200"/>
                <a:gd name="connsiteX4" fmla="*/ 0 w 1219200"/>
                <a:gd name="connsiteY4" fmla="*/ 609600 h 1219200"/>
                <a:gd name="connsiteX0" fmla="*/ 0 w 1219200"/>
                <a:gd name="connsiteY0" fmla="*/ 609600 h 1219200"/>
                <a:gd name="connsiteX1" fmla="*/ 609600 w 1219200"/>
                <a:gd name="connsiteY1" fmla="*/ 0 h 1219200"/>
                <a:gd name="connsiteX2" fmla="*/ 1219200 w 1219200"/>
                <a:gd name="connsiteY2" fmla="*/ 609600 h 1219200"/>
                <a:gd name="connsiteX3" fmla="*/ 609600 w 1219200"/>
                <a:gd name="connsiteY3" fmla="*/ 1219200 h 1219200"/>
                <a:gd name="connsiteX4" fmla="*/ 0 w 1219200"/>
                <a:gd name="connsiteY4" fmla="*/ 609600 h 1219200"/>
                <a:gd name="connsiteX0" fmla="*/ 0 w 1927860"/>
                <a:gd name="connsiteY0" fmla="*/ 624840 h 1219200"/>
                <a:gd name="connsiteX1" fmla="*/ 1318260 w 1927860"/>
                <a:gd name="connsiteY1" fmla="*/ 0 h 1219200"/>
                <a:gd name="connsiteX2" fmla="*/ 1927860 w 1927860"/>
                <a:gd name="connsiteY2" fmla="*/ 609600 h 1219200"/>
                <a:gd name="connsiteX3" fmla="*/ 1318260 w 1927860"/>
                <a:gd name="connsiteY3" fmla="*/ 1219200 h 1219200"/>
                <a:gd name="connsiteX4" fmla="*/ 0 w 1927860"/>
                <a:gd name="connsiteY4" fmla="*/ 624840 h 1219200"/>
                <a:gd name="connsiteX0" fmla="*/ 0 w 1905000"/>
                <a:gd name="connsiteY0" fmla="*/ 914400 h 1220007"/>
                <a:gd name="connsiteX1" fmla="*/ 1295400 w 1905000"/>
                <a:gd name="connsiteY1" fmla="*/ 0 h 1220007"/>
                <a:gd name="connsiteX2" fmla="*/ 1905000 w 1905000"/>
                <a:gd name="connsiteY2" fmla="*/ 609600 h 1220007"/>
                <a:gd name="connsiteX3" fmla="*/ 1295400 w 1905000"/>
                <a:gd name="connsiteY3" fmla="*/ 1219200 h 1220007"/>
                <a:gd name="connsiteX4" fmla="*/ 0 w 1905000"/>
                <a:gd name="connsiteY4" fmla="*/ 914400 h 1220007"/>
                <a:gd name="connsiteX0" fmla="*/ 0 w 1905000"/>
                <a:gd name="connsiteY0" fmla="*/ 914400 h 1219200"/>
                <a:gd name="connsiteX1" fmla="*/ 1295400 w 1905000"/>
                <a:gd name="connsiteY1" fmla="*/ 0 h 1219200"/>
                <a:gd name="connsiteX2" fmla="*/ 1905000 w 1905000"/>
                <a:gd name="connsiteY2" fmla="*/ 609600 h 1219200"/>
                <a:gd name="connsiteX3" fmla="*/ 1295400 w 1905000"/>
                <a:gd name="connsiteY3" fmla="*/ 1219200 h 1219200"/>
                <a:gd name="connsiteX4" fmla="*/ 0 w 1905000"/>
                <a:gd name="connsiteY4" fmla="*/ 914400 h 1219200"/>
                <a:gd name="connsiteX0" fmla="*/ 0 w 1905000"/>
                <a:gd name="connsiteY0" fmla="*/ 1021080 h 1221658"/>
                <a:gd name="connsiteX1" fmla="*/ 1295400 w 1905000"/>
                <a:gd name="connsiteY1" fmla="*/ 0 h 1221658"/>
                <a:gd name="connsiteX2" fmla="*/ 1905000 w 1905000"/>
                <a:gd name="connsiteY2" fmla="*/ 609600 h 1221658"/>
                <a:gd name="connsiteX3" fmla="*/ 1295400 w 1905000"/>
                <a:gd name="connsiteY3" fmla="*/ 1219200 h 1221658"/>
                <a:gd name="connsiteX4" fmla="*/ 0 w 1905000"/>
                <a:gd name="connsiteY4" fmla="*/ 1021080 h 1221658"/>
                <a:gd name="connsiteX0" fmla="*/ 176 w 1905176"/>
                <a:gd name="connsiteY0" fmla="*/ 1021080 h 1219200"/>
                <a:gd name="connsiteX1" fmla="*/ 1295576 w 1905176"/>
                <a:gd name="connsiteY1" fmla="*/ 0 h 1219200"/>
                <a:gd name="connsiteX2" fmla="*/ 1905176 w 1905176"/>
                <a:gd name="connsiteY2" fmla="*/ 609600 h 1219200"/>
                <a:gd name="connsiteX3" fmla="*/ 1295576 w 1905176"/>
                <a:gd name="connsiteY3" fmla="*/ 1219200 h 1219200"/>
                <a:gd name="connsiteX4" fmla="*/ 176 w 1905176"/>
                <a:gd name="connsiteY4" fmla="*/ 1021080 h 1219200"/>
                <a:gd name="connsiteX0" fmla="*/ 179 w 1897559"/>
                <a:gd name="connsiteY0" fmla="*/ 1051560 h 1219277"/>
                <a:gd name="connsiteX1" fmla="*/ 1287959 w 1897559"/>
                <a:gd name="connsiteY1" fmla="*/ 0 h 1219277"/>
                <a:gd name="connsiteX2" fmla="*/ 1897559 w 1897559"/>
                <a:gd name="connsiteY2" fmla="*/ 609600 h 1219277"/>
                <a:gd name="connsiteX3" fmla="*/ 1287959 w 1897559"/>
                <a:gd name="connsiteY3" fmla="*/ 1219200 h 1219277"/>
                <a:gd name="connsiteX4" fmla="*/ 179 w 1897559"/>
                <a:gd name="connsiteY4" fmla="*/ 1051560 h 121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7559" h="1219277">
                  <a:moveTo>
                    <a:pt x="179" y="1051560"/>
                  </a:moveTo>
                  <a:cubicBezTo>
                    <a:pt x="-15061" y="874907"/>
                    <a:pt x="951286" y="0"/>
                    <a:pt x="1287959" y="0"/>
                  </a:cubicBezTo>
                  <a:cubicBezTo>
                    <a:pt x="1624632" y="0"/>
                    <a:pt x="1897559" y="272927"/>
                    <a:pt x="1897559" y="609600"/>
                  </a:cubicBezTo>
                  <a:cubicBezTo>
                    <a:pt x="1897559" y="946273"/>
                    <a:pt x="1624632" y="1219200"/>
                    <a:pt x="1287959" y="1219200"/>
                  </a:cubicBezTo>
                  <a:cubicBezTo>
                    <a:pt x="951286" y="1219200"/>
                    <a:pt x="15419" y="1228213"/>
                    <a:pt x="179" y="1051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63300"/>
                </a:gs>
                <a:gs pos="100000">
                  <a:srgbClr val="E7E6E6">
                    <a:lumMod val="75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74098257-066C-40B8-A2D4-DA170A158C9C}"/>
                </a:ext>
              </a:extLst>
            </p:cNvPr>
            <p:cNvSpPr/>
            <p:nvPr/>
          </p:nvSpPr>
          <p:spPr>
            <a:xfrm>
              <a:off x="7087205" y="4527106"/>
              <a:ext cx="1509516" cy="839486"/>
            </a:xfrm>
            <a:custGeom>
              <a:avLst/>
              <a:gdLst>
                <a:gd name="connsiteX0" fmla="*/ 823625 w 1509516"/>
                <a:gd name="connsiteY0" fmla="*/ 0 h 839486"/>
                <a:gd name="connsiteX1" fmla="*/ 226222 w 1509516"/>
                <a:gd name="connsiteY1" fmla="*/ 518150 h 839486"/>
                <a:gd name="connsiteX2" fmla="*/ 1065487 w 1509516"/>
                <a:gd name="connsiteY2" fmla="*/ 19619 h 839486"/>
                <a:gd name="connsiteX3" fmla="*/ 263764 w 1509516"/>
                <a:gd name="connsiteY3" fmla="*/ 523400 h 839486"/>
                <a:gd name="connsiteX4" fmla="*/ 1269507 w 1509516"/>
                <a:gd name="connsiteY4" fmla="*/ 62353 h 839486"/>
                <a:gd name="connsiteX5" fmla="*/ 294273 w 1509516"/>
                <a:gd name="connsiteY5" fmla="*/ 532403 h 839486"/>
                <a:gd name="connsiteX6" fmla="*/ 1397735 w 1509516"/>
                <a:gd name="connsiteY6" fmla="*/ 137340 h 839486"/>
                <a:gd name="connsiteX7" fmla="*/ 1398151 w 1509516"/>
                <a:gd name="connsiteY7" fmla="*/ 137736 h 839486"/>
                <a:gd name="connsiteX8" fmla="*/ 316578 w 1509516"/>
                <a:gd name="connsiteY8" fmla="*/ 544815 h 839486"/>
                <a:gd name="connsiteX9" fmla="*/ 1467391 w 1509516"/>
                <a:gd name="connsiteY9" fmla="*/ 228207 h 839486"/>
                <a:gd name="connsiteX10" fmla="*/ 1467999 w 1509516"/>
                <a:gd name="connsiteY10" fmla="*/ 229087 h 839486"/>
                <a:gd name="connsiteX11" fmla="*/ 329817 w 1509516"/>
                <a:gd name="connsiteY11" fmla="*/ 560158 h 839486"/>
                <a:gd name="connsiteX12" fmla="*/ 1503235 w 1509516"/>
                <a:gd name="connsiteY12" fmla="*/ 325181 h 839486"/>
                <a:gd name="connsiteX13" fmla="*/ 1503386 w 1509516"/>
                <a:gd name="connsiteY13" fmla="*/ 326354 h 839486"/>
                <a:gd name="connsiteX14" fmla="*/ 333489 w 1509516"/>
                <a:gd name="connsiteY14" fmla="*/ 577842 h 839486"/>
                <a:gd name="connsiteX15" fmla="*/ 1509516 w 1509516"/>
                <a:gd name="connsiteY15" fmla="*/ 428499 h 839486"/>
                <a:gd name="connsiteX16" fmla="*/ 1509383 w 1509516"/>
                <a:gd name="connsiteY16" fmla="*/ 429536 h 839486"/>
                <a:gd name="connsiteX17" fmla="*/ 327450 w 1509516"/>
                <a:gd name="connsiteY17" fmla="*/ 597187 h 839486"/>
                <a:gd name="connsiteX18" fmla="*/ 1481692 w 1509516"/>
                <a:gd name="connsiteY18" fmla="*/ 540118 h 839486"/>
                <a:gd name="connsiteX19" fmla="*/ 1481483 w 1509516"/>
                <a:gd name="connsiteY19" fmla="*/ 540646 h 839486"/>
                <a:gd name="connsiteX20" fmla="*/ 311929 w 1509516"/>
                <a:gd name="connsiteY20" fmla="*/ 617451 h 839486"/>
                <a:gd name="connsiteX21" fmla="*/ 1393676 w 1509516"/>
                <a:gd name="connsiteY21" fmla="*/ 660477 h 839486"/>
                <a:gd name="connsiteX22" fmla="*/ 287524 w 1509516"/>
                <a:gd name="connsiteY22" fmla="*/ 637854 h 839486"/>
                <a:gd name="connsiteX23" fmla="*/ 1223524 w 1509516"/>
                <a:gd name="connsiteY23" fmla="*/ 780888 h 839486"/>
                <a:gd name="connsiteX24" fmla="*/ 255174 w 1509516"/>
                <a:gd name="connsiteY24" fmla="*/ 657613 h 839486"/>
                <a:gd name="connsiteX25" fmla="*/ 832670 w 1509516"/>
                <a:gd name="connsiteY25" fmla="*/ 839483 h 839486"/>
                <a:gd name="connsiteX26" fmla="*/ 816211 w 1509516"/>
                <a:gd name="connsiteY26" fmla="*/ 839486 h 839486"/>
                <a:gd name="connsiteX27" fmla="*/ 807784 w 1509516"/>
                <a:gd name="connsiteY27" fmla="*/ 839438 h 839486"/>
                <a:gd name="connsiteX28" fmla="*/ 216124 w 1509516"/>
                <a:gd name="connsiteY28" fmla="*/ 675968 h 839486"/>
                <a:gd name="connsiteX29" fmla="*/ 484612 w 1509516"/>
                <a:gd name="connsiteY29" fmla="*/ 835472 h 839486"/>
                <a:gd name="connsiteX30" fmla="*/ 449921 w 1509516"/>
                <a:gd name="connsiteY30" fmla="*/ 834810 h 839486"/>
                <a:gd name="connsiteX31" fmla="*/ 444786 w 1509516"/>
                <a:gd name="connsiteY31" fmla="*/ 834600 h 839486"/>
                <a:gd name="connsiteX32" fmla="*/ 171871 w 1509516"/>
                <a:gd name="connsiteY32" fmla="*/ 692214 h 839486"/>
                <a:gd name="connsiteX33" fmla="*/ 221221 w 1509516"/>
                <a:gd name="connsiteY33" fmla="*/ 754839 h 839486"/>
                <a:gd name="connsiteX34" fmla="*/ 0 w 1509516"/>
                <a:gd name="connsiteY34" fmla="*/ 637849 h 839486"/>
                <a:gd name="connsiteX35" fmla="*/ 156376 w 1509516"/>
                <a:gd name="connsiteY35" fmla="*/ 442469 h 839486"/>
                <a:gd name="connsiteX36" fmla="*/ 136029 w 1509516"/>
                <a:gd name="connsiteY36" fmla="*/ 519566 h 839486"/>
                <a:gd name="connsiteX37" fmla="*/ 396587 w 1509516"/>
                <a:gd name="connsiteY37" fmla="*/ 197717 h 839486"/>
                <a:gd name="connsiteX38" fmla="*/ 427607 w 1509516"/>
                <a:gd name="connsiteY38" fmla="*/ 178209 h 839486"/>
                <a:gd name="connsiteX39" fmla="*/ 183093 w 1509516"/>
                <a:gd name="connsiteY39" fmla="*/ 516856 h 83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09516" h="839486">
                  <a:moveTo>
                    <a:pt x="823625" y="0"/>
                  </a:moveTo>
                  <a:lnTo>
                    <a:pt x="226222" y="518150"/>
                  </a:lnTo>
                  <a:lnTo>
                    <a:pt x="1065487" y="19619"/>
                  </a:lnTo>
                  <a:lnTo>
                    <a:pt x="263764" y="523400"/>
                  </a:lnTo>
                  <a:lnTo>
                    <a:pt x="1269507" y="62353"/>
                  </a:lnTo>
                  <a:lnTo>
                    <a:pt x="294273" y="532403"/>
                  </a:lnTo>
                  <a:lnTo>
                    <a:pt x="1397735" y="137340"/>
                  </a:lnTo>
                  <a:lnTo>
                    <a:pt x="1398151" y="137736"/>
                  </a:lnTo>
                  <a:lnTo>
                    <a:pt x="316578" y="544815"/>
                  </a:lnTo>
                  <a:lnTo>
                    <a:pt x="1467391" y="228207"/>
                  </a:lnTo>
                  <a:lnTo>
                    <a:pt x="1467999" y="229087"/>
                  </a:lnTo>
                  <a:lnTo>
                    <a:pt x="329817" y="560158"/>
                  </a:lnTo>
                  <a:lnTo>
                    <a:pt x="1503235" y="325181"/>
                  </a:lnTo>
                  <a:lnTo>
                    <a:pt x="1503386" y="326354"/>
                  </a:lnTo>
                  <a:lnTo>
                    <a:pt x="333489" y="577842"/>
                  </a:lnTo>
                  <a:lnTo>
                    <a:pt x="1509516" y="428499"/>
                  </a:lnTo>
                  <a:lnTo>
                    <a:pt x="1509383" y="429536"/>
                  </a:lnTo>
                  <a:lnTo>
                    <a:pt x="327450" y="597187"/>
                  </a:lnTo>
                  <a:lnTo>
                    <a:pt x="1481692" y="540118"/>
                  </a:lnTo>
                  <a:lnTo>
                    <a:pt x="1481483" y="540646"/>
                  </a:lnTo>
                  <a:lnTo>
                    <a:pt x="311929" y="617451"/>
                  </a:lnTo>
                  <a:lnTo>
                    <a:pt x="1393676" y="660477"/>
                  </a:lnTo>
                  <a:lnTo>
                    <a:pt x="287524" y="637854"/>
                  </a:lnTo>
                  <a:lnTo>
                    <a:pt x="1223524" y="780888"/>
                  </a:lnTo>
                  <a:lnTo>
                    <a:pt x="255174" y="657613"/>
                  </a:lnTo>
                  <a:lnTo>
                    <a:pt x="832670" y="839483"/>
                  </a:lnTo>
                  <a:lnTo>
                    <a:pt x="816211" y="839486"/>
                  </a:lnTo>
                  <a:lnTo>
                    <a:pt x="807784" y="839438"/>
                  </a:lnTo>
                  <a:lnTo>
                    <a:pt x="216124" y="675968"/>
                  </a:lnTo>
                  <a:lnTo>
                    <a:pt x="484612" y="835472"/>
                  </a:lnTo>
                  <a:lnTo>
                    <a:pt x="449921" y="834810"/>
                  </a:lnTo>
                  <a:lnTo>
                    <a:pt x="444786" y="834600"/>
                  </a:lnTo>
                  <a:lnTo>
                    <a:pt x="171871" y="692214"/>
                  </a:lnTo>
                  <a:lnTo>
                    <a:pt x="221221" y="754839"/>
                  </a:lnTo>
                  <a:lnTo>
                    <a:pt x="0" y="637849"/>
                  </a:lnTo>
                  <a:lnTo>
                    <a:pt x="156376" y="442469"/>
                  </a:lnTo>
                  <a:lnTo>
                    <a:pt x="136029" y="519566"/>
                  </a:lnTo>
                  <a:lnTo>
                    <a:pt x="396587" y="197717"/>
                  </a:lnTo>
                  <a:lnTo>
                    <a:pt x="427607" y="178209"/>
                  </a:lnTo>
                  <a:lnTo>
                    <a:pt x="183093" y="516856"/>
                  </a:lnTo>
                  <a:close/>
                </a:path>
              </a:pathLst>
            </a:cu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3992C570-02DF-453D-B9E8-50350791F63F}"/>
                </a:ext>
              </a:extLst>
            </p:cNvPr>
            <p:cNvSpPr/>
            <p:nvPr/>
          </p:nvSpPr>
          <p:spPr>
            <a:xfrm>
              <a:off x="2870821" y="4309264"/>
              <a:ext cx="4571291" cy="1043831"/>
            </a:xfrm>
            <a:custGeom>
              <a:avLst/>
              <a:gdLst>
                <a:gd name="connsiteX0" fmla="*/ 863504 w 4825379"/>
                <a:gd name="connsiteY0" fmla="*/ 748 h 1003846"/>
                <a:gd name="connsiteX1" fmla="*/ 4825163 w 4825379"/>
                <a:gd name="connsiteY1" fmla="*/ 855642 h 1003846"/>
                <a:gd name="connsiteX2" fmla="*/ 863504 w 4825379"/>
                <a:gd name="connsiteY2" fmla="*/ 973936 h 1003846"/>
                <a:gd name="connsiteX3" fmla="*/ 5253 w 4825379"/>
                <a:gd name="connsiteY3" fmla="*/ 786822 h 1003846"/>
                <a:gd name="connsiteX4" fmla="*/ 2289 w 4825379"/>
                <a:gd name="connsiteY4" fmla="*/ 751152 h 1003846"/>
                <a:gd name="connsiteX5" fmla="*/ 439623 w 4825379"/>
                <a:gd name="connsiteY5" fmla="*/ 751152 h 1003846"/>
                <a:gd name="connsiteX6" fmla="*/ 469517 w 4825379"/>
                <a:gd name="connsiteY6" fmla="*/ 721258 h 1003846"/>
                <a:gd name="connsiteX7" fmla="*/ 439623 w 4825379"/>
                <a:gd name="connsiteY7" fmla="*/ 691364 h 1003846"/>
                <a:gd name="connsiteX8" fmla="*/ 0 w 4825379"/>
                <a:gd name="connsiteY8" fmla="*/ 691364 h 1003846"/>
                <a:gd name="connsiteX9" fmla="*/ 1758 w 4825379"/>
                <a:gd name="connsiteY9" fmla="*/ 623507 h 1003846"/>
                <a:gd name="connsiteX10" fmla="*/ 863504 w 4825379"/>
                <a:gd name="connsiteY10" fmla="*/ 748 h 1003846"/>
                <a:gd name="connsiteX0" fmla="*/ 863504 w 4825379"/>
                <a:gd name="connsiteY0" fmla="*/ 748 h 1003846"/>
                <a:gd name="connsiteX1" fmla="*/ 4825163 w 4825379"/>
                <a:gd name="connsiteY1" fmla="*/ 855642 h 1003846"/>
                <a:gd name="connsiteX2" fmla="*/ 863504 w 4825379"/>
                <a:gd name="connsiteY2" fmla="*/ 973936 h 1003846"/>
                <a:gd name="connsiteX3" fmla="*/ 5253 w 4825379"/>
                <a:gd name="connsiteY3" fmla="*/ 786822 h 1003846"/>
                <a:gd name="connsiteX4" fmla="*/ 2289 w 4825379"/>
                <a:gd name="connsiteY4" fmla="*/ 751152 h 1003846"/>
                <a:gd name="connsiteX5" fmla="*/ 439623 w 4825379"/>
                <a:gd name="connsiteY5" fmla="*/ 751152 h 1003846"/>
                <a:gd name="connsiteX6" fmla="*/ 469517 w 4825379"/>
                <a:gd name="connsiteY6" fmla="*/ 721258 h 1003846"/>
                <a:gd name="connsiteX7" fmla="*/ 439623 w 4825379"/>
                <a:gd name="connsiteY7" fmla="*/ 691364 h 1003846"/>
                <a:gd name="connsiteX8" fmla="*/ 0 w 4825379"/>
                <a:gd name="connsiteY8" fmla="*/ 691364 h 1003846"/>
                <a:gd name="connsiteX9" fmla="*/ 1758 w 4825379"/>
                <a:gd name="connsiteY9" fmla="*/ 623507 h 1003846"/>
                <a:gd name="connsiteX10" fmla="*/ 863504 w 4825379"/>
                <a:gd name="connsiteY10" fmla="*/ 748 h 1003846"/>
                <a:gd name="connsiteX0" fmla="*/ 863504 w 4533301"/>
                <a:gd name="connsiteY0" fmla="*/ 748 h 990117"/>
                <a:gd name="connsiteX1" fmla="*/ 4533063 w 4533301"/>
                <a:gd name="connsiteY1" fmla="*/ 836592 h 990117"/>
                <a:gd name="connsiteX2" fmla="*/ 863504 w 4533301"/>
                <a:gd name="connsiteY2" fmla="*/ 973936 h 990117"/>
                <a:gd name="connsiteX3" fmla="*/ 5253 w 4533301"/>
                <a:gd name="connsiteY3" fmla="*/ 786822 h 990117"/>
                <a:gd name="connsiteX4" fmla="*/ 2289 w 4533301"/>
                <a:gd name="connsiteY4" fmla="*/ 751152 h 990117"/>
                <a:gd name="connsiteX5" fmla="*/ 439623 w 4533301"/>
                <a:gd name="connsiteY5" fmla="*/ 751152 h 990117"/>
                <a:gd name="connsiteX6" fmla="*/ 469517 w 4533301"/>
                <a:gd name="connsiteY6" fmla="*/ 721258 h 990117"/>
                <a:gd name="connsiteX7" fmla="*/ 439623 w 4533301"/>
                <a:gd name="connsiteY7" fmla="*/ 691364 h 990117"/>
                <a:gd name="connsiteX8" fmla="*/ 0 w 4533301"/>
                <a:gd name="connsiteY8" fmla="*/ 691364 h 990117"/>
                <a:gd name="connsiteX9" fmla="*/ 1758 w 4533301"/>
                <a:gd name="connsiteY9" fmla="*/ 623507 h 990117"/>
                <a:gd name="connsiteX10" fmla="*/ 863504 w 4533301"/>
                <a:gd name="connsiteY10" fmla="*/ 748 h 990117"/>
                <a:gd name="connsiteX0" fmla="*/ 863504 w 4893300"/>
                <a:gd name="connsiteY0" fmla="*/ 748 h 990117"/>
                <a:gd name="connsiteX1" fmla="*/ 4342778 w 4893300"/>
                <a:gd name="connsiteY1" fmla="*/ 611986 h 990117"/>
                <a:gd name="connsiteX2" fmla="*/ 4533063 w 4893300"/>
                <a:gd name="connsiteY2" fmla="*/ 836592 h 990117"/>
                <a:gd name="connsiteX3" fmla="*/ 863504 w 4893300"/>
                <a:gd name="connsiteY3" fmla="*/ 973936 h 990117"/>
                <a:gd name="connsiteX4" fmla="*/ 5253 w 4893300"/>
                <a:gd name="connsiteY4" fmla="*/ 786822 h 990117"/>
                <a:gd name="connsiteX5" fmla="*/ 2289 w 4893300"/>
                <a:gd name="connsiteY5" fmla="*/ 751152 h 990117"/>
                <a:gd name="connsiteX6" fmla="*/ 439623 w 4893300"/>
                <a:gd name="connsiteY6" fmla="*/ 751152 h 990117"/>
                <a:gd name="connsiteX7" fmla="*/ 469517 w 4893300"/>
                <a:gd name="connsiteY7" fmla="*/ 721258 h 990117"/>
                <a:gd name="connsiteX8" fmla="*/ 439623 w 4893300"/>
                <a:gd name="connsiteY8" fmla="*/ 691364 h 990117"/>
                <a:gd name="connsiteX9" fmla="*/ 0 w 4893300"/>
                <a:gd name="connsiteY9" fmla="*/ 691364 h 990117"/>
                <a:gd name="connsiteX10" fmla="*/ 1758 w 4893300"/>
                <a:gd name="connsiteY10" fmla="*/ 623507 h 990117"/>
                <a:gd name="connsiteX11" fmla="*/ 863504 w 4893300"/>
                <a:gd name="connsiteY11" fmla="*/ 748 h 990117"/>
                <a:gd name="connsiteX0" fmla="*/ 863504 w 4675491"/>
                <a:gd name="connsiteY0" fmla="*/ 748 h 1015819"/>
                <a:gd name="connsiteX1" fmla="*/ 4342778 w 4675491"/>
                <a:gd name="connsiteY1" fmla="*/ 611986 h 1015819"/>
                <a:gd name="connsiteX2" fmla="*/ 4533063 w 4675491"/>
                <a:gd name="connsiteY2" fmla="*/ 836592 h 1015819"/>
                <a:gd name="connsiteX3" fmla="*/ 4336427 w 4675491"/>
                <a:gd name="connsiteY3" fmla="*/ 1005686 h 1015819"/>
                <a:gd name="connsiteX4" fmla="*/ 863504 w 4675491"/>
                <a:gd name="connsiteY4" fmla="*/ 973936 h 1015819"/>
                <a:gd name="connsiteX5" fmla="*/ 5253 w 4675491"/>
                <a:gd name="connsiteY5" fmla="*/ 786822 h 1015819"/>
                <a:gd name="connsiteX6" fmla="*/ 2289 w 4675491"/>
                <a:gd name="connsiteY6" fmla="*/ 751152 h 1015819"/>
                <a:gd name="connsiteX7" fmla="*/ 439623 w 4675491"/>
                <a:gd name="connsiteY7" fmla="*/ 751152 h 1015819"/>
                <a:gd name="connsiteX8" fmla="*/ 469517 w 4675491"/>
                <a:gd name="connsiteY8" fmla="*/ 721258 h 1015819"/>
                <a:gd name="connsiteX9" fmla="*/ 439623 w 4675491"/>
                <a:gd name="connsiteY9" fmla="*/ 691364 h 1015819"/>
                <a:gd name="connsiteX10" fmla="*/ 0 w 4675491"/>
                <a:gd name="connsiteY10" fmla="*/ 691364 h 1015819"/>
                <a:gd name="connsiteX11" fmla="*/ 1758 w 4675491"/>
                <a:gd name="connsiteY11" fmla="*/ 623507 h 1015819"/>
                <a:gd name="connsiteX12" fmla="*/ 863504 w 4675491"/>
                <a:gd name="connsiteY12" fmla="*/ 748 h 1015819"/>
                <a:gd name="connsiteX0" fmla="*/ 863504 w 4669619"/>
                <a:gd name="connsiteY0" fmla="*/ 748 h 1015819"/>
                <a:gd name="connsiteX1" fmla="*/ 4342778 w 4669619"/>
                <a:gd name="connsiteY1" fmla="*/ 611986 h 1015819"/>
                <a:gd name="connsiteX2" fmla="*/ 4533063 w 4669619"/>
                <a:gd name="connsiteY2" fmla="*/ 836592 h 1015819"/>
                <a:gd name="connsiteX3" fmla="*/ 4336427 w 4669619"/>
                <a:gd name="connsiteY3" fmla="*/ 1005686 h 1015819"/>
                <a:gd name="connsiteX4" fmla="*/ 863504 w 4669619"/>
                <a:gd name="connsiteY4" fmla="*/ 973936 h 1015819"/>
                <a:gd name="connsiteX5" fmla="*/ 5253 w 4669619"/>
                <a:gd name="connsiteY5" fmla="*/ 786822 h 1015819"/>
                <a:gd name="connsiteX6" fmla="*/ 2289 w 4669619"/>
                <a:gd name="connsiteY6" fmla="*/ 751152 h 1015819"/>
                <a:gd name="connsiteX7" fmla="*/ 439623 w 4669619"/>
                <a:gd name="connsiteY7" fmla="*/ 751152 h 1015819"/>
                <a:gd name="connsiteX8" fmla="*/ 469517 w 4669619"/>
                <a:gd name="connsiteY8" fmla="*/ 721258 h 1015819"/>
                <a:gd name="connsiteX9" fmla="*/ 439623 w 4669619"/>
                <a:gd name="connsiteY9" fmla="*/ 691364 h 1015819"/>
                <a:gd name="connsiteX10" fmla="*/ 0 w 4669619"/>
                <a:gd name="connsiteY10" fmla="*/ 691364 h 1015819"/>
                <a:gd name="connsiteX11" fmla="*/ 1758 w 4669619"/>
                <a:gd name="connsiteY11" fmla="*/ 623507 h 1015819"/>
                <a:gd name="connsiteX12" fmla="*/ 863504 w 4669619"/>
                <a:gd name="connsiteY12" fmla="*/ 748 h 1015819"/>
                <a:gd name="connsiteX0" fmla="*/ 863504 w 4535439"/>
                <a:gd name="connsiteY0" fmla="*/ 748 h 1005724"/>
                <a:gd name="connsiteX1" fmla="*/ 4342778 w 4535439"/>
                <a:gd name="connsiteY1" fmla="*/ 611986 h 1005724"/>
                <a:gd name="connsiteX2" fmla="*/ 4533063 w 4535439"/>
                <a:gd name="connsiteY2" fmla="*/ 836592 h 1005724"/>
                <a:gd name="connsiteX3" fmla="*/ 4336427 w 4535439"/>
                <a:gd name="connsiteY3" fmla="*/ 1005686 h 1005724"/>
                <a:gd name="connsiteX4" fmla="*/ 863504 w 4535439"/>
                <a:gd name="connsiteY4" fmla="*/ 973936 h 1005724"/>
                <a:gd name="connsiteX5" fmla="*/ 5253 w 4535439"/>
                <a:gd name="connsiteY5" fmla="*/ 786822 h 1005724"/>
                <a:gd name="connsiteX6" fmla="*/ 2289 w 4535439"/>
                <a:gd name="connsiteY6" fmla="*/ 751152 h 1005724"/>
                <a:gd name="connsiteX7" fmla="*/ 439623 w 4535439"/>
                <a:gd name="connsiteY7" fmla="*/ 751152 h 1005724"/>
                <a:gd name="connsiteX8" fmla="*/ 469517 w 4535439"/>
                <a:gd name="connsiteY8" fmla="*/ 721258 h 1005724"/>
                <a:gd name="connsiteX9" fmla="*/ 439623 w 4535439"/>
                <a:gd name="connsiteY9" fmla="*/ 691364 h 1005724"/>
                <a:gd name="connsiteX10" fmla="*/ 0 w 4535439"/>
                <a:gd name="connsiteY10" fmla="*/ 691364 h 1005724"/>
                <a:gd name="connsiteX11" fmla="*/ 1758 w 4535439"/>
                <a:gd name="connsiteY11" fmla="*/ 623507 h 1005724"/>
                <a:gd name="connsiteX12" fmla="*/ 863504 w 4535439"/>
                <a:gd name="connsiteY12" fmla="*/ 748 h 1005724"/>
                <a:gd name="connsiteX0" fmla="*/ 863504 w 4535439"/>
                <a:gd name="connsiteY0" fmla="*/ 748 h 1043815"/>
                <a:gd name="connsiteX1" fmla="*/ 4342778 w 4535439"/>
                <a:gd name="connsiteY1" fmla="*/ 611986 h 1043815"/>
                <a:gd name="connsiteX2" fmla="*/ 4533063 w 4535439"/>
                <a:gd name="connsiteY2" fmla="*/ 836592 h 1043815"/>
                <a:gd name="connsiteX3" fmla="*/ 4355477 w 4535439"/>
                <a:gd name="connsiteY3" fmla="*/ 1043786 h 1043815"/>
                <a:gd name="connsiteX4" fmla="*/ 863504 w 4535439"/>
                <a:gd name="connsiteY4" fmla="*/ 973936 h 1043815"/>
                <a:gd name="connsiteX5" fmla="*/ 5253 w 4535439"/>
                <a:gd name="connsiteY5" fmla="*/ 786822 h 1043815"/>
                <a:gd name="connsiteX6" fmla="*/ 2289 w 4535439"/>
                <a:gd name="connsiteY6" fmla="*/ 751152 h 1043815"/>
                <a:gd name="connsiteX7" fmla="*/ 439623 w 4535439"/>
                <a:gd name="connsiteY7" fmla="*/ 751152 h 1043815"/>
                <a:gd name="connsiteX8" fmla="*/ 469517 w 4535439"/>
                <a:gd name="connsiteY8" fmla="*/ 721258 h 1043815"/>
                <a:gd name="connsiteX9" fmla="*/ 439623 w 4535439"/>
                <a:gd name="connsiteY9" fmla="*/ 691364 h 1043815"/>
                <a:gd name="connsiteX10" fmla="*/ 0 w 4535439"/>
                <a:gd name="connsiteY10" fmla="*/ 691364 h 1043815"/>
                <a:gd name="connsiteX11" fmla="*/ 1758 w 4535439"/>
                <a:gd name="connsiteY11" fmla="*/ 623507 h 1043815"/>
                <a:gd name="connsiteX12" fmla="*/ 863504 w 4535439"/>
                <a:gd name="connsiteY12" fmla="*/ 748 h 1043815"/>
                <a:gd name="connsiteX0" fmla="*/ 863504 w 4707923"/>
                <a:gd name="connsiteY0" fmla="*/ 748 h 1049543"/>
                <a:gd name="connsiteX1" fmla="*/ 4342778 w 4707923"/>
                <a:gd name="connsiteY1" fmla="*/ 611986 h 1049543"/>
                <a:gd name="connsiteX2" fmla="*/ 4590213 w 4707923"/>
                <a:gd name="connsiteY2" fmla="*/ 836592 h 1049543"/>
                <a:gd name="connsiteX3" fmla="*/ 4355477 w 4707923"/>
                <a:gd name="connsiteY3" fmla="*/ 1043786 h 1049543"/>
                <a:gd name="connsiteX4" fmla="*/ 863504 w 4707923"/>
                <a:gd name="connsiteY4" fmla="*/ 973936 h 1049543"/>
                <a:gd name="connsiteX5" fmla="*/ 5253 w 4707923"/>
                <a:gd name="connsiteY5" fmla="*/ 786822 h 1049543"/>
                <a:gd name="connsiteX6" fmla="*/ 2289 w 4707923"/>
                <a:gd name="connsiteY6" fmla="*/ 751152 h 1049543"/>
                <a:gd name="connsiteX7" fmla="*/ 439623 w 4707923"/>
                <a:gd name="connsiteY7" fmla="*/ 751152 h 1049543"/>
                <a:gd name="connsiteX8" fmla="*/ 469517 w 4707923"/>
                <a:gd name="connsiteY8" fmla="*/ 721258 h 1049543"/>
                <a:gd name="connsiteX9" fmla="*/ 439623 w 4707923"/>
                <a:gd name="connsiteY9" fmla="*/ 691364 h 1049543"/>
                <a:gd name="connsiteX10" fmla="*/ 0 w 4707923"/>
                <a:gd name="connsiteY10" fmla="*/ 691364 h 1049543"/>
                <a:gd name="connsiteX11" fmla="*/ 1758 w 4707923"/>
                <a:gd name="connsiteY11" fmla="*/ 623507 h 1049543"/>
                <a:gd name="connsiteX12" fmla="*/ 863504 w 4707923"/>
                <a:gd name="connsiteY12" fmla="*/ 748 h 1049543"/>
                <a:gd name="connsiteX0" fmla="*/ 863504 w 4707923"/>
                <a:gd name="connsiteY0" fmla="*/ 748 h 1049543"/>
                <a:gd name="connsiteX1" fmla="*/ 4342778 w 4707923"/>
                <a:gd name="connsiteY1" fmla="*/ 611986 h 1049543"/>
                <a:gd name="connsiteX2" fmla="*/ 4590213 w 4707923"/>
                <a:gd name="connsiteY2" fmla="*/ 836592 h 1049543"/>
                <a:gd name="connsiteX3" fmla="*/ 4355477 w 4707923"/>
                <a:gd name="connsiteY3" fmla="*/ 1043786 h 1049543"/>
                <a:gd name="connsiteX4" fmla="*/ 863504 w 4707923"/>
                <a:gd name="connsiteY4" fmla="*/ 973936 h 1049543"/>
                <a:gd name="connsiteX5" fmla="*/ 5253 w 4707923"/>
                <a:gd name="connsiteY5" fmla="*/ 786822 h 1049543"/>
                <a:gd name="connsiteX6" fmla="*/ 2289 w 4707923"/>
                <a:gd name="connsiteY6" fmla="*/ 751152 h 1049543"/>
                <a:gd name="connsiteX7" fmla="*/ 439623 w 4707923"/>
                <a:gd name="connsiteY7" fmla="*/ 751152 h 1049543"/>
                <a:gd name="connsiteX8" fmla="*/ 469517 w 4707923"/>
                <a:gd name="connsiteY8" fmla="*/ 721258 h 1049543"/>
                <a:gd name="connsiteX9" fmla="*/ 439623 w 4707923"/>
                <a:gd name="connsiteY9" fmla="*/ 691364 h 1049543"/>
                <a:gd name="connsiteX10" fmla="*/ 0 w 4707923"/>
                <a:gd name="connsiteY10" fmla="*/ 691364 h 1049543"/>
                <a:gd name="connsiteX11" fmla="*/ 1758 w 4707923"/>
                <a:gd name="connsiteY11" fmla="*/ 623507 h 1049543"/>
                <a:gd name="connsiteX12" fmla="*/ 863504 w 4707923"/>
                <a:gd name="connsiteY12" fmla="*/ 748 h 1049543"/>
                <a:gd name="connsiteX0" fmla="*/ 863504 w 4590310"/>
                <a:gd name="connsiteY0" fmla="*/ 748 h 1043815"/>
                <a:gd name="connsiteX1" fmla="*/ 4342778 w 4590310"/>
                <a:gd name="connsiteY1" fmla="*/ 611986 h 1043815"/>
                <a:gd name="connsiteX2" fmla="*/ 4590213 w 4590310"/>
                <a:gd name="connsiteY2" fmla="*/ 836592 h 1043815"/>
                <a:gd name="connsiteX3" fmla="*/ 4355477 w 4590310"/>
                <a:gd name="connsiteY3" fmla="*/ 1043786 h 1043815"/>
                <a:gd name="connsiteX4" fmla="*/ 863504 w 4590310"/>
                <a:gd name="connsiteY4" fmla="*/ 973936 h 1043815"/>
                <a:gd name="connsiteX5" fmla="*/ 5253 w 4590310"/>
                <a:gd name="connsiteY5" fmla="*/ 786822 h 1043815"/>
                <a:gd name="connsiteX6" fmla="*/ 2289 w 4590310"/>
                <a:gd name="connsiteY6" fmla="*/ 751152 h 1043815"/>
                <a:gd name="connsiteX7" fmla="*/ 439623 w 4590310"/>
                <a:gd name="connsiteY7" fmla="*/ 751152 h 1043815"/>
                <a:gd name="connsiteX8" fmla="*/ 469517 w 4590310"/>
                <a:gd name="connsiteY8" fmla="*/ 721258 h 1043815"/>
                <a:gd name="connsiteX9" fmla="*/ 439623 w 4590310"/>
                <a:gd name="connsiteY9" fmla="*/ 691364 h 1043815"/>
                <a:gd name="connsiteX10" fmla="*/ 0 w 4590310"/>
                <a:gd name="connsiteY10" fmla="*/ 691364 h 1043815"/>
                <a:gd name="connsiteX11" fmla="*/ 1758 w 4590310"/>
                <a:gd name="connsiteY11" fmla="*/ 623507 h 1043815"/>
                <a:gd name="connsiteX12" fmla="*/ 863504 w 4590310"/>
                <a:gd name="connsiteY12" fmla="*/ 748 h 1043815"/>
                <a:gd name="connsiteX0" fmla="*/ 863504 w 4590310"/>
                <a:gd name="connsiteY0" fmla="*/ 748 h 1043815"/>
                <a:gd name="connsiteX1" fmla="*/ 4342778 w 4590310"/>
                <a:gd name="connsiteY1" fmla="*/ 611986 h 1043815"/>
                <a:gd name="connsiteX2" fmla="*/ 4590213 w 4590310"/>
                <a:gd name="connsiteY2" fmla="*/ 836592 h 1043815"/>
                <a:gd name="connsiteX3" fmla="*/ 4355477 w 4590310"/>
                <a:gd name="connsiteY3" fmla="*/ 1043786 h 1043815"/>
                <a:gd name="connsiteX4" fmla="*/ 863504 w 4590310"/>
                <a:gd name="connsiteY4" fmla="*/ 973936 h 1043815"/>
                <a:gd name="connsiteX5" fmla="*/ 5253 w 4590310"/>
                <a:gd name="connsiteY5" fmla="*/ 786822 h 1043815"/>
                <a:gd name="connsiteX6" fmla="*/ 2289 w 4590310"/>
                <a:gd name="connsiteY6" fmla="*/ 751152 h 1043815"/>
                <a:gd name="connsiteX7" fmla="*/ 439623 w 4590310"/>
                <a:gd name="connsiteY7" fmla="*/ 751152 h 1043815"/>
                <a:gd name="connsiteX8" fmla="*/ 469517 w 4590310"/>
                <a:gd name="connsiteY8" fmla="*/ 721258 h 1043815"/>
                <a:gd name="connsiteX9" fmla="*/ 439623 w 4590310"/>
                <a:gd name="connsiteY9" fmla="*/ 691364 h 1043815"/>
                <a:gd name="connsiteX10" fmla="*/ 0 w 4590310"/>
                <a:gd name="connsiteY10" fmla="*/ 691364 h 1043815"/>
                <a:gd name="connsiteX11" fmla="*/ 1758 w 4590310"/>
                <a:gd name="connsiteY11" fmla="*/ 623507 h 1043815"/>
                <a:gd name="connsiteX12" fmla="*/ 863504 w 4590310"/>
                <a:gd name="connsiteY12" fmla="*/ 748 h 1043815"/>
                <a:gd name="connsiteX0" fmla="*/ 863504 w 4590310"/>
                <a:gd name="connsiteY0" fmla="*/ 748 h 1043815"/>
                <a:gd name="connsiteX1" fmla="*/ 4342778 w 4590310"/>
                <a:gd name="connsiteY1" fmla="*/ 611986 h 1043815"/>
                <a:gd name="connsiteX2" fmla="*/ 4590213 w 4590310"/>
                <a:gd name="connsiteY2" fmla="*/ 836592 h 1043815"/>
                <a:gd name="connsiteX3" fmla="*/ 4355477 w 4590310"/>
                <a:gd name="connsiteY3" fmla="*/ 1043786 h 1043815"/>
                <a:gd name="connsiteX4" fmla="*/ 863504 w 4590310"/>
                <a:gd name="connsiteY4" fmla="*/ 973936 h 1043815"/>
                <a:gd name="connsiteX5" fmla="*/ 5253 w 4590310"/>
                <a:gd name="connsiteY5" fmla="*/ 786822 h 1043815"/>
                <a:gd name="connsiteX6" fmla="*/ 2289 w 4590310"/>
                <a:gd name="connsiteY6" fmla="*/ 751152 h 1043815"/>
                <a:gd name="connsiteX7" fmla="*/ 439623 w 4590310"/>
                <a:gd name="connsiteY7" fmla="*/ 751152 h 1043815"/>
                <a:gd name="connsiteX8" fmla="*/ 469517 w 4590310"/>
                <a:gd name="connsiteY8" fmla="*/ 721258 h 1043815"/>
                <a:gd name="connsiteX9" fmla="*/ 439623 w 4590310"/>
                <a:gd name="connsiteY9" fmla="*/ 691364 h 1043815"/>
                <a:gd name="connsiteX10" fmla="*/ 0 w 4590310"/>
                <a:gd name="connsiteY10" fmla="*/ 691364 h 1043815"/>
                <a:gd name="connsiteX11" fmla="*/ 1758 w 4590310"/>
                <a:gd name="connsiteY11" fmla="*/ 623507 h 1043815"/>
                <a:gd name="connsiteX12" fmla="*/ 863504 w 4590310"/>
                <a:gd name="connsiteY12" fmla="*/ 748 h 1043815"/>
                <a:gd name="connsiteX0" fmla="*/ 863504 w 4503001"/>
                <a:gd name="connsiteY0" fmla="*/ 748 h 1043817"/>
                <a:gd name="connsiteX1" fmla="*/ 4342778 w 4503001"/>
                <a:gd name="connsiteY1" fmla="*/ 611986 h 1043817"/>
                <a:gd name="connsiteX2" fmla="*/ 4501313 w 4503001"/>
                <a:gd name="connsiteY2" fmla="*/ 849292 h 1043817"/>
                <a:gd name="connsiteX3" fmla="*/ 4355477 w 4503001"/>
                <a:gd name="connsiteY3" fmla="*/ 1043786 h 1043817"/>
                <a:gd name="connsiteX4" fmla="*/ 863504 w 4503001"/>
                <a:gd name="connsiteY4" fmla="*/ 973936 h 1043817"/>
                <a:gd name="connsiteX5" fmla="*/ 5253 w 4503001"/>
                <a:gd name="connsiteY5" fmla="*/ 786822 h 1043817"/>
                <a:gd name="connsiteX6" fmla="*/ 2289 w 4503001"/>
                <a:gd name="connsiteY6" fmla="*/ 751152 h 1043817"/>
                <a:gd name="connsiteX7" fmla="*/ 439623 w 4503001"/>
                <a:gd name="connsiteY7" fmla="*/ 751152 h 1043817"/>
                <a:gd name="connsiteX8" fmla="*/ 469517 w 4503001"/>
                <a:gd name="connsiteY8" fmla="*/ 721258 h 1043817"/>
                <a:gd name="connsiteX9" fmla="*/ 439623 w 4503001"/>
                <a:gd name="connsiteY9" fmla="*/ 691364 h 1043817"/>
                <a:gd name="connsiteX10" fmla="*/ 0 w 4503001"/>
                <a:gd name="connsiteY10" fmla="*/ 691364 h 1043817"/>
                <a:gd name="connsiteX11" fmla="*/ 1758 w 4503001"/>
                <a:gd name="connsiteY11" fmla="*/ 623507 h 1043817"/>
                <a:gd name="connsiteX12" fmla="*/ 863504 w 4503001"/>
                <a:gd name="connsiteY12" fmla="*/ 748 h 1043817"/>
                <a:gd name="connsiteX0" fmla="*/ 863504 w 4503001"/>
                <a:gd name="connsiteY0" fmla="*/ 748 h 1043831"/>
                <a:gd name="connsiteX1" fmla="*/ 4342778 w 4503001"/>
                <a:gd name="connsiteY1" fmla="*/ 611986 h 1043831"/>
                <a:gd name="connsiteX2" fmla="*/ 4501313 w 4503001"/>
                <a:gd name="connsiteY2" fmla="*/ 849292 h 1043831"/>
                <a:gd name="connsiteX3" fmla="*/ 4355477 w 4503001"/>
                <a:gd name="connsiteY3" fmla="*/ 1043786 h 1043831"/>
                <a:gd name="connsiteX4" fmla="*/ 863504 w 4503001"/>
                <a:gd name="connsiteY4" fmla="*/ 973936 h 1043831"/>
                <a:gd name="connsiteX5" fmla="*/ 5253 w 4503001"/>
                <a:gd name="connsiteY5" fmla="*/ 786822 h 1043831"/>
                <a:gd name="connsiteX6" fmla="*/ 2289 w 4503001"/>
                <a:gd name="connsiteY6" fmla="*/ 751152 h 1043831"/>
                <a:gd name="connsiteX7" fmla="*/ 439623 w 4503001"/>
                <a:gd name="connsiteY7" fmla="*/ 751152 h 1043831"/>
                <a:gd name="connsiteX8" fmla="*/ 469517 w 4503001"/>
                <a:gd name="connsiteY8" fmla="*/ 721258 h 1043831"/>
                <a:gd name="connsiteX9" fmla="*/ 439623 w 4503001"/>
                <a:gd name="connsiteY9" fmla="*/ 691364 h 1043831"/>
                <a:gd name="connsiteX10" fmla="*/ 0 w 4503001"/>
                <a:gd name="connsiteY10" fmla="*/ 691364 h 1043831"/>
                <a:gd name="connsiteX11" fmla="*/ 1758 w 4503001"/>
                <a:gd name="connsiteY11" fmla="*/ 623507 h 1043831"/>
                <a:gd name="connsiteX12" fmla="*/ 863504 w 4503001"/>
                <a:gd name="connsiteY12" fmla="*/ 748 h 1043831"/>
                <a:gd name="connsiteX0" fmla="*/ 863504 w 4571291"/>
                <a:gd name="connsiteY0" fmla="*/ 748 h 1043831"/>
                <a:gd name="connsiteX1" fmla="*/ 4342778 w 4571291"/>
                <a:gd name="connsiteY1" fmla="*/ 611986 h 1043831"/>
                <a:gd name="connsiteX2" fmla="*/ 4571163 w 4571291"/>
                <a:gd name="connsiteY2" fmla="*/ 849292 h 1043831"/>
                <a:gd name="connsiteX3" fmla="*/ 4355477 w 4571291"/>
                <a:gd name="connsiteY3" fmla="*/ 1043786 h 1043831"/>
                <a:gd name="connsiteX4" fmla="*/ 863504 w 4571291"/>
                <a:gd name="connsiteY4" fmla="*/ 973936 h 1043831"/>
                <a:gd name="connsiteX5" fmla="*/ 5253 w 4571291"/>
                <a:gd name="connsiteY5" fmla="*/ 786822 h 1043831"/>
                <a:gd name="connsiteX6" fmla="*/ 2289 w 4571291"/>
                <a:gd name="connsiteY6" fmla="*/ 751152 h 1043831"/>
                <a:gd name="connsiteX7" fmla="*/ 439623 w 4571291"/>
                <a:gd name="connsiteY7" fmla="*/ 751152 h 1043831"/>
                <a:gd name="connsiteX8" fmla="*/ 469517 w 4571291"/>
                <a:gd name="connsiteY8" fmla="*/ 721258 h 1043831"/>
                <a:gd name="connsiteX9" fmla="*/ 439623 w 4571291"/>
                <a:gd name="connsiteY9" fmla="*/ 691364 h 1043831"/>
                <a:gd name="connsiteX10" fmla="*/ 0 w 4571291"/>
                <a:gd name="connsiteY10" fmla="*/ 691364 h 1043831"/>
                <a:gd name="connsiteX11" fmla="*/ 1758 w 4571291"/>
                <a:gd name="connsiteY11" fmla="*/ 623507 h 1043831"/>
                <a:gd name="connsiteX12" fmla="*/ 863504 w 4571291"/>
                <a:gd name="connsiteY12" fmla="*/ 748 h 104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1291" h="1043831">
                  <a:moveTo>
                    <a:pt x="863504" y="748"/>
                  </a:moveTo>
                  <a:cubicBezTo>
                    <a:pt x="1584891" y="6236"/>
                    <a:pt x="4166160" y="586979"/>
                    <a:pt x="4342778" y="611986"/>
                  </a:cubicBezTo>
                  <a:cubicBezTo>
                    <a:pt x="4519396" y="636993"/>
                    <a:pt x="4574338" y="755100"/>
                    <a:pt x="4571163" y="849292"/>
                  </a:cubicBezTo>
                  <a:cubicBezTo>
                    <a:pt x="4567988" y="943484"/>
                    <a:pt x="4493995" y="1046295"/>
                    <a:pt x="4355477" y="1043786"/>
                  </a:cubicBezTo>
                  <a:cubicBezTo>
                    <a:pt x="4216959" y="1041277"/>
                    <a:pt x="1588541" y="1016763"/>
                    <a:pt x="863504" y="973936"/>
                  </a:cubicBezTo>
                  <a:cubicBezTo>
                    <a:pt x="138467" y="931109"/>
                    <a:pt x="30615" y="933313"/>
                    <a:pt x="5253" y="786822"/>
                  </a:cubicBezTo>
                  <a:lnTo>
                    <a:pt x="2289" y="751152"/>
                  </a:lnTo>
                  <a:lnTo>
                    <a:pt x="439623" y="751152"/>
                  </a:lnTo>
                  <a:cubicBezTo>
                    <a:pt x="456133" y="751152"/>
                    <a:pt x="469517" y="737768"/>
                    <a:pt x="469517" y="721258"/>
                  </a:cubicBezTo>
                  <a:cubicBezTo>
                    <a:pt x="469517" y="704748"/>
                    <a:pt x="456133" y="691364"/>
                    <a:pt x="439623" y="691364"/>
                  </a:cubicBezTo>
                  <a:lnTo>
                    <a:pt x="0" y="691364"/>
                  </a:lnTo>
                  <a:lnTo>
                    <a:pt x="1758" y="623507"/>
                  </a:lnTo>
                  <a:cubicBezTo>
                    <a:pt x="21296" y="381228"/>
                    <a:pt x="159742" y="-19625"/>
                    <a:pt x="863504" y="748"/>
                  </a:cubicBezTo>
                  <a:close/>
                </a:path>
              </a:pathLst>
            </a:custGeom>
            <a:gradFill>
              <a:gsLst>
                <a:gs pos="40000">
                  <a:sysClr val="windowText" lastClr="000000"/>
                </a:gs>
                <a:gs pos="100000">
                  <a:srgbClr val="E7E6E6">
                    <a:lumMod val="75000"/>
                  </a:srgbClr>
                </a:gs>
              </a:gsLst>
              <a:lin ang="8100000" scaled="1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1" name="楕円 40">
              <a:extLst>
                <a:ext uri="{FF2B5EF4-FFF2-40B4-BE49-F238E27FC236}">
                  <a16:creationId xmlns:a16="http://schemas.microsoft.com/office/drawing/2014/main" id="{9DBC47FA-350B-499C-BE75-44C343E727A7}"/>
                </a:ext>
              </a:extLst>
            </p:cNvPr>
            <p:cNvSpPr/>
            <p:nvPr/>
          </p:nvSpPr>
          <p:spPr>
            <a:xfrm>
              <a:off x="3352800" y="4153690"/>
              <a:ext cx="400050" cy="400050"/>
            </a:xfrm>
            <a:prstGeom prst="ellipse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2" name="楕円 41">
              <a:extLst>
                <a:ext uri="{FF2B5EF4-FFF2-40B4-BE49-F238E27FC236}">
                  <a16:creationId xmlns:a16="http://schemas.microsoft.com/office/drawing/2014/main" id="{83647C9D-2AE3-489E-B1AF-610732DF7D74}"/>
                </a:ext>
              </a:extLst>
            </p:cNvPr>
            <p:cNvSpPr/>
            <p:nvPr/>
          </p:nvSpPr>
          <p:spPr>
            <a:xfrm>
              <a:off x="3416300" y="4217190"/>
              <a:ext cx="273050" cy="2730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3" name="楕円 42">
              <a:extLst>
                <a:ext uri="{FF2B5EF4-FFF2-40B4-BE49-F238E27FC236}">
                  <a16:creationId xmlns:a16="http://schemas.microsoft.com/office/drawing/2014/main" id="{FE292FC1-4522-46E6-B7AF-BE4075375E85}"/>
                </a:ext>
              </a:extLst>
            </p:cNvPr>
            <p:cNvSpPr/>
            <p:nvPr/>
          </p:nvSpPr>
          <p:spPr>
            <a:xfrm>
              <a:off x="3467100" y="4267990"/>
              <a:ext cx="171450" cy="171450"/>
            </a:xfrm>
            <a:prstGeom prst="ellipse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388EEB82-F313-458D-B5B3-262B96B63BF2}"/>
                </a:ext>
              </a:extLst>
            </p:cNvPr>
            <p:cNvSpPr/>
            <p:nvPr/>
          </p:nvSpPr>
          <p:spPr>
            <a:xfrm rot="5400000">
              <a:off x="3073133" y="4649521"/>
              <a:ext cx="273585" cy="752477"/>
            </a:xfrm>
            <a:custGeom>
              <a:avLst/>
              <a:gdLst>
                <a:gd name="connsiteX0" fmla="*/ 0 w 273585"/>
                <a:gd name="connsiteY0" fmla="*/ 304800 h 752477"/>
                <a:gd name="connsiteX1" fmla="*/ 0 w 273585"/>
                <a:gd name="connsiteY1" fmla="*/ 135731 h 752477"/>
                <a:gd name="connsiteX2" fmla="*/ 135731 w 273585"/>
                <a:gd name="connsiteY2" fmla="*/ 0 h 752477"/>
                <a:gd name="connsiteX3" fmla="*/ 271462 w 273585"/>
                <a:gd name="connsiteY3" fmla="*/ 135731 h 752477"/>
                <a:gd name="connsiteX4" fmla="*/ 271462 w 273585"/>
                <a:gd name="connsiteY4" fmla="*/ 188192 h 752477"/>
                <a:gd name="connsiteX5" fmla="*/ 273585 w 273585"/>
                <a:gd name="connsiteY5" fmla="*/ 198705 h 752477"/>
                <a:gd name="connsiteX6" fmla="*/ 273584 w 273585"/>
                <a:gd name="connsiteY6" fmla="*/ 689504 h 752477"/>
                <a:gd name="connsiteX7" fmla="*/ 210611 w 273585"/>
                <a:gd name="connsiteY7" fmla="*/ 752477 h 752477"/>
                <a:gd name="connsiteX8" fmla="*/ 210612 w 273585"/>
                <a:gd name="connsiteY8" fmla="*/ 752476 h 752477"/>
                <a:gd name="connsiteX9" fmla="*/ 147639 w 273585"/>
                <a:gd name="connsiteY9" fmla="*/ 689503 h 752477"/>
                <a:gd name="connsiteX10" fmla="*/ 147639 w 273585"/>
                <a:gd name="connsiteY10" fmla="*/ 198705 h 752477"/>
                <a:gd name="connsiteX11" fmla="*/ 148254 w 273585"/>
                <a:gd name="connsiteY11" fmla="*/ 195656 h 752477"/>
                <a:gd name="connsiteX12" fmla="*/ 141556 w 273585"/>
                <a:gd name="connsiteY12" fmla="*/ 192881 h 752477"/>
                <a:gd name="connsiteX13" fmla="*/ 125947 w 273585"/>
                <a:gd name="connsiteY13" fmla="*/ 199347 h 752477"/>
                <a:gd name="connsiteX14" fmla="*/ 125946 w 273585"/>
                <a:gd name="connsiteY14" fmla="*/ 689504 h 752477"/>
                <a:gd name="connsiteX15" fmla="*/ 62973 w 273585"/>
                <a:gd name="connsiteY15" fmla="*/ 752477 h 752477"/>
                <a:gd name="connsiteX16" fmla="*/ 62974 w 273585"/>
                <a:gd name="connsiteY16" fmla="*/ 752476 h 752477"/>
                <a:gd name="connsiteX17" fmla="*/ 1 w 273585"/>
                <a:gd name="connsiteY17" fmla="*/ 689503 h 752477"/>
                <a:gd name="connsiteX18" fmla="*/ 1 w 273585"/>
                <a:gd name="connsiteY18" fmla="*/ 304800 h 752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3585" h="752477">
                  <a:moveTo>
                    <a:pt x="0" y="304800"/>
                  </a:moveTo>
                  <a:lnTo>
                    <a:pt x="0" y="135731"/>
                  </a:lnTo>
                  <a:cubicBezTo>
                    <a:pt x="0" y="60769"/>
                    <a:pt x="60769" y="0"/>
                    <a:pt x="135731" y="0"/>
                  </a:cubicBezTo>
                  <a:cubicBezTo>
                    <a:pt x="210693" y="0"/>
                    <a:pt x="271462" y="60769"/>
                    <a:pt x="271462" y="135731"/>
                  </a:cubicBezTo>
                  <a:lnTo>
                    <a:pt x="271462" y="188192"/>
                  </a:lnTo>
                  <a:lnTo>
                    <a:pt x="273585" y="198705"/>
                  </a:lnTo>
                  <a:cubicBezTo>
                    <a:pt x="273585" y="362305"/>
                    <a:pt x="273584" y="525904"/>
                    <a:pt x="273584" y="689504"/>
                  </a:cubicBezTo>
                  <a:cubicBezTo>
                    <a:pt x="273584" y="724283"/>
                    <a:pt x="245390" y="752477"/>
                    <a:pt x="210611" y="752477"/>
                  </a:cubicBezTo>
                  <a:lnTo>
                    <a:pt x="210612" y="752476"/>
                  </a:lnTo>
                  <a:cubicBezTo>
                    <a:pt x="175833" y="752476"/>
                    <a:pt x="147639" y="724282"/>
                    <a:pt x="147639" y="689503"/>
                  </a:cubicBezTo>
                  <a:lnTo>
                    <a:pt x="147639" y="198705"/>
                  </a:lnTo>
                  <a:lnTo>
                    <a:pt x="148254" y="195656"/>
                  </a:lnTo>
                  <a:lnTo>
                    <a:pt x="141556" y="192881"/>
                  </a:lnTo>
                  <a:lnTo>
                    <a:pt x="125947" y="199347"/>
                  </a:lnTo>
                  <a:lnTo>
                    <a:pt x="125946" y="689504"/>
                  </a:lnTo>
                  <a:cubicBezTo>
                    <a:pt x="125946" y="724283"/>
                    <a:pt x="97752" y="752477"/>
                    <a:pt x="62973" y="752477"/>
                  </a:cubicBezTo>
                  <a:lnTo>
                    <a:pt x="62974" y="752476"/>
                  </a:lnTo>
                  <a:cubicBezTo>
                    <a:pt x="28195" y="752476"/>
                    <a:pt x="1" y="724282"/>
                    <a:pt x="1" y="689503"/>
                  </a:cubicBezTo>
                  <a:lnTo>
                    <a:pt x="1" y="304800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D8F591CB-7EA9-4C0C-9F17-2E2CFB3880C2}"/>
                </a:ext>
              </a:extLst>
            </p:cNvPr>
            <p:cNvSpPr/>
            <p:nvPr/>
          </p:nvSpPr>
          <p:spPr>
            <a:xfrm rot="374610">
              <a:off x="3791722" y="4580212"/>
              <a:ext cx="1724035" cy="565428"/>
            </a:xfrm>
            <a:custGeom>
              <a:avLst/>
              <a:gdLst>
                <a:gd name="connsiteX0" fmla="*/ 1878330 w 3162300"/>
                <a:gd name="connsiteY0" fmla="*/ 960933 h 1037133"/>
                <a:gd name="connsiteX1" fmla="*/ 1916430 w 3162300"/>
                <a:gd name="connsiteY1" fmla="*/ 999033 h 1037133"/>
                <a:gd name="connsiteX2" fmla="*/ 1878330 w 3162300"/>
                <a:gd name="connsiteY2" fmla="*/ 1037133 h 1037133"/>
                <a:gd name="connsiteX3" fmla="*/ 1840230 w 3162300"/>
                <a:gd name="connsiteY3" fmla="*/ 999033 h 1037133"/>
                <a:gd name="connsiteX4" fmla="*/ 1878330 w 3162300"/>
                <a:gd name="connsiteY4" fmla="*/ 960933 h 1037133"/>
                <a:gd name="connsiteX5" fmla="*/ 2514600 w 3162300"/>
                <a:gd name="connsiteY5" fmla="*/ 960120 h 1037133"/>
                <a:gd name="connsiteX6" fmla="*/ 2552700 w 3162300"/>
                <a:gd name="connsiteY6" fmla="*/ 998220 h 1037133"/>
                <a:gd name="connsiteX7" fmla="*/ 2514600 w 3162300"/>
                <a:gd name="connsiteY7" fmla="*/ 1036320 h 1037133"/>
                <a:gd name="connsiteX8" fmla="*/ 2476500 w 3162300"/>
                <a:gd name="connsiteY8" fmla="*/ 998220 h 1037133"/>
                <a:gd name="connsiteX9" fmla="*/ 2514600 w 3162300"/>
                <a:gd name="connsiteY9" fmla="*/ 960120 h 1037133"/>
                <a:gd name="connsiteX10" fmla="*/ 1318260 w 3162300"/>
                <a:gd name="connsiteY10" fmla="*/ 899160 h 1037133"/>
                <a:gd name="connsiteX11" fmla="*/ 1356360 w 3162300"/>
                <a:gd name="connsiteY11" fmla="*/ 937260 h 1037133"/>
                <a:gd name="connsiteX12" fmla="*/ 1318260 w 3162300"/>
                <a:gd name="connsiteY12" fmla="*/ 975360 h 1037133"/>
                <a:gd name="connsiteX13" fmla="*/ 1280160 w 3162300"/>
                <a:gd name="connsiteY13" fmla="*/ 937260 h 1037133"/>
                <a:gd name="connsiteX14" fmla="*/ 1318260 w 3162300"/>
                <a:gd name="connsiteY14" fmla="*/ 899160 h 1037133"/>
                <a:gd name="connsiteX15" fmla="*/ 3108960 w 3162300"/>
                <a:gd name="connsiteY15" fmla="*/ 807720 h 1037133"/>
                <a:gd name="connsiteX16" fmla="*/ 3147060 w 3162300"/>
                <a:gd name="connsiteY16" fmla="*/ 845820 h 1037133"/>
                <a:gd name="connsiteX17" fmla="*/ 3108960 w 3162300"/>
                <a:gd name="connsiteY17" fmla="*/ 883920 h 1037133"/>
                <a:gd name="connsiteX18" fmla="*/ 3070860 w 3162300"/>
                <a:gd name="connsiteY18" fmla="*/ 845820 h 1037133"/>
                <a:gd name="connsiteX19" fmla="*/ 3108960 w 3162300"/>
                <a:gd name="connsiteY19" fmla="*/ 807720 h 1037133"/>
                <a:gd name="connsiteX20" fmla="*/ 38100 w 3162300"/>
                <a:gd name="connsiteY20" fmla="*/ 807720 h 1037133"/>
                <a:gd name="connsiteX21" fmla="*/ 76200 w 3162300"/>
                <a:gd name="connsiteY21" fmla="*/ 845820 h 1037133"/>
                <a:gd name="connsiteX22" fmla="*/ 38100 w 3162300"/>
                <a:gd name="connsiteY22" fmla="*/ 883920 h 1037133"/>
                <a:gd name="connsiteX23" fmla="*/ 0 w 3162300"/>
                <a:gd name="connsiteY23" fmla="*/ 845820 h 1037133"/>
                <a:gd name="connsiteX24" fmla="*/ 38100 w 3162300"/>
                <a:gd name="connsiteY24" fmla="*/ 807720 h 1037133"/>
                <a:gd name="connsiteX25" fmla="*/ 1013460 w 3162300"/>
                <a:gd name="connsiteY25" fmla="*/ 647700 h 1037133"/>
                <a:gd name="connsiteX26" fmla="*/ 1051560 w 3162300"/>
                <a:gd name="connsiteY26" fmla="*/ 685800 h 1037133"/>
                <a:gd name="connsiteX27" fmla="*/ 1013460 w 3162300"/>
                <a:gd name="connsiteY27" fmla="*/ 723900 h 1037133"/>
                <a:gd name="connsiteX28" fmla="*/ 975360 w 3162300"/>
                <a:gd name="connsiteY28" fmla="*/ 685800 h 1037133"/>
                <a:gd name="connsiteX29" fmla="*/ 1013460 w 3162300"/>
                <a:gd name="connsiteY29" fmla="*/ 647700 h 1037133"/>
                <a:gd name="connsiteX30" fmla="*/ 1577340 w 3162300"/>
                <a:gd name="connsiteY30" fmla="*/ 640080 h 1037133"/>
                <a:gd name="connsiteX31" fmla="*/ 1615440 w 3162300"/>
                <a:gd name="connsiteY31" fmla="*/ 678180 h 1037133"/>
                <a:gd name="connsiteX32" fmla="*/ 1577340 w 3162300"/>
                <a:gd name="connsiteY32" fmla="*/ 716280 h 1037133"/>
                <a:gd name="connsiteX33" fmla="*/ 1539240 w 3162300"/>
                <a:gd name="connsiteY33" fmla="*/ 678180 h 1037133"/>
                <a:gd name="connsiteX34" fmla="*/ 1577340 w 3162300"/>
                <a:gd name="connsiteY34" fmla="*/ 640080 h 1037133"/>
                <a:gd name="connsiteX35" fmla="*/ 502920 w 3162300"/>
                <a:gd name="connsiteY35" fmla="*/ 619871 h 1037133"/>
                <a:gd name="connsiteX36" fmla="*/ 541020 w 3162300"/>
                <a:gd name="connsiteY36" fmla="*/ 657971 h 1037133"/>
                <a:gd name="connsiteX37" fmla="*/ 502920 w 3162300"/>
                <a:gd name="connsiteY37" fmla="*/ 696071 h 1037133"/>
                <a:gd name="connsiteX38" fmla="*/ 464820 w 3162300"/>
                <a:gd name="connsiteY38" fmla="*/ 657971 h 1037133"/>
                <a:gd name="connsiteX39" fmla="*/ 502920 w 3162300"/>
                <a:gd name="connsiteY39" fmla="*/ 619871 h 1037133"/>
                <a:gd name="connsiteX40" fmla="*/ 2049780 w 3162300"/>
                <a:gd name="connsiteY40" fmla="*/ 556260 h 1037133"/>
                <a:gd name="connsiteX41" fmla="*/ 2087880 w 3162300"/>
                <a:gd name="connsiteY41" fmla="*/ 594360 h 1037133"/>
                <a:gd name="connsiteX42" fmla="*/ 2049780 w 3162300"/>
                <a:gd name="connsiteY42" fmla="*/ 632460 h 1037133"/>
                <a:gd name="connsiteX43" fmla="*/ 2011680 w 3162300"/>
                <a:gd name="connsiteY43" fmla="*/ 594360 h 1037133"/>
                <a:gd name="connsiteX44" fmla="*/ 2049780 w 3162300"/>
                <a:gd name="connsiteY44" fmla="*/ 556260 h 1037133"/>
                <a:gd name="connsiteX45" fmla="*/ 2613660 w 3162300"/>
                <a:gd name="connsiteY45" fmla="*/ 548640 h 1037133"/>
                <a:gd name="connsiteX46" fmla="*/ 2651760 w 3162300"/>
                <a:gd name="connsiteY46" fmla="*/ 586740 h 1037133"/>
                <a:gd name="connsiteX47" fmla="*/ 2613660 w 3162300"/>
                <a:gd name="connsiteY47" fmla="*/ 624840 h 1037133"/>
                <a:gd name="connsiteX48" fmla="*/ 2575560 w 3162300"/>
                <a:gd name="connsiteY48" fmla="*/ 586740 h 1037133"/>
                <a:gd name="connsiteX49" fmla="*/ 2613660 w 3162300"/>
                <a:gd name="connsiteY49" fmla="*/ 548640 h 1037133"/>
                <a:gd name="connsiteX50" fmla="*/ 3124200 w 3162300"/>
                <a:gd name="connsiteY50" fmla="*/ 434340 h 1037133"/>
                <a:gd name="connsiteX51" fmla="*/ 3162300 w 3162300"/>
                <a:gd name="connsiteY51" fmla="*/ 472440 h 1037133"/>
                <a:gd name="connsiteX52" fmla="*/ 3124200 w 3162300"/>
                <a:gd name="connsiteY52" fmla="*/ 510540 h 1037133"/>
                <a:gd name="connsiteX53" fmla="*/ 3086100 w 3162300"/>
                <a:gd name="connsiteY53" fmla="*/ 472440 h 1037133"/>
                <a:gd name="connsiteX54" fmla="*/ 3124200 w 3162300"/>
                <a:gd name="connsiteY54" fmla="*/ 434340 h 1037133"/>
                <a:gd name="connsiteX55" fmla="*/ 68580 w 3162300"/>
                <a:gd name="connsiteY55" fmla="*/ 292211 h 1037133"/>
                <a:gd name="connsiteX56" fmla="*/ 106680 w 3162300"/>
                <a:gd name="connsiteY56" fmla="*/ 330311 h 1037133"/>
                <a:gd name="connsiteX57" fmla="*/ 68580 w 3162300"/>
                <a:gd name="connsiteY57" fmla="*/ 368411 h 1037133"/>
                <a:gd name="connsiteX58" fmla="*/ 30480 w 3162300"/>
                <a:gd name="connsiteY58" fmla="*/ 330311 h 1037133"/>
                <a:gd name="connsiteX59" fmla="*/ 68580 w 3162300"/>
                <a:gd name="connsiteY59" fmla="*/ 292211 h 1037133"/>
                <a:gd name="connsiteX60" fmla="*/ 1470660 w 3162300"/>
                <a:gd name="connsiteY60" fmla="*/ 284591 h 1037133"/>
                <a:gd name="connsiteX61" fmla="*/ 1508760 w 3162300"/>
                <a:gd name="connsiteY61" fmla="*/ 322691 h 1037133"/>
                <a:gd name="connsiteX62" fmla="*/ 1470660 w 3162300"/>
                <a:gd name="connsiteY62" fmla="*/ 360791 h 1037133"/>
                <a:gd name="connsiteX63" fmla="*/ 1432560 w 3162300"/>
                <a:gd name="connsiteY63" fmla="*/ 322691 h 1037133"/>
                <a:gd name="connsiteX64" fmla="*/ 1470660 w 3162300"/>
                <a:gd name="connsiteY64" fmla="*/ 284591 h 1037133"/>
                <a:gd name="connsiteX65" fmla="*/ 845820 w 3162300"/>
                <a:gd name="connsiteY65" fmla="*/ 269351 h 1037133"/>
                <a:gd name="connsiteX66" fmla="*/ 883920 w 3162300"/>
                <a:gd name="connsiteY66" fmla="*/ 307451 h 1037133"/>
                <a:gd name="connsiteX67" fmla="*/ 845820 w 3162300"/>
                <a:gd name="connsiteY67" fmla="*/ 345551 h 1037133"/>
                <a:gd name="connsiteX68" fmla="*/ 807720 w 3162300"/>
                <a:gd name="connsiteY68" fmla="*/ 307451 h 1037133"/>
                <a:gd name="connsiteX69" fmla="*/ 845820 w 3162300"/>
                <a:gd name="connsiteY69" fmla="*/ 269351 h 1037133"/>
                <a:gd name="connsiteX70" fmla="*/ 1882140 w 3162300"/>
                <a:gd name="connsiteY70" fmla="*/ 177911 h 1037133"/>
                <a:gd name="connsiteX71" fmla="*/ 1920240 w 3162300"/>
                <a:gd name="connsiteY71" fmla="*/ 216011 h 1037133"/>
                <a:gd name="connsiteX72" fmla="*/ 1882140 w 3162300"/>
                <a:gd name="connsiteY72" fmla="*/ 254111 h 1037133"/>
                <a:gd name="connsiteX73" fmla="*/ 1844040 w 3162300"/>
                <a:gd name="connsiteY73" fmla="*/ 216011 h 1037133"/>
                <a:gd name="connsiteX74" fmla="*/ 1882140 w 3162300"/>
                <a:gd name="connsiteY74" fmla="*/ 177911 h 1037133"/>
                <a:gd name="connsiteX75" fmla="*/ 2529840 w 3162300"/>
                <a:gd name="connsiteY75" fmla="*/ 152400 h 1037133"/>
                <a:gd name="connsiteX76" fmla="*/ 2567940 w 3162300"/>
                <a:gd name="connsiteY76" fmla="*/ 190500 h 1037133"/>
                <a:gd name="connsiteX77" fmla="*/ 2529840 w 3162300"/>
                <a:gd name="connsiteY77" fmla="*/ 228600 h 1037133"/>
                <a:gd name="connsiteX78" fmla="*/ 2491740 w 3162300"/>
                <a:gd name="connsiteY78" fmla="*/ 190500 h 1037133"/>
                <a:gd name="connsiteX79" fmla="*/ 2529840 w 3162300"/>
                <a:gd name="connsiteY79" fmla="*/ 152400 h 1037133"/>
                <a:gd name="connsiteX80" fmla="*/ 388620 w 3162300"/>
                <a:gd name="connsiteY80" fmla="*/ 0 h 1037133"/>
                <a:gd name="connsiteX81" fmla="*/ 426720 w 3162300"/>
                <a:gd name="connsiteY81" fmla="*/ 38100 h 1037133"/>
                <a:gd name="connsiteX82" fmla="*/ 388620 w 3162300"/>
                <a:gd name="connsiteY82" fmla="*/ 76200 h 1037133"/>
                <a:gd name="connsiteX83" fmla="*/ 350520 w 3162300"/>
                <a:gd name="connsiteY83" fmla="*/ 38100 h 1037133"/>
                <a:gd name="connsiteX84" fmla="*/ 388620 w 3162300"/>
                <a:gd name="connsiteY84" fmla="*/ 0 h 103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62300" h="1037133">
                  <a:moveTo>
                    <a:pt x="1878330" y="960933"/>
                  </a:moveTo>
                  <a:cubicBezTo>
                    <a:pt x="1899372" y="960933"/>
                    <a:pt x="1916430" y="977991"/>
                    <a:pt x="1916430" y="999033"/>
                  </a:cubicBezTo>
                  <a:cubicBezTo>
                    <a:pt x="1916430" y="1020075"/>
                    <a:pt x="1899372" y="1037133"/>
                    <a:pt x="1878330" y="1037133"/>
                  </a:cubicBezTo>
                  <a:cubicBezTo>
                    <a:pt x="1857288" y="1037133"/>
                    <a:pt x="1840230" y="1020075"/>
                    <a:pt x="1840230" y="999033"/>
                  </a:cubicBezTo>
                  <a:cubicBezTo>
                    <a:pt x="1840230" y="977991"/>
                    <a:pt x="1857288" y="960933"/>
                    <a:pt x="1878330" y="960933"/>
                  </a:cubicBezTo>
                  <a:close/>
                  <a:moveTo>
                    <a:pt x="2514600" y="960120"/>
                  </a:moveTo>
                  <a:cubicBezTo>
                    <a:pt x="2535642" y="960120"/>
                    <a:pt x="2552700" y="977178"/>
                    <a:pt x="2552700" y="998220"/>
                  </a:cubicBezTo>
                  <a:cubicBezTo>
                    <a:pt x="2552700" y="1019262"/>
                    <a:pt x="2535642" y="1036320"/>
                    <a:pt x="2514600" y="1036320"/>
                  </a:cubicBezTo>
                  <a:cubicBezTo>
                    <a:pt x="2493558" y="1036320"/>
                    <a:pt x="2476500" y="1019262"/>
                    <a:pt x="2476500" y="998220"/>
                  </a:cubicBezTo>
                  <a:cubicBezTo>
                    <a:pt x="2476500" y="977178"/>
                    <a:pt x="2493558" y="960120"/>
                    <a:pt x="2514600" y="960120"/>
                  </a:cubicBezTo>
                  <a:close/>
                  <a:moveTo>
                    <a:pt x="1318260" y="899160"/>
                  </a:moveTo>
                  <a:cubicBezTo>
                    <a:pt x="1339302" y="899160"/>
                    <a:pt x="1356360" y="916218"/>
                    <a:pt x="1356360" y="937260"/>
                  </a:cubicBezTo>
                  <a:cubicBezTo>
                    <a:pt x="1356360" y="958302"/>
                    <a:pt x="1339302" y="975360"/>
                    <a:pt x="1318260" y="975360"/>
                  </a:cubicBezTo>
                  <a:cubicBezTo>
                    <a:pt x="1297218" y="975360"/>
                    <a:pt x="1280160" y="958302"/>
                    <a:pt x="1280160" y="937260"/>
                  </a:cubicBezTo>
                  <a:cubicBezTo>
                    <a:pt x="1280160" y="916218"/>
                    <a:pt x="1297218" y="899160"/>
                    <a:pt x="1318260" y="899160"/>
                  </a:cubicBezTo>
                  <a:close/>
                  <a:moveTo>
                    <a:pt x="3108960" y="807720"/>
                  </a:moveTo>
                  <a:cubicBezTo>
                    <a:pt x="3130002" y="807720"/>
                    <a:pt x="3147060" y="824778"/>
                    <a:pt x="3147060" y="845820"/>
                  </a:cubicBezTo>
                  <a:cubicBezTo>
                    <a:pt x="3147060" y="866862"/>
                    <a:pt x="3130002" y="883920"/>
                    <a:pt x="3108960" y="883920"/>
                  </a:cubicBezTo>
                  <a:cubicBezTo>
                    <a:pt x="3087918" y="883920"/>
                    <a:pt x="3070860" y="866862"/>
                    <a:pt x="3070860" y="845820"/>
                  </a:cubicBezTo>
                  <a:cubicBezTo>
                    <a:pt x="3070860" y="824778"/>
                    <a:pt x="3087918" y="807720"/>
                    <a:pt x="3108960" y="807720"/>
                  </a:cubicBezTo>
                  <a:close/>
                  <a:moveTo>
                    <a:pt x="38100" y="807720"/>
                  </a:moveTo>
                  <a:cubicBezTo>
                    <a:pt x="59142" y="807720"/>
                    <a:pt x="76200" y="824778"/>
                    <a:pt x="76200" y="845820"/>
                  </a:cubicBezTo>
                  <a:cubicBezTo>
                    <a:pt x="76200" y="866862"/>
                    <a:pt x="59142" y="883920"/>
                    <a:pt x="38100" y="883920"/>
                  </a:cubicBezTo>
                  <a:cubicBezTo>
                    <a:pt x="17058" y="883920"/>
                    <a:pt x="0" y="866862"/>
                    <a:pt x="0" y="845820"/>
                  </a:cubicBezTo>
                  <a:cubicBezTo>
                    <a:pt x="0" y="824778"/>
                    <a:pt x="17058" y="807720"/>
                    <a:pt x="38100" y="807720"/>
                  </a:cubicBezTo>
                  <a:close/>
                  <a:moveTo>
                    <a:pt x="1013460" y="647700"/>
                  </a:moveTo>
                  <a:cubicBezTo>
                    <a:pt x="1034502" y="647700"/>
                    <a:pt x="1051560" y="664758"/>
                    <a:pt x="1051560" y="685800"/>
                  </a:cubicBezTo>
                  <a:cubicBezTo>
                    <a:pt x="1051560" y="706842"/>
                    <a:pt x="1034502" y="723900"/>
                    <a:pt x="1013460" y="723900"/>
                  </a:cubicBezTo>
                  <a:cubicBezTo>
                    <a:pt x="992418" y="723900"/>
                    <a:pt x="975360" y="706842"/>
                    <a:pt x="975360" y="685800"/>
                  </a:cubicBezTo>
                  <a:cubicBezTo>
                    <a:pt x="975360" y="664758"/>
                    <a:pt x="992418" y="647700"/>
                    <a:pt x="1013460" y="647700"/>
                  </a:cubicBezTo>
                  <a:close/>
                  <a:moveTo>
                    <a:pt x="1577340" y="640080"/>
                  </a:moveTo>
                  <a:cubicBezTo>
                    <a:pt x="1598382" y="640080"/>
                    <a:pt x="1615440" y="657138"/>
                    <a:pt x="1615440" y="678180"/>
                  </a:cubicBezTo>
                  <a:cubicBezTo>
                    <a:pt x="1615440" y="699222"/>
                    <a:pt x="1598382" y="716280"/>
                    <a:pt x="1577340" y="716280"/>
                  </a:cubicBezTo>
                  <a:cubicBezTo>
                    <a:pt x="1556298" y="716280"/>
                    <a:pt x="1539240" y="699222"/>
                    <a:pt x="1539240" y="678180"/>
                  </a:cubicBezTo>
                  <a:cubicBezTo>
                    <a:pt x="1539240" y="657138"/>
                    <a:pt x="1556298" y="640080"/>
                    <a:pt x="1577340" y="640080"/>
                  </a:cubicBezTo>
                  <a:close/>
                  <a:moveTo>
                    <a:pt x="502920" y="619871"/>
                  </a:moveTo>
                  <a:cubicBezTo>
                    <a:pt x="523962" y="619871"/>
                    <a:pt x="541020" y="636929"/>
                    <a:pt x="541020" y="657971"/>
                  </a:cubicBezTo>
                  <a:cubicBezTo>
                    <a:pt x="541020" y="679013"/>
                    <a:pt x="523962" y="696071"/>
                    <a:pt x="502920" y="696071"/>
                  </a:cubicBezTo>
                  <a:cubicBezTo>
                    <a:pt x="481878" y="696071"/>
                    <a:pt x="464820" y="679013"/>
                    <a:pt x="464820" y="657971"/>
                  </a:cubicBezTo>
                  <a:cubicBezTo>
                    <a:pt x="464820" y="636929"/>
                    <a:pt x="481878" y="619871"/>
                    <a:pt x="502920" y="619871"/>
                  </a:cubicBezTo>
                  <a:close/>
                  <a:moveTo>
                    <a:pt x="2049780" y="556260"/>
                  </a:moveTo>
                  <a:cubicBezTo>
                    <a:pt x="2070822" y="556260"/>
                    <a:pt x="2087880" y="573318"/>
                    <a:pt x="2087880" y="594360"/>
                  </a:cubicBezTo>
                  <a:cubicBezTo>
                    <a:pt x="2087880" y="615402"/>
                    <a:pt x="2070822" y="632460"/>
                    <a:pt x="2049780" y="632460"/>
                  </a:cubicBezTo>
                  <a:cubicBezTo>
                    <a:pt x="2028738" y="632460"/>
                    <a:pt x="2011680" y="615402"/>
                    <a:pt x="2011680" y="594360"/>
                  </a:cubicBezTo>
                  <a:cubicBezTo>
                    <a:pt x="2011680" y="573318"/>
                    <a:pt x="2028738" y="556260"/>
                    <a:pt x="2049780" y="556260"/>
                  </a:cubicBezTo>
                  <a:close/>
                  <a:moveTo>
                    <a:pt x="2613660" y="548640"/>
                  </a:moveTo>
                  <a:cubicBezTo>
                    <a:pt x="2634702" y="548640"/>
                    <a:pt x="2651760" y="565698"/>
                    <a:pt x="2651760" y="586740"/>
                  </a:cubicBezTo>
                  <a:cubicBezTo>
                    <a:pt x="2651760" y="607782"/>
                    <a:pt x="2634702" y="624840"/>
                    <a:pt x="2613660" y="624840"/>
                  </a:cubicBezTo>
                  <a:cubicBezTo>
                    <a:pt x="2592618" y="624840"/>
                    <a:pt x="2575560" y="607782"/>
                    <a:pt x="2575560" y="586740"/>
                  </a:cubicBezTo>
                  <a:cubicBezTo>
                    <a:pt x="2575560" y="565698"/>
                    <a:pt x="2592618" y="548640"/>
                    <a:pt x="2613660" y="548640"/>
                  </a:cubicBezTo>
                  <a:close/>
                  <a:moveTo>
                    <a:pt x="3124200" y="434340"/>
                  </a:moveTo>
                  <a:cubicBezTo>
                    <a:pt x="3145242" y="434340"/>
                    <a:pt x="3162300" y="451398"/>
                    <a:pt x="3162300" y="472440"/>
                  </a:cubicBezTo>
                  <a:cubicBezTo>
                    <a:pt x="3162300" y="493482"/>
                    <a:pt x="3145242" y="510540"/>
                    <a:pt x="3124200" y="510540"/>
                  </a:cubicBezTo>
                  <a:cubicBezTo>
                    <a:pt x="3103158" y="510540"/>
                    <a:pt x="3086100" y="493482"/>
                    <a:pt x="3086100" y="472440"/>
                  </a:cubicBezTo>
                  <a:cubicBezTo>
                    <a:pt x="3086100" y="451398"/>
                    <a:pt x="3103158" y="434340"/>
                    <a:pt x="3124200" y="434340"/>
                  </a:cubicBezTo>
                  <a:close/>
                  <a:moveTo>
                    <a:pt x="68580" y="292211"/>
                  </a:moveTo>
                  <a:cubicBezTo>
                    <a:pt x="89622" y="292211"/>
                    <a:pt x="106680" y="309269"/>
                    <a:pt x="106680" y="330311"/>
                  </a:cubicBezTo>
                  <a:cubicBezTo>
                    <a:pt x="106680" y="351353"/>
                    <a:pt x="89622" y="368411"/>
                    <a:pt x="68580" y="368411"/>
                  </a:cubicBezTo>
                  <a:cubicBezTo>
                    <a:pt x="47538" y="368411"/>
                    <a:pt x="30480" y="351353"/>
                    <a:pt x="30480" y="330311"/>
                  </a:cubicBezTo>
                  <a:cubicBezTo>
                    <a:pt x="30480" y="309269"/>
                    <a:pt x="47538" y="292211"/>
                    <a:pt x="68580" y="292211"/>
                  </a:cubicBezTo>
                  <a:close/>
                  <a:moveTo>
                    <a:pt x="1470660" y="284591"/>
                  </a:moveTo>
                  <a:cubicBezTo>
                    <a:pt x="1491702" y="284591"/>
                    <a:pt x="1508760" y="301649"/>
                    <a:pt x="1508760" y="322691"/>
                  </a:cubicBezTo>
                  <a:cubicBezTo>
                    <a:pt x="1508760" y="343733"/>
                    <a:pt x="1491702" y="360791"/>
                    <a:pt x="1470660" y="360791"/>
                  </a:cubicBezTo>
                  <a:cubicBezTo>
                    <a:pt x="1449618" y="360791"/>
                    <a:pt x="1432560" y="343733"/>
                    <a:pt x="1432560" y="322691"/>
                  </a:cubicBezTo>
                  <a:cubicBezTo>
                    <a:pt x="1432560" y="301649"/>
                    <a:pt x="1449618" y="284591"/>
                    <a:pt x="1470660" y="284591"/>
                  </a:cubicBezTo>
                  <a:close/>
                  <a:moveTo>
                    <a:pt x="845820" y="269351"/>
                  </a:moveTo>
                  <a:cubicBezTo>
                    <a:pt x="866862" y="269351"/>
                    <a:pt x="883920" y="286409"/>
                    <a:pt x="883920" y="307451"/>
                  </a:cubicBezTo>
                  <a:cubicBezTo>
                    <a:pt x="883920" y="328493"/>
                    <a:pt x="866862" y="345551"/>
                    <a:pt x="845820" y="345551"/>
                  </a:cubicBezTo>
                  <a:cubicBezTo>
                    <a:pt x="824778" y="345551"/>
                    <a:pt x="807720" y="328493"/>
                    <a:pt x="807720" y="307451"/>
                  </a:cubicBezTo>
                  <a:cubicBezTo>
                    <a:pt x="807720" y="286409"/>
                    <a:pt x="824778" y="269351"/>
                    <a:pt x="845820" y="269351"/>
                  </a:cubicBezTo>
                  <a:close/>
                  <a:moveTo>
                    <a:pt x="1882140" y="177911"/>
                  </a:moveTo>
                  <a:cubicBezTo>
                    <a:pt x="1903182" y="177911"/>
                    <a:pt x="1920240" y="194969"/>
                    <a:pt x="1920240" y="216011"/>
                  </a:cubicBezTo>
                  <a:cubicBezTo>
                    <a:pt x="1920240" y="237053"/>
                    <a:pt x="1903182" y="254111"/>
                    <a:pt x="1882140" y="254111"/>
                  </a:cubicBezTo>
                  <a:cubicBezTo>
                    <a:pt x="1861098" y="254111"/>
                    <a:pt x="1844040" y="237053"/>
                    <a:pt x="1844040" y="216011"/>
                  </a:cubicBezTo>
                  <a:cubicBezTo>
                    <a:pt x="1844040" y="194969"/>
                    <a:pt x="1861098" y="177911"/>
                    <a:pt x="1882140" y="177911"/>
                  </a:cubicBezTo>
                  <a:close/>
                  <a:moveTo>
                    <a:pt x="2529840" y="152400"/>
                  </a:moveTo>
                  <a:cubicBezTo>
                    <a:pt x="2550882" y="152400"/>
                    <a:pt x="2567940" y="169458"/>
                    <a:pt x="2567940" y="190500"/>
                  </a:cubicBezTo>
                  <a:cubicBezTo>
                    <a:pt x="2567940" y="211542"/>
                    <a:pt x="2550882" y="228600"/>
                    <a:pt x="2529840" y="228600"/>
                  </a:cubicBezTo>
                  <a:cubicBezTo>
                    <a:pt x="2508798" y="228600"/>
                    <a:pt x="2491740" y="211542"/>
                    <a:pt x="2491740" y="190500"/>
                  </a:cubicBezTo>
                  <a:cubicBezTo>
                    <a:pt x="2491740" y="169458"/>
                    <a:pt x="2508798" y="152400"/>
                    <a:pt x="2529840" y="152400"/>
                  </a:cubicBezTo>
                  <a:close/>
                  <a:moveTo>
                    <a:pt x="388620" y="0"/>
                  </a:moveTo>
                  <a:cubicBezTo>
                    <a:pt x="409662" y="0"/>
                    <a:pt x="426720" y="17058"/>
                    <a:pt x="426720" y="38100"/>
                  </a:cubicBezTo>
                  <a:cubicBezTo>
                    <a:pt x="426720" y="59142"/>
                    <a:pt x="409662" y="76200"/>
                    <a:pt x="388620" y="76200"/>
                  </a:cubicBezTo>
                  <a:cubicBezTo>
                    <a:pt x="367578" y="76200"/>
                    <a:pt x="350520" y="59142"/>
                    <a:pt x="350520" y="38100"/>
                  </a:cubicBezTo>
                  <a:cubicBezTo>
                    <a:pt x="350520" y="17058"/>
                    <a:pt x="367578" y="0"/>
                    <a:pt x="388620" y="0"/>
                  </a:cubicBezTo>
                  <a:close/>
                </a:path>
              </a:pathLst>
            </a:custGeom>
            <a:solidFill>
              <a:srgbClr val="5B9BD5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2EA1CD78-4123-472B-9BFC-D6A7DD2FA0F4}"/>
                </a:ext>
              </a:extLst>
            </p:cNvPr>
            <p:cNvSpPr/>
            <p:nvPr/>
          </p:nvSpPr>
          <p:spPr>
            <a:xfrm rot="374610">
              <a:off x="5742740" y="4811197"/>
              <a:ext cx="1266865" cy="415491"/>
            </a:xfrm>
            <a:custGeom>
              <a:avLst/>
              <a:gdLst>
                <a:gd name="connsiteX0" fmla="*/ 1878330 w 3162300"/>
                <a:gd name="connsiteY0" fmla="*/ 960933 h 1037133"/>
                <a:gd name="connsiteX1" fmla="*/ 1916430 w 3162300"/>
                <a:gd name="connsiteY1" fmla="*/ 999033 h 1037133"/>
                <a:gd name="connsiteX2" fmla="*/ 1878330 w 3162300"/>
                <a:gd name="connsiteY2" fmla="*/ 1037133 h 1037133"/>
                <a:gd name="connsiteX3" fmla="*/ 1840230 w 3162300"/>
                <a:gd name="connsiteY3" fmla="*/ 999033 h 1037133"/>
                <a:gd name="connsiteX4" fmla="*/ 1878330 w 3162300"/>
                <a:gd name="connsiteY4" fmla="*/ 960933 h 1037133"/>
                <a:gd name="connsiteX5" fmla="*/ 2514600 w 3162300"/>
                <a:gd name="connsiteY5" fmla="*/ 960120 h 1037133"/>
                <a:gd name="connsiteX6" fmla="*/ 2552700 w 3162300"/>
                <a:gd name="connsiteY6" fmla="*/ 998220 h 1037133"/>
                <a:gd name="connsiteX7" fmla="*/ 2514600 w 3162300"/>
                <a:gd name="connsiteY7" fmla="*/ 1036320 h 1037133"/>
                <a:gd name="connsiteX8" fmla="*/ 2476500 w 3162300"/>
                <a:gd name="connsiteY8" fmla="*/ 998220 h 1037133"/>
                <a:gd name="connsiteX9" fmla="*/ 2514600 w 3162300"/>
                <a:gd name="connsiteY9" fmla="*/ 960120 h 1037133"/>
                <a:gd name="connsiteX10" fmla="*/ 1318260 w 3162300"/>
                <a:gd name="connsiteY10" fmla="*/ 899160 h 1037133"/>
                <a:gd name="connsiteX11" fmla="*/ 1356360 w 3162300"/>
                <a:gd name="connsiteY11" fmla="*/ 937260 h 1037133"/>
                <a:gd name="connsiteX12" fmla="*/ 1318260 w 3162300"/>
                <a:gd name="connsiteY12" fmla="*/ 975360 h 1037133"/>
                <a:gd name="connsiteX13" fmla="*/ 1280160 w 3162300"/>
                <a:gd name="connsiteY13" fmla="*/ 937260 h 1037133"/>
                <a:gd name="connsiteX14" fmla="*/ 1318260 w 3162300"/>
                <a:gd name="connsiteY14" fmla="*/ 899160 h 1037133"/>
                <a:gd name="connsiteX15" fmla="*/ 3108960 w 3162300"/>
                <a:gd name="connsiteY15" fmla="*/ 807720 h 1037133"/>
                <a:gd name="connsiteX16" fmla="*/ 3147060 w 3162300"/>
                <a:gd name="connsiteY16" fmla="*/ 845820 h 1037133"/>
                <a:gd name="connsiteX17" fmla="*/ 3108960 w 3162300"/>
                <a:gd name="connsiteY17" fmla="*/ 883920 h 1037133"/>
                <a:gd name="connsiteX18" fmla="*/ 3070860 w 3162300"/>
                <a:gd name="connsiteY18" fmla="*/ 845820 h 1037133"/>
                <a:gd name="connsiteX19" fmla="*/ 3108960 w 3162300"/>
                <a:gd name="connsiteY19" fmla="*/ 807720 h 1037133"/>
                <a:gd name="connsiteX20" fmla="*/ 38100 w 3162300"/>
                <a:gd name="connsiteY20" fmla="*/ 807720 h 1037133"/>
                <a:gd name="connsiteX21" fmla="*/ 76200 w 3162300"/>
                <a:gd name="connsiteY21" fmla="*/ 845820 h 1037133"/>
                <a:gd name="connsiteX22" fmla="*/ 38100 w 3162300"/>
                <a:gd name="connsiteY22" fmla="*/ 883920 h 1037133"/>
                <a:gd name="connsiteX23" fmla="*/ 0 w 3162300"/>
                <a:gd name="connsiteY23" fmla="*/ 845820 h 1037133"/>
                <a:gd name="connsiteX24" fmla="*/ 38100 w 3162300"/>
                <a:gd name="connsiteY24" fmla="*/ 807720 h 1037133"/>
                <a:gd name="connsiteX25" fmla="*/ 1013460 w 3162300"/>
                <a:gd name="connsiteY25" fmla="*/ 647700 h 1037133"/>
                <a:gd name="connsiteX26" fmla="*/ 1051560 w 3162300"/>
                <a:gd name="connsiteY26" fmla="*/ 685800 h 1037133"/>
                <a:gd name="connsiteX27" fmla="*/ 1013460 w 3162300"/>
                <a:gd name="connsiteY27" fmla="*/ 723900 h 1037133"/>
                <a:gd name="connsiteX28" fmla="*/ 975360 w 3162300"/>
                <a:gd name="connsiteY28" fmla="*/ 685800 h 1037133"/>
                <a:gd name="connsiteX29" fmla="*/ 1013460 w 3162300"/>
                <a:gd name="connsiteY29" fmla="*/ 647700 h 1037133"/>
                <a:gd name="connsiteX30" fmla="*/ 1577340 w 3162300"/>
                <a:gd name="connsiteY30" fmla="*/ 640080 h 1037133"/>
                <a:gd name="connsiteX31" fmla="*/ 1615440 w 3162300"/>
                <a:gd name="connsiteY31" fmla="*/ 678180 h 1037133"/>
                <a:gd name="connsiteX32" fmla="*/ 1577340 w 3162300"/>
                <a:gd name="connsiteY32" fmla="*/ 716280 h 1037133"/>
                <a:gd name="connsiteX33" fmla="*/ 1539240 w 3162300"/>
                <a:gd name="connsiteY33" fmla="*/ 678180 h 1037133"/>
                <a:gd name="connsiteX34" fmla="*/ 1577340 w 3162300"/>
                <a:gd name="connsiteY34" fmla="*/ 640080 h 1037133"/>
                <a:gd name="connsiteX35" fmla="*/ 502920 w 3162300"/>
                <a:gd name="connsiteY35" fmla="*/ 619871 h 1037133"/>
                <a:gd name="connsiteX36" fmla="*/ 541020 w 3162300"/>
                <a:gd name="connsiteY36" fmla="*/ 657971 h 1037133"/>
                <a:gd name="connsiteX37" fmla="*/ 502920 w 3162300"/>
                <a:gd name="connsiteY37" fmla="*/ 696071 h 1037133"/>
                <a:gd name="connsiteX38" fmla="*/ 464820 w 3162300"/>
                <a:gd name="connsiteY38" fmla="*/ 657971 h 1037133"/>
                <a:gd name="connsiteX39" fmla="*/ 502920 w 3162300"/>
                <a:gd name="connsiteY39" fmla="*/ 619871 h 1037133"/>
                <a:gd name="connsiteX40" fmla="*/ 2049780 w 3162300"/>
                <a:gd name="connsiteY40" fmla="*/ 556260 h 1037133"/>
                <a:gd name="connsiteX41" fmla="*/ 2087880 w 3162300"/>
                <a:gd name="connsiteY41" fmla="*/ 594360 h 1037133"/>
                <a:gd name="connsiteX42" fmla="*/ 2049780 w 3162300"/>
                <a:gd name="connsiteY42" fmla="*/ 632460 h 1037133"/>
                <a:gd name="connsiteX43" fmla="*/ 2011680 w 3162300"/>
                <a:gd name="connsiteY43" fmla="*/ 594360 h 1037133"/>
                <a:gd name="connsiteX44" fmla="*/ 2049780 w 3162300"/>
                <a:gd name="connsiteY44" fmla="*/ 556260 h 1037133"/>
                <a:gd name="connsiteX45" fmla="*/ 2613660 w 3162300"/>
                <a:gd name="connsiteY45" fmla="*/ 548640 h 1037133"/>
                <a:gd name="connsiteX46" fmla="*/ 2651760 w 3162300"/>
                <a:gd name="connsiteY46" fmla="*/ 586740 h 1037133"/>
                <a:gd name="connsiteX47" fmla="*/ 2613660 w 3162300"/>
                <a:gd name="connsiteY47" fmla="*/ 624840 h 1037133"/>
                <a:gd name="connsiteX48" fmla="*/ 2575560 w 3162300"/>
                <a:gd name="connsiteY48" fmla="*/ 586740 h 1037133"/>
                <a:gd name="connsiteX49" fmla="*/ 2613660 w 3162300"/>
                <a:gd name="connsiteY49" fmla="*/ 548640 h 1037133"/>
                <a:gd name="connsiteX50" fmla="*/ 3124200 w 3162300"/>
                <a:gd name="connsiteY50" fmla="*/ 434340 h 1037133"/>
                <a:gd name="connsiteX51" fmla="*/ 3162300 w 3162300"/>
                <a:gd name="connsiteY51" fmla="*/ 472440 h 1037133"/>
                <a:gd name="connsiteX52" fmla="*/ 3124200 w 3162300"/>
                <a:gd name="connsiteY52" fmla="*/ 510540 h 1037133"/>
                <a:gd name="connsiteX53" fmla="*/ 3086100 w 3162300"/>
                <a:gd name="connsiteY53" fmla="*/ 472440 h 1037133"/>
                <a:gd name="connsiteX54" fmla="*/ 3124200 w 3162300"/>
                <a:gd name="connsiteY54" fmla="*/ 434340 h 1037133"/>
                <a:gd name="connsiteX55" fmla="*/ 68580 w 3162300"/>
                <a:gd name="connsiteY55" fmla="*/ 292211 h 1037133"/>
                <a:gd name="connsiteX56" fmla="*/ 106680 w 3162300"/>
                <a:gd name="connsiteY56" fmla="*/ 330311 h 1037133"/>
                <a:gd name="connsiteX57" fmla="*/ 68580 w 3162300"/>
                <a:gd name="connsiteY57" fmla="*/ 368411 h 1037133"/>
                <a:gd name="connsiteX58" fmla="*/ 30480 w 3162300"/>
                <a:gd name="connsiteY58" fmla="*/ 330311 h 1037133"/>
                <a:gd name="connsiteX59" fmla="*/ 68580 w 3162300"/>
                <a:gd name="connsiteY59" fmla="*/ 292211 h 1037133"/>
                <a:gd name="connsiteX60" fmla="*/ 1470660 w 3162300"/>
                <a:gd name="connsiteY60" fmla="*/ 284591 h 1037133"/>
                <a:gd name="connsiteX61" fmla="*/ 1508760 w 3162300"/>
                <a:gd name="connsiteY61" fmla="*/ 322691 h 1037133"/>
                <a:gd name="connsiteX62" fmla="*/ 1470660 w 3162300"/>
                <a:gd name="connsiteY62" fmla="*/ 360791 h 1037133"/>
                <a:gd name="connsiteX63" fmla="*/ 1432560 w 3162300"/>
                <a:gd name="connsiteY63" fmla="*/ 322691 h 1037133"/>
                <a:gd name="connsiteX64" fmla="*/ 1470660 w 3162300"/>
                <a:gd name="connsiteY64" fmla="*/ 284591 h 1037133"/>
                <a:gd name="connsiteX65" fmla="*/ 845820 w 3162300"/>
                <a:gd name="connsiteY65" fmla="*/ 269351 h 1037133"/>
                <a:gd name="connsiteX66" fmla="*/ 883920 w 3162300"/>
                <a:gd name="connsiteY66" fmla="*/ 307451 h 1037133"/>
                <a:gd name="connsiteX67" fmla="*/ 845820 w 3162300"/>
                <a:gd name="connsiteY67" fmla="*/ 345551 h 1037133"/>
                <a:gd name="connsiteX68" fmla="*/ 807720 w 3162300"/>
                <a:gd name="connsiteY68" fmla="*/ 307451 h 1037133"/>
                <a:gd name="connsiteX69" fmla="*/ 845820 w 3162300"/>
                <a:gd name="connsiteY69" fmla="*/ 269351 h 1037133"/>
                <a:gd name="connsiteX70" fmla="*/ 1882140 w 3162300"/>
                <a:gd name="connsiteY70" fmla="*/ 177911 h 1037133"/>
                <a:gd name="connsiteX71" fmla="*/ 1920240 w 3162300"/>
                <a:gd name="connsiteY71" fmla="*/ 216011 h 1037133"/>
                <a:gd name="connsiteX72" fmla="*/ 1882140 w 3162300"/>
                <a:gd name="connsiteY72" fmla="*/ 254111 h 1037133"/>
                <a:gd name="connsiteX73" fmla="*/ 1844040 w 3162300"/>
                <a:gd name="connsiteY73" fmla="*/ 216011 h 1037133"/>
                <a:gd name="connsiteX74" fmla="*/ 1882140 w 3162300"/>
                <a:gd name="connsiteY74" fmla="*/ 177911 h 1037133"/>
                <a:gd name="connsiteX75" fmla="*/ 2529840 w 3162300"/>
                <a:gd name="connsiteY75" fmla="*/ 152400 h 1037133"/>
                <a:gd name="connsiteX76" fmla="*/ 2567940 w 3162300"/>
                <a:gd name="connsiteY76" fmla="*/ 190500 h 1037133"/>
                <a:gd name="connsiteX77" fmla="*/ 2529840 w 3162300"/>
                <a:gd name="connsiteY77" fmla="*/ 228600 h 1037133"/>
                <a:gd name="connsiteX78" fmla="*/ 2491740 w 3162300"/>
                <a:gd name="connsiteY78" fmla="*/ 190500 h 1037133"/>
                <a:gd name="connsiteX79" fmla="*/ 2529840 w 3162300"/>
                <a:gd name="connsiteY79" fmla="*/ 152400 h 1037133"/>
                <a:gd name="connsiteX80" fmla="*/ 388620 w 3162300"/>
                <a:gd name="connsiteY80" fmla="*/ 0 h 1037133"/>
                <a:gd name="connsiteX81" fmla="*/ 426720 w 3162300"/>
                <a:gd name="connsiteY81" fmla="*/ 38100 h 1037133"/>
                <a:gd name="connsiteX82" fmla="*/ 388620 w 3162300"/>
                <a:gd name="connsiteY82" fmla="*/ 76200 h 1037133"/>
                <a:gd name="connsiteX83" fmla="*/ 350520 w 3162300"/>
                <a:gd name="connsiteY83" fmla="*/ 38100 h 1037133"/>
                <a:gd name="connsiteX84" fmla="*/ 388620 w 3162300"/>
                <a:gd name="connsiteY84" fmla="*/ 0 h 103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62300" h="1037133">
                  <a:moveTo>
                    <a:pt x="1878330" y="960933"/>
                  </a:moveTo>
                  <a:cubicBezTo>
                    <a:pt x="1899372" y="960933"/>
                    <a:pt x="1916430" y="977991"/>
                    <a:pt x="1916430" y="999033"/>
                  </a:cubicBezTo>
                  <a:cubicBezTo>
                    <a:pt x="1916430" y="1020075"/>
                    <a:pt x="1899372" y="1037133"/>
                    <a:pt x="1878330" y="1037133"/>
                  </a:cubicBezTo>
                  <a:cubicBezTo>
                    <a:pt x="1857288" y="1037133"/>
                    <a:pt x="1840230" y="1020075"/>
                    <a:pt x="1840230" y="999033"/>
                  </a:cubicBezTo>
                  <a:cubicBezTo>
                    <a:pt x="1840230" y="977991"/>
                    <a:pt x="1857288" y="960933"/>
                    <a:pt x="1878330" y="960933"/>
                  </a:cubicBezTo>
                  <a:close/>
                  <a:moveTo>
                    <a:pt x="2514600" y="960120"/>
                  </a:moveTo>
                  <a:cubicBezTo>
                    <a:pt x="2535642" y="960120"/>
                    <a:pt x="2552700" y="977178"/>
                    <a:pt x="2552700" y="998220"/>
                  </a:cubicBezTo>
                  <a:cubicBezTo>
                    <a:pt x="2552700" y="1019262"/>
                    <a:pt x="2535642" y="1036320"/>
                    <a:pt x="2514600" y="1036320"/>
                  </a:cubicBezTo>
                  <a:cubicBezTo>
                    <a:pt x="2493558" y="1036320"/>
                    <a:pt x="2476500" y="1019262"/>
                    <a:pt x="2476500" y="998220"/>
                  </a:cubicBezTo>
                  <a:cubicBezTo>
                    <a:pt x="2476500" y="977178"/>
                    <a:pt x="2493558" y="960120"/>
                    <a:pt x="2514600" y="960120"/>
                  </a:cubicBezTo>
                  <a:close/>
                  <a:moveTo>
                    <a:pt x="1318260" y="899160"/>
                  </a:moveTo>
                  <a:cubicBezTo>
                    <a:pt x="1339302" y="899160"/>
                    <a:pt x="1356360" y="916218"/>
                    <a:pt x="1356360" y="937260"/>
                  </a:cubicBezTo>
                  <a:cubicBezTo>
                    <a:pt x="1356360" y="958302"/>
                    <a:pt x="1339302" y="975360"/>
                    <a:pt x="1318260" y="975360"/>
                  </a:cubicBezTo>
                  <a:cubicBezTo>
                    <a:pt x="1297218" y="975360"/>
                    <a:pt x="1280160" y="958302"/>
                    <a:pt x="1280160" y="937260"/>
                  </a:cubicBezTo>
                  <a:cubicBezTo>
                    <a:pt x="1280160" y="916218"/>
                    <a:pt x="1297218" y="899160"/>
                    <a:pt x="1318260" y="899160"/>
                  </a:cubicBezTo>
                  <a:close/>
                  <a:moveTo>
                    <a:pt x="3108960" y="807720"/>
                  </a:moveTo>
                  <a:cubicBezTo>
                    <a:pt x="3130002" y="807720"/>
                    <a:pt x="3147060" y="824778"/>
                    <a:pt x="3147060" y="845820"/>
                  </a:cubicBezTo>
                  <a:cubicBezTo>
                    <a:pt x="3147060" y="866862"/>
                    <a:pt x="3130002" y="883920"/>
                    <a:pt x="3108960" y="883920"/>
                  </a:cubicBezTo>
                  <a:cubicBezTo>
                    <a:pt x="3087918" y="883920"/>
                    <a:pt x="3070860" y="866862"/>
                    <a:pt x="3070860" y="845820"/>
                  </a:cubicBezTo>
                  <a:cubicBezTo>
                    <a:pt x="3070860" y="824778"/>
                    <a:pt x="3087918" y="807720"/>
                    <a:pt x="3108960" y="807720"/>
                  </a:cubicBezTo>
                  <a:close/>
                  <a:moveTo>
                    <a:pt x="38100" y="807720"/>
                  </a:moveTo>
                  <a:cubicBezTo>
                    <a:pt x="59142" y="807720"/>
                    <a:pt x="76200" y="824778"/>
                    <a:pt x="76200" y="845820"/>
                  </a:cubicBezTo>
                  <a:cubicBezTo>
                    <a:pt x="76200" y="866862"/>
                    <a:pt x="59142" y="883920"/>
                    <a:pt x="38100" y="883920"/>
                  </a:cubicBezTo>
                  <a:cubicBezTo>
                    <a:pt x="17058" y="883920"/>
                    <a:pt x="0" y="866862"/>
                    <a:pt x="0" y="845820"/>
                  </a:cubicBezTo>
                  <a:cubicBezTo>
                    <a:pt x="0" y="824778"/>
                    <a:pt x="17058" y="807720"/>
                    <a:pt x="38100" y="807720"/>
                  </a:cubicBezTo>
                  <a:close/>
                  <a:moveTo>
                    <a:pt x="1013460" y="647700"/>
                  </a:moveTo>
                  <a:cubicBezTo>
                    <a:pt x="1034502" y="647700"/>
                    <a:pt x="1051560" y="664758"/>
                    <a:pt x="1051560" y="685800"/>
                  </a:cubicBezTo>
                  <a:cubicBezTo>
                    <a:pt x="1051560" y="706842"/>
                    <a:pt x="1034502" y="723900"/>
                    <a:pt x="1013460" y="723900"/>
                  </a:cubicBezTo>
                  <a:cubicBezTo>
                    <a:pt x="992418" y="723900"/>
                    <a:pt x="975360" y="706842"/>
                    <a:pt x="975360" y="685800"/>
                  </a:cubicBezTo>
                  <a:cubicBezTo>
                    <a:pt x="975360" y="664758"/>
                    <a:pt x="992418" y="647700"/>
                    <a:pt x="1013460" y="647700"/>
                  </a:cubicBezTo>
                  <a:close/>
                  <a:moveTo>
                    <a:pt x="1577340" y="640080"/>
                  </a:moveTo>
                  <a:cubicBezTo>
                    <a:pt x="1598382" y="640080"/>
                    <a:pt x="1615440" y="657138"/>
                    <a:pt x="1615440" y="678180"/>
                  </a:cubicBezTo>
                  <a:cubicBezTo>
                    <a:pt x="1615440" y="699222"/>
                    <a:pt x="1598382" y="716280"/>
                    <a:pt x="1577340" y="716280"/>
                  </a:cubicBezTo>
                  <a:cubicBezTo>
                    <a:pt x="1556298" y="716280"/>
                    <a:pt x="1539240" y="699222"/>
                    <a:pt x="1539240" y="678180"/>
                  </a:cubicBezTo>
                  <a:cubicBezTo>
                    <a:pt x="1539240" y="657138"/>
                    <a:pt x="1556298" y="640080"/>
                    <a:pt x="1577340" y="640080"/>
                  </a:cubicBezTo>
                  <a:close/>
                  <a:moveTo>
                    <a:pt x="502920" y="619871"/>
                  </a:moveTo>
                  <a:cubicBezTo>
                    <a:pt x="523962" y="619871"/>
                    <a:pt x="541020" y="636929"/>
                    <a:pt x="541020" y="657971"/>
                  </a:cubicBezTo>
                  <a:cubicBezTo>
                    <a:pt x="541020" y="679013"/>
                    <a:pt x="523962" y="696071"/>
                    <a:pt x="502920" y="696071"/>
                  </a:cubicBezTo>
                  <a:cubicBezTo>
                    <a:pt x="481878" y="696071"/>
                    <a:pt x="464820" y="679013"/>
                    <a:pt x="464820" y="657971"/>
                  </a:cubicBezTo>
                  <a:cubicBezTo>
                    <a:pt x="464820" y="636929"/>
                    <a:pt x="481878" y="619871"/>
                    <a:pt x="502920" y="619871"/>
                  </a:cubicBezTo>
                  <a:close/>
                  <a:moveTo>
                    <a:pt x="2049780" y="556260"/>
                  </a:moveTo>
                  <a:cubicBezTo>
                    <a:pt x="2070822" y="556260"/>
                    <a:pt x="2087880" y="573318"/>
                    <a:pt x="2087880" y="594360"/>
                  </a:cubicBezTo>
                  <a:cubicBezTo>
                    <a:pt x="2087880" y="615402"/>
                    <a:pt x="2070822" y="632460"/>
                    <a:pt x="2049780" y="632460"/>
                  </a:cubicBezTo>
                  <a:cubicBezTo>
                    <a:pt x="2028738" y="632460"/>
                    <a:pt x="2011680" y="615402"/>
                    <a:pt x="2011680" y="594360"/>
                  </a:cubicBezTo>
                  <a:cubicBezTo>
                    <a:pt x="2011680" y="573318"/>
                    <a:pt x="2028738" y="556260"/>
                    <a:pt x="2049780" y="556260"/>
                  </a:cubicBezTo>
                  <a:close/>
                  <a:moveTo>
                    <a:pt x="2613660" y="548640"/>
                  </a:moveTo>
                  <a:cubicBezTo>
                    <a:pt x="2634702" y="548640"/>
                    <a:pt x="2651760" y="565698"/>
                    <a:pt x="2651760" y="586740"/>
                  </a:cubicBezTo>
                  <a:cubicBezTo>
                    <a:pt x="2651760" y="607782"/>
                    <a:pt x="2634702" y="624840"/>
                    <a:pt x="2613660" y="624840"/>
                  </a:cubicBezTo>
                  <a:cubicBezTo>
                    <a:pt x="2592618" y="624840"/>
                    <a:pt x="2575560" y="607782"/>
                    <a:pt x="2575560" y="586740"/>
                  </a:cubicBezTo>
                  <a:cubicBezTo>
                    <a:pt x="2575560" y="565698"/>
                    <a:pt x="2592618" y="548640"/>
                    <a:pt x="2613660" y="548640"/>
                  </a:cubicBezTo>
                  <a:close/>
                  <a:moveTo>
                    <a:pt x="3124200" y="434340"/>
                  </a:moveTo>
                  <a:cubicBezTo>
                    <a:pt x="3145242" y="434340"/>
                    <a:pt x="3162300" y="451398"/>
                    <a:pt x="3162300" y="472440"/>
                  </a:cubicBezTo>
                  <a:cubicBezTo>
                    <a:pt x="3162300" y="493482"/>
                    <a:pt x="3145242" y="510540"/>
                    <a:pt x="3124200" y="510540"/>
                  </a:cubicBezTo>
                  <a:cubicBezTo>
                    <a:pt x="3103158" y="510540"/>
                    <a:pt x="3086100" y="493482"/>
                    <a:pt x="3086100" y="472440"/>
                  </a:cubicBezTo>
                  <a:cubicBezTo>
                    <a:pt x="3086100" y="451398"/>
                    <a:pt x="3103158" y="434340"/>
                    <a:pt x="3124200" y="434340"/>
                  </a:cubicBezTo>
                  <a:close/>
                  <a:moveTo>
                    <a:pt x="68580" y="292211"/>
                  </a:moveTo>
                  <a:cubicBezTo>
                    <a:pt x="89622" y="292211"/>
                    <a:pt x="106680" y="309269"/>
                    <a:pt x="106680" y="330311"/>
                  </a:cubicBezTo>
                  <a:cubicBezTo>
                    <a:pt x="106680" y="351353"/>
                    <a:pt x="89622" y="368411"/>
                    <a:pt x="68580" y="368411"/>
                  </a:cubicBezTo>
                  <a:cubicBezTo>
                    <a:pt x="47538" y="368411"/>
                    <a:pt x="30480" y="351353"/>
                    <a:pt x="30480" y="330311"/>
                  </a:cubicBezTo>
                  <a:cubicBezTo>
                    <a:pt x="30480" y="309269"/>
                    <a:pt x="47538" y="292211"/>
                    <a:pt x="68580" y="292211"/>
                  </a:cubicBezTo>
                  <a:close/>
                  <a:moveTo>
                    <a:pt x="1470660" y="284591"/>
                  </a:moveTo>
                  <a:cubicBezTo>
                    <a:pt x="1491702" y="284591"/>
                    <a:pt x="1508760" y="301649"/>
                    <a:pt x="1508760" y="322691"/>
                  </a:cubicBezTo>
                  <a:cubicBezTo>
                    <a:pt x="1508760" y="343733"/>
                    <a:pt x="1491702" y="360791"/>
                    <a:pt x="1470660" y="360791"/>
                  </a:cubicBezTo>
                  <a:cubicBezTo>
                    <a:pt x="1449618" y="360791"/>
                    <a:pt x="1432560" y="343733"/>
                    <a:pt x="1432560" y="322691"/>
                  </a:cubicBezTo>
                  <a:cubicBezTo>
                    <a:pt x="1432560" y="301649"/>
                    <a:pt x="1449618" y="284591"/>
                    <a:pt x="1470660" y="284591"/>
                  </a:cubicBezTo>
                  <a:close/>
                  <a:moveTo>
                    <a:pt x="845820" y="269351"/>
                  </a:moveTo>
                  <a:cubicBezTo>
                    <a:pt x="866862" y="269351"/>
                    <a:pt x="883920" y="286409"/>
                    <a:pt x="883920" y="307451"/>
                  </a:cubicBezTo>
                  <a:cubicBezTo>
                    <a:pt x="883920" y="328493"/>
                    <a:pt x="866862" y="345551"/>
                    <a:pt x="845820" y="345551"/>
                  </a:cubicBezTo>
                  <a:cubicBezTo>
                    <a:pt x="824778" y="345551"/>
                    <a:pt x="807720" y="328493"/>
                    <a:pt x="807720" y="307451"/>
                  </a:cubicBezTo>
                  <a:cubicBezTo>
                    <a:pt x="807720" y="286409"/>
                    <a:pt x="824778" y="269351"/>
                    <a:pt x="845820" y="269351"/>
                  </a:cubicBezTo>
                  <a:close/>
                  <a:moveTo>
                    <a:pt x="1882140" y="177911"/>
                  </a:moveTo>
                  <a:cubicBezTo>
                    <a:pt x="1903182" y="177911"/>
                    <a:pt x="1920240" y="194969"/>
                    <a:pt x="1920240" y="216011"/>
                  </a:cubicBezTo>
                  <a:cubicBezTo>
                    <a:pt x="1920240" y="237053"/>
                    <a:pt x="1903182" y="254111"/>
                    <a:pt x="1882140" y="254111"/>
                  </a:cubicBezTo>
                  <a:cubicBezTo>
                    <a:pt x="1861098" y="254111"/>
                    <a:pt x="1844040" y="237053"/>
                    <a:pt x="1844040" y="216011"/>
                  </a:cubicBezTo>
                  <a:cubicBezTo>
                    <a:pt x="1844040" y="194969"/>
                    <a:pt x="1861098" y="177911"/>
                    <a:pt x="1882140" y="177911"/>
                  </a:cubicBezTo>
                  <a:close/>
                  <a:moveTo>
                    <a:pt x="2529840" y="152400"/>
                  </a:moveTo>
                  <a:cubicBezTo>
                    <a:pt x="2550882" y="152400"/>
                    <a:pt x="2567940" y="169458"/>
                    <a:pt x="2567940" y="190500"/>
                  </a:cubicBezTo>
                  <a:cubicBezTo>
                    <a:pt x="2567940" y="211542"/>
                    <a:pt x="2550882" y="228600"/>
                    <a:pt x="2529840" y="228600"/>
                  </a:cubicBezTo>
                  <a:cubicBezTo>
                    <a:pt x="2508798" y="228600"/>
                    <a:pt x="2491740" y="211542"/>
                    <a:pt x="2491740" y="190500"/>
                  </a:cubicBezTo>
                  <a:cubicBezTo>
                    <a:pt x="2491740" y="169458"/>
                    <a:pt x="2508798" y="152400"/>
                    <a:pt x="2529840" y="152400"/>
                  </a:cubicBezTo>
                  <a:close/>
                  <a:moveTo>
                    <a:pt x="388620" y="0"/>
                  </a:moveTo>
                  <a:cubicBezTo>
                    <a:pt x="409662" y="0"/>
                    <a:pt x="426720" y="17058"/>
                    <a:pt x="426720" y="38100"/>
                  </a:cubicBezTo>
                  <a:cubicBezTo>
                    <a:pt x="426720" y="59142"/>
                    <a:pt x="409662" y="76200"/>
                    <a:pt x="388620" y="76200"/>
                  </a:cubicBezTo>
                  <a:cubicBezTo>
                    <a:pt x="367578" y="76200"/>
                    <a:pt x="350520" y="59142"/>
                    <a:pt x="350520" y="38100"/>
                  </a:cubicBezTo>
                  <a:cubicBezTo>
                    <a:pt x="350520" y="17058"/>
                    <a:pt x="367578" y="0"/>
                    <a:pt x="388620" y="0"/>
                  </a:cubicBezTo>
                  <a:close/>
                </a:path>
              </a:pathLst>
            </a:custGeom>
            <a:solidFill>
              <a:srgbClr val="5B9BD5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016D1482-3F7F-4D76-B015-3B146EBD9E25}"/>
                </a:ext>
              </a:extLst>
            </p:cNvPr>
            <p:cNvGrpSpPr/>
            <p:nvPr/>
          </p:nvGrpSpPr>
          <p:grpSpPr>
            <a:xfrm rot="746302">
              <a:off x="3824526" y="4626963"/>
              <a:ext cx="752477" cy="1082010"/>
              <a:chOff x="1799190" y="3310522"/>
              <a:chExt cx="768750" cy="1364716"/>
            </a:xfrm>
            <a:solidFill>
              <a:sysClr val="windowText" lastClr="000000">
                <a:lumMod val="65000"/>
                <a:lumOff val="35000"/>
              </a:sysClr>
            </a:solidFill>
          </p:grpSpPr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04FDF013-809F-4ECC-A671-8CC9031F0D1F}"/>
                  </a:ext>
                </a:extLst>
              </p:cNvPr>
              <p:cNvSpPr/>
              <p:nvPr/>
            </p:nvSpPr>
            <p:spPr>
              <a:xfrm>
                <a:off x="1799190" y="3310522"/>
                <a:ext cx="768750" cy="1364716"/>
              </a:xfrm>
              <a:custGeom>
                <a:avLst/>
                <a:gdLst>
                  <a:gd name="connsiteX0" fmla="*/ 295152 w 768750"/>
                  <a:gd name="connsiteY0" fmla="*/ 0 h 1364716"/>
                  <a:gd name="connsiteX1" fmla="*/ 321971 w 768750"/>
                  <a:gd name="connsiteY1" fmla="*/ 8325 h 1364716"/>
                  <a:gd name="connsiteX2" fmla="*/ 768750 w 768750"/>
                  <a:gd name="connsiteY2" fmla="*/ 682358 h 1364716"/>
                  <a:gd name="connsiteX3" fmla="*/ 321971 w 768750"/>
                  <a:gd name="connsiteY3" fmla="*/ 1356392 h 1364716"/>
                  <a:gd name="connsiteX4" fmla="*/ 295153 w 768750"/>
                  <a:gd name="connsiteY4" fmla="*/ 1364716 h 1364716"/>
                  <a:gd name="connsiteX5" fmla="*/ 0 w 768750"/>
                  <a:gd name="connsiteY5" fmla="*/ 682357 h 136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750" h="1364716">
                    <a:moveTo>
                      <a:pt x="295152" y="0"/>
                    </a:moveTo>
                    <a:lnTo>
                      <a:pt x="321971" y="8325"/>
                    </a:lnTo>
                    <a:cubicBezTo>
                      <a:pt x="584524" y="119376"/>
                      <a:pt x="768750" y="379353"/>
                      <a:pt x="768750" y="682358"/>
                    </a:cubicBezTo>
                    <a:cubicBezTo>
                      <a:pt x="768750" y="985364"/>
                      <a:pt x="584524" y="1245341"/>
                      <a:pt x="321971" y="1356392"/>
                    </a:cubicBezTo>
                    <a:lnTo>
                      <a:pt x="295153" y="1364716"/>
                    </a:lnTo>
                    <a:lnTo>
                      <a:pt x="0" y="682357"/>
                    </a:lnTo>
                    <a:close/>
                  </a:path>
                </a:pathLst>
              </a:custGeom>
              <a:gradFill>
                <a:gsLst>
                  <a:gs pos="16000">
                    <a:srgbClr val="663300"/>
                  </a:gs>
                  <a:gs pos="51000">
                    <a:sysClr val="windowText" lastClr="000000">
                      <a:lumMod val="75000"/>
                      <a:lumOff val="25000"/>
                    </a:sysClr>
                  </a:gs>
                </a:gsLst>
                <a:lin ang="162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5D155CB9-04C9-4652-A144-9EAA04F3B592}"/>
                  </a:ext>
                </a:extLst>
              </p:cNvPr>
              <p:cNvSpPr/>
              <p:nvPr/>
            </p:nvSpPr>
            <p:spPr>
              <a:xfrm>
                <a:off x="1799190" y="3352243"/>
                <a:ext cx="730650" cy="1281274"/>
              </a:xfrm>
              <a:custGeom>
                <a:avLst/>
                <a:gdLst>
                  <a:gd name="connsiteX0" fmla="*/ 302588 w 730650"/>
                  <a:gd name="connsiteY0" fmla="*/ 0 h 1281274"/>
                  <a:gd name="connsiteX1" fmla="*/ 92008 w 730650"/>
                  <a:gd name="connsiteY1" fmla="*/ 538155 h 1281274"/>
                  <a:gd name="connsiteX2" fmla="*/ 422473 w 730650"/>
                  <a:gd name="connsiteY2" fmla="*/ 64079 h 1281274"/>
                  <a:gd name="connsiteX3" fmla="*/ 110948 w 730650"/>
                  <a:gd name="connsiteY3" fmla="*/ 550811 h 1281274"/>
                  <a:gd name="connsiteX4" fmla="*/ 527552 w 730650"/>
                  <a:gd name="connsiteY4" fmla="*/ 150315 h 1281274"/>
                  <a:gd name="connsiteX5" fmla="*/ 127056 w 730650"/>
                  <a:gd name="connsiteY5" fmla="*/ 566919 h 1281274"/>
                  <a:gd name="connsiteX6" fmla="*/ 613788 w 730650"/>
                  <a:gd name="connsiteY6" fmla="*/ 255394 h 1281274"/>
                  <a:gd name="connsiteX7" fmla="*/ 139712 w 730650"/>
                  <a:gd name="connsiteY7" fmla="*/ 585859 h 1281274"/>
                  <a:gd name="connsiteX8" fmla="*/ 677867 w 730650"/>
                  <a:gd name="connsiteY8" fmla="*/ 375279 h 1281274"/>
                  <a:gd name="connsiteX9" fmla="*/ 148430 w 730650"/>
                  <a:gd name="connsiteY9" fmla="*/ 606905 h 1281274"/>
                  <a:gd name="connsiteX10" fmla="*/ 717329 w 730650"/>
                  <a:gd name="connsiteY10" fmla="*/ 505358 h 1281274"/>
                  <a:gd name="connsiteX11" fmla="*/ 152873 w 730650"/>
                  <a:gd name="connsiteY11" fmla="*/ 629247 h 1281274"/>
                  <a:gd name="connsiteX12" fmla="*/ 730650 w 730650"/>
                  <a:gd name="connsiteY12" fmla="*/ 640637 h 1281274"/>
                  <a:gd name="connsiteX13" fmla="*/ 152873 w 730650"/>
                  <a:gd name="connsiteY13" fmla="*/ 652027 h 1281274"/>
                  <a:gd name="connsiteX14" fmla="*/ 717329 w 730650"/>
                  <a:gd name="connsiteY14" fmla="*/ 775916 h 1281274"/>
                  <a:gd name="connsiteX15" fmla="*/ 148430 w 730650"/>
                  <a:gd name="connsiteY15" fmla="*/ 674369 h 1281274"/>
                  <a:gd name="connsiteX16" fmla="*/ 677867 w 730650"/>
                  <a:gd name="connsiteY16" fmla="*/ 905995 h 1281274"/>
                  <a:gd name="connsiteX17" fmla="*/ 139712 w 730650"/>
                  <a:gd name="connsiteY17" fmla="*/ 695415 h 1281274"/>
                  <a:gd name="connsiteX18" fmla="*/ 613788 w 730650"/>
                  <a:gd name="connsiteY18" fmla="*/ 1025880 h 1281274"/>
                  <a:gd name="connsiteX19" fmla="*/ 127056 w 730650"/>
                  <a:gd name="connsiteY19" fmla="*/ 714355 h 1281274"/>
                  <a:gd name="connsiteX20" fmla="*/ 527552 w 730650"/>
                  <a:gd name="connsiteY20" fmla="*/ 1130959 h 1281274"/>
                  <a:gd name="connsiteX21" fmla="*/ 110948 w 730650"/>
                  <a:gd name="connsiteY21" fmla="*/ 730463 h 1281274"/>
                  <a:gd name="connsiteX22" fmla="*/ 422473 w 730650"/>
                  <a:gd name="connsiteY22" fmla="*/ 1217195 h 1281274"/>
                  <a:gd name="connsiteX23" fmla="*/ 92008 w 730650"/>
                  <a:gd name="connsiteY23" fmla="*/ 743119 h 1281274"/>
                  <a:gd name="connsiteX24" fmla="*/ 302588 w 730650"/>
                  <a:gd name="connsiteY24" fmla="*/ 1281274 h 1281274"/>
                  <a:gd name="connsiteX25" fmla="*/ 70962 w 730650"/>
                  <a:gd name="connsiteY25" fmla="*/ 751837 h 1281274"/>
                  <a:gd name="connsiteX26" fmla="*/ 87025 w 730650"/>
                  <a:gd name="connsiteY26" fmla="*/ 841828 h 1281274"/>
                  <a:gd name="connsiteX27" fmla="*/ 0 w 730650"/>
                  <a:gd name="connsiteY27" fmla="*/ 640636 h 1281274"/>
                  <a:gd name="connsiteX28" fmla="*/ 87026 w 730650"/>
                  <a:gd name="connsiteY28" fmla="*/ 439442 h 1281274"/>
                  <a:gd name="connsiteX29" fmla="*/ 70962 w 730650"/>
                  <a:gd name="connsiteY29" fmla="*/ 529437 h 1281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0650" h="1281274">
                    <a:moveTo>
                      <a:pt x="302588" y="0"/>
                    </a:moveTo>
                    <a:lnTo>
                      <a:pt x="92008" y="538155"/>
                    </a:lnTo>
                    <a:lnTo>
                      <a:pt x="422473" y="64079"/>
                    </a:lnTo>
                    <a:lnTo>
                      <a:pt x="110948" y="550811"/>
                    </a:lnTo>
                    <a:lnTo>
                      <a:pt x="527552" y="150315"/>
                    </a:lnTo>
                    <a:lnTo>
                      <a:pt x="127056" y="566919"/>
                    </a:lnTo>
                    <a:lnTo>
                      <a:pt x="613788" y="255394"/>
                    </a:lnTo>
                    <a:lnTo>
                      <a:pt x="139712" y="585859"/>
                    </a:lnTo>
                    <a:lnTo>
                      <a:pt x="677867" y="375279"/>
                    </a:lnTo>
                    <a:lnTo>
                      <a:pt x="148430" y="606905"/>
                    </a:lnTo>
                    <a:lnTo>
                      <a:pt x="717329" y="505358"/>
                    </a:lnTo>
                    <a:lnTo>
                      <a:pt x="152873" y="629247"/>
                    </a:lnTo>
                    <a:lnTo>
                      <a:pt x="730650" y="640637"/>
                    </a:lnTo>
                    <a:lnTo>
                      <a:pt x="152873" y="652027"/>
                    </a:lnTo>
                    <a:lnTo>
                      <a:pt x="717329" y="775916"/>
                    </a:lnTo>
                    <a:lnTo>
                      <a:pt x="148430" y="674369"/>
                    </a:lnTo>
                    <a:lnTo>
                      <a:pt x="677867" y="905995"/>
                    </a:lnTo>
                    <a:lnTo>
                      <a:pt x="139712" y="695415"/>
                    </a:lnTo>
                    <a:lnTo>
                      <a:pt x="613788" y="1025880"/>
                    </a:lnTo>
                    <a:lnTo>
                      <a:pt x="127056" y="714355"/>
                    </a:lnTo>
                    <a:lnTo>
                      <a:pt x="527552" y="1130959"/>
                    </a:lnTo>
                    <a:lnTo>
                      <a:pt x="110948" y="730463"/>
                    </a:lnTo>
                    <a:lnTo>
                      <a:pt x="422473" y="1217195"/>
                    </a:lnTo>
                    <a:lnTo>
                      <a:pt x="92008" y="743119"/>
                    </a:lnTo>
                    <a:lnTo>
                      <a:pt x="302588" y="1281274"/>
                    </a:lnTo>
                    <a:lnTo>
                      <a:pt x="70962" y="751837"/>
                    </a:lnTo>
                    <a:lnTo>
                      <a:pt x="87025" y="841828"/>
                    </a:lnTo>
                    <a:lnTo>
                      <a:pt x="0" y="640636"/>
                    </a:lnTo>
                    <a:lnTo>
                      <a:pt x="87026" y="439442"/>
                    </a:lnTo>
                    <a:lnTo>
                      <a:pt x="70962" y="529437"/>
                    </a:lnTo>
                    <a:close/>
                  </a:path>
                </a:pathLst>
              </a:cu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04613B4C-F766-4ECE-B9EB-730D770948B1}"/>
                </a:ext>
              </a:extLst>
            </p:cNvPr>
            <p:cNvSpPr/>
            <p:nvPr/>
          </p:nvSpPr>
          <p:spPr>
            <a:xfrm rot="800490">
              <a:off x="3801598" y="4843251"/>
              <a:ext cx="236220" cy="472440"/>
            </a:xfrm>
            <a:custGeom>
              <a:avLst/>
              <a:gdLst>
                <a:gd name="connsiteX0" fmla="*/ 118110 w 354330"/>
                <a:gd name="connsiteY0" fmla="*/ 0 h 472440"/>
                <a:gd name="connsiteX1" fmla="*/ 354330 w 354330"/>
                <a:gd name="connsiteY1" fmla="*/ 236220 h 472440"/>
                <a:gd name="connsiteX2" fmla="*/ 118110 w 354330"/>
                <a:gd name="connsiteY2" fmla="*/ 472440 h 472440"/>
                <a:gd name="connsiteX3" fmla="*/ 26163 w 354330"/>
                <a:gd name="connsiteY3" fmla="*/ 453877 h 472440"/>
                <a:gd name="connsiteX4" fmla="*/ 0 w 354330"/>
                <a:gd name="connsiteY4" fmla="*/ 439677 h 472440"/>
                <a:gd name="connsiteX5" fmla="*/ 13963 w 354330"/>
                <a:gd name="connsiteY5" fmla="*/ 432098 h 472440"/>
                <a:gd name="connsiteX6" fmla="*/ 118110 w 354330"/>
                <a:gd name="connsiteY6" fmla="*/ 236220 h 472440"/>
                <a:gd name="connsiteX7" fmla="*/ 13963 w 354330"/>
                <a:gd name="connsiteY7" fmla="*/ 40343 h 472440"/>
                <a:gd name="connsiteX8" fmla="*/ 0 w 354330"/>
                <a:gd name="connsiteY8" fmla="*/ 32764 h 472440"/>
                <a:gd name="connsiteX9" fmla="*/ 26163 w 354330"/>
                <a:gd name="connsiteY9" fmla="*/ 18564 h 472440"/>
                <a:gd name="connsiteX10" fmla="*/ 118110 w 354330"/>
                <a:gd name="connsiteY10" fmla="*/ 0 h 472440"/>
                <a:gd name="connsiteX0" fmla="*/ 320040 w 556260"/>
                <a:gd name="connsiteY0" fmla="*/ 0 h 472440"/>
                <a:gd name="connsiteX1" fmla="*/ 556260 w 556260"/>
                <a:gd name="connsiteY1" fmla="*/ 236220 h 472440"/>
                <a:gd name="connsiteX2" fmla="*/ 320040 w 556260"/>
                <a:gd name="connsiteY2" fmla="*/ 472440 h 472440"/>
                <a:gd name="connsiteX3" fmla="*/ 228093 w 556260"/>
                <a:gd name="connsiteY3" fmla="*/ 453877 h 472440"/>
                <a:gd name="connsiteX4" fmla="*/ 201930 w 556260"/>
                <a:gd name="connsiteY4" fmla="*/ 439677 h 472440"/>
                <a:gd name="connsiteX5" fmla="*/ 215893 w 556260"/>
                <a:gd name="connsiteY5" fmla="*/ 432098 h 472440"/>
                <a:gd name="connsiteX6" fmla="*/ 0 w 556260"/>
                <a:gd name="connsiteY6" fmla="*/ 243840 h 472440"/>
                <a:gd name="connsiteX7" fmla="*/ 215893 w 556260"/>
                <a:gd name="connsiteY7" fmla="*/ 40343 h 472440"/>
                <a:gd name="connsiteX8" fmla="*/ 201930 w 556260"/>
                <a:gd name="connsiteY8" fmla="*/ 32764 h 472440"/>
                <a:gd name="connsiteX9" fmla="*/ 228093 w 556260"/>
                <a:gd name="connsiteY9" fmla="*/ 18564 h 472440"/>
                <a:gd name="connsiteX10" fmla="*/ 320040 w 556260"/>
                <a:gd name="connsiteY10" fmla="*/ 0 h 472440"/>
                <a:gd name="connsiteX0" fmla="*/ 0 w 556260"/>
                <a:gd name="connsiteY0" fmla="*/ 243840 h 472440"/>
                <a:gd name="connsiteX1" fmla="*/ 215893 w 556260"/>
                <a:gd name="connsiteY1" fmla="*/ 40343 h 472440"/>
                <a:gd name="connsiteX2" fmla="*/ 201930 w 556260"/>
                <a:gd name="connsiteY2" fmla="*/ 32764 h 472440"/>
                <a:gd name="connsiteX3" fmla="*/ 228093 w 556260"/>
                <a:gd name="connsiteY3" fmla="*/ 18564 h 472440"/>
                <a:gd name="connsiteX4" fmla="*/ 320040 w 556260"/>
                <a:gd name="connsiteY4" fmla="*/ 0 h 472440"/>
                <a:gd name="connsiteX5" fmla="*/ 556260 w 556260"/>
                <a:gd name="connsiteY5" fmla="*/ 236220 h 472440"/>
                <a:gd name="connsiteX6" fmla="*/ 320040 w 556260"/>
                <a:gd name="connsiteY6" fmla="*/ 472440 h 472440"/>
                <a:gd name="connsiteX7" fmla="*/ 228093 w 556260"/>
                <a:gd name="connsiteY7" fmla="*/ 453877 h 472440"/>
                <a:gd name="connsiteX8" fmla="*/ 201930 w 556260"/>
                <a:gd name="connsiteY8" fmla="*/ 439677 h 472440"/>
                <a:gd name="connsiteX9" fmla="*/ 215893 w 556260"/>
                <a:gd name="connsiteY9" fmla="*/ 432098 h 472440"/>
                <a:gd name="connsiteX10" fmla="*/ 91440 w 556260"/>
                <a:gd name="connsiteY10" fmla="*/ 335280 h 472440"/>
                <a:gd name="connsiteX0" fmla="*/ 143054 w 483421"/>
                <a:gd name="connsiteY0" fmla="*/ 40343 h 472440"/>
                <a:gd name="connsiteX1" fmla="*/ 129091 w 483421"/>
                <a:gd name="connsiteY1" fmla="*/ 32764 h 472440"/>
                <a:gd name="connsiteX2" fmla="*/ 155254 w 483421"/>
                <a:gd name="connsiteY2" fmla="*/ 18564 h 472440"/>
                <a:gd name="connsiteX3" fmla="*/ 247201 w 483421"/>
                <a:gd name="connsiteY3" fmla="*/ 0 h 472440"/>
                <a:gd name="connsiteX4" fmla="*/ 483421 w 483421"/>
                <a:gd name="connsiteY4" fmla="*/ 236220 h 472440"/>
                <a:gd name="connsiteX5" fmla="*/ 247201 w 483421"/>
                <a:gd name="connsiteY5" fmla="*/ 472440 h 472440"/>
                <a:gd name="connsiteX6" fmla="*/ 155254 w 483421"/>
                <a:gd name="connsiteY6" fmla="*/ 453877 h 472440"/>
                <a:gd name="connsiteX7" fmla="*/ 129091 w 483421"/>
                <a:gd name="connsiteY7" fmla="*/ 439677 h 472440"/>
                <a:gd name="connsiteX8" fmla="*/ 143054 w 483421"/>
                <a:gd name="connsiteY8" fmla="*/ 432098 h 472440"/>
                <a:gd name="connsiteX9" fmla="*/ 18601 w 483421"/>
                <a:gd name="connsiteY9" fmla="*/ 335280 h 472440"/>
                <a:gd name="connsiteX0" fmla="*/ 13963 w 354330"/>
                <a:gd name="connsiteY0" fmla="*/ 40343 h 472440"/>
                <a:gd name="connsiteX1" fmla="*/ 0 w 354330"/>
                <a:gd name="connsiteY1" fmla="*/ 32764 h 472440"/>
                <a:gd name="connsiteX2" fmla="*/ 26163 w 354330"/>
                <a:gd name="connsiteY2" fmla="*/ 18564 h 472440"/>
                <a:gd name="connsiteX3" fmla="*/ 118110 w 354330"/>
                <a:gd name="connsiteY3" fmla="*/ 0 h 472440"/>
                <a:gd name="connsiteX4" fmla="*/ 354330 w 354330"/>
                <a:gd name="connsiteY4" fmla="*/ 236220 h 472440"/>
                <a:gd name="connsiteX5" fmla="*/ 118110 w 354330"/>
                <a:gd name="connsiteY5" fmla="*/ 472440 h 472440"/>
                <a:gd name="connsiteX6" fmla="*/ 26163 w 354330"/>
                <a:gd name="connsiteY6" fmla="*/ 453877 h 472440"/>
                <a:gd name="connsiteX7" fmla="*/ 0 w 354330"/>
                <a:gd name="connsiteY7" fmla="*/ 439677 h 472440"/>
                <a:gd name="connsiteX8" fmla="*/ 13963 w 354330"/>
                <a:gd name="connsiteY8" fmla="*/ 432098 h 472440"/>
                <a:gd name="connsiteX0" fmla="*/ 13963 w 354330"/>
                <a:gd name="connsiteY0" fmla="*/ 40343 h 472440"/>
                <a:gd name="connsiteX1" fmla="*/ 0 w 354330"/>
                <a:gd name="connsiteY1" fmla="*/ 32764 h 472440"/>
                <a:gd name="connsiteX2" fmla="*/ 118110 w 354330"/>
                <a:gd name="connsiteY2" fmla="*/ 0 h 472440"/>
                <a:gd name="connsiteX3" fmla="*/ 354330 w 354330"/>
                <a:gd name="connsiteY3" fmla="*/ 236220 h 472440"/>
                <a:gd name="connsiteX4" fmla="*/ 118110 w 354330"/>
                <a:gd name="connsiteY4" fmla="*/ 472440 h 472440"/>
                <a:gd name="connsiteX5" fmla="*/ 26163 w 354330"/>
                <a:gd name="connsiteY5" fmla="*/ 453877 h 472440"/>
                <a:gd name="connsiteX6" fmla="*/ 0 w 354330"/>
                <a:gd name="connsiteY6" fmla="*/ 439677 h 472440"/>
                <a:gd name="connsiteX7" fmla="*/ 13963 w 354330"/>
                <a:gd name="connsiteY7" fmla="*/ 432098 h 472440"/>
                <a:gd name="connsiteX0" fmla="*/ 13963 w 354330"/>
                <a:gd name="connsiteY0" fmla="*/ 40343 h 472440"/>
                <a:gd name="connsiteX1" fmla="*/ 118110 w 354330"/>
                <a:gd name="connsiteY1" fmla="*/ 0 h 472440"/>
                <a:gd name="connsiteX2" fmla="*/ 354330 w 354330"/>
                <a:gd name="connsiteY2" fmla="*/ 236220 h 472440"/>
                <a:gd name="connsiteX3" fmla="*/ 118110 w 354330"/>
                <a:gd name="connsiteY3" fmla="*/ 472440 h 472440"/>
                <a:gd name="connsiteX4" fmla="*/ 26163 w 354330"/>
                <a:gd name="connsiteY4" fmla="*/ 453877 h 472440"/>
                <a:gd name="connsiteX5" fmla="*/ 0 w 354330"/>
                <a:gd name="connsiteY5" fmla="*/ 439677 h 472440"/>
                <a:gd name="connsiteX6" fmla="*/ 13963 w 354330"/>
                <a:gd name="connsiteY6" fmla="*/ 432098 h 472440"/>
                <a:gd name="connsiteX0" fmla="*/ 118110 w 354330"/>
                <a:gd name="connsiteY0" fmla="*/ 0 h 472440"/>
                <a:gd name="connsiteX1" fmla="*/ 354330 w 354330"/>
                <a:gd name="connsiteY1" fmla="*/ 236220 h 472440"/>
                <a:gd name="connsiteX2" fmla="*/ 118110 w 354330"/>
                <a:gd name="connsiteY2" fmla="*/ 472440 h 472440"/>
                <a:gd name="connsiteX3" fmla="*/ 26163 w 354330"/>
                <a:gd name="connsiteY3" fmla="*/ 453877 h 472440"/>
                <a:gd name="connsiteX4" fmla="*/ 0 w 354330"/>
                <a:gd name="connsiteY4" fmla="*/ 439677 h 472440"/>
                <a:gd name="connsiteX5" fmla="*/ 13963 w 354330"/>
                <a:gd name="connsiteY5" fmla="*/ 432098 h 472440"/>
                <a:gd name="connsiteX0" fmla="*/ 118110 w 354330"/>
                <a:gd name="connsiteY0" fmla="*/ 0 h 472440"/>
                <a:gd name="connsiteX1" fmla="*/ 354330 w 354330"/>
                <a:gd name="connsiteY1" fmla="*/ 236220 h 472440"/>
                <a:gd name="connsiteX2" fmla="*/ 118110 w 354330"/>
                <a:gd name="connsiteY2" fmla="*/ 472440 h 472440"/>
                <a:gd name="connsiteX3" fmla="*/ 26163 w 354330"/>
                <a:gd name="connsiteY3" fmla="*/ 453877 h 472440"/>
                <a:gd name="connsiteX4" fmla="*/ 0 w 354330"/>
                <a:gd name="connsiteY4" fmla="*/ 439677 h 472440"/>
                <a:gd name="connsiteX0" fmla="*/ 91947 w 328167"/>
                <a:gd name="connsiteY0" fmla="*/ 0 h 472440"/>
                <a:gd name="connsiteX1" fmla="*/ 328167 w 328167"/>
                <a:gd name="connsiteY1" fmla="*/ 236220 h 472440"/>
                <a:gd name="connsiteX2" fmla="*/ 91947 w 328167"/>
                <a:gd name="connsiteY2" fmla="*/ 472440 h 472440"/>
                <a:gd name="connsiteX3" fmla="*/ 0 w 328167"/>
                <a:gd name="connsiteY3" fmla="*/ 453877 h 472440"/>
                <a:gd name="connsiteX0" fmla="*/ 0 w 236220"/>
                <a:gd name="connsiteY0" fmla="*/ 0 h 472440"/>
                <a:gd name="connsiteX1" fmla="*/ 236220 w 236220"/>
                <a:gd name="connsiteY1" fmla="*/ 236220 h 472440"/>
                <a:gd name="connsiteX2" fmla="*/ 0 w 236220"/>
                <a:gd name="connsiteY2" fmla="*/ 472440 h 47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20" h="472440">
                  <a:moveTo>
                    <a:pt x="0" y="0"/>
                  </a:moveTo>
                  <a:cubicBezTo>
                    <a:pt x="130461" y="0"/>
                    <a:pt x="236220" y="105759"/>
                    <a:pt x="236220" y="236220"/>
                  </a:cubicBezTo>
                  <a:cubicBezTo>
                    <a:pt x="236220" y="366681"/>
                    <a:pt x="130461" y="472440"/>
                    <a:pt x="0" y="472440"/>
                  </a:cubicBezTo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394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72805F97-BE38-478D-A536-73E2DA83592E}"/>
              </a:ext>
            </a:extLst>
          </p:cNvPr>
          <p:cNvGrpSpPr/>
          <p:nvPr/>
        </p:nvGrpSpPr>
        <p:grpSpPr>
          <a:xfrm>
            <a:off x="869902" y="1817827"/>
            <a:ext cx="3194098" cy="3202609"/>
            <a:chOff x="869902" y="1817827"/>
            <a:chExt cx="3194098" cy="3202609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31FDA348-358C-408D-A055-8382E7364683}"/>
                </a:ext>
              </a:extLst>
            </p:cNvPr>
            <p:cNvSpPr txBox="1"/>
            <p:nvPr/>
          </p:nvSpPr>
          <p:spPr>
            <a:xfrm>
              <a:off x="1201244" y="4374105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マスカット</a:t>
              </a:r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7AC4A166-AF58-4FBC-B03D-9EAB23D5F80C}"/>
                </a:ext>
              </a:extLst>
            </p:cNvPr>
            <p:cNvGrpSpPr/>
            <p:nvPr/>
          </p:nvGrpSpPr>
          <p:grpSpPr>
            <a:xfrm>
              <a:off x="869902" y="1817827"/>
              <a:ext cx="3194098" cy="2034770"/>
              <a:chOff x="1520355" y="3380484"/>
              <a:chExt cx="2562286" cy="1632280"/>
            </a:xfrm>
          </p:grpSpPr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23FC0544-E827-419E-832E-1CF15F58DC51}"/>
                  </a:ext>
                </a:extLst>
              </p:cNvPr>
              <p:cNvGrpSpPr/>
              <p:nvPr/>
            </p:nvGrpSpPr>
            <p:grpSpPr>
              <a:xfrm>
                <a:off x="1520355" y="3422689"/>
                <a:ext cx="2562286" cy="1590075"/>
                <a:chOff x="1520355" y="3422689"/>
                <a:chExt cx="2562286" cy="1590075"/>
              </a:xfrm>
            </p:grpSpPr>
            <p:grpSp>
              <p:nvGrpSpPr>
                <p:cNvPr id="241" name="グループ化 240">
                  <a:extLst>
                    <a:ext uri="{FF2B5EF4-FFF2-40B4-BE49-F238E27FC236}">
                      <a16:creationId xmlns:a16="http://schemas.microsoft.com/office/drawing/2014/main" id="{F65797CA-5774-4F55-A066-15775A0D1A00}"/>
                    </a:ext>
                  </a:extLst>
                </p:cNvPr>
                <p:cNvGrpSpPr/>
                <p:nvPr/>
              </p:nvGrpSpPr>
              <p:grpSpPr>
                <a:xfrm>
                  <a:off x="1520355" y="3476065"/>
                  <a:ext cx="2562286" cy="1536699"/>
                  <a:chOff x="746064" y="1894185"/>
                  <a:chExt cx="2562286" cy="1536699"/>
                </a:xfrm>
              </p:grpSpPr>
              <p:grpSp>
                <p:nvGrpSpPr>
                  <p:cNvPr id="243" name="グループ化 242">
                    <a:extLst>
                      <a:ext uri="{FF2B5EF4-FFF2-40B4-BE49-F238E27FC236}">
                        <a16:creationId xmlns:a16="http://schemas.microsoft.com/office/drawing/2014/main" id="{CBEC4543-8E0E-4567-87C9-A30FE64BCE8E}"/>
                      </a:ext>
                    </a:extLst>
                  </p:cNvPr>
                  <p:cNvGrpSpPr/>
                  <p:nvPr/>
                </p:nvGrpSpPr>
                <p:grpSpPr>
                  <a:xfrm>
                    <a:off x="757705" y="1911350"/>
                    <a:ext cx="2539004" cy="1519534"/>
                    <a:chOff x="707366" y="1972965"/>
                    <a:chExt cx="2639683" cy="1519534"/>
                  </a:xfrm>
                  <a:pattFill prst="openDmnd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</p:grpSpPr>
                <p:sp>
                  <p:nvSpPr>
                    <p:cNvPr id="246" name="フリーフォーム: 図形 245">
                      <a:extLst>
                        <a:ext uri="{FF2B5EF4-FFF2-40B4-BE49-F238E27FC236}">
                          <a16:creationId xmlns:a16="http://schemas.microsoft.com/office/drawing/2014/main" id="{C5CFEFC4-89B8-409A-9283-D765D0F45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954" y="2708274"/>
                      <a:ext cx="2630508" cy="784225"/>
                    </a:xfrm>
                    <a:custGeom>
                      <a:avLst/>
                      <a:gdLst>
                        <a:gd name="connsiteX0" fmla="*/ 0 w 2630508"/>
                        <a:gd name="connsiteY0" fmla="*/ 0 h 711200"/>
                        <a:gd name="connsiteX1" fmla="*/ 2630508 w 2630508"/>
                        <a:gd name="connsiteY1" fmla="*/ 0 h 711200"/>
                        <a:gd name="connsiteX2" fmla="*/ 2608282 w 2630508"/>
                        <a:gd name="connsiteY2" fmla="*/ 123051 h 711200"/>
                        <a:gd name="connsiteX3" fmla="*/ 1315254 w 2630508"/>
                        <a:gd name="connsiteY3" fmla="*/ 711200 h 711200"/>
                        <a:gd name="connsiteX4" fmla="*/ 22227 w 2630508"/>
                        <a:gd name="connsiteY4" fmla="*/ 123051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30508" h="711200">
                          <a:moveTo>
                            <a:pt x="0" y="0"/>
                          </a:moveTo>
                          <a:lnTo>
                            <a:pt x="2630508" y="0"/>
                          </a:lnTo>
                          <a:lnTo>
                            <a:pt x="2608282" y="123051"/>
                          </a:lnTo>
                          <a:cubicBezTo>
                            <a:pt x="2485211" y="458707"/>
                            <a:pt x="1953067" y="711200"/>
                            <a:pt x="1315254" y="711200"/>
                          </a:cubicBezTo>
                          <a:cubicBezTo>
                            <a:pt x="677441" y="711200"/>
                            <a:pt x="145297" y="458707"/>
                            <a:pt x="22227" y="1230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247" name="楕円 246">
                      <a:extLst>
                        <a:ext uri="{FF2B5EF4-FFF2-40B4-BE49-F238E27FC236}">
                          <a16:creationId xmlns:a16="http://schemas.microsoft.com/office/drawing/2014/main" id="{82698CB2-D167-422F-B1FB-B17A64D91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366" y="1972965"/>
                      <a:ext cx="2639683" cy="1252835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44" name="楕円 243">
                    <a:extLst>
                      <a:ext uri="{FF2B5EF4-FFF2-40B4-BE49-F238E27FC236}">
                        <a16:creationId xmlns:a16="http://schemas.microsoft.com/office/drawing/2014/main" id="{1CBA98FF-8597-44F5-99D3-940C90CD0F71}"/>
                      </a:ext>
                    </a:extLst>
                  </p:cNvPr>
                  <p:cNvSpPr/>
                  <p:nvPr/>
                </p:nvSpPr>
                <p:spPr>
                  <a:xfrm>
                    <a:off x="777814" y="1907381"/>
                    <a:ext cx="2498786" cy="1281708"/>
                  </a:xfrm>
                  <a:prstGeom prst="ellipse">
                    <a:avLst/>
                  </a:prstGeom>
                  <a:gradFill>
                    <a:gsLst>
                      <a:gs pos="20000">
                        <a:sysClr val="windowText" lastClr="000000">
                          <a:alpha val="0"/>
                        </a:sysClr>
                      </a:gs>
                      <a:gs pos="100000">
                        <a:sysClr val="windowText" lastClr="000000">
                          <a:alpha val="50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45" name="フリーフォーム: 図形 244">
                    <a:extLst>
                      <a:ext uri="{FF2B5EF4-FFF2-40B4-BE49-F238E27FC236}">
                        <a16:creationId xmlns:a16="http://schemas.microsoft.com/office/drawing/2014/main" id="{0726BD2D-54D5-42DE-937D-190902D3749C}"/>
                      </a:ext>
                    </a:extLst>
                  </p:cNvPr>
                  <p:cNvSpPr/>
                  <p:nvPr/>
                </p:nvSpPr>
                <p:spPr>
                  <a:xfrm>
                    <a:off x="746064" y="1894185"/>
                    <a:ext cx="2562286" cy="1333500"/>
                  </a:xfrm>
                  <a:custGeom>
                    <a:avLst/>
                    <a:gdLst>
                      <a:gd name="connsiteX0" fmla="*/ 1281143 w 2562286"/>
                      <a:gd name="connsiteY0" fmla="*/ 44450 h 1333500"/>
                      <a:gd name="connsiteX1" fmla="*/ 61079 w 2562286"/>
                      <a:gd name="connsiteY1" fmla="*/ 654050 h 1333500"/>
                      <a:gd name="connsiteX2" fmla="*/ 1281143 w 2562286"/>
                      <a:gd name="connsiteY2" fmla="*/ 1263650 h 1333500"/>
                      <a:gd name="connsiteX3" fmla="*/ 2501207 w 2562286"/>
                      <a:gd name="connsiteY3" fmla="*/ 654050 h 1333500"/>
                      <a:gd name="connsiteX4" fmla="*/ 1281143 w 2562286"/>
                      <a:gd name="connsiteY4" fmla="*/ 44450 h 1333500"/>
                      <a:gd name="connsiteX5" fmla="*/ 1281143 w 2562286"/>
                      <a:gd name="connsiteY5" fmla="*/ 0 h 1333500"/>
                      <a:gd name="connsiteX6" fmla="*/ 2562286 w 2562286"/>
                      <a:gd name="connsiteY6" fmla="*/ 666750 h 1333500"/>
                      <a:gd name="connsiteX7" fmla="*/ 1281143 w 2562286"/>
                      <a:gd name="connsiteY7" fmla="*/ 1333500 h 1333500"/>
                      <a:gd name="connsiteX8" fmla="*/ 0 w 2562286"/>
                      <a:gd name="connsiteY8" fmla="*/ 666750 h 1333500"/>
                      <a:gd name="connsiteX9" fmla="*/ 1281143 w 2562286"/>
                      <a:gd name="connsiteY9" fmla="*/ 0 h 133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62286" h="1333500">
                        <a:moveTo>
                          <a:pt x="1281143" y="44450"/>
                        </a:moveTo>
                        <a:cubicBezTo>
                          <a:pt x="607320" y="44450"/>
                          <a:pt x="61079" y="317377"/>
                          <a:pt x="61079" y="654050"/>
                        </a:cubicBezTo>
                        <a:cubicBezTo>
                          <a:pt x="61079" y="990723"/>
                          <a:pt x="607320" y="1263650"/>
                          <a:pt x="1281143" y="1263650"/>
                        </a:cubicBezTo>
                        <a:cubicBezTo>
                          <a:pt x="1954966" y="1263650"/>
                          <a:pt x="2501207" y="990723"/>
                          <a:pt x="2501207" y="654050"/>
                        </a:cubicBezTo>
                        <a:cubicBezTo>
                          <a:pt x="2501207" y="317377"/>
                          <a:pt x="1954966" y="44450"/>
                          <a:pt x="1281143" y="44450"/>
                        </a:cubicBezTo>
                        <a:close/>
                        <a:moveTo>
                          <a:pt x="1281143" y="0"/>
                        </a:moveTo>
                        <a:cubicBezTo>
                          <a:pt x="1988699" y="0"/>
                          <a:pt x="2562286" y="298514"/>
                          <a:pt x="2562286" y="666750"/>
                        </a:cubicBezTo>
                        <a:cubicBezTo>
                          <a:pt x="2562286" y="1034986"/>
                          <a:pt x="1988699" y="1333500"/>
                          <a:pt x="1281143" y="1333500"/>
                        </a:cubicBezTo>
                        <a:cubicBezTo>
                          <a:pt x="573587" y="1333500"/>
                          <a:pt x="0" y="1034986"/>
                          <a:pt x="0" y="666750"/>
                        </a:cubicBezTo>
                        <a:cubicBezTo>
                          <a:pt x="0" y="298514"/>
                          <a:pt x="573587" y="0"/>
                          <a:pt x="1281143" y="0"/>
                        </a:cubicBezTo>
                        <a:close/>
                      </a:path>
                    </a:pathLst>
                  </a:custGeom>
                  <a:pattFill prst="dkUpDiag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242" name="フリーフォーム: 図形 241">
                  <a:extLst>
                    <a:ext uri="{FF2B5EF4-FFF2-40B4-BE49-F238E27FC236}">
                      <a16:creationId xmlns:a16="http://schemas.microsoft.com/office/drawing/2014/main" id="{1EEEB909-7B96-46E2-A29C-BF91FEA51EF6}"/>
                    </a:ext>
                  </a:extLst>
                </p:cNvPr>
                <p:cNvSpPr/>
                <p:nvPr/>
              </p:nvSpPr>
              <p:spPr>
                <a:xfrm>
                  <a:off x="1691091" y="3422689"/>
                  <a:ext cx="2288921" cy="1580891"/>
                </a:xfrm>
                <a:custGeom>
                  <a:avLst/>
                  <a:gdLst>
                    <a:gd name="connsiteX0" fmla="*/ 1527158 w 2288921"/>
                    <a:gd name="connsiteY0" fmla="*/ 0 h 1561841"/>
                    <a:gd name="connsiteX1" fmla="*/ 1615300 w 2288921"/>
                    <a:gd name="connsiteY1" fmla="*/ 116367 h 1561841"/>
                    <a:gd name="connsiteX2" fmla="*/ 1618864 w 2288921"/>
                    <a:gd name="connsiteY2" fmla="*/ 116934 h 1561841"/>
                    <a:gd name="connsiteX3" fmla="*/ 1624054 w 2288921"/>
                    <a:gd name="connsiteY3" fmla="*/ 118379 h 1561841"/>
                    <a:gd name="connsiteX4" fmla="*/ 1722792 w 2288921"/>
                    <a:gd name="connsiteY4" fmla="*/ 248734 h 1561841"/>
                    <a:gd name="connsiteX5" fmla="*/ 2114061 w 2288921"/>
                    <a:gd name="connsiteY5" fmla="*/ 733147 h 1561841"/>
                    <a:gd name="connsiteX6" fmla="*/ 2288921 w 2288921"/>
                    <a:gd name="connsiteY6" fmla="*/ 949635 h 1561841"/>
                    <a:gd name="connsiteX7" fmla="*/ 2283754 w 2288921"/>
                    <a:gd name="connsiteY7" fmla="*/ 956876 h 1561841"/>
                    <a:gd name="connsiteX8" fmla="*/ 2239674 w 2288921"/>
                    <a:gd name="connsiteY8" fmla="*/ 1003812 h 1561841"/>
                    <a:gd name="connsiteX9" fmla="*/ 1449763 w 2288921"/>
                    <a:gd name="connsiteY9" fmla="*/ 1324845 h 1561841"/>
                    <a:gd name="connsiteX10" fmla="*/ 1384340 w 2288921"/>
                    <a:gd name="connsiteY10" fmla="*/ 1335261 h 1561841"/>
                    <a:gd name="connsiteX11" fmla="*/ 1325584 w 2288921"/>
                    <a:gd name="connsiteY11" fmla="*/ 1338299 h 1561841"/>
                    <a:gd name="connsiteX12" fmla="*/ 775551 w 2288921"/>
                    <a:gd name="connsiteY12" fmla="*/ 1561841 h 1561841"/>
                    <a:gd name="connsiteX13" fmla="*/ 533304 w 2288921"/>
                    <a:gd name="connsiteY13" fmla="*/ 1266482 h 1561841"/>
                    <a:gd name="connsiteX14" fmla="*/ 448429 w 2288921"/>
                    <a:gd name="connsiteY14" fmla="*/ 1242852 h 1561841"/>
                    <a:gd name="connsiteX15" fmla="*/ 0 w 2288921"/>
                    <a:gd name="connsiteY15" fmla="*/ 696105 h 1561841"/>
                    <a:gd name="connsiteX16" fmla="*/ 1146262 w 2288921"/>
                    <a:gd name="connsiteY16" fmla="*/ 180262 h 1561841"/>
                    <a:gd name="connsiteX17" fmla="*/ 1351670 w 2288921"/>
                    <a:gd name="connsiteY17" fmla="*/ 77904 h 1561841"/>
                    <a:gd name="connsiteX18" fmla="*/ 1369024 w 2288921"/>
                    <a:gd name="connsiteY18" fmla="*/ 78801 h 1561841"/>
                    <a:gd name="connsiteX0" fmla="*/ 1527158 w 2288921"/>
                    <a:gd name="connsiteY0" fmla="*/ 0 h 1561841"/>
                    <a:gd name="connsiteX1" fmla="*/ 1615300 w 2288921"/>
                    <a:gd name="connsiteY1" fmla="*/ 116367 h 1561841"/>
                    <a:gd name="connsiteX2" fmla="*/ 1618864 w 2288921"/>
                    <a:gd name="connsiteY2" fmla="*/ 116934 h 1561841"/>
                    <a:gd name="connsiteX3" fmla="*/ 1624054 w 2288921"/>
                    <a:gd name="connsiteY3" fmla="*/ 118379 h 1561841"/>
                    <a:gd name="connsiteX4" fmla="*/ 1722792 w 2288921"/>
                    <a:gd name="connsiteY4" fmla="*/ 248734 h 1561841"/>
                    <a:gd name="connsiteX5" fmla="*/ 2114061 w 2288921"/>
                    <a:gd name="connsiteY5" fmla="*/ 733147 h 1561841"/>
                    <a:gd name="connsiteX6" fmla="*/ 2288921 w 2288921"/>
                    <a:gd name="connsiteY6" fmla="*/ 949635 h 1561841"/>
                    <a:gd name="connsiteX7" fmla="*/ 2283754 w 2288921"/>
                    <a:gd name="connsiteY7" fmla="*/ 956876 h 1561841"/>
                    <a:gd name="connsiteX8" fmla="*/ 2239674 w 2288921"/>
                    <a:gd name="connsiteY8" fmla="*/ 1003812 h 1561841"/>
                    <a:gd name="connsiteX9" fmla="*/ 1449763 w 2288921"/>
                    <a:gd name="connsiteY9" fmla="*/ 1324845 h 1561841"/>
                    <a:gd name="connsiteX10" fmla="*/ 1384340 w 2288921"/>
                    <a:gd name="connsiteY10" fmla="*/ 1335261 h 1561841"/>
                    <a:gd name="connsiteX11" fmla="*/ 1325584 w 2288921"/>
                    <a:gd name="connsiteY11" fmla="*/ 1338299 h 1561841"/>
                    <a:gd name="connsiteX12" fmla="*/ 775551 w 2288921"/>
                    <a:gd name="connsiteY12" fmla="*/ 1561841 h 1561841"/>
                    <a:gd name="connsiteX13" fmla="*/ 533304 w 2288921"/>
                    <a:gd name="connsiteY13" fmla="*/ 1266482 h 1561841"/>
                    <a:gd name="connsiteX14" fmla="*/ 487753 w 2288921"/>
                    <a:gd name="connsiteY14" fmla="*/ 1218367 h 1561841"/>
                    <a:gd name="connsiteX15" fmla="*/ 448429 w 2288921"/>
                    <a:gd name="connsiteY15" fmla="*/ 1242852 h 1561841"/>
                    <a:gd name="connsiteX16" fmla="*/ 0 w 2288921"/>
                    <a:gd name="connsiteY16" fmla="*/ 696105 h 1561841"/>
                    <a:gd name="connsiteX17" fmla="*/ 1146262 w 2288921"/>
                    <a:gd name="connsiteY17" fmla="*/ 180262 h 1561841"/>
                    <a:gd name="connsiteX18" fmla="*/ 1351670 w 2288921"/>
                    <a:gd name="connsiteY18" fmla="*/ 77904 h 1561841"/>
                    <a:gd name="connsiteX19" fmla="*/ 1369024 w 2288921"/>
                    <a:gd name="connsiteY19" fmla="*/ 78801 h 1561841"/>
                    <a:gd name="connsiteX20" fmla="*/ 1527158 w 2288921"/>
                    <a:gd name="connsiteY20" fmla="*/ 0 h 1561841"/>
                    <a:gd name="connsiteX0" fmla="*/ 1527158 w 2288921"/>
                    <a:gd name="connsiteY0" fmla="*/ 0 h 1561841"/>
                    <a:gd name="connsiteX1" fmla="*/ 1615300 w 2288921"/>
                    <a:gd name="connsiteY1" fmla="*/ 116367 h 1561841"/>
                    <a:gd name="connsiteX2" fmla="*/ 1618864 w 2288921"/>
                    <a:gd name="connsiteY2" fmla="*/ 116934 h 1561841"/>
                    <a:gd name="connsiteX3" fmla="*/ 1624054 w 2288921"/>
                    <a:gd name="connsiteY3" fmla="*/ 118379 h 1561841"/>
                    <a:gd name="connsiteX4" fmla="*/ 1722792 w 2288921"/>
                    <a:gd name="connsiteY4" fmla="*/ 248734 h 1561841"/>
                    <a:gd name="connsiteX5" fmla="*/ 2114061 w 2288921"/>
                    <a:gd name="connsiteY5" fmla="*/ 733147 h 1561841"/>
                    <a:gd name="connsiteX6" fmla="*/ 2288921 w 2288921"/>
                    <a:gd name="connsiteY6" fmla="*/ 949635 h 1561841"/>
                    <a:gd name="connsiteX7" fmla="*/ 2283754 w 2288921"/>
                    <a:gd name="connsiteY7" fmla="*/ 956876 h 1561841"/>
                    <a:gd name="connsiteX8" fmla="*/ 2239674 w 2288921"/>
                    <a:gd name="connsiteY8" fmla="*/ 1003812 h 1561841"/>
                    <a:gd name="connsiteX9" fmla="*/ 1449763 w 2288921"/>
                    <a:gd name="connsiteY9" fmla="*/ 1324845 h 1561841"/>
                    <a:gd name="connsiteX10" fmla="*/ 1384340 w 2288921"/>
                    <a:gd name="connsiteY10" fmla="*/ 1335261 h 1561841"/>
                    <a:gd name="connsiteX11" fmla="*/ 1325584 w 2288921"/>
                    <a:gd name="connsiteY11" fmla="*/ 1338299 h 1561841"/>
                    <a:gd name="connsiteX12" fmla="*/ 775551 w 2288921"/>
                    <a:gd name="connsiteY12" fmla="*/ 1561841 h 1561841"/>
                    <a:gd name="connsiteX13" fmla="*/ 533304 w 2288921"/>
                    <a:gd name="connsiteY13" fmla="*/ 1266482 h 1561841"/>
                    <a:gd name="connsiteX14" fmla="*/ 487753 w 2288921"/>
                    <a:gd name="connsiteY14" fmla="*/ 1218367 h 1561841"/>
                    <a:gd name="connsiteX15" fmla="*/ 419854 w 2288921"/>
                    <a:gd name="connsiteY15" fmla="*/ 1199990 h 1561841"/>
                    <a:gd name="connsiteX16" fmla="*/ 0 w 2288921"/>
                    <a:gd name="connsiteY16" fmla="*/ 696105 h 1561841"/>
                    <a:gd name="connsiteX17" fmla="*/ 1146262 w 2288921"/>
                    <a:gd name="connsiteY17" fmla="*/ 180262 h 1561841"/>
                    <a:gd name="connsiteX18" fmla="*/ 1351670 w 2288921"/>
                    <a:gd name="connsiteY18" fmla="*/ 77904 h 1561841"/>
                    <a:gd name="connsiteX19" fmla="*/ 1369024 w 2288921"/>
                    <a:gd name="connsiteY19" fmla="*/ 78801 h 1561841"/>
                    <a:gd name="connsiteX20" fmla="*/ 1527158 w 2288921"/>
                    <a:gd name="connsiteY20" fmla="*/ 0 h 1561841"/>
                    <a:gd name="connsiteX0" fmla="*/ 1527158 w 2288921"/>
                    <a:gd name="connsiteY0" fmla="*/ 0 h 1561841"/>
                    <a:gd name="connsiteX1" fmla="*/ 1615300 w 2288921"/>
                    <a:gd name="connsiteY1" fmla="*/ 116367 h 1561841"/>
                    <a:gd name="connsiteX2" fmla="*/ 1618864 w 2288921"/>
                    <a:gd name="connsiteY2" fmla="*/ 116934 h 1561841"/>
                    <a:gd name="connsiteX3" fmla="*/ 1624054 w 2288921"/>
                    <a:gd name="connsiteY3" fmla="*/ 118379 h 1561841"/>
                    <a:gd name="connsiteX4" fmla="*/ 1722792 w 2288921"/>
                    <a:gd name="connsiteY4" fmla="*/ 248734 h 1561841"/>
                    <a:gd name="connsiteX5" fmla="*/ 2114061 w 2288921"/>
                    <a:gd name="connsiteY5" fmla="*/ 733147 h 1561841"/>
                    <a:gd name="connsiteX6" fmla="*/ 2288921 w 2288921"/>
                    <a:gd name="connsiteY6" fmla="*/ 949635 h 1561841"/>
                    <a:gd name="connsiteX7" fmla="*/ 2283754 w 2288921"/>
                    <a:gd name="connsiteY7" fmla="*/ 956876 h 1561841"/>
                    <a:gd name="connsiteX8" fmla="*/ 2239674 w 2288921"/>
                    <a:gd name="connsiteY8" fmla="*/ 1003812 h 1561841"/>
                    <a:gd name="connsiteX9" fmla="*/ 1449763 w 2288921"/>
                    <a:gd name="connsiteY9" fmla="*/ 1324845 h 1561841"/>
                    <a:gd name="connsiteX10" fmla="*/ 1389103 w 2288921"/>
                    <a:gd name="connsiteY10" fmla="*/ 1282873 h 1561841"/>
                    <a:gd name="connsiteX11" fmla="*/ 1325584 w 2288921"/>
                    <a:gd name="connsiteY11" fmla="*/ 1338299 h 1561841"/>
                    <a:gd name="connsiteX12" fmla="*/ 775551 w 2288921"/>
                    <a:gd name="connsiteY12" fmla="*/ 1561841 h 1561841"/>
                    <a:gd name="connsiteX13" fmla="*/ 533304 w 2288921"/>
                    <a:gd name="connsiteY13" fmla="*/ 1266482 h 1561841"/>
                    <a:gd name="connsiteX14" fmla="*/ 487753 w 2288921"/>
                    <a:gd name="connsiteY14" fmla="*/ 1218367 h 1561841"/>
                    <a:gd name="connsiteX15" fmla="*/ 419854 w 2288921"/>
                    <a:gd name="connsiteY15" fmla="*/ 1199990 h 1561841"/>
                    <a:gd name="connsiteX16" fmla="*/ 0 w 2288921"/>
                    <a:gd name="connsiteY16" fmla="*/ 696105 h 1561841"/>
                    <a:gd name="connsiteX17" fmla="*/ 1146262 w 2288921"/>
                    <a:gd name="connsiteY17" fmla="*/ 180262 h 1561841"/>
                    <a:gd name="connsiteX18" fmla="*/ 1351670 w 2288921"/>
                    <a:gd name="connsiteY18" fmla="*/ 77904 h 1561841"/>
                    <a:gd name="connsiteX19" fmla="*/ 1369024 w 2288921"/>
                    <a:gd name="connsiteY19" fmla="*/ 78801 h 1561841"/>
                    <a:gd name="connsiteX20" fmla="*/ 1527158 w 2288921"/>
                    <a:gd name="connsiteY20" fmla="*/ 0 h 1561841"/>
                    <a:gd name="connsiteX0" fmla="*/ 1527158 w 2288921"/>
                    <a:gd name="connsiteY0" fmla="*/ 0 h 1561841"/>
                    <a:gd name="connsiteX1" fmla="*/ 1615300 w 2288921"/>
                    <a:gd name="connsiteY1" fmla="*/ 116367 h 1561841"/>
                    <a:gd name="connsiteX2" fmla="*/ 1618864 w 2288921"/>
                    <a:gd name="connsiteY2" fmla="*/ 116934 h 1561841"/>
                    <a:gd name="connsiteX3" fmla="*/ 1624054 w 2288921"/>
                    <a:gd name="connsiteY3" fmla="*/ 118379 h 1561841"/>
                    <a:gd name="connsiteX4" fmla="*/ 1722792 w 2288921"/>
                    <a:gd name="connsiteY4" fmla="*/ 248734 h 1561841"/>
                    <a:gd name="connsiteX5" fmla="*/ 2114061 w 2288921"/>
                    <a:gd name="connsiteY5" fmla="*/ 733147 h 1561841"/>
                    <a:gd name="connsiteX6" fmla="*/ 2288921 w 2288921"/>
                    <a:gd name="connsiteY6" fmla="*/ 949635 h 1561841"/>
                    <a:gd name="connsiteX7" fmla="*/ 2283754 w 2288921"/>
                    <a:gd name="connsiteY7" fmla="*/ 956876 h 1561841"/>
                    <a:gd name="connsiteX8" fmla="*/ 2239674 w 2288921"/>
                    <a:gd name="connsiteY8" fmla="*/ 1003812 h 1561841"/>
                    <a:gd name="connsiteX9" fmla="*/ 1535488 w 2288921"/>
                    <a:gd name="connsiteY9" fmla="*/ 1281982 h 1561841"/>
                    <a:gd name="connsiteX10" fmla="*/ 1389103 w 2288921"/>
                    <a:gd name="connsiteY10" fmla="*/ 1282873 h 1561841"/>
                    <a:gd name="connsiteX11" fmla="*/ 1325584 w 2288921"/>
                    <a:gd name="connsiteY11" fmla="*/ 1338299 h 1561841"/>
                    <a:gd name="connsiteX12" fmla="*/ 775551 w 2288921"/>
                    <a:gd name="connsiteY12" fmla="*/ 1561841 h 1561841"/>
                    <a:gd name="connsiteX13" fmla="*/ 533304 w 2288921"/>
                    <a:gd name="connsiteY13" fmla="*/ 1266482 h 1561841"/>
                    <a:gd name="connsiteX14" fmla="*/ 487753 w 2288921"/>
                    <a:gd name="connsiteY14" fmla="*/ 1218367 h 1561841"/>
                    <a:gd name="connsiteX15" fmla="*/ 419854 w 2288921"/>
                    <a:gd name="connsiteY15" fmla="*/ 1199990 h 1561841"/>
                    <a:gd name="connsiteX16" fmla="*/ 0 w 2288921"/>
                    <a:gd name="connsiteY16" fmla="*/ 696105 h 1561841"/>
                    <a:gd name="connsiteX17" fmla="*/ 1146262 w 2288921"/>
                    <a:gd name="connsiteY17" fmla="*/ 180262 h 1561841"/>
                    <a:gd name="connsiteX18" fmla="*/ 1351670 w 2288921"/>
                    <a:gd name="connsiteY18" fmla="*/ 77904 h 1561841"/>
                    <a:gd name="connsiteX19" fmla="*/ 1369024 w 2288921"/>
                    <a:gd name="connsiteY19" fmla="*/ 78801 h 1561841"/>
                    <a:gd name="connsiteX20" fmla="*/ 1527158 w 2288921"/>
                    <a:gd name="connsiteY20" fmla="*/ 0 h 1561841"/>
                    <a:gd name="connsiteX0" fmla="*/ 1527158 w 2288921"/>
                    <a:gd name="connsiteY0" fmla="*/ 0 h 1580891"/>
                    <a:gd name="connsiteX1" fmla="*/ 1615300 w 2288921"/>
                    <a:gd name="connsiteY1" fmla="*/ 116367 h 1580891"/>
                    <a:gd name="connsiteX2" fmla="*/ 1618864 w 2288921"/>
                    <a:gd name="connsiteY2" fmla="*/ 116934 h 1580891"/>
                    <a:gd name="connsiteX3" fmla="*/ 1624054 w 2288921"/>
                    <a:gd name="connsiteY3" fmla="*/ 118379 h 1580891"/>
                    <a:gd name="connsiteX4" fmla="*/ 1722792 w 2288921"/>
                    <a:gd name="connsiteY4" fmla="*/ 248734 h 1580891"/>
                    <a:gd name="connsiteX5" fmla="*/ 2114061 w 2288921"/>
                    <a:gd name="connsiteY5" fmla="*/ 733147 h 1580891"/>
                    <a:gd name="connsiteX6" fmla="*/ 2288921 w 2288921"/>
                    <a:gd name="connsiteY6" fmla="*/ 949635 h 1580891"/>
                    <a:gd name="connsiteX7" fmla="*/ 2283754 w 2288921"/>
                    <a:gd name="connsiteY7" fmla="*/ 956876 h 1580891"/>
                    <a:gd name="connsiteX8" fmla="*/ 2239674 w 2288921"/>
                    <a:gd name="connsiteY8" fmla="*/ 1003812 h 1580891"/>
                    <a:gd name="connsiteX9" fmla="*/ 1535488 w 2288921"/>
                    <a:gd name="connsiteY9" fmla="*/ 1281982 h 1580891"/>
                    <a:gd name="connsiteX10" fmla="*/ 1389103 w 2288921"/>
                    <a:gd name="connsiteY10" fmla="*/ 1282873 h 1580891"/>
                    <a:gd name="connsiteX11" fmla="*/ 1325584 w 2288921"/>
                    <a:gd name="connsiteY11" fmla="*/ 1338299 h 1580891"/>
                    <a:gd name="connsiteX12" fmla="*/ 911282 w 2288921"/>
                    <a:gd name="connsiteY12" fmla="*/ 1580891 h 1580891"/>
                    <a:gd name="connsiteX13" fmla="*/ 533304 w 2288921"/>
                    <a:gd name="connsiteY13" fmla="*/ 1266482 h 1580891"/>
                    <a:gd name="connsiteX14" fmla="*/ 487753 w 2288921"/>
                    <a:gd name="connsiteY14" fmla="*/ 1218367 h 1580891"/>
                    <a:gd name="connsiteX15" fmla="*/ 419854 w 2288921"/>
                    <a:gd name="connsiteY15" fmla="*/ 1199990 h 1580891"/>
                    <a:gd name="connsiteX16" fmla="*/ 0 w 2288921"/>
                    <a:gd name="connsiteY16" fmla="*/ 696105 h 1580891"/>
                    <a:gd name="connsiteX17" fmla="*/ 1146262 w 2288921"/>
                    <a:gd name="connsiteY17" fmla="*/ 180262 h 1580891"/>
                    <a:gd name="connsiteX18" fmla="*/ 1351670 w 2288921"/>
                    <a:gd name="connsiteY18" fmla="*/ 77904 h 1580891"/>
                    <a:gd name="connsiteX19" fmla="*/ 1369024 w 2288921"/>
                    <a:gd name="connsiteY19" fmla="*/ 78801 h 1580891"/>
                    <a:gd name="connsiteX20" fmla="*/ 1527158 w 2288921"/>
                    <a:gd name="connsiteY20" fmla="*/ 0 h 158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88921" h="1580891">
                      <a:moveTo>
                        <a:pt x="1527158" y="0"/>
                      </a:moveTo>
                      <a:lnTo>
                        <a:pt x="1615300" y="116367"/>
                      </a:lnTo>
                      <a:lnTo>
                        <a:pt x="1618864" y="116934"/>
                      </a:lnTo>
                      <a:lnTo>
                        <a:pt x="1624054" y="118379"/>
                      </a:lnTo>
                      <a:lnTo>
                        <a:pt x="1722792" y="248734"/>
                      </a:lnTo>
                      <a:cubicBezTo>
                        <a:pt x="1853215" y="415563"/>
                        <a:pt x="1983638" y="573462"/>
                        <a:pt x="2114061" y="733147"/>
                      </a:cubicBezTo>
                      <a:lnTo>
                        <a:pt x="2288921" y="949635"/>
                      </a:lnTo>
                      <a:lnTo>
                        <a:pt x="2283754" y="956876"/>
                      </a:lnTo>
                      <a:lnTo>
                        <a:pt x="2239674" y="1003812"/>
                      </a:lnTo>
                      <a:lnTo>
                        <a:pt x="1535488" y="1281982"/>
                      </a:lnTo>
                      <a:lnTo>
                        <a:pt x="1389103" y="1282873"/>
                      </a:lnTo>
                      <a:lnTo>
                        <a:pt x="1325584" y="1338299"/>
                      </a:lnTo>
                      <a:lnTo>
                        <a:pt x="911282" y="1580891"/>
                      </a:lnTo>
                      <a:lnTo>
                        <a:pt x="533304" y="1266482"/>
                      </a:lnTo>
                      <a:cubicBezTo>
                        <a:pt x="522883" y="1264731"/>
                        <a:pt x="498174" y="1220118"/>
                        <a:pt x="487753" y="1218367"/>
                      </a:cubicBezTo>
                      <a:lnTo>
                        <a:pt x="419854" y="1199990"/>
                      </a:lnTo>
                      <a:lnTo>
                        <a:pt x="0" y="696105"/>
                      </a:lnTo>
                      <a:cubicBezTo>
                        <a:pt x="390124" y="537552"/>
                        <a:pt x="766853" y="365604"/>
                        <a:pt x="1146262" y="180262"/>
                      </a:cubicBezTo>
                      <a:lnTo>
                        <a:pt x="1351670" y="77904"/>
                      </a:lnTo>
                      <a:lnTo>
                        <a:pt x="1369024" y="78801"/>
                      </a:lnTo>
                      <a:lnTo>
                        <a:pt x="1527158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" lastClr="FFFFFF">
                      <a:lumMod val="8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994C1719-8927-464E-BEFE-1F5ABE4C5A0E}"/>
                  </a:ext>
                </a:extLst>
              </p:cNvPr>
              <p:cNvGrpSpPr/>
              <p:nvPr/>
            </p:nvGrpSpPr>
            <p:grpSpPr>
              <a:xfrm rot="18000000">
                <a:off x="2696029" y="3037466"/>
                <a:ext cx="977858" cy="1663894"/>
                <a:chOff x="2517485" y="2384413"/>
                <a:chExt cx="1306252" cy="2222678"/>
              </a:xfrm>
            </p:grpSpPr>
            <p:sp>
              <p:nvSpPr>
                <p:cNvPr id="136" name="フリーフォーム: 図形 135">
                  <a:extLst>
                    <a:ext uri="{FF2B5EF4-FFF2-40B4-BE49-F238E27FC236}">
                      <a16:creationId xmlns:a16="http://schemas.microsoft.com/office/drawing/2014/main" id="{25314FFA-CBE0-46D7-AD4F-CF7963E150D8}"/>
                    </a:ext>
                  </a:extLst>
                </p:cNvPr>
                <p:cNvSpPr/>
                <p:nvPr/>
              </p:nvSpPr>
              <p:spPr>
                <a:xfrm rot="16735743">
                  <a:off x="2730763" y="2372408"/>
                  <a:ext cx="508957" cy="532967"/>
                </a:xfrm>
                <a:custGeom>
                  <a:avLst/>
                  <a:gdLst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19533 w 693275"/>
                    <a:gd name="connsiteY5" fmla="*/ 400932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266270 w 693275"/>
                    <a:gd name="connsiteY9" fmla="*/ 309431 h 725980"/>
                    <a:gd name="connsiteX10" fmla="*/ 611451 w 693275"/>
                    <a:gd name="connsiteY10" fmla="*/ 309431 h 725980"/>
                    <a:gd name="connsiteX11" fmla="*/ 591182 w 693275"/>
                    <a:gd name="connsiteY11" fmla="*/ 0 h 725980"/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19533 w 693275"/>
                    <a:gd name="connsiteY5" fmla="*/ 400932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05245 w 693275"/>
                    <a:gd name="connsiteY5" fmla="*/ 386648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  <a:gd name="connsiteX0" fmla="*/ 693275 w 693275"/>
                    <a:gd name="connsiteY0" fmla="*/ 0 h 725980"/>
                    <a:gd name="connsiteX1" fmla="*/ 683785 w 693275"/>
                    <a:gd name="connsiteY1" fmla="*/ 363000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05245 w 693275"/>
                    <a:gd name="connsiteY5" fmla="*/ 386648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93275" h="725980">
                      <a:moveTo>
                        <a:pt x="693275" y="0"/>
                      </a:moveTo>
                      <a:lnTo>
                        <a:pt x="683785" y="363000"/>
                      </a:lnTo>
                      <a:lnTo>
                        <a:pt x="693274" y="725980"/>
                      </a:lnTo>
                      <a:lnTo>
                        <a:pt x="591181" y="725980"/>
                      </a:lnTo>
                      <a:lnTo>
                        <a:pt x="612473" y="400932"/>
                      </a:lnTo>
                      <a:lnTo>
                        <a:pt x="305245" y="386648"/>
                      </a:lnTo>
                      <a:lnTo>
                        <a:pt x="64701" y="655765"/>
                      </a:lnTo>
                      <a:lnTo>
                        <a:pt x="0" y="591064"/>
                      </a:lnTo>
                      <a:lnTo>
                        <a:pt x="266270" y="324794"/>
                      </a:lnTo>
                      <a:lnTo>
                        <a:pt x="611451" y="309431"/>
                      </a:lnTo>
                      <a:lnTo>
                        <a:pt x="591182" y="0"/>
                      </a:lnTo>
                      <a:lnTo>
                        <a:pt x="693275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37" name="グループ化 136">
                  <a:extLst>
                    <a:ext uri="{FF2B5EF4-FFF2-40B4-BE49-F238E27FC236}">
                      <a16:creationId xmlns:a16="http://schemas.microsoft.com/office/drawing/2014/main" id="{F4BFC13C-0D0C-4F92-B6AB-C250B1301737}"/>
                    </a:ext>
                  </a:extLst>
                </p:cNvPr>
                <p:cNvGrpSpPr/>
                <p:nvPr/>
              </p:nvGrpSpPr>
              <p:grpSpPr>
                <a:xfrm>
                  <a:off x="3224294" y="3510647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38" name="楕円 237">
                    <a:extLst>
                      <a:ext uri="{FF2B5EF4-FFF2-40B4-BE49-F238E27FC236}">
                        <a16:creationId xmlns:a16="http://schemas.microsoft.com/office/drawing/2014/main" id="{80248D9D-B398-45C4-AFAB-432315A5B2FF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9" name="フリーフォーム: 図形 238">
                    <a:extLst>
                      <a:ext uri="{FF2B5EF4-FFF2-40B4-BE49-F238E27FC236}">
                        <a16:creationId xmlns:a16="http://schemas.microsoft.com/office/drawing/2014/main" id="{74C16022-A00C-446B-8420-DF84D4E4D5BF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40" name="フリーフォーム: 図形 239">
                    <a:extLst>
                      <a:ext uri="{FF2B5EF4-FFF2-40B4-BE49-F238E27FC236}">
                        <a16:creationId xmlns:a16="http://schemas.microsoft.com/office/drawing/2014/main" id="{C6275262-7E7C-4B85-ACC3-05DB8118B630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38" name="グループ化 137">
                  <a:extLst>
                    <a:ext uri="{FF2B5EF4-FFF2-40B4-BE49-F238E27FC236}">
                      <a16:creationId xmlns:a16="http://schemas.microsoft.com/office/drawing/2014/main" id="{760D8C3F-E438-4265-93E4-722DEA3F8D60}"/>
                    </a:ext>
                  </a:extLst>
                </p:cNvPr>
                <p:cNvGrpSpPr/>
                <p:nvPr/>
              </p:nvGrpSpPr>
              <p:grpSpPr>
                <a:xfrm>
                  <a:off x="2524661" y="320900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35" name="楕円 234">
                    <a:extLst>
                      <a:ext uri="{FF2B5EF4-FFF2-40B4-BE49-F238E27FC236}">
                        <a16:creationId xmlns:a16="http://schemas.microsoft.com/office/drawing/2014/main" id="{3632341D-C492-4F3D-8C33-C5BDF45946F7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6" name="フリーフォーム: 図形 235">
                    <a:extLst>
                      <a:ext uri="{FF2B5EF4-FFF2-40B4-BE49-F238E27FC236}">
                        <a16:creationId xmlns:a16="http://schemas.microsoft.com/office/drawing/2014/main" id="{2AA37A7B-0E32-47ED-861A-2BBA0D675A9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7" name="フリーフォーム: 図形 236">
                    <a:extLst>
                      <a:ext uri="{FF2B5EF4-FFF2-40B4-BE49-F238E27FC236}">
                        <a16:creationId xmlns:a16="http://schemas.microsoft.com/office/drawing/2014/main" id="{A8914EF2-916A-4554-8B03-7307906C9962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39" name="グループ化 138">
                  <a:extLst>
                    <a:ext uri="{FF2B5EF4-FFF2-40B4-BE49-F238E27FC236}">
                      <a16:creationId xmlns:a16="http://schemas.microsoft.com/office/drawing/2014/main" id="{6E07C4EE-2EA9-4278-9663-67BA01FEDFD3}"/>
                    </a:ext>
                  </a:extLst>
                </p:cNvPr>
                <p:cNvGrpSpPr/>
                <p:nvPr/>
              </p:nvGrpSpPr>
              <p:grpSpPr>
                <a:xfrm>
                  <a:off x="3155840" y="264042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32" name="楕円 231">
                    <a:extLst>
                      <a:ext uri="{FF2B5EF4-FFF2-40B4-BE49-F238E27FC236}">
                        <a16:creationId xmlns:a16="http://schemas.microsoft.com/office/drawing/2014/main" id="{63A92097-B6BF-4606-889C-9C07E18E68ED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3" name="フリーフォーム: 図形 232">
                    <a:extLst>
                      <a:ext uri="{FF2B5EF4-FFF2-40B4-BE49-F238E27FC236}">
                        <a16:creationId xmlns:a16="http://schemas.microsoft.com/office/drawing/2014/main" id="{09729F20-61D7-4038-9386-8FC7706A81C1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4" name="フリーフォーム: 図形 233">
                    <a:extLst>
                      <a:ext uri="{FF2B5EF4-FFF2-40B4-BE49-F238E27FC236}">
                        <a16:creationId xmlns:a16="http://schemas.microsoft.com/office/drawing/2014/main" id="{D12FFFBD-E3AA-4509-8D7B-29D8F151FDF9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0" name="グループ化 139">
                  <a:extLst>
                    <a:ext uri="{FF2B5EF4-FFF2-40B4-BE49-F238E27FC236}">
                      <a16:creationId xmlns:a16="http://schemas.microsoft.com/office/drawing/2014/main" id="{650301DD-8B8F-4A91-8EC6-A6ED495106D9}"/>
                    </a:ext>
                  </a:extLst>
                </p:cNvPr>
                <p:cNvGrpSpPr/>
                <p:nvPr/>
              </p:nvGrpSpPr>
              <p:grpSpPr>
                <a:xfrm>
                  <a:off x="2707266" y="276119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29" name="楕円 228">
                    <a:extLst>
                      <a:ext uri="{FF2B5EF4-FFF2-40B4-BE49-F238E27FC236}">
                        <a16:creationId xmlns:a16="http://schemas.microsoft.com/office/drawing/2014/main" id="{1261C41E-E29B-40A6-8C89-14C62973AEEA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0" name="フリーフォーム: 図形 229">
                    <a:extLst>
                      <a:ext uri="{FF2B5EF4-FFF2-40B4-BE49-F238E27FC236}">
                        <a16:creationId xmlns:a16="http://schemas.microsoft.com/office/drawing/2014/main" id="{C506988D-6D02-447D-A323-6BA464CBF744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1" name="フリーフォーム: 図形 230">
                    <a:extLst>
                      <a:ext uri="{FF2B5EF4-FFF2-40B4-BE49-F238E27FC236}">
                        <a16:creationId xmlns:a16="http://schemas.microsoft.com/office/drawing/2014/main" id="{9D51BCFD-AFBF-4CBF-8468-7CDDFE92BBA2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1" name="グループ化 140">
                  <a:extLst>
                    <a:ext uri="{FF2B5EF4-FFF2-40B4-BE49-F238E27FC236}">
                      <a16:creationId xmlns:a16="http://schemas.microsoft.com/office/drawing/2014/main" id="{71FDAAE7-5A0D-475B-929F-5AE0DB5B24B6}"/>
                    </a:ext>
                  </a:extLst>
                </p:cNvPr>
                <p:cNvGrpSpPr/>
                <p:nvPr/>
              </p:nvGrpSpPr>
              <p:grpSpPr>
                <a:xfrm>
                  <a:off x="2999906" y="420969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26" name="楕円 225">
                    <a:extLst>
                      <a:ext uri="{FF2B5EF4-FFF2-40B4-BE49-F238E27FC236}">
                        <a16:creationId xmlns:a16="http://schemas.microsoft.com/office/drawing/2014/main" id="{B947A9E3-C075-4126-896B-06A3C4955113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7" name="フリーフォーム: 図形 226">
                    <a:extLst>
                      <a:ext uri="{FF2B5EF4-FFF2-40B4-BE49-F238E27FC236}">
                        <a16:creationId xmlns:a16="http://schemas.microsoft.com/office/drawing/2014/main" id="{DF430DCB-A596-4D51-A268-E0AF53A6F688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8" name="フリーフォーム: 図形 227">
                    <a:extLst>
                      <a:ext uri="{FF2B5EF4-FFF2-40B4-BE49-F238E27FC236}">
                        <a16:creationId xmlns:a16="http://schemas.microsoft.com/office/drawing/2014/main" id="{59FB729B-D9BA-409B-BE9D-7781ACDC94A5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2" name="グループ化 141">
                  <a:extLst>
                    <a:ext uri="{FF2B5EF4-FFF2-40B4-BE49-F238E27FC236}">
                      <a16:creationId xmlns:a16="http://schemas.microsoft.com/office/drawing/2014/main" id="{45575F55-EF35-473E-9123-E1B3B01AED32}"/>
                    </a:ext>
                  </a:extLst>
                </p:cNvPr>
                <p:cNvGrpSpPr/>
                <p:nvPr/>
              </p:nvGrpSpPr>
              <p:grpSpPr>
                <a:xfrm>
                  <a:off x="2801498" y="389051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23" name="楕円 222">
                    <a:extLst>
                      <a:ext uri="{FF2B5EF4-FFF2-40B4-BE49-F238E27FC236}">
                        <a16:creationId xmlns:a16="http://schemas.microsoft.com/office/drawing/2014/main" id="{BF7FCC04-CDE4-400B-A054-4492C00F5663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4" name="フリーフォーム: 図形 223">
                    <a:extLst>
                      <a:ext uri="{FF2B5EF4-FFF2-40B4-BE49-F238E27FC236}">
                        <a16:creationId xmlns:a16="http://schemas.microsoft.com/office/drawing/2014/main" id="{7DD32813-9F22-4FBF-B094-E843C6B1E8C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5" name="フリーフォーム: 図形 224">
                    <a:extLst>
                      <a:ext uri="{FF2B5EF4-FFF2-40B4-BE49-F238E27FC236}">
                        <a16:creationId xmlns:a16="http://schemas.microsoft.com/office/drawing/2014/main" id="{1D3C7C42-CEA8-43CF-9552-6B407DF4F6F1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3" name="グループ化 142">
                  <a:extLst>
                    <a:ext uri="{FF2B5EF4-FFF2-40B4-BE49-F238E27FC236}">
                      <a16:creationId xmlns:a16="http://schemas.microsoft.com/office/drawing/2014/main" id="{8778F408-E839-40C4-B3D1-991EF752185F}"/>
                    </a:ext>
                  </a:extLst>
                </p:cNvPr>
                <p:cNvGrpSpPr/>
                <p:nvPr/>
              </p:nvGrpSpPr>
              <p:grpSpPr>
                <a:xfrm>
                  <a:off x="2740322" y="360581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20" name="楕円 219">
                    <a:extLst>
                      <a:ext uri="{FF2B5EF4-FFF2-40B4-BE49-F238E27FC236}">
                        <a16:creationId xmlns:a16="http://schemas.microsoft.com/office/drawing/2014/main" id="{38CA563B-9F3A-453A-96B7-61D63C305562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1" name="フリーフォーム: 図形 220">
                    <a:extLst>
                      <a:ext uri="{FF2B5EF4-FFF2-40B4-BE49-F238E27FC236}">
                        <a16:creationId xmlns:a16="http://schemas.microsoft.com/office/drawing/2014/main" id="{0D0BA5AF-9E6F-4B61-8490-5BB39222CA4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22" name="フリーフォーム: 図形 221">
                    <a:extLst>
                      <a:ext uri="{FF2B5EF4-FFF2-40B4-BE49-F238E27FC236}">
                        <a16:creationId xmlns:a16="http://schemas.microsoft.com/office/drawing/2014/main" id="{659A7360-49E4-4FB8-AFB1-416D55E6C716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4" name="グループ化 143">
                  <a:extLst>
                    <a:ext uri="{FF2B5EF4-FFF2-40B4-BE49-F238E27FC236}">
                      <a16:creationId xmlns:a16="http://schemas.microsoft.com/office/drawing/2014/main" id="{24C0D3DE-A051-42B3-A0EA-A7DC8F08D89B}"/>
                    </a:ext>
                  </a:extLst>
                </p:cNvPr>
                <p:cNvGrpSpPr/>
                <p:nvPr/>
              </p:nvGrpSpPr>
              <p:grpSpPr>
                <a:xfrm>
                  <a:off x="3362874" y="2777706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17" name="楕円 216">
                    <a:extLst>
                      <a:ext uri="{FF2B5EF4-FFF2-40B4-BE49-F238E27FC236}">
                        <a16:creationId xmlns:a16="http://schemas.microsoft.com/office/drawing/2014/main" id="{35349EB1-1A1A-4CE6-979B-97B4FA1F52F8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8" name="フリーフォーム: 図形 217">
                    <a:extLst>
                      <a:ext uri="{FF2B5EF4-FFF2-40B4-BE49-F238E27FC236}">
                        <a16:creationId xmlns:a16="http://schemas.microsoft.com/office/drawing/2014/main" id="{715B0D65-C151-4142-9048-9CA128967603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9" name="フリーフォーム: 図形 218">
                    <a:extLst>
                      <a:ext uri="{FF2B5EF4-FFF2-40B4-BE49-F238E27FC236}">
                        <a16:creationId xmlns:a16="http://schemas.microsoft.com/office/drawing/2014/main" id="{37D81DA3-F107-4692-87E7-B86432136141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5" name="グループ化 144">
                  <a:extLst>
                    <a:ext uri="{FF2B5EF4-FFF2-40B4-BE49-F238E27FC236}">
                      <a16:creationId xmlns:a16="http://schemas.microsoft.com/office/drawing/2014/main" id="{98115287-99F4-432F-9E75-C35A9C5645D6}"/>
                    </a:ext>
                  </a:extLst>
                </p:cNvPr>
                <p:cNvGrpSpPr/>
                <p:nvPr/>
              </p:nvGrpSpPr>
              <p:grpSpPr>
                <a:xfrm>
                  <a:off x="2931553" y="271732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14" name="楕円 213">
                    <a:extLst>
                      <a:ext uri="{FF2B5EF4-FFF2-40B4-BE49-F238E27FC236}">
                        <a16:creationId xmlns:a16="http://schemas.microsoft.com/office/drawing/2014/main" id="{347E226C-22A3-4F05-9249-C009439BCE68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5" name="フリーフォーム: 図形 214">
                    <a:extLst>
                      <a:ext uri="{FF2B5EF4-FFF2-40B4-BE49-F238E27FC236}">
                        <a16:creationId xmlns:a16="http://schemas.microsoft.com/office/drawing/2014/main" id="{00A50E03-CA2B-4445-A850-AF69778CAA97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6" name="フリーフォーム: 図形 215">
                    <a:extLst>
                      <a:ext uri="{FF2B5EF4-FFF2-40B4-BE49-F238E27FC236}">
                        <a16:creationId xmlns:a16="http://schemas.microsoft.com/office/drawing/2014/main" id="{6303747B-147A-402F-BB19-B9BD93CDDD6A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6" name="グループ化 145">
                  <a:extLst>
                    <a:ext uri="{FF2B5EF4-FFF2-40B4-BE49-F238E27FC236}">
                      <a16:creationId xmlns:a16="http://schemas.microsoft.com/office/drawing/2014/main" id="{2A71ABEE-EA43-4331-AD01-610A6BDD0751}"/>
                    </a:ext>
                  </a:extLst>
                </p:cNvPr>
                <p:cNvGrpSpPr/>
                <p:nvPr/>
              </p:nvGrpSpPr>
              <p:grpSpPr>
                <a:xfrm>
                  <a:off x="2517485" y="292435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11" name="楕円 210">
                    <a:extLst>
                      <a:ext uri="{FF2B5EF4-FFF2-40B4-BE49-F238E27FC236}">
                        <a16:creationId xmlns:a16="http://schemas.microsoft.com/office/drawing/2014/main" id="{783C54E2-5D62-43DD-89BB-1095FD5759C9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2" name="フリーフォーム: 図形 211">
                    <a:extLst>
                      <a:ext uri="{FF2B5EF4-FFF2-40B4-BE49-F238E27FC236}">
                        <a16:creationId xmlns:a16="http://schemas.microsoft.com/office/drawing/2014/main" id="{BFD38B5E-D464-456E-AA7E-0DBC673AF94C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3" name="フリーフォーム: 図形 212">
                    <a:extLst>
                      <a:ext uri="{FF2B5EF4-FFF2-40B4-BE49-F238E27FC236}">
                        <a16:creationId xmlns:a16="http://schemas.microsoft.com/office/drawing/2014/main" id="{B4BCD4C6-3C94-4BE3-8669-39B0D472664E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7" name="グループ化 146">
                  <a:extLst>
                    <a:ext uri="{FF2B5EF4-FFF2-40B4-BE49-F238E27FC236}">
                      <a16:creationId xmlns:a16="http://schemas.microsoft.com/office/drawing/2014/main" id="{05AC8822-035C-4C23-BEF2-0D0C28B48B1B}"/>
                    </a:ext>
                  </a:extLst>
                </p:cNvPr>
                <p:cNvGrpSpPr/>
                <p:nvPr/>
              </p:nvGrpSpPr>
              <p:grpSpPr>
                <a:xfrm>
                  <a:off x="3173092" y="295886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08" name="楕円 207">
                    <a:extLst>
                      <a:ext uri="{FF2B5EF4-FFF2-40B4-BE49-F238E27FC236}">
                        <a16:creationId xmlns:a16="http://schemas.microsoft.com/office/drawing/2014/main" id="{65A88D10-BF3C-45A1-82A5-2F76A87AF862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9" name="フリーフォーム: 図形 208">
                    <a:extLst>
                      <a:ext uri="{FF2B5EF4-FFF2-40B4-BE49-F238E27FC236}">
                        <a16:creationId xmlns:a16="http://schemas.microsoft.com/office/drawing/2014/main" id="{B4EC05E7-6973-4F30-9F46-973CC7BCF059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10" name="フリーフォーム: 図形 209">
                    <a:extLst>
                      <a:ext uri="{FF2B5EF4-FFF2-40B4-BE49-F238E27FC236}">
                        <a16:creationId xmlns:a16="http://schemas.microsoft.com/office/drawing/2014/main" id="{5637E22C-44EC-4567-B1C8-D2D7BA37A049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8" name="グループ化 147">
                  <a:extLst>
                    <a:ext uri="{FF2B5EF4-FFF2-40B4-BE49-F238E27FC236}">
                      <a16:creationId xmlns:a16="http://schemas.microsoft.com/office/drawing/2014/main" id="{8089B35D-870B-4365-8828-FB367DA4A34E}"/>
                    </a:ext>
                  </a:extLst>
                </p:cNvPr>
                <p:cNvGrpSpPr/>
                <p:nvPr/>
              </p:nvGrpSpPr>
              <p:grpSpPr>
                <a:xfrm>
                  <a:off x="2707266" y="3096884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05" name="楕円 204">
                    <a:extLst>
                      <a:ext uri="{FF2B5EF4-FFF2-40B4-BE49-F238E27FC236}">
                        <a16:creationId xmlns:a16="http://schemas.microsoft.com/office/drawing/2014/main" id="{538D6786-6CC6-4C34-85DF-C5657B866CED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6" name="フリーフォーム: 図形 205">
                    <a:extLst>
                      <a:ext uri="{FF2B5EF4-FFF2-40B4-BE49-F238E27FC236}">
                        <a16:creationId xmlns:a16="http://schemas.microsoft.com/office/drawing/2014/main" id="{907F09D8-18B1-4CED-BC94-6659B9B190B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7" name="フリーフォーム: 図形 206">
                    <a:extLst>
                      <a:ext uri="{FF2B5EF4-FFF2-40B4-BE49-F238E27FC236}">
                        <a16:creationId xmlns:a16="http://schemas.microsoft.com/office/drawing/2014/main" id="{78DAEB00-1EB6-450D-A7D6-E67E8684000C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49" name="グループ化 148">
                  <a:extLst>
                    <a:ext uri="{FF2B5EF4-FFF2-40B4-BE49-F238E27FC236}">
                      <a16:creationId xmlns:a16="http://schemas.microsoft.com/office/drawing/2014/main" id="{88B71CBC-4C61-4C1F-8A1E-9C8476FD3762}"/>
                    </a:ext>
                  </a:extLst>
                </p:cNvPr>
                <p:cNvGrpSpPr/>
                <p:nvPr/>
              </p:nvGrpSpPr>
              <p:grpSpPr>
                <a:xfrm>
                  <a:off x="3397379" y="319177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202" name="楕円 201">
                    <a:extLst>
                      <a:ext uri="{FF2B5EF4-FFF2-40B4-BE49-F238E27FC236}">
                        <a16:creationId xmlns:a16="http://schemas.microsoft.com/office/drawing/2014/main" id="{0B3F4FD7-8E2A-44CA-B843-96707F67EA42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3" name="フリーフォーム: 図形 202">
                    <a:extLst>
                      <a:ext uri="{FF2B5EF4-FFF2-40B4-BE49-F238E27FC236}">
                        <a16:creationId xmlns:a16="http://schemas.microsoft.com/office/drawing/2014/main" id="{D35BB065-E5C2-426E-B6E1-55CBC8374755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4" name="フリーフォーム: 図形 203">
                    <a:extLst>
                      <a:ext uri="{FF2B5EF4-FFF2-40B4-BE49-F238E27FC236}">
                        <a16:creationId xmlns:a16="http://schemas.microsoft.com/office/drawing/2014/main" id="{DDA18117-A51A-49DE-82F0-529501F66883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0" name="グループ化 149">
                  <a:extLst>
                    <a:ext uri="{FF2B5EF4-FFF2-40B4-BE49-F238E27FC236}">
                      <a16:creationId xmlns:a16="http://schemas.microsoft.com/office/drawing/2014/main" id="{6F911172-5F36-4BDB-BEA6-3B9FAC1B5675}"/>
                    </a:ext>
                  </a:extLst>
                </p:cNvPr>
                <p:cNvGrpSpPr/>
                <p:nvPr/>
              </p:nvGrpSpPr>
              <p:grpSpPr>
                <a:xfrm>
                  <a:off x="2698640" y="336430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99" name="楕円 198">
                    <a:extLst>
                      <a:ext uri="{FF2B5EF4-FFF2-40B4-BE49-F238E27FC236}">
                        <a16:creationId xmlns:a16="http://schemas.microsoft.com/office/drawing/2014/main" id="{040E525D-8B4F-447D-B0AA-027A5E0C775B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0" name="フリーフォーム: 図形 199">
                    <a:extLst>
                      <a:ext uri="{FF2B5EF4-FFF2-40B4-BE49-F238E27FC236}">
                        <a16:creationId xmlns:a16="http://schemas.microsoft.com/office/drawing/2014/main" id="{09FF5A1B-B807-45E8-84F8-9921A5AD5AF2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01" name="フリーフォーム: 図形 200">
                    <a:extLst>
                      <a:ext uri="{FF2B5EF4-FFF2-40B4-BE49-F238E27FC236}">
                        <a16:creationId xmlns:a16="http://schemas.microsoft.com/office/drawing/2014/main" id="{D51FD898-C1D0-4406-8A26-132D85B489A4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1" name="グループ化 150">
                  <a:extLst>
                    <a:ext uri="{FF2B5EF4-FFF2-40B4-BE49-F238E27FC236}">
                      <a16:creationId xmlns:a16="http://schemas.microsoft.com/office/drawing/2014/main" id="{2AA36C6A-0D9B-49A9-BD1A-367A485AE55A}"/>
                    </a:ext>
                  </a:extLst>
                </p:cNvPr>
                <p:cNvGrpSpPr/>
                <p:nvPr/>
              </p:nvGrpSpPr>
              <p:grpSpPr>
                <a:xfrm>
                  <a:off x="2914300" y="3554084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96" name="楕円 195">
                    <a:extLst>
                      <a:ext uri="{FF2B5EF4-FFF2-40B4-BE49-F238E27FC236}">
                        <a16:creationId xmlns:a16="http://schemas.microsoft.com/office/drawing/2014/main" id="{F3315F79-312F-45FB-BFD7-49B15934E81B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7" name="フリーフォーム: 図形 196">
                    <a:extLst>
                      <a:ext uri="{FF2B5EF4-FFF2-40B4-BE49-F238E27FC236}">
                        <a16:creationId xmlns:a16="http://schemas.microsoft.com/office/drawing/2014/main" id="{9E38B00A-393D-4379-BB70-87AA7938BEC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8" name="フリーフォーム: 図形 197">
                    <a:extLst>
                      <a:ext uri="{FF2B5EF4-FFF2-40B4-BE49-F238E27FC236}">
                        <a16:creationId xmlns:a16="http://schemas.microsoft.com/office/drawing/2014/main" id="{88A07443-DE5C-4264-8B04-8C7AB1B34390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2" name="グループ化 151">
                  <a:extLst>
                    <a:ext uri="{FF2B5EF4-FFF2-40B4-BE49-F238E27FC236}">
                      <a16:creationId xmlns:a16="http://schemas.microsoft.com/office/drawing/2014/main" id="{87C987CB-5802-46B1-BDDE-C886BFE7FE1F}"/>
                    </a:ext>
                  </a:extLst>
                </p:cNvPr>
                <p:cNvGrpSpPr/>
                <p:nvPr/>
              </p:nvGrpSpPr>
              <p:grpSpPr>
                <a:xfrm>
                  <a:off x="3362874" y="349369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93" name="楕円 192">
                    <a:extLst>
                      <a:ext uri="{FF2B5EF4-FFF2-40B4-BE49-F238E27FC236}">
                        <a16:creationId xmlns:a16="http://schemas.microsoft.com/office/drawing/2014/main" id="{DF9D3AC6-A0EC-4505-924A-A68C920EC4A1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4" name="フリーフォーム: 図形 193">
                    <a:extLst>
                      <a:ext uri="{FF2B5EF4-FFF2-40B4-BE49-F238E27FC236}">
                        <a16:creationId xmlns:a16="http://schemas.microsoft.com/office/drawing/2014/main" id="{EF0BF823-B863-43BB-BCAF-06AF2AD048CA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5" name="フリーフォーム: 図形 194">
                    <a:extLst>
                      <a:ext uri="{FF2B5EF4-FFF2-40B4-BE49-F238E27FC236}">
                        <a16:creationId xmlns:a16="http://schemas.microsoft.com/office/drawing/2014/main" id="{7539A331-B0E3-4178-9D57-0CBECE68E96F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3" name="グループ化 152">
                  <a:extLst>
                    <a:ext uri="{FF2B5EF4-FFF2-40B4-BE49-F238E27FC236}">
                      <a16:creationId xmlns:a16="http://schemas.microsoft.com/office/drawing/2014/main" id="{316D7EF4-0419-4CC0-9B8A-045406A286AB}"/>
                    </a:ext>
                  </a:extLst>
                </p:cNvPr>
                <p:cNvGrpSpPr/>
                <p:nvPr/>
              </p:nvGrpSpPr>
              <p:grpSpPr>
                <a:xfrm>
                  <a:off x="3311115" y="374386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90" name="楕円 189">
                    <a:extLst>
                      <a:ext uri="{FF2B5EF4-FFF2-40B4-BE49-F238E27FC236}">
                        <a16:creationId xmlns:a16="http://schemas.microsoft.com/office/drawing/2014/main" id="{9A3D023D-84FE-4FCD-AF6E-AD17FA1A07B7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1" name="フリーフォーム: 図形 190">
                    <a:extLst>
                      <a:ext uri="{FF2B5EF4-FFF2-40B4-BE49-F238E27FC236}">
                        <a16:creationId xmlns:a16="http://schemas.microsoft.com/office/drawing/2014/main" id="{FB4B8AEB-5260-4200-811C-B3BE3287E7E8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92" name="フリーフォーム: 図形 191">
                    <a:extLst>
                      <a:ext uri="{FF2B5EF4-FFF2-40B4-BE49-F238E27FC236}">
                        <a16:creationId xmlns:a16="http://schemas.microsoft.com/office/drawing/2014/main" id="{4334A284-1800-4D26-92A4-A7167A656D0B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4" name="グループ化 153">
                  <a:extLst>
                    <a:ext uri="{FF2B5EF4-FFF2-40B4-BE49-F238E27FC236}">
                      <a16:creationId xmlns:a16="http://schemas.microsoft.com/office/drawing/2014/main" id="{FEA388AD-4BE0-46EE-AC78-64BCF69AE0B2}"/>
                    </a:ext>
                  </a:extLst>
                </p:cNvPr>
                <p:cNvGrpSpPr/>
                <p:nvPr/>
              </p:nvGrpSpPr>
              <p:grpSpPr>
                <a:xfrm>
                  <a:off x="2922926" y="3812876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87" name="楕円 186">
                    <a:extLst>
                      <a:ext uri="{FF2B5EF4-FFF2-40B4-BE49-F238E27FC236}">
                        <a16:creationId xmlns:a16="http://schemas.microsoft.com/office/drawing/2014/main" id="{56AC0F0B-DD44-407A-9132-81829ED1DEF4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8" name="フリーフォーム: 図形 187">
                    <a:extLst>
                      <a:ext uri="{FF2B5EF4-FFF2-40B4-BE49-F238E27FC236}">
                        <a16:creationId xmlns:a16="http://schemas.microsoft.com/office/drawing/2014/main" id="{26260723-799A-4BB9-9C14-289E1C15C7A4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9" name="フリーフォーム: 図形 188">
                    <a:extLst>
                      <a:ext uri="{FF2B5EF4-FFF2-40B4-BE49-F238E27FC236}">
                        <a16:creationId xmlns:a16="http://schemas.microsoft.com/office/drawing/2014/main" id="{9E2A190B-14D3-4250-A2D9-E6E009C211B9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5" name="グループ化 154">
                  <a:extLst>
                    <a:ext uri="{FF2B5EF4-FFF2-40B4-BE49-F238E27FC236}">
                      <a16:creationId xmlns:a16="http://schemas.microsoft.com/office/drawing/2014/main" id="{A21F61D6-3B1E-4A8F-8E56-D9388938722F}"/>
                    </a:ext>
                  </a:extLst>
                </p:cNvPr>
                <p:cNvGrpSpPr/>
                <p:nvPr/>
              </p:nvGrpSpPr>
              <p:grpSpPr>
                <a:xfrm>
                  <a:off x="2948805" y="4063042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84" name="楕円 183">
                    <a:extLst>
                      <a:ext uri="{FF2B5EF4-FFF2-40B4-BE49-F238E27FC236}">
                        <a16:creationId xmlns:a16="http://schemas.microsoft.com/office/drawing/2014/main" id="{400DD728-DE1F-4A33-8FB3-A04F44BBE2B5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877C9D03-FFF1-4C41-818B-19F5849FE918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6" name="フリーフォーム: 図形 185">
                    <a:extLst>
                      <a:ext uri="{FF2B5EF4-FFF2-40B4-BE49-F238E27FC236}">
                        <a16:creationId xmlns:a16="http://schemas.microsoft.com/office/drawing/2014/main" id="{9A2455EB-382C-4A65-8D35-6CEB36D29849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6" name="グループ化 155">
                  <a:extLst>
                    <a:ext uri="{FF2B5EF4-FFF2-40B4-BE49-F238E27FC236}">
                      <a16:creationId xmlns:a16="http://schemas.microsoft.com/office/drawing/2014/main" id="{BE1727C3-2987-4F66-B8A4-0B53BA8A6A04}"/>
                    </a:ext>
                  </a:extLst>
                </p:cNvPr>
                <p:cNvGrpSpPr/>
                <p:nvPr/>
              </p:nvGrpSpPr>
              <p:grpSpPr>
                <a:xfrm>
                  <a:off x="3449137" y="401991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81" name="楕円 180">
                    <a:extLst>
                      <a:ext uri="{FF2B5EF4-FFF2-40B4-BE49-F238E27FC236}">
                        <a16:creationId xmlns:a16="http://schemas.microsoft.com/office/drawing/2014/main" id="{25FDD909-FD43-45C4-86EA-3CB73C213727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2" name="フリーフォーム: 図形 181">
                    <a:extLst>
                      <a:ext uri="{FF2B5EF4-FFF2-40B4-BE49-F238E27FC236}">
                        <a16:creationId xmlns:a16="http://schemas.microsoft.com/office/drawing/2014/main" id="{E1498E21-B6CF-42E0-A7DF-4A0F669ADD14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3" name="フリーフォーム: 図形 182">
                    <a:extLst>
                      <a:ext uri="{FF2B5EF4-FFF2-40B4-BE49-F238E27FC236}">
                        <a16:creationId xmlns:a16="http://schemas.microsoft.com/office/drawing/2014/main" id="{B04C086E-0433-486C-878B-A52CD0F9F2FF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7" name="グループ化 156">
                  <a:extLst>
                    <a:ext uri="{FF2B5EF4-FFF2-40B4-BE49-F238E27FC236}">
                      <a16:creationId xmlns:a16="http://schemas.microsoft.com/office/drawing/2014/main" id="{32DA5185-BEDB-45AA-BE2F-2DDF0263E197}"/>
                    </a:ext>
                  </a:extLst>
                </p:cNvPr>
                <p:cNvGrpSpPr/>
                <p:nvPr/>
              </p:nvGrpSpPr>
              <p:grpSpPr>
                <a:xfrm>
                  <a:off x="3216223" y="423557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78" name="楕円 177">
                    <a:extLst>
                      <a:ext uri="{FF2B5EF4-FFF2-40B4-BE49-F238E27FC236}">
                        <a16:creationId xmlns:a16="http://schemas.microsoft.com/office/drawing/2014/main" id="{39C5AE21-421D-4B59-B6A6-8E734D74E6BE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9" name="フリーフォーム: 図形 178">
                    <a:extLst>
                      <a:ext uri="{FF2B5EF4-FFF2-40B4-BE49-F238E27FC236}">
                        <a16:creationId xmlns:a16="http://schemas.microsoft.com/office/drawing/2014/main" id="{52946118-9A71-4513-83F2-D0C969DEE98D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0" name="フリーフォーム: 図形 179">
                    <a:extLst>
                      <a:ext uri="{FF2B5EF4-FFF2-40B4-BE49-F238E27FC236}">
                        <a16:creationId xmlns:a16="http://schemas.microsoft.com/office/drawing/2014/main" id="{2D9D5295-3F86-4BD5-A25D-375D5FBBF61A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8" name="グループ化 157">
                  <a:extLst>
                    <a:ext uri="{FF2B5EF4-FFF2-40B4-BE49-F238E27FC236}">
                      <a16:creationId xmlns:a16="http://schemas.microsoft.com/office/drawing/2014/main" id="{979B640A-4F26-4905-BD9A-6BABE2F99DA5}"/>
                    </a:ext>
                  </a:extLst>
                </p:cNvPr>
                <p:cNvGrpSpPr/>
                <p:nvPr/>
              </p:nvGrpSpPr>
              <p:grpSpPr>
                <a:xfrm>
                  <a:off x="2922927" y="2967488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75" name="楕円 174">
                    <a:extLst>
                      <a:ext uri="{FF2B5EF4-FFF2-40B4-BE49-F238E27FC236}">
                        <a16:creationId xmlns:a16="http://schemas.microsoft.com/office/drawing/2014/main" id="{F4F97E0B-D7C9-486A-9B1F-206B87C8DDD9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6" name="フリーフォーム: 図形 175">
                    <a:extLst>
                      <a:ext uri="{FF2B5EF4-FFF2-40B4-BE49-F238E27FC236}">
                        <a16:creationId xmlns:a16="http://schemas.microsoft.com/office/drawing/2014/main" id="{E617ABEF-3308-4290-88DE-45123F00969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7" name="フリーフォーム: 図形 176">
                    <a:extLst>
                      <a:ext uri="{FF2B5EF4-FFF2-40B4-BE49-F238E27FC236}">
                        <a16:creationId xmlns:a16="http://schemas.microsoft.com/office/drawing/2014/main" id="{F167912B-D9EF-4F14-B5AD-55CA463EE6A0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9" name="グループ化 158">
                  <a:extLst>
                    <a:ext uri="{FF2B5EF4-FFF2-40B4-BE49-F238E27FC236}">
                      <a16:creationId xmlns:a16="http://schemas.microsoft.com/office/drawing/2014/main" id="{B37A7461-2AD8-40D1-8CD7-0FDC87C8E5DF}"/>
                    </a:ext>
                  </a:extLst>
                </p:cNvPr>
                <p:cNvGrpSpPr/>
                <p:nvPr/>
              </p:nvGrpSpPr>
              <p:grpSpPr>
                <a:xfrm>
                  <a:off x="3164467" y="319177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72" name="楕円 171">
                    <a:extLst>
                      <a:ext uri="{FF2B5EF4-FFF2-40B4-BE49-F238E27FC236}">
                        <a16:creationId xmlns:a16="http://schemas.microsoft.com/office/drawing/2014/main" id="{EC7E062C-ED92-4B6B-807B-A1A5F03F23E4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3" name="フリーフォーム: 図形 172">
                    <a:extLst>
                      <a:ext uri="{FF2B5EF4-FFF2-40B4-BE49-F238E27FC236}">
                        <a16:creationId xmlns:a16="http://schemas.microsoft.com/office/drawing/2014/main" id="{0E4C42E9-EF35-4D54-865D-665A2CB0770C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4" name="フリーフォーム: 図形 173">
                    <a:extLst>
                      <a:ext uri="{FF2B5EF4-FFF2-40B4-BE49-F238E27FC236}">
                        <a16:creationId xmlns:a16="http://schemas.microsoft.com/office/drawing/2014/main" id="{1C8D0298-FC39-4DA5-A59A-7A6A7392A66D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0" name="グループ化 159">
                  <a:extLst>
                    <a:ext uri="{FF2B5EF4-FFF2-40B4-BE49-F238E27FC236}">
                      <a16:creationId xmlns:a16="http://schemas.microsoft.com/office/drawing/2014/main" id="{C0B869CA-12DC-445C-865A-EA0AD34AF5E7}"/>
                    </a:ext>
                  </a:extLst>
                </p:cNvPr>
                <p:cNvGrpSpPr/>
                <p:nvPr/>
              </p:nvGrpSpPr>
              <p:grpSpPr>
                <a:xfrm>
                  <a:off x="3164467" y="351095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69" name="楕円 168">
                    <a:extLst>
                      <a:ext uri="{FF2B5EF4-FFF2-40B4-BE49-F238E27FC236}">
                        <a16:creationId xmlns:a16="http://schemas.microsoft.com/office/drawing/2014/main" id="{6DC5B4F6-2FB5-48BD-AF0C-9B8A4A5AB17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0" name="フリーフォーム: 図形 169">
                    <a:extLst>
                      <a:ext uri="{FF2B5EF4-FFF2-40B4-BE49-F238E27FC236}">
                        <a16:creationId xmlns:a16="http://schemas.microsoft.com/office/drawing/2014/main" id="{79D1F122-E604-4D91-91FC-369A9C0F8B02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1" name="フリーフォーム: 図形 170">
                    <a:extLst>
                      <a:ext uri="{FF2B5EF4-FFF2-40B4-BE49-F238E27FC236}">
                        <a16:creationId xmlns:a16="http://schemas.microsoft.com/office/drawing/2014/main" id="{A0252DAA-97F0-439A-B52D-BC0DB04BEB5E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1" name="グループ化 160">
                  <a:extLst>
                    <a:ext uri="{FF2B5EF4-FFF2-40B4-BE49-F238E27FC236}">
                      <a16:creationId xmlns:a16="http://schemas.microsoft.com/office/drawing/2014/main" id="{A2AB4CCB-9B0D-4225-816A-2A719231F7FF}"/>
                    </a:ext>
                  </a:extLst>
                </p:cNvPr>
                <p:cNvGrpSpPr/>
                <p:nvPr/>
              </p:nvGrpSpPr>
              <p:grpSpPr>
                <a:xfrm>
                  <a:off x="3190347" y="391639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66" name="楕円 165">
                    <a:extLst>
                      <a:ext uri="{FF2B5EF4-FFF2-40B4-BE49-F238E27FC236}">
                        <a16:creationId xmlns:a16="http://schemas.microsoft.com/office/drawing/2014/main" id="{B2AEF932-0719-4057-B08C-EE48B6881EAC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" name="フリーフォーム: 図形 166">
                    <a:extLst>
                      <a:ext uri="{FF2B5EF4-FFF2-40B4-BE49-F238E27FC236}">
                        <a16:creationId xmlns:a16="http://schemas.microsoft.com/office/drawing/2014/main" id="{9EEA3AD1-8580-472F-9D8A-A1332A548829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" name="フリーフォーム: 図形 167">
                    <a:extLst>
                      <a:ext uri="{FF2B5EF4-FFF2-40B4-BE49-F238E27FC236}">
                        <a16:creationId xmlns:a16="http://schemas.microsoft.com/office/drawing/2014/main" id="{A13E1EA7-AD66-4340-A3A3-03FECD9D82BE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2" name="グループ化 161">
                  <a:extLst>
                    <a:ext uri="{FF2B5EF4-FFF2-40B4-BE49-F238E27FC236}">
                      <a16:creationId xmlns:a16="http://schemas.microsoft.com/office/drawing/2014/main" id="{FC08A8E8-F26F-42FB-8955-FBDB4446BA3D}"/>
                    </a:ext>
                  </a:extLst>
                </p:cNvPr>
                <p:cNvGrpSpPr/>
                <p:nvPr/>
              </p:nvGrpSpPr>
              <p:grpSpPr>
                <a:xfrm>
                  <a:off x="2845290" y="3260787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63" name="楕円 162">
                    <a:extLst>
                      <a:ext uri="{FF2B5EF4-FFF2-40B4-BE49-F238E27FC236}">
                        <a16:creationId xmlns:a16="http://schemas.microsoft.com/office/drawing/2014/main" id="{B2FE74C8-6DBD-480D-987D-FF241D07C0AC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" name="フリーフォーム: 図形 163">
                    <a:extLst>
                      <a:ext uri="{FF2B5EF4-FFF2-40B4-BE49-F238E27FC236}">
                        <a16:creationId xmlns:a16="http://schemas.microsoft.com/office/drawing/2014/main" id="{B024ABEC-7727-48D0-A0A9-B28761AF8754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" name="フリーフォーム: 図形 164">
                    <a:extLst>
                      <a:ext uri="{FF2B5EF4-FFF2-40B4-BE49-F238E27FC236}">
                        <a16:creationId xmlns:a16="http://schemas.microsoft.com/office/drawing/2014/main" id="{61098616-83A7-48AD-B4C6-B076104F3003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25247C63-F3D6-49D5-9958-8D01CFD6283A}"/>
                  </a:ext>
                </a:extLst>
              </p:cNvPr>
              <p:cNvGrpSpPr/>
              <p:nvPr/>
            </p:nvGrpSpPr>
            <p:grpSpPr>
              <a:xfrm rot="18000000">
                <a:off x="1943554" y="3332741"/>
                <a:ext cx="977858" cy="1663894"/>
                <a:chOff x="2517485" y="2384413"/>
                <a:chExt cx="1306252" cy="2222678"/>
              </a:xfrm>
            </p:grpSpPr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AD3C87EC-00BF-4195-B005-8B1A46863663}"/>
                    </a:ext>
                  </a:extLst>
                </p:cNvPr>
                <p:cNvSpPr/>
                <p:nvPr/>
              </p:nvSpPr>
              <p:spPr>
                <a:xfrm rot="16735743">
                  <a:off x="2730763" y="2372408"/>
                  <a:ext cx="508957" cy="532967"/>
                </a:xfrm>
                <a:custGeom>
                  <a:avLst/>
                  <a:gdLst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19533 w 693275"/>
                    <a:gd name="connsiteY5" fmla="*/ 400932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266270 w 693275"/>
                    <a:gd name="connsiteY9" fmla="*/ 309431 h 725980"/>
                    <a:gd name="connsiteX10" fmla="*/ 611451 w 693275"/>
                    <a:gd name="connsiteY10" fmla="*/ 309431 h 725980"/>
                    <a:gd name="connsiteX11" fmla="*/ 591182 w 693275"/>
                    <a:gd name="connsiteY11" fmla="*/ 0 h 725980"/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19533 w 693275"/>
                    <a:gd name="connsiteY5" fmla="*/ 400932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  <a:gd name="connsiteX0" fmla="*/ 693275 w 693275"/>
                    <a:gd name="connsiteY0" fmla="*/ 0 h 725980"/>
                    <a:gd name="connsiteX1" fmla="*/ 669497 w 693275"/>
                    <a:gd name="connsiteY1" fmla="*/ 362997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05245 w 693275"/>
                    <a:gd name="connsiteY5" fmla="*/ 386648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  <a:gd name="connsiteX0" fmla="*/ 693275 w 693275"/>
                    <a:gd name="connsiteY0" fmla="*/ 0 h 725980"/>
                    <a:gd name="connsiteX1" fmla="*/ 683785 w 693275"/>
                    <a:gd name="connsiteY1" fmla="*/ 363000 h 725980"/>
                    <a:gd name="connsiteX2" fmla="*/ 693274 w 693275"/>
                    <a:gd name="connsiteY2" fmla="*/ 725980 h 725980"/>
                    <a:gd name="connsiteX3" fmla="*/ 591181 w 693275"/>
                    <a:gd name="connsiteY3" fmla="*/ 725980 h 725980"/>
                    <a:gd name="connsiteX4" fmla="*/ 612473 w 693275"/>
                    <a:gd name="connsiteY4" fmla="*/ 400932 h 725980"/>
                    <a:gd name="connsiteX5" fmla="*/ 305245 w 693275"/>
                    <a:gd name="connsiteY5" fmla="*/ 386648 h 725980"/>
                    <a:gd name="connsiteX6" fmla="*/ 64701 w 693275"/>
                    <a:gd name="connsiteY6" fmla="*/ 655765 h 725980"/>
                    <a:gd name="connsiteX7" fmla="*/ 0 w 693275"/>
                    <a:gd name="connsiteY7" fmla="*/ 591064 h 725980"/>
                    <a:gd name="connsiteX8" fmla="*/ 266270 w 693275"/>
                    <a:gd name="connsiteY8" fmla="*/ 324794 h 725980"/>
                    <a:gd name="connsiteX9" fmla="*/ 611451 w 693275"/>
                    <a:gd name="connsiteY9" fmla="*/ 309431 h 725980"/>
                    <a:gd name="connsiteX10" fmla="*/ 591182 w 693275"/>
                    <a:gd name="connsiteY10" fmla="*/ 0 h 725980"/>
                    <a:gd name="connsiteX11" fmla="*/ 693275 w 693275"/>
                    <a:gd name="connsiteY11" fmla="*/ 0 h 725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93275" h="725980">
                      <a:moveTo>
                        <a:pt x="693275" y="0"/>
                      </a:moveTo>
                      <a:lnTo>
                        <a:pt x="683785" y="363000"/>
                      </a:lnTo>
                      <a:lnTo>
                        <a:pt x="693274" y="725980"/>
                      </a:lnTo>
                      <a:lnTo>
                        <a:pt x="591181" y="725980"/>
                      </a:lnTo>
                      <a:lnTo>
                        <a:pt x="612473" y="400932"/>
                      </a:lnTo>
                      <a:lnTo>
                        <a:pt x="305245" y="386648"/>
                      </a:lnTo>
                      <a:lnTo>
                        <a:pt x="64701" y="655765"/>
                      </a:lnTo>
                      <a:lnTo>
                        <a:pt x="0" y="591064"/>
                      </a:lnTo>
                      <a:lnTo>
                        <a:pt x="266270" y="324794"/>
                      </a:lnTo>
                      <a:lnTo>
                        <a:pt x="611451" y="309431"/>
                      </a:lnTo>
                      <a:lnTo>
                        <a:pt x="591182" y="0"/>
                      </a:lnTo>
                      <a:lnTo>
                        <a:pt x="693275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26" name="グループ化 25">
                  <a:extLst>
                    <a:ext uri="{FF2B5EF4-FFF2-40B4-BE49-F238E27FC236}">
                      <a16:creationId xmlns:a16="http://schemas.microsoft.com/office/drawing/2014/main" id="{5EE69A72-96AE-45D2-B5AF-FE001F94BB1D}"/>
                    </a:ext>
                  </a:extLst>
                </p:cNvPr>
                <p:cNvGrpSpPr/>
                <p:nvPr/>
              </p:nvGrpSpPr>
              <p:grpSpPr>
                <a:xfrm>
                  <a:off x="3224294" y="3510647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33" name="楕円 132">
                    <a:extLst>
                      <a:ext uri="{FF2B5EF4-FFF2-40B4-BE49-F238E27FC236}">
                        <a16:creationId xmlns:a16="http://schemas.microsoft.com/office/drawing/2014/main" id="{46914F4A-2B4B-4D2F-B65E-5FC02CF283CC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4" name="フリーフォーム: 図形 133">
                    <a:extLst>
                      <a:ext uri="{FF2B5EF4-FFF2-40B4-BE49-F238E27FC236}">
                        <a16:creationId xmlns:a16="http://schemas.microsoft.com/office/drawing/2014/main" id="{A2E6F768-4659-4CF8-9B4E-2453428AAA9E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5" name="フリーフォーム: 図形 134">
                    <a:extLst>
                      <a:ext uri="{FF2B5EF4-FFF2-40B4-BE49-F238E27FC236}">
                        <a16:creationId xmlns:a16="http://schemas.microsoft.com/office/drawing/2014/main" id="{B192CCCC-70C2-4F3B-930C-BC14FF22FBC5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27" name="グループ化 26">
                  <a:extLst>
                    <a:ext uri="{FF2B5EF4-FFF2-40B4-BE49-F238E27FC236}">
                      <a16:creationId xmlns:a16="http://schemas.microsoft.com/office/drawing/2014/main" id="{BE686269-411F-4307-8E6A-210DEB131714}"/>
                    </a:ext>
                  </a:extLst>
                </p:cNvPr>
                <p:cNvGrpSpPr/>
                <p:nvPr/>
              </p:nvGrpSpPr>
              <p:grpSpPr>
                <a:xfrm>
                  <a:off x="2524661" y="320900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30" name="楕円 129">
                    <a:extLst>
                      <a:ext uri="{FF2B5EF4-FFF2-40B4-BE49-F238E27FC236}">
                        <a16:creationId xmlns:a16="http://schemas.microsoft.com/office/drawing/2014/main" id="{1388FB66-2B14-4BD3-81B7-A4E61D6B147C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1" name="フリーフォーム: 図形 130">
                    <a:extLst>
                      <a:ext uri="{FF2B5EF4-FFF2-40B4-BE49-F238E27FC236}">
                        <a16:creationId xmlns:a16="http://schemas.microsoft.com/office/drawing/2014/main" id="{32AB2068-E1F2-4C8B-B6B5-2C0A2C14313D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2" name="フリーフォーム: 図形 131">
                    <a:extLst>
                      <a:ext uri="{FF2B5EF4-FFF2-40B4-BE49-F238E27FC236}">
                        <a16:creationId xmlns:a16="http://schemas.microsoft.com/office/drawing/2014/main" id="{19AFCFC5-4019-4B87-9253-776BB82FC6E8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28" name="グループ化 27">
                  <a:extLst>
                    <a:ext uri="{FF2B5EF4-FFF2-40B4-BE49-F238E27FC236}">
                      <a16:creationId xmlns:a16="http://schemas.microsoft.com/office/drawing/2014/main" id="{07242183-AF24-44E5-B208-27584240BEB0}"/>
                    </a:ext>
                  </a:extLst>
                </p:cNvPr>
                <p:cNvGrpSpPr/>
                <p:nvPr/>
              </p:nvGrpSpPr>
              <p:grpSpPr>
                <a:xfrm>
                  <a:off x="3155840" y="264042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27" name="楕円 126">
                    <a:extLst>
                      <a:ext uri="{FF2B5EF4-FFF2-40B4-BE49-F238E27FC236}">
                        <a16:creationId xmlns:a16="http://schemas.microsoft.com/office/drawing/2014/main" id="{FFF7E7D0-0EC0-44D4-BF09-278F94922B40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8" name="フリーフォーム: 図形 127">
                    <a:extLst>
                      <a:ext uri="{FF2B5EF4-FFF2-40B4-BE49-F238E27FC236}">
                        <a16:creationId xmlns:a16="http://schemas.microsoft.com/office/drawing/2014/main" id="{FBCCA04A-3384-4BEC-B686-159CD0241F99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9" name="フリーフォーム: 図形 128">
                    <a:extLst>
                      <a:ext uri="{FF2B5EF4-FFF2-40B4-BE49-F238E27FC236}">
                        <a16:creationId xmlns:a16="http://schemas.microsoft.com/office/drawing/2014/main" id="{8FCC7CC2-7A17-4046-831F-683F881F015B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29" name="グループ化 28">
                  <a:extLst>
                    <a:ext uri="{FF2B5EF4-FFF2-40B4-BE49-F238E27FC236}">
                      <a16:creationId xmlns:a16="http://schemas.microsoft.com/office/drawing/2014/main" id="{B4B19295-9519-486B-98AF-33B71462FE39}"/>
                    </a:ext>
                  </a:extLst>
                </p:cNvPr>
                <p:cNvGrpSpPr/>
                <p:nvPr/>
              </p:nvGrpSpPr>
              <p:grpSpPr>
                <a:xfrm>
                  <a:off x="2707266" y="276119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24" name="楕円 123">
                    <a:extLst>
                      <a:ext uri="{FF2B5EF4-FFF2-40B4-BE49-F238E27FC236}">
                        <a16:creationId xmlns:a16="http://schemas.microsoft.com/office/drawing/2014/main" id="{5ED5474E-16C6-4976-B34D-E06598AF1CB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5" name="フリーフォーム: 図形 124">
                    <a:extLst>
                      <a:ext uri="{FF2B5EF4-FFF2-40B4-BE49-F238E27FC236}">
                        <a16:creationId xmlns:a16="http://schemas.microsoft.com/office/drawing/2014/main" id="{161436A1-9C36-44D8-BA45-405706280A7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6" name="フリーフォーム: 図形 125">
                    <a:extLst>
                      <a:ext uri="{FF2B5EF4-FFF2-40B4-BE49-F238E27FC236}">
                        <a16:creationId xmlns:a16="http://schemas.microsoft.com/office/drawing/2014/main" id="{10318498-9CEB-408E-8424-B55AA07A436A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0" name="グループ化 29">
                  <a:extLst>
                    <a:ext uri="{FF2B5EF4-FFF2-40B4-BE49-F238E27FC236}">
                      <a16:creationId xmlns:a16="http://schemas.microsoft.com/office/drawing/2014/main" id="{6813F65E-ADE0-4615-9FB1-0B9AC8A6C3ED}"/>
                    </a:ext>
                  </a:extLst>
                </p:cNvPr>
                <p:cNvGrpSpPr/>
                <p:nvPr/>
              </p:nvGrpSpPr>
              <p:grpSpPr>
                <a:xfrm>
                  <a:off x="2999906" y="420969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21" name="楕円 120">
                    <a:extLst>
                      <a:ext uri="{FF2B5EF4-FFF2-40B4-BE49-F238E27FC236}">
                        <a16:creationId xmlns:a16="http://schemas.microsoft.com/office/drawing/2014/main" id="{B6A4CC5B-6F7D-46C8-954D-78CC6B4C7F0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2" name="フリーフォーム: 図形 121">
                    <a:extLst>
                      <a:ext uri="{FF2B5EF4-FFF2-40B4-BE49-F238E27FC236}">
                        <a16:creationId xmlns:a16="http://schemas.microsoft.com/office/drawing/2014/main" id="{AD9C579E-F4E1-4205-AF50-FC775CA8C88D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3" name="フリーフォーム: 図形 122">
                    <a:extLst>
                      <a:ext uri="{FF2B5EF4-FFF2-40B4-BE49-F238E27FC236}">
                        <a16:creationId xmlns:a16="http://schemas.microsoft.com/office/drawing/2014/main" id="{7F8F853C-CBA5-4F7E-AAA4-C94DBE7D392C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1" name="グループ化 30">
                  <a:extLst>
                    <a:ext uri="{FF2B5EF4-FFF2-40B4-BE49-F238E27FC236}">
                      <a16:creationId xmlns:a16="http://schemas.microsoft.com/office/drawing/2014/main" id="{D9E06CBA-BE38-4FA3-8BCA-6301DCE60097}"/>
                    </a:ext>
                  </a:extLst>
                </p:cNvPr>
                <p:cNvGrpSpPr/>
                <p:nvPr/>
              </p:nvGrpSpPr>
              <p:grpSpPr>
                <a:xfrm>
                  <a:off x="2801498" y="389051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18" name="楕円 117">
                    <a:extLst>
                      <a:ext uri="{FF2B5EF4-FFF2-40B4-BE49-F238E27FC236}">
                        <a16:creationId xmlns:a16="http://schemas.microsoft.com/office/drawing/2014/main" id="{48F932DF-3D76-4A80-8FA3-546454AEF128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9" name="フリーフォーム: 図形 118">
                    <a:extLst>
                      <a:ext uri="{FF2B5EF4-FFF2-40B4-BE49-F238E27FC236}">
                        <a16:creationId xmlns:a16="http://schemas.microsoft.com/office/drawing/2014/main" id="{2B8C15FD-15C0-4BFF-8B45-9BF179005803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0" name="フリーフォーム: 図形 119">
                    <a:extLst>
                      <a:ext uri="{FF2B5EF4-FFF2-40B4-BE49-F238E27FC236}">
                        <a16:creationId xmlns:a16="http://schemas.microsoft.com/office/drawing/2014/main" id="{FE47E07E-E59B-404A-8208-633B1427A87D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2" name="グループ化 31">
                  <a:extLst>
                    <a:ext uri="{FF2B5EF4-FFF2-40B4-BE49-F238E27FC236}">
                      <a16:creationId xmlns:a16="http://schemas.microsoft.com/office/drawing/2014/main" id="{B3D69F2A-9B89-4893-B19E-4A7BFB675854}"/>
                    </a:ext>
                  </a:extLst>
                </p:cNvPr>
                <p:cNvGrpSpPr/>
                <p:nvPr/>
              </p:nvGrpSpPr>
              <p:grpSpPr>
                <a:xfrm>
                  <a:off x="2740322" y="360581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15" name="楕円 114">
                    <a:extLst>
                      <a:ext uri="{FF2B5EF4-FFF2-40B4-BE49-F238E27FC236}">
                        <a16:creationId xmlns:a16="http://schemas.microsoft.com/office/drawing/2014/main" id="{5962D021-0BD7-4474-ABDC-D648D6525C80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8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6" name="フリーフォーム: 図形 115">
                    <a:extLst>
                      <a:ext uri="{FF2B5EF4-FFF2-40B4-BE49-F238E27FC236}">
                        <a16:creationId xmlns:a16="http://schemas.microsoft.com/office/drawing/2014/main" id="{F7D20A1C-62F1-4D45-8A45-D20A97B5147E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7" name="フリーフォーム: 図形 116">
                    <a:extLst>
                      <a:ext uri="{FF2B5EF4-FFF2-40B4-BE49-F238E27FC236}">
                        <a16:creationId xmlns:a16="http://schemas.microsoft.com/office/drawing/2014/main" id="{7F05729D-5284-482E-88CB-884B3D4FB16C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3" name="グループ化 32">
                  <a:extLst>
                    <a:ext uri="{FF2B5EF4-FFF2-40B4-BE49-F238E27FC236}">
                      <a16:creationId xmlns:a16="http://schemas.microsoft.com/office/drawing/2014/main" id="{424774AE-E80F-4006-AF02-F77CB2AE760F}"/>
                    </a:ext>
                  </a:extLst>
                </p:cNvPr>
                <p:cNvGrpSpPr/>
                <p:nvPr/>
              </p:nvGrpSpPr>
              <p:grpSpPr>
                <a:xfrm>
                  <a:off x="3362874" y="2777706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12" name="楕円 111">
                    <a:extLst>
                      <a:ext uri="{FF2B5EF4-FFF2-40B4-BE49-F238E27FC236}">
                        <a16:creationId xmlns:a16="http://schemas.microsoft.com/office/drawing/2014/main" id="{F7DC597E-22A1-4552-BEFE-C25091B42240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3" name="フリーフォーム: 図形 112">
                    <a:extLst>
                      <a:ext uri="{FF2B5EF4-FFF2-40B4-BE49-F238E27FC236}">
                        <a16:creationId xmlns:a16="http://schemas.microsoft.com/office/drawing/2014/main" id="{D2437EA4-3135-4007-A7CB-C730137EFB14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4" name="フリーフォーム: 図形 113">
                    <a:extLst>
                      <a:ext uri="{FF2B5EF4-FFF2-40B4-BE49-F238E27FC236}">
                        <a16:creationId xmlns:a16="http://schemas.microsoft.com/office/drawing/2014/main" id="{C0045A98-9A4E-4B19-B25E-2CD7FECEAEB9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4" name="グループ化 33">
                  <a:extLst>
                    <a:ext uri="{FF2B5EF4-FFF2-40B4-BE49-F238E27FC236}">
                      <a16:creationId xmlns:a16="http://schemas.microsoft.com/office/drawing/2014/main" id="{2F32E158-A181-4897-80EB-9468B448DDDD}"/>
                    </a:ext>
                  </a:extLst>
                </p:cNvPr>
                <p:cNvGrpSpPr/>
                <p:nvPr/>
              </p:nvGrpSpPr>
              <p:grpSpPr>
                <a:xfrm>
                  <a:off x="2931553" y="271732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09" name="楕円 108">
                    <a:extLst>
                      <a:ext uri="{FF2B5EF4-FFF2-40B4-BE49-F238E27FC236}">
                        <a16:creationId xmlns:a16="http://schemas.microsoft.com/office/drawing/2014/main" id="{18702EE1-A3B6-49DB-9DB2-08F0D80B5D7B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0" name="フリーフォーム: 図形 109">
                    <a:extLst>
                      <a:ext uri="{FF2B5EF4-FFF2-40B4-BE49-F238E27FC236}">
                        <a16:creationId xmlns:a16="http://schemas.microsoft.com/office/drawing/2014/main" id="{046E66A3-C8A2-41B0-9EC1-1F5F0C4871E7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1" name="フリーフォーム: 図形 110">
                    <a:extLst>
                      <a:ext uri="{FF2B5EF4-FFF2-40B4-BE49-F238E27FC236}">
                        <a16:creationId xmlns:a16="http://schemas.microsoft.com/office/drawing/2014/main" id="{C1A6C4EB-A6EA-405D-97DC-1C629A4D0104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5" name="グループ化 34">
                  <a:extLst>
                    <a:ext uri="{FF2B5EF4-FFF2-40B4-BE49-F238E27FC236}">
                      <a16:creationId xmlns:a16="http://schemas.microsoft.com/office/drawing/2014/main" id="{E43159DF-36F7-4909-8505-1F80AE6B90D4}"/>
                    </a:ext>
                  </a:extLst>
                </p:cNvPr>
                <p:cNvGrpSpPr/>
                <p:nvPr/>
              </p:nvGrpSpPr>
              <p:grpSpPr>
                <a:xfrm>
                  <a:off x="2517485" y="292435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06" name="楕円 105">
                    <a:extLst>
                      <a:ext uri="{FF2B5EF4-FFF2-40B4-BE49-F238E27FC236}">
                        <a16:creationId xmlns:a16="http://schemas.microsoft.com/office/drawing/2014/main" id="{3F640227-8986-4AC9-B86C-87090932864A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7" name="フリーフォーム: 図形 106">
                    <a:extLst>
                      <a:ext uri="{FF2B5EF4-FFF2-40B4-BE49-F238E27FC236}">
                        <a16:creationId xmlns:a16="http://schemas.microsoft.com/office/drawing/2014/main" id="{167B5BE2-34E1-4F50-A8C4-01EA5E0460E1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8" name="フリーフォーム: 図形 107">
                    <a:extLst>
                      <a:ext uri="{FF2B5EF4-FFF2-40B4-BE49-F238E27FC236}">
                        <a16:creationId xmlns:a16="http://schemas.microsoft.com/office/drawing/2014/main" id="{5E1C4865-C7BA-4111-BF40-03ED05EC4B7E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6" name="グループ化 35">
                  <a:extLst>
                    <a:ext uri="{FF2B5EF4-FFF2-40B4-BE49-F238E27FC236}">
                      <a16:creationId xmlns:a16="http://schemas.microsoft.com/office/drawing/2014/main" id="{A0C84527-440D-4F9E-AA7F-7A79E9A65D8C}"/>
                    </a:ext>
                  </a:extLst>
                </p:cNvPr>
                <p:cNvGrpSpPr/>
                <p:nvPr/>
              </p:nvGrpSpPr>
              <p:grpSpPr>
                <a:xfrm>
                  <a:off x="3173092" y="295886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03" name="楕円 102">
                    <a:extLst>
                      <a:ext uri="{FF2B5EF4-FFF2-40B4-BE49-F238E27FC236}">
                        <a16:creationId xmlns:a16="http://schemas.microsoft.com/office/drawing/2014/main" id="{8E1D4565-B9C5-4CBE-93A3-4F403EE65A9A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4" name="フリーフォーム: 図形 103">
                    <a:extLst>
                      <a:ext uri="{FF2B5EF4-FFF2-40B4-BE49-F238E27FC236}">
                        <a16:creationId xmlns:a16="http://schemas.microsoft.com/office/drawing/2014/main" id="{3E16B32E-FB6B-4179-8571-DCCDF200CE9E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5" name="フリーフォーム: 図形 104">
                    <a:extLst>
                      <a:ext uri="{FF2B5EF4-FFF2-40B4-BE49-F238E27FC236}">
                        <a16:creationId xmlns:a16="http://schemas.microsoft.com/office/drawing/2014/main" id="{EFEC12EC-5E7C-46B3-97ED-50C852CF10F2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7" name="グループ化 36">
                  <a:extLst>
                    <a:ext uri="{FF2B5EF4-FFF2-40B4-BE49-F238E27FC236}">
                      <a16:creationId xmlns:a16="http://schemas.microsoft.com/office/drawing/2014/main" id="{5D589088-5345-434D-A59B-92BEB828B4F5}"/>
                    </a:ext>
                  </a:extLst>
                </p:cNvPr>
                <p:cNvGrpSpPr/>
                <p:nvPr/>
              </p:nvGrpSpPr>
              <p:grpSpPr>
                <a:xfrm>
                  <a:off x="2707266" y="3096884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100" name="楕円 99">
                    <a:extLst>
                      <a:ext uri="{FF2B5EF4-FFF2-40B4-BE49-F238E27FC236}">
                        <a16:creationId xmlns:a16="http://schemas.microsoft.com/office/drawing/2014/main" id="{53D9BF00-5FD3-4063-B2D5-038AA840071F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1" name="フリーフォーム: 図形 100">
                    <a:extLst>
                      <a:ext uri="{FF2B5EF4-FFF2-40B4-BE49-F238E27FC236}">
                        <a16:creationId xmlns:a16="http://schemas.microsoft.com/office/drawing/2014/main" id="{3D2BE211-CF22-4C79-A007-0D429637110C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2" name="フリーフォーム: 図形 101">
                    <a:extLst>
                      <a:ext uri="{FF2B5EF4-FFF2-40B4-BE49-F238E27FC236}">
                        <a16:creationId xmlns:a16="http://schemas.microsoft.com/office/drawing/2014/main" id="{480E07AE-647B-428D-A4ED-2449BF9B8A93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8" name="グループ化 37">
                  <a:extLst>
                    <a:ext uri="{FF2B5EF4-FFF2-40B4-BE49-F238E27FC236}">
                      <a16:creationId xmlns:a16="http://schemas.microsoft.com/office/drawing/2014/main" id="{6419EE9A-1BB5-49E7-9F8C-6FD9D5816895}"/>
                    </a:ext>
                  </a:extLst>
                </p:cNvPr>
                <p:cNvGrpSpPr/>
                <p:nvPr/>
              </p:nvGrpSpPr>
              <p:grpSpPr>
                <a:xfrm>
                  <a:off x="3397379" y="319177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95" name="楕円 94">
                    <a:extLst>
                      <a:ext uri="{FF2B5EF4-FFF2-40B4-BE49-F238E27FC236}">
                        <a16:creationId xmlns:a16="http://schemas.microsoft.com/office/drawing/2014/main" id="{18EC1670-0FDB-4C66-BCDD-3567660E4C9E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8" name="フリーフォーム: 図形 97">
                    <a:extLst>
                      <a:ext uri="{FF2B5EF4-FFF2-40B4-BE49-F238E27FC236}">
                        <a16:creationId xmlns:a16="http://schemas.microsoft.com/office/drawing/2014/main" id="{65004E7D-1C98-451E-9B50-5CA04746560D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9" name="フリーフォーム: 図形 98">
                    <a:extLst>
                      <a:ext uri="{FF2B5EF4-FFF2-40B4-BE49-F238E27FC236}">
                        <a16:creationId xmlns:a16="http://schemas.microsoft.com/office/drawing/2014/main" id="{D23A22B8-3111-42BA-9D9D-356FD8FB236D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9" name="グループ化 38">
                  <a:extLst>
                    <a:ext uri="{FF2B5EF4-FFF2-40B4-BE49-F238E27FC236}">
                      <a16:creationId xmlns:a16="http://schemas.microsoft.com/office/drawing/2014/main" id="{95D418F8-68B6-49E0-9285-33D915DB7DD6}"/>
                    </a:ext>
                  </a:extLst>
                </p:cNvPr>
                <p:cNvGrpSpPr/>
                <p:nvPr/>
              </p:nvGrpSpPr>
              <p:grpSpPr>
                <a:xfrm>
                  <a:off x="2698640" y="336430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92" name="楕円 91">
                    <a:extLst>
                      <a:ext uri="{FF2B5EF4-FFF2-40B4-BE49-F238E27FC236}">
                        <a16:creationId xmlns:a16="http://schemas.microsoft.com/office/drawing/2014/main" id="{44F9735F-DD23-44F7-B30A-82FCDCD242E5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3" name="フリーフォーム: 図形 92">
                    <a:extLst>
                      <a:ext uri="{FF2B5EF4-FFF2-40B4-BE49-F238E27FC236}">
                        <a16:creationId xmlns:a16="http://schemas.microsoft.com/office/drawing/2014/main" id="{5C322C62-FB42-4B4E-92E0-6B1460A8414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4" name="フリーフォーム: 図形 93">
                    <a:extLst>
                      <a:ext uri="{FF2B5EF4-FFF2-40B4-BE49-F238E27FC236}">
                        <a16:creationId xmlns:a16="http://schemas.microsoft.com/office/drawing/2014/main" id="{74F597C5-7249-4A80-822E-2720E9FF6C26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0" name="グループ化 39">
                  <a:extLst>
                    <a:ext uri="{FF2B5EF4-FFF2-40B4-BE49-F238E27FC236}">
                      <a16:creationId xmlns:a16="http://schemas.microsoft.com/office/drawing/2014/main" id="{1716A24D-436B-4802-A36C-F562F0EBD474}"/>
                    </a:ext>
                  </a:extLst>
                </p:cNvPr>
                <p:cNvGrpSpPr/>
                <p:nvPr/>
              </p:nvGrpSpPr>
              <p:grpSpPr>
                <a:xfrm>
                  <a:off x="2914300" y="3554084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89" name="楕円 88">
                    <a:extLst>
                      <a:ext uri="{FF2B5EF4-FFF2-40B4-BE49-F238E27FC236}">
                        <a16:creationId xmlns:a16="http://schemas.microsoft.com/office/drawing/2014/main" id="{977439AF-036C-47A1-8147-91CE28EF65D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0" name="フリーフォーム: 図形 89">
                    <a:extLst>
                      <a:ext uri="{FF2B5EF4-FFF2-40B4-BE49-F238E27FC236}">
                        <a16:creationId xmlns:a16="http://schemas.microsoft.com/office/drawing/2014/main" id="{6DA7CB0C-605E-4578-B403-430FB3006F8F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1" name="フリーフォーム: 図形 90">
                    <a:extLst>
                      <a:ext uri="{FF2B5EF4-FFF2-40B4-BE49-F238E27FC236}">
                        <a16:creationId xmlns:a16="http://schemas.microsoft.com/office/drawing/2014/main" id="{02318152-76F7-4A95-A4FC-9E08A4047B2E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1" name="グループ化 40">
                  <a:extLst>
                    <a:ext uri="{FF2B5EF4-FFF2-40B4-BE49-F238E27FC236}">
                      <a16:creationId xmlns:a16="http://schemas.microsoft.com/office/drawing/2014/main" id="{65D2A3B0-477E-41E2-AD7E-C83BB14CA968}"/>
                    </a:ext>
                  </a:extLst>
                </p:cNvPr>
                <p:cNvGrpSpPr/>
                <p:nvPr/>
              </p:nvGrpSpPr>
              <p:grpSpPr>
                <a:xfrm>
                  <a:off x="3362874" y="3493699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86" name="楕円 85">
                    <a:extLst>
                      <a:ext uri="{FF2B5EF4-FFF2-40B4-BE49-F238E27FC236}">
                        <a16:creationId xmlns:a16="http://schemas.microsoft.com/office/drawing/2014/main" id="{10EB60C9-2541-4A15-B8E2-2B1873348B3B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7" name="フリーフォーム: 図形 86">
                    <a:extLst>
                      <a:ext uri="{FF2B5EF4-FFF2-40B4-BE49-F238E27FC236}">
                        <a16:creationId xmlns:a16="http://schemas.microsoft.com/office/drawing/2014/main" id="{1DDB1A78-1C22-4919-A8E2-5ABDBB5DD62A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8" name="フリーフォーム: 図形 87">
                    <a:extLst>
                      <a:ext uri="{FF2B5EF4-FFF2-40B4-BE49-F238E27FC236}">
                        <a16:creationId xmlns:a16="http://schemas.microsoft.com/office/drawing/2014/main" id="{5405179C-C29E-45F1-80A9-30A77BC50351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2" name="グループ化 41">
                  <a:extLst>
                    <a:ext uri="{FF2B5EF4-FFF2-40B4-BE49-F238E27FC236}">
                      <a16:creationId xmlns:a16="http://schemas.microsoft.com/office/drawing/2014/main" id="{68C522CA-D456-42EC-A292-8187A3D22CAE}"/>
                    </a:ext>
                  </a:extLst>
                </p:cNvPr>
                <p:cNvGrpSpPr/>
                <p:nvPr/>
              </p:nvGrpSpPr>
              <p:grpSpPr>
                <a:xfrm>
                  <a:off x="3311115" y="374386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83" name="楕円 82">
                    <a:extLst>
                      <a:ext uri="{FF2B5EF4-FFF2-40B4-BE49-F238E27FC236}">
                        <a16:creationId xmlns:a16="http://schemas.microsoft.com/office/drawing/2014/main" id="{FE844D08-F34D-4A2A-A7AB-14137296064C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4" name="フリーフォーム: 図形 83">
                    <a:extLst>
                      <a:ext uri="{FF2B5EF4-FFF2-40B4-BE49-F238E27FC236}">
                        <a16:creationId xmlns:a16="http://schemas.microsoft.com/office/drawing/2014/main" id="{BC466A28-CF7E-4B29-A8A6-F08852E0150B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5" name="フリーフォーム: 図形 84">
                    <a:extLst>
                      <a:ext uri="{FF2B5EF4-FFF2-40B4-BE49-F238E27FC236}">
                        <a16:creationId xmlns:a16="http://schemas.microsoft.com/office/drawing/2014/main" id="{073500E5-C4AF-4AF4-9D10-19F54CB12102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3" name="グループ化 42">
                  <a:extLst>
                    <a:ext uri="{FF2B5EF4-FFF2-40B4-BE49-F238E27FC236}">
                      <a16:creationId xmlns:a16="http://schemas.microsoft.com/office/drawing/2014/main" id="{432F8772-47C6-4775-845D-472701C467A2}"/>
                    </a:ext>
                  </a:extLst>
                </p:cNvPr>
                <p:cNvGrpSpPr/>
                <p:nvPr/>
              </p:nvGrpSpPr>
              <p:grpSpPr>
                <a:xfrm>
                  <a:off x="2922926" y="3812876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80" name="楕円 79">
                    <a:extLst>
                      <a:ext uri="{FF2B5EF4-FFF2-40B4-BE49-F238E27FC236}">
                        <a16:creationId xmlns:a16="http://schemas.microsoft.com/office/drawing/2014/main" id="{7046D8DC-5354-4DAE-8F9F-D7278C294FB5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1" name="フリーフォーム: 図形 80">
                    <a:extLst>
                      <a:ext uri="{FF2B5EF4-FFF2-40B4-BE49-F238E27FC236}">
                        <a16:creationId xmlns:a16="http://schemas.microsoft.com/office/drawing/2014/main" id="{30E5BDC3-F4ED-4202-9092-80DA6AE3ADA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2" name="フリーフォーム: 図形 81">
                    <a:extLst>
                      <a:ext uri="{FF2B5EF4-FFF2-40B4-BE49-F238E27FC236}">
                        <a16:creationId xmlns:a16="http://schemas.microsoft.com/office/drawing/2014/main" id="{2AB9DA16-2215-4159-92D7-E8D4F93A25F2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4" name="グループ化 43">
                  <a:extLst>
                    <a:ext uri="{FF2B5EF4-FFF2-40B4-BE49-F238E27FC236}">
                      <a16:creationId xmlns:a16="http://schemas.microsoft.com/office/drawing/2014/main" id="{93AFC882-2B72-4589-B614-86697F85DBD7}"/>
                    </a:ext>
                  </a:extLst>
                </p:cNvPr>
                <p:cNvGrpSpPr/>
                <p:nvPr/>
              </p:nvGrpSpPr>
              <p:grpSpPr>
                <a:xfrm>
                  <a:off x="2948805" y="4063042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77" name="楕円 76">
                    <a:extLst>
                      <a:ext uri="{FF2B5EF4-FFF2-40B4-BE49-F238E27FC236}">
                        <a16:creationId xmlns:a16="http://schemas.microsoft.com/office/drawing/2014/main" id="{4837AB5A-7E3B-4BC1-8D77-5FA157C1393E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8" name="フリーフォーム: 図形 77">
                    <a:extLst>
                      <a:ext uri="{FF2B5EF4-FFF2-40B4-BE49-F238E27FC236}">
                        <a16:creationId xmlns:a16="http://schemas.microsoft.com/office/drawing/2014/main" id="{B7D486C9-E88A-426B-A3DB-E15B4C198633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" name="フリーフォーム: 図形 78">
                    <a:extLst>
                      <a:ext uri="{FF2B5EF4-FFF2-40B4-BE49-F238E27FC236}">
                        <a16:creationId xmlns:a16="http://schemas.microsoft.com/office/drawing/2014/main" id="{1D5C8A93-7FDE-4310-9B40-9BB3E0E344C5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5" name="グループ化 44">
                  <a:extLst>
                    <a:ext uri="{FF2B5EF4-FFF2-40B4-BE49-F238E27FC236}">
                      <a16:creationId xmlns:a16="http://schemas.microsoft.com/office/drawing/2014/main" id="{800B93DE-9034-49AF-AB17-FF77B4E55B82}"/>
                    </a:ext>
                  </a:extLst>
                </p:cNvPr>
                <p:cNvGrpSpPr/>
                <p:nvPr/>
              </p:nvGrpSpPr>
              <p:grpSpPr>
                <a:xfrm>
                  <a:off x="3449137" y="4019910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74" name="楕円 73">
                    <a:extLst>
                      <a:ext uri="{FF2B5EF4-FFF2-40B4-BE49-F238E27FC236}">
                        <a16:creationId xmlns:a16="http://schemas.microsoft.com/office/drawing/2014/main" id="{A4550E32-F223-4FDC-921C-61EE6867A8E9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5" name="フリーフォーム: 図形 74">
                    <a:extLst>
                      <a:ext uri="{FF2B5EF4-FFF2-40B4-BE49-F238E27FC236}">
                        <a16:creationId xmlns:a16="http://schemas.microsoft.com/office/drawing/2014/main" id="{7B515EB8-920B-4971-9F30-92E0C920D8A1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6" name="フリーフォーム: 図形 75">
                    <a:extLst>
                      <a:ext uri="{FF2B5EF4-FFF2-40B4-BE49-F238E27FC236}">
                        <a16:creationId xmlns:a16="http://schemas.microsoft.com/office/drawing/2014/main" id="{A1A5576B-EF88-43D6-BDB6-B6EF9DF5E46A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6" name="グループ化 45">
                  <a:extLst>
                    <a:ext uri="{FF2B5EF4-FFF2-40B4-BE49-F238E27FC236}">
                      <a16:creationId xmlns:a16="http://schemas.microsoft.com/office/drawing/2014/main" id="{55E82506-DE02-4262-90B3-EA16A9936B06}"/>
                    </a:ext>
                  </a:extLst>
                </p:cNvPr>
                <p:cNvGrpSpPr/>
                <p:nvPr/>
              </p:nvGrpSpPr>
              <p:grpSpPr>
                <a:xfrm>
                  <a:off x="3216223" y="4235571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71" name="楕円 70">
                    <a:extLst>
                      <a:ext uri="{FF2B5EF4-FFF2-40B4-BE49-F238E27FC236}">
                        <a16:creationId xmlns:a16="http://schemas.microsoft.com/office/drawing/2014/main" id="{79959629-D40E-41A3-ACDF-E4C559AF8FE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CC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2" name="フリーフォーム: 図形 71">
                    <a:extLst>
                      <a:ext uri="{FF2B5EF4-FFF2-40B4-BE49-F238E27FC236}">
                        <a16:creationId xmlns:a16="http://schemas.microsoft.com/office/drawing/2014/main" id="{9DBB4A8D-D513-4213-98DD-B6B1ABBB58D9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3" name="フリーフォーム: 図形 72">
                    <a:extLst>
                      <a:ext uri="{FF2B5EF4-FFF2-40B4-BE49-F238E27FC236}">
                        <a16:creationId xmlns:a16="http://schemas.microsoft.com/office/drawing/2014/main" id="{4E477700-16F5-4288-91D9-CE4B6C6E9437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7" name="グループ化 46">
                  <a:extLst>
                    <a:ext uri="{FF2B5EF4-FFF2-40B4-BE49-F238E27FC236}">
                      <a16:creationId xmlns:a16="http://schemas.microsoft.com/office/drawing/2014/main" id="{B6F6E5F8-4356-4CF7-BEA1-A1BAA22D12E2}"/>
                    </a:ext>
                  </a:extLst>
                </p:cNvPr>
                <p:cNvGrpSpPr/>
                <p:nvPr/>
              </p:nvGrpSpPr>
              <p:grpSpPr>
                <a:xfrm>
                  <a:off x="2922927" y="2967488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68" name="楕円 67">
                    <a:extLst>
                      <a:ext uri="{FF2B5EF4-FFF2-40B4-BE49-F238E27FC236}">
                        <a16:creationId xmlns:a16="http://schemas.microsoft.com/office/drawing/2014/main" id="{CA3FC707-C21A-4C6E-9B12-392CF028170D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9" name="フリーフォーム: 図形 68">
                    <a:extLst>
                      <a:ext uri="{FF2B5EF4-FFF2-40B4-BE49-F238E27FC236}">
                        <a16:creationId xmlns:a16="http://schemas.microsoft.com/office/drawing/2014/main" id="{7B731A00-355D-4B7D-8DA9-266C657C80CF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0" name="フリーフォーム: 図形 69">
                    <a:extLst>
                      <a:ext uri="{FF2B5EF4-FFF2-40B4-BE49-F238E27FC236}">
                        <a16:creationId xmlns:a16="http://schemas.microsoft.com/office/drawing/2014/main" id="{2E4EAC34-34E2-4EF9-A1CE-F6D5DF80CF97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8" name="グループ化 47">
                  <a:extLst>
                    <a:ext uri="{FF2B5EF4-FFF2-40B4-BE49-F238E27FC236}">
                      <a16:creationId xmlns:a16="http://schemas.microsoft.com/office/drawing/2014/main" id="{E2B6E629-8C39-4370-8C9D-09F0A18FF6F8}"/>
                    </a:ext>
                  </a:extLst>
                </p:cNvPr>
                <p:cNvGrpSpPr/>
                <p:nvPr/>
              </p:nvGrpSpPr>
              <p:grpSpPr>
                <a:xfrm>
                  <a:off x="3164467" y="319177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65" name="楕円 64">
                    <a:extLst>
                      <a:ext uri="{FF2B5EF4-FFF2-40B4-BE49-F238E27FC236}">
                        <a16:creationId xmlns:a16="http://schemas.microsoft.com/office/drawing/2014/main" id="{B275F0A3-8148-4BE8-B4E0-A4A2E0E6261F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6" name="フリーフォーム: 図形 65">
                    <a:extLst>
                      <a:ext uri="{FF2B5EF4-FFF2-40B4-BE49-F238E27FC236}">
                        <a16:creationId xmlns:a16="http://schemas.microsoft.com/office/drawing/2014/main" id="{9E74FED1-1636-4F69-A281-7FF22E0B3216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7" name="フリーフォーム: 図形 66">
                    <a:extLst>
                      <a:ext uri="{FF2B5EF4-FFF2-40B4-BE49-F238E27FC236}">
                        <a16:creationId xmlns:a16="http://schemas.microsoft.com/office/drawing/2014/main" id="{999F9B7E-5A03-44BE-8724-FABCDC62BC06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507B5526-1F09-4A9C-9619-3B21C0045ABC}"/>
                    </a:ext>
                  </a:extLst>
                </p:cNvPr>
                <p:cNvGrpSpPr/>
                <p:nvPr/>
              </p:nvGrpSpPr>
              <p:grpSpPr>
                <a:xfrm>
                  <a:off x="3164467" y="3510953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62" name="楕円 61">
                    <a:extLst>
                      <a:ext uri="{FF2B5EF4-FFF2-40B4-BE49-F238E27FC236}">
                        <a16:creationId xmlns:a16="http://schemas.microsoft.com/office/drawing/2014/main" id="{EA1CB7A6-4054-459D-A345-2CD763267B76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3" name="フリーフォーム: 図形 62">
                    <a:extLst>
                      <a:ext uri="{FF2B5EF4-FFF2-40B4-BE49-F238E27FC236}">
                        <a16:creationId xmlns:a16="http://schemas.microsoft.com/office/drawing/2014/main" id="{2CA93460-55A7-470B-B07D-3952B1442FC8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4" name="フリーフォーム: 図形 63">
                    <a:extLst>
                      <a:ext uri="{FF2B5EF4-FFF2-40B4-BE49-F238E27FC236}">
                        <a16:creationId xmlns:a16="http://schemas.microsoft.com/office/drawing/2014/main" id="{8E83D9AF-1E44-40E2-A488-ADC70D2F0DB7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81DB7931-328D-4B87-BD29-6EA4CF02FC3A}"/>
                    </a:ext>
                  </a:extLst>
                </p:cNvPr>
                <p:cNvGrpSpPr/>
                <p:nvPr/>
              </p:nvGrpSpPr>
              <p:grpSpPr>
                <a:xfrm>
                  <a:off x="3190347" y="3916395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59" name="楕円 58">
                    <a:extLst>
                      <a:ext uri="{FF2B5EF4-FFF2-40B4-BE49-F238E27FC236}">
                        <a16:creationId xmlns:a16="http://schemas.microsoft.com/office/drawing/2014/main" id="{97CFE873-2175-4FDE-B624-4A73E6139F57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0" name="フリーフォーム: 図形 59">
                    <a:extLst>
                      <a:ext uri="{FF2B5EF4-FFF2-40B4-BE49-F238E27FC236}">
                        <a16:creationId xmlns:a16="http://schemas.microsoft.com/office/drawing/2014/main" id="{05CA751D-4B4A-4958-A20E-66F464D68888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1" name="フリーフォーム: 図形 60">
                    <a:extLst>
                      <a:ext uri="{FF2B5EF4-FFF2-40B4-BE49-F238E27FC236}">
                        <a16:creationId xmlns:a16="http://schemas.microsoft.com/office/drawing/2014/main" id="{A364F24E-ACE1-4DFE-A3C1-211D342E88C4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55" name="グループ化 54">
                  <a:extLst>
                    <a:ext uri="{FF2B5EF4-FFF2-40B4-BE49-F238E27FC236}">
                      <a16:creationId xmlns:a16="http://schemas.microsoft.com/office/drawing/2014/main" id="{5E6887AD-B294-48B6-AED6-CF33ED97BED6}"/>
                    </a:ext>
                  </a:extLst>
                </p:cNvPr>
                <p:cNvGrpSpPr/>
                <p:nvPr/>
              </p:nvGrpSpPr>
              <p:grpSpPr>
                <a:xfrm>
                  <a:off x="2845290" y="3260787"/>
                  <a:ext cx="374600" cy="371520"/>
                  <a:chOff x="3187700" y="2724150"/>
                  <a:chExt cx="482600" cy="478632"/>
                </a:xfrm>
              </p:grpSpPr>
              <p:sp>
                <p:nvSpPr>
                  <p:cNvPr id="56" name="楕円 55">
                    <a:extLst>
                      <a:ext uri="{FF2B5EF4-FFF2-40B4-BE49-F238E27FC236}">
                        <a16:creationId xmlns:a16="http://schemas.microsoft.com/office/drawing/2014/main" id="{CB418053-7A01-4E53-A144-354AEBB90D20}"/>
                      </a:ext>
                    </a:extLst>
                  </p:cNvPr>
                  <p:cNvSpPr/>
                  <p:nvPr/>
                </p:nvSpPr>
                <p:spPr>
                  <a:xfrm>
                    <a:off x="3187700" y="2724150"/>
                    <a:ext cx="482600" cy="476250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7" name="フリーフォーム: 図形 56">
                    <a:extLst>
                      <a:ext uri="{FF2B5EF4-FFF2-40B4-BE49-F238E27FC236}">
                        <a16:creationId xmlns:a16="http://schemas.microsoft.com/office/drawing/2014/main" id="{A188AB73-B617-4369-8BC2-344C9324DA2D}"/>
                      </a:ext>
                    </a:extLst>
                  </p:cNvPr>
                  <p:cNvSpPr/>
                  <p:nvPr/>
                </p:nvSpPr>
                <p:spPr>
                  <a:xfrm>
                    <a:off x="3480523" y="2767011"/>
                    <a:ext cx="159182" cy="185254"/>
                  </a:xfrm>
                  <a:custGeom>
                    <a:avLst/>
                    <a:gdLst>
                      <a:gd name="connsiteX0" fmla="*/ 84696 w 159182"/>
                      <a:gd name="connsiteY0" fmla="*/ 49023 h 185254"/>
                      <a:gd name="connsiteX1" fmla="*/ 138726 w 159182"/>
                      <a:gd name="connsiteY1" fmla="*/ 100364 h 185254"/>
                      <a:gd name="connsiteX2" fmla="*/ 144435 w 159182"/>
                      <a:gd name="connsiteY2" fmla="*/ 185057 h 185254"/>
                      <a:gd name="connsiteX3" fmla="*/ 90613 w 159182"/>
                      <a:gd name="connsiteY3" fmla="*/ 118715 h 185254"/>
                      <a:gd name="connsiteX4" fmla="*/ 68234 w 159182"/>
                      <a:gd name="connsiteY4" fmla="*/ 53073 h 185254"/>
                      <a:gd name="connsiteX5" fmla="*/ 84696 w 159182"/>
                      <a:gd name="connsiteY5" fmla="*/ 49023 h 185254"/>
                      <a:gd name="connsiteX6" fmla="*/ 25435 w 159182"/>
                      <a:gd name="connsiteY6" fmla="*/ 0 h 185254"/>
                      <a:gd name="connsiteX7" fmla="*/ 50870 w 159182"/>
                      <a:gd name="connsiteY7" fmla="*/ 25004 h 185254"/>
                      <a:gd name="connsiteX8" fmla="*/ 25435 w 159182"/>
                      <a:gd name="connsiteY8" fmla="*/ 50008 h 185254"/>
                      <a:gd name="connsiteX9" fmla="*/ 0 w 159182"/>
                      <a:gd name="connsiteY9" fmla="*/ 25004 h 185254"/>
                      <a:gd name="connsiteX10" fmla="*/ 25435 w 159182"/>
                      <a:gd name="connsiteY10" fmla="*/ 0 h 18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182" h="185254">
                        <a:moveTo>
                          <a:pt x="84696" y="49023"/>
                        </a:moveTo>
                        <a:cubicBezTo>
                          <a:pt x="102391" y="51677"/>
                          <a:pt x="122944" y="73029"/>
                          <a:pt x="138726" y="100364"/>
                        </a:cubicBezTo>
                        <a:cubicBezTo>
                          <a:pt x="159768" y="136810"/>
                          <a:pt x="169123" y="181998"/>
                          <a:pt x="144435" y="185057"/>
                        </a:cubicBezTo>
                        <a:cubicBezTo>
                          <a:pt x="119748" y="188115"/>
                          <a:pt x="111655" y="155162"/>
                          <a:pt x="90613" y="118715"/>
                        </a:cubicBezTo>
                        <a:cubicBezTo>
                          <a:pt x="69570" y="82268"/>
                          <a:pt x="48309" y="68037"/>
                          <a:pt x="68234" y="53073"/>
                        </a:cubicBezTo>
                        <a:cubicBezTo>
                          <a:pt x="73216" y="49332"/>
                          <a:pt x="78797" y="48139"/>
                          <a:pt x="84696" y="49023"/>
                        </a:cubicBezTo>
                        <a:close/>
                        <a:moveTo>
                          <a:pt x="25435" y="0"/>
                        </a:moveTo>
                        <a:cubicBezTo>
                          <a:pt x="39482" y="0"/>
                          <a:pt x="50870" y="11195"/>
                          <a:pt x="50870" y="25004"/>
                        </a:cubicBezTo>
                        <a:cubicBezTo>
                          <a:pt x="50870" y="38813"/>
                          <a:pt x="39482" y="50008"/>
                          <a:pt x="25435" y="50008"/>
                        </a:cubicBezTo>
                        <a:cubicBezTo>
                          <a:pt x="11388" y="50008"/>
                          <a:pt x="0" y="38813"/>
                          <a:pt x="0" y="25004"/>
                        </a:cubicBezTo>
                        <a:cubicBezTo>
                          <a:pt x="0" y="11195"/>
                          <a:pt x="11388" y="0"/>
                          <a:pt x="25435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8" name="フリーフォーム: 図形 57">
                    <a:extLst>
                      <a:ext uri="{FF2B5EF4-FFF2-40B4-BE49-F238E27FC236}">
                        <a16:creationId xmlns:a16="http://schemas.microsoft.com/office/drawing/2014/main" id="{469F890A-156A-406D-ACD4-876241D4C7ED}"/>
                      </a:ext>
                    </a:extLst>
                  </p:cNvPr>
                  <p:cNvSpPr/>
                  <p:nvPr/>
                </p:nvSpPr>
                <p:spPr>
                  <a:xfrm>
                    <a:off x="3215259" y="3077305"/>
                    <a:ext cx="422720" cy="125477"/>
                  </a:xfrm>
                  <a:custGeom>
                    <a:avLst/>
                    <a:gdLst>
                      <a:gd name="connsiteX0" fmla="*/ 422720 w 422720"/>
                      <a:gd name="connsiteY0" fmla="*/ 0 h 125477"/>
                      <a:gd name="connsiteX1" fmla="*/ 411450 w 422720"/>
                      <a:gd name="connsiteY1" fmla="*/ 20490 h 125477"/>
                      <a:gd name="connsiteX2" fmla="*/ 211360 w 422720"/>
                      <a:gd name="connsiteY2" fmla="*/ 125477 h 125477"/>
                      <a:gd name="connsiteX3" fmla="*/ 11270 w 422720"/>
                      <a:gd name="connsiteY3" fmla="*/ 20490 h 125477"/>
                      <a:gd name="connsiteX4" fmla="*/ 0 w 422720"/>
                      <a:gd name="connsiteY4" fmla="*/ 0 h 125477"/>
                      <a:gd name="connsiteX5" fmla="*/ 16040 w 422720"/>
                      <a:gd name="connsiteY5" fmla="*/ 17389 h 125477"/>
                      <a:gd name="connsiteX6" fmla="*/ 211360 w 422720"/>
                      <a:gd name="connsiteY6" fmla="*/ 89759 h 125477"/>
                      <a:gd name="connsiteX7" fmla="*/ 406681 w 422720"/>
                      <a:gd name="connsiteY7" fmla="*/ 17389 h 125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2720" h="125477">
                        <a:moveTo>
                          <a:pt x="422720" y="0"/>
                        </a:moveTo>
                        <a:lnTo>
                          <a:pt x="411450" y="20490"/>
                        </a:lnTo>
                        <a:cubicBezTo>
                          <a:pt x="368087" y="83832"/>
                          <a:pt x="294651" y="125477"/>
                          <a:pt x="211360" y="125477"/>
                        </a:cubicBezTo>
                        <a:cubicBezTo>
                          <a:pt x="128069" y="125477"/>
                          <a:pt x="54634" y="83832"/>
                          <a:pt x="11270" y="20490"/>
                        </a:cubicBezTo>
                        <a:lnTo>
                          <a:pt x="0" y="0"/>
                        </a:lnTo>
                        <a:lnTo>
                          <a:pt x="16040" y="17389"/>
                        </a:lnTo>
                        <a:cubicBezTo>
                          <a:pt x="66026" y="62103"/>
                          <a:pt x="135083" y="89759"/>
                          <a:pt x="211360" y="89759"/>
                        </a:cubicBezTo>
                        <a:cubicBezTo>
                          <a:pt x="287638" y="89759"/>
                          <a:pt x="356694" y="62103"/>
                          <a:pt x="406681" y="17389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alpha val="3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943B17-125A-4EF5-91DD-88857C59F1A2}"/>
              </a:ext>
            </a:extLst>
          </p:cNvPr>
          <p:cNvGrpSpPr/>
          <p:nvPr/>
        </p:nvGrpSpPr>
        <p:grpSpPr>
          <a:xfrm>
            <a:off x="8260299" y="1869013"/>
            <a:ext cx="2954654" cy="3151423"/>
            <a:chOff x="8260299" y="1869013"/>
            <a:chExt cx="2954654" cy="3151423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8808968D-F3F3-42EA-9827-68C7D142DB34}"/>
                </a:ext>
              </a:extLst>
            </p:cNvPr>
            <p:cNvSpPr txBox="1"/>
            <p:nvPr/>
          </p:nvSpPr>
          <p:spPr>
            <a:xfrm>
              <a:off x="9231000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そば</a:t>
              </a:r>
            </a:p>
          </p:txBody>
        </p:sp>
        <p:grpSp>
          <p:nvGrpSpPr>
            <p:cNvPr id="248" name="グループ化 247">
              <a:extLst>
                <a:ext uri="{FF2B5EF4-FFF2-40B4-BE49-F238E27FC236}">
                  <a16:creationId xmlns:a16="http://schemas.microsoft.com/office/drawing/2014/main" id="{875E8F0D-36C4-4184-B1A3-936880F2449C}"/>
                </a:ext>
              </a:extLst>
            </p:cNvPr>
            <p:cNvGrpSpPr/>
            <p:nvPr/>
          </p:nvGrpSpPr>
          <p:grpSpPr>
            <a:xfrm>
              <a:off x="8260299" y="1869013"/>
              <a:ext cx="2954654" cy="1904295"/>
              <a:chOff x="2353011" y="636105"/>
              <a:chExt cx="2024886" cy="1305053"/>
            </a:xfrm>
          </p:grpSpPr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00D6D6ED-787E-4A95-B9CF-42E3A7F3B0A9}"/>
                  </a:ext>
                </a:extLst>
              </p:cNvPr>
              <p:cNvSpPr/>
              <p:nvPr/>
            </p:nvSpPr>
            <p:spPr>
              <a:xfrm>
                <a:off x="2353011" y="690390"/>
                <a:ext cx="1556555" cy="1250768"/>
              </a:xfrm>
              <a:custGeom>
                <a:avLst/>
                <a:gdLst>
                  <a:gd name="connsiteX0" fmla="*/ 1240978 w 2481956"/>
                  <a:gd name="connsiteY0" fmla="*/ 0 h 1994373"/>
                  <a:gd name="connsiteX1" fmla="*/ 2475549 w 2481956"/>
                  <a:gd name="connsiteY1" fmla="*/ 719932 h 1994373"/>
                  <a:gd name="connsiteX2" fmla="*/ 2481956 w 2481956"/>
                  <a:gd name="connsiteY2" fmla="*/ 801923 h 1994373"/>
                  <a:gd name="connsiteX3" fmla="*/ 2481956 w 2481956"/>
                  <a:gd name="connsiteY3" fmla="*/ 801923 h 1994373"/>
                  <a:gd name="connsiteX4" fmla="*/ 2481956 w 2481956"/>
                  <a:gd name="connsiteY4" fmla="*/ 801924 h 1994373"/>
                  <a:gd name="connsiteX5" fmla="*/ 2481956 w 2481956"/>
                  <a:gd name="connsiteY5" fmla="*/ 1192449 h 1994373"/>
                  <a:gd name="connsiteX6" fmla="*/ 2481956 w 2481956"/>
                  <a:gd name="connsiteY6" fmla="*/ 1243013 h 1994373"/>
                  <a:gd name="connsiteX7" fmla="*/ 2478005 w 2481956"/>
                  <a:gd name="connsiteY7" fmla="*/ 1243013 h 1994373"/>
                  <a:gd name="connsiteX8" fmla="*/ 2475549 w 2481956"/>
                  <a:gd name="connsiteY8" fmla="*/ 1274441 h 1994373"/>
                  <a:gd name="connsiteX9" fmla="*/ 1240978 w 2481956"/>
                  <a:gd name="connsiteY9" fmla="*/ 1994373 h 1994373"/>
                  <a:gd name="connsiteX10" fmla="*/ 6407 w 2481956"/>
                  <a:gd name="connsiteY10" fmla="*/ 1274441 h 1994373"/>
                  <a:gd name="connsiteX11" fmla="*/ 3951 w 2481956"/>
                  <a:gd name="connsiteY11" fmla="*/ 1243013 h 1994373"/>
                  <a:gd name="connsiteX12" fmla="*/ 0 w 2481956"/>
                  <a:gd name="connsiteY12" fmla="*/ 1243013 h 1994373"/>
                  <a:gd name="connsiteX13" fmla="*/ 0 w 2481956"/>
                  <a:gd name="connsiteY13" fmla="*/ 1192449 h 1994373"/>
                  <a:gd name="connsiteX14" fmla="*/ 0 w 2481956"/>
                  <a:gd name="connsiteY14" fmla="*/ 801924 h 1994373"/>
                  <a:gd name="connsiteX15" fmla="*/ 0 w 2481956"/>
                  <a:gd name="connsiteY15" fmla="*/ 801923 h 1994373"/>
                  <a:gd name="connsiteX16" fmla="*/ 0 w 2481956"/>
                  <a:gd name="connsiteY16" fmla="*/ 801923 h 1994373"/>
                  <a:gd name="connsiteX17" fmla="*/ 6407 w 2481956"/>
                  <a:gd name="connsiteY17" fmla="*/ 719932 h 1994373"/>
                  <a:gd name="connsiteX18" fmla="*/ 1240978 w 2481956"/>
                  <a:gd name="connsiteY18" fmla="*/ 0 h 199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81956" h="1994373">
                    <a:moveTo>
                      <a:pt x="1240978" y="0"/>
                    </a:moveTo>
                    <a:cubicBezTo>
                      <a:pt x="1883515" y="0"/>
                      <a:pt x="2411999" y="315557"/>
                      <a:pt x="2475549" y="719932"/>
                    </a:cubicBezTo>
                    <a:lnTo>
                      <a:pt x="2481956" y="801923"/>
                    </a:lnTo>
                    <a:lnTo>
                      <a:pt x="2481956" y="801923"/>
                    </a:lnTo>
                    <a:lnTo>
                      <a:pt x="2481956" y="801924"/>
                    </a:lnTo>
                    <a:lnTo>
                      <a:pt x="2481956" y="1192449"/>
                    </a:lnTo>
                    <a:lnTo>
                      <a:pt x="2481956" y="1243013"/>
                    </a:lnTo>
                    <a:lnTo>
                      <a:pt x="2478005" y="1243013"/>
                    </a:lnTo>
                    <a:lnTo>
                      <a:pt x="2475549" y="1274441"/>
                    </a:lnTo>
                    <a:cubicBezTo>
                      <a:pt x="2411999" y="1678816"/>
                      <a:pt x="1883515" y="1994373"/>
                      <a:pt x="1240978" y="1994373"/>
                    </a:cubicBezTo>
                    <a:cubicBezTo>
                      <a:pt x="598441" y="1994373"/>
                      <a:pt x="69958" y="1678816"/>
                      <a:pt x="6407" y="1274441"/>
                    </a:cubicBezTo>
                    <a:lnTo>
                      <a:pt x="3951" y="1243013"/>
                    </a:lnTo>
                    <a:lnTo>
                      <a:pt x="0" y="1243013"/>
                    </a:lnTo>
                    <a:lnTo>
                      <a:pt x="0" y="1192449"/>
                    </a:lnTo>
                    <a:lnTo>
                      <a:pt x="0" y="801924"/>
                    </a:lnTo>
                    <a:lnTo>
                      <a:pt x="0" y="801923"/>
                    </a:lnTo>
                    <a:lnTo>
                      <a:pt x="0" y="801923"/>
                    </a:lnTo>
                    <a:lnTo>
                      <a:pt x="6407" y="719932"/>
                    </a:lnTo>
                    <a:cubicBezTo>
                      <a:pt x="69958" y="315557"/>
                      <a:pt x="598441" y="0"/>
                      <a:pt x="1240978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70620991">
                      <a:custGeom>
                        <a:avLst/>
                        <a:gdLst>
                          <a:gd name="connsiteX0" fmla="*/ 1240978 w 2481956"/>
                          <a:gd name="connsiteY0" fmla="*/ 0 h 1994373"/>
                          <a:gd name="connsiteX1" fmla="*/ 2475549 w 2481956"/>
                          <a:gd name="connsiteY1" fmla="*/ 719932 h 1994373"/>
                          <a:gd name="connsiteX2" fmla="*/ 2481956 w 2481956"/>
                          <a:gd name="connsiteY2" fmla="*/ 801923 h 1994373"/>
                          <a:gd name="connsiteX3" fmla="*/ 2481956 w 2481956"/>
                          <a:gd name="connsiteY3" fmla="*/ 801923 h 1994373"/>
                          <a:gd name="connsiteX4" fmla="*/ 2481956 w 2481956"/>
                          <a:gd name="connsiteY4" fmla="*/ 801924 h 1994373"/>
                          <a:gd name="connsiteX5" fmla="*/ 2481956 w 2481956"/>
                          <a:gd name="connsiteY5" fmla="*/ 1192449 h 1994373"/>
                          <a:gd name="connsiteX6" fmla="*/ 2481956 w 2481956"/>
                          <a:gd name="connsiteY6" fmla="*/ 1243013 h 1994373"/>
                          <a:gd name="connsiteX7" fmla="*/ 2478005 w 2481956"/>
                          <a:gd name="connsiteY7" fmla="*/ 1243013 h 1994373"/>
                          <a:gd name="connsiteX8" fmla="*/ 2475549 w 2481956"/>
                          <a:gd name="connsiteY8" fmla="*/ 1274441 h 1994373"/>
                          <a:gd name="connsiteX9" fmla="*/ 1240978 w 2481956"/>
                          <a:gd name="connsiteY9" fmla="*/ 1994373 h 1994373"/>
                          <a:gd name="connsiteX10" fmla="*/ 6407 w 2481956"/>
                          <a:gd name="connsiteY10" fmla="*/ 1274441 h 1994373"/>
                          <a:gd name="connsiteX11" fmla="*/ 3951 w 2481956"/>
                          <a:gd name="connsiteY11" fmla="*/ 1243013 h 1994373"/>
                          <a:gd name="connsiteX12" fmla="*/ 0 w 2481956"/>
                          <a:gd name="connsiteY12" fmla="*/ 1243013 h 1994373"/>
                          <a:gd name="connsiteX13" fmla="*/ 0 w 2481956"/>
                          <a:gd name="connsiteY13" fmla="*/ 1192449 h 1994373"/>
                          <a:gd name="connsiteX14" fmla="*/ 0 w 2481956"/>
                          <a:gd name="connsiteY14" fmla="*/ 801924 h 1994373"/>
                          <a:gd name="connsiteX15" fmla="*/ 0 w 2481956"/>
                          <a:gd name="connsiteY15" fmla="*/ 801923 h 1994373"/>
                          <a:gd name="connsiteX16" fmla="*/ 0 w 2481956"/>
                          <a:gd name="connsiteY16" fmla="*/ 801923 h 1994373"/>
                          <a:gd name="connsiteX17" fmla="*/ 6407 w 2481956"/>
                          <a:gd name="connsiteY17" fmla="*/ 719932 h 1994373"/>
                          <a:gd name="connsiteX18" fmla="*/ 1240978 w 2481956"/>
                          <a:gd name="connsiteY18" fmla="*/ 0 h 199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2481956" h="1994373" fill="none" extrusionOk="0">
                            <a:moveTo>
                              <a:pt x="1240978" y="0"/>
                            </a:moveTo>
                            <a:cubicBezTo>
                              <a:pt x="1900182" y="59443"/>
                              <a:pt x="2444469" y="220005"/>
                              <a:pt x="2475549" y="719932"/>
                            </a:cubicBezTo>
                            <a:cubicBezTo>
                              <a:pt x="2478678" y="739567"/>
                              <a:pt x="2479115" y="782462"/>
                              <a:pt x="2481956" y="801923"/>
                            </a:cubicBezTo>
                            <a:lnTo>
                              <a:pt x="2481956" y="801923"/>
                            </a:lnTo>
                            <a:lnTo>
                              <a:pt x="2481956" y="801924"/>
                            </a:lnTo>
                            <a:cubicBezTo>
                              <a:pt x="2491340" y="987055"/>
                              <a:pt x="2444833" y="1108578"/>
                              <a:pt x="2481956" y="1192449"/>
                            </a:cubicBezTo>
                            <a:cubicBezTo>
                              <a:pt x="2483554" y="1207705"/>
                              <a:pt x="2478062" y="1218436"/>
                              <a:pt x="2481956" y="1243013"/>
                            </a:cubicBezTo>
                            <a:cubicBezTo>
                              <a:pt x="2481008" y="1243295"/>
                              <a:pt x="2479145" y="1242670"/>
                              <a:pt x="2478005" y="1243013"/>
                            </a:cubicBezTo>
                            <a:cubicBezTo>
                              <a:pt x="2479574" y="1255712"/>
                              <a:pt x="2472623" y="1264476"/>
                              <a:pt x="2475549" y="1274441"/>
                            </a:cubicBezTo>
                            <a:cubicBezTo>
                              <a:pt x="2387149" y="1662602"/>
                              <a:pt x="1762665" y="1958858"/>
                              <a:pt x="1240978" y="1994373"/>
                            </a:cubicBezTo>
                            <a:cubicBezTo>
                              <a:pt x="598359" y="1985491"/>
                              <a:pt x="58652" y="1741861"/>
                              <a:pt x="6407" y="1274441"/>
                            </a:cubicBezTo>
                            <a:cubicBezTo>
                              <a:pt x="5426" y="1265030"/>
                              <a:pt x="7873" y="1253075"/>
                              <a:pt x="3951" y="1243013"/>
                            </a:cubicBezTo>
                            <a:cubicBezTo>
                              <a:pt x="2504" y="1243379"/>
                              <a:pt x="1294" y="1242814"/>
                              <a:pt x="0" y="1243013"/>
                            </a:cubicBezTo>
                            <a:cubicBezTo>
                              <a:pt x="-98" y="1222527"/>
                              <a:pt x="2559" y="1213997"/>
                              <a:pt x="0" y="1192449"/>
                            </a:cubicBezTo>
                            <a:cubicBezTo>
                              <a:pt x="-16191" y="1001309"/>
                              <a:pt x="30426" y="975753"/>
                              <a:pt x="0" y="801924"/>
                            </a:cubicBezTo>
                            <a:lnTo>
                              <a:pt x="0" y="801923"/>
                            </a:lnTo>
                            <a:lnTo>
                              <a:pt x="0" y="801923"/>
                            </a:lnTo>
                            <a:cubicBezTo>
                              <a:pt x="2089" y="764461"/>
                              <a:pt x="4366" y="753740"/>
                              <a:pt x="6407" y="719932"/>
                            </a:cubicBezTo>
                            <a:cubicBezTo>
                              <a:pt x="84254" y="300935"/>
                              <a:pt x="465092" y="123164"/>
                              <a:pt x="1240978" y="0"/>
                            </a:cubicBezTo>
                            <a:close/>
                          </a:path>
                          <a:path w="2481956" h="1994373" stroke="0" extrusionOk="0">
                            <a:moveTo>
                              <a:pt x="1240978" y="0"/>
                            </a:moveTo>
                            <a:cubicBezTo>
                              <a:pt x="1877431" y="-11510"/>
                              <a:pt x="2470524" y="420285"/>
                              <a:pt x="2475549" y="719932"/>
                            </a:cubicBezTo>
                            <a:cubicBezTo>
                              <a:pt x="2477987" y="749517"/>
                              <a:pt x="2472485" y="779105"/>
                              <a:pt x="2481956" y="801923"/>
                            </a:cubicBezTo>
                            <a:lnTo>
                              <a:pt x="2481956" y="801923"/>
                            </a:lnTo>
                            <a:lnTo>
                              <a:pt x="2481956" y="801924"/>
                            </a:lnTo>
                            <a:cubicBezTo>
                              <a:pt x="2496206" y="938300"/>
                              <a:pt x="2451589" y="1067150"/>
                              <a:pt x="2481956" y="1192449"/>
                            </a:cubicBezTo>
                            <a:cubicBezTo>
                              <a:pt x="2482253" y="1216391"/>
                              <a:pt x="2481358" y="1224038"/>
                              <a:pt x="2481956" y="1243013"/>
                            </a:cubicBezTo>
                            <a:cubicBezTo>
                              <a:pt x="2480098" y="1243128"/>
                              <a:pt x="2479510" y="1242602"/>
                              <a:pt x="2478005" y="1243013"/>
                            </a:cubicBezTo>
                            <a:cubicBezTo>
                              <a:pt x="2479575" y="1251112"/>
                              <a:pt x="2475665" y="1267476"/>
                              <a:pt x="2475549" y="1274441"/>
                            </a:cubicBezTo>
                            <a:cubicBezTo>
                              <a:pt x="2452244" y="1813428"/>
                              <a:pt x="1872136" y="1932802"/>
                              <a:pt x="1240978" y="1994373"/>
                            </a:cubicBezTo>
                            <a:cubicBezTo>
                              <a:pt x="564544" y="2026613"/>
                              <a:pt x="128468" y="1652426"/>
                              <a:pt x="6407" y="1274441"/>
                            </a:cubicBezTo>
                            <a:cubicBezTo>
                              <a:pt x="5459" y="1265191"/>
                              <a:pt x="6240" y="1257561"/>
                              <a:pt x="3951" y="1243013"/>
                            </a:cubicBezTo>
                            <a:cubicBezTo>
                              <a:pt x="2880" y="1243355"/>
                              <a:pt x="1770" y="1242935"/>
                              <a:pt x="0" y="1243013"/>
                            </a:cubicBezTo>
                            <a:cubicBezTo>
                              <a:pt x="-2208" y="1231175"/>
                              <a:pt x="3524" y="1211144"/>
                              <a:pt x="0" y="1192449"/>
                            </a:cubicBezTo>
                            <a:cubicBezTo>
                              <a:pt x="-14592" y="1060475"/>
                              <a:pt x="33372" y="933291"/>
                              <a:pt x="0" y="801924"/>
                            </a:cubicBezTo>
                            <a:lnTo>
                              <a:pt x="0" y="801923"/>
                            </a:lnTo>
                            <a:lnTo>
                              <a:pt x="0" y="801923"/>
                            </a:lnTo>
                            <a:cubicBezTo>
                              <a:pt x="-3443" y="783567"/>
                              <a:pt x="5702" y="737748"/>
                              <a:pt x="6407" y="719932"/>
                            </a:cubicBezTo>
                            <a:cubicBezTo>
                              <a:pt x="228432" y="227963"/>
                              <a:pt x="666109" y="88048"/>
                              <a:pt x="124097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0" name="楕円 249">
                <a:extLst>
                  <a:ext uri="{FF2B5EF4-FFF2-40B4-BE49-F238E27FC236}">
                    <a16:creationId xmlns:a16="http://schemas.microsoft.com/office/drawing/2014/main" id="{342A5F97-160B-449D-B362-4913E45F166F}"/>
                  </a:ext>
                </a:extLst>
              </p:cNvPr>
              <p:cNvSpPr/>
              <p:nvPr/>
            </p:nvSpPr>
            <p:spPr>
              <a:xfrm>
                <a:off x="2353011" y="684620"/>
                <a:ext cx="1556555" cy="1005850"/>
              </a:xfrm>
              <a:prstGeom prst="ellipse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568750514">
                      <a:custGeom>
                        <a:avLst/>
                        <a:gdLst>
                          <a:gd name="connsiteX0" fmla="*/ 0 w 2481956"/>
                          <a:gd name="connsiteY0" fmla="*/ 801924 h 1603847"/>
                          <a:gd name="connsiteX1" fmla="*/ 1240978 w 2481956"/>
                          <a:gd name="connsiteY1" fmla="*/ 0 h 1603847"/>
                          <a:gd name="connsiteX2" fmla="*/ 2481956 w 2481956"/>
                          <a:gd name="connsiteY2" fmla="*/ 801924 h 1603847"/>
                          <a:gd name="connsiteX3" fmla="*/ 1240978 w 2481956"/>
                          <a:gd name="connsiteY3" fmla="*/ 1603848 h 1603847"/>
                          <a:gd name="connsiteX4" fmla="*/ 0 w 2481956"/>
                          <a:gd name="connsiteY4" fmla="*/ 801924 h 1603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481956" h="1603847" fill="none" extrusionOk="0">
                            <a:moveTo>
                              <a:pt x="0" y="801924"/>
                            </a:moveTo>
                            <a:cubicBezTo>
                              <a:pt x="89897" y="430025"/>
                              <a:pt x="430862" y="-46932"/>
                              <a:pt x="1240978" y="0"/>
                            </a:cubicBezTo>
                            <a:cubicBezTo>
                              <a:pt x="1987682" y="67461"/>
                              <a:pt x="2501364" y="453198"/>
                              <a:pt x="2481956" y="801924"/>
                            </a:cubicBezTo>
                            <a:cubicBezTo>
                              <a:pt x="2534367" y="1355393"/>
                              <a:pt x="1911479" y="1596553"/>
                              <a:pt x="1240978" y="1603848"/>
                            </a:cubicBezTo>
                            <a:cubicBezTo>
                              <a:pt x="571285" y="1554035"/>
                              <a:pt x="-100010" y="1212774"/>
                              <a:pt x="0" y="801924"/>
                            </a:cubicBezTo>
                            <a:close/>
                          </a:path>
                          <a:path w="2481956" h="1603847" stroke="0" extrusionOk="0">
                            <a:moveTo>
                              <a:pt x="0" y="801924"/>
                            </a:moveTo>
                            <a:cubicBezTo>
                              <a:pt x="-173244" y="300133"/>
                              <a:pt x="436857" y="-22739"/>
                              <a:pt x="1240978" y="0"/>
                            </a:cubicBezTo>
                            <a:cubicBezTo>
                              <a:pt x="1905005" y="-42971"/>
                              <a:pt x="2370315" y="361961"/>
                              <a:pt x="2481956" y="801924"/>
                            </a:cubicBezTo>
                            <a:cubicBezTo>
                              <a:pt x="2531865" y="1260715"/>
                              <a:pt x="1967396" y="1585812"/>
                              <a:pt x="1240978" y="1603848"/>
                            </a:cubicBezTo>
                            <a:cubicBezTo>
                              <a:pt x="617604" y="1567402"/>
                              <a:pt x="-75738" y="1296993"/>
                              <a:pt x="0" y="801924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1" name="楕円 250">
                <a:extLst>
                  <a:ext uri="{FF2B5EF4-FFF2-40B4-BE49-F238E27FC236}">
                    <a16:creationId xmlns:a16="http://schemas.microsoft.com/office/drawing/2014/main" id="{7115774A-D76A-4BF4-9383-EA8165FF71A9}"/>
                  </a:ext>
                </a:extLst>
              </p:cNvPr>
              <p:cNvSpPr/>
              <p:nvPr/>
            </p:nvSpPr>
            <p:spPr>
              <a:xfrm>
                <a:off x="2417889" y="729532"/>
                <a:ext cx="1426799" cy="8851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67449506">
                      <a:custGeom>
                        <a:avLst/>
                        <a:gdLst>
                          <a:gd name="connsiteX0" fmla="*/ 0 w 2275058"/>
                          <a:gd name="connsiteY0" fmla="*/ 705715 h 1411430"/>
                          <a:gd name="connsiteX1" fmla="*/ 1137529 w 2275058"/>
                          <a:gd name="connsiteY1" fmla="*/ 0 h 1411430"/>
                          <a:gd name="connsiteX2" fmla="*/ 2275058 w 2275058"/>
                          <a:gd name="connsiteY2" fmla="*/ 705715 h 1411430"/>
                          <a:gd name="connsiteX3" fmla="*/ 1137529 w 2275058"/>
                          <a:gd name="connsiteY3" fmla="*/ 1411430 h 1411430"/>
                          <a:gd name="connsiteX4" fmla="*/ 0 w 2275058"/>
                          <a:gd name="connsiteY4" fmla="*/ 705715 h 14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275058" h="1411430" fill="none" extrusionOk="0">
                            <a:moveTo>
                              <a:pt x="0" y="705715"/>
                            </a:moveTo>
                            <a:cubicBezTo>
                              <a:pt x="-109776" y="402836"/>
                              <a:pt x="527289" y="51874"/>
                              <a:pt x="1137529" y="0"/>
                            </a:cubicBezTo>
                            <a:cubicBezTo>
                              <a:pt x="1678594" y="-13258"/>
                              <a:pt x="2285174" y="341962"/>
                              <a:pt x="2275058" y="705715"/>
                            </a:cubicBezTo>
                            <a:cubicBezTo>
                              <a:pt x="2345396" y="1103509"/>
                              <a:pt x="1892717" y="1522718"/>
                              <a:pt x="1137529" y="1411430"/>
                            </a:cubicBezTo>
                            <a:cubicBezTo>
                              <a:pt x="500723" y="1426452"/>
                              <a:pt x="-51005" y="1080117"/>
                              <a:pt x="0" y="705715"/>
                            </a:cubicBezTo>
                            <a:close/>
                          </a:path>
                          <a:path w="2275058" h="1411430" stroke="0" extrusionOk="0">
                            <a:moveTo>
                              <a:pt x="0" y="705715"/>
                            </a:moveTo>
                            <a:cubicBezTo>
                              <a:pt x="6707" y="239787"/>
                              <a:pt x="554230" y="-16796"/>
                              <a:pt x="1137529" y="0"/>
                            </a:cubicBezTo>
                            <a:cubicBezTo>
                              <a:pt x="1736280" y="-46773"/>
                              <a:pt x="2217201" y="328449"/>
                              <a:pt x="2275058" y="705715"/>
                            </a:cubicBezTo>
                            <a:cubicBezTo>
                              <a:pt x="2313964" y="1046417"/>
                              <a:pt x="1785584" y="1528081"/>
                              <a:pt x="1137529" y="1411430"/>
                            </a:cubicBezTo>
                            <a:cubicBezTo>
                              <a:pt x="471312" y="1372959"/>
                              <a:pt x="47503" y="1146142"/>
                              <a:pt x="0" y="705715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2" name="グループ化 251">
                <a:extLst>
                  <a:ext uri="{FF2B5EF4-FFF2-40B4-BE49-F238E27FC236}">
                    <a16:creationId xmlns:a16="http://schemas.microsoft.com/office/drawing/2014/main" id="{A237D003-FAF8-4A14-B931-C72E0D782B8B}"/>
                  </a:ext>
                </a:extLst>
              </p:cNvPr>
              <p:cNvGrpSpPr/>
              <p:nvPr/>
            </p:nvGrpSpPr>
            <p:grpSpPr>
              <a:xfrm>
                <a:off x="2417889" y="735302"/>
                <a:ext cx="1426799" cy="885176"/>
                <a:chOff x="2688793" y="5908967"/>
                <a:chExt cx="2275058" cy="1411429"/>
              </a:xfrm>
              <a:solidFill>
                <a:srgbClr val="70AD47">
                  <a:lumMod val="75000"/>
                </a:srgbClr>
              </a:solidFill>
            </p:grpSpPr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93414D6E-D5E1-4695-9A9F-924CD6E729D0}"/>
                    </a:ext>
                  </a:extLst>
                </p:cNvPr>
                <p:cNvSpPr/>
                <p:nvPr/>
              </p:nvSpPr>
              <p:spPr>
                <a:xfrm>
                  <a:off x="3219095" y="5956301"/>
                  <a:ext cx="1214454" cy="63500"/>
                </a:xfrm>
                <a:custGeom>
                  <a:avLst/>
                  <a:gdLst>
                    <a:gd name="connsiteX0" fmla="*/ 206634 w 1214454"/>
                    <a:gd name="connsiteY0" fmla="*/ 0 h 63500"/>
                    <a:gd name="connsiteX1" fmla="*/ 1007820 w 1214454"/>
                    <a:gd name="connsiteY1" fmla="*/ 0 h 63500"/>
                    <a:gd name="connsiteX2" fmla="*/ 1050005 w 1214454"/>
                    <a:gd name="connsiteY2" fmla="*/ 8124 h 63500"/>
                    <a:gd name="connsiteX3" fmla="*/ 1214454 w 1214454"/>
                    <a:gd name="connsiteY3" fmla="*/ 63500 h 63500"/>
                    <a:gd name="connsiteX4" fmla="*/ 0 w 1214454"/>
                    <a:gd name="connsiteY4" fmla="*/ 63500 h 63500"/>
                    <a:gd name="connsiteX5" fmla="*/ 164449 w 1214454"/>
                    <a:gd name="connsiteY5" fmla="*/ 8124 h 63500"/>
                    <a:gd name="connsiteX6" fmla="*/ 206634 w 1214454"/>
                    <a:gd name="connsiteY6" fmla="*/ 0 h 6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54" h="63500">
                      <a:moveTo>
                        <a:pt x="206634" y="0"/>
                      </a:moveTo>
                      <a:lnTo>
                        <a:pt x="1007820" y="0"/>
                      </a:lnTo>
                      <a:lnTo>
                        <a:pt x="1050005" y="8124"/>
                      </a:lnTo>
                      <a:lnTo>
                        <a:pt x="1214454" y="63500"/>
                      </a:lnTo>
                      <a:lnTo>
                        <a:pt x="0" y="63500"/>
                      </a:lnTo>
                      <a:lnTo>
                        <a:pt x="164449" y="8124"/>
                      </a:lnTo>
                      <a:lnTo>
                        <a:pt x="206634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998159127">
                        <a:custGeom>
                          <a:avLst/>
                          <a:gdLst>
                            <a:gd name="connsiteX0" fmla="*/ 206634 w 1214454"/>
                            <a:gd name="connsiteY0" fmla="*/ 0 h 63500"/>
                            <a:gd name="connsiteX1" fmla="*/ 599215 w 1214454"/>
                            <a:gd name="connsiteY1" fmla="*/ 0 h 63500"/>
                            <a:gd name="connsiteX2" fmla="*/ 1007820 w 1214454"/>
                            <a:gd name="connsiteY2" fmla="*/ 0 h 63500"/>
                            <a:gd name="connsiteX3" fmla="*/ 1050005 w 1214454"/>
                            <a:gd name="connsiteY3" fmla="*/ 8124 h 63500"/>
                            <a:gd name="connsiteX4" fmla="*/ 1214454 w 1214454"/>
                            <a:gd name="connsiteY4" fmla="*/ 63500 h 63500"/>
                            <a:gd name="connsiteX5" fmla="*/ 809636 w 1214454"/>
                            <a:gd name="connsiteY5" fmla="*/ 63500 h 63500"/>
                            <a:gd name="connsiteX6" fmla="*/ 404818 w 1214454"/>
                            <a:gd name="connsiteY6" fmla="*/ 63500 h 63500"/>
                            <a:gd name="connsiteX7" fmla="*/ 0 w 1214454"/>
                            <a:gd name="connsiteY7" fmla="*/ 63500 h 63500"/>
                            <a:gd name="connsiteX8" fmla="*/ 164449 w 1214454"/>
                            <a:gd name="connsiteY8" fmla="*/ 8124 h 63500"/>
                            <a:gd name="connsiteX9" fmla="*/ 206634 w 1214454"/>
                            <a:gd name="connsiteY9" fmla="*/ 0 h 635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214454" h="63500" fill="none" extrusionOk="0">
                              <a:moveTo>
                                <a:pt x="206634" y="0"/>
                              </a:moveTo>
                              <a:cubicBezTo>
                                <a:pt x="386245" y="-43249"/>
                                <a:pt x="504387" y="17792"/>
                                <a:pt x="599215" y="0"/>
                              </a:cubicBezTo>
                              <a:cubicBezTo>
                                <a:pt x="694043" y="-17792"/>
                                <a:pt x="869388" y="30717"/>
                                <a:pt x="1007820" y="0"/>
                              </a:cubicBezTo>
                              <a:cubicBezTo>
                                <a:pt x="1022329" y="1246"/>
                                <a:pt x="1039517" y="6370"/>
                                <a:pt x="1050005" y="8124"/>
                              </a:cubicBezTo>
                              <a:cubicBezTo>
                                <a:pt x="1116271" y="23210"/>
                                <a:pt x="1171655" y="54266"/>
                                <a:pt x="1214454" y="63500"/>
                              </a:cubicBezTo>
                              <a:cubicBezTo>
                                <a:pt x="1073832" y="91739"/>
                                <a:pt x="1000624" y="22736"/>
                                <a:pt x="809636" y="63500"/>
                              </a:cubicBezTo>
                              <a:cubicBezTo>
                                <a:pt x="618648" y="104264"/>
                                <a:pt x="531166" y="29832"/>
                                <a:pt x="404818" y="63500"/>
                              </a:cubicBezTo>
                              <a:cubicBezTo>
                                <a:pt x="278470" y="97168"/>
                                <a:pt x="169216" y="48514"/>
                                <a:pt x="0" y="63500"/>
                              </a:cubicBezTo>
                              <a:cubicBezTo>
                                <a:pt x="35593" y="38207"/>
                                <a:pt x="131027" y="20052"/>
                                <a:pt x="164449" y="8124"/>
                              </a:cubicBezTo>
                              <a:cubicBezTo>
                                <a:pt x="174753" y="3361"/>
                                <a:pt x="195386" y="6058"/>
                                <a:pt x="206634" y="0"/>
                              </a:cubicBezTo>
                              <a:close/>
                            </a:path>
                            <a:path w="1214454" h="63500" stroke="0" extrusionOk="0">
                              <a:moveTo>
                                <a:pt x="206634" y="0"/>
                              </a:moveTo>
                              <a:cubicBezTo>
                                <a:pt x="294174" y="-38622"/>
                                <a:pt x="464999" y="44403"/>
                                <a:pt x="615239" y="0"/>
                              </a:cubicBezTo>
                              <a:cubicBezTo>
                                <a:pt x="765479" y="-44403"/>
                                <a:pt x="921994" y="43652"/>
                                <a:pt x="1007820" y="0"/>
                              </a:cubicBezTo>
                              <a:cubicBezTo>
                                <a:pt x="1025808" y="677"/>
                                <a:pt x="1034177" y="9684"/>
                                <a:pt x="1050005" y="8124"/>
                              </a:cubicBezTo>
                              <a:cubicBezTo>
                                <a:pt x="1097740" y="17795"/>
                                <a:pt x="1152011" y="47084"/>
                                <a:pt x="1214454" y="63500"/>
                              </a:cubicBezTo>
                              <a:cubicBezTo>
                                <a:pt x="1140019" y="96757"/>
                                <a:pt x="1027536" y="31128"/>
                                <a:pt x="846070" y="63500"/>
                              </a:cubicBezTo>
                              <a:cubicBezTo>
                                <a:pt x="664604" y="95872"/>
                                <a:pt x="631065" y="45598"/>
                                <a:pt x="465541" y="63500"/>
                              </a:cubicBezTo>
                              <a:cubicBezTo>
                                <a:pt x="300017" y="81402"/>
                                <a:pt x="196323" y="34018"/>
                                <a:pt x="0" y="63500"/>
                              </a:cubicBezTo>
                              <a:cubicBezTo>
                                <a:pt x="56004" y="41781"/>
                                <a:pt x="111468" y="46074"/>
                                <a:pt x="164449" y="8124"/>
                              </a:cubicBezTo>
                              <a:cubicBezTo>
                                <a:pt x="184974" y="2646"/>
                                <a:pt x="190812" y="5617"/>
                                <a:pt x="206634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CB821C08-2286-4498-B026-04CD0F5F0526}"/>
                    </a:ext>
                  </a:extLst>
                </p:cNvPr>
                <p:cNvSpPr/>
                <p:nvPr/>
              </p:nvSpPr>
              <p:spPr>
                <a:xfrm>
                  <a:off x="2947993" y="6086868"/>
                  <a:ext cx="1756658" cy="79374"/>
                </a:xfrm>
                <a:custGeom>
                  <a:avLst/>
                  <a:gdLst>
                    <a:gd name="connsiteX0" fmla="*/ 130233 w 1756658"/>
                    <a:gd name="connsiteY0" fmla="*/ 0 h 79374"/>
                    <a:gd name="connsiteX1" fmla="*/ 1626425 w 1756658"/>
                    <a:gd name="connsiteY1" fmla="*/ 0 h 79374"/>
                    <a:gd name="connsiteX2" fmla="*/ 1682683 w 1756658"/>
                    <a:gd name="connsiteY2" fmla="*/ 28797 h 79374"/>
                    <a:gd name="connsiteX3" fmla="*/ 1756102 w 1756658"/>
                    <a:gd name="connsiteY3" fmla="*/ 78913 h 79374"/>
                    <a:gd name="connsiteX4" fmla="*/ 1756658 w 1756658"/>
                    <a:gd name="connsiteY4" fmla="*/ 79374 h 79374"/>
                    <a:gd name="connsiteX5" fmla="*/ 0 w 1756658"/>
                    <a:gd name="connsiteY5" fmla="*/ 79374 h 79374"/>
                    <a:gd name="connsiteX6" fmla="*/ 556 w 1756658"/>
                    <a:gd name="connsiteY6" fmla="*/ 78913 h 79374"/>
                    <a:gd name="connsiteX7" fmla="*/ 73975 w 1756658"/>
                    <a:gd name="connsiteY7" fmla="*/ 28797 h 79374"/>
                    <a:gd name="connsiteX8" fmla="*/ 130233 w 1756658"/>
                    <a:gd name="connsiteY8" fmla="*/ 0 h 7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6658" h="79374">
                      <a:moveTo>
                        <a:pt x="130233" y="0"/>
                      </a:moveTo>
                      <a:lnTo>
                        <a:pt x="1626425" y="0"/>
                      </a:lnTo>
                      <a:lnTo>
                        <a:pt x="1682683" y="28797"/>
                      </a:lnTo>
                      <a:cubicBezTo>
                        <a:pt x="1708415" y="44760"/>
                        <a:pt x="1732920" y="61485"/>
                        <a:pt x="1756102" y="78913"/>
                      </a:cubicBezTo>
                      <a:lnTo>
                        <a:pt x="1756658" y="79374"/>
                      </a:lnTo>
                      <a:lnTo>
                        <a:pt x="0" y="79374"/>
                      </a:lnTo>
                      <a:lnTo>
                        <a:pt x="556" y="78913"/>
                      </a:lnTo>
                      <a:cubicBezTo>
                        <a:pt x="23739" y="61485"/>
                        <a:pt x="48243" y="44760"/>
                        <a:pt x="73975" y="28797"/>
                      </a:cubicBezTo>
                      <a:lnTo>
                        <a:pt x="130233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745793459">
                        <a:custGeom>
                          <a:avLst/>
                          <a:gdLst>
                            <a:gd name="connsiteX0" fmla="*/ 130233 w 1756658"/>
                            <a:gd name="connsiteY0" fmla="*/ 0 h 79374"/>
                            <a:gd name="connsiteX1" fmla="*/ 658888 w 1756658"/>
                            <a:gd name="connsiteY1" fmla="*/ 0 h 79374"/>
                            <a:gd name="connsiteX2" fmla="*/ 1172580 w 1756658"/>
                            <a:gd name="connsiteY2" fmla="*/ 0 h 79374"/>
                            <a:gd name="connsiteX3" fmla="*/ 1626425 w 1756658"/>
                            <a:gd name="connsiteY3" fmla="*/ 0 h 79374"/>
                            <a:gd name="connsiteX4" fmla="*/ 1682683 w 1756658"/>
                            <a:gd name="connsiteY4" fmla="*/ 28797 h 79374"/>
                            <a:gd name="connsiteX5" fmla="*/ 1756102 w 1756658"/>
                            <a:gd name="connsiteY5" fmla="*/ 78913 h 79374"/>
                            <a:gd name="connsiteX6" fmla="*/ 1756658 w 1756658"/>
                            <a:gd name="connsiteY6" fmla="*/ 79374 h 79374"/>
                            <a:gd name="connsiteX7" fmla="*/ 1135972 w 1756658"/>
                            <a:gd name="connsiteY7" fmla="*/ 79374 h 79374"/>
                            <a:gd name="connsiteX8" fmla="*/ 567986 w 1756658"/>
                            <a:gd name="connsiteY8" fmla="*/ 79374 h 79374"/>
                            <a:gd name="connsiteX9" fmla="*/ 0 w 1756658"/>
                            <a:gd name="connsiteY9" fmla="*/ 79374 h 79374"/>
                            <a:gd name="connsiteX10" fmla="*/ 556 w 1756658"/>
                            <a:gd name="connsiteY10" fmla="*/ 78913 h 79374"/>
                            <a:gd name="connsiteX11" fmla="*/ 73975 w 1756658"/>
                            <a:gd name="connsiteY11" fmla="*/ 28797 h 79374"/>
                            <a:gd name="connsiteX12" fmla="*/ 130233 w 1756658"/>
                            <a:gd name="connsiteY12" fmla="*/ 0 h 793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756658" h="79374" fill="none" extrusionOk="0">
                              <a:moveTo>
                                <a:pt x="130233" y="0"/>
                              </a:moveTo>
                              <a:cubicBezTo>
                                <a:pt x="394495" y="-42010"/>
                                <a:pt x="409850" y="28187"/>
                                <a:pt x="658888" y="0"/>
                              </a:cubicBezTo>
                              <a:cubicBezTo>
                                <a:pt x="907926" y="-28187"/>
                                <a:pt x="1024908" y="31216"/>
                                <a:pt x="1172580" y="0"/>
                              </a:cubicBezTo>
                              <a:cubicBezTo>
                                <a:pt x="1320252" y="-31216"/>
                                <a:pt x="1455549" y="144"/>
                                <a:pt x="1626425" y="0"/>
                              </a:cubicBezTo>
                              <a:cubicBezTo>
                                <a:pt x="1645392" y="5951"/>
                                <a:pt x="1666790" y="26550"/>
                                <a:pt x="1682683" y="28797"/>
                              </a:cubicBezTo>
                              <a:cubicBezTo>
                                <a:pt x="1708063" y="47353"/>
                                <a:pt x="1733331" y="62012"/>
                                <a:pt x="1756102" y="78913"/>
                              </a:cubicBezTo>
                              <a:cubicBezTo>
                                <a:pt x="1756363" y="79100"/>
                                <a:pt x="1756390" y="79231"/>
                                <a:pt x="1756658" y="79374"/>
                              </a:cubicBezTo>
                              <a:cubicBezTo>
                                <a:pt x="1506063" y="146323"/>
                                <a:pt x="1375843" y="77512"/>
                                <a:pt x="1135972" y="79374"/>
                              </a:cubicBezTo>
                              <a:cubicBezTo>
                                <a:pt x="896101" y="81236"/>
                                <a:pt x="714392" y="61215"/>
                                <a:pt x="567986" y="79374"/>
                              </a:cubicBezTo>
                              <a:cubicBezTo>
                                <a:pt x="421580" y="97533"/>
                                <a:pt x="226052" y="48370"/>
                                <a:pt x="0" y="79374"/>
                              </a:cubicBezTo>
                              <a:cubicBezTo>
                                <a:pt x="83" y="79228"/>
                                <a:pt x="464" y="79042"/>
                                <a:pt x="556" y="78913"/>
                              </a:cubicBezTo>
                              <a:cubicBezTo>
                                <a:pt x="19735" y="61136"/>
                                <a:pt x="54007" y="51115"/>
                                <a:pt x="73975" y="28797"/>
                              </a:cubicBezTo>
                              <a:cubicBezTo>
                                <a:pt x="84753" y="18820"/>
                                <a:pt x="116612" y="10092"/>
                                <a:pt x="130233" y="0"/>
                              </a:cubicBezTo>
                              <a:close/>
                            </a:path>
                            <a:path w="1756658" h="79374" stroke="0" extrusionOk="0">
                              <a:moveTo>
                                <a:pt x="130233" y="0"/>
                              </a:moveTo>
                              <a:cubicBezTo>
                                <a:pt x="277095" y="-53207"/>
                                <a:pt x="362113" y="34148"/>
                                <a:pt x="584078" y="0"/>
                              </a:cubicBezTo>
                              <a:cubicBezTo>
                                <a:pt x="806044" y="-34148"/>
                                <a:pt x="868578" y="3522"/>
                                <a:pt x="1097770" y="0"/>
                              </a:cubicBezTo>
                              <a:cubicBezTo>
                                <a:pt x="1326962" y="-3522"/>
                                <a:pt x="1417903" y="59261"/>
                                <a:pt x="1626425" y="0"/>
                              </a:cubicBezTo>
                              <a:cubicBezTo>
                                <a:pt x="1650678" y="10069"/>
                                <a:pt x="1662326" y="24632"/>
                                <a:pt x="1682683" y="28797"/>
                              </a:cubicBezTo>
                              <a:cubicBezTo>
                                <a:pt x="1704234" y="43579"/>
                                <a:pt x="1734516" y="59372"/>
                                <a:pt x="1756102" y="78913"/>
                              </a:cubicBezTo>
                              <a:cubicBezTo>
                                <a:pt x="1756282" y="78963"/>
                                <a:pt x="1756394" y="79210"/>
                                <a:pt x="1756658" y="79374"/>
                              </a:cubicBezTo>
                              <a:cubicBezTo>
                                <a:pt x="1509933" y="140204"/>
                                <a:pt x="1348180" y="19956"/>
                                <a:pt x="1188672" y="79374"/>
                              </a:cubicBezTo>
                              <a:cubicBezTo>
                                <a:pt x="1029164" y="138792"/>
                                <a:pt x="848046" y="54595"/>
                                <a:pt x="638252" y="79374"/>
                              </a:cubicBezTo>
                              <a:cubicBezTo>
                                <a:pt x="428458" y="104153"/>
                                <a:pt x="307977" y="66309"/>
                                <a:pt x="0" y="79374"/>
                              </a:cubicBezTo>
                              <a:cubicBezTo>
                                <a:pt x="120" y="79246"/>
                                <a:pt x="359" y="79156"/>
                                <a:pt x="556" y="78913"/>
                              </a:cubicBezTo>
                              <a:cubicBezTo>
                                <a:pt x="26695" y="68042"/>
                                <a:pt x="41507" y="40418"/>
                                <a:pt x="73975" y="28797"/>
                              </a:cubicBezTo>
                              <a:cubicBezTo>
                                <a:pt x="97412" y="8486"/>
                                <a:pt x="117794" y="9270"/>
                                <a:pt x="13023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6A5313BD-3AB0-488B-A2A0-09C747F8C672}"/>
                    </a:ext>
                  </a:extLst>
                </p:cNvPr>
                <p:cNvSpPr/>
                <p:nvPr/>
              </p:nvSpPr>
              <p:spPr>
                <a:xfrm>
                  <a:off x="2809854" y="6235701"/>
                  <a:ext cx="2032936" cy="63500"/>
                </a:xfrm>
                <a:custGeom>
                  <a:avLst/>
                  <a:gdLst>
                    <a:gd name="connsiteX0" fmla="*/ 57943 w 2032936"/>
                    <a:gd name="connsiteY0" fmla="*/ 0 h 63500"/>
                    <a:gd name="connsiteX1" fmla="*/ 1974994 w 2032936"/>
                    <a:gd name="connsiteY1" fmla="*/ 0 h 63500"/>
                    <a:gd name="connsiteX2" fmla="*/ 2016703 w 2032936"/>
                    <a:gd name="connsiteY2" fmla="*/ 42594 h 63500"/>
                    <a:gd name="connsiteX3" fmla="*/ 2032936 w 2032936"/>
                    <a:gd name="connsiteY3" fmla="*/ 63500 h 63500"/>
                    <a:gd name="connsiteX4" fmla="*/ 0 w 2032936"/>
                    <a:gd name="connsiteY4" fmla="*/ 63500 h 63500"/>
                    <a:gd name="connsiteX5" fmla="*/ 16233 w 2032936"/>
                    <a:gd name="connsiteY5" fmla="*/ 42594 h 63500"/>
                    <a:gd name="connsiteX6" fmla="*/ 57943 w 2032936"/>
                    <a:gd name="connsiteY6" fmla="*/ 0 h 6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32936" h="63500">
                      <a:moveTo>
                        <a:pt x="57943" y="0"/>
                      </a:moveTo>
                      <a:lnTo>
                        <a:pt x="1974994" y="0"/>
                      </a:lnTo>
                      <a:lnTo>
                        <a:pt x="2016703" y="42594"/>
                      </a:lnTo>
                      <a:lnTo>
                        <a:pt x="2032936" y="63500"/>
                      </a:lnTo>
                      <a:lnTo>
                        <a:pt x="0" y="63500"/>
                      </a:lnTo>
                      <a:lnTo>
                        <a:pt x="16233" y="42594"/>
                      </a:lnTo>
                      <a:lnTo>
                        <a:pt x="57943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355659082">
                        <a:custGeom>
                          <a:avLst/>
                          <a:gdLst>
                            <a:gd name="connsiteX0" fmla="*/ 57943 w 2032936"/>
                            <a:gd name="connsiteY0" fmla="*/ 0 h 63500"/>
                            <a:gd name="connsiteX1" fmla="*/ 498865 w 2032936"/>
                            <a:gd name="connsiteY1" fmla="*/ 0 h 63500"/>
                            <a:gd name="connsiteX2" fmla="*/ 1016469 w 2032936"/>
                            <a:gd name="connsiteY2" fmla="*/ 0 h 63500"/>
                            <a:gd name="connsiteX3" fmla="*/ 1476561 w 2032936"/>
                            <a:gd name="connsiteY3" fmla="*/ 0 h 63500"/>
                            <a:gd name="connsiteX4" fmla="*/ 1974994 w 2032936"/>
                            <a:gd name="connsiteY4" fmla="*/ 0 h 63500"/>
                            <a:gd name="connsiteX5" fmla="*/ 2016703 w 2032936"/>
                            <a:gd name="connsiteY5" fmla="*/ 42594 h 63500"/>
                            <a:gd name="connsiteX6" fmla="*/ 2032936 w 2032936"/>
                            <a:gd name="connsiteY6" fmla="*/ 63500 h 63500"/>
                            <a:gd name="connsiteX7" fmla="*/ 1545031 w 2032936"/>
                            <a:gd name="connsiteY7" fmla="*/ 63500 h 63500"/>
                            <a:gd name="connsiteX8" fmla="*/ 1016468 w 2032936"/>
                            <a:gd name="connsiteY8" fmla="*/ 63500 h 63500"/>
                            <a:gd name="connsiteX9" fmla="*/ 528563 w 2032936"/>
                            <a:gd name="connsiteY9" fmla="*/ 63500 h 63500"/>
                            <a:gd name="connsiteX10" fmla="*/ 0 w 2032936"/>
                            <a:gd name="connsiteY10" fmla="*/ 63500 h 63500"/>
                            <a:gd name="connsiteX11" fmla="*/ 16233 w 2032936"/>
                            <a:gd name="connsiteY11" fmla="*/ 42594 h 63500"/>
                            <a:gd name="connsiteX12" fmla="*/ 57943 w 2032936"/>
                            <a:gd name="connsiteY12" fmla="*/ 0 h 635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032936" h="63500" fill="none" extrusionOk="0">
                              <a:moveTo>
                                <a:pt x="57943" y="0"/>
                              </a:moveTo>
                              <a:cubicBezTo>
                                <a:pt x="178136" y="-48686"/>
                                <a:pt x="398895" y="11634"/>
                                <a:pt x="498865" y="0"/>
                              </a:cubicBezTo>
                              <a:cubicBezTo>
                                <a:pt x="598835" y="-11634"/>
                                <a:pt x="822682" y="67"/>
                                <a:pt x="1016469" y="0"/>
                              </a:cubicBezTo>
                              <a:cubicBezTo>
                                <a:pt x="1210256" y="-67"/>
                                <a:pt x="1270855" y="2176"/>
                                <a:pt x="1476561" y="0"/>
                              </a:cubicBezTo>
                              <a:cubicBezTo>
                                <a:pt x="1682267" y="-2176"/>
                                <a:pt x="1735952" y="36826"/>
                                <a:pt x="1974994" y="0"/>
                              </a:cubicBezTo>
                              <a:cubicBezTo>
                                <a:pt x="1990163" y="15399"/>
                                <a:pt x="1999662" y="31320"/>
                                <a:pt x="2016703" y="42594"/>
                              </a:cubicBezTo>
                              <a:cubicBezTo>
                                <a:pt x="2025282" y="48547"/>
                                <a:pt x="2028030" y="60259"/>
                                <a:pt x="2032936" y="63500"/>
                              </a:cubicBezTo>
                              <a:cubicBezTo>
                                <a:pt x="1851949" y="121972"/>
                                <a:pt x="1778313" y="13559"/>
                                <a:pt x="1545031" y="63500"/>
                              </a:cubicBezTo>
                              <a:cubicBezTo>
                                <a:pt x="1311750" y="113441"/>
                                <a:pt x="1240182" y="54531"/>
                                <a:pt x="1016468" y="63500"/>
                              </a:cubicBezTo>
                              <a:cubicBezTo>
                                <a:pt x="792754" y="72469"/>
                                <a:pt x="668783" y="43673"/>
                                <a:pt x="528563" y="63500"/>
                              </a:cubicBezTo>
                              <a:cubicBezTo>
                                <a:pt x="388343" y="83327"/>
                                <a:pt x="143364" y="13680"/>
                                <a:pt x="0" y="63500"/>
                              </a:cubicBezTo>
                              <a:cubicBezTo>
                                <a:pt x="5271" y="52205"/>
                                <a:pt x="11458" y="53881"/>
                                <a:pt x="16233" y="42594"/>
                              </a:cubicBezTo>
                              <a:cubicBezTo>
                                <a:pt x="31639" y="25096"/>
                                <a:pt x="53450" y="14652"/>
                                <a:pt x="57943" y="0"/>
                              </a:cubicBezTo>
                              <a:close/>
                            </a:path>
                            <a:path w="2032936" h="63500" stroke="0" extrusionOk="0">
                              <a:moveTo>
                                <a:pt x="57943" y="0"/>
                              </a:moveTo>
                              <a:cubicBezTo>
                                <a:pt x="182841" y="-56736"/>
                                <a:pt x="353045" y="34941"/>
                                <a:pt x="575547" y="0"/>
                              </a:cubicBezTo>
                              <a:cubicBezTo>
                                <a:pt x="798049" y="-34941"/>
                                <a:pt x="868060" y="36519"/>
                                <a:pt x="1054810" y="0"/>
                              </a:cubicBezTo>
                              <a:cubicBezTo>
                                <a:pt x="1241560" y="-36519"/>
                                <a:pt x="1379890" y="18282"/>
                                <a:pt x="1553243" y="0"/>
                              </a:cubicBezTo>
                              <a:cubicBezTo>
                                <a:pt x="1726596" y="-18282"/>
                                <a:pt x="1799444" y="28054"/>
                                <a:pt x="1974994" y="0"/>
                              </a:cubicBezTo>
                              <a:cubicBezTo>
                                <a:pt x="1992122" y="12670"/>
                                <a:pt x="1996710" y="24000"/>
                                <a:pt x="2016703" y="42594"/>
                              </a:cubicBezTo>
                              <a:cubicBezTo>
                                <a:pt x="2023695" y="47304"/>
                                <a:pt x="2025946" y="58858"/>
                                <a:pt x="2032936" y="63500"/>
                              </a:cubicBezTo>
                              <a:cubicBezTo>
                                <a:pt x="1787519" y="120025"/>
                                <a:pt x="1648579" y="10175"/>
                                <a:pt x="1484043" y="63500"/>
                              </a:cubicBezTo>
                              <a:cubicBezTo>
                                <a:pt x="1319507" y="116825"/>
                                <a:pt x="1160548" y="8680"/>
                                <a:pt x="996139" y="63500"/>
                              </a:cubicBezTo>
                              <a:cubicBezTo>
                                <a:pt x="831730" y="118320"/>
                                <a:pt x="650018" y="45541"/>
                                <a:pt x="528563" y="63500"/>
                              </a:cubicBezTo>
                              <a:cubicBezTo>
                                <a:pt x="407108" y="81459"/>
                                <a:pt x="220294" y="19599"/>
                                <a:pt x="0" y="63500"/>
                              </a:cubicBezTo>
                              <a:cubicBezTo>
                                <a:pt x="6771" y="52021"/>
                                <a:pt x="12480" y="50874"/>
                                <a:pt x="16233" y="42594"/>
                              </a:cubicBezTo>
                              <a:cubicBezTo>
                                <a:pt x="24072" y="25237"/>
                                <a:pt x="49494" y="10980"/>
                                <a:pt x="5794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270E38F5-665C-4421-B599-10D44765BE37}"/>
                    </a:ext>
                  </a:extLst>
                </p:cNvPr>
                <p:cNvSpPr/>
                <p:nvPr/>
              </p:nvSpPr>
              <p:spPr>
                <a:xfrm>
                  <a:off x="2719590" y="6374535"/>
                  <a:ext cx="2213464" cy="79374"/>
                </a:xfrm>
                <a:custGeom>
                  <a:avLst/>
                  <a:gdLst>
                    <a:gd name="connsiteX0" fmla="*/ 38213 w 2213464"/>
                    <a:gd name="connsiteY0" fmla="*/ 0 h 79374"/>
                    <a:gd name="connsiteX1" fmla="*/ 2175251 w 2213464"/>
                    <a:gd name="connsiteY1" fmla="*/ 0 h 79374"/>
                    <a:gd name="connsiteX2" fmla="*/ 2193120 w 2213464"/>
                    <a:gd name="connsiteY2" fmla="*/ 30288 h 79374"/>
                    <a:gd name="connsiteX3" fmla="*/ 2213464 w 2213464"/>
                    <a:gd name="connsiteY3" fmla="*/ 79374 h 79374"/>
                    <a:gd name="connsiteX4" fmla="*/ 0 w 2213464"/>
                    <a:gd name="connsiteY4" fmla="*/ 79374 h 79374"/>
                    <a:gd name="connsiteX5" fmla="*/ 20344 w 2213464"/>
                    <a:gd name="connsiteY5" fmla="*/ 30288 h 79374"/>
                    <a:gd name="connsiteX6" fmla="*/ 38213 w 2213464"/>
                    <a:gd name="connsiteY6" fmla="*/ 0 h 7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3464" h="79374">
                      <a:moveTo>
                        <a:pt x="38213" y="0"/>
                      </a:moveTo>
                      <a:lnTo>
                        <a:pt x="2175251" y="0"/>
                      </a:lnTo>
                      <a:lnTo>
                        <a:pt x="2193120" y="30288"/>
                      </a:lnTo>
                      <a:lnTo>
                        <a:pt x="2213464" y="79374"/>
                      </a:lnTo>
                      <a:lnTo>
                        <a:pt x="0" y="79374"/>
                      </a:lnTo>
                      <a:lnTo>
                        <a:pt x="20344" y="30288"/>
                      </a:lnTo>
                      <a:lnTo>
                        <a:pt x="38213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971932749">
                        <a:custGeom>
                          <a:avLst/>
                          <a:gdLst>
                            <a:gd name="connsiteX0" fmla="*/ 38213 w 2213464"/>
                            <a:gd name="connsiteY0" fmla="*/ 0 h 79374"/>
                            <a:gd name="connsiteX1" fmla="*/ 593843 w 2213464"/>
                            <a:gd name="connsiteY1" fmla="*/ 0 h 79374"/>
                            <a:gd name="connsiteX2" fmla="*/ 1063991 w 2213464"/>
                            <a:gd name="connsiteY2" fmla="*/ 0 h 79374"/>
                            <a:gd name="connsiteX3" fmla="*/ 1598251 w 2213464"/>
                            <a:gd name="connsiteY3" fmla="*/ 0 h 79374"/>
                            <a:gd name="connsiteX4" fmla="*/ 2175251 w 2213464"/>
                            <a:gd name="connsiteY4" fmla="*/ 0 h 79374"/>
                            <a:gd name="connsiteX5" fmla="*/ 2193120 w 2213464"/>
                            <a:gd name="connsiteY5" fmla="*/ 30288 h 79374"/>
                            <a:gd name="connsiteX6" fmla="*/ 2213464 w 2213464"/>
                            <a:gd name="connsiteY6" fmla="*/ 79374 h 79374"/>
                            <a:gd name="connsiteX7" fmla="*/ 1660098 w 2213464"/>
                            <a:gd name="connsiteY7" fmla="*/ 79374 h 79374"/>
                            <a:gd name="connsiteX8" fmla="*/ 1173136 w 2213464"/>
                            <a:gd name="connsiteY8" fmla="*/ 79374 h 79374"/>
                            <a:gd name="connsiteX9" fmla="*/ 619770 w 2213464"/>
                            <a:gd name="connsiteY9" fmla="*/ 79374 h 79374"/>
                            <a:gd name="connsiteX10" fmla="*/ 0 w 2213464"/>
                            <a:gd name="connsiteY10" fmla="*/ 79374 h 79374"/>
                            <a:gd name="connsiteX11" fmla="*/ 20344 w 2213464"/>
                            <a:gd name="connsiteY11" fmla="*/ 30288 h 79374"/>
                            <a:gd name="connsiteX12" fmla="*/ 38213 w 2213464"/>
                            <a:gd name="connsiteY12" fmla="*/ 0 h 793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213464" h="79374" fill="none" extrusionOk="0">
                              <a:moveTo>
                                <a:pt x="38213" y="0"/>
                              </a:moveTo>
                              <a:cubicBezTo>
                                <a:pt x="280400" y="-8647"/>
                                <a:pt x="400922" y="65892"/>
                                <a:pt x="593843" y="0"/>
                              </a:cubicBezTo>
                              <a:cubicBezTo>
                                <a:pt x="786764" y="-65892"/>
                                <a:pt x="942661" y="32263"/>
                                <a:pt x="1063991" y="0"/>
                              </a:cubicBezTo>
                              <a:cubicBezTo>
                                <a:pt x="1185321" y="-32263"/>
                                <a:pt x="1433557" y="22567"/>
                                <a:pt x="1598251" y="0"/>
                              </a:cubicBezTo>
                              <a:cubicBezTo>
                                <a:pt x="1762945" y="-22567"/>
                                <a:pt x="2005153" y="62610"/>
                                <a:pt x="2175251" y="0"/>
                              </a:cubicBezTo>
                              <a:cubicBezTo>
                                <a:pt x="2184854" y="9792"/>
                                <a:pt x="2184548" y="21994"/>
                                <a:pt x="2193120" y="30288"/>
                              </a:cubicBezTo>
                              <a:cubicBezTo>
                                <a:pt x="2200711" y="43543"/>
                                <a:pt x="2200123" y="62619"/>
                                <a:pt x="2213464" y="79374"/>
                              </a:cubicBezTo>
                              <a:cubicBezTo>
                                <a:pt x="2013390" y="85946"/>
                                <a:pt x="1786375" y="29674"/>
                                <a:pt x="1660098" y="79374"/>
                              </a:cubicBezTo>
                              <a:cubicBezTo>
                                <a:pt x="1533821" y="129074"/>
                                <a:pt x="1370080" y="25863"/>
                                <a:pt x="1173136" y="79374"/>
                              </a:cubicBezTo>
                              <a:cubicBezTo>
                                <a:pt x="976192" y="132885"/>
                                <a:pt x="880278" y="33880"/>
                                <a:pt x="619770" y="79374"/>
                              </a:cubicBezTo>
                              <a:cubicBezTo>
                                <a:pt x="359262" y="124868"/>
                                <a:pt x="173921" y="68833"/>
                                <a:pt x="0" y="79374"/>
                              </a:cubicBezTo>
                              <a:cubicBezTo>
                                <a:pt x="7797" y="57511"/>
                                <a:pt x="14291" y="54754"/>
                                <a:pt x="20344" y="30288"/>
                              </a:cubicBezTo>
                              <a:cubicBezTo>
                                <a:pt x="26741" y="13731"/>
                                <a:pt x="35794" y="10441"/>
                                <a:pt x="38213" y="0"/>
                              </a:cubicBezTo>
                              <a:close/>
                            </a:path>
                            <a:path w="2213464" h="79374" stroke="0" extrusionOk="0">
                              <a:moveTo>
                                <a:pt x="38213" y="0"/>
                              </a:moveTo>
                              <a:cubicBezTo>
                                <a:pt x="246312" y="-9369"/>
                                <a:pt x="362426" y="38463"/>
                                <a:pt x="551102" y="0"/>
                              </a:cubicBezTo>
                              <a:cubicBezTo>
                                <a:pt x="739778" y="-38463"/>
                                <a:pt x="923840" y="6025"/>
                                <a:pt x="1021250" y="0"/>
                              </a:cubicBezTo>
                              <a:cubicBezTo>
                                <a:pt x="1118660" y="-6025"/>
                                <a:pt x="1415635" y="35969"/>
                                <a:pt x="1576880" y="0"/>
                              </a:cubicBezTo>
                              <a:cubicBezTo>
                                <a:pt x="1738125" y="-35969"/>
                                <a:pt x="2047529" y="68391"/>
                                <a:pt x="2175251" y="0"/>
                              </a:cubicBezTo>
                              <a:cubicBezTo>
                                <a:pt x="2185178" y="13401"/>
                                <a:pt x="2182688" y="17377"/>
                                <a:pt x="2193120" y="30288"/>
                              </a:cubicBezTo>
                              <a:cubicBezTo>
                                <a:pt x="2205754" y="44920"/>
                                <a:pt x="2203034" y="61053"/>
                                <a:pt x="2213464" y="79374"/>
                              </a:cubicBezTo>
                              <a:cubicBezTo>
                                <a:pt x="2110606" y="83268"/>
                                <a:pt x="1895793" y="48395"/>
                                <a:pt x="1726502" y="79374"/>
                              </a:cubicBezTo>
                              <a:cubicBezTo>
                                <a:pt x="1557211" y="110353"/>
                                <a:pt x="1354600" y="72573"/>
                                <a:pt x="1239540" y="79374"/>
                              </a:cubicBezTo>
                              <a:cubicBezTo>
                                <a:pt x="1124480" y="86175"/>
                                <a:pt x="875317" y="27198"/>
                                <a:pt x="664039" y="79374"/>
                              </a:cubicBezTo>
                              <a:cubicBezTo>
                                <a:pt x="452761" y="131550"/>
                                <a:pt x="163701" y="52900"/>
                                <a:pt x="0" y="79374"/>
                              </a:cubicBezTo>
                              <a:cubicBezTo>
                                <a:pt x="2904" y="65639"/>
                                <a:pt x="15894" y="50025"/>
                                <a:pt x="20344" y="30288"/>
                              </a:cubicBezTo>
                              <a:cubicBezTo>
                                <a:pt x="24277" y="22418"/>
                                <a:pt x="32671" y="13370"/>
                                <a:pt x="3821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C0FECDBF-CC66-4D89-A1DA-8B160C15B581}"/>
                    </a:ext>
                  </a:extLst>
                </p:cNvPr>
                <p:cNvSpPr/>
                <p:nvPr/>
              </p:nvSpPr>
              <p:spPr>
                <a:xfrm>
                  <a:off x="2692496" y="6505683"/>
                  <a:ext cx="2267652" cy="63500"/>
                </a:xfrm>
                <a:custGeom>
                  <a:avLst/>
                  <a:gdLst>
                    <a:gd name="connsiteX0" fmla="*/ 11234 w 2267652"/>
                    <a:gd name="connsiteY0" fmla="*/ 0 h 63500"/>
                    <a:gd name="connsiteX1" fmla="*/ 2256419 w 2267652"/>
                    <a:gd name="connsiteY1" fmla="*/ 0 h 63500"/>
                    <a:gd name="connsiteX2" fmla="*/ 2265482 w 2267652"/>
                    <a:gd name="connsiteY2" fmla="*/ 36843 h 63500"/>
                    <a:gd name="connsiteX3" fmla="*/ 2267652 w 2267652"/>
                    <a:gd name="connsiteY3" fmla="*/ 63500 h 63500"/>
                    <a:gd name="connsiteX4" fmla="*/ 0 w 2267652"/>
                    <a:gd name="connsiteY4" fmla="*/ 63500 h 63500"/>
                    <a:gd name="connsiteX5" fmla="*/ 2170 w 2267652"/>
                    <a:gd name="connsiteY5" fmla="*/ 36843 h 63500"/>
                    <a:gd name="connsiteX6" fmla="*/ 11234 w 2267652"/>
                    <a:gd name="connsiteY6" fmla="*/ 0 h 6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652" h="63500">
                      <a:moveTo>
                        <a:pt x="11234" y="0"/>
                      </a:moveTo>
                      <a:lnTo>
                        <a:pt x="2256419" y="0"/>
                      </a:lnTo>
                      <a:lnTo>
                        <a:pt x="2265482" y="36843"/>
                      </a:lnTo>
                      <a:lnTo>
                        <a:pt x="2267652" y="63500"/>
                      </a:lnTo>
                      <a:lnTo>
                        <a:pt x="0" y="63500"/>
                      </a:lnTo>
                      <a:lnTo>
                        <a:pt x="2170" y="36843"/>
                      </a:lnTo>
                      <a:lnTo>
                        <a:pt x="11234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938477886">
                        <a:custGeom>
                          <a:avLst/>
                          <a:gdLst>
                            <a:gd name="connsiteX0" fmla="*/ 11234 w 2267652"/>
                            <a:gd name="connsiteY0" fmla="*/ 0 h 63500"/>
                            <a:gd name="connsiteX1" fmla="*/ 505175 w 2267652"/>
                            <a:gd name="connsiteY1" fmla="*/ 0 h 63500"/>
                            <a:gd name="connsiteX2" fmla="*/ 999115 w 2267652"/>
                            <a:gd name="connsiteY2" fmla="*/ 0 h 63500"/>
                            <a:gd name="connsiteX3" fmla="*/ 1582863 w 2267652"/>
                            <a:gd name="connsiteY3" fmla="*/ 0 h 63500"/>
                            <a:gd name="connsiteX4" fmla="*/ 2256419 w 2267652"/>
                            <a:gd name="connsiteY4" fmla="*/ 0 h 63500"/>
                            <a:gd name="connsiteX5" fmla="*/ 2265482 w 2267652"/>
                            <a:gd name="connsiteY5" fmla="*/ 36843 h 63500"/>
                            <a:gd name="connsiteX6" fmla="*/ 2267652 w 2267652"/>
                            <a:gd name="connsiteY6" fmla="*/ 63500 h 63500"/>
                            <a:gd name="connsiteX7" fmla="*/ 1700739 w 2267652"/>
                            <a:gd name="connsiteY7" fmla="*/ 63500 h 63500"/>
                            <a:gd name="connsiteX8" fmla="*/ 1088473 w 2267652"/>
                            <a:gd name="connsiteY8" fmla="*/ 63500 h 63500"/>
                            <a:gd name="connsiteX9" fmla="*/ 589590 w 2267652"/>
                            <a:gd name="connsiteY9" fmla="*/ 63500 h 63500"/>
                            <a:gd name="connsiteX10" fmla="*/ 0 w 2267652"/>
                            <a:gd name="connsiteY10" fmla="*/ 63500 h 63500"/>
                            <a:gd name="connsiteX11" fmla="*/ 2170 w 2267652"/>
                            <a:gd name="connsiteY11" fmla="*/ 36843 h 63500"/>
                            <a:gd name="connsiteX12" fmla="*/ 11234 w 2267652"/>
                            <a:gd name="connsiteY12" fmla="*/ 0 h 635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267652" h="63500" fill="none" extrusionOk="0">
                              <a:moveTo>
                                <a:pt x="11234" y="0"/>
                              </a:moveTo>
                              <a:cubicBezTo>
                                <a:pt x="234851" y="-7343"/>
                                <a:pt x="394028" y="46179"/>
                                <a:pt x="505175" y="0"/>
                              </a:cubicBezTo>
                              <a:cubicBezTo>
                                <a:pt x="616322" y="-46179"/>
                                <a:pt x="856187" y="15388"/>
                                <a:pt x="999115" y="0"/>
                              </a:cubicBezTo>
                              <a:cubicBezTo>
                                <a:pt x="1142043" y="-15388"/>
                                <a:pt x="1343382" y="54808"/>
                                <a:pt x="1582863" y="0"/>
                              </a:cubicBezTo>
                              <a:cubicBezTo>
                                <a:pt x="1822344" y="-54808"/>
                                <a:pt x="2029674" y="71434"/>
                                <a:pt x="2256419" y="0"/>
                              </a:cubicBezTo>
                              <a:cubicBezTo>
                                <a:pt x="2261802" y="8028"/>
                                <a:pt x="2261822" y="29691"/>
                                <a:pt x="2265482" y="36843"/>
                              </a:cubicBezTo>
                              <a:cubicBezTo>
                                <a:pt x="2269384" y="48232"/>
                                <a:pt x="2264660" y="50605"/>
                                <a:pt x="2267652" y="63500"/>
                              </a:cubicBezTo>
                              <a:cubicBezTo>
                                <a:pt x="2038484" y="99443"/>
                                <a:pt x="1897728" y="544"/>
                                <a:pt x="1700739" y="63500"/>
                              </a:cubicBezTo>
                              <a:cubicBezTo>
                                <a:pt x="1503750" y="126456"/>
                                <a:pt x="1391730" y="-9064"/>
                                <a:pt x="1088473" y="63500"/>
                              </a:cubicBezTo>
                              <a:cubicBezTo>
                                <a:pt x="785216" y="136064"/>
                                <a:pt x="695366" y="6464"/>
                                <a:pt x="589590" y="63500"/>
                              </a:cubicBezTo>
                              <a:cubicBezTo>
                                <a:pt x="483814" y="120536"/>
                                <a:pt x="283691" y="53590"/>
                                <a:pt x="0" y="63500"/>
                              </a:cubicBezTo>
                              <a:cubicBezTo>
                                <a:pt x="-2471" y="56410"/>
                                <a:pt x="4187" y="44225"/>
                                <a:pt x="2170" y="36843"/>
                              </a:cubicBezTo>
                              <a:cubicBezTo>
                                <a:pt x="1848" y="23200"/>
                                <a:pt x="8699" y="15795"/>
                                <a:pt x="11234" y="0"/>
                              </a:cubicBezTo>
                              <a:close/>
                            </a:path>
                            <a:path w="2267652" h="63500" stroke="0" extrusionOk="0">
                              <a:moveTo>
                                <a:pt x="11234" y="0"/>
                              </a:moveTo>
                              <a:cubicBezTo>
                                <a:pt x="241934" y="-23328"/>
                                <a:pt x="469323" y="46427"/>
                                <a:pt x="617434" y="0"/>
                              </a:cubicBezTo>
                              <a:cubicBezTo>
                                <a:pt x="765545" y="-46427"/>
                                <a:pt x="1045465" y="3114"/>
                                <a:pt x="1223634" y="0"/>
                              </a:cubicBezTo>
                              <a:cubicBezTo>
                                <a:pt x="1401803" y="-3114"/>
                                <a:pt x="1618523" y="22135"/>
                                <a:pt x="1717575" y="0"/>
                              </a:cubicBezTo>
                              <a:cubicBezTo>
                                <a:pt x="1816627" y="-22135"/>
                                <a:pt x="2107605" y="58940"/>
                                <a:pt x="2256419" y="0"/>
                              </a:cubicBezTo>
                              <a:cubicBezTo>
                                <a:pt x="2261838" y="10498"/>
                                <a:pt x="2259656" y="24497"/>
                                <a:pt x="2265482" y="36843"/>
                              </a:cubicBezTo>
                              <a:cubicBezTo>
                                <a:pt x="2268163" y="44393"/>
                                <a:pt x="2266030" y="53855"/>
                                <a:pt x="2267652" y="63500"/>
                              </a:cubicBezTo>
                              <a:cubicBezTo>
                                <a:pt x="2014893" y="69328"/>
                                <a:pt x="1953438" y="24804"/>
                                <a:pt x="1723416" y="63500"/>
                              </a:cubicBezTo>
                              <a:cubicBezTo>
                                <a:pt x="1493394" y="102196"/>
                                <a:pt x="1362389" y="53276"/>
                                <a:pt x="1179179" y="63500"/>
                              </a:cubicBezTo>
                              <a:cubicBezTo>
                                <a:pt x="995969" y="73724"/>
                                <a:pt x="772627" y="40249"/>
                                <a:pt x="657619" y="63500"/>
                              </a:cubicBezTo>
                              <a:cubicBezTo>
                                <a:pt x="542611" y="86751"/>
                                <a:pt x="286567" y="15436"/>
                                <a:pt x="0" y="63500"/>
                              </a:cubicBezTo>
                              <a:cubicBezTo>
                                <a:pt x="-1778" y="50859"/>
                                <a:pt x="3628" y="46444"/>
                                <a:pt x="2170" y="36843"/>
                              </a:cubicBezTo>
                              <a:cubicBezTo>
                                <a:pt x="3488" y="22517"/>
                                <a:pt x="10913" y="17799"/>
                                <a:pt x="11234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64E85EAC-CFDD-4AA3-A6D1-D8E0F599FAE0}"/>
                    </a:ext>
                  </a:extLst>
                </p:cNvPr>
                <p:cNvSpPr/>
                <p:nvPr/>
              </p:nvSpPr>
              <p:spPr>
                <a:xfrm>
                  <a:off x="2690631" y="6637264"/>
                  <a:ext cx="2271382" cy="79374"/>
                </a:xfrm>
                <a:custGeom>
                  <a:avLst/>
                  <a:gdLst>
                    <a:gd name="connsiteX0" fmla="*/ 0 w 2271382"/>
                    <a:gd name="connsiteY0" fmla="*/ 0 h 79374"/>
                    <a:gd name="connsiteX1" fmla="*/ 2271382 w 2271382"/>
                    <a:gd name="connsiteY1" fmla="*/ 0 h 79374"/>
                    <a:gd name="connsiteX2" fmla="*/ 2267347 w 2271382"/>
                    <a:gd name="connsiteY2" fmla="*/ 49572 h 79374"/>
                    <a:gd name="connsiteX3" fmla="*/ 2260016 w 2271382"/>
                    <a:gd name="connsiteY3" fmla="*/ 79374 h 79374"/>
                    <a:gd name="connsiteX4" fmla="*/ 11367 w 2271382"/>
                    <a:gd name="connsiteY4" fmla="*/ 79374 h 79374"/>
                    <a:gd name="connsiteX5" fmla="*/ 4035 w 2271382"/>
                    <a:gd name="connsiteY5" fmla="*/ 49572 h 79374"/>
                    <a:gd name="connsiteX6" fmla="*/ 0 w 2271382"/>
                    <a:gd name="connsiteY6" fmla="*/ 0 h 7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71382" h="79374">
                      <a:moveTo>
                        <a:pt x="0" y="0"/>
                      </a:moveTo>
                      <a:lnTo>
                        <a:pt x="2271382" y="0"/>
                      </a:lnTo>
                      <a:lnTo>
                        <a:pt x="2267347" y="49572"/>
                      </a:lnTo>
                      <a:lnTo>
                        <a:pt x="2260016" y="79374"/>
                      </a:lnTo>
                      <a:lnTo>
                        <a:pt x="11367" y="79374"/>
                      </a:lnTo>
                      <a:lnTo>
                        <a:pt x="4035" y="495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39604335">
                        <a:custGeom>
                          <a:avLst/>
                          <a:gdLst>
                            <a:gd name="connsiteX0" fmla="*/ 0 w 2271382"/>
                            <a:gd name="connsiteY0" fmla="*/ 0 h 79374"/>
                            <a:gd name="connsiteX1" fmla="*/ 590559 w 2271382"/>
                            <a:gd name="connsiteY1" fmla="*/ 0 h 79374"/>
                            <a:gd name="connsiteX2" fmla="*/ 1112977 w 2271382"/>
                            <a:gd name="connsiteY2" fmla="*/ 0 h 79374"/>
                            <a:gd name="connsiteX3" fmla="*/ 1658109 w 2271382"/>
                            <a:gd name="connsiteY3" fmla="*/ 0 h 79374"/>
                            <a:gd name="connsiteX4" fmla="*/ 2271382 w 2271382"/>
                            <a:gd name="connsiteY4" fmla="*/ 0 h 79374"/>
                            <a:gd name="connsiteX5" fmla="*/ 2267347 w 2271382"/>
                            <a:gd name="connsiteY5" fmla="*/ 49572 h 79374"/>
                            <a:gd name="connsiteX6" fmla="*/ 2260016 w 2271382"/>
                            <a:gd name="connsiteY6" fmla="*/ 79374 h 79374"/>
                            <a:gd name="connsiteX7" fmla="*/ 1697854 w 2271382"/>
                            <a:gd name="connsiteY7" fmla="*/ 79374 h 79374"/>
                            <a:gd name="connsiteX8" fmla="*/ 1180664 w 2271382"/>
                            <a:gd name="connsiteY8" fmla="*/ 79374 h 79374"/>
                            <a:gd name="connsiteX9" fmla="*/ 596016 w 2271382"/>
                            <a:gd name="connsiteY9" fmla="*/ 79374 h 79374"/>
                            <a:gd name="connsiteX10" fmla="*/ 11367 w 2271382"/>
                            <a:gd name="connsiteY10" fmla="*/ 79374 h 79374"/>
                            <a:gd name="connsiteX11" fmla="*/ 4035 w 2271382"/>
                            <a:gd name="connsiteY11" fmla="*/ 49572 h 79374"/>
                            <a:gd name="connsiteX12" fmla="*/ 0 w 2271382"/>
                            <a:gd name="connsiteY12" fmla="*/ 0 h 793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271382" h="79374" fill="none" extrusionOk="0">
                              <a:moveTo>
                                <a:pt x="0" y="0"/>
                              </a:moveTo>
                              <a:cubicBezTo>
                                <a:pt x="259902" y="-17471"/>
                                <a:pt x="464515" y="65768"/>
                                <a:pt x="590559" y="0"/>
                              </a:cubicBezTo>
                              <a:cubicBezTo>
                                <a:pt x="716603" y="-65768"/>
                                <a:pt x="948269" y="33697"/>
                                <a:pt x="1112977" y="0"/>
                              </a:cubicBezTo>
                              <a:cubicBezTo>
                                <a:pt x="1277685" y="-33697"/>
                                <a:pt x="1460908" y="12820"/>
                                <a:pt x="1658109" y="0"/>
                              </a:cubicBezTo>
                              <a:cubicBezTo>
                                <a:pt x="1855310" y="-12820"/>
                                <a:pt x="2137059" y="48859"/>
                                <a:pt x="2271382" y="0"/>
                              </a:cubicBezTo>
                              <a:cubicBezTo>
                                <a:pt x="2272084" y="22018"/>
                                <a:pt x="2262672" y="34428"/>
                                <a:pt x="2267347" y="49572"/>
                              </a:cubicBezTo>
                              <a:cubicBezTo>
                                <a:pt x="2266939" y="59100"/>
                                <a:pt x="2260338" y="63899"/>
                                <a:pt x="2260016" y="79374"/>
                              </a:cubicBezTo>
                              <a:cubicBezTo>
                                <a:pt x="2111596" y="103935"/>
                                <a:pt x="1839847" y="51170"/>
                                <a:pt x="1697854" y="79374"/>
                              </a:cubicBezTo>
                              <a:cubicBezTo>
                                <a:pt x="1555861" y="107578"/>
                                <a:pt x="1434183" y="24984"/>
                                <a:pt x="1180664" y="79374"/>
                              </a:cubicBezTo>
                              <a:cubicBezTo>
                                <a:pt x="927145" y="133764"/>
                                <a:pt x="795355" y="26963"/>
                                <a:pt x="596016" y="79374"/>
                              </a:cubicBezTo>
                              <a:cubicBezTo>
                                <a:pt x="396677" y="131785"/>
                                <a:pt x="259675" y="61175"/>
                                <a:pt x="11367" y="79374"/>
                              </a:cubicBezTo>
                              <a:cubicBezTo>
                                <a:pt x="6274" y="68480"/>
                                <a:pt x="8631" y="64191"/>
                                <a:pt x="4035" y="49572"/>
                              </a:cubicBezTo>
                              <a:cubicBezTo>
                                <a:pt x="-939" y="34731"/>
                                <a:pt x="3867" y="20589"/>
                                <a:pt x="0" y="0"/>
                              </a:cubicBezTo>
                              <a:close/>
                            </a:path>
                            <a:path w="2271382" h="79374" stroke="0" extrusionOk="0">
                              <a:moveTo>
                                <a:pt x="0" y="0"/>
                              </a:moveTo>
                              <a:cubicBezTo>
                                <a:pt x="140424" y="-17300"/>
                                <a:pt x="484583" y="8927"/>
                                <a:pt x="613273" y="0"/>
                              </a:cubicBezTo>
                              <a:cubicBezTo>
                                <a:pt x="741963" y="-8927"/>
                                <a:pt x="935206" y="7429"/>
                                <a:pt x="1158405" y="0"/>
                              </a:cubicBezTo>
                              <a:cubicBezTo>
                                <a:pt x="1381604" y="-7429"/>
                                <a:pt x="1455562" y="55572"/>
                                <a:pt x="1703537" y="0"/>
                              </a:cubicBezTo>
                              <a:cubicBezTo>
                                <a:pt x="1951512" y="-55572"/>
                                <a:pt x="2042983" y="61035"/>
                                <a:pt x="2271382" y="0"/>
                              </a:cubicBezTo>
                              <a:cubicBezTo>
                                <a:pt x="2272920" y="14324"/>
                                <a:pt x="2268367" y="31510"/>
                                <a:pt x="2267347" y="49572"/>
                              </a:cubicBezTo>
                              <a:cubicBezTo>
                                <a:pt x="2266374" y="56334"/>
                                <a:pt x="2259757" y="70958"/>
                                <a:pt x="2260016" y="79374"/>
                              </a:cubicBezTo>
                              <a:cubicBezTo>
                                <a:pt x="2050179" y="110762"/>
                                <a:pt x="1904911" y="22864"/>
                                <a:pt x="1697854" y="79374"/>
                              </a:cubicBezTo>
                              <a:cubicBezTo>
                                <a:pt x="1490797" y="135884"/>
                                <a:pt x="1280607" y="30586"/>
                                <a:pt x="1158178" y="79374"/>
                              </a:cubicBezTo>
                              <a:cubicBezTo>
                                <a:pt x="1035749" y="128162"/>
                                <a:pt x="720951" y="63018"/>
                                <a:pt x="573529" y="79374"/>
                              </a:cubicBezTo>
                              <a:cubicBezTo>
                                <a:pt x="426107" y="95730"/>
                                <a:pt x="258147" y="56412"/>
                                <a:pt x="11367" y="79374"/>
                              </a:cubicBezTo>
                              <a:cubicBezTo>
                                <a:pt x="8309" y="71868"/>
                                <a:pt x="9250" y="59517"/>
                                <a:pt x="4035" y="49572"/>
                              </a:cubicBezTo>
                              <a:cubicBezTo>
                                <a:pt x="-56" y="30111"/>
                                <a:pt x="5095" y="20784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A8998EF0-2BD6-4D43-B049-081662E9C61A}"/>
                    </a:ext>
                  </a:extLst>
                </p:cNvPr>
                <p:cNvSpPr/>
                <p:nvPr/>
              </p:nvSpPr>
              <p:spPr>
                <a:xfrm>
                  <a:off x="2717601" y="6770653"/>
                  <a:ext cx="2217442" cy="63500"/>
                </a:xfrm>
                <a:custGeom>
                  <a:avLst/>
                  <a:gdLst>
                    <a:gd name="connsiteX0" fmla="*/ 0 w 2217442"/>
                    <a:gd name="connsiteY0" fmla="*/ 0 h 63500"/>
                    <a:gd name="connsiteX1" fmla="*/ 2217442 w 2217442"/>
                    <a:gd name="connsiteY1" fmla="*/ 0 h 63500"/>
                    <a:gd name="connsiteX2" fmla="*/ 2195109 w 2217442"/>
                    <a:gd name="connsiteY2" fmla="*/ 53886 h 63500"/>
                    <a:gd name="connsiteX3" fmla="*/ 2189437 w 2217442"/>
                    <a:gd name="connsiteY3" fmla="*/ 63500 h 63500"/>
                    <a:gd name="connsiteX4" fmla="*/ 28005 w 2217442"/>
                    <a:gd name="connsiteY4" fmla="*/ 63500 h 63500"/>
                    <a:gd name="connsiteX5" fmla="*/ 22333 w 2217442"/>
                    <a:gd name="connsiteY5" fmla="*/ 53886 h 63500"/>
                    <a:gd name="connsiteX6" fmla="*/ 0 w 2217442"/>
                    <a:gd name="connsiteY6" fmla="*/ 0 h 6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7442" h="63500">
                      <a:moveTo>
                        <a:pt x="0" y="0"/>
                      </a:moveTo>
                      <a:lnTo>
                        <a:pt x="2217442" y="0"/>
                      </a:lnTo>
                      <a:lnTo>
                        <a:pt x="2195109" y="53886"/>
                      </a:lnTo>
                      <a:lnTo>
                        <a:pt x="2189437" y="63500"/>
                      </a:lnTo>
                      <a:lnTo>
                        <a:pt x="28005" y="63500"/>
                      </a:lnTo>
                      <a:lnTo>
                        <a:pt x="22333" y="538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24826236">
                        <a:custGeom>
                          <a:avLst/>
                          <a:gdLst>
                            <a:gd name="connsiteX0" fmla="*/ 0 w 2217442"/>
                            <a:gd name="connsiteY0" fmla="*/ 0 h 63500"/>
                            <a:gd name="connsiteX1" fmla="*/ 576535 w 2217442"/>
                            <a:gd name="connsiteY1" fmla="*/ 0 h 63500"/>
                            <a:gd name="connsiteX2" fmla="*/ 1175244 w 2217442"/>
                            <a:gd name="connsiteY2" fmla="*/ 0 h 63500"/>
                            <a:gd name="connsiteX3" fmla="*/ 1685256 w 2217442"/>
                            <a:gd name="connsiteY3" fmla="*/ 0 h 63500"/>
                            <a:gd name="connsiteX4" fmla="*/ 2217442 w 2217442"/>
                            <a:gd name="connsiteY4" fmla="*/ 0 h 63500"/>
                            <a:gd name="connsiteX5" fmla="*/ 2195109 w 2217442"/>
                            <a:gd name="connsiteY5" fmla="*/ 53886 h 63500"/>
                            <a:gd name="connsiteX6" fmla="*/ 2189437 w 2217442"/>
                            <a:gd name="connsiteY6" fmla="*/ 63500 h 63500"/>
                            <a:gd name="connsiteX7" fmla="*/ 1605850 w 2217442"/>
                            <a:gd name="connsiteY7" fmla="*/ 63500 h 63500"/>
                            <a:gd name="connsiteX8" fmla="*/ 1043878 w 2217442"/>
                            <a:gd name="connsiteY8" fmla="*/ 63500 h 63500"/>
                            <a:gd name="connsiteX9" fmla="*/ 568363 w 2217442"/>
                            <a:gd name="connsiteY9" fmla="*/ 63500 h 63500"/>
                            <a:gd name="connsiteX10" fmla="*/ 28005 w 2217442"/>
                            <a:gd name="connsiteY10" fmla="*/ 63500 h 63500"/>
                            <a:gd name="connsiteX11" fmla="*/ 22333 w 2217442"/>
                            <a:gd name="connsiteY11" fmla="*/ 53886 h 63500"/>
                            <a:gd name="connsiteX12" fmla="*/ 0 w 2217442"/>
                            <a:gd name="connsiteY12" fmla="*/ 0 h 635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217442" h="63500" fill="none" extrusionOk="0">
                              <a:moveTo>
                                <a:pt x="0" y="0"/>
                              </a:moveTo>
                              <a:cubicBezTo>
                                <a:pt x="154026" y="-41082"/>
                                <a:pt x="332143" y="30173"/>
                                <a:pt x="576535" y="0"/>
                              </a:cubicBezTo>
                              <a:cubicBezTo>
                                <a:pt x="820928" y="-30173"/>
                                <a:pt x="878330" y="55411"/>
                                <a:pt x="1175244" y="0"/>
                              </a:cubicBezTo>
                              <a:cubicBezTo>
                                <a:pt x="1472158" y="-55411"/>
                                <a:pt x="1546527" y="32868"/>
                                <a:pt x="1685256" y="0"/>
                              </a:cubicBezTo>
                              <a:cubicBezTo>
                                <a:pt x="1823985" y="-32868"/>
                                <a:pt x="2053717" y="42691"/>
                                <a:pt x="2217442" y="0"/>
                              </a:cubicBezTo>
                              <a:cubicBezTo>
                                <a:pt x="2214678" y="15868"/>
                                <a:pt x="2201518" y="33865"/>
                                <a:pt x="2195109" y="53886"/>
                              </a:cubicBezTo>
                              <a:cubicBezTo>
                                <a:pt x="2193862" y="56573"/>
                                <a:pt x="2191048" y="58590"/>
                                <a:pt x="2189437" y="63500"/>
                              </a:cubicBezTo>
                              <a:cubicBezTo>
                                <a:pt x="1966712" y="84244"/>
                                <a:pt x="1743356" y="43908"/>
                                <a:pt x="1605850" y="63500"/>
                              </a:cubicBezTo>
                              <a:cubicBezTo>
                                <a:pt x="1468344" y="83092"/>
                                <a:pt x="1321084" y="13977"/>
                                <a:pt x="1043878" y="63500"/>
                              </a:cubicBezTo>
                              <a:cubicBezTo>
                                <a:pt x="766672" y="113023"/>
                                <a:pt x="801033" y="32466"/>
                                <a:pt x="568363" y="63500"/>
                              </a:cubicBezTo>
                              <a:cubicBezTo>
                                <a:pt x="335694" y="94534"/>
                                <a:pt x="209836" y="43522"/>
                                <a:pt x="28005" y="63500"/>
                              </a:cubicBezTo>
                              <a:cubicBezTo>
                                <a:pt x="25006" y="59787"/>
                                <a:pt x="24715" y="57461"/>
                                <a:pt x="22333" y="53886"/>
                              </a:cubicBezTo>
                              <a:cubicBezTo>
                                <a:pt x="12749" y="33774"/>
                                <a:pt x="14790" y="21536"/>
                                <a:pt x="0" y="0"/>
                              </a:cubicBezTo>
                              <a:close/>
                            </a:path>
                            <a:path w="2217442" h="63500" stroke="0" extrusionOk="0">
                              <a:moveTo>
                                <a:pt x="0" y="0"/>
                              </a:moveTo>
                              <a:cubicBezTo>
                                <a:pt x="195879" y="-14549"/>
                                <a:pt x="311444" y="51204"/>
                                <a:pt x="510012" y="0"/>
                              </a:cubicBezTo>
                              <a:cubicBezTo>
                                <a:pt x="708580" y="-51204"/>
                                <a:pt x="869527" y="19312"/>
                                <a:pt x="1108721" y="0"/>
                              </a:cubicBezTo>
                              <a:cubicBezTo>
                                <a:pt x="1347915" y="-19312"/>
                                <a:pt x="1381877" y="4639"/>
                                <a:pt x="1596558" y="0"/>
                              </a:cubicBezTo>
                              <a:cubicBezTo>
                                <a:pt x="1811239" y="-4639"/>
                                <a:pt x="1909927" y="29866"/>
                                <a:pt x="2217442" y="0"/>
                              </a:cubicBezTo>
                              <a:cubicBezTo>
                                <a:pt x="2210541" y="19815"/>
                                <a:pt x="2202503" y="35390"/>
                                <a:pt x="2195109" y="53886"/>
                              </a:cubicBezTo>
                              <a:cubicBezTo>
                                <a:pt x="2194092" y="56856"/>
                                <a:pt x="2190349" y="59811"/>
                                <a:pt x="2189437" y="63500"/>
                              </a:cubicBezTo>
                              <a:cubicBezTo>
                                <a:pt x="2052552" y="73727"/>
                                <a:pt x="1921098" y="54485"/>
                                <a:pt x="1692308" y="63500"/>
                              </a:cubicBezTo>
                              <a:cubicBezTo>
                                <a:pt x="1463518" y="72515"/>
                                <a:pt x="1388849" y="49195"/>
                                <a:pt x="1151950" y="63500"/>
                              </a:cubicBezTo>
                              <a:cubicBezTo>
                                <a:pt x="915051" y="77805"/>
                                <a:pt x="731006" y="25331"/>
                                <a:pt x="568363" y="63500"/>
                              </a:cubicBezTo>
                              <a:cubicBezTo>
                                <a:pt x="405720" y="101669"/>
                                <a:pt x="275052" y="53975"/>
                                <a:pt x="28005" y="63500"/>
                              </a:cubicBezTo>
                              <a:cubicBezTo>
                                <a:pt x="24754" y="59986"/>
                                <a:pt x="25666" y="58001"/>
                                <a:pt x="22333" y="53886"/>
                              </a:cubicBezTo>
                              <a:cubicBezTo>
                                <a:pt x="13918" y="37383"/>
                                <a:pt x="8117" y="1101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C46EFA64-665E-4635-90FD-02B1761163AD}"/>
                    </a:ext>
                  </a:extLst>
                </p:cNvPr>
                <p:cNvSpPr/>
                <p:nvPr/>
              </p:nvSpPr>
              <p:spPr>
                <a:xfrm>
                  <a:off x="2796827" y="6913382"/>
                  <a:ext cx="2058993" cy="79374"/>
                </a:xfrm>
                <a:custGeom>
                  <a:avLst/>
                  <a:gdLst>
                    <a:gd name="connsiteX0" fmla="*/ 0 w 2058993"/>
                    <a:gd name="connsiteY0" fmla="*/ 0 h 79374"/>
                    <a:gd name="connsiteX1" fmla="*/ 2058993 w 2058993"/>
                    <a:gd name="connsiteY1" fmla="*/ 0 h 79374"/>
                    <a:gd name="connsiteX2" fmla="*/ 2029731 w 2058993"/>
                    <a:gd name="connsiteY2" fmla="*/ 37685 h 79374"/>
                    <a:gd name="connsiteX3" fmla="*/ 1988908 w 2058993"/>
                    <a:gd name="connsiteY3" fmla="*/ 79374 h 79374"/>
                    <a:gd name="connsiteX4" fmla="*/ 70085 w 2058993"/>
                    <a:gd name="connsiteY4" fmla="*/ 79374 h 79374"/>
                    <a:gd name="connsiteX5" fmla="*/ 29261 w 2058993"/>
                    <a:gd name="connsiteY5" fmla="*/ 37685 h 79374"/>
                    <a:gd name="connsiteX6" fmla="*/ 0 w 2058993"/>
                    <a:gd name="connsiteY6" fmla="*/ 0 h 7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58993" h="79374">
                      <a:moveTo>
                        <a:pt x="0" y="0"/>
                      </a:moveTo>
                      <a:lnTo>
                        <a:pt x="2058993" y="0"/>
                      </a:lnTo>
                      <a:lnTo>
                        <a:pt x="2029731" y="37685"/>
                      </a:lnTo>
                      <a:lnTo>
                        <a:pt x="1988908" y="79374"/>
                      </a:lnTo>
                      <a:lnTo>
                        <a:pt x="70085" y="79374"/>
                      </a:lnTo>
                      <a:lnTo>
                        <a:pt x="29261" y="376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454741507">
                        <a:custGeom>
                          <a:avLst/>
                          <a:gdLst>
                            <a:gd name="connsiteX0" fmla="*/ 0 w 2058993"/>
                            <a:gd name="connsiteY0" fmla="*/ 0 h 79374"/>
                            <a:gd name="connsiteX1" fmla="*/ 514748 w 2058993"/>
                            <a:gd name="connsiteY1" fmla="*/ 0 h 79374"/>
                            <a:gd name="connsiteX2" fmla="*/ 1070676 w 2058993"/>
                            <a:gd name="connsiteY2" fmla="*/ 0 h 79374"/>
                            <a:gd name="connsiteX3" fmla="*/ 1523655 w 2058993"/>
                            <a:gd name="connsiteY3" fmla="*/ 0 h 79374"/>
                            <a:gd name="connsiteX4" fmla="*/ 2058993 w 2058993"/>
                            <a:gd name="connsiteY4" fmla="*/ 0 h 79374"/>
                            <a:gd name="connsiteX5" fmla="*/ 2029731 w 2058993"/>
                            <a:gd name="connsiteY5" fmla="*/ 37685 h 79374"/>
                            <a:gd name="connsiteX6" fmla="*/ 1988908 w 2058993"/>
                            <a:gd name="connsiteY6" fmla="*/ 79374 h 79374"/>
                            <a:gd name="connsiteX7" fmla="*/ 1547579 w 2058993"/>
                            <a:gd name="connsiteY7" fmla="*/ 79374 h 79374"/>
                            <a:gd name="connsiteX8" fmla="*/ 1048685 w 2058993"/>
                            <a:gd name="connsiteY8" fmla="*/ 79374 h 79374"/>
                            <a:gd name="connsiteX9" fmla="*/ 588167 w 2058993"/>
                            <a:gd name="connsiteY9" fmla="*/ 79374 h 79374"/>
                            <a:gd name="connsiteX10" fmla="*/ 70085 w 2058993"/>
                            <a:gd name="connsiteY10" fmla="*/ 79374 h 79374"/>
                            <a:gd name="connsiteX11" fmla="*/ 29261 w 2058993"/>
                            <a:gd name="connsiteY11" fmla="*/ 37685 h 79374"/>
                            <a:gd name="connsiteX12" fmla="*/ 0 w 2058993"/>
                            <a:gd name="connsiteY12" fmla="*/ 0 h 793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058993" h="79374" fill="none" extrusionOk="0">
                              <a:moveTo>
                                <a:pt x="0" y="0"/>
                              </a:moveTo>
                              <a:cubicBezTo>
                                <a:pt x="163209" y="-8078"/>
                                <a:pt x="309291" y="39217"/>
                                <a:pt x="514748" y="0"/>
                              </a:cubicBezTo>
                              <a:cubicBezTo>
                                <a:pt x="720205" y="-39217"/>
                                <a:pt x="886524" y="43898"/>
                                <a:pt x="1070676" y="0"/>
                              </a:cubicBezTo>
                              <a:cubicBezTo>
                                <a:pt x="1254828" y="-43898"/>
                                <a:pt x="1314492" y="34255"/>
                                <a:pt x="1523655" y="0"/>
                              </a:cubicBezTo>
                              <a:cubicBezTo>
                                <a:pt x="1732818" y="-34255"/>
                                <a:pt x="1803500" y="9726"/>
                                <a:pt x="2058993" y="0"/>
                              </a:cubicBezTo>
                              <a:cubicBezTo>
                                <a:pt x="2053195" y="8493"/>
                                <a:pt x="2038721" y="19518"/>
                                <a:pt x="2029731" y="37685"/>
                              </a:cubicBezTo>
                              <a:cubicBezTo>
                                <a:pt x="2023334" y="49751"/>
                                <a:pt x="2000361" y="66166"/>
                                <a:pt x="1988908" y="79374"/>
                              </a:cubicBezTo>
                              <a:cubicBezTo>
                                <a:pt x="1824650" y="94485"/>
                                <a:pt x="1667647" y="43852"/>
                                <a:pt x="1547579" y="79374"/>
                              </a:cubicBezTo>
                              <a:cubicBezTo>
                                <a:pt x="1427511" y="114896"/>
                                <a:pt x="1210422" y="25763"/>
                                <a:pt x="1048685" y="79374"/>
                              </a:cubicBezTo>
                              <a:cubicBezTo>
                                <a:pt x="886948" y="132985"/>
                                <a:pt x="787546" y="59809"/>
                                <a:pt x="588167" y="79374"/>
                              </a:cubicBezTo>
                              <a:cubicBezTo>
                                <a:pt x="388788" y="98939"/>
                                <a:pt x="272261" y="63380"/>
                                <a:pt x="70085" y="79374"/>
                              </a:cubicBezTo>
                              <a:cubicBezTo>
                                <a:pt x="48207" y="66220"/>
                                <a:pt x="40212" y="45467"/>
                                <a:pt x="29261" y="37685"/>
                              </a:cubicBezTo>
                              <a:cubicBezTo>
                                <a:pt x="12395" y="23234"/>
                                <a:pt x="12004" y="12524"/>
                                <a:pt x="0" y="0"/>
                              </a:cubicBezTo>
                              <a:close/>
                            </a:path>
                            <a:path w="2058993" h="79374" stroke="0" extrusionOk="0">
                              <a:moveTo>
                                <a:pt x="0" y="0"/>
                              </a:moveTo>
                              <a:cubicBezTo>
                                <a:pt x="223003" y="-57544"/>
                                <a:pt x="392051" y="54603"/>
                                <a:pt x="535338" y="0"/>
                              </a:cubicBezTo>
                              <a:cubicBezTo>
                                <a:pt x="678625" y="-54603"/>
                                <a:pt x="899168" y="10978"/>
                                <a:pt x="1008907" y="0"/>
                              </a:cubicBezTo>
                              <a:cubicBezTo>
                                <a:pt x="1118646" y="-10978"/>
                                <a:pt x="1372701" y="54577"/>
                                <a:pt x="1482475" y="0"/>
                              </a:cubicBezTo>
                              <a:cubicBezTo>
                                <a:pt x="1592249" y="-54577"/>
                                <a:pt x="1835272" y="2963"/>
                                <a:pt x="2058993" y="0"/>
                              </a:cubicBezTo>
                              <a:cubicBezTo>
                                <a:pt x="2056095" y="11542"/>
                                <a:pt x="2032934" y="24290"/>
                                <a:pt x="2029731" y="37685"/>
                              </a:cubicBezTo>
                              <a:cubicBezTo>
                                <a:pt x="2019309" y="54833"/>
                                <a:pt x="2006865" y="57445"/>
                                <a:pt x="1988908" y="79374"/>
                              </a:cubicBezTo>
                              <a:cubicBezTo>
                                <a:pt x="1787496" y="111309"/>
                                <a:pt x="1731898" y="32095"/>
                                <a:pt x="1509202" y="79374"/>
                              </a:cubicBezTo>
                              <a:cubicBezTo>
                                <a:pt x="1286506" y="126653"/>
                                <a:pt x="1286792" y="31159"/>
                                <a:pt x="1087061" y="79374"/>
                              </a:cubicBezTo>
                              <a:cubicBezTo>
                                <a:pt x="887330" y="127589"/>
                                <a:pt x="802070" y="78235"/>
                                <a:pt x="664920" y="79374"/>
                              </a:cubicBezTo>
                              <a:cubicBezTo>
                                <a:pt x="527770" y="80513"/>
                                <a:pt x="260207" y="24086"/>
                                <a:pt x="70085" y="79374"/>
                              </a:cubicBezTo>
                              <a:cubicBezTo>
                                <a:pt x="56374" y="67762"/>
                                <a:pt x="40045" y="45010"/>
                                <a:pt x="29261" y="37685"/>
                              </a:cubicBezTo>
                              <a:cubicBezTo>
                                <a:pt x="18142" y="26687"/>
                                <a:pt x="12919" y="14213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5" name="フリーフォーム: 図形 284">
                  <a:extLst>
                    <a:ext uri="{FF2B5EF4-FFF2-40B4-BE49-F238E27FC236}">
                      <a16:creationId xmlns:a16="http://schemas.microsoft.com/office/drawing/2014/main" id="{71F7D693-82F1-40B1-87D2-37AC884D9B70}"/>
                    </a:ext>
                  </a:extLst>
                </p:cNvPr>
                <p:cNvSpPr/>
                <p:nvPr/>
              </p:nvSpPr>
              <p:spPr>
                <a:xfrm>
                  <a:off x="2922720" y="7042151"/>
                  <a:ext cx="1807207" cy="63500"/>
                </a:xfrm>
                <a:custGeom>
                  <a:avLst/>
                  <a:gdLst>
                    <a:gd name="connsiteX0" fmla="*/ 0 w 1807207"/>
                    <a:gd name="connsiteY0" fmla="*/ 0 h 63500"/>
                    <a:gd name="connsiteX1" fmla="*/ 1807207 w 1807207"/>
                    <a:gd name="connsiteY1" fmla="*/ 0 h 63500"/>
                    <a:gd name="connsiteX2" fmla="*/ 1781376 w 1807207"/>
                    <a:gd name="connsiteY2" fmla="*/ 21430 h 63500"/>
                    <a:gd name="connsiteX3" fmla="*/ 1719744 w 1807207"/>
                    <a:gd name="connsiteY3" fmla="*/ 63500 h 63500"/>
                    <a:gd name="connsiteX4" fmla="*/ 87462 w 1807207"/>
                    <a:gd name="connsiteY4" fmla="*/ 63500 h 63500"/>
                    <a:gd name="connsiteX5" fmla="*/ 25830 w 1807207"/>
                    <a:gd name="connsiteY5" fmla="*/ 21430 h 63500"/>
                    <a:gd name="connsiteX6" fmla="*/ 0 w 1807207"/>
                    <a:gd name="connsiteY6" fmla="*/ 0 h 6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7207" h="63500">
                      <a:moveTo>
                        <a:pt x="0" y="0"/>
                      </a:moveTo>
                      <a:lnTo>
                        <a:pt x="1807207" y="0"/>
                      </a:lnTo>
                      <a:lnTo>
                        <a:pt x="1781376" y="21430"/>
                      </a:lnTo>
                      <a:lnTo>
                        <a:pt x="1719744" y="63500"/>
                      </a:lnTo>
                      <a:lnTo>
                        <a:pt x="87462" y="63500"/>
                      </a:lnTo>
                      <a:lnTo>
                        <a:pt x="25830" y="2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409548467">
                        <a:custGeom>
                          <a:avLst/>
                          <a:gdLst>
                            <a:gd name="connsiteX0" fmla="*/ 0 w 1807207"/>
                            <a:gd name="connsiteY0" fmla="*/ 0 h 63500"/>
                            <a:gd name="connsiteX1" fmla="*/ 415658 w 1807207"/>
                            <a:gd name="connsiteY1" fmla="*/ 0 h 63500"/>
                            <a:gd name="connsiteX2" fmla="*/ 813243 w 1807207"/>
                            <a:gd name="connsiteY2" fmla="*/ 0 h 63500"/>
                            <a:gd name="connsiteX3" fmla="*/ 1265045 w 1807207"/>
                            <a:gd name="connsiteY3" fmla="*/ 0 h 63500"/>
                            <a:gd name="connsiteX4" fmla="*/ 1807207 w 1807207"/>
                            <a:gd name="connsiteY4" fmla="*/ 0 h 63500"/>
                            <a:gd name="connsiteX5" fmla="*/ 1781376 w 1807207"/>
                            <a:gd name="connsiteY5" fmla="*/ 21430 h 63500"/>
                            <a:gd name="connsiteX6" fmla="*/ 1719744 w 1807207"/>
                            <a:gd name="connsiteY6" fmla="*/ 63500 h 63500"/>
                            <a:gd name="connsiteX7" fmla="*/ 1191973 w 1807207"/>
                            <a:gd name="connsiteY7" fmla="*/ 63500 h 63500"/>
                            <a:gd name="connsiteX8" fmla="*/ 696847 w 1807207"/>
                            <a:gd name="connsiteY8" fmla="*/ 63500 h 63500"/>
                            <a:gd name="connsiteX9" fmla="*/ 87462 w 1807207"/>
                            <a:gd name="connsiteY9" fmla="*/ 63500 h 63500"/>
                            <a:gd name="connsiteX10" fmla="*/ 25830 w 1807207"/>
                            <a:gd name="connsiteY10" fmla="*/ 21430 h 63500"/>
                            <a:gd name="connsiteX11" fmla="*/ 0 w 1807207"/>
                            <a:gd name="connsiteY11" fmla="*/ 0 h 635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807207" h="63500" fill="none" extrusionOk="0">
                              <a:moveTo>
                                <a:pt x="0" y="0"/>
                              </a:moveTo>
                              <a:cubicBezTo>
                                <a:pt x="204529" y="-4889"/>
                                <a:pt x="265501" y="14440"/>
                                <a:pt x="415658" y="0"/>
                              </a:cubicBezTo>
                              <a:cubicBezTo>
                                <a:pt x="565815" y="-14440"/>
                                <a:pt x="729198" y="5192"/>
                                <a:pt x="813243" y="0"/>
                              </a:cubicBezTo>
                              <a:cubicBezTo>
                                <a:pt x="897288" y="-5192"/>
                                <a:pt x="1142376" y="21894"/>
                                <a:pt x="1265045" y="0"/>
                              </a:cubicBezTo>
                              <a:cubicBezTo>
                                <a:pt x="1387714" y="-21894"/>
                                <a:pt x="1691482" y="22274"/>
                                <a:pt x="1807207" y="0"/>
                              </a:cubicBezTo>
                              <a:cubicBezTo>
                                <a:pt x="1796241" y="9247"/>
                                <a:pt x="1787335" y="12245"/>
                                <a:pt x="1781376" y="21430"/>
                              </a:cubicBezTo>
                              <a:cubicBezTo>
                                <a:pt x="1762183" y="38540"/>
                                <a:pt x="1742734" y="46406"/>
                                <a:pt x="1719744" y="63500"/>
                              </a:cubicBezTo>
                              <a:cubicBezTo>
                                <a:pt x="1572975" y="84762"/>
                                <a:pt x="1304867" y="54170"/>
                                <a:pt x="1191973" y="63500"/>
                              </a:cubicBezTo>
                              <a:cubicBezTo>
                                <a:pt x="1079079" y="72830"/>
                                <a:pt x="810890" y="26432"/>
                                <a:pt x="696847" y="63500"/>
                              </a:cubicBezTo>
                              <a:cubicBezTo>
                                <a:pt x="582804" y="100568"/>
                                <a:pt x="309619" y="40502"/>
                                <a:pt x="87462" y="63500"/>
                              </a:cubicBezTo>
                              <a:cubicBezTo>
                                <a:pt x="64853" y="49659"/>
                                <a:pt x="46073" y="27751"/>
                                <a:pt x="25830" y="21430"/>
                              </a:cubicBezTo>
                              <a:cubicBezTo>
                                <a:pt x="12566" y="12910"/>
                                <a:pt x="6575" y="3627"/>
                                <a:pt x="0" y="0"/>
                              </a:cubicBezTo>
                              <a:close/>
                            </a:path>
                            <a:path w="1807207" h="63500" stroke="0" extrusionOk="0">
                              <a:moveTo>
                                <a:pt x="0" y="0"/>
                              </a:moveTo>
                              <a:cubicBezTo>
                                <a:pt x="119873" y="-582"/>
                                <a:pt x="274254" y="46204"/>
                                <a:pt x="433730" y="0"/>
                              </a:cubicBezTo>
                              <a:cubicBezTo>
                                <a:pt x="593206" y="-46204"/>
                                <a:pt x="702093" y="802"/>
                                <a:pt x="867459" y="0"/>
                              </a:cubicBezTo>
                              <a:cubicBezTo>
                                <a:pt x="1032825" y="-802"/>
                                <a:pt x="1080678" y="16501"/>
                                <a:pt x="1283117" y="0"/>
                              </a:cubicBezTo>
                              <a:cubicBezTo>
                                <a:pt x="1485556" y="-16501"/>
                                <a:pt x="1595536" y="37693"/>
                                <a:pt x="1807207" y="0"/>
                              </a:cubicBezTo>
                              <a:cubicBezTo>
                                <a:pt x="1797939" y="9776"/>
                                <a:pt x="1793075" y="9667"/>
                                <a:pt x="1781376" y="21430"/>
                              </a:cubicBezTo>
                              <a:cubicBezTo>
                                <a:pt x="1768326" y="30735"/>
                                <a:pt x="1746724" y="42701"/>
                                <a:pt x="1719744" y="63500"/>
                              </a:cubicBezTo>
                              <a:cubicBezTo>
                                <a:pt x="1489254" y="110189"/>
                                <a:pt x="1351036" y="29314"/>
                                <a:pt x="1208296" y="63500"/>
                              </a:cubicBezTo>
                              <a:cubicBezTo>
                                <a:pt x="1065556" y="97686"/>
                                <a:pt x="846254" y="60340"/>
                                <a:pt x="631556" y="63500"/>
                              </a:cubicBezTo>
                              <a:cubicBezTo>
                                <a:pt x="416858" y="66660"/>
                                <a:pt x="316719" y="20644"/>
                                <a:pt x="87462" y="63500"/>
                              </a:cubicBezTo>
                              <a:cubicBezTo>
                                <a:pt x="54178" y="50891"/>
                                <a:pt x="46647" y="35413"/>
                                <a:pt x="25830" y="21430"/>
                              </a:cubicBezTo>
                              <a:cubicBezTo>
                                <a:pt x="18767" y="15868"/>
                                <a:pt x="9864" y="6233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3A4244FD-6061-43D0-9316-C6443DD08E63}"/>
                    </a:ext>
                  </a:extLst>
                </p:cNvPr>
                <p:cNvSpPr/>
                <p:nvPr/>
              </p:nvSpPr>
              <p:spPr>
                <a:xfrm>
                  <a:off x="3137274" y="7172718"/>
                  <a:ext cx="1378099" cy="79374"/>
                </a:xfrm>
                <a:custGeom>
                  <a:avLst/>
                  <a:gdLst>
                    <a:gd name="connsiteX0" fmla="*/ 0 w 1378099"/>
                    <a:gd name="connsiteY0" fmla="*/ 0 h 79374"/>
                    <a:gd name="connsiteX1" fmla="*/ 1378099 w 1378099"/>
                    <a:gd name="connsiteY1" fmla="*/ 0 h 79374"/>
                    <a:gd name="connsiteX2" fmla="*/ 1325052 w 1378099"/>
                    <a:gd name="connsiteY2" fmla="*/ 27153 h 79374"/>
                    <a:gd name="connsiteX3" fmla="*/ 1169973 w 1378099"/>
                    <a:gd name="connsiteY3" fmla="*/ 79374 h 79374"/>
                    <a:gd name="connsiteX4" fmla="*/ 208126 w 1378099"/>
                    <a:gd name="connsiteY4" fmla="*/ 79374 h 79374"/>
                    <a:gd name="connsiteX5" fmla="*/ 53046 w 1378099"/>
                    <a:gd name="connsiteY5" fmla="*/ 27153 h 79374"/>
                    <a:gd name="connsiteX6" fmla="*/ 0 w 1378099"/>
                    <a:gd name="connsiteY6" fmla="*/ 0 h 79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78099" h="79374">
                      <a:moveTo>
                        <a:pt x="0" y="0"/>
                      </a:moveTo>
                      <a:lnTo>
                        <a:pt x="1378099" y="0"/>
                      </a:lnTo>
                      <a:lnTo>
                        <a:pt x="1325052" y="27153"/>
                      </a:lnTo>
                      <a:lnTo>
                        <a:pt x="1169973" y="79374"/>
                      </a:lnTo>
                      <a:lnTo>
                        <a:pt x="208126" y="79374"/>
                      </a:lnTo>
                      <a:lnTo>
                        <a:pt x="53046" y="27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721445254">
                        <a:custGeom>
                          <a:avLst/>
                          <a:gdLst>
                            <a:gd name="connsiteX0" fmla="*/ 0 w 1378099"/>
                            <a:gd name="connsiteY0" fmla="*/ 0 h 79374"/>
                            <a:gd name="connsiteX1" fmla="*/ 431804 w 1378099"/>
                            <a:gd name="connsiteY1" fmla="*/ 0 h 79374"/>
                            <a:gd name="connsiteX2" fmla="*/ 863609 w 1378099"/>
                            <a:gd name="connsiteY2" fmla="*/ 0 h 79374"/>
                            <a:gd name="connsiteX3" fmla="*/ 1378099 w 1378099"/>
                            <a:gd name="connsiteY3" fmla="*/ 0 h 79374"/>
                            <a:gd name="connsiteX4" fmla="*/ 1325052 w 1378099"/>
                            <a:gd name="connsiteY4" fmla="*/ 27153 h 79374"/>
                            <a:gd name="connsiteX5" fmla="*/ 1169973 w 1378099"/>
                            <a:gd name="connsiteY5" fmla="*/ 79374 h 79374"/>
                            <a:gd name="connsiteX6" fmla="*/ 708286 w 1378099"/>
                            <a:gd name="connsiteY6" fmla="*/ 79374 h 79374"/>
                            <a:gd name="connsiteX7" fmla="*/ 208126 w 1378099"/>
                            <a:gd name="connsiteY7" fmla="*/ 79374 h 79374"/>
                            <a:gd name="connsiteX8" fmla="*/ 53046 w 1378099"/>
                            <a:gd name="connsiteY8" fmla="*/ 27153 h 79374"/>
                            <a:gd name="connsiteX9" fmla="*/ 0 w 1378099"/>
                            <a:gd name="connsiteY9" fmla="*/ 0 h 793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78099" h="79374" fill="none" extrusionOk="0">
                              <a:moveTo>
                                <a:pt x="0" y="0"/>
                              </a:moveTo>
                              <a:cubicBezTo>
                                <a:pt x="197715" y="-25186"/>
                                <a:pt x="338963" y="43862"/>
                                <a:pt x="431804" y="0"/>
                              </a:cubicBezTo>
                              <a:cubicBezTo>
                                <a:pt x="524645" y="-43862"/>
                                <a:pt x="693937" y="8616"/>
                                <a:pt x="863609" y="0"/>
                              </a:cubicBezTo>
                              <a:cubicBezTo>
                                <a:pt x="1033281" y="-8616"/>
                                <a:pt x="1122094" y="9526"/>
                                <a:pt x="1378099" y="0"/>
                              </a:cubicBezTo>
                              <a:cubicBezTo>
                                <a:pt x="1359904" y="11895"/>
                                <a:pt x="1346432" y="10449"/>
                                <a:pt x="1325052" y="27153"/>
                              </a:cubicBezTo>
                              <a:cubicBezTo>
                                <a:pt x="1269441" y="65970"/>
                                <a:pt x="1227411" y="55446"/>
                                <a:pt x="1169973" y="79374"/>
                              </a:cubicBezTo>
                              <a:cubicBezTo>
                                <a:pt x="985108" y="80555"/>
                                <a:pt x="845151" y="54330"/>
                                <a:pt x="708286" y="79374"/>
                              </a:cubicBezTo>
                              <a:cubicBezTo>
                                <a:pt x="571421" y="104418"/>
                                <a:pt x="385421" y="60734"/>
                                <a:pt x="208126" y="79374"/>
                              </a:cubicBezTo>
                              <a:cubicBezTo>
                                <a:pt x="133436" y="60624"/>
                                <a:pt x="93781" y="33342"/>
                                <a:pt x="53046" y="27153"/>
                              </a:cubicBezTo>
                              <a:cubicBezTo>
                                <a:pt x="26816" y="15544"/>
                                <a:pt x="24970" y="8715"/>
                                <a:pt x="0" y="0"/>
                              </a:cubicBezTo>
                              <a:close/>
                            </a:path>
                            <a:path w="1378099" h="79374" stroke="0" extrusionOk="0">
                              <a:moveTo>
                                <a:pt x="0" y="0"/>
                              </a:moveTo>
                              <a:cubicBezTo>
                                <a:pt x="176047" y="-14129"/>
                                <a:pt x="280138" y="39590"/>
                                <a:pt x="445585" y="0"/>
                              </a:cubicBezTo>
                              <a:cubicBezTo>
                                <a:pt x="611033" y="-39590"/>
                                <a:pt x="708700" y="4189"/>
                                <a:pt x="877390" y="0"/>
                              </a:cubicBezTo>
                              <a:cubicBezTo>
                                <a:pt x="1046081" y="-4189"/>
                                <a:pt x="1159794" y="22346"/>
                                <a:pt x="1378099" y="0"/>
                              </a:cubicBezTo>
                              <a:cubicBezTo>
                                <a:pt x="1357767" y="11598"/>
                                <a:pt x="1346687" y="11166"/>
                                <a:pt x="1325052" y="27153"/>
                              </a:cubicBezTo>
                              <a:cubicBezTo>
                                <a:pt x="1279259" y="49201"/>
                                <a:pt x="1242376" y="39821"/>
                                <a:pt x="1169973" y="79374"/>
                              </a:cubicBezTo>
                              <a:cubicBezTo>
                                <a:pt x="1006921" y="135924"/>
                                <a:pt x="782110" y="20762"/>
                                <a:pt x="669813" y="79374"/>
                              </a:cubicBezTo>
                              <a:cubicBezTo>
                                <a:pt x="557516" y="137986"/>
                                <a:pt x="386125" y="60167"/>
                                <a:pt x="208126" y="79374"/>
                              </a:cubicBezTo>
                              <a:cubicBezTo>
                                <a:pt x="168390" y="80555"/>
                                <a:pt x="132390" y="41845"/>
                                <a:pt x="53046" y="27153"/>
                              </a:cubicBezTo>
                              <a:cubicBezTo>
                                <a:pt x="31397" y="20717"/>
                                <a:pt x="17825" y="6355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5BC3948C-1A24-499E-8F69-F518E3F22D9B}"/>
                    </a:ext>
                  </a:extLst>
                </p:cNvPr>
                <p:cNvSpPr/>
                <p:nvPr/>
              </p:nvSpPr>
              <p:spPr>
                <a:xfrm>
                  <a:off x="3425729" y="5908967"/>
                  <a:ext cx="801186" cy="47335"/>
                </a:xfrm>
                <a:custGeom>
                  <a:avLst/>
                  <a:gdLst>
                    <a:gd name="connsiteX0" fmla="*/ 400593 w 801186"/>
                    <a:gd name="connsiteY0" fmla="*/ 0 h 47335"/>
                    <a:gd name="connsiteX1" fmla="*/ 629845 w 801186"/>
                    <a:gd name="connsiteY1" fmla="*/ 14338 h 47335"/>
                    <a:gd name="connsiteX2" fmla="*/ 801186 w 801186"/>
                    <a:gd name="connsiteY2" fmla="*/ 47335 h 47335"/>
                    <a:gd name="connsiteX3" fmla="*/ 0 w 801186"/>
                    <a:gd name="connsiteY3" fmla="*/ 47335 h 47335"/>
                    <a:gd name="connsiteX4" fmla="*/ 171341 w 801186"/>
                    <a:gd name="connsiteY4" fmla="*/ 14338 h 47335"/>
                    <a:gd name="connsiteX5" fmla="*/ 400593 w 801186"/>
                    <a:gd name="connsiteY5" fmla="*/ 0 h 47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1186" h="47335">
                      <a:moveTo>
                        <a:pt x="400593" y="0"/>
                      </a:moveTo>
                      <a:cubicBezTo>
                        <a:pt x="479123" y="0"/>
                        <a:pt x="555795" y="4937"/>
                        <a:pt x="629845" y="14338"/>
                      </a:cubicBezTo>
                      <a:lnTo>
                        <a:pt x="801186" y="47335"/>
                      </a:lnTo>
                      <a:lnTo>
                        <a:pt x="0" y="47335"/>
                      </a:lnTo>
                      <a:lnTo>
                        <a:pt x="171341" y="14338"/>
                      </a:lnTo>
                      <a:cubicBezTo>
                        <a:pt x="245392" y="4937"/>
                        <a:pt x="322063" y="0"/>
                        <a:pt x="400593" y="0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179290541">
                        <a:custGeom>
                          <a:avLst/>
                          <a:gdLst>
                            <a:gd name="connsiteX0" fmla="*/ 400593 w 801186"/>
                            <a:gd name="connsiteY0" fmla="*/ 0 h 47335"/>
                            <a:gd name="connsiteX1" fmla="*/ 629845 w 801186"/>
                            <a:gd name="connsiteY1" fmla="*/ 14338 h 47335"/>
                            <a:gd name="connsiteX2" fmla="*/ 801186 w 801186"/>
                            <a:gd name="connsiteY2" fmla="*/ 47335 h 47335"/>
                            <a:gd name="connsiteX3" fmla="*/ 400593 w 801186"/>
                            <a:gd name="connsiteY3" fmla="*/ 47335 h 47335"/>
                            <a:gd name="connsiteX4" fmla="*/ 0 w 801186"/>
                            <a:gd name="connsiteY4" fmla="*/ 47335 h 47335"/>
                            <a:gd name="connsiteX5" fmla="*/ 171341 w 801186"/>
                            <a:gd name="connsiteY5" fmla="*/ 14338 h 47335"/>
                            <a:gd name="connsiteX6" fmla="*/ 400593 w 801186"/>
                            <a:gd name="connsiteY6" fmla="*/ 0 h 473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801186" h="47335" fill="none" extrusionOk="0">
                              <a:moveTo>
                                <a:pt x="400593" y="0"/>
                              </a:moveTo>
                              <a:cubicBezTo>
                                <a:pt x="498717" y="-1836"/>
                                <a:pt x="549256" y="4554"/>
                                <a:pt x="629845" y="14338"/>
                              </a:cubicBezTo>
                              <a:cubicBezTo>
                                <a:pt x="672431" y="17538"/>
                                <a:pt x="758964" y="41352"/>
                                <a:pt x="801186" y="47335"/>
                              </a:cubicBezTo>
                              <a:cubicBezTo>
                                <a:pt x="606376" y="86671"/>
                                <a:pt x="546455" y="2081"/>
                                <a:pt x="400593" y="47335"/>
                              </a:cubicBezTo>
                              <a:cubicBezTo>
                                <a:pt x="254731" y="92589"/>
                                <a:pt x="104526" y="37002"/>
                                <a:pt x="0" y="47335"/>
                              </a:cubicBezTo>
                              <a:cubicBezTo>
                                <a:pt x="73125" y="27638"/>
                                <a:pt x="111947" y="36749"/>
                                <a:pt x="171341" y="14338"/>
                              </a:cubicBezTo>
                              <a:cubicBezTo>
                                <a:pt x="242235" y="6546"/>
                                <a:pt x="331239" y="6759"/>
                                <a:pt x="400593" y="0"/>
                              </a:cubicBezTo>
                              <a:close/>
                            </a:path>
                            <a:path w="801186" h="47335" stroke="0" extrusionOk="0">
                              <a:moveTo>
                                <a:pt x="400593" y="0"/>
                              </a:moveTo>
                              <a:cubicBezTo>
                                <a:pt x="489755" y="8888"/>
                                <a:pt x="553816" y="-2075"/>
                                <a:pt x="629845" y="14338"/>
                              </a:cubicBezTo>
                              <a:cubicBezTo>
                                <a:pt x="716864" y="11041"/>
                                <a:pt x="744508" y="51016"/>
                                <a:pt x="801186" y="47335"/>
                              </a:cubicBezTo>
                              <a:cubicBezTo>
                                <a:pt x="705613" y="75087"/>
                                <a:pt x="576259" y="19846"/>
                                <a:pt x="384569" y="47335"/>
                              </a:cubicBezTo>
                              <a:cubicBezTo>
                                <a:pt x="192879" y="74824"/>
                                <a:pt x="151218" y="25978"/>
                                <a:pt x="0" y="47335"/>
                              </a:cubicBezTo>
                              <a:cubicBezTo>
                                <a:pt x="80043" y="17720"/>
                                <a:pt x="130656" y="37256"/>
                                <a:pt x="171341" y="14338"/>
                              </a:cubicBezTo>
                              <a:cubicBezTo>
                                <a:pt x="251253" y="11358"/>
                                <a:pt x="314746" y="-18624"/>
                                <a:pt x="40059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A33D3A7D-A9F8-482E-8D94-39A9643EBF09}"/>
                    </a:ext>
                  </a:extLst>
                </p:cNvPr>
                <p:cNvSpPr/>
                <p:nvPr/>
              </p:nvSpPr>
              <p:spPr>
                <a:xfrm>
                  <a:off x="3078226" y="6019802"/>
                  <a:ext cx="1496192" cy="67067"/>
                </a:xfrm>
                <a:custGeom>
                  <a:avLst/>
                  <a:gdLst>
                    <a:gd name="connsiteX0" fmla="*/ 140869 w 1496192"/>
                    <a:gd name="connsiteY0" fmla="*/ 0 h 67067"/>
                    <a:gd name="connsiteX1" fmla="*/ 1355323 w 1496192"/>
                    <a:gd name="connsiteY1" fmla="*/ 0 h 67067"/>
                    <a:gd name="connsiteX2" fmla="*/ 1384099 w 1496192"/>
                    <a:gd name="connsiteY2" fmla="*/ 9690 h 67067"/>
                    <a:gd name="connsiteX3" fmla="*/ 1496192 w 1496192"/>
                    <a:gd name="connsiteY3" fmla="*/ 67067 h 67067"/>
                    <a:gd name="connsiteX4" fmla="*/ 0 w 1496192"/>
                    <a:gd name="connsiteY4" fmla="*/ 67067 h 67067"/>
                    <a:gd name="connsiteX5" fmla="*/ 112093 w 1496192"/>
                    <a:gd name="connsiteY5" fmla="*/ 9690 h 67067"/>
                    <a:gd name="connsiteX6" fmla="*/ 140869 w 1496192"/>
                    <a:gd name="connsiteY6" fmla="*/ 0 h 6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6192" h="67067">
                      <a:moveTo>
                        <a:pt x="140869" y="0"/>
                      </a:moveTo>
                      <a:lnTo>
                        <a:pt x="1355323" y="0"/>
                      </a:lnTo>
                      <a:lnTo>
                        <a:pt x="1384099" y="9690"/>
                      </a:lnTo>
                      <a:lnTo>
                        <a:pt x="1496192" y="67067"/>
                      </a:lnTo>
                      <a:lnTo>
                        <a:pt x="0" y="67067"/>
                      </a:lnTo>
                      <a:lnTo>
                        <a:pt x="112093" y="9690"/>
                      </a:lnTo>
                      <a:lnTo>
                        <a:pt x="140869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829861973">
                        <a:custGeom>
                          <a:avLst/>
                          <a:gdLst>
                            <a:gd name="connsiteX0" fmla="*/ 140869 w 1496192"/>
                            <a:gd name="connsiteY0" fmla="*/ 0 h 67067"/>
                            <a:gd name="connsiteX1" fmla="*/ 569976 w 1496192"/>
                            <a:gd name="connsiteY1" fmla="*/ 0 h 67067"/>
                            <a:gd name="connsiteX2" fmla="*/ 938360 w 1496192"/>
                            <a:gd name="connsiteY2" fmla="*/ 0 h 67067"/>
                            <a:gd name="connsiteX3" fmla="*/ 1355323 w 1496192"/>
                            <a:gd name="connsiteY3" fmla="*/ 0 h 67067"/>
                            <a:gd name="connsiteX4" fmla="*/ 1384099 w 1496192"/>
                            <a:gd name="connsiteY4" fmla="*/ 9690 h 67067"/>
                            <a:gd name="connsiteX5" fmla="*/ 1496192 w 1496192"/>
                            <a:gd name="connsiteY5" fmla="*/ 67067 h 67067"/>
                            <a:gd name="connsiteX6" fmla="*/ 1027385 w 1496192"/>
                            <a:gd name="connsiteY6" fmla="*/ 67067 h 67067"/>
                            <a:gd name="connsiteX7" fmla="*/ 558578 w 1496192"/>
                            <a:gd name="connsiteY7" fmla="*/ 67067 h 67067"/>
                            <a:gd name="connsiteX8" fmla="*/ 0 w 1496192"/>
                            <a:gd name="connsiteY8" fmla="*/ 67067 h 67067"/>
                            <a:gd name="connsiteX9" fmla="*/ 112093 w 1496192"/>
                            <a:gd name="connsiteY9" fmla="*/ 9690 h 67067"/>
                            <a:gd name="connsiteX10" fmla="*/ 140869 w 1496192"/>
                            <a:gd name="connsiteY10" fmla="*/ 0 h 670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6192" h="67067" fill="none" extrusionOk="0">
                              <a:moveTo>
                                <a:pt x="140869" y="0"/>
                              </a:moveTo>
                              <a:cubicBezTo>
                                <a:pt x="294928" y="-28651"/>
                                <a:pt x="412960" y="9076"/>
                                <a:pt x="569976" y="0"/>
                              </a:cubicBezTo>
                              <a:cubicBezTo>
                                <a:pt x="726992" y="-9076"/>
                                <a:pt x="773133" y="41263"/>
                                <a:pt x="938360" y="0"/>
                              </a:cubicBezTo>
                              <a:cubicBezTo>
                                <a:pt x="1103587" y="-41263"/>
                                <a:pt x="1190479" y="20186"/>
                                <a:pt x="1355323" y="0"/>
                              </a:cubicBezTo>
                              <a:cubicBezTo>
                                <a:pt x="1368961" y="2440"/>
                                <a:pt x="1369678" y="7342"/>
                                <a:pt x="1384099" y="9690"/>
                              </a:cubicBezTo>
                              <a:cubicBezTo>
                                <a:pt x="1437596" y="35816"/>
                                <a:pt x="1469606" y="58479"/>
                                <a:pt x="1496192" y="67067"/>
                              </a:cubicBezTo>
                              <a:cubicBezTo>
                                <a:pt x="1399884" y="81104"/>
                                <a:pt x="1209874" y="52602"/>
                                <a:pt x="1027385" y="67067"/>
                              </a:cubicBezTo>
                              <a:cubicBezTo>
                                <a:pt x="844896" y="81532"/>
                                <a:pt x="697758" y="65049"/>
                                <a:pt x="558578" y="67067"/>
                              </a:cubicBezTo>
                              <a:cubicBezTo>
                                <a:pt x="419398" y="69085"/>
                                <a:pt x="187166" y="30274"/>
                                <a:pt x="0" y="67067"/>
                              </a:cubicBezTo>
                              <a:cubicBezTo>
                                <a:pt x="42008" y="42710"/>
                                <a:pt x="93386" y="31111"/>
                                <a:pt x="112093" y="9690"/>
                              </a:cubicBezTo>
                              <a:cubicBezTo>
                                <a:pt x="120936" y="3229"/>
                                <a:pt x="127658" y="7319"/>
                                <a:pt x="140869" y="0"/>
                              </a:cubicBezTo>
                              <a:close/>
                            </a:path>
                            <a:path w="1496192" h="67067" stroke="0" extrusionOk="0">
                              <a:moveTo>
                                <a:pt x="140869" y="0"/>
                              </a:moveTo>
                              <a:cubicBezTo>
                                <a:pt x="315994" y="-45648"/>
                                <a:pt x="427718" y="46808"/>
                                <a:pt x="533542" y="0"/>
                              </a:cubicBezTo>
                              <a:cubicBezTo>
                                <a:pt x="639366" y="-46808"/>
                                <a:pt x="845804" y="2107"/>
                                <a:pt x="926216" y="0"/>
                              </a:cubicBezTo>
                              <a:cubicBezTo>
                                <a:pt x="1006628" y="-2107"/>
                                <a:pt x="1144630" y="33068"/>
                                <a:pt x="1355323" y="0"/>
                              </a:cubicBezTo>
                              <a:cubicBezTo>
                                <a:pt x="1367540" y="1209"/>
                                <a:pt x="1373992" y="6726"/>
                                <a:pt x="1384099" y="9690"/>
                              </a:cubicBezTo>
                              <a:cubicBezTo>
                                <a:pt x="1436247" y="29107"/>
                                <a:pt x="1436969" y="51892"/>
                                <a:pt x="1496192" y="67067"/>
                              </a:cubicBezTo>
                              <a:cubicBezTo>
                                <a:pt x="1322269" y="112213"/>
                                <a:pt x="1149964" y="42011"/>
                                <a:pt x="1027385" y="67067"/>
                              </a:cubicBezTo>
                              <a:cubicBezTo>
                                <a:pt x="904806" y="92123"/>
                                <a:pt x="681257" y="21710"/>
                                <a:pt x="573540" y="67067"/>
                              </a:cubicBezTo>
                              <a:cubicBezTo>
                                <a:pt x="465824" y="112424"/>
                                <a:pt x="141442" y="66506"/>
                                <a:pt x="0" y="67067"/>
                              </a:cubicBezTo>
                              <a:cubicBezTo>
                                <a:pt x="19931" y="48363"/>
                                <a:pt x="62251" y="50164"/>
                                <a:pt x="112093" y="9690"/>
                              </a:cubicBezTo>
                              <a:cubicBezTo>
                                <a:pt x="123296" y="3909"/>
                                <a:pt x="135810" y="5291"/>
                                <a:pt x="140869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D9204B9C-A008-4644-B789-81BDADEC1F06}"/>
                    </a:ext>
                  </a:extLst>
                </p:cNvPr>
                <p:cNvSpPr/>
                <p:nvPr/>
              </p:nvSpPr>
              <p:spPr>
                <a:xfrm>
                  <a:off x="2867798" y="6166243"/>
                  <a:ext cx="1917051" cy="69459"/>
                </a:xfrm>
                <a:custGeom>
                  <a:avLst/>
                  <a:gdLst>
                    <a:gd name="connsiteX0" fmla="*/ 80196 w 1917051"/>
                    <a:gd name="connsiteY0" fmla="*/ 0 h 69459"/>
                    <a:gd name="connsiteX1" fmla="*/ 1836854 w 1917051"/>
                    <a:gd name="connsiteY1" fmla="*/ 0 h 69459"/>
                    <a:gd name="connsiteX2" fmla="*/ 1901782 w 1917051"/>
                    <a:gd name="connsiteY2" fmla="*/ 53867 h 69459"/>
                    <a:gd name="connsiteX3" fmla="*/ 1917051 w 1917051"/>
                    <a:gd name="connsiteY3" fmla="*/ 69459 h 69459"/>
                    <a:gd name="connsiteX4" fmla="*/ 0 w 1917051"/>
                    <a:gd name="connsiteY4" fmla="*/ 69459 h 69459"/>
                    <a:gd name="connsiteX5" fmla="*/ 15268 w 1917051"/>
                    <a:gd name="connsiteY5" fmla="*/ 53867 h 69459"/>
                    <a:gd name="connsiteX6" fmla="*/ 80196 w 1917051"/>
                    <a:gd name="connsiteY6" fmla="*/ 0 h 6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7051" h="69459">
                      <a:moveTo>
                        <a:pt x="80196" y="0"/>
                      </a:moveTo>
                      <a:lnTo>
                        <a:pt x="1836854" y="0"/>
                      </a:lnTo>
                      <a:lnTo>
                        <a:pt x="1901782" y="53867"/>
                      </a:lnTo>
                      <a:lnTo>
                        <a:pt x="1917051" y="69459"/>
                      </a:lnTo>
                      <a:lnTo>
                        <a:pt x="0" y="69459"/>
                      </a:lnTo>
                      <a:lnTo>
                        <a:pt x="15268" y="53867"/>
                      </a:lnTo>
                      <a:lnTo>
                        <a:pt x="80196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592091818">
                        <a:custGeom>
                          <a:avLst/>
                          <a:gdLst>
                            <a:gd name="connsiteX0" fmla="*/ 80196 w 1917051"/>
                            <a:gd name="connsiteY0" fmla="*/ 0 h 69459"/>
                            <a:gd name="connsiteX1" fmla="*/ 665749 w 1917051"/>
                            <a:gd name="connsiteY1" fmla="*/ 0 h 69459"/>
                            <a:gd name="connsiteX2" fmla="*/ 1198602 w 1917051"/>
                            <a:gd name="connsiteY2" fmla="*/ 0 h 69459"/>
                            <a:gd name="connsiteX3" fmla="*/ 1836854 w 1917051"/>
                            <a:gd name="connsiteY3" fmla="*/ 0 h 69459"/>
                            <a:gd name="connsiteX4" fmla="*/ 1901782 w 1917051"/>
                            <a:gd name="connsiteY4" fmla="*/ 53867 h 69459"/>
                            <a:gd name="connsiteX5" fmla="*/ 1917051 w 1917051"/>
                            <a:gd name="connsiteY5" fmla="*/ 69459 h 69459"/>
                            <a:gd name="connsiteX6" fmla="*/ 1437788 w 1917051"/>
                            <a:gd name="connsiteY6" fmla="*/ 69459 h 69459"/>
                            <a:gd name="connsiteX7" fmla="*/ 958526 w 1917051"/>
                            <a:gd name="connsiteY7" fmla="*/ 69459 h 69459"/>
                            <a:gd name="connsiteX8" fmla="*/ 479263 w 1917051"/>
                            <a:gd name="connsiteY8" fmla="*/ 69459 h 69459"/>
                            <a:gd name="connsiteX9" fmla="*/ 0 w 1917051"/>
                            <a:gd name="connsiteY9" fmla="*/ 69459 h 69459"/>
                            <a:gd name="connsiteX10" fmla="*/ 15268 w 1917051"/>
                            <a:gd name="connsiteY10" fmla="*/ 53867 h 69459"/>
                            <a:gd name="connsiteX11" fmla="*/ 80196 w 1917051"/>
                            <a:gd name="connsiteY11" fmla="*/ 0 h 694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917051" h="69459" fill="none" extrusionOk="0">
                              <a:moveTo>
                                <a:pt x="80196" y="0"/>
                              </a:moveTo>
                              <a:cubicBezTo>
                                <a:pt x="216754" y="-28855"/>
                                <a:pt x="446939" y="27200"/>
                                <a:pt x="665749" y="0"/>
                              </a:cubicBezTo>
                              <a:cubicBezTo>
                                <a:pt x="884559" y="-27200"/>
                                <a:pt x="948267" y="25817"/>
                                <a:pt x="1198602" y="0"/>
                              </a:cubicBezTo>
                              <a:cubicBezTo>
                                <a:pt x="1448937" y="-25817"/>
                                <a:pt x="1536139" y="31983"/>
                                <a:pt x="1836854" y="0"/>
                              </a:cubicBezTo>
                              <a:cubicBezTo>
                                <a:pt x="1871328" y="21368"/>
                                <a:pt x="1877222" y="44515"/>
                                <a:pt x="1901782" y="53867"/>
                              </a:cubicBezTo>
                              <a:cubicBezTo>
                                <a:pt x="1906473" y="55800"/>
                                <a:pt x="1910591" y="63141"/>
                                <a:pt x="1917051" y="69459"/>
                              </a:cubicBezTo>
                              <a:cubicBezTo>
                                <a:pt x="1782628" y="87733"/>
                                <a:pt x="1666591" y="15484"/>
                                <a:pt x="1437788" y="69459"/>
                              </a:cubicBezTo>
                              <a:cubicBezTo>
                                <a:pt x="1208985" y="123434"/>
                                <a:pt x="1107392" y="66884"/>
                                <a:pt x="958526" y="69459"/>
                              </a:cubicBezTo>
                              <a:cubicBezTo>
                                <a:pt x="809660" y="72034"/>
                                <a:pt x="646747" y="46713"/>
                                <a:pt x="479263" y="69459"/>
                              </a:cubicBezTo>
                              <a:cubicBezTo>
                                <a:pt x="311779" y="92205"/>
                                <a:pt x="111978" y="40672"/>
                                <a:pt x="0" y="69459"/>
                              </a:cubicBezTo>
                              <a:cubicBezTo>
                                <a:pt x="3628" y="63392"/>
                                <a:pt x="12936" y="59499"/>
                                <a:pt x="15268" y="53867"/>
                              </a:cubicBezTo>
                              <a:cubicBezTo>
                                <a:pt x="23913" y="36140"/>
                                <a:pt x="68987" y="14841"/>
                                <a:pt x="80196" y="0"/>
                              </a:cubicBezTo>
                              <a:close/>
                            </a:path>
                            <a:path w="1917051" h="69459" stroke="0" extrusionOk="0">
                              <a:moveTo>
                                <a:pt x="80196" y="0"/>
                              </a:moveTo>
                              <a:cubicBezTo>
                                <a:pt x="253714" y="-20598"/>
                                <a:pt x="359607" y="29824"/>
                                <a:pt x="630616" y="0"/>
                              </a:cubicBezTo>
                              <a:cubicBezTo>
                                <a:pt x="901625" y="-29824"/>
                                <a:pt x="923719" y="56484"/>
                                <a:pt x="1163468" y="0"/>
                              </a:cubicBezTo>
                              <a:cubicBezTo>
                                <a:pt x="1403217" y="-56484"/>
                                <a:pt x="1689838" y="28712"/>
                                <a:pt x="1836854" y="0"/>
                              </a:cubicBezTo>
                              <a:cubicBezTo>
                                <a:pt x="1865200" y="17831"/>
                                <a:pt x="1865305" y="35932"/>
                                <a:pt x="1901782" y="53867"/>
                              </a:cubicBezTo>
                              <a:cubicBezTo>
                                <a:pt x="1908766" y="58268"/>
                                <a:pt x="1910508" y="66370"/>
                                <a:pt x="1917051" y="69459"/>
                              </a:cubicBezTo>
                              <a:cubicBezTo>
                                <a:pt x="1804271" y="87622"/>
                                <a:pt x="1597037" y="45220"/>
                                <a:pt x="1456959" y="69459"/>
                              </a:cubicBezTo>
                              <a:cubicBezTo>
                                <a:pt x="1316881" y="93698"/>
                                <a:pt x="1088906" y="37315"/>
                                <a:pt x="977696" y="69459"/>
                              </a:cubicBezTo>
                              <a:cubicBezTo>
                                <a:pt x="866486" y="101603"/>
                                <a:pt x="738653" y="43576"/>
                                <a:pt x="536774" y="69459"/>
                              </a:cubicBezTo>
                              <a:cubicBezTo>
                                <a:pt x="334895" y="95342"/>
                                <a:pt x="217255" y="49900"/>
                                <a:pt x="0" y="69459"/>
                              </a:cubicBezTo>
                              <a:cubicBezTo>
                                <a:pt x="4661" y="64229"/>
                                <a:pt x="10688" y="60279"/>
                                <a:pt x="15268" y="53867"/>
                              </a:cubicBezTo>
                              <a:cubicBezTo>
                                <a:pt x="40457" y="21661"/>
                                <a:pt x="56954" y="24050"/>
                                <a:pt x="80196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F6FDCB1B-1AD7-4472-9BEC-4993B83B3D42}"/>
                    </a:ext>
                  </a:extLst>
                </p:cNvPr>
                <p:cNvSpPr/>
                <p:nvPr/>
              </p:nvSpPr>
              <p:spPr>
                <a:xfrm>
                  <a:off x="2757803" y="6299201"/>
                  <a:ext cx="2137038" cy="75334"/>
                </a:xfrm>
                <a:custGeom>
                  <a:avLst/>
                  <a:gdLst>
                    <a:gd name="connsiteX0" fmla="*/ 52051 w 2137038"/>
                    <a:gd name="connsiteY0" fmla="*/ 0 h 75334"/>
                    <a:gd name="connsiteX1" fmla="*/ 2084987 w 2137038"/>
                    <a:gd name="connsiteY1" fmla="*/ 0 h 75334"/>
                    <a:gd name="connsiteX2" fmla="*/ 2116655 w 2137038"/>
                    <a:gd name="connsiteY2" fmla="*/ 40784 h 75334"/>
                    <a:gd name="connsiteX3" fmla="*/ 2137038 w 2137038"/>
                    <a:gd name="connsiteY3" fmla="*/ 75334 h 75334"/>
                    <a:gd name="connsiteX4" fmla="*/ 0 w 2137038"/>
                    <a:gd name="connsiteY4" fmla="*/ 75334 h 75334"/>
                    <a:gd name="connsiteX5" fmla="*/ 20383 w 2137038"/>
                    <a:gd name="connsiteY5" fmla="*/ 40784 h 75334"/>
                    <a:gd name="connsiteX6" fmla="*/ 52051 w 2137038"/>
                    <a:gd name="connsiteY6" fmla="*/ 0 h 75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37038" h="75334">
                      <a:moveTo>
                        <a:pt x="52051" y="0"/>
                      </a:moveTo>
                      <a:lnTo>
                        <a:pt x="2084987" y="0"/>
                      </a:lnTo>
                      <a:lnTo>
                        <a:pt x="2116655" y="40784"/>
                      </a:lnTo>
                      <a:lnTo>
                        <a:pt x="2137038" y="75334"/>
                      </a:lnTo>
                      <a:lnTo>
                        <a:pt x="0" y="75334"/>
                      </a:lnTo>
                      <a:lnTo>
                        <a:pt x="20383" y="40784"/>
                      </a:lnTo>
                      <a:lnTo>
                        <a:pt x="52051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423689575">
                        <a:custGeom>
                          <a:avLst/>
                          <a:gdLst>
                            <a:gd name="connsiteX0" fmla="*/ 52051 w 2137038"/>
                            <a:gd name="connsiteY0" fmla="*/ 0 h 75334"/>
                            <a:gd name="connsiteX1" fmla="*/ 600944 w 2137038"/>
                            <a:gd name="connsiteY1" fmla="*/ 0 h 75334"/>
                            <a:gd name="connsiteX2" fmla="*/ 1149836 w 2137038"/>
                            <a:gd name="connsiteY2" fmla="*/ 0 h 75334"/>
                            <a:gd name="connsiteX3" fmla="*/ 2084987 w 2137038"/>
                            <a:gd name="connsiteY3" fmla="*/ 0 h 75334"/>
                            <a:gd name="connsiteX4" fmla="*/ 2116655 w 2137038"/>
                            <a:gd name="connsiteY4" fmla="*/ 40784 h 75334"/>
                            <a:gd name="connsiteX5" fmla="*/ 2137038 w 2137038"/>
                            <a:gd name="connsiteY5" fmla="*/ 75334 h 75334"/>
                            <a:gd name="connsiteX6" fmla="*/ 1645519 w 2137038"/>
                            <a:gd name="connsiteY6" fmla="*/ 75334 h 75334"/>
                            <a:gd name="connsiteX7" fmla="*/ 1154001 w 2137038"/>
                            <a:gd name="connsiteY7" fmla="*/ 75334 h 75334"/>
                            <a:gd name="connsiteX8" fmla="*/ 662482 w 2137038"/>
                            <a:gd name="connsiteY8" fmla="*/ 75334 h 75334"/>
                            <a:gd name="connsiteX9" fmla="*/ 0 w 2137038"/>
                            <a:gd name="connsiteY9" fmla="*/ 75334 h 75334"/>
                            <a:gd name="connsiteX10" fmla="*/ 20383 w 2137038"/>
                            <a:gd name="connsiteY10" fmla="*/ 40784 h 75334"/>
                            <a:gd name="connsiteX11" fmla="*/ 52051 w 2137038"/>
                            <a:gd name="connsiteY11" fmla="*/ 0 h 753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137038" h="75334" fill="none" extrusionOk="0">
                              <a:moveTo>
                                <a:pt x="52051" y="0"/>
                              </a:moveTo>
                              <a:cubicBezTo>
                                <a:pt x="319963" y="-60059"/>
                                <a:pt x="488795" y="25425"/>
                                <a:pt x="600944" y="0"/>
                              </a:cubicBezTo>
                              <a:cubicBezTo>
                                <a:pt x="713093" y="-25425"/>
                                <a:pt x="930939" y="40073"/>
                                <a:pt x="1149836" y="0"/>
                              </a:cubicBezTo>
                              <a:cubicBezTo>
                                <a:pt x="1368733" y="-40073"/>
                                <a:pt x="1868487" y="4570"/>
                                <a:pt x="2084987" y="0"/>
                              </a:cubicBezTo>
                              <a:cubicBezTo>
                                <a:pt x="2098835" y="10444"/>
                                <a:pt x="2097015" y="24687"/>
                                <a:pt x="2116655" y="40784"/>
                              </a:cubicBezTo>
                              <a:cubicBezTo>
                                <a:pt x="2127062" y="54142"/>
                                <a:pt x="2127911" y="64899"/>
                                <a:pt x="2137038" y="75334"/>
                              </a:cubicBezTo>
                              <a:cubicBezTo>
                                <a:pt x="1986146" y="95136"/>
                                <a:pt x="1889303" y="46348"/>
                                <a:pt x="1645519" y="75334"/>
                              </a:cubicBezTo>
                              <a:cubicBezTo>
                                <a:pt x="1401735" y="104320"/>
                                <a:pt x="1360189" y="27252"/>
                                <a:pt x="1154001" y="75334"/>
                              </a:cubicBezTo>
                              <a:cubicBezTo>
                                <a:pt x="947813" y="123416"/>
                                <a:pt x="904211" y="45044"/>
                                <a:pt x="662482" y="75334"/>
                              </a:cubicBezTo>
                              <a:cubicBezTo>
                                <a:pt x="420753" y="105624"/>
                                <a:pt x="270616" y="27456"/>
                                <a:pt x="0" y="75334"/>
                              </a:cubicBezTo>
                              <a:cubicBezTo>
                                <a:pt x="8986" y="57508"/>
                                <a:pt x="19001" y="50631"/>
                                <a:pt x="20383" y="40784"/>
                              </a:cubicBezTo>
                              <a:cubicBezTo>
                                <a:pt x="27959" y="24469"/>
                                <a:pt x="45232" y="13570"/>
                                <a:pt x="52051" y="0"/>
                              </a:cubicBezTo>
                              <a:close/>
                            </a:path>
                            <a:path w="2137038" h="75334" stroke="0" extrusionOk="0">
                              <a:moveTo>
                                <a:pt x="52051" y="0"/>
                              </a:moveTo>
                              <a:cubicBezTo>
                                <a:pt x="210153" y="-15316"/>
                                <a:pt x="409553" y="812"/>
                                <a:pt x="519626" y="0"/>
                              </a:cubicBezTo>
                              <a:cubicBezTo>
                                <a:pt x="629700" y="-812"/>
                                <a:pt x="858615" y="48427"/>
                                <a:pt x="987202" y="0"/>
                              </a:cubicBezTo>
                              <a:cubicBezTo>
                                <a:pt x="1115789" y="-48427"/>
                                <a:pt x="1303827" y="47780"/>
                                <a:pt x="1475106" y="0"/>
                              </a:cubicBezTo>
                              <a:cubicBezTo>
                                <a:pt x="1646385" y="-47780"/>
                                <a:pt x="1804419" y="9845"/>
                                <a:pt x="2084987" y="0"/>
                              </a:cubicBezTo>
                              <a:cubicBezTo>
                                <a:pt x="2095597" y="7300"/>
                                <a:pt x="2102933" y="30400"/>
                                <a:pt x="2116655" y="40784"/>
                              </a:cubicBezTo>
                              <a:cubicBezTo>
                                <a:pt x="2124044" y="52112"/>
                                <a:pt x="2125962" y="62227"/>
                                <a:pt x="2137038" y="75334"/>
                              </a:cubicBezTo>
                              <a:cubicBezTo>
                                <a:pt x="1943840" y="134306"/>
                                <a:pt x="1781610" y="13454"/>
                                <a:pt x="1602779" y="75334"/>
                              </a:cubicBezTo>
                              <a:cubicBezTo>
                                <a:pt x="1423948" y="137214"/>
                                <a:pt x="1221121" y="34756"/>
                                <a:pt x="1111260" y="75334"/>
                              </a:cubicBezTo>
                              <a:cubicBezTo>
                                <a:pt x="1001399" y="115912"/>
                                <a:pt x="775282" y="41502"/>
                                <a:pt x="577000" y="75334"/>
                              </a:cubicBezTo>
                              <a:cubicBezTo>
                                <a:pt x="378718" y="109166"/>
                                <a:pt x="158034" y="6695"/>
                                <a:pt x="0" y="75334"/>
                              </a:cubicBezTo>
                              <a:cubicBezTo>
                                <a:pt x="2486" y="66789"/>
                                <a:pt x="16123" y="56838"/>
                                <a:pt x="20383" y="40784"/>
                              </a:cubicBezTo>
                              <a:cubicBezTo>
                                <a:pt x="32280" y="23636"/>
                                <a:pt x="42042" y="21599"/>
                                <a:pt x="52051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2303FFA9-F992-48DC-87A4-48D0155FC756}"/>
                    </a:ext>
                  </a:extLst>
                </p:cNvPr>
                <p:cNvSpPr/>
                <p:nvPr/>
              </p:nvSpPr>
              <p:spPr>
                <a:xfrm>
                  <a:off x="2703731" y="6453909"/>
                  <a:ext cx="2245185" cy="51774"/>
                </a:xfrm>
                <a:custGeom>
                  <a:avLst/>
                  <a:gdLst>
                    <a:gd name="connsiteX0" fmla="*/ 15860 w 2245185"/>
                    <a:gd name="connsiteY0" fmla="*/ 0 h 51774"/>
                    <a:gd name="connsiteX1" fmla="*/ 2229324 w 2245185"/>
                    <a:gd name="connsiteY1" fmla="*/ 0 h 51774"/>
                    <a:gd name="connsiteX2" fmla="*/ 2237010 w 2245185"/>
                    <a:gd name="connsiteY2" fmla="*/ 18546 h 51774"/>
                    <a:gd name="connsiteX3" fmla="*/ 2245185 w 2245185"/>
                    <a:gd name="connsiteY3" fmla="*/ 51774 h 51774"/>
                    <a:gd name="connsiteX4" fmla="*/ 0 w 2245185"/>
                    <a:gd name="connsiteY4" fmla="*/ 51774 h 51774"/>
                    <a:gd name="connsiteX5" fmla="*/ 8174 w 2245185"/>
                    <a:gd name="connsiteY5" fmla="*/ 18546 h 51774"/>
                    <a:gd name="connsiteX6" fmla="*/ 15860 w 2245185"/>
                    <a:gd name="connsiteY6" fmla="*/ 0 h 5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185" h="51774">
                      <a:moveTo>
                        <a:pt x="15860" y="0"/>
                      </a:moveTo>
                      <a:lnTo>
                        <a:pt x="2229324" y="0"/>
                      </a:lnTo>
                      <a:lnTo>
                        <a:pt x="2237010" y="18546"/>
                      </a:lnTo>
                      <a:lnTo>
                        <a:pt x="2245185" y="51774"/>
                      </a:lnTo>
                      <a:lnTo>
                        <a:pt x="0" y="51774"/>
                      </a:lnTo>
                      <a:lnTo>
                        <a:pt x="8174" y="18546"/>
                      </a:lnTo>
                      <a:lnTo>
                        <a:pt x="1586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144723894">
                        <a:custGeom>
                          <a:avLst/>
                          <a:gdLst>
                            <a:gd name="connsiteX0" fmla="*/ 15860 w 2245185"/>
                            <a:gd name="connsiteY0" fmla="*/ 0 h 51774"/>
                            <a:gd name="connsiteX1" fmla="*/ 613495 w 2245185"/>
                            <a:gd name="connsiteY1" fmla="*/ 0 h 51774"/>
                            <a:gd name="connsiteX2" fmla="*/ 1144727 w 2245185"/>
                            <a:gd name="connsiteY2" fmla="*/ 0 h 51774"/>
                            <a:gd name="connsiteX3" fmla="*/ 1698093 w 2245185"/>
                            <a:gd name="connsiteY3" fmla="*/ 0 h 51774"/>
                            <a:gd name="connsiteX4" fmla="*/ 2229324 w 2245185"/>
                            <a:gd name="connsiteY4" fmla="*/ 0 h 51774"/>
                            <a:gd name="connsiteX5" fmla="*/ 2237010 w 2245185"/>
                            <a:gd name="connsiteY5" fmla="*/ 18546 h 51774"/>
                            <a:gd name="connsiteX6" fmla="*/ 2245185 w 2245185"/>
                            <a:gd name="connsiteY6" fmla="*/ 51774 h 51774"/>
                            <a:gd name="connsiteX7" fmla="*/ 1661437 w 2245185"/>
                            <a:gd name="connsiteY7" fmla="*/ 51774 h 51774"/>
                            <a:gd name="connsiteX8" fmla="*/ 1077689 w 2245185"/>
                            <a:gd name="connsiteY8" fmla="*/ 51774 h 51774"/>
                            <a:gd name="connsiteX9" fmla="*/ 0 w 2245185"/>
                            <a:gd name="connsiteY9" fmla="*/ 51774 h 51774"/>
                            <a:gd name="connsiteX10" fmla="*/ 8174 w 2245185"/>
                            <a:gd name="connsiteY10" fmla="*/ 18546 h 51774"/>
                            <a:gd name="connsiteX11" fmla="*/ 15860 w 2245185"/>
                            <a:gd name="connsiteY11" fmla="*/ 0 h 517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245185" h="51774" fill="none" extrusionOk="0">
                              <a:moveTo>
                                <a:pt x="15860" y="0"/>
                              </a:moveTo>
                              <a:cubicBezTo>
                                <a:pt x="216616" y="-44188"/>
                                <a:pt x="416390" y="19362"/>
                                <a:pt x="613495" y="0"/>
                              </a:cubicBezTo>
                              <a:cubicBezTo>
                                <a:pt x="810601" y="-19362"/>
                                <a:pt x="906598" y="29092"/>
                                <a:pt x="1144727" y="0"/>
                              </a:cubicBezTo>
                              <a:cubicBezTo>
                                <a:pt x="1382856" y="-29092"/>
                                <a:pt x="1470814" y="15275"/>
                                <a:pt x="1698093" y="0"/>
                              </a:cubicBezTo>
                              <a:cubicBezTo>
                                <a:pt x="1925372" y="-15275"/>
                                <a:pt x="2073397" y="42950"/>
                                <a:pt x="2229324" y="0"/>
                              </a:cubicBezTo>
                              <a:cubicBezTo>
                                <a:pt x="2232966" y="7052"/>
                                <a:pt x="2232908" y="12988"/>
                                <a:pt x="2237010" y="18546"/>
                              </a:cubicBezTo>
                              <a:cubicBezTo>
                                <a:pt x="2242039" y="32015"/>
                                <a:pt x="2238811" y="41933"/>
                                <a:pt x="2245185" y="51774"/>
                              </a:cubicBezTo>
                              <a:cubicBezTo>
                                <a:pt x="1990650" y="106769"/>
                                <a:pt x="1846282" y="9786"/>
                                <a:pt x="1661437" y="51774"/>
                              </a:cubicBezTo>
                              <a:cubicBezTo>
                                <a:pt x="1476592" y="93762"/>
                                <a:pt x="1309850" y="26728"/>
                                <a:pt x="1077689" y="51774"/>
                              </a:cubicBezTo>
                              <a:cubicBezTo>
                                <a:pt x="845528" y="76820"/>
                                <a:pt x="476050" y="-60085"/>
                                <a:pt x="0" y="51774"/>
                              </a:cubicBezTo>
                              <a:cubicBezTo>
                                <a:pt x="217" y="43554"/>
                                <a:pt x="8617" y="29028"/>
                                <a:pt x="8174" y="18546"/>
                              </a:cubicBezTo>
                              <a:cubicBezTo>
                                <a:pt x="11046" y="11455"/>
                                <a:pt x="15119" y="5009"/>
                                <a:pt x="15860" y="0"/>
                              </a:cubicBezTo>
                              <a:close/>
                            </a:path>
                            <a:path w="2245185" h="51774" stroke="0" extrusionOk="0">
                              <a:moveTo>
                                <a:pt x="15860" y="0"/>
                              </a:moveTo>
                              <a:cubicBezTo>
                                <a:pt x="129056" y="-47049"/>
                                <a:pt x="354485" y="2168"/>
                                <a:pt x="502822" y="0"/>
                              </a:cubicBezTo>
                              <a:cubicBezTo>
                                <a:pt x="651159" y="-2168"/>
                                <a:pt x="925937" y="58574"/>
                                <a:pt x="1034053" y="0"/>
                              </a:cubicBezTo>
                              <a:cubicBezTo>
                                <a:pt x="1142169" y="-58574"/>
                                <a:pt x="1345798" y="11305"/>
                                <a:pt x="1543150" y="0"/>
                              </a:cubicBezTo>
                              <a:cubicBezTo>
                                <a:pt x="1740502" y="-11305"/>
                                <a:pt x="2041021" y="9659"/>
                                <a:pt x="2229324" y="0"/>
                              </a:cubicBezTo>
                              <a:cubicBezTo>
                                <a:pt x="2234492" y="7260"/>
                                <a:pt x="2232675" y="10595"/>
                                <a:pt x="2237010" y="18546"/>
                              </a:cubicBezTo>
                              <a:cubicBezTo>
                                <a:pt x="2243708" y="30879"/>
                                <a:pt x="2238861" y="40856"/>
                                <a:pt x="2245185" y="51774"/>
                              </a:cubicBezTo>
                              <a:cubicBezTo>
                                <a:pt x="2110170" y="57252"/>
                                <a:pt x="1855270" y="46116"/>
                                <a:pt x="1638985" y="51774"/>
                              </a:cubicBezTo>
                              <a:cubicBezTo>
                                <a:pt x="1422700" y="57432"/>
                                <a:pt x="1228250" y="1142"/>
                                <a:pt x="1122593" y="51774"/>
                              </a:cubicBezTo>
                              <a:cubicBezTo>
                                <a:pt x="1016936" y="102406"/>
                                <a:pt x="776701" y="10079"/>
                                <a:pt x="561296" y="51774"/>
                              </a:cubicBezTo>
                              <a:cubicBezTo>
                                <a:pt x="345891" y="93469"/>
                                <a:pt x="190457" y="-8752"/>
                                <a:pt x="0" y="51774"/>
                              </a:cubicBezTo>
                              <a:cubicBezTo>
                                <a:pt x="2173" y="36008"/>
                                <a:pt x="10088" y="27050"/>
                                <a:pt x="8174" y="18546"/>
                              </a:cubicBezTo>
                              <a:cubicBezTo>
                                <a:pt x="10784" y="10935"/>
                                <a:pt x="15025" y="7984"/>
                                <a:pt x="1586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F89519A7-A0DC-423B-B3BC-EFA2296B9208}"/>
                    </a:ext>
                  </a:extLst>
                </p:cNvPr>
                <p:cNvSpPr/>
                <p:nvPr/>
              </p:nvSpPr>
              <p:spPr>
                <a:xfrm>
                  <a:off x="2688793" y="6569184"/>
                  <a:ext cx="2275058" cy="68081"/>
                </a:xfrm>
                <a:custGeom>
                  <a:avLst/>
                  <a:gdLst>
                    <a:gd name="connsiteX0" fmla="*/ 3703 w 2275058"/>
                    <a:gd name="connsiteY0" fmla="*/ 0 h 68081"/>
                    <a:gd name="connsiteX1" fmla="*/ 2271355 w 2275058"/>
                    <a:gd name="connsiteY1" fmla="*/ 0 h 68081"/>
                    <a:gd name="connsiteX2" fmla="*/ 2275058 w 2275058"/>
                    <a:gd name="connsiteY2" fmla="*/ 45498 h 68081"/>
                    <a:gd name="connsiteX3" fmla="*/ 2273220 w 2275058"/>
                    <a:gd name="connsiteY3" fmla="*/ 68081 h 68081"/>
                    <a:gd name="connsiteX4" fmla="*/ 1838 w 2275058"/>
                    <a:gd name="connsiteY4" fmla="*/ 68081 h 68081"/>
                    <a:gd name="connsiteX5" fmla="*/ 0 w 2275058"/>
                    <a:gd name="connsiteY5" fmla="*/ 45498 h 68081"/>
                    <a:gd name="connsiteX6" fmla="*/ 3703 w 2275058"/>
                    <a:gd name="connsiteY6" fmla="*/ 0 h 68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75058" h="68081">
                      <a:moveTo>
                        <a:pt x="3703" y="0"/>
                      </a:moveTo>
                      <a:lnTo>
                        <a:pt x="2271355" y="0"/>
                      </a:lnTo>
                      <a:lnTo>
                        <a:pt x="2275058" y="45498"/>
                      </a:lnTo>
                      <a:lnTo>
                        <a:pt x="2273220" y="68081"/>
                      </a:lnTo>
                      <a:lnTo>
                        <a:pt x="1838" y="68081"/>
                      </a:lnTo>
                      <a:lnTo>
                        <a:pt x="0" y="45498"/>
                      </a:lnTo>
                      <a:lnTo>
                        <a:pt x="3703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487962531">
                        <a:custGeom>
                          <a:avLst/>
                          <a:gdLst>
                            <a:gd name="connsiteX0" fmla="*/ 3703 w 2275058"/>
                            <a:gd name="connsiteY0" fmla="*/ 0 h 68081"/>
                            <a:gd name="connsiteX1" fmla="*/ 525263 w 2275058"/>
                            <a:gd name="connsiteY1" fmla="*/ 0 h 68081"/>
                            <a:gd name="connsiteX2" fmla="*/ 1114852 w 2275058"/>
                            <a:gd name="connsiteY2" fmla="*/ 0 h 68081"/>
                            <a:gd name="connsiteX3" fmla="*/ 1681765 w 2275058"/>
                            <a:gd name="connsiteY3" fmla="*/ 0 h 68081"/>
                            <a:gd name="connsiteX4" fmla="*/ 2271355 w 2275058"/>
                            <a:gd name="connsiteY4" fmla="*/ 0 h 68081"/>
                            <a:gd name="connsiteX5" fmla="*/ 2275058 w 2275058"/>
                            <a:gd name="connsiteY5" fmla="*/ 45498 h 68081"/>
                            <a:gd name="connsiteX6" fmla="*/ 2273220 w 2275058"/>
                            <a:gd name="connsiteY6" fmla="*/ 68081 h 68081"/>
                            <a:gd name="connsiteX7" fmla="*/ 1659947 w 2275058"/>
                            <a:gd name="connsiteY7" fmla="*/ 68081 h 68081"/>
                            <a:gd name="connsiteX8" fmla="*/ 1046674 w 2275058"/>
                            <a:gd name="connsiteY8" fmla="*/ 68081 h 68081"/>
                            <a:gd name="connsiteX9" fmla="*/ 1838 w 2275058"/>
                            <a:gd name="connsiteY9" fmla="*/ 68081 h 68081"/>
                            <a:gd name="connsiteX10" fmla="*/ 0 w 2275058"/>
                            <a:gd name="connsiteY10" fmla="*/ 45498 h 68081"/>
                            <a:gd name="connsiteX11" fmla="*/ 3703 w 2275058"/>
                            <a:gd name="connsiteY11" fmla="*/ 0 h 680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275058" h="68081" fill="none" extrusionOk="0">
                              <a:moveTo>
                                <a:pt x="3703" y="0"/>
                              </a:moveTo>
                              <a:cubicBezTo>
                                <a:pt x="150643" y="-39549"/>
                                <a:pt x="331951" y="33174"/>
                                <a:pt x="525263" y="0"/>
                              </a:cubicBezTo>
                              <a:cubicBezTo>
                                <a:pt x="718575" y="-33174"/>
                                <a:pt x="855290" y="55966"/>
                                <a:pt x="1114852" y="0"/>
                              </a:cubicBezTo>
                              <a:cubicBezTo>
                                <a:pt x="1374414" y="-55966"/>
                                <a:pt x="1438952" y="42042"/>
                                <a:pt x="1681765" y="0"/>
                              </a:cubicBezTo>
                              <a:cubicBezTo>
                                <a:pt x="1924578" y="-42042"/>
                                <a:pt x="2128636" y="8124"/>
                                <a:pt x="2271355" y="0"/>
                              </a:cubicBezTo>
                              <a:cubicBezTo>
                                <a:pt x="2275007" y="19751"/>
                                <a:pt x="2269991" y="24333"/>
                                <a:pt x="2275058" y="45498"/>
                              </a:cubicBezTo>
                              <a:cubicBezTo>
                                <a:pt x="2275545" y="55966"/>
                                <a:pt x="2272021" y="59048"/>
                                <a:pt x="2273220" y="68081"/>
                              </a:cubicBezTo>
                              <a:cubicBezTo>
                                <a:pt x="2127016" y="129339"/>
                                <a:pt x="1872806" y="23955"/>
                                <a:pt x="1659947" y="68081"/>
                              </a:cubicBezTo>
                              <a:cubicBezTo>
                                <a:pt x="1447088" y="112207"/>
                                <a:pt x="1322663" y="27766"/>
                                <a:pt x="1046674" y="68081"/>
                              </a:cubicBezTo>
                              <a:cubicBezTo>
                                <a:pt x="770685" y="108396"/>
                                <a:pt x="328616" y="31138"/>
                                <a:pt x="1838" y="68081"/>
                              </a:cubicBezTo>
                              <a:cubicBezTo>
                                <a:pt x="817" y="56947"/>
                                <a:pt x="1283" y="50509"/>
                                <a:pt x="0" y="45498"/>
                              </a:cubicBezTo>
                              <a:cubicBezTo>
                                <a:pt x="1005" y="24875"/>
                                <a:pt x="3277" y="12028"/>
                                <a:pt x="3703" y="0"/>
                              </a:cubicBezTo>
                              <a:close/>
                            </a:path>
                            <a:path w="2275058" h="68081" stroke="0" extrusionOk="0">
                              <a:moveTo>
                                <a:pt x="3703" y="0"/>
                              </a:moveTo>
                              <a:cubicBezTo>
                                <a:pt x="285768" y="-7357"/>
                                <a:pt x="436878" y="54024"/>
                                <a:pt x="615969" y="0"/>
                              </a:cubicBezTo>
                              <a:cubicBezTo>
                                <a:pt x="795060" y="-54024"/>
                                <a:pt x="965333" y="55489"/>
                                <a:pt x="1228235" y="0"/>
                              </a:cubicBezTo>
                              <a:cubicBezTo>
                                <a:pt x="1491137" y="-55489"/>
                                <a:pt x="1622734" y="28479"/>
                                <a:pt x="1727119" y="0"/>
                              </a:cubicBezTo>
                              <a:cubicBezTo>
                                <a:pt x="1831504" y="-28479"/>
                                <a:pt x="2084915" y="4001"/>
                                <a:pt x="2271355" y="0"/>
                              </a:cubicBezTo>
                              <a:cubicBezTo>
                                <a:pt x="2277055" y="14392"/>
                                <a:pt x="2272728" y="24356"/>
                                <a:pt x="2275058" y="45498"/>
                              </a:cubicBezTo>
                              <a:cubicBezTo>
                                <a:pt x="2275205" y="50578"/>
                                <a:pt x="2271738" y="60926"/>
                                <a:pt x="2273220" y="68081"/>
                              </a:cubicBezTo>
                              <a:cubicBezTo>
                                <a:pt x="2121152" y="92083"/>
                                <a:pt x="1875273" y="52623"/>
                                <a:pt x="1705375" y="68081"/>
                              </a:cubicBezTo>
                              <a:cubicBezTo>
                                <a:pt x="1535477" y="83539"/>
                                <a:pt x="1372188" y="25667"/>
                                <a:pt x="1092101" y="68081"/>
                              </a:cubicBezTo>
                              <a:cubicBezTo>
                                <a:pt x="812014" y="110495"/>
                                <a:pt x="759411" y="30467"/>
                                <a:pt x="546970" y="68081"/>
                              </a:cubicBezTo>
                              <a:cubicBezTo>
                                <a:pt x="334529" y="105695"/>
                                <a:pt x="264265" y="64236"/>
                                <a:pt x="1838" y="68081"/>
                              </a:cubicBezTo>
                              <a:cubicBezTo>
                                <a:pt x="-1320" y="59501"/>
                                <a:pt x="3012" y="50798"/>
                                <a:pt x="0" y="45498"/>
                              </a:cubicBezTo>
                              <a:cubicBezTo>
                                <a:pt x="-3188" y="28490"/>
                                <a:pt x="6439" y="16627"/>
                                <a:pt x="370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AE41D27B-9ADF-4212-9A91-3DD9CFB32A88}"/>
                    </a:ext>
                  </a:extLst>
                </p:cNvPr>
                <p:cNvSpPr/>
                <p:nvPr/>
              </p:nvSpPr>
              <p:spPr>
                <a:xfrm>
                  <a:off x="2701999" y="6716639"/>
                  <a:ext cx="2248649" cy="54015"/>
                </a:xfrm>
                <a:custGeom>
                  <a:avLst/>
                  <a:gdLst>
                    <a:gd name="connsiteX0" fmla="*/ 0 w 2248649"/>
                    <a:gd name="connsiteY0" fmla="*/ 0 h 54015"/>
                    <a:gd name="connsiteX1" fmla="*/ 2248649 w 2248649"/>
                    <a:gd name="connsiteY1" fmla="*/ 0 h 54015"/>
                    <a:gd name="connsiteX2" fmla="*/ 2238742 w 2248649"/>
                    <a:gd name="connsiteY2" fmla="*/ 40269 h 54015"/>
                    <a:gd name="connsiteX3" fmla="*/ 2233045 w 2248649"/>
                    <a:gd name="connsiteY3" fmla="*/ 54015 h 54015"/>
                    <a:gd name="connsiteX4" fmla="*/ 15603 w 2248649"/>
                    <a:gd name="connsiteY4" fmla="*/ 54015 h 54015"/>
                    <a:gd name="connsiteX5" fmla="*/ 9906 w 2248649"/>
                    <a:gd name="connsiteY5" fmla="*/ 40269 h 54015"/>
                    <a:gd name="connsiteX6" fmla="*/ 0 w 2248649"/>
                    <a:gd name="connsiteY6" fmla="*/ 0 h 54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8649" h="54015">
                      <a:moveTo>
                        <a:pt x="0" y="0"/>
                      </a:moveTo>
                      <a:lnTo>
                        <a:pt x="2248649" y="0"/>
                      </a:lnTo>
                      <a:lnTo>
                        <a:pt x="2238742" y="40269"/>
                      </a:lnTo>
                      <a:lnTo>
                        <a:pt x="2233045" y="54015"/>
                      </a:lnTo>
                      <a:lnTo>
                        <a:pt x="15603" y="54015"/>
                      </a:lnTo>
                      <a:lnTo>
                        <a:pt x="9906" y="402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961794876">
                        <a:custGeom>
                          <a:avLst/>
                          <a:gdLst>
                            <a:gd name="connsiteX0" fmla="*/ 0 w 2248649"/>
                            <a:gd name="connsiteY0" fmla="*/ 0 h 54015"/>
                            <a:gd name="connsiteX1" fmla="*/ 562162 w 2248649"/>
                            <a:gd name="connsiteY1" fmla="*/ 0 h 54015"/>
                            <a:gd name="connsiteX2" fmla="*/ 1056865 w 2248649"/>
                            <a:gd name="connsiteY2" fmla="*/ 0 h 54015"/>
                            <a:gd name="connsiteX3" fmla="*/ 1551568 w 2248649"/>
                            <a:gd name="connsiteY3" fmla="*/ 0 h 54015"/>
                            <a:gd name="connsiteX4" fmla="*/ 2248649 w 2248649"/>
                            <a:gd name="connsiteY4" fmla="*/ 0 h 54015"/>
                            <a:gd name="connsiteX5" fmla="*/ 2238742 w 2248649"/>
                            <a:gd name="connsiteY5" fmla="*/ 40269 h 54015"/>
                            <a:gd name="connsiteX6" fmla="*/ 2233045 w 2248649"/>
                            <a:gd name="connsiteY6" fmla="*/ 54015 h 54015"/>
                            <a:gd name="connsiteX7" fmla="*/ 1745208 w 2248649"/>
                            <a:gd name="connsiteY7" fmla="*/ 54015 h 54015"/>
                            <a:gd name="connsiteX8" fmla="*/ 1235196 w 2248649"/>
                            <a:gd name="connsiteY8" fmla="*/ 54015 h 54015"/>
                            <a:gd name="connsiteX9" fmla="*/ 747359 w 2248649"/>
                            <a:gd name="connsiteY9" fmla="*/ 54015 h 54015"/>
                            <a:gd name="connsiteX10" fmla="*/ 15603 w 2248649"/>
                            <a:gd name="connsiteY10" fmla="*/ 54015 h 54015"/>
                            <a:gd name="connsiteX11" fmla="*/ 9906 w 2248649"/>
                            <a:gd name="connsiteY11" fmla="*/ 40269 h 54015"/>
                            <a:gd name="connsiteX12" fmla="*/ 0 w 2248649"/>
                            <a:gd name="connsiteY12" fmla="*/ 0 h 540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248649" h="54015" fill="none" extrusionOk="0">
                              <a:moveTo>
                                <a:pt x="0" y="0"/>
                              </a:moveTo>
                              <a:cubicBezTo>
                                <a:pt x="145269" y="-29978"/>
                                <a:pt x="340253" y="44628"/>
                                <a:pt x="562162" y="0"/>
                              </a:cubicBezTo>
                              <a:cubicBezTo>
                                <a:pt x="784071" y="-44628"/>
                                <a:pt x="814935" y="55759"/>
                                <a:pt x="1056865" y="0"/>
                              </a:cubicBezTo>
                              <a:cubicBezTo>
                                <a:pt x="1298795" y="-55759"/>
                                <a:pt x="1432743" y="31090"/>
                                <a:pt x="1551568" y="0"/>
                              </a:cubicBezTo>
                              <a:cubicBezTo>
                                <a:pt x="1670393" y="-31090"/>
                                <a:pt x="2057662" y="46480"/>
                                <a:pt x="2248649" y="0"/>
                              </a:cubicBezTo>
                              <a:cubicBezTo>
                                <a:pt x="2244108" y="19562"/>
                                <a:pt x="2239866" y="25788"/>
                                <a:pt x="2238742" y="40269"/>
                              </a:cubicBezTo>
                              <a:cubicBezTo>
                                <a:pt x="2237596" y="43785"/>
                                <a:pt x="2233695" y="48990"/>
                                <a:pt x="2233045" y="54015"/>
                              </a:cubicBezTo>
                              <a:cubicBezTo>
                                <a:pt x="2005947" y="109386"/>
                                <a:pt x="1884302" y="5433"/>
                                <a:pt x="1745208" y="54015"/>
                              </a:cubicBezTo>
                              <a:cubicBezTo>
                                <a:pt x="1606114" y="102597"/>
                                <a:pt x="1431859" y="47616"/>
                                <a:pt x="1235196" y="54015"/>
                              </a:cubicBezTo>
                              <a:cubicBezTo>
                                <a:pt x="1038533" y="60414"/>
                                <a:pt x="897317" y="40813"/>
                                <a:pt x="747359" y="54015"/>
                              </a:cubicBezTo>
                              <a:cubicBezTo>
                                <a:pt x="597401" y="67217"/>
                                <a:pt x="198438" y="46535"/>
                                <a:pt x="15603" y="54015"/>
                              </a:cubicBezTo>
                              <a:cubicBezTo>
                                <a:pt x="13857" y="50084"/>
                                <a:pt x="12799" y="46564"/>
                                <a:pt x="9906" y="40269"/>
                              </a:cubicBezTo>
                              <a:cubicBezTo>
                                <a:pt x="4588" y="30412"/>
                                <a:pt x="7907" y="12485"/>
                                <a:pt x="0" y="0"/>
                              </a:cubicBezTo>
                              <a:close/>
                            </a:path>
                            <a:path w="2248649" h="54015" stroke="0" extrusionOk="0">
                              <a:moveTo>
                                <a:pt x="0" y="0"/>
                              </a:moveTo>
                              <a:cubicBezTo>
                                <a:pt x="242457" y="-70166"/>
                                <a:pt x="385832" y="306"/>
                                <a:pt x="607135" y="0"/>
                              </a:cubicBezTo>
                              <a:cubicBezTo>
                                <a:pt x="828438" y="-306"/>
                                <a:pt x="1023568" y="8895"/>
                                <a:pt x="1169297" y="0"/>
                              </a:cubicBezTo>
                              <a:cubicBezTo>
                                <a:pt x="1315026" y="-8895"/>
                                <a:pt x="1722672" y="54643"/>
                                <a:pt x="2248649" y="0"/>
                              </a:cubicBezTo>
                              <a:cubicBezTo>
                                <a:pt x="2248658" y="19891"/>
                                <a:pt x="2239160" y="25263"/>
                                <a:pt x="2238742" y="40269"/>
                              </a:cubicBezTo>
                              <a:cubicBezTo>
                                <a:pt x="2237425" y="43455"/>
                                <a:pt x="2234525" y="50360"/>
                                <a:pt x="2233045" y="54015"/>
                              </a:cubicBezTo>
                              <a:cubicBezTo>
                                <a:pt x="2118514" y="89674"/>
                                <a:pt x="1962547" y="46944"/>
                                <a:pt x="1723033" y="54015"/>
                              </a:cubicBezTo>
                              <a:cubicBezTo>
                                <a:pt x="1483519" y="61086"/>
                                <a:pt x="1340718" y="12795"/>
                                <a:pt x="1213022" y="54015"/>
                              </a:cubicBezTo>
                              <a:cubicBezTo>
                                <a:pt x="1085326" y="95235"/>
                                <a:pt x="786949" y="-10464"/>
                                <a:pt x="636487" y="54015"/>
                              </a:cubicBezTo>
                              <a:cubicBezTo>
                                <a:pt x="486026" y="118494"/>
                                <a:pt x="230823" y="12634"/>
                                <a:pt x="15603" y="54015"/>
                              </a:cubicBezTo>
                              <a:cubicBezTo>
                                <a:pt x="11953" y="47493"/>
                                <a:pt x="12234" y="44569"/>
                                <a:pt x="9906" y="40269"/>
                              </a:cubicBezTo>
                              <a:cubicBezTo>
                                <a:pt x="4726" y="27212"/>
                                <a:pt x="4091" y="11411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C92694DF-01AF-45D7-A749-FDAB870720E7}"/>
                    </a:ext>
                  </a:extLst>
                </p:cNvPr>
                <p:cNvSpPr/>
                <p:nvPr/>
              </p:nvSpPr>
              <p:spPr>
                <a:xfrm>
                  <a:off x="2745606" y="6834154"/>
                  <a:ext cx="2161432" cy="79229"/>
                </a:xfrm>
                <a:custGeom>
                  <a:avLst/>
                  <a:gdLst>
                    <a:gd name="connsiteX0" fmla="*/ 0 w 2161432"/>
                    <a:gd name="connsiteY0" fmla="*/ 0 h 79229"/>
                    <a:gd name="connsiteX1" fmla="*/ 2161432 w 2161432"/>
                    <a:gd name="connsiteY1" fmla="*/ 0 h 79229"/>
                    <a:gd name="connsiteX2" fmla="*/ 2128852 w 2161432"/>
                    <a:gd name="connsiteY2" fmla="*/ 55224 h 79229"/>
                    <a:gd name="connsiteX3" fmla="*/ 2110213 w 2161432"/>
                    <a:gd name="connsiteY3" fmla="*/ 79229 h 79229"/>
                    <a:gd name="connsiteX4" fmla="*/ 51220 w 2161432"/>
                    <a:gd name="connsiteY4" fmla="*/ 79229 h 79229"/>
                    <a:gd name="connsiteX5" fmla="*/ 32580 w 2161432"/>
                    <a:gd name="connsiteY5" fmla="*/ 55224 h 79229"/>
                    <a:gd name="connsiteX6" fmla="*/ 0 w 2161432"/>
                    <a:gd name="connsiteY6" fmla="*/ 0 h 7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1432" h="79229">
                      <a:moveTo>
                        <a:pt x="0" y="0"/>
                      </a:moveTo>
                      <a:lnTo>
                        <a:pt x="2161432" y="0"/>
                      </a:lnTo>
                      <a:lnTo>
                        <a:pt x="2128852" y="55224"/>
                      </a:lnTo>
                      <a:lnTo>
                        <a:pt x="2110213" y="79229"/>
                      </a:lnTo>
                      <a:lnTo>
                        <a:pt x="51220" y="79229"/>
                      </a:lnTo>
                      <a:lnTo>
                        <a:pt x="32580" y="552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079541114">
                        <a:custGeom>
                          <a:avLst/>
                          <a:gdLst>
                            <a:gd name="connsiteX0" fmla="*/ 0 w 2161432"/>
                            <a:gd name="connsiteY0" fmla="*/ 0 h 79229"/>
                            <a:gd name="connsiteX1" fmla="*/ 518744 w 2161432"/>
                            <a:gd name="connsiteY1" fmla="*/ 0 h 79229"/>
                            <a:gd name="connsiteX2" fmla="*/ 1102330 w 2161432"/>
                            <a:gd name="connsiteY2" fmla="*/ 0 h 79229"/>
                            <a:gd name="connsiteX3" fmla="*/ 1599460 w 2161432"/>
                            <a:gd name="connsiteY3" fmla="*/ 0 h 79229"/>
                            <a:gd name="connsiteX4" fmla="*/ 2161432 w 2161432"/>
                            <a:gd name="connsiteY4" fmla="*/ 0 h 79229"/>
                            <a:gd name="connsiteX5" fmla="*/ 2128852 w 2161432"/>
                            <a:gd name="connsiteY5" fmla="*/ 55224 h 79229"/>
                            <a:gd name="connsiteX6" fmla="*/ 2110213 w 2161432"/>
                            <a:gd name="connsiteY6" fmla="*/ 79229 h 79229"/>
                            <a:gd name="connsiteX7" fmla="*/ 1595465 w 2161432"/>
                            <a:gd name="connsiteY7" fmla="*/ 79229 h 79229"/>
                            <a:gd name="connsiteX8" fmla="*/ 1039537 w 2161432"/>
                            <a:gd name="connsiteY8" fmla="*/ 79229 h 79229"/>
                            <a:gd name="connsiteX9" fmla="*/ 524788 w 2161432"/>
                            <a:gd name="connsiteY9" fmla="*/ 79229 h 79229"/>
                            <a:gd name="connsiteX10" fmla="*/ 51220 w 2161432"/>
                            <a:gd name="connsiteY10" fmla="*/ 79229 h 79229"/>
                            <a:gd name="connsiteX11" fmla="*/ 32580 w 2161432"/>
                            <a:gd name="connsiteY11" fmla="*/ 55224 h 79229"/>
                            <a:gd name="connsiteX12" fmla="*/ 0 w 2161432"/>
                            <a:gd name="connsiteY12" fmla="*/ 0 h 792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161432" h="79229" fill="none" extrusionOk="0">
                              <a:moveTo>
                                <a:pt x="0" y="0"/>
                              </a:moveTo>
                              <a:cubicBezTo>
                                <a:pt x="235664" y="-13196"/>
                                <a:pt x="281078" y="7899"/>
                                <a:pt x="518744" y="0"/>
                              </a:cubicBezTo>
                              <a:cubicBezTo>
                                <a:pt x="756410" y="-7899"/>
                                <a:pt x="942057" y="54151"/>
                                <a:pt x="1102330" y="0"/>
                              </a:cubicBezTo>
                              <a:cubicBezTo>
                                <a:pt x="1262603" y="-54151"/>
                                <a:pt x="1356686" y="18285"/>
                                <a:pt x="1599460" y="0"/>
                              </a:cubicBezTo>
                              <a:cubicBezTo>
                                <a:pt x="1842234" y="-18285"/>
                                <a:pt x="1954482" y="56473"/>
                                <a:pt x="2161432" y="0"/>
                              </a:cubicBezTo>
                              <a:cubicBezTo>
                                <a:pt x="2156491" y="19178"/>
                                <a:pt x="2137501" y="35630"/>
                                <a:pt x="2128852" y="55224"/>
                              </a:cubicBezTo>
                              <a:cubicBezTo>
                                <a:pt x="2122863" y="67732"/>
                                <a:pt x="2118425" y="66685"/>
                                <a:pt x="2110213" y="79229"/>
                              </a:cubicBezTo>
                              <a:cubicBezTo>
                                <a:pt x="1879307" y="112296"/>
                                <a:pt x="1797552" y="73370"/>
                                <a:pt x="1595465" y="79229"/>
                              </a:cubicBezTo>
                              <a:cubicBezTo>
                                <a:pt x="1393378" y="85088"/>
                                <a:pt x="1302582" y="22021"/>
                                <a:pt x="1039537" y="79229"/>
                              </a:cubicBezTo>
                              <a:cubicBezTo>
                                <a:pt x="776492" y="136437"/>
                                <a:pt x="756421" y="28615"/>
                                <a:pt x="524788" y="79229"/>
                              </a:cubicBezTo>
                              <a:cubicBezTo>
                                <a:pt x="293155" y="129843"/>
                                <a:pt x="194342" y="38240"/>
                                <a:pt x="51220" y="79229"/>
                              </a:cubicBezTo>
                              <a:cubicBezTo>
                                <a:pt x="40581" y="71257"/>
                                <a:pt x="42792" y="64626"/>
                                <a:pt x="32580" y="55224"/>
                              </a:cubicBezTo>
                              <a:cubicBezTo>
                                <a:pt x="18087" y="31254"/>
                                <a:pt x="17338" y="24326"/>
                                <a:pt x="0" y="0"/>
                              </a:cubicBezTo>
                              <a:close/>
                            </a:path>
                            <a:path w="2161432" h="79229" stroke="0" extrusionOk="0">
                              <a:moveTo>
                                <a:pt x="0" y="0"/>
                              </a:moveTo>
                              <a:cubicBezTo>
                                <a:pt x="218112" y="-31539"/>
                                <a:pt x="374619" y="13870"/>
                                <a:pt x="561972" y="0"/>
                              </a:cubicBezTo>
                              <a:cubicBezTo>
                                <a:pt x="749325" y="-13870"/>
                                <a:pt x="919589" y="9103"/>
                                <a:pt x="1145559" y="0"/>
                              </a:cubicBezTo>
                              <a:cubicBezTo>
                                <a:pt x="1371529" y="-9103"/>
                                <a:pt x="1434771" y="16059"/>
                                <a:pt x="1685917" y="0"/>
                              </a:cubicBezTo>
                              <a:cubicBezTo>
                                <a:pt x="1937063" y="-16059"/>
                                <a:pt x="2006399" y="55163"/>
                                <a:pt x="2161432" y="0"/>
                              </a:cubicBezTo>
                              <a:cubicBezTo>
                                <a:pt x="2160381" y="16377"/>
                                <a:pt x="2140164" y="25262"/>
                                <a:pt x="2128852" y="55224"/>
                              </a:cubicBezTo>
                              <a:cubicBezTo>
                                <a:pt x="2120637" y="66629"/>
                                <a:pt x="2115977" y="71444"/>
                                <a:pt x="2110213" y="79229"/>
                              </a:cubicBezTo>
                              <a:cubicBezTo>
                                <a:pt x="1865449" y="120208"/>
                                <a:pt x="1735150" y="33926"/>
                                <a:pt x="1616055" y="79229"/>
                              </a:cubicBezTo>
                              <a:cubicBezTo>
                                <a:pt x="1496960" y="124532"/>
                                <a:pt x="1272910" y="31772"/>
                                <a:pt x="1080717" y="79229"/>
                              </a:cubicBezTo>
                              <a:cubicBezTo>
                                <a:pt x="888524" y="126686"/>
                                <a:pt x="799520" y="34007"/>
                                <a:pt x="524788" y="79229"/>
                              </a:cubicBezTo>
                              <a:cubicBezTo>
                                <a:pt x="250056" y="124451"/>
                                <a:pt x="155113" y="33156"/>
                                <a:pt x="51220" y="79229"/>
                              </a:cubicBezTo>
                              <a:cubicBezTo>
                                <a:pt x="40076" y="69506"/>
                                <a:pt x="38050" y="59146"/>
                                <a:pt x="32580" y="55224"/>
                              </a:cubicBezTo>
                              <a:cubicBezTo>
                                <a:pt x="19848" y="35033"/>
                                <a:pt x="13248" y="21374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53A19157-61FD-4154-B484-F2650399F245}"/>
                    </a:ext>
                  </a:extLst>
                </p:cNvPr>
                <p:cNvSpPr/>
                <p:nvPr/>
              </p:nvSpPr>
              <p:spPr>
                <a:xfrm>
                  <a:off x="2866912" y="6992757"/>
                  <a:ext cx="1918823" cy="49395"/>
                </a:xfrm>
                <a:custGeom>
                  <a:avLst/>
                  <a:gdLst>
                    <a:gd name="connsiteX0" fmla="*/ 0 w 1918823"/>
                    <a:gd name="connsiteY0" fmla="*/ 0 h 49395"/>
                    <a:gd name="connsiteX1" fmla="*/ 1918823 w 1918823"/>
                    <a:gd name="connsiteY1" fmla="*/ 0 h 49395"/>
                    <a:gd name="connsiteX2" fmla="*/ 1902668 w 1918823"/>
                    <a:gd name="connsiteY2" fmla="*/ 16497 h 49395"/>
                    <a:gd name="connsiteX3" fmla="*/ 1863015 w 1918823"/>
                    <a:gd name="connsiteY3" fmla="*/ 49395 h 49395"/>
                    <a:gd name="connsiteX4" fmla="*/ 55808 w 1918823"/>
                    <a:gd name="connsiteY4" fmla="*/ 49395 h 49395"/>
                    <a:gd name="connsiteX5" fmla="*/ 16154 w 1918823"/>
                    <a:gd name="connsiteY5" fmla="*/ 16497 h 49395"/>
                    <a:gd name="connsiteX6" fmla="*/ 0 w 1918823"/>
                    <a:gd name="connsiteY6" fmla="*/ 0 h 49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18823" h="49395">
                      <a:moveTo>
                        <a:pt x="0" y="0"/>
                      </a:moveTo>
                      <a:lnTo>
                        <a:pt x="1918823" y="0"/>
                      </a:lnTo>
                      <a:lnTo>
                        <a:pt x="1902668" y="16497"/>
                      </a:lnTo>
                      <a:lnTo>
                        <a:pt x="1863015" y="49395"/>
                      </a:lnTo>
                      <a:lnTo>
                        <a:pt x="55808" y="49395"/>
                      </a:lnTo>
                      <a:lnTo>
                        <a:pt x="16154" y="164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283000249">
                        <a:custGeom>
                          <a:avLst/>
                          <a:gdLst>
                            <a:gd name="connsiteX0" fmla="*/ 0 w 1918823"/>
                            <a:gd name="connsiteY0" fmla="*/ 0 h 49395"/>
                            <a:gd name="connsiteX1" fmla="*/ 498894 w 1918823"/>
                            <a:gd name="connsiteY1" fmla="*/ 0 h 49395"/>
                            <a:gd name="connsiteX2" fmla="*/ 940223 w 1918823"/>
                            <a:gd name="connsiteY2" fmla="*/ 0 h 49395"/>
                            <a:gd name="connsiteX3" fmla="*/ 1458305 w 1918823"/>
                            <a:gd name="connsiteY3" fmla="*/ 0 h 49395"/>
                            <a:gd name="connsiteX4" fmla="*/ 1918823 w 1918823"/>
                            <a:gd name="connsiteY4" fmla="*/ 0 h 49395"/>
                            <a:gd name="connsiteX5" fmla="*/ 1902668 w 1918823"/>
                            <a:gd name="connsiteY5" fmla="*/ 16497 h 49395"/>
                            <a:gd name="connsiteX6" fmla="*/ 1863015 w 1918823"/>
                            <a:gd name="connsiteY6" fmla="*/ 49395 h 49395"/>
                            <a:gd name="connsiteX7" fmla="*/ 1465429 w 1918823"/>
                            <a:gd name="connsiteY7" fmla="*/ 49395 h 49395"/>
                            <a:gd name="connsiteX8" fmla="*/ 977484 w 1918823"/>
                            <a:gd name="connsiteY8" fmla="*/ 49395 h 49395"/>
                            <a:gd name="connsiteX9" fmla="*/ 489538 w 1918823"/>
                            <a:gd name="connsiteY9" fmla="*/ 49395 h 49395"/>
                            <a:gd name="connsiteX10" fmla="*/ 55808 w 1918823"/>
                            <a:gd name="connsiteY10" fmla="*/ 49395 h 49395"/>
                            <a:gd name="connsiteX11" fmla="*/ 16154 w 1918823"/>
                            <a:gd name="connsiteY11" fmla="*/ 16497 h 49395"/>
                            <a:gd name="connsiteX12" fmla="*/ 0 w 1918823"/>
                            <a:gd name="connsiteY12" fmla="*/ 0 h 493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918823" h="49395" fill="none" extrusionOk="0">
                              <a:moveTo>
                                <a:pt x="0" y="0"/>
                              </a:moveTo>
                              <a:cubicBezTo>
                                <a:pt x="186192" y="-8870"/>
                                <a:pt x="281971" y="38699"/>
                                <a:pt x="498894" y="0"/>
                              </a:cubicBezTo>
                              <a:cubicBezTo>
                                <a:pt x="715817" y="-38699"/>
                                <a:pt x="787429" y="23495"/>
                                <a:pt x="940223" y="0"/>
                              </a:cubicBezTo>
                              <a:cubicBezTo>
                                <a:pt x="1093017" y="-23495"/>
                                <a:pt x="1345147" y="46409"/>
                                <a:pt x="1458305" y="0"/>
                              </a:cubicBezTo>
                              <a:cubicBezTo>
                                <a:pt x="1571463" y="-46409"/>
                                <a:pt x="1773512" y="1591"/>
                                <a:pt x="1918823" y="0"/>
                              </a:cubicBezTo>
                              <a:cubicBezTo>
                                <a:pt x="1913037" y="8055"/>
                                <a:pt x="1909931" y="8363"/>
                                <a:pt x="1902668" y="16497"/>
                              </a:cubicBezTo>
                              <a:cubicBezTo>
                                <a:pt x="1889116" y="29991"/>
                                <a:pt x="1873938" y="32986"/>
                                <a:pt x="1863015" y="49395"/>
                              </a:cubicBezTo>
                              <a:cubicBezTo>
                                <a:pt x="1765262" y="80580"/>
                                <a:pt x="1657922" y="28151"/>
                                <a:pt x="1465429" y="49395"/>
                              </a:cubicBezTo>
                              <a:cubicBezTo>
                                <a:pt x="1272936" y="70639"/>
                                <a:pt x="1194036" y="37919"/>
                                <a:pt x="977484" y="49395"/>
                              </a:cubicBezTo>
                              <a:cubicBezTo>
                                <a:pt x="760933" y="60871"/>
                                <a:pt x="634146" y="8322"/>
                                <a:pt x="489538" y="49395"/>
                              </a:cubicBezTo>
                              <a:cubicBezTo>
                                <a:pt x="344930" y="90468"/>
                                <a:pt x="264842" y="6394"/>
                                <a:pt x="55808" y="49395"/>
                              </a:cubicBezTo>
                              <a:cubicBezTo>
                                <a:pt x="44395" y="40706"/>
                                <a:pt x="36368" y="30688"/>
                                <a:pt x="16154" y="16497"/>
                              </a:cubicBezTo>
                              <a:cubicBezTo>
                                <a:pt x="10496" y="13028"/>
                                <a:pt x="6955" y="6585"/>
                                <a:pt x="0" y="0"/>
                              </a:cubicBezTo>
                              <a:close/>
                            </a:path>
                            <a:path w="1918823" h="49395" stroke="0" extrusionOk="0">
                              <a:moveTo>
                                <a:pt x="0" y="0"/>
                              </a:moveTo>
                              <a:cubicBezTo>
                                <a:pt x="97108" y="-25686"/>
                                <a:pt x="257706" y="863"/>
                                <a:pt x="441329" y="0"/>
                              </a:cubicBezTo>
                              <a:cubicBezTo>
                                <a:pt x="624952" y="-863"/>
                                <a:pt x="813252" y="6479"/>
                                <a:pt x="959412" y="0"/>
                              </a:cubicBezTo>
                              <a:cubicBezTo>
                                <a:pt x="1105572" y="-6479"/>
                                <a:pt x="1293427" y="41334"/>
                                <a:pt x="1439117" y="0"/>
                              </a:cubicBezTo>
                              <a:cubicBezTo>
                                <a:pt x="1584807" y="-41334"/>
                                <a:pt x="1700589" y="34297"/>
                                <a:pt x="1918823" y="0"/>
                              </a:cubicBezTo>
                              <a:cubicBezTo>
                                <a:pt x="1913608" y="8708"/>
                                <a:pt x="1906697" y="10316"/>
                                <a:pt x="1902668" y="16497"/>
                              </a:cubicBezTo>
                              <a:cubicBezTo>
                                <a:pt x="1890872" y="29155"/>
                                <a:pt x="1880234" y="30553"/>
                                <a:pt x="1863015" y="49395"/>
                              </a:cubicBezTo>
                              <a:cubicBezTo>
                                <a:pt x="1688664" y="54537"/>
                                <a:pt x="1555979" y="24864"/>
                                <a:pt x="1375069" y="49395"/>
                              </a:cubicBezTo>
                              <a:cubicBezTo>
                                <a:pt x="1194159" y="73926"/>
                                <a:pt x="1078136" y="47890"/>
                                <a:pt x="923267" y="49395"/>
                              </a:cubicBezTo>
                              <a:cubicBezTo>
                                <a:pt x="768398" y="50900"/>
                                <a:pt x="691451" y="22748"/>
                                <a:pt x="507610" y="49395"/>
                              </a:cubicBezTo>
                              <a:cubicBezTo>
                                <a:pt x="323769" y="76042"/>
                                <a:pt x="211749" y="30658"/>
                                <a:pt x="55808" y="49395"/>
                              </a:cubicBezTo>
                              <a:cubicBezTo>
                                <a:pt x="41847" y="38036"/>
                                <a:pt x="34190" y="24358"/>
                                <a:pt x="16154" y="16497"/>
                              </a:cubicBezTo>
                              <a:cubicBezTo>
                                <a:pt x="11287" y="13402"/>
                                <a:pt x="6371" y="4911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5F137B92-8364-4618-BB10-A396E7644800}"/>
                    </a:ext>
                  </a:extLst>
                </p:cNvPr>
                <p:cNvSpPr/>
                <p:nvPr/>
              </p:nvSpPr>
              <p:spPr>
                <a:xfrm>
                  <a:off x="3010181" y="7105652"/>
                  <a:ext cx="1632282" cy="67067"/>
                </a:xfrm>
                <a:custGeom>
                  <a:avLst/>
                  <a:gdLst>
                    <a:gd name="connsiteX0" fmla="*/ 0 w 1632282"/>
                    <a:gd name="connsiteY0" fmla="*/ 0 h 67067"/>
                    <a:gd name="connsiteX1" fmla="*/ 1632282 w 1632282"/>
                    <a:gd name="connsiteY1" fmla="*/ 0 h 67067"/>
                    <a:gd name="connsiteX2" fmla="*/ 1620495 w 1632282"/>
                    <a:gd name="connsiteY2" fmla="*/ 8046 h 67067"/>
                    <a:gd name="connsiteX3" fmla="*/ 1505191 w 1632282"/>
                    <a:gd name="connsiteY3" fmla="*/ 67067 h 67067"/>
                    <a:gd name="connsiteX4" fmla="*/ 127092 w 1632282"/>
                    <a:gd name="connsiteY4" fmla="*/ 67067 h 67067"/>
                    <a:gd name="connsiteX5" fmla="*/ 11787 w 1632282"/>
                    <a:gd name="connsiteY5" fmla="*/ 8046 h 67067"/>
                    <a:gd name="connsiteX6" fmla="*/ 0 w 1632282"/>
                    <a:gd name="connsiteY6" fmla="*/ 0 h 67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2282" h="67067">
                      <a:moveTo>
                        <a:pt x="0" y="0"/>
                      </a:moveTo>
                      <a:lnTo>
                        <a:pt x="1632282" y="0"/>
                      </a:lnTo>
                      <a:lnTo>
                        <a:pt x="1620495" y="8046"/>
                      </a:lnTo>
                      <a:lnTo>
                        <a:pt x="1505191" y="67067"/>
                      </a:lnTo>
                      <a:lnTo>
                        <a:pt x="127092" y="67067"/>
                      </a:lnTo>
                      <a:lnTo>
                        <a:pt x="11787" y="80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328628780">
                        <a:custGeom>
                          <a:avLst/>
                          <a:gdLst>
                            <a:gd name="connsiteX0" fmla="*/ 0 w 1632282"/>
                            <a:gd name="connsiteY0" fmla="*/ 0 h 67067"/>
                            <a:gd name="connsiteX1" fmla="*/ 576740 w 1632282"/>
                            <a:gd name="connsiteY1" fmla="*/ 0 h 67067"/>
                            <a:gd name="connsiteX2" fmla="*/ 1071865 w 1632282"/>
                            <a:gd name="connsiteY2" fmla="*/ 0 h 67067"/>
                            <a:gd name="connsiteX3" fmla="*/ 1632282 w 1632282"/>
                            <a:gd name="connsiteY3" fmla="*/ 0 h 67067"/>
                            <a:gd name="connsiteX4" fmla="*/ 1620495 w 1632282"/>
                            <a:gd name="connsiteY4" fmla="*/ 8046 h 67067"/>
                            <a:gd name="connsiteX5" fmla="*/ 1505191 w 1632282"/>
                            <a:gd name="connsiteY5" fmla="*/ 67067 h 67067"/>
                            <a:gd name="connsiteX6" fmla="*/ 1059606 w 1632282"/>
                            <a:gd name="connsiteY6" fmla="*/ 67067 h 67067"/>
                            <a:gd name="connsiteX7" fmla="*/ 586458 w 1632282"/>
                            <a:gd name="connsiteY7" fmla="*/ 67067 h 67067"/>
                            <a:gd name="connsiteX8" fmla="*/ 127092 w 1632282"/>
                            <a:gd name="connsiteY8" fmla="*/ 67067 h 67067"/>
                            <a:gd name="connsiteX9" fmla="*/ 11787 w 1632282"/>
                            <a:gd name="connsiteY9" fmla="*/ 8046 h 67067"/>
                            <a:gd name="connsiteX10" fmla="*/ 0 w 1632282"/>
                            <a:gd name="connsiteY10" fmla="*/ 0 h 670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632282" h="67067" fill="none" extrusionOk="0">
                              <a:moveTo>
                                <a:pt x="0" y="0"/>
                              </a:moveTo>
                              <a:cubicBezTo>
                                <a:pt x="227270" y="-29612"/>
                                <a:pt x="289251" y="38244"/>
                                <a:pt x="576740" y="0"/>
                              </a:cubicBezTo>
                              <a:cubicBezTo>
                                <a:pt x="864229" y="-38244"/>
                                <a:pt x="865863" y="3324"/>
                                <a:pt x="1071865" y="0"/>
                              </a:cubicBezTo>
                              <a:cubicBezTo>
                                <a:pt x="1277868" y="-3324"/>
                                <a:pt x="1380326" y="5158"/>
                                <a:pt x="1632282" y="0"/>
                              </a:cubicBezTo>
                              <a:cubicBezTo>
                                <a:pt x="1629583" y="2285"/>
                                <a:pt x="1625119" y="3513"/>
                                <a:pt x="1620495" y="8046"/>
                              </a:cubicBezTo>
                              <a:cubicBezTo>
                                <a:pt x="1595491" y="28218"/>
                                <a:pt x="1528119" y="52979"/>
                                <a:pt x="1505191" y="67067"/>
                              </a:cubicBezTo>
                              <a:cubicBezTo>
                                <a:pt x="1345396" y="68326"/>
                                <a:pt x="1221422" y="23497"/>
                                <a:pt x="1059606" y="67067"/>
                              </a:cubicBezTo>
                              <a:cubicBezTo>
                                <a:pt x="897790" y="110637"/>
                                <a:pt x="709474" y="18797"/>
                                <a:pt x="586458" y="67067"/>
                              </a:cubicBezTo>
                              <a:cubicBezTo>
                                <a:pt x="463442" y="115337"/>
                                <a:pt x="266013" y="25461"/>
                                <a:pt x="127092" y="67067"/>
                              </a:cubicBezTo>
                              <a:cubicBezTo>
                                <a:pt x="90785" y="63947"/>
                                <a:pt x="61990" y="19077"/>
                                <a:pt x="11787" y="8046"/>
                              </a:cubicBezTo>
                              <a:cubicBezTo>
                                <a:pt x="6559" y="6236"/>
                                <a:pt x="4906" y="1516"/>
                                <a:pt x="0" y="0"/>
                              </a:cubicBezTo>
                              <a:close/>
                            </a:path>
                            <a:path w="1632282" h="67067" stroke="0" extrusionOk="0">
                              <a:moveTo>
                                <a:pt x="0" y="0"/>
                              </a:moveTo>
                              <a:cubicBezTo>
                                <a:pt x="206350" y="-4273"/>
                                <a:pt x="287894" y="42318"/>
                                <a:pt x="495126" y="0"/>
                              </a:cubicBezTo>
                              <a:cubicBezTo>
                                <a:pt x="702358" y="-42318"/>
                                <a:pt x="903085" y="40711"/>
                                <a:pt x="1022897" y="0"/>
                              </a:cubicBezTo>
                              <a:cubicBezTo>
                                <a:pt x="1142709" y="-40711"/>
                                <a:pt x="1362329" y="20288"/>
                                <a:pt x="1632282" y="0"/>
                              </a:cubicBezTo>
                              <a:cubicBezTo>
                                <a:pt x="1628293" y="2765"/>
                                <a:pt x="1625635" y="3984"/>
                                <a:pt x="1620495" y="8046"/>
                              </a:cubicBezTo>
                              <a:cubicBezTo>
                                <a:pt x="1597949" y="36652"/>
                                <a:pt x="1533771" y="49013"/>
                                <a:pt x="1505191" y="67067"/>
                              </a:cubicBezTo>
                              <a:cubicBezTo>
                                <a:pt x="1404025" y="110404"/>
                                <a:pt x="1132043" y="18910"/>
                                <a:pt x="1018263" y="67067"/>
                              </a:cubicBezTo>
                              <a:cubicBezTo>
                                <a:pt x="904483" y="115224"/>
                                <a:pt x="749500" y="41640"/>
                                <a:pt x="545115" y="67067"/>
                              </a:cubicBezTo>
                              <a:cubicBezTo>
                                <a:pt x="340730" y="92494"/>
                                <a:pt x="227586" y="21793"/>
                                <a:pt x="127092" y="67067"/>
                              </a:cubicBezTo>
                              <a:cubicBezTo>
                                <a:pt x="87502" y="46975"/>
                                <a:pt x="42136" y="17061"/>
                                <a:pt x="11787" y="8046"/>
                              </a:cubicBezTo>
                              <a:cubicBezTo>
                                <a:pt x="5428" y="5442"/>
                                <a:pt x="4198" y="199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5A0F85E5-A995-4BB2-AAB9-D9F9C6C1A02A}"/>
                    </a:ext>
                  </a:extLst>
                </p:cNvPr>
                <p:cNvSpPr/>
                <p:nvPr/>
              </p:nvSpPr>
              <p:spPr>
                <a:xfrm>
                  <a:off x="3345400" y="7252092"/>
                  <a:ext cx="961847" cy="68304"/>
                </a:xfrm>
                <a:custGeom>
                  <a:avLst/>
                  <a:gdLst>
                    <a:gd name="connsiteX0" fmla="*/ 0 w 961847"/>
                    <a:gd name="connsiteY0" fmla="*/ 0 h 68304"/>
                    <a:gd name="connsiteX1" fmla="*/ 961847 w 961847"/>
                    <a:gd name="connsiteY1" fmla="*/ 0 h 68304"/>
                    <a:gd name="connsiteX2" fmla="*/ 923701 w 961847"/>
                    <a:gd name="connsiteY2" fmla="*/ 12845 h 68304"/>
                    <a:gd name="connsiteX3" fmla="*/ 480923 w 961847"/>
                    <a:gd name="connsiteY3" fmla="*/ 68304 h 68304"/>
                    <a:gd name="connsiteX4" fmla="*/ 38145 w 961847"/>
                    <a:gd name="connsiteY4" fmla="*/ 12845 h 68304"/>
                    <a:gd name="connsiteX5" fmla="*/ 0 w 961847"/>
                    <a:gd name="connsiteY5" fmla="*/ 0 h 6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847" h="68304">
                      <a:moveTo>
                        <a:pt x="0" y="0"/>
                      </a:moveTo>
                      <a:lnTo>
                        <a:pt x="961847" y="0"/>
                      </a:lnTo>
                      <a:lnTo>
                        <a:pt x="923701" y="12845"/>
                      </a:lnTo>
                      <a:cubicBezTo>
                        <a:pt x="787609" y="48557"/>
                        <a:pt x="637983" y="68304"/>
                        <a:pt x="480923" y="68304"/>
                      </a:cubicBezTo>
                      <a:cubicBezTo>
                        <a:pt x="323863" y="68304"/>
                        <a:pt x="174238" y="48557"/>
                        <a:pt x="38145" y="1284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152460883">
                        <a:custGeom>
                          <a:avLst/>
                          <a:gdLst>
                            <a:gd name="connsiteX0" fmla="*/ 0 w 961847"/>
                            <a:gd name="connsiteY0" fmla="*/ 0 h 68304"/>
                            <a:gd name="connsiteX1" fmla="*/ 471305 w 961847"/>
                            <a:gd name="connsiteY1" fmla="*/ 0 h 68304"/>
                            <a:gd name="connsiteX2" fmla="*/ 961847 w 961847"/>
                            <a:gd name="connsiteY2" fmla="*/ 0 h 68304"/>
                            <a:gd name="connsiteX3" fmla="*/ 923701 w 961847"/>
                            <a:gd name="connsiteY3" fmla="*/ 12845 h 68304"/>
                            <a:gd name="connsiteX4" fmla="*/ 480923 w 961847"/>
                            <a:gd name="connsiteY4" fmla="*/ 68304 h 68304"/>
                            <a:gd name="connsiteX5" fmla="*/ 38145 w 961847"/>
                            <a:gd name="connsiteY5" fmla="*/ 12845 h 68304"/>
                            <a:gd name="connsiteX6" fmla="*/ 0 w 961847"/>
                            <a:gd name="connsiteY6" fmla="*/ 0 h 683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961847" h="68304" fill="none" extrusionOk="0">
                              <a:moveTo>
                                <a:pt x="0" y="0"/>
                              </a:moveTo>
                              <a:cubicBezTo>
                                <a:pt x="103086" y="-55331"/>
                                <a:pt x="342710" y="157"/>
                                <a:pt x="471305" y="0"/>
                              </a:cubicBezTo>
                              <a:cubicBezTo>
                                <a:pt x="599901" y="-157"/>
                                <a:pt x="859854" y="54590"/>
                                <a:pt x="961847" y="0"/>
                              </a:cubicBezTo>
                              <a:cubicBezTo>
                                <a:pt x="949496" y="8038"/>
                                <a:pt x="932111" y="9116"/>
                                <a:pt x="923701" y="12845"/>
                              </a:cubicBezTo>
                              <a:cubicBezTo>
                                <a:pt x="804836" y="59880"/>
                                <a:pt x="631345" y="75591"/>
                                <a:pt x="480923" y="68304"/>
                              </a:cubicBezTo>
                              <a:cubicBezTo>
                                <a:pt x="294659" y="57559"/>
                                <a:pt x="170054" y="29883"/>
                                <a:pt x="38145" y="12845"/>
                              </a:cubicBezTo>
                              <a:cubicBezTo>
                                <a:pt x="20282" y="11642"/>
                                <a:pt x="8770" y="2828"/>
                                <a:pt x="0" y="0"/>
                              </a:cubicBezTo>
                              <a:close/>
                            </a:path>
                            <a:path w="961847" h="68304" stroke="0" extrusionOk="0">
                              <a:moveTo>
                                <a:pt x="0" y="0"/>
                              </a:moveTo>
                              <a:cubicBezTo>
                                <a:pt x="163504" y="-18346"/>
                                <a:pt x="239944" y="29042"/>
                                <a:pt x="471305" y="0"/>
                              </a:cubicBezTo>
                              <a:cubicBezTo>
                                <a:pt x="702666" y="-29042"/>
                                <a:pt x="850534" y="44040"/>
                                <a:pt x="961847" y="0"/>
                              </a:cubicBezTo>
                              <a:cubicBezTo>
                                <a:pt x="946865" y="6179"/>
                                <a:pt x="941252" y="1911"/>
                                <a:pt x="923701" y="12845"/>
                              </a:cubicBezTo>
                              <a:cubicBezTo>
                                <a:pt x="769840" y="25077"/>
                                <a:pt x="623269" y="42968"/>
                                <a:pt x="480923" y="68304"/>
                              </a:cubicBezTo>
                              <a:cubicBezTo>
                                <a:pt x="341235" y="88137"/>
                                <a:pt x="178407" y="11484"/>
                                <a:pt x="38145" y="12845"/>
                              </a:cubicBezTo>
                              <a:cubicBezTo>
                                <a:pt x="20599" y="7571"/>
                                <a:pt x="15377" y="249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4DAB0539-1C0C-4C81-B772-FAFA03288617}"/>
                  </a:ext>
                </a:extLst>
              </p:cNvPr>
              <p:cNvSpPr/>
              <p:nvPr/>
            </p:nvSpPr>
            <p:spPr>
              <a:xfrm>
                <a:off x="2420211" y="729533"/>
                <a:ext cx="1426799" cy="482388"/>
              </a:xfrm>
              <a:custGeom>
                <a:avLst/>
                <a:gdLst>
                  <a:gd name="connsiteX0" fmla="*/ 1137529 w 2275058"/>
                  <a:gd name="connsiteY0" fmla="*/ 0 h 769177"/>
                  <a:gd name="connsiteX1" fmla="*/ 2275058 w 2275058"/>
                  <a:gd name="connsiteY1" fmla="*/ 705715 h 769177"/>
                  <a:gd name="connsiteX2" fmla="*/ 2269893 w 2275058"/>
                  <a:gd name="connsiteY2" fmla="*/ 769177 h 769177"/>
                  <a:gd name="connsiteX3" fmla="*/ 2251948 w 2275058"/>
                  <a:gd name="connsiteY3" fmla="*/ 658739 h 769177"/>
                  <a:gd name="connsiteX4" fmla="*/ 1137529 w 2275058"/>
                  <a:gd name="connsiteY4" fmla="*/ 95250 h 769177"/>
                  <a:gd name="connsiteX5" fmla="*/ 23111 w 2275058"/>
                  <a:gd name="connsiteY5" fmla="*/ 658739 h 769177"/>
                  <a:gd name="connsiteX6" fmla="*/ 5166 w 2275058"/>
                  <a:gd name="connsiteY6" fmla="*/ 769177 h 769177"/>
                  <a:gd name="connsiteX7" fmla="*/ 0 w 2275058"/>
                  <a:gd name="connsiteY7" fmla="*/ 705715 h 769177"/>
                  <a:gd name="connsiteX8" fmla="*/ 1137529 w 2275058"/>
                  <a:gd name="connsiteY8" fmla="*/ 0 h 76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058" h="769177">
                    <a:moveTo>
                      <a:pt x="1137529" y="0"/>
                    </a:moveTo>
                    <a:cubicBezTo>
                      <a:pt x="1765769" y="0"/>
                      <a:pt x="2275058" y="315959"/>
                      <a:pt x="2275058" y="705715"/>
                    </a:cubicBezTo>
                    <a:lnTo>
                      <a:pt x="2269893" y="769177"/>
                    </a:lnTo>
                    <a:lnTo>
                      <a:pt x="2251948" y="658739"/>
                    </a:lnTo>
                    <a:cubicBezTo>
                      <a:pt x="2145877" y="337156"/>
                      <a:pt x="1687239" y="95250"/>
                      <a:pt x="1137529" y="95250"/>
                    </a:cubicBezTo>
                    <a:cubicBezTo>
                      <a:pt x="587819" y="95250"/>
                      <a:pt x="129181" y="337156"/>
                      <a:pt x="23111" y="658739"/>
                    </a:cubicBezTo>
                    <a:lnTo>
                      <a:pt x="5166" y="769177"/>
                    </a:lnTo>
                    <a:lnTo>
                      <a:pt x="0" y="705715"/>
                    </a:lnTo>
                    <a:cubicBezTo>
                      <a:pt x="0" y="315959"/>
                      <a:pt x="509289" y="0"/>
                      <a:pt x="1137529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35845294">
                      <a:custGeom>
                        <a:avLst/>
                        <a:gdLst>
                          <a:gd name="connsiteX0" fmla="*/ 1137529 w 2275058"/>
                          <a:gd name="connsiteY0" fmla="*/ 0 h 769177"/>
                          <a:gd name="connsiteX1" fmla="*/ 2275058 w 2275058"/>
                          <a:gd name="connsiteY1" fmla="*/ 705715 h 769177"/>
                          <a:gd name="connsiteX2" fmla="*/ 2269893 w 2275058"/>
                          <a:gd name="connsiteY2" fmla="*/ 769177 h 769177"/>
                          <a:gd name="connsiteX3" fmla="*/ 2251948 w 2275058"/>
                          <a:gd name="connsiteY3" fmla="*/ 658739 h 769177"/>
                          <a:gd name="connsiteX4" fmla="*/ 1137529 w 2275058"/>
                          <a:gd name="connsiteY4" fmla="*/ 95250 h 769177"/>
                          <a:gd name="connsiteX5" fmla="*/ 23111 w 2275058"/>
                          <a:gd name="connsiteY5" fmla="*/ 658739 h 769177"/>
                          <a:gd name="connsiteX6" fmla="*/ 5166 w 2275058"/>
                          <a:gd name="connsiteY6" fmla="*/ 769177 h 769177"/>
                          <a:gd name="connsiteX7" fmla="*/ 0 w 2275058"/>
                          <a:gd name="connsiteY7" fmla="*/ 705715 h 769177"/>
                          <a:gd name="connsiteX8" fmla="*/ 1137529 w 2275058"/>
                          <a:gd name="connsiteY8" fmla="*/ 0 h 7691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275058" h="769177" fill="none" extrusionOk="0">
                            <a:moveTo>
                              <a:pt x="1137529" y="0"/>
                            </a:moveTo>
                            <a:cubicBezTo>
                              <a:pt x="1835281" y="-33216"/>
                              <a:pt x="2266536" y="323136"/>
                              <a:pt x="2275058" y="705715"/>
                            </a:cubicBezTo>
                            <a:cubicBezTo>
                              <a:pt x="2278784" y="724969"/>
                              <a:pt x="2270915" y="750364"/>
                              <a:pt x="2269893" y="769177"/>
                            </a:cubicBezTo>
                            <a:cubicBezTo>
                              <a:pt x="2251690" y="730022"/>
                              <a:pt x="2266402" y="698668"/>
                              <a:pt x="2251948" y="658739"/>
                            </a:cubicBezTo>
                            <a:cubicBezTo>
                              <a:pt x="2119636" y="371573"/>
                              <a:pt x="1717936" y="13914"/>
                              <a:pt x="1137529" y="95250"/>
                            </a:cubicBezTo>
                            <a:cubicBezTo>
                              <a:pt x="503461" y="114784"/>
                              <a:pt x="60750" y="291552"/>
                              <a:pt x="23111" y="658739"/>
                            </a:cubicBezTo>
                            <a:cubicBezTo>
                              <a:pt x="25213" y="687866"/>
                              <a:pt x="7483" y="730686"/>
                              <a:pt x="5166" y="769177"/>
                            </a:cubicBezTo>
                            <a:cubicBezTo>
                              <a:pt x="-3529" y="748603"/>
                              <a:pt x="6639" y="732411"/>
                              <a:pt x="0" y="705715"/>
                            </a:cubicBezTo>
                            <a:cubicBezTo>
                              <a:pt x="-47167" y="298643"/>
                              <a:pt x="464383" y="15018"/>
                              <a:pt x="1137529" y="0"/>
                            </a:cubicBezTo>
                            <a:close/>
                          </a:path>
                          <a:path w="2275058" h="769177" stroke="0" extrusionOk="0">
                            <a:moveTo>
                              <a:pt x="1137529" y="0"/>
                            </a:moveTo>
                            <a:cubicBezTo>
                              <a:pt x="1771070" y="33193"/>
                              <a:pt x="2250391" y="337177"/>
                              <a:pt x="2275058" y="705715"/>
                            </a:cubicBezTo>
                            <a:cubicBezTo>
                              <a:pt x="2279802" y="720175"/>
                              <a:pt x="2266654" y="750407"/>
                              <a:pt x="2269893" y="769177"/>
                            </a:cubicBezTo>
                            <a:cubicBezTo>
                              <a:pt x="2259217" y="738415"/>
                              <a:pt x="2271356" y="695718"/>
                              <a:pt x="2251948" y="658739"/>
                            </a:cubicBezTo>
                            <a:cubicBezTo>
                              <a:pt x="2207223" y="413777"/>
                              <a:pt x="1659875" y="126203"/>
                              <a:pt x="1137529" y="95250"/>
                            </a:cubicBezTo>
                            <a:cubicBezTo>
                              <a:pt x="574513" y="91764"/>
                              <a:pt x="140166" y="333752"/>
                              <a:pt x="23111" y="658739"/>
                            </a:cubicBezTo>
                            <a:cubicBezTo>
                              <a:pt x="30607" y="695165"/>
                              <a:pt x="12321" y="723575"/>
                              <a:pt x="5166" y="769177"/>
                            </a:cubicBezTo>
                            <a:cubicBezTo>
                              <a:pt x="-4752" y="738953"/>
                              <a:pt x="3057" y="720779"/>
                              <a:pt x="0" y="705715"/>
                            </a:cubicBezTo>
                            <a:cubicBezTo>
                              <a:pt x="-14791" y="350046"/>
                              <a:pt x="528370" y="105056"/>
                              <a:pt x="113752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4" name="グループ化 253">
                <a:extLst>
                  <a:ext uri="{FF2B5EF4-FFF2-40B4-BE49-F238E27FC236}">
                    <a16:creationId xmlns:a16="http://schemas.microsoft.com/office/drawing/2014/main" id="{30856CB4-5C15-49BA-B084-0D704F6A82F1}"/>
                  </a:ext>
                </a:extLst>
              </p:cNvPr>
              <p:cNvGrpSpPr/>
              <p:nvPr/>
            </p:nvGrpSpPr>
            <p:grpSpPr>
              <a:xfrm>
                <a:off x="3825374" y="1424788"/>
                <a:ext cx="552523" cy="511393"/>
                <a:chOff x="2832623" y="1709342"/>
                <a:chExt cx="881008" cy="815425"/>
              </a:xfrm>
            </p:grpSpPr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709E26EF-9081-40BE-8B16-962D4480A42E}"/>
                    </a:ext>
                  </a:extLst>
                </p:cNvPr>
                <p:cNvSpPr/>
                <p:nvPr/>
              </p:nvSpPr>
              <p:spPr>
                <a:xfrm>
                  <a:off x="3105639" y="2272245"/>
                  <a:ext cx="334976" cy="252522"/>
                </a:xfrm>
                <a:custGeom>
                  <a:avLst/>
                  <a:gdLst>
                    <a:gd name="connsiteX0" fmla="*/ 382720 w 765440"/>
                    <a:gd name="connsiteY0" fmla="*/ 0 h 969807"/>
                    <a:gd name="connsiteX1" fmla="*/ 763720 w 765440"/>
                    <a:gd name="connsiteY1" fmla="*/ 208209 h 969807"/>
                    <a:gd name="connsiteX2" fmla="*/ 759333 w 765440"/>
                    <a:gd name="connsiteY2" fmla="*/ 231994 h 969807"/>
                    <a:gd name="connsiteX3" fmla="*/ 762450 w 765440"/>
                    <a:gd name="connsiteY3" fmla="*/ 247436 h 969807"/>
                    <a:gd name="connsiteX4" fmla="*/ 762450 w 765440"/>
                    <a:gd name="connsiteY4" fmla="*/ 709132 h 969807"/>
                    <a:gd name="connsiteX5" fmla="*/ 759046 w 765440"/>
                    <a:gd name="connsiteY5" fmla="*/ 725995 h 969807"/>
                    <a:gd name="connsiteX6" fmla="*/ 765440 w 765440"/>
                    <a:gd name="connsiteY6" fmla="*/ 760659 h 969807"/>
                    <a:gd name="connsiteX7" fmla="*/ 382720 w 765440"/>
                    <a:gd name="connsiteY7" fmla="*/ 969807 h 969807"/>
                    <a:gd name="connsiteX8" fmla="*/ 0 w 765440"/>
                    <a:gd name="connsiteY8" fmla="*/ 760659 h 969807"/>
                    <a:gd name="connsiteX9" fmla="*/ 6569 w 765440"/>
                    <a:gd name="connsiteY9" fmla="*/ 725048 h 969807"/>
                    <a:gd name="connsiteX10" fmla="*/ 3356 w 765440"/>
                    <a:gd name="connsiteY10" fmla="*/ 709132 h 969807"/>
                    <a:gd name="connsiteX11" fmla="*/ 3356 w 765440"/>
                    <a:gd name="connsiteY11" fmla="*/ 247436 h 969807"/>
                    <a:gd name="connsiteX12" fmla="*/ 6282 w 765440"/>
                    <a:gd name="connsiteY12" fmla="*/ 232941 h 969807"/>
                    <a:gd name="connsiteX13" fmla="*/ 1720 w 765440"/>
                    <a:gd name="connsiteY13" fmla="*/ 208209 h 969807"/>
                    <a:gd name="connsiteX14" fmla="*/ 382720 w 765440"/>
                    <a:gd name="connsiteY14" fmla="*/ 0 h 96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5440" h="969807">
                      <a:moveTo>
                        <a:pt x="382720" y="0"/>
                      </a:moveTo>
                      <a:cubicBezTo>
                        <a:pt x="593140" y="0"/>
                        <a:pt x="763720" y="93218"/>
                        <a:pt x="763720" y="208209"/>
                      </a:cubicBezTo>
                      <a:lnTo>
                        <a:pt x="759333" y="231994"/>
                      </a:lnTo>
                      <a:lnTo>
                        <a:pt x="762450" y="247436"/>
                      </a:lnTo>
                      <a:lnTo>
                        <a:pt x="762450" y="709132"/>
                      </a:lnTo>
                      <a:lnTo>
                        <a:pt x="759046" y="725995"/>
                      </a:lnTo>
                      <a:lnTo>
                        <a:pt x="765440" y="760659"/>
                      </a:lnTo>
                      <a:cubicBezTo>
                        <a:pt x="765440" y="876168"/>
                        <a:pt x="594090" y="969807"/>
                        <a:pt x="382720" y="969807"/>
                      </a:cubicBezTo>
                      <a:cubicBezTo>
                        <a:pt x="171350" y="969807"/>
                        <a:pt x="0" y="876168"/>
                        <a:pt x="0" y="760659"/>
                      </a:cubicBezTo>
                      <a:lnTo>
                        <a:pt x="6569" y="725048"/>
                      </a:lnTo>
                      <a:lnTo>
                        <a:pt x="3356" y="709132"/>
                      </a:lnTo>
                      <a:lnTo>
                        <a:pt x="3356" y="247436"/>
                      </a:lnTo>
                      <a:lnTo>
                        <a:pt x="6282" y="232941"/>
                      </a:lnTo>
                      <a:lnTo>
                        <a:pt x="1720" y="208209"/>
                      </a:lnTo>
                      <a:cubicBezTo>
                        <a:pt x="1720" y="93218"/>
                        <a:pt x="172300" y="0"/>
                        <a:pt x="382720" y="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617274197">
                        <a:custGeom>
                          <a:avLst/>
                          <a:gdLst>
                            <a:gd name="connsiteX0" fmla="*/ 167488 w 334976"/>
                            <a:gd name="connsiteY0" fmla="*/ 0 h 252522"/>
                            <a:gd name="connsiteX1" fmla="*/ 334223 w 334976"/>
                            <a:gd name="connsiteY1" fmla="*/ 54214 h 252522"/>
                            <a:gd name="connsiteX2" fmla="*/ 332303 w 334976"/>
                            <a:gd name="connsiteY2" fmla="*/ 60407 h 252522"/>
                            <a:gd name="connsiteX3" fmla="*/ 333667 w 334976"/>
                            <a:gd name="connsiteY3" fmla="*/ 64428 h 252522"/>
                            <a:gd name="connsiteX4" fmla="*/ 333667 w 334976"/>
                            <a:gd name="connsiteY4" fmla="*/ 184646 h 252522"/>
                            <a:gd name="connsiteX5" fmla="*/ 332177 w 334976"/>
                            <a:gd name="connsiteY5" fmla="*/ 189037 h 252522"/>
                            <a:gd name="connsiteX6" fmla="*/ 334976 w 334976"/>
                            <a:gd name="connsiteY6" fmla="*/ 198063 h 252522"/>
                            <a:gd name="connsiteX7" fmla="*/ 167488 w 334976"/>
                            <a:gd name="connsiteY7" fmla="*/ 252522 h 252522"/>
                            <a:gd name="connsiteX8" fmla="*/ 0 w 334976"/>
                            <a:gd name="connsiteY8" fmla="*/ 198063 h 252522"/>
                            <a:gd name="connsiteX9" fmla="*/ 2874 w 334976"/>
                            <a:gd name="connsiteY9" fmla="*/ 188790 h 252522"/>
                            <a:gd name="connsiteX10" fmla="*/ 1468 w 334976"/>
                            <a:gd name="connsiteY10" fmla="*/ 184646 h 252522"/>
                            <a:gd name="connsiteX11" fmla="*/ 1468 w 334976"/>
                            <a:gd name="connsiteY11" fmla="*/ 64428 h 252522"/>
                            <a:gd name="connsiteX12" fmla="*/ 2749 w 334976"/>
                            <a:gd name="connsiteY12" fmla="*/ 60654 h 252522"/>
                            <a:gd name="connsiteX13" fmla="*/ 752 w 334976"/>
                            <a:gd name="connsiteY13" fmla="*/ 54214 h 252522"/>
                            <a:gd name="connsiteX14" fmla="*/ 167488 w 334976"/>
                            <a:gd name="connsiteY14" fmla="*/ 0 h 2525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34976" h="252522" fill="none" extrusionOk="0">
                              <a:moveTo>
                                <a:pt x="167488" y="0"/>
                              </a:moveTo>
                              <a:cubicBezTo>
                                <a:pt x="261439" y="7526"/>
                                <a:pt x="341913" y="20064"/>
                                <a:pt x="334223" y="54214"/>
                              </a:cubicBezTo>
                              <a:cubicBezTo>
                                <a:pt x="333952" y="56568"/>
                                <a:pt x="332609" y="57194"/>
                                <a:pt x="332303" y="60407"/>
                              </a:cubicBezTo>
                              <a:cubicBezTo>
                                <a:pt x="333046" y="62174"/>
                                <a:pt x="332824" y="62555"/>
                                <a:pt x="333667" y="64428"/>
                              </a:cubicBezTo>
                              <a:cubicBezTo>
                                <a:pt x="345872" y="106975"/>
                                <a:pt x="326929" y="143966"/>
                                <a:pt x="333667" y="184646"/>
                              </a:cubicBezTo>
                              <a:cubicBezTo>
                                <a:pt x="333595" y="186031"/>
                                <a:pt x="332470" y="187274"/>
                                <a:pt x="332177" y="189037"/>
                              </a:cubicBezTo>
                              <a:cubicBezTo>
                                <a:pt x="333841" y="192084"/>
                                <a:pt x="333311" y="195750"/>
                                <a:pt x="334976" y="198063"/>
                              </a:cubicBezTo>
                              <a:cubicBezTo>
                                <a:pt x="316302" y="241312"/>
                                <a:pt x="266096" y="245334"/>
                                <a:pt x="167488" y="252522"/>
                              </a:cubicBezTo>
                              <a:cubicBezTo>
                                <a:pt x="71974" y="245856"/>
                                <a:pt x="3830" y="224210"/>
                                <a:pt x="0" y="198063"/>
                              </a:cubicBezTo>
                              <a:cubicBezTo>
                                <a:pt x="997" y="194592"/>
                                <a:pt x="2914" y="192347"/>
                                <a:pt x="2874" y="188790"/>
                              </a:cubicBezTo>
                              <a:cubicBezTo>
                                <a:pt x="2263" y="188039"/>
                                <a:pt x="2116" y="185600"/>
                                <a:pt x="1468" y="184646"/>
                              </a:cubicBezTo>
                              <a:cubicBezTo>
                                <a:pt x="-12086" y="146609"/>
                                <a:pt x="10011" y="110159"/>
                                <a:pt x="1468" y="64428"/>
                              </a:cubicBezTo>
                              <a:cubicBezTo>
                                <a:pt x="1622" y="62783"/>
                                <a:pt x="2504" y="61588"/>
                                <a:pt x="2749" y="60654"/>
                              </a:cubicBezTo>
                              <a:cubicBezTo>
                                <a:pt x="2066" y="59033"/>
                                <a:pt x="1562" y="55416"/>
                                <a:pt x="752" y="54214"/>
                              </a:cubicBezTo>
                              <a:cubicBezTo>
                                <a:pt x="3957" y="45988"/>
                                <a:pt x="75498" y="-1956"/>
                                <a:pt x="167488" y="0"/>
                              </a:cubicBezTo>
                              <a:close/>
                            </a:path>
                            <a:path w="334976" h="252522" stroke="0" extrusionOk="0">
                              <a:moveTo>
                                <a:pt x="167488" y="0"/>
                              </a:moveTo>
                              <a:cubicBezTo>
                                <a:pt x="261034" y="7603"/>
                                <a:pt x="335270" y="23426"/>
                                <a:pt x="334223" y="54214"/>
                              </a:cubicBezTo>
                              <a:cubicBezTo>
                                <a:pt x="334333" y="55608"/>
                                <a:pt x="332395" y="58956"/>
                                <a:pt x="332303" y="60407"/>
                              </a:cubicBezTo>
                              <a:cubicBezTo>
                                <a:pt x="332815" y="61729"/>
                                <a:pt x="332569" y="62713"/>
                                <a:pt x="333667" y="64428"/>
                              </a:cubicBezTo>
                              <a:cubicBezTo>
                                <a:pt x="338733" y="96012"/>
                                <a:pt x="327003" y="139328"/>
                                <a:pt x="333667" y="184646"/>
                              </a:cubicBezTo>
                              <a:cubicBezTo>
                                <a:pt x="333578" y="186410"/>
                                <a:pt x="332385" y="186928"/>
                                <a:pt x="332177" y="189037"/>
                              </a:cubicBezTo>
                              <a:cubicBezTo>
                                <a:pt x="333293" y="192208"/>
                                <a:pt x="333570" y="194628"/>
                                <a:pt x="334976" y="198063"/>
                              </a:cubicBezTo>
                              <a:cubicBezTo>
                                <a:pt x="336153" y="224312"/>
                                <a:pt x="269718" y="261745"/>
                                <a:pt x="167488" y="252522"/>
                              </a:cubicBezTo>
                              <a:cubicBezTo>
                                <a:pt x="79263" y="254101"/>
                                <a:pt x="-3512" y="235770"/>
                                <a:pt x="0" y="198063"/>
                              </a:cubicBezTo>
                              <a:cubicBezTo>
                                <a:pt x="231" y="194652"/>
                                <a:pt x="2451" y="191205"/>
                                <a:pt x="2874" y="188790"/>
                              </a:cubicBezTo>
                              <a:cubicBezTo>
                                <a:pt x="2418" y="188016"/>
                                <a:pt x="2159" y="185479"/>
                                <a:pt x="1468" y="184646"/>
                              </a:cubicBezTo>
                              <a:cubicBezTo>
                                <a:pt x="-6047" y="158445"/>
                                <a:pt x="6355" y="96588"/>
                                <a:pt x="1468" y="64428"/>
                              </a:cubicBezTo>
                              <a:cubicBezTo>
                                <a:pt x="1361" y="63463"/>
                                <a:pt x="2825" y="61669"/>
                                <a:pt x="2749" y="60654"/>
                              </a:cubicBezTo>
                              <a:cubicBezTo>
                                <a:pt x="1136" y="57765"/>
                                <a:pt x="1623" y="56042"/>
                                <a:pt x="752" y="54214"/>
                              </a:cubicBezTo>
                              <a:cubicBezTo>
                                <a:pt x="993" y="17006"/>
                                <a:pt x="77071" y="8856"/>
                                <a:pt x="167488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4" name="楕円 273">
                  <a:extLst>
                    <a:ext uri="{FF2B5EF4-FFF2-40B4-BE49-F238E27FC236}">
                      <a16:creationId xmlns:a16="http://schemas.microsoft.com/office/drawing/2014/main" id="{7A566996-10D8-4D7A-95B6-3AF3632B6709}"/>
                    </a:ext>
                  </a:extLst>
                </p:cNvPr>
                <p:cNvSpPr/>
                <p:nvPr/>
              </p:nvSpPr>
              <p:spPr>
                <a:xfrm>
                  <a:off x="2832623" y="1722948"/>
                  <a:ext cx="881008" cy="696675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395152923">
                        <a:custGeom>
                          <a:avLst/>
                          <a:gdLst>
                            <a:gd name="connsiteX0" fmla="*/ 0 w 881008"/>
                            <a:gd name="connsiteY0" fmla="*/ 348338 h 696675"/>
                            <a:gd name="connsiteX1" fmla="*/ 440504 w 881008"/>
                            <a:gd name="connsiteY1" fmla="*/ 0 h 696675"/>
                            <a:gd name="connsiteX2" fmla="*/ 881008 w 881008"/>
                            <a:gd name="connsiteY2" fmla="*/ 348338 h 696675"/>
                            <a:gd name="connsiteX3" fmla="*/ 440504 w 881008"/>
                            <a:gd name="connsiteY3" fmla="*/ 696676 h 696675"/>
                            <a:gd name="connsiteX4" fmla="*/ 0 w 881008"/>
                            <a:gd name="connsiteY4" fmla="*/ 348338 h 6966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1008" h="696675" fill="none" extrusionOk="0">
                              <a:moveTo>
                                <a:pt x="0" y="348338"/>
                              </a:moveTo>
                              <a:cubicBezTo>
                                <a:pt x="-18688" y="198742"/>
                                <a:pt x="212919" y="50695"/>
                                <a:pt x="440504" y="0"/>
                              </a:cubicBezTo>
                              <a:cubicBezTo>
                                <a:pt x="688646" y="-12147"/>
                                <a:pt x="841476" y="123662"/>
                                <a:pt x="881008" y="348338"/>
                              </a:cubicBezTo>
                              <a:cubicBezTo>
                                <a:pt x="907940" y="561014"/>
                                <a:pt x="681211" y="714502"/>
                                <a:pt x="440504" y="696676"/>
                              </a:cubicBezTo>
                              <a:cubicBezTo>
                                <a:pt x="208942" y="694580"/>
                                <a:pt x="-25838" y="592020"/>
                                <a:pt x="0" y="348338"/>
                              </a:cubicBezTo>
                              <a:close/>
                            </a:path>
                            <a:path w="881008" h="696675" stroke="0" extrusionOk="0">
                              <a:moveTo>
                                <a:pt x="0" y="348338"/>
                              </a:moveTo>
                              <a:cubicBezTo>
                                <a:pt x="-4845" y="135705"/>
                                <a:pt x="207178" y="11244"/>
                                <a:pt x="440504" y="0"/>
                              </a:cubicBezTo>
                              <a:cubicBezTo>
                                <a:pt x="679047" y="2456"/>
                                <a:pt x="861215" y="155416"/>
                                <a:pt x="881008" y="348338"/>
                              </a:cubicBezTo>
                              <a:cubicBezTo>
                                <a:pt x="887521" y="544983"/>
                                <a:pt x="667864" y="724458"/>
                                <a:pt x="440504" y="696676"/>
                              </a:cubicBezTo>
                              <a:cubicBezTo>
                                <a:pt x="212321" y="709058"/>
                                <a:pt x="-5130" y="571338"/>
                                <a:pt x="0" y="34833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5" name="楕円 274">
                  <a:extLst>
                    <a:ext uri="{FF2B5EF4-FFF2-40B4-BE49-F238E27FC236}">
                      <a16:creationId xmlns:a16="http://schemas.microsoft.com/office/drawing/2014/main" id="{1D1DA469-A0CF-465F-8E0C-F77BD1756F51}"/>
                    </a:ext>
                  </a:extLst>
                </p:cNvPr>
                <p:cNvSpPr/>
                <p:nvPr/>
              </p:nvSpPr>
              <p:spPr>
                <a:xfrm>
                  <a:off x="2832623" y="1709342"/>
                  <a:ext cx="881008" cy="578876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506938856">
                        <a:custGeom>
                          <a:avLst/>
                          <a:gdLst>
                            <a:gd name="connsiteX0" fmla="*/ 0 w 881008"/>
                            <a:gd name="connsiteY0" fmla="*/ 289438 h 578876"/>
                            <a:gd name="connsiteX1" fmla="*/ 440504 w 881008"/>
                            <a:gd name="connsiteY1" fmla="*/ 0 h 578876"/>
                            <a:gd name="connsiteX2" fmla="*/ 881008 w 881008"/>
                            <a:gd name="connsiteY2" fmla="*/ 289438 h 578876"/>
                            <a:gd name="connsiteX3" fmla="*/ 440504 w 881008"/>
                            <a:gd name="connsiteY3" fmla="*/ 578876 h 578876"/>
                            <a:gd name="connsiteX4" fmla="*/ 0 w 881008"/>
                            <a:gd name="connsiteY4" fmla="*/ 289438 h 5788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1008" h="578876" fill="none" extrusionOk="0">
                              <a:moveTo>
                                <a:pt x="0" y="289438"/>
                              </a:moveTo>
                              <a:cubicBezTo>
                                <a:pt x="7974" y="161249"/>
                                <a:pt x="186308" y="-66669"/>
                                <a:pt x="440504" y="0"/>
                              </a:cubicBezTo>
                              <a:cubicBezTo>
                                <a:pt x="662168" y="-32549"/>
                                <a:pt x="901282" y="112921"/>
                                <a:pt x="881008" y="289438"/>
                              </a:cubicBezTo>
                              <a:cubicBezTo>
                                <a:pt x="871119" y="493306"/>
                                <a:pt x="620493" y="600650"/>
                                <a:pt x="440504" y="578876"/>
                              </a:cubicBezTo>
                              <a:cubicBezTo>
                                <a:pt x="198637" y="621336"/>
                                <a:pt x="-33256" y="432497"/>
                                <a:pt x="0" y="289438"/>
                              </a:cubicBezTo>
                              <a:close/>
                            </a:path>
                            <a:path w="881008" h="578876" stroke="0" extrusionOk="0">
                              <a:moveTo>
                                <a:pt x="0" y="289438"/>
                              </a:moveTo>
                              <a:cubicBezTo>
                                <a:pt x="9059" y="99185"/>
                                <a:pt x="204779" y="1618"/>
                                <a:pt x="440504" y="0"/>
                              </a:cubicBezTo>
                              <a:cubicBezTo>
                                <a:pt x="671734" y="29911"/>
                                <a:pt x="882268" y="93989"/>
                                <a:pt x="881008" y="289438"/>
                              </a:cubicBezTo>
                              <a:cubicBezTo>
                                <a:pt x="893516" y="444274"/>
                                <a:pt x="659169" y="568509"/>
                                <a:pt x="440504" y="578876"/>
                              </a:cubicBezTo>
                              <a:cubicBezTo>
                                <a:pt x="175250" y="585358"/>
                                <a:pt x="14187" y="440231"/>
                                <a:pt x="0" y="28943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AC149E01-78ED-493D-B024-3FBB460ADF11}"/>
                    </a:ext>
                  </a:extLst>
                </p:cNvPr>
                <p:cNvSpPr/>
                <p:nvPr/>
              </p:nvSpPr>
              <p:spPr>
                <a:xfrm>
                  <a:off x="2865764" y="1928418"/>
                  <a:ext cx="814727" cy="359801"/>
                </a:xfrm>
                <a:custGeom>
                  <a:avLst/>
                  <a:gdLst>
                    <a:gd name="connsiteX0" fmla="*/ 456622 w 913244"/>
                    <a:gd name="connsiteY0" fmla="*/ 0 h 359801"/>
                    <a:gd name="connsiteX1" fmla="*/ 911589 w 913244"/>
                    <a:gd name="connsiteY1" fmla="*/ 176776 h 359801"/>
                    <a:gd name="connsiteX2" fmla="*/ 913244 w 913244"/>
                    <a:gd name="connsiteY2" fmla="*/ 179901 h 359801"/>
                    <a:gd name="connsiteX3" fmla="*/ 911589 w 913244"/>
                    <a:gd name="connsiteY3" fmla="*/ 183026 h 359801"/>
                    <a:gd name="connsiteX4" fmla="*/ 456622 w 913244"/>
                    <a:gd name="connsiteY4" fmla="*/ 359801 h 359801"/>
                    <a:gd name="connsiteX5" fmla="*/ 1655 w 913244"/>
                    <a:gd name="connsiteY5" fmla="*/ 183026 h 359801"/>
                    <a:gd name="connsiteX6" fmla="*/ 0 w 913244"/>
                    <a:gd name="connsiteY6" fmla="*/ 179901 h 359801"/>
                    <a:gd name="connsiteX7" fmla="*/ 1655 w 913244"/>
                    <a:gd name="connsiteY7" fmla="*/ 176776 h 359801"/>
                    <a:gd name="connsiteX8" fmla="*/ 456622 w 913244"/>
                    <a:gd name="connsiteY8" fmla="*/ 0 h 359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3244" h="359801">
                      <a:moveTo>
                        <a:pt x="456622" y="0"/>
                      </a:moveTo>
                      <a:cubicBezTo>
                        <a:pt x="661149" y="0"/>
                        <a:pt x="836631" y="72892"/>
                        <a:pt x="911589" y="176776"/>
                      </a:cubicBezTo>
                      <a:lnTo>
                        <a:pt x="913244" y="179901"/>
                      </a:lnTo>
                      <a:lnTo>
                        <a:pt x="911589" y="183026"/>
                      </a:lnTo>
                      <a:cubicBezTo>
                        <a:pt x="836631" y="286909"/>
                        <a:pt x="661149" y="359801"/>
                        <a:pt x="456622" y="359801"/>
                      </a:cubicBezTo>
                      <a:cubicBezTo>
                        <a:pt x="252096" y="359801"/>
                        <a:pt x="76613" y="286909"/>
                        <a:pt x="1655" y="183026"/>
                      </a:cubicBezTo>
                      <a:lnTo>
                        <a:pt x="0" y="179901"/>
                      </a:lnTo>
                      <a:lnTo>
                        <a:pt x="1655" y="176776"/>
                      </a:lnTo>
                      <a:cubicBezTo>
                        <a:pt x="76613" y="72892"/>
                        <a:pt x="252096" y="0"/>
                        <a:pt x="456622" y="0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620045623">
                        <a:custGeom>
                          <a:avLst/>
                          <a:gdLst>
                            <a:gd name="connsiteX0" fmla="*/ 407363 w 814727"/>
                            <a:gd name="connsiteY0" fmla="*/ 0 h 359801"/>
                            <a:gd name="connsiteX1" fmla="*/ 813250 w 814727"/>
                            <a:gd name="connsiteY1" fmla="*/ 176776 h 359801"/>
                            <a:gd name="connsiteX2" fmla="*/ 814727 w 814727"/>
                            <a:gd name="connsiteY2" fmla="*/ 179901 h 359801"/>
                            <a:gd name="connsiteX3" fmla="*/ 813250 w 814727"/>
                            <a:gd name="connsiteY3" fmla="*/ 183026 h 359801"/>
                            <a:gd name="connsiteX4" fmla="*/ 407363 w 814727"/>
                            <a:gd name="connsiteY4" fmla="*/ 359801 h 359801"/>
                            <a:gd name="connsiteX5" fmla="*/ 1476 w 814727"/>
                            <a:gd name="connsiteY5" fmla="*/ 183026 h 359801"/>
                            <a:gd name="connsiteX6" fmla="*/ 0 w 814727"/>
                            <a:gd name="connsiteY6" fmla="*/ 179901 h 359801"/>
                            <a:gd name="connsiteX7" fmla="*/ 1476 w 814727"/>
                            <a:gd name="connsiteY7" fmla="*/ 176776 h 359801"/>
                            <a:gd name="connsiteX8" fmla="*/ 407363 w 814727"/>
                            <a:gd name="connsiteY8" fmla="*/ 0 h 3598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14727" h="359801" fill="none" extrusionOk="0">
                              <a:moveTo>
                                <a:pt x="407363" y="0"/>
                              </a:moveTo>
                              <a:cubicBezTo>
                                <a:pt x="560359" y="14750"/>
                                <a:pt x="760555" y="52291"/>
                                <a:pt x="813250" y="176776"/>
                              </a:cubicBezTo>
                              <a:cubicBezTo>
                                <a:pt x="814146" y="178197"/>
                                <a:pt x="814193" y="178923"/>
                                <a:pt x="814727" y="179901"/>
                              </a:cubicBezTo>
                              <a:cubicBezTo>
                                <a:pt x="814381" y="180931"/>
                                <a:pt x="813574" y="182253"/>
                                <a:pt x="813250" y="183026"/>
                              </a:cubicBezTo>
                              <a:cubicBezTo>
                                <a:pt x="732252" y="308400"/>
                                <a:pt x="571418" y="329506"/>
                                <a:pt x="407363" y="359801"/>
                              </a:cubicBezTo>
                              <a:cubicBezTo>
                                <a:pt x="212550" y="351811"/>
                                <a:pt x="79668" y="291669"/>
                                <a:pt x="1476" y="183026"/>
                              </a:cubicBezTo>
                              <a:cubicBezTo>
                                <a:pt x="551" y="181863"/>
                                <a:pt x="406" y="180694"/>
                                <a:pt x="0" y="179901"/>
                              </a:cubicBezTo>
                              <a:cubicBezTo>
                                <a:pt x="153" y="179054"/>
                                <a:pt x="1136" y="178282"/>
                                <a:pt x="1476" y="176776"/>
                              </a:cubicBezTo>
                              <a:cubicBezTo>
                                <a:pt x="81989" y="81263"/>
                                <a:pt x="223268" y="-10026"/>
                                <a:pt x="407363" y="0"/>
                              </a:cubicBezTo>
                              <a:close/>
                            </a:path>
                            <a:path w="814727" h="359801" stroke="0" extrusionOk="0">
                              <a:moveTo>
                                <a:pt x="407363" y="0"/>
                              </a:moveTo>
                              <a:cubicBezTo>
                                <a:pt x="578411" y="-14531"/>
                                <a:pt x="726689" y="59621"/>
                                <a:pt x="813250" y="176776"/>
                              </a:cubicBezTo>
                              <a:cubicBezTo>
                                <a:pt x="813983" y="177655"/>
                                <a:pt x="813854" y="178904"/>
                                <a:pt x="814727" y="179901"/>
                              </a:cubicBezTo>
                              <a:cubicBezTo>
                                <a:pt x="814599" y="180726"/>
                                <a:pt x="813397" y="181750"/>
                                <a:pt x="813250" y="183026"/>
                              </a:cubicBezTo>
                              <a:cubicBezTo>
                                <a:pt x="732934" y="280090"/>
                                <a:pt x="593142" y="361390"/>
                                <a:pt x="407363" y="359801"/>
                              </a:cubicBezTo>
                              <a:cubicBezTo>
                                <a:pt x="243539" y="336313"/>
                                <a:pt x="65833" y="262625"/>
                                <a:pt x="1476" y="183026"/>
                              </a:cubicBezTo>
                              <a:cubicBezTo>
                                <a:pt x="715" y="181722"/>
                                <a:pt x="545" y="180529"/>
                                <a:pt x="0" y="179901"/>
                              </a:cubicBezTo>
                              <a:cubicBezTo>
                                <a:pt x="164" y="179189"/>
                                <a:pt x="993" y="178267"/>
                                <a:pt x="1476" y="176776"/>
                              </a:cubicBezTo>
                              <a:cubicBezTo>
                                <a:pt x="62166" y="76422"/>
                                <a:pt x="264164" y="6836"/>
                                <a:pt x="407363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55" name="グループ化 254">
                <a:extLst>
                  <a:ext uri="{FF2B5EF4-FFF2-40B4-BE49-F238E27FC236}">
                    <a16:creationId xmlns:a16="http://schemas.microsoft.com/office/drawing/2014/main" id="{C483AB23-94D8-46FC-B3F3-A45A240A922B}"/>
                  </a:ext>
                </a:extLst>
              </p:cNvPr>
              <p:cNvGrpSpPr/>
              <p:nvPr/>
            </p:nvGrpSpPr>
            <p:grpSpPr>
              <a:xfrm>
                <a:off x="4041079" y="1620654"/>
                <a:ext cx="121113" cy="92728"/>
                <a:chOff x="4136456" y="3480198"/>
                <a:chExt cx="380776" cy="260086"/>
              </a:xfrm>
            </p:grpSpPr>
            <p:sp>
              <p:nvSpPr>
                <p:cNvPr id="263" name="円: 塗りつぶしなし 262">
                  <a:extLst>
                    <a:ext uri="{FF2B5EF4-FFF2-40B4-BE49-F238E27FC236}">
                      <a16:creationId xmlns:a16="http://schemas.microsoft.com/office/drawing/2014/main" id="{058BD5D0-45ED-49F5-9090-D60C8F10A292}"/>
                    </a:ext>
                  </a:extLst>
                </p:cNvPr>
                <p:cNvSpPr/>
                <p:nvPr/>
              </p:nvSpPr>
              <p:spPr>
                <a:xfrm>
                  <a:off x="4226943" y="3480198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52426148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1207" y="19149"/>
                                <a:pt x="32891" y="-133"/>
                                <a:pt x="65373" y="0"/>
                              </a:cubicBezTo>
                              <a:cubicBezTo>
                                <a:pt x="97901" y="-235"/>
                                <a:pt x="133683" y="25003"/>
                                <a:pt x="130746" y="44318"/>
                              </a:cubicBezTo>
                              <a:cubicBezTo>
                                <a:pt x="122589" y="62901"/>
                                <a:pt x="97771" y="96948"/>
                                <a:pt x="65373" y="88636"/>
                              </a:cubicBezTo>
                              <a:cubicBezTo>
                                <a:pt x="28031" y="93197"/>
                                <a:pt x="-1035" y="64840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5425" y="57651"/>
                                <a:pt x="40718" y="66236"/>
                                <a:pt x="65373" y="66477"/>
                              </a:cubicBezTo>
                              <a:cubicBezTo>
                                <a:pt x="87106" y="68194"/>
                                <a:pt x="109297" y="55961"/>
                                <a:pt x="108587" y="44318"/>
                              </a:cubicBezTo>
                              <a:cubicBezTo>
                                <a:pt x="107660" y="36331"/>
                                <a:pt x="89618" y="23939"/>
                                <a:pt x="65373" y="22159"/>
                              </a:cubicBezTo>
                              <a:cubicBezTo>
                                <a:pt x="42593" y="23674"/>
                                <a:pt x="23302" y="30271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-1203" y="22763"/>
                                <a:pt x="25727" y="-7804"/>
                                <a:pt x="65373" y="0"/>
                              </a:cubicBezTo>
                              <a:cubicBezTo>
                                <a:pt x="103393" y="1632"/>
                                <a:pt x="125358" y="17567"/>
                                <a:pt x="130746" y="44318"/>
                              </a:cubicBezTo>
                              <a:cubicBezTo>
                                <a:pt x="135238" y="73781"/>
                                <a:pt x="104972" y="83705"/>
                                <a:pt x="65373" y="88636"/>
                              </a:cubicBezTo>
                              <a:cubicBezTo>
                                <a:pt x="32034" y="85227"/>
                                <a:pt x="-490" y="70478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1019" y="57876"/>
                                <a:pt x="45430" y="66803"/>
                                <a:pt x="65373" y="66477"/>
                              </a:cubicBezTo>
                              <a:cubicBezTo>
                                <a:pt x="88916" y="68770"/>
                                <a:pt x="105658" y="56495"/>
                                <a:pt x="108587" y="44318"/>
                              </a:cubicBezTo>
                              <a:cubicBezTo>
                                <a:pt x="104725" y="32876"/>
                                <a:pt x="92107" y="19569"/>
                                <a:pt x="65373" y="22159"/>
                              </a:cubicBezTo>
                              <a:cubicBezTo>
                                <a:pt x="43131" y="21209"/>
                                <a:pt x="21391" y="30873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4" name="円: 塗りつぶしなし 263">
                  <a:extLst>
                    <a:ext uri="{FF2B5EF4-FFF2-40B4-BE49-F238E27FC236}">
                      <a16:creationId xmlns:a16="http://schemas.microsoft.com/office/drawing/2014/main" id="{6349E74B-75E9-43CE-980E-8CB50FFCB121}"/>
                    </a:ext>
                  </a:extLst>
                </p:cNvPr>
                <p:cNvSpPr/>
                <p:nvPr/>
              </p:nvSpPr>
              <p:spPr>
                <a:xfrm>
                  <a:off x="4281712" y="3513536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883081993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633" y="19113"/>
                                <a:pt x="33102" y="1751"/>
                                <a:pt x="65373" y="0"/>
                              </a:cubicBezTo>
                              <a:cubicBezTo>
                                <a:pt x="102892" y="-484"/>
                                <a:pt x="136082" y="16111"/>
                                <a:pt x="130746" y="44318"/>
                              </a:cubicBezTo>
                              <a:cubicBezTo>
                                <a:pt x="136621" y="69331"/>
                                <a:pt x="98525" y="95536"/>
                                <a:pt x="65373" y="88636"/>
                              </a:cubicBezTo>
                              <a:cubicBezTo>
                                <a:pt x="32964" y="89992"/>
                                <a:pt x="-4186" y="67071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6723" y="53953"/>
                                <a:pt x="36952" y="69998"/>
                                <a:pt x="65373" y="66477"/>
                              </a:cubicBezTo>
                              <a:cubicBezTo>
                                <a:pt x="91432" y="66469"/>
                                <a:pt x="107263" y="57062"/>
                                <a:pt x="108587" y="44318"/>
                              </a:cubicBezTo>
                              <a:cubicBezTo>
                                <a:pt x="108185" y="31460"/>
                                <a:pt x="93090" y="25240"/>
                                <a:pt x="65373" y="22159"/>
                              </a:cubicBezTo>
                              <a:cubicBezTo>
                                <a:pt x="40106" y="23259"/>
                                <a:pt x="20897" y="30869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5145" y="27800"/>
                                <a:pt x="30354" y="-2936"/>
                                <a:pt x="65373" y="0"/>
                              </a:cubicBezTo>
                              <a:cubicBezTo>
                                <a:pt x="107697" y="-60"/>
                                <a:pt x="125640" y="23627"/>
                                <a:pt x="130746" y="44318"/>
                              </a:cubicBezTo>
                              <a:cubicBezTo>
                                <a:pt x="132443" y="64766"/>
                                <a:pt x="100815" y="90200"/>
                                <a:pt x="65373" y="88636"/>
                              </a:cubicBezTo>
                              <a:cubicBezTo>
                                <a:pt x="28574" y="87502"/>
                                <a:pt x="-550" y="67500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5170" y="58008"/>
                                <a:pt x="41039" y="66499"/>
                                <a:pt x="65373" y="66477"/>
                              </a:cubicBezTo>
                              <a:cubicBezTo>
                                <a:pt x="86695" y="64187"/>
                                <a:pt x="109965" y="56027"/>
                                <a:pt x="108587" y="44318"/>
                              </a:cubicBezTo>
                              <a:cubicBezTo>
                                <a:pt x="109240" y="33614"/>
                                <a:pt x="93159" y="18840"/>
                                <a:pt x="65373" y="22159"/>
                              </a:cubicBezTo>
                              <a:cubicBezTo>
                                <a:pt x="41869" y="22310"/>
                                <a:pt x="25629" y="30890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5" name="円: 塗りつぶしなし 264">
                  <a:extLst>
                    <a:ext uri="{FF2B5EF4-FFF2-40B4-BE49-F238E27FC236}">
                      <a16:creationId xmlns:a16="http://schemas.microsoft.com/office/drawing/2014/main" id="{D7688BA2-F17C-4C21-B238-B86A94EEB50C}"/>
                    </a:ext>
                  </a:extLst>
                </p:cNvPr>
                <p:cNvSpPr/>
                <p:nvPr/>
              </p:nvSpPr>
              <p:spPr>
                <a:xfrm>
                  <a:off x="4160268" y="3537348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852829716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4179" y="28162"/>
                                <a:pt x="24006" y="5428"/>
                                <a:pt x="65373" y="0"/>
                              </a:cubicBezTo>
                              <a:cubicBezTo>
                                <a:pt x="101513" y="-4778"/>
                                <a:pt x="129574" y="18033"/>
                                <a:pt x="130746" y="44318"/>
                              </a:cubicBezTo>
                              <a:cubicBezTo>
                                <a:pt x="140629" y="67613"/>
                                <a:pt x="103380" y="90052"/>
                                <a:pt x="65373" y="88636"/>
                              </a:cubicBezTo>
                              <a:cubicBezTo>
                                <a:pt x="27563" y="88201"/>
                                <a:pt x="3913" y="70983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8892" y="53504"/>
                                <a:pt x="41765" y="70373"/>
                                <a:pt x="65373" y="66477"/>
                              </a:cubicBezTo>
                              <a:cubicBezTo>
                                <a:pt x="86246" y="66703"/>
                                <a:pt x="107437" y="54972"/>
                                <a:pt x="108587" y="44318"/>
                              </a:cubicBezTo>
                              <a:cubicBezTo>
                                <a:pt x="111546" y="29040"/>
                                <a:pt x="92806" y="25122"/>
                                <a:pt x="65373" y="22159"/>
                              </a:cubicBezTo>
                              <a:cubicBezTo>
                                <a:pt x="43701" y="22411"/>
                                <a:pt x="23182" y="31518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2411" y="11538"/>
                                <a:pt x="30904" y="2507"/>
                                <a:pt x="65373" y="0"/>
                              </a:cubicBezTo>
                              <a:cubicBezTo>
                                <a:pt x="101999" y="-1090"/>
                                <a:pt x="130546" y="21170"/>
                                <a:pt x="130746" y="44318"/>
                              </a:cubicBezTo>
                              <a:cubicBezTo>
                                <a:pt x="132518" y="68075"/>
                                <a:pt x="102115" y="90247"/>
                                <a:pt x="65373" y="88636"/>
                              </a:cubicBezTo>
                              <a:cubicBezTo>
                                <a:pt x="27991" y="95499"/>
                                <a:pt x="-1366" y="68677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2795" y="56981"/>
                                <a:pt x="42930" y="69041"/>
                                <a:pt x="65373" y="66477"/>
                              </a:cubicBezTo>
                              <a:cubicBezTo>
                                <a:pt x="92762" y="67057"/>
                                <a:pt x="108522" y="53336"/>
                                <a:pt x="108587" y="44318"/>
                              </a:cubicBezTo>
                              <a:cubicBezTo>
                                <a:pt x="107697" y="29993"/>
                                <a:pt x="87614" y="22759"/>
                                <a:pt x="65373" y="22159"/>
                              </a:cubicBezTo>
                              <a:cubicBezTo>
                                <a:pt x="41627" y="23543"/>
                                <a:pt x="22784" y="30462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6" name="円: 塗りつぶしなし 265">
                  <a:extLst>
                    <a:ext uri="{FF2B5EF4-FFF2-40B4-BE49-F238E27FC236}">
                      <a16:creationId xmlns:a16="http://schemas.microsoft.com/office/drawing/2014/main" id="{A9AD6DA8-F5AF-4514-8E0E-FBAAC2C84E40}"/>
                    </a:ext>
                  </a:extLst>
                </p:cNvPr>
                <p:cNvSpPr/>
                <p:nvPr/>
              </p:nvSpPr>
              <p:spPr>
                <a:xfrm>
                  <a:off x="4215037" y="3570686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004225496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2716" y="27632"/>
                                <a:pt x="27200" y="-3315"/>
                                <a:pt x="65373" y="0"/>
                              </a:cubicBezTo>
                              <a:cubicBezTo>
                                <a:pt x="97828" y="-1023"/>
                                <a:pt x="133269" y="13433"/>
                                <a:pt x="130746" y="44318"/>
                              </a:cubicBezTo>
                              <a:cubicBezTo>
                                <a:pt x="139636" y="70043"/>
                                <a:pt x="93734" y="89197"/>
                                <a:pt x="65373" y="88636"/>
                              </a:cubicBezTo>
                              <a:cubicBezTo>
                                <a:pt x="35902" y="90948"/>
                                <a:pt x="1425" y="63925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9366" y="51962"/>
                                <a:pt x="39024" y="68107"/>
                                <a:pt x="65373" y="66477"/>
                              </a:cubicBezTo>
                              <a:cubicBezTo>
                                <a:pt x="90963" y="68659"/>
                                <a:pt x="107679" y="54741"/>
                                <a:pt x="108587" y="44318"/>
                              </a:cubicBezTo>
                              <a:cubicBezTo>
                                <a:pt x="109061" y="31887"/>
                                <a:pt x="83216" y="21736"/>
                                <a:pt x="65373" y="22159"/>
                              </a:cubicBezTo>
                              <a:cubicBezTo>
                                <a:pt x="39565" y="21286"/>
                                <a:pt x="21615" y="31979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-10329" y="19446"/>
                                <a:pt x="29311" y="-1993"/>
                                <a:pt x="65373" y="0"/>
                              </a:cubicBezTo>
                              <a:cubicBezTo>
                                <a:pt x="106208" y="-5308"/>
                                <a:pt x="135812" y="19809"/>
                                <a:pt x="130746" y="44318"/>
                              </a:cubicBezTo>
                              <a:cubicBezTo>
                                <a:pt x="136553" y="63569"/>
                                <a:pt x="108646" y="84020"/>
                                <a:pt x="65373" y="88636"/>
                              </a:cubicBezTo>
                              <a:cubicBezTo>
                                <a:pt x="27773" y="87141"/>
                                <a:pt x="-411" y="62978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3681" y="56299"/>
                                <a:pt x="41395" y="63447"/>
                                <a:pt x="65373" y="66477"/>
                              </a:cubicBezTo>
                              <a:cubicBezTo>
                                <a:pt x="90146" y="66805"/>
                                <a:pt x="108771" y="56239"/>
                                <a:pt x="108587" y="44318"/>
                              </a:cubicBezTo>
                              <a:cubicBezTo>
                                <a:pt x="109806" y="33105"/>
                                <a:pt x="86476" y="26419"/>
                                <a:pt x="65373" y="22159"/>
                              </a:cubicBezTo>
                              <a:cubicBezTo>
                                <a:pt x="42913" y="20823"/>
                                <a:pt x="21678" y="31689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7" name="円: 塗りつぶしなし 266">
                  <a:extLst>
                    <a:ext uri="{FF2B5EF4-FFF2-40B4-BE49-F238E27FC236}">
                      <a16:creationId xmlns:a16="http://schemas.microsoft.com/office/drawing/2014/main" id="{59491C09-A14E-4B39-ACF6-F52C1975A947}"/>
                    </a:ext>
                  </a:extLst>
                </p:cNvPr>
                <p:cNvSpPr/>
                <p:nvPr/>
              </p:nvSpPr>
              <p:spPr>
                <a:xfrm>
                  <a:off x="4331718" y="3565923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927030531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2894" y="19875"/>
                                <a:pt x="30165" y="-287"/>
                                <a:pt x="65373" y="0"/>
                              </a:cubicBezTo>
                              <a:cubicBezTo>
                                <a:pt x="106163" y="-2219"/>
                                <a:pt x="135557" y="19473"/>
                                <a:pt x="130746" y="44318"/>
                              </a:cubicBezTo>
                              <a:cubicBezTo>
                                <a:pt x="130040" y="73621"/>
                                <a:pt x="96559" y="80042"/>
                                <a:pt x="65373" y="88636"/>
                              </a:cubicBezTo>
                              <a:cubicBezTo>
                                <a:pt x="31530" y="86486"/>
                                <a:pt x="5854" y="69325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9455" y="57693"/>
                                <a:pt x="42893" y="68155"/>
                                <a:pt x="65373" y="66477"/>
                              </a:cubicBezTo>
                              <a:cubicBezTo>
                                <a:pt x="89310" y="68847"/>
                                <a:pt x="109080" y="57359"/>
                                <a:pt x="108587" y="44318"/>
                              </a:cubicBezTo>
                              <a:cubicBezTo>
                                <a:pt x="108597" y="25956"/>
                                <a:pt x="85754" y="22789"/>
                                <a:pt x="65373" y="22159"/>
                              </a:cubicBezTo>
                              <a:cubicBezTo>
                                <a:pt x="41784" y="18767"/>
                                <a:pt x="23269" y="33074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8712" y="16397"/>
                                <a:pt x="27753" y="-2402"/>
                                <a:pt x="65373" y="0"/>
                              </a:cubicBezTo>
                              <a:cubicBezTo>
                                <a:pt x="97668" y="-4995"/>
                                <a:pt x="136160" y="23072"/>
                                <a:pt x="130746" y="44318"/>
                              </a:cubicBezTo>
                              <a:cubicBezTo>
                                <a:pt x="130894" y="67647"/>
                                <a:pt x="99160" y="84553"/>
                                <a:pt x="65373" y="88636"/>
                              </a:cubicBezTo>
                              <a:cubicBezTo>
                                <a:pt x="28041" y="83848"/>
                                <a:pt x="1096" y="64546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2659" y="54906"/>
                                <a:pt x="44010" y="70438"/>
                                <a:pt x="65373" y="66477"/>
                              </a:cubicBezTo>
                              <a:cubicBezTo>
                                <a:pt x="90119" y="63293"/>
                                <a:pt x="110595" y="56986"/>
                                <a:pt x="108587" y="44318"/>
                              </a:cubicBezTo>
                              <a:cubicBezTo>
                                <a:pt x="109898" y="31627"/>
                                <a:pt x="91293" y="19353"/>
                                <a:pt x="65373" y="22159"/>
                              </a:cubicBezTo>
                              <a:cubicBezTo>
                                <a:pt x="40373" y="21884"/>
                                <a:pt x="24301" y="31711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8" name="円: 塗りつぶしなし 267">
                  <a:extLst>
                    <a:ext uri="{FF2B5EF4-FFF2-40B4-BE49-F238E27FC236}">
                      <a16:creationId xmlns:a16="http://schemas.microsoft.com/office/drawing/2014/main" id="{039ED7FC-7859-420E-B8B6-4DE1D2BD3F85}"/>
                    </a:ext>
                  </a:extLst>
                </p:cNvPr>
                <p:cNvSpPr/>
                <p:nvPr/>
              </p:nvSpPr>
              <p:spPr>
                <a:xfrm>
                  <a:off x="4386487" y="3599261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525208435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5179" y="23339"/>
                                <a:pt x="33548" y="-3928"/>
                                <a:pt x="65373" y="0"/>
                              </a:cubicBezTo>
                              <a:cubicBezTo>
                                <a:pt x="100479" y="749"/>
                                <a:pt x="132047" y="16572"/>
                                <a:pt x="130746" y="44318"/>
                              </a:cubicBezTo>
                              <a:cubicBezTo>
                                <a:pt x="133800" y="65872"/>
                                <a:pt x="104651" y="93456"/>
                                <a:pt x="65373" y="88636"/>
                              </a:cubicBezTo>
                              <a:cubicBezTo>
                                <a:pt x="31394" y="89358"/>
                                <a:pt x="-284" y="63355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6286" y="55077"/>
                                <a:pt x="46419" y="67666"/>
                                <a:pt x="65373" y="66477"/>
                              </a:cubicBezTo>
                              <a:cubicBezTo>
                                <a:pt x="86812" y="65792"/>
                                <a:pt x="111988" y="57592"/>
                                <a:pt x="108587" y="44318"/>
                              </a:cubicBezTo>
                              <a:cubicBezTo>
                                <a:pt x="109612" y="31089"/>
                                <a:pt x="92248" y="22746"/>
                                <a:pt x="65373" y="22159"/>
                              </a:cubicBezTo>
                              <a:cubicBezTo>
                                <a:pt x="41551" y="22749"/>
                                <a:pt x="23179" y="31218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-4934" y="15496"/>
                                <a:pt x="32286" y="8883"/>
                                <a:pt x="65373" y="0"/>
                              </a:cubicBezTo>
                              <a:cubicBezTo>
                                <a:pt x="102094" y="-2904"/>
                                <a:pt x="129727" y="18621"/>
                                <a:pt x="130746" y="44318"/>
                              </a:cubicBezTo>
                              <a:cubicBezTo>
                                <a:pt x="123311" y="63366"/>
                                <a:pt x="102534" y="87290"/>
                                <a:pt x="65373" y="88636"/>
                              </a:cubicBezTo>
                              <a:cubicBezTo>
                                <a:pt x="30132" y="89210"/>
                                <a:pt x="-6158" y="71945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2976" y="56724"/>
                                <a:pt x="41651" y="68278"/>
                                <a:pt x="65373" y="66477"/>
                              </a:cubicBezTo>
                              <a:cubicBezTo>
                                <a:pt x="89614" y="63693"/>
                                <a:pt x="107022" y="55304"/>
                                <a:pt x="108587" y="44318"/>
                              </a:cubicBezTo>
                              <a:cubicBezTo>
                                <a:pt x="103898" y="32667"/>
                                <a:pt x="86005" y="27375"/>
                                <a:pt x="65373" y="22159"/>
                              </a:cubicBezTo>
                              <a:cubicBezTo>
                                <a:pt x="41225" y="22257"/>
                                <a:pt x="22631" y="35089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9" name="円: 塗りつぶしなし 268">
                  <a:extLst>
                    <a:ext uri="{FF2B5EF4-FFF2-40B4-BE49-F238E27FC236}">
                      <a16:creationId xmlns:a16="http://schemas.microsoft.com/office/drawing/2014/main" id="{0FBB55E1-933C-40D3-B207-99F5B70DB857}"/>
                    </a:ext>
                  </a:extLst>
                </p:cNvPr>
                <p:cNvSpPr/>
                <p:nvPr/>
              </p:nvSpPr>
              <p:spPr>
                <a:xfrm>
                  <a:off x="4262662" y="3618310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624798150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2723" y="17678"/>
                                <a:pt x="23078" y="6472"/>
                                <a:pt x="65373" y="0"/>
                              </a:cubicBezTo>
                              <a:cubicBezTo>
                                <a:pt x="99039" y="-3750"/>
                                <a:pt x="130819" y="20537"/>
                                <a:pt x="130746" y="44318"/>
                              </a:cubicBezTo>
                              <a:cubicBezTo>
                                <a:pt x="127546" y="67452"/>
                                <a:pt x="104720" y="86612"/>
                                <a:pt x="65373" y="88636"/>
                              </a:cubicBezTo>
                              <a:cubicBezTo>
                                <a:pt x="30518" y="87897"/>
                                <a:pt x="1173" y="67757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8546" y="57728"/>
                                <a:pt x="41810" y="65777"/>
                                <a:pt x="65373" y="66477"/>
                              </a:cubicBezTo>
                              <a:cubicBezTo>
                                <a:pt x="88269" y="64948"/>
                                <a:pt x="110168" y="59081"/>
                                <a:pt x="108587" y="44318"/>
                              </a:cubicBezTo>
                              <a:cubicBezTo>
                                <a:pt x="107587" y="32333"/>
                                <a:pt x="87577" y="22204"/>
                                <a:pt x="65373" y="22159"/>
                              </a:cubicBezTo>
                              <a:cubicBezTo>
                                <a:pt x="43653" y="22326"/>
                                <a:pt x="24306" y="31548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-1403" y="29896"/>
                                <a:pt x="23796" y="7702"/>
                                <a:pt x="65373" y="0"/>
                              </a:cubicBezTo>
                              <a:cubicBezTo>
                                <a:pt x="106257" y="5016"/>
                                <a:pt x="127006" y="21549"/>
                                <a:pt x="130746" y="44318"/>
                              </a:cubicBezTo>
                              <a:cubicBezTo>
                                <a:pt x="135244" y="62138"/>
                                <a:pt x="94661" y="88445"/>
                                <a:pt x="65373" y="88636"/>
                              </a:cubicBezTo>
                              <a:cubicBezTo>
                                <a:pt x="32176" y="87391"/>
                                <a:pt x="-2856" y="67050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3320" y="59884"/>
                                <a:pt x="43597" y="66091"/>
                                <a:pt x="65373" y="66477"/>
                              </a:cubicBezTo>
                              <a:cubicBezTo>
                                <a:pt x="92755" y="65462"/>
                                <a:pt x="109850" y="57931"/>
                                <a:pt x="108587" y="44318"/>
                              </a:cubicBezTo>
                              <a:cubicBezTo>
                                <a:pt x="108851" y="32510"/>
                                <a:pt x="89184" y="21237"/>
                                <a:pt x="65373" y="22159"/>
                              </a:cubicBezTo>
                              <a:cubicBezTo>
                                <a:pt x="42610" y="19511"/>
                                <a:pt x="22869" y="33300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0" name="円: 塗りつぶしなし 269">
                  <a:extLst>
                    <a:ext uri="{FF2B5EF4-FFF2-40B4-BE49-F238E27FC236}">
                      <a16:creationId xmlns:a16="http://schemas.microsoft.com/office/drawing/2014/main" id="{936347CC-86CE-4E7B-A9AA-ADC594A1983F}"/>
                    </a:ext>
                  </a:extLst>
                </p:cNvPr>
                <p:cNvSpPr/>
                <p:nvPr/>
              </p:nvSpPr>
              <p:spPr>
                <a:xfrm>
                  <a:off x="4317431" y="3651648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131856386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3194" y="17605"/>
                                <a:pt x="28519" y="-2215"/>
                                <a:pt x="65373" y="0"/>
                              </a:cubicBezTo>
                              <a:cubicBezTo>
                                <a:pt x="102111" y="-2745"/>
                                <a:pt x="135374" y="16611"/>
                                <a:pt x="130746" y="44318"/>
                              </a:cubicBezTo>
                              <a:cubicBezTo>
                                <a:pt x="127540" y="67400"/>
                                <a:pt x="95807" y="97377"/>
                                <a:pt x="65373" y="88636"/>
                              </a:cubicBezTo>
                              <a:cubicBezTo>
                                <a:pt x="34819" y="89580"/>
                                <a:pt x="4323" y="68303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8868" y="58265"/>
                                <a:pt x="41065" y="70468"/>
                                <a:pt x="65373" y="66477"/>
                              </a:cubicBezTo>
                              <a:cubicBezTo>
                                <a:pt x="88624" y="68058"/>
                                <a:pt x="105975" y="55738"/>
                                <a:pt x="108587" y="44318"/>
                              </a:cubicBezTo>
                              <a:cubicBezTo>
                                <a:pt x="108934" y="27915"/>
                                <a:pt x="92941" y="16977"/>
                                <a:pt x="65373" y="22159"/>
                              </a:cubicBezTo>
                              <a:cubicBezTo>
                                <a:pt x="43012" y="22350"/>
                                <a:pt x="21835" y="33228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-8515" y="15392"/>
                                <a:pt x="26081" y="-8788"/>
                                <a:pt x="65373" y="0"/>
                              </a:cubicBezTo>
                              <a:cubicBezTo>
                                <a:pt x="99342" y="3407"/>
                                <a:pt x="133799" y="22115"/>
                                <a:pt x="130746" y="44318"/>
                              </a:cubicBezTo>
                              <a:cubicBezTo>
                                <a:pt x="123613" y="71973"/>
                                <a:pt x="99814" y="90790"/>
                                <a:pt x="65373" y="88636"/>
                              </a:cubicBezTo>
                              <a:cubicBezTo>
                                <a:pt x="29058" y="83288"/>
                                <a:pt x="3950" y="66531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0635" y="58083"/>
                                <a:pt x="41258" y="65279"/>
                                <a:pt x="65373" y="66477"/>
                              </a:cubicBezTo>
                              <a:cubicBezTo>
                                <a:pt x="89125" y="66235"/>
                                <a:pt x="108584" y="54206"/>
                                <a:pt x="108587" y="44318"/>
                              </a:cubicBezTo>
                              <a:cubicBezTo>
                                <a:pt x="109210" y="30134"/>
                                <a:pt x="88720" y="19921"/>
                                <a:pt x="65373" y="22159"/>
                              </a:cubicBezTo>
                              <a:cubicBezTo>
                                <a:pt x="38787" y="21128"/>
                                <a:pt x="24953" y="30699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円: 塗りつぶしなし 270">
                  <a:extLst>
                    <a:ext uri="{FF2B5EF4-FFF2-40B4-BE49-F238E27FC236}">
                      <a16:creationId xmlns:a16="http://schemas.microsoft.com/office/drawing/2014/main" id="{DB57559D-349C-4F85-8202-036A65F84E03}"/>
                    </a:ext>
                  </a:extLst>
                </p:cNvPr>
                <p:cNvSpPr/>
                <p:nvPr/>
              </p:nvSpPr>
              <p:spPr>
                <a:xfrm>
                  <a:off x="4136456" y="3618310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1828938118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1662" y="19781"/>
                                <a:pt x="27900" y="5527"/>
                                <a:pt x="65373" y="0"/>
                              </a:cubicBezTo>
                              <a:cubicBezTo>
                                <a:pt x="104148" y="3811"/>
                                <a:pt x="129366" y="17561"/>
                                <a:pt x="130746" y="44318"/>
                              </a:cubicBezTo>
                              <a:cubicBezTo>
                                <a:pt x="130897" y="69931"/>
                                <a:pt x="94308" y="88701"/>
                                <a:pt x="65373" y="88636"/>
                              </a:cubicBezTo>
                              <a:cubicBezTo>
                                <a:pt x="34689" y="83960"/>
                                <a:pt x="-1805" y="71912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0095" y="57890"/>
                                <a:pt x="37644" y="65346"/>
                                <a:pt x="65373" y="66477"/>
                              </a:cubicBezTo>
                              <a:cubicBezTo>
                                <a:pt x="90965" y="66830"/>
                                <a:pt x="107527" y="55859"/>
                                <a:pt x="108587" y="44318"/>
                              </a:cubicBezTo>
                              <a:cubicBezTo>
                                <a:pt x="108558" y="29057"/>
                                <a:pt x="84516" y="19313"/>
                                <a:pt x="65373" y="22159"/>
                              </a:cubicBezTo>
                              <a:cubicBezTo>
                                <a:pt x="39371" y="19595"/>
                                <a:pt x="21908" y="34051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8808" y="15763"/>
                                <a:pt x="31071" y="-1809"/>
                                <a:pt x="65373" y="0"/>
                              </a:cubicBezTo>
                              <a:cubicBezTo>
                                <a:pt x="101030" y="-2016"/>
                                <a:pt x="127715" y="22306"/>
                                <a:pt x="130746" y="44318"/>
                              </a:cubicBezTo>
                              <a:cubicBezTo>
                                <a:pt x="131831" y="68775"/>
                                <a:pt x="91419" y="87469"/>
                                <a:pt x="65373" y="88636"/>
                              </a:cubicBezTo>
                              <a:cubicBezTo>
                                <a:pt x="28284" y="83651"/>
                                <a:pt x="-6279" y="65154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0437" y="57598"/>
                                <a:pt x="37631" y="67329"/>
                                <a:pt x="65373" y="66477"/>
                              </a:cubicBezTo>
                              <a:cubicBezTo>
                                <a:pt x="89242" y="65800"/>
                                <a:pt x="105126" y="56138"/>
                                <a:pt x="108587" y="44318"/>
                              </a:cubicBezTo>
                              <a:cubicBezTo>
                                <a:pt x="107932" y="31402"/>
                                <a:pt x="94840" y="23269"/>
                                <a:pt x="65373" y="22159"/>
                              </a:cubicBezTo>
                              <a:cubicBezTo>
                                <a:pt x="42784" y="21653"/>
                                <a:pt x="23130" y="32547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2" name="円: 塗りつぶしなし 271">
                  <a:extLst>
                    <a:ext uri="{FF2B5EF4-FFF2-40B4-BE49-F238E27FC236}">
                      <a16:creationId xmlns:a16="http://schemas.microsoft.com/office/drawing/2014/main" id="{BF74DD8A-4451-4829-BEA7-CE96CB6388A2}"/>
                    </a:ext>
                  </a:extLst>
                </p:cNvPr>
                <p:cNvSpPr/>
                <p:nvPr/>
              </p:nvSpPr>
              <p:spPr>
                <a:xfrm>
                  <a:off x="4191225" y="3651648"/>
                  <a:ext cx="130745" cy="88636"/>
                </a:xfrm>
                <a:prstGeom prst="donu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483763906">
                        <a:custGeom>
                          <a:avLst/>
                          <a:gdLst>
                            <a:gd name="connsiteX0" fmla="*/ 0 w 130745"/>
                            <a:gd name="connsiteY0" fmla="*/ 44318 h 88636"/>
                            <a:gd name="connsiteX1" fmla="*/ 65373 w 130745"/>
                            <a:gd name="connsiteY1" fmla="*/ 0 h 88636"/>
                            <a:gd name="connsiteX2" fmla="*/ 130746 w 130745"/>
                            <a:gd name="connsiteY2" fmla="*/ 44318 h 88636"/>
                            <a:gd name="connsiteX3" fmla="*/ 65373 w 130745"/>
                            <a:gd name="connsiteY3" fmla="*/ 88636 h 88636"/>
                            <a:gd name="connsiteX4" fmla="*/ 0 w 130745"/>
                            <a:gd name="connsiteY4" fmla="*/ 44318 h 88636"/>
                            <a:gd name="connsiteX5" fmla="*/ 22159 w 130745"/>
                            <a:gd name="connsiteY5" fmla="*/ 44318 h 88636"/>
                            <a:gd name="connsiteX6" fmla="*/ 65373 w 130745"/>
                            <a:gd name="connsiteY6" fmla="*/ 66477 h 88636"/>
                            <a:gd name="connsiteX7" fmla="*/ 108587 w 130745"/>
                            <a:gd name="connsiteY7" fmla="*/ 44318 h 88636"/>
                            <a:gd name="connsiteX8" fmla="*/ 65373 w 130745"/>
                            <a:gd name="connsiteY8" fmla="*/ 22159 h 88636"/>
                            <a:gd name="connsiteX9" fmla="*/ 22159 w 130745"/>
                            <a:gd name="connsiteY9" fmla="*/ 44318 h 886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30745" h="88636" fill="none" extrusionOk="0">
                              <a:moveTo>
                                <a:pt x="0" y="44318"/>
                              </a:moveTo>
                              <a:cubicBezTo>
                                <a:pt x="-3854" y="16703"/>
                                <a:pt x="34166" y="1465"/>
                                <a:pt x="65373" y="0"/>
                              </a:cubicBezTo>
                              <a:cubicBezTo>
                                <a:pt x="103143" y="-3295"/>
                                <a:pt x="125405" y="23108"/>
                                <a:pt x="130746" y="44318"/>
                              </a:cubicBezTo>
                              <a:cubicBezTo>
                                <a:pt x="136769" y="63428"/>
                                <a:pt x="101216" y="87433"/>
                                <a:pt x="65373" y="88636"/>
                              </a:cubicBezTo>
                              <a:cubicBezTo>
                                <a:pt x="32311" y="83759"/>
                                <a:pt x="1187" y="64468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26681" y="60498"/>
                                <a:pt x="41569" y="69719"/>
                                <a:pt x="65373" y="66477"/>
                              </a:cubicBezTo>
                              <a:cubicBezTo>
                                <a:pt x="90558" y="63250"/>
                                <a:pt x="107695" y="58853"/>
                                <a:pt x="108587" y="44318"/>
                              </a:cubicBezTo>
                              <a:cubicBezTo>
                                <a:pt x="104632" y="36324"/>
                                <a:pt x="90301" y="20893"/>
                                <a:pt x="65373" y="22159"/>
                              </a:cubicBezTo>
                              <a:cubicBezTo>
                                <a:pt x="39674" y="21105"/>
                                <a:pt x="18856" y="33071"/>
                                <a:pt x="22159" y="44318"/>
                              </a:cubicBezTo>
                              <a:close/>
                            </a:path>
                            <a:path w="130745" h="88636" stroke="0" extrusionOk="0">
                              <a:moveTo>
                                <a:pt x="0" y="44318"/>
                              </a:moveTo>
                              <a:cubicBezTo>
                                <a:pt x="1408" y="17568"/>
                                <a:pt x="23211" y="1360"/>
                                <a:pt x="65373" y="0"/>
                              </a:cubicBezTo>
                              <a:cubicBezTo>
                                <a:pt x="104957" y="-5675"/>
                                <a:pt x="136496" y="15895"/>
                                <a:pt x="130746" y="44318"/>
                              </a:cubicBezTo>
                              <a:cubicBezTo>
                                <a:pt x="129924" y="69739"/>
                                <a:pt x="100506" y="89780"/>
                                <a:pt x="65373" y="88636"/>
                              </a:cubicBezTo>
                              <a:cubicBezTo>
                                <a:pt x="27336" y="83752"/>
                                <a:pt x="4587" y="65526"/>
                                <a:pt x="0" y="44318"/>
                              </a:cubicBezTo>
                              <a:close/>
                              <a:moveTo>
                                <a:pt x="22159" y="44318"/>
                              </a:moveTo>
                              <a:cubicBezTo>
                                <a:pt x="19774" y="53884"/>
                                <a:pt x="40779" y="68135"/>
                                <a:pt x="65373" y="66477"/>
                              </a:cubicBezTo>
                              <a:cubicBezTo>
                                <a:pt x="89925" y="64308"/>
                                <a:pt x="106966" y="55033"/>
                                <a:pt x="108587" y="44318"/>
                              </a:cubicBezTo>
                              <a:cubicBezTo>
                                <a:pt x="111639" y="36272"/>
                                <a:pt x="87045" y="23614"/>
                                <a:pt x="65373" y="22159"/>
                              </a:cubicBezTo>
                              <a:cubicBezTo>
                                <a:pt x="42377" y="21704"/>
                                <a:pt x="22388" y="31857"/>
                                <a:pt x="22159" y="4431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56" name="グループ化 255">
                <a:extLst>
                  <a:ext uri="{FF2B5EF4-FFF2-40B4-BE49-F238E27FC236}">
                    <a16:creationId xmlns:a16="http://schemas.microsoft.com/office/drawing/2014/main" id="{49A9C062-CBE6-44FF-B84F-2CF31DDFD28B}"/>
                  </a:ext>
                </a:extLst>
              </p:cNvPr>
              <p:cNvGrpSpPr/>
              <p:nvPr/>
            </p:nvGrpSpPr>
            <p:grpSpPr>
              <a:xfrm>
                <a:off x="2456883" y="636105"/>
                <a:ext cx="1376930" cy="934498"/>
                <a:chOff x="1741331" y="4259267"/>
                <a:chExt cx="2355471" cy="1598619"/>
              </a:xfrm>
            </p:grpSpPr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4C1F1110-2EF5-43D7-97F5-654A18CF1064}"/>
                    </a:ext>
                  </a:extLst>
                </p:cNvPr>
                <p:cNvSpPr/>
                <p:nvPr/>
              </p:nvSpPr>
              <p:spPr>
                <a:xfrm>
                  <a:off x="2090535" y="4433888"/>
                  <a:ext cx="1678230" cy="1069981"/>
                </a:xfrm>
                <a:custGeom>
                  <a:avLst/>
                  <a:gdLst>
                    <a:gd name="connsiteX0" fmla="*/ 1376257 w 1678230"/>
                    <a:gd name="connsiteY0" fmla="*/ 866859 h 1069981"/>
                    <a:gd name="connsiteX1" fmla="*/ 1297231 w 1678230"/>
                    <a:gd name="connsiteY1" fmla="*/ 882733 h 1069981"/>
                    <a:gd name="connsiteX2" fmla="*/ 1201065 w 1678230"/>
                    <a:gd name="connsiteY2" fmla="*/ 889006 h 1069981"/>
                    <a:gd name="connsiteX3" fmla="*/ 1137752 w 1678230"/>
                    <a:gd name="connsiteY3" fmla="*/ 884876 h 1069981"/>
                    <a:gd name="connsiteX4" fmla="*/ 1096676 w 1678230"/>
                    <a:gd name="connsiteY4" fmla="*/ 933847 h 1069981"/>
                    <a:gd name="connsiteX5" fmla="*/ 967791 w 1678230"/>
                    <a:gd name="connsiteY5" fmla="*/ 1017248 h 1069981"/>
                    <a:gd name="connsiteX6" fmla="*/ 925432 w 1678230"/>
                    <a:gd name="connsiteY6" fmla="*/ 1032126 h 1069981"/>
                    <a:gd name="connsiteX7" fmla="*/ 967702 w 1678230"/>
                    <a:gd name="connsiteY7" fmla="*/ 1035590 h 1069981"/>
                    <a:gd name="connsiteX8" fmla="*/ 1375680 w 1678230"/>
                    <a:gd name="connsiteY8" fmla="*/ 868011 h 1069981"/>
                    <a:gd name="connsiteX9" fmla="*/ 291377 w 1678230"/>
                    <a:gd name="connsiteY9" fmla="*/ 864723 h 1069981"/>
                    <a:gd name="connsiteX10" fmla="*/ 293024 w 1678230"/>
                    <a:gd name="connsiteY10" fmla="*/ 868011 h 1069981"/>
                    <a:gd name="connsiteX11" fmla="*/ 701002 w 1678230"/>
                    <a:gd name="connsiteY11" fmla="*/ 1035590 h 1069981"/>
                    <a:gd name="connsiteX12" fmla="*/ 741595 w 1678230"/>
                    <a:gd name="connsiteY12" fmla="*/ 1033054 h 1069981"/>
                    <a:gd name="connsiteX13" fmla="*/ 740258 w 1678230"/>
                    <a:gd name="connsiteY13" fmla="*/ 1032714 h 1069981"/>
                    <a:gd name="connsiteX14" fmla="*/ 572030 w 1678230"/>
                    <a:gd name="connsiteY14" fmla="*/ 933847 h 1069981"/>
                    <a:gd name="connsiteX15" fmla="*/ 531448 w 1678230"/>
                    <a:gd name="connsiteY15" fmla="*/ 885465 h 1069981"/>
                    <a:gd name="connsiteX16" fmla="*/ 477165 w 1678230"/>
                    <a:gd name="connsiteY16" fmla="*/ 889006 h 1069981"/>
                    <a:gd name="connsiteX17" fmla="*/ 291431 w 1678230"/>
                    <a:gd name="connsiteY17" fmla="*/ 864741 h 1069981"/>
                    <a:gd name="connsiteX18" fmla="*/ 946209 w 1678230"/>
                    <a:gd name="connsiteY18" fmla="*/ 840463 h 1069981"/>
                    <a:gd name="connsiteX19" fmla="*/ 914056 w 1678230"/>
                    <a:gd name="connsiteY19" fmla="*/ 846084 h 1069981"/>
                    <a:gd name="connsiteX20" fmla="*/ 829590 w 1678230"/>
                    <a:gd name="connsiteY20" fmla="*/ 850906 h 1069981"/>
                    <a:gd name="connsiteX21" fmla="*/ 730023 w 1678230"/>
                    <a:gd name="connsiteY21" fmla="*/ 841165 h 1069981"/>
                    <a:gd name="connsiteX22" fmla="*/ 662899 w 1678230"/>
                    <a:gd name="connsiteY22" fmla="*/ 864741 h 1069981"/>
                    <a:gd name="connsiteX23" fmla="*/ 573331 w 1678230"/>
                    <a:gd name="connsiteY23" fmla="*/ 882733 h 1069981"/>
                    <a:gd name="connsiteX24" fmla="*/ 572448 w 1678230"/>
                    <a:gd name="connsiteY24" fmla="*/ 882791 h 1069981"/>
                    <a:gd name="connsiteX25" fmla="*/ 589031 w 1678230"/>
                    <a:gd name="connsiteY25" fmla="*/ 903486 h 1069981"/>
                    <a:gd name="connsiteX26" fmla="*/ 747309 w 1678230"/>
                    <a:gd name="connsiteY26" fmla="*/ 999238 h 1069981"/>
                    <a:gd name="connsiteX27" fmla="*/ 834166 w 1678230"/>
                    <a:gd name="connsiteY27" fmla="*/ 1021565 h 1069981"/>
                    <a:gd name="connsiteX28" fmla="*/ 873349 w 1678230"/>
                    <a:gd name="connsiteY28" fmla="*/ 1014028 h 1069981"/>
                    <a:gd name="connsiteX29" fmla="*/ 1068157 w 1678230"/>
                    <a:gd name="connsiteY29" fmla="*/ 914618 h 1069981"/>
                    <a:gd name="connsiteX30" fmla="*/ 1097403 w 1678230"/>
                    <a:gd name="connsiteY30" fmla="*/ 881227 h 1069981"/>
                    <a:gd name="connsiteX31" fmla="*/ 1015331 w 1678230"/>
                    <a:gd name="connsiteY31" fmla="*/ 864741 h 1069981"/>
                    <a:gd name="connsiteX32" fmla="*/ 527912 w 1678230"/>
                    <a:gd name="connsiteY32" fmla="*/ 779545 h 1069981"/>
                    <a:gd name="connsiteX33" fmla="*/ 533925 w 1678230"/>
                    <a:gd name="connsiteY33" fmla="*/ 816506 h 1069981"/>
                    <a:gd name="connsiteX34" fmla="*/ 550008 w 1678230"/>
                    <a:gd name="connsiteY34" fmla="*/ 850065 h 1069981"/>
                    <a:gd name="connsiteX35" fmla="*/ 566398 w 1678230"/>
                    <a:gd name="connsiteY35" fmla="*/ 849041 h 1069981"/>
                    <a:gd name="connsiteX36" fmla="*/ 649511 w 1678230"/>
                    <a:gd name="connsiteY36" fmla="*/ 833053 h 1069981"/>
                    <a:gd name="connsiteX37" fmla="*/ 661724 w 1678230"/>
                    <a:gd name="connsiteY37" fmla="*/ 828945 h 1069981"/>
                    <a:gd name="connsiteX38" fmla="*/ 562803 w 1678230"/>
                    <a:gd name="connsiteY38" fmla="*/ 798173 h 1069981"/>
                    <a:gd name="connsiteX39" fmla="*/ 837900 w 1678230"/>
                    <a:gd name="connsiteY39" fmla="*/ 778367 h 1069981"/>
                    <a:gd name="connsiteX40" fmla="*/ 814572 w 1678230"/>
                    <a:gd name="connsiteY40" fmla="*/ 798569 h 1069981"/>
                    <a:gd name="connsiteX41" fmla="*/ 788218 w 1678230"/>
                    <a:gd name="connsiteY41" fmla="*/ 812639 h 1069981"/>
                    <a:gd name="connsiteX42" fmla="*/ 829589 w 1678230"/>
                    <a:gd name="connsiteY42" fmla="*/ 816515 h 1069981"/>
                    <a:gd name="connsiteX43" fmla="*/ 890984 w 1678230"/>
                    <a:gd name="connsiteY43" fmla="*/ 813158 h 1069981"/>
                    <a:gd name="connsiteX44" fmla="*/ 863659 w 1678230"/>
                    <a:gd name="connsiteY44" fmla="*/ 798569 h 1069981"/>
                    <a:gd name="connsiteX45" fmla="*/ 1141513 w 1678230"/>
                    <a:gd name="connsiteY45" fmla="*/ 775117 h 1069981"/>
                    <a:gd name="connsiteX46" fmla="*/ 1067102 w 1678230"/>
                    <a:gd name="connsiteY46" fmla="*/ 809998 h 1069981"/>
                    <a:gd name="connsiteX47" fmla="*/ 1010750 w 1678230"/>
                    <a:gd name="connsiteY47" fmla="*/ 827010 h 1069981"/>
                    <a:gd name="connsiteX48" fmla="*/ 1028717 w 1678230"/>
                    <a:gd name="connsiteY48" fmla="*/ 833053 h 1069981"/>
                    <a:gd name="connsiteX49" fmla="*/ 1111830 w 1678230"/>
                    <a:gd name="connsiteY49" fmla="*/ 849041 h 1069981"/>
                    <a:gd name="connsiteX50" fmla="*/ 1118280 w 1678230"/>
                    <a:gd name="connsiteY50" fmla="*/ 849444 h 1069981"/>
                    <a:gd name="connsiteX51" fmla="*/ 1134780 w 1678230"/>
                    <a:gd name="connsiteY51" fmla="*/ 816506 h 1069981"/>
                    <a:gd name="connsiteX52" fmla="*/ 949429 w 1678230"/>
                    <a:gd name="connsiteY52" fmla="*/ 611692 h 1069981"/>
                    <a:gd name="connsiteX53" fmla="*/ 944636 w 1678230"/>
                    <a:gd name="connsiteY53" fmla="*/ 642463 h 1069981"/>
                    <a:gd name="connsiteX54" fmla="*/ 896739 w 1678230"/>
                    <a:gd name="connsiteY54" fmla="*/ 727413 h 1069981"/>
                    <a:gd name="connsiteX55" fmla="*/ 863704 w 1678230"/>
                    <a:gd name="connsiteY55" fmla="*/ 756021 h 1069981"/>
                    <a:gd name="connsiteX56" fmla="*/ 887976 w 1678230"/>
                    <a:gd name="connsiteY56" fmla="*/ 774251 h 1069981"/>
                    <a:gd name="connsiteX57" fmla="*/ 948867 w 1678230"/>
                    <a:gd name="connsiteY57" fmla="*/ 805384 h 1069981"/>
                    <a:gd name="connsiteX58" fmla="*/ 981829 w 1678230"/>
                    <a:gd name="connsiteY58" fmla="*/ 799866 h 1069981"/>
                    <a:gd name="connsiteX59" fmla="*/ 1081546 w 1678230"/>
                    <a:gd name="connsiteY59" fmla="*/ 767790 h 1069981"/>
                    <a:gd name="connsiteX60" fmla="*/ 1139592 w 1678230"/>
                    <a:gd name="connsiteY60" fmla="*/ 735494 h 1069981"/>
                    <a:gd name="connsiteX61" fmla="*/ 1134780 w 1678230"/>
                    <a:gd name="connsiteY61" fmla="*/ 705912 h 1069981"/>
                    <a:gd name="connsiteX62" fmla="*/ 1108980 w 1678230"/>
                    <a:gd name="connsiteY62" fmla="*/ 654408 h 1069981"/>
                    <a:gd name="connsiteX63" fmla="*/ 1074662 w 1678230"/>
                    <a:gd name="connsiteY63" fmla="*/ 615227 h 1069981"/>
                    <a:gd name="connsiteX64" fmla="*/ 1039140 w 1678230"/>
                    <a:gd name="connsiteY64" fmla="*/ 617544 h 1069981"/>
                    <a:gd name="connsiteX65" fmla="*/ 728211 w 1678230"/>
                    <a:gd name="connsiteY65" fmla="*/ 607903 h 1069981"/>
                    <a:gd name="connsiteX66" fmla="*/ 711444 w 1678230"/>
                    <a:gd name="connsiteY66" fmla="*/ 611271 h 1069981"/>
                    <a:gd name="connsiteX67" fmla="*/ 615278 w 1678230"/>
                    <a:gd name="connsiteY67" fmla="*/ 617544 h 1069981"/>
                    <a:gd name="connsiteX68" fmla="*/ 593271 w 1678230"/>
                    <a:gd name="connsiteY68" fmla="*/ 616109 h 1069981"/>
                    <a:gd name="connsiteX69" fmla="*/ 559724 w 1678230"/>
                    <a:gd name="connsiteY69" fmla="*/ 654408 h 1069981"/>
                    <a:gd name="connsiteX70" fmla="*/ 533925 w 1678230"/>
                    <a:gd name="connsiteY70" fmla="*/ 705912 h 1069981"/>
                    <a:gd name="connsiteX71" fmla="*/ 528045 w 1678230"/>
                    <a:gd name="connsiteY71" fmla="*/ 742053 h 1069981"/>
                    <a:gd name="connsiteX72" fmla="*/ 582030 w 1678230"/>
                    <a:gd name="connsiteY72" fmla="*/ 769655 h 1069981"/>
                    <a:gd name="connsiteX73" fmla="*/ 697922 w 1678230"/>
                    <a:gd name="connsiteY73" fmla="*/ 804180 h 1069981"/>
                    <a:gd name="connsiteX74" fmla="*/ 726483 w 1678230"/>
                    <a:gd name="connsiteY74" fmla="*/ 806855 h 1069981"/>
                    <a:gd name="connsiteX75" fmla="*/ 790252 w 1678230"/>
                    <a:gd name="connsiteY75" fmla="*/ 774251 h 1069981"/>
                    <a:gd name="connsiteX76" fmla="*/ 810860 w 1678230"/>
                    <a:gd name="connsiteY76" fmla="*/ 757160 h 1069981"/>
                    <a:gd name="connsiteX77" fmla="*/ 805392 w 1678230"/>
                    <a:gd name="connsiteY77" fmla="*/ 752872 h 1069981"/>
                    <a:gd name="connsiteX78" fmla="*/ 733594 w 1678230"/>
                    <a:gd name="connsiteY78" fmla="*/ 642463 h 1069981"/>
                    <a:gd name="connsiteX79" fmla="*/ 359637 w 1678230"/>
                    <a:gd name="connsiteY79" fmla="*/ 588431 h 1069981"/>
                    <a:gd name="connsiteX80" fmla="*/ 333848 w 1678230"/>
                    <a:gd name="connsiteY80" fmla="*/ 607800 h 1069981"/>
                    <a:gd name="connsiteX81" fmla="*/ 258229 w 1678230"/>
                    <a:gd name="connsiteY81" fmla="*/ 761209 h 1069981"/>
                    <a:gd name="connsiteX82" fmla="*/ 267224 w 1678230"/>
                    <a:gd name="connsiteY82" fmla="*/ 816506 h 1069981"/>
                    <a:gd name="connsiteX83" fmla="*/ 269575 w 1678230"/>
                    <a:gd name="connsiteY83" fmla="*/ 821199 h 1069981"/>
                    <a:gd name="connsiteX84" fmla="*/ 304817 w 1678230"/>
                    <a:gd name="connsiteY84" fmla="*/ 833053 h 1069981"/>
                    <a:gd name="connsiteX85" fmla="*/ 477164 w 1678230"/>
                    <a:gd name="connsiteY85" fmla="*/ 854615 h 1069981"/>
                    <a:gd name="connsiteX86" fmla="*/ 514082 w 1678230"/>
                    <a:gd name="connsiteY86" fmla="*/ 852309 h 1069981"/>
                    <a:gd name="connsiteX87" fmla="*/ 500232 w 1678230"/>
                    <a:gd name="connsiteY87" fmla="*/ 823438 h 1069981"/>
                    <a:gd name="connsiteX88" fmla="*/ 490538 w 1678230"/>
                    <a:gd name="connsiteY88" fmla="*/ 761209 h 1069981"/>
                    <a:gd name="connsiteX89" fmla="*/ 490820 w 1678230"/>
                    <a:gd name="connsiteY89" fmla="*/ 759400 h 1069981"/>
                    <a:gd name="connsiteX90" fmla="*/ 433917 w 1678230"/>
                    <a:gd name="connsiteY90" fmla="*/ 714772 h 1069981"/>
                    <a:gd name="connsiteX91" fmla="*/ 362119 w 1678230"/>
                    <a:gd name="connsiteY91" fmla="*/ 604363 h 1069981"/>
                    <a:gd name="connsiteX92" fmla="*/ 827209 w 1678230"/>
                    <a:gd name="connsiteY92" fmla="*/ 584078 h 1069981"/>
                    <a:gd name="connsiteX93" fmla="*/ 801012 w 1678230"/>
                    <a:gd name="connsiteY93" fmla="*/ 593279 h 1069981"/>
                    <a:gd name="connsiteX94" fmla="*/ 761698 w 1678230"/>
                    <a:gd name="connsiteY94" fmla="*/ 601176 h 1069981"/>
                    <a:gd name="connsiteX95" fmla="*/ 767287 w 1678230"/>
                    <a:gd name="connsiteY95" fmla="*/ 635531 h 1069981"/>
                    <a:gd name="connsiteX96" fmla="*/ 833910 w 1678230"/>
                    <a:gd name="connsiteY96" fmla="*/ 733643 h 1069981"/>
                    <a:gd name="connsiteX97" fmla="*/ 836695 w 1678230"/>
                    <a:gd name="connsiteY97" fmla="*/ 735735 h 1069981"/>
                    <a:gd name="connsiteX98" fmla="*/ 866497 w 1678230"/>
                    <a:gd name="connsiteY98" fmla="*/ 711020 h 1069981"/>
                    <a:gd name="connsiteX99" fmla="*/ 910942 w 1678230"/>
                    <a:gd name="connsiteY99" fmla="*/ 635531 h 1069981"/>
                    <a:gd name="connsiteX100" fmla="*/ 915777 w 1678230"/>
                    <a:gd name="connsiteY100" fmla="*/ 605808 h 1069981"/>
                    <a:gd name="connsiteX101" fmla="*/ 853406 w 1678230"/>
                    <a:gd name="connsiteY101" fmla="*/ 593279 h 1069981"/>
                    <a:gd name="connsiteX102" fmla="*/ 1300553 w 1678230"/>
                    <a:gd name="connsiteY102" fmla="*/ 581949 h 1069981"/>
                    <a:gd name="connsiteX103" fmla="*/ 1297061 w 1678230"/>
                    <a:gd name="connsiteY103" fmla="*/ 604363 h 1069981"/>
                    <a:gd name="connsiteX104" fmla="*/ 1215367 w 1678230"/>
                    <a:gd name="connsiteY104" fmla="*/ 723892 h 1069981"/>
                    <a:gd name="connsiteX105" fmla="*/ 1176673 w 1678230"/>
                    <a:gd name="connsiteY105" fmla="*/ 751610 h 1069981"/>
                    <a:gd name="connsiteX106" fmla="*/ 1178168 w 1678230"/>
                    <a:gd name="connsiteY106" fmla="*/ 761209 h 1069981"/>
                    <a:gd name="connsiteX107" fmla="*/ 1168474 w 1678230"/>
                    <a:gd name="connsiteY107" fmla="*/ 823438 h 1069981"/>
                    <a:gd name="connsiteX108" fmla="*/ 1154901 w 1678230"/>
                    <a:gd name="connsiteY108" fmla="*/ 851731 h 1069981"/>
                    <a:gd name="connsiteX109" fmla="*/ 1201064 w 1678230"/>
                    <a:gd name="connsiteY109" fmla="*/ 854615 h 1069981"/>
                    <a:gd name="connsiteX110" fmla="*/ 1373412 w 1678230"/>
                    <a:gd name="connsiteY110" fmla="*/ 833053 h 1069981"/>
                    <a:gd name="connsiteX111" fmla="*/ 1397199 w 1678230"/>
                    <a:gd name="connsiteY111" fmla="*/ 825052 h 1069981"/>
                    <a:gd name="connsiteX112" fmla="*/ 1401480 w 1678230"/>
                    <a:gd name="connsiteY112" fmla="*/ 816506 h 1069981"/>
                    <a:gd name="connsiteX113" fmla="*/ 1410475 w 1678230"/>
                    <a:gd name="connsiteY113" fmla="*/ 761209 h 1069981"/>
                    <a:gd name="connsiteX114" fmla="*/ 1309367 w 1678230"/>
                    <a:gd name="connsiteY114" fmla="*/ 586678 h 1069981"/>
                    <a:gd name="connsiteX115" fmla="*/ 393133 w 1678230"/>
                    <a:gd name="connsiteY115" fmla="*/ 580966 h 1069981"/>
                    <a:gd name="connsiteX116" fmla="*/ 395811 w 1678230"/>
                    <a:gd name="connsiteY116" fmla="*/ 597431 h 1069981"/>
                    <a:gd name="connsiteX117" fmla="*/ 462435 w 1678230"/>
                    <a:gd name="connsiteY117" fmla="*/ 695543 h 1069981"/>
                    <a:gd name="connsiteX118" fmla="*/ 496753 w 1678230"/>
                    <a:gd name="connsiteY118" fmla="*/ 721318 h 1069981"/>
                    <a:gd name="connsiteX119" fmla="*/ 500232 w 1678230"/>
                    <a:gd name="connsiteY119" fmla="*/ 698981 h 1069981"/>
                    <a:gd name="connsiteX120" fmla="*/ 528036 w 1678230"/>
                    <a:gd name="connsiteY120" fmla="*/ 641021 h 1069981"/>
                    <a:gd name="connsiteX121" fmla="*/ 551233 w 1678230"/>
                    <a:gd name="connsiteY121" fmla="*/ 613366 h 1069981"/>
                    <a:gd name="connsiteX122" fmla="*/ 519113 w 1678230"/>
                    <a:gd name="connsiteY122" fmla="*/ 611271 h 1069981"/>
                    <a:gd name="connsiteX123" fmla="*/ 440314 w 1678230"/>
                    <a:gd name="connsiteY123" fmla="*/ 596127 h 1069981"/>
                    <a:gd name="connsiteX124" fmla="*/ 1266416 w 1678230"/>
                    <a:gd name="connsiteY124" fmla="*/ 578689 h 1069981"/>
                    <a:gd name="connsiteX125" fmla="*/ 1224874 w 1678230"/>
                    <a:gd name="connsiteY125" fmla="*/ 593279 h 1069981"/>
                    <a:gd name="connsiteX126" fmla="*/ 1135306 w 1678230"/>
                    <a:gd name="connsiteY126" fmla="*/ 611271 h 1069981"/>
                    <a:gd name="connsiteX127" fmla="*/ 1116732 w 1678230"/>
                    <a:gd name="connsiteY127" fmla="*/ 612483 h 1069981"/>
                    <a:gd name="connsiteX128" fmla="*/ 1140670 w 1678230"/>
                    <a:gd name="connsiteY128" fmla="*/ 641021 h 1069981"/>
                    <a:gd name="connsiteX129" fmla="*/ 1168474 w 1678230"/>
                    <a:gd name="connsiteY129" fmla="*/ 698981 h 1069981"/>
                    <a:gd name="connsiteX130" fmla="*/ 1171048 w 1678230"/>
                    <a:gd name="connsiteY130" fmla="*/ 715505 h 1069981"/>
                    <a:gd name="connsiteX131" fmla="*/ 1226340 w 1678230"/>
                    <a:gd name="connsiteY131" fmla="*/ 664078 h 1069981"/>
                    <a:gd name="connsiteX132" fmla="*/ 1263367 w 1678230"/>
                    <a:gd name="connsiteY132" fmla="*/ 597431 h 1069981"/>
                    <a:gd name="connsiteX133" fmla="*/ 761723 w 1678230"/>
                    <a:gd name="connsiteY133" fmla="*/ 559136 h 1069981"/>
                    <a:gd name="connsiteX134" fmla="*/ 760793 w 1678230"/>
                    <a:gd name="connsiteY134" fmla="*/ 564854 h 1069981"/>
                    <a:gd name="connsiteX135" fmla="*/ 768971 w 1678230"/>
                    <a:gd name="connsiteY135" fmla="*/ 563005 h 1069981"/>
                    <a:gd name="connsiteX136" fmla="*/ 914602 w 1678230"/>
                    <a:gd name="connsiteY136" fmla="*/ 547440 h 1069981"/>
                    <a:gd name="connsiteX137" fmla="*/ 882454 w 1678230"/>
                    <a:gd name="connsiteY137" fmla="*/ 564604 h 1069981"/>
                    <a:gd name="connsiteX138" fmla="*/ 918523 w 1678230"/>
                    <a:gd name="connsiteY138" fmla="*/ 571542 h 1069981"/>
                    <a:gd name="connsiteX139" fmla="*/ 720056 w 1678230"/>
                    <a:gd name="connsiteY139" fmla="*/ 536890 h 1069981"/>
                    <a:gd name="connsiteX140" fmla="*/ 654614 w 1678230"/>
                    <a:gd name="connsiteY140" fmla="*/ 567193 h 1069981"/>
                    <a:gd name="connsiteX141" fmla="*/ 635005 w 1678230"/>
                    <a:gd name="connsiteY141" fmla="*/ 581921 h 1069981"/>
                    <a:gd name="connsiteX142" fmla="*/ 704511 w 1678230"/>
                    <a:gd name="connsiteY142" fmla="*/ 577579 h 1069981"/>
                    <a:gd name="connsiteX143" fmla="*/ 725037 w 1678230"/>
                    <a:gd name="connsiteY143" fmla="*/ 572938 h 1069981"/>
                    <a:gd name="connsiteX144" fmla="*/ 729839 w 1678230"/>
                    <a:gd name="connsiteY144" fmla="*/ 542113 h 1069981"/>
                    <a:gd name="connsiteX145" fmla="*/ 946997 w 1678230"/>
                    <a:gd name="connsiteY145" fmla="*/ 533162 h 1069981"/>
                    <a:gd name="connsiteX146" fmla="*/ 953956 w 1678230"/>
                    <a:gd name="connsiteY146" fmla="*/ 577832 h 1069981"/>
                    <a:gd name="connsiteX147" fmla="*/ 1034996 w 1678230"/>
                    <a:gd name="connsiteY147" fmla="*/ 582894 h 1069981"/>
                    <a:gd name="connsiteX148" fmla="*/ 1014090 w 1678230"/>
                    <a:gd name="connsiteY148" fmla="*/ 567193 h 1069981"/>
                    <a:gd name="connsiteX149" fmla="*/ 948561 w 1678230"/>
                    <a:gd name="connsiteY149" fmla="*/ 533688 h 1069981"/>
                    <a:gd name="connsiteX150" fmla="*/ 837908 w 1678230"/>
                    <a:gd name="connsiteY150" fmla="*/ 501573 h 1069981"/>
                    <a:gd name="connsiteX151" fmla="*/ 771465 w 1678230"/>
                    <a:gd name="connsiteY151" fmla="*/ 516595 h 1069981"/>
                    <a:gd name="connsiteX152" fmla="*/ 767711 w 1678230"/>
                    <a:gd name="connsiteY152" fmla="*/ 524089 h 1069981"/>
                    <a:gd name="connsiteX153" fmla="*/ 791580 w 1678230"/>
                    <a:gd name="connsiteY153" fmla="*/ 536293 h 1069981"/>
                    <a:gd name="connsiteX154" fmla="*/ 828901 w 1678230"/>
                    <a:gd name="connsiteY154" fmla="*/ 548846 h 1069981"/>
                    <a:gd name="connsiteX155" fmla="*/ 898209 w 1678230"/>
                    <a:gd name="connsiteY155" fmla="*/ 516752 h 1069981"/>
                    <a:gd name="connsiteX156" fmla="*/ 873349 w 1678230"/>
                    <a:gd name="connsiteY156" fmla="*/ 508391 h 1069981"/>
                    <a:gd name="connsiteX157" fmla="*/ 654111 w 1678230"/>
                    <a:gd name="connsiteY157" fmla="*/ 489758 h 1069981"/>
                    <a:gd name="connsiteX158" fmla="*/ 611768 w 1678230"/>
                    <a:gd name="connsiteY158" fmla="*/ 492403 h 1069981"/>
                    <a:gd name="connsiteX159" fmla="*/ 453443 w 1678230"/>
                    <a:gd name="connsiteY159" fmla="*/ 533688 h 1069981"/>
                    <a:gd name="connsiteX160" fmla="*/ 416090 w 1678230"/>
                    <a:gd name="connsiteY160" fmla="*/ 552787 h 1069981"/>
                    <a:gd name="connsiteX161" fmla="*/ 452923 w 1678230"/>
                    <a:gd name="connsiteY161" fmla="*/ 564121 h 1069981"/>
                    <a:gd name="connsiteX162" fmla="*/ 526043 w 1678230"/>
                    <a:gd name="connsiteY162" fmla="*/ 577579 h 1069981"/>
                    <a:gd name="connsiteX163" fmla="*/ 581620 w 1678230"/>
                    <a:gd name="connsiteY163" fmla="*/ 581051 h 1069981"/>
                    <a:gd name="connsiteX164" fmla="*/ 630297 w 1678230"/>
                    <a:gd name="connsiteY164" fmla="*/ 542875 h 1069981"/>
                    <a:gd name="connsiteX165" fmla="*/ 684761 w 1678230"/>
                    <a:gd name="connsiteY165" fmla="*/ 513796 h 1069981"/>
                    <a:gd name="connsiteX166" fmla="*/ 1001361 w 1678230"/>
                    <a:gd name="connsiteY166" fmla="*/ 488931 h 1069981"/>
                    <a:gd name="connsiteX167" fmla="*/ 975444 w 1678230"/>
                    <a:gd name="connsiteY167" fmla="*/ 509257 h 1069981"/>
                    <a:gd name="connsiteX168" fmla="*/ 1038410 w 1678230"/>
                    <a:gd name="connsiteY168" fmla="*/ 542875 h 1069981"/>
                    <a:gd name="connsiteX169" fmla="*/ 1086032 w 1678230"/>
                    <a:gd name="connsiteY169" fmla="*/ 580224 h 1069981"/>
                    <a:gd name="connsiteX170" fmla="*/ 1128373 w 1678230"/>
                    <a:gd name="connsiteY170" fmla="*/ 577579 h 1069981"/>
                    <a:gd name="connsiteX171" fmla="*/ 1211487 w 1678230"/>
                    <a:gd name="connsiteY171" fmla="*/ 561591 h 1069981"/>
                    <a:gd name="connsiteX172" fmla="*/ 1242908 w 1678230"/>
                    <a:gd name="connsiteY172" fmla="*/ 551022 h 1069981"/>
                    <a:gd name="connsiteX173" fmla="*/ 1197296 w 1678230"/>
                    <a:gd name="connsiteY173" fmla="*/ 526551 h 1069981"/>
                    <a:gd name="connsiteX174" fmla="*/ 1056936 w 1678230"/>
                    <a:gd name="connsiteY174" fmla="*/ 492403 h 1069981"/>
                    <a:gd name="connsiteX175" fmla="*/ 947975 w 1678230"/>
                    <a:gd name="connsiteY175" fmla="*/ 488061 h 1069981"/>
                    <a:gd name="connsiteX176" fmla="*/ 930786 w 1678230"/>
                    <a:gd name="connsiteY176" fmla="*/ 489135 h 1069981"/>
                    <a:gd name="connsiteX177" fmla="*/ 932539 w 1678230"/>
                    <a:gd name="connsiteY177" fmla="*/ 492789 h 1069981"/>
                    <a:gd name="connsiteX178" fmla="*/ 938767 w 1678230"/>
                    <a:gd name="connsiteY178" fmla="*/ 494977 h 1069981"/>
                    <a:gd name="connsiteX179" fmla="*/ 705146 w 1678230"/>
                    <a:gd name="connsiteY179" fmla="*/ 487087 h 1069981"/>
                    <a:gd name="connsiteX180" fmla="*/ 720203 w 1678230"/>
                    <a:gd name="connsiteY180" fmla="*/ 498396 h 1069981"/>
                    <a:gd name="connsiteX181" fmla="*/ 745266 w 1678230"/>
                    <a:gd name="connsiteY181" fmla="*/ 489593 h 1069981"/>
                    <a:gd name="connsiteX182" fmla="*/ 838863 w 1678230"/>
                    <a:gd name="connsiteY182" fmla="*/ 423104 h 1069981"/>
                    <a:gd name="connsiteX183" fmla="*/ 833910 w 1678230"/>
                    <a:gd name="connsiteY183" fmla="*/ 426825 h 1069981"/>
                    <a:gd name="connsiteX184" fmla="*/ 804663 w 1678230"/>
                    <a:gd name="connsiteY184" fmla="*/ 460216 h 1069981"/>
                    <a:gd name="connsiteX185" fmla="*/ 834353 w 1678230"/>
                    <a:gd name="connsiteY185" fmla="*/ 466180 h 1069981"/>
                    <a:gd name="connsiteX186" fmla="*/ 871538 w 1678230"/>
                    <a:gd name="connsiteY186" fmla="*/ 458710 h 1069981"/>
                    <a:gd name="connsiteX187" fmla="*/ 872208 w 1678230"/>
                    <a:gd name="connsiteY187" fmla="*/ 458667 h 1069981"/>
                    <a:gd name="connsiteX188" fmla="*/ 844319 w 1678230"/>
                    <a:gd name="connsiteY188" fmla="*/ 426825 h 1069981"/>
                    <a:gd name="connsiteX189" fmla="*/ 157378 w 1678230"/>
                    <a:gd name="connsiteY189" fmla="*/ 391248 h 1069981"/>
                    <a:gd name="connsiteX190" fmla="*/ 110010 w 1678230"/>
                    <a:gd name="connsiteY190" fmla="*/ 426825 h 1069981"/>
                    <a:gd name="connsiteX191" fmla="*/ 34391 w 1678230"/>
                    <a:gd name="connsiteY191" fmla="*/ 580234 h 1069981"/>
                    <a:gd name="connsiteX192" fmla="*/ 229605 w 1678230"/>
                    <a:gd name="connsiteY192" fmla="*/ 807755 h 1069981"/>
                    <a:gd name="connsiteX193" fmla="*/ 231171 w 1678230"/>
                    <a:gd name="connsiteY193" fmla="*/ 808282 h 1069981"/>
                    <a:gd name="connsiteX194" fmla="*/ 223838 w 1678230"/>
                    <a:gd name="connsiteY194" fmla="*/ 761209 h 1069981"/>
                    <a:gd name="connsiteX195" fmla="*/ 305330 w 1678230"/>
                    <a:gd name="connsiteY195" fmla="*/ 588572 h 1069981"/>
                    <a:gd name="connsiteX196" fmla="*/ 341336 w 1678230"/>
                    <a:gd name="connsiteY196" fmla="*/ 560333 h 1069981"/>
                    <a:gd name="connsiteX197" fmla="*/ 303009 w 1678230"/>
                    <a:gd name="connsiteY197" fmla="*/ 542249 h 1069981"/>
                    <a:gd name="connsiteX198" fmla="*/ 182684 w 1678230"/>
                    <a:gd name="connsiteY198" fmla="*/ 439251 h 1069981"/>
                    <a:gd name="connsiteX199" fmla="*/ 1502234 w 1678230"/>
                    <a:gd name="connsiteY199" fmla="*/ 380124 h 1069981"/>
                    <a:gd name="connsiteX200" fmla="*/ 1478807 w 1678230"/>
                    <a:gd name="connsiteY200" fmla="*/ 428960 h 1069981"/>
                    <a:gd name="connsiteX201" fmla="*/ 1376547 w 1678230"/>
                    <a:gd name="connsiteY201" fmla="*/ 527107 h 1069981"/>
                    <a:gd name="connsiteX202" fmla="*/ 1322539 w 1678230"/>
                    <a:gd name="connsiteY202" fmla="*/ 555942 h 1069981"/>
                    <a:gd name="connsiteX203" fmla="*/ 1335907 w 1678230"/>
                    <a:gd name="connsiteY203" fmla="*/ 564802 h 1069981"/>
                    <a:gd name="connsiteX204" fmla="*/ 1444868 w 1678230"/>
                    <a:gd name="connsiteY204" fmla="*/ 761209 h 1069981"/>
                    <a:gd name="connsiteX205" fmla="*/ 1437008 w 1678230"/>
                    <a:gd name="connsiteY205" fmla="*/ 811662 h 1069981"/>
                    <a:gd name="connsiteX206" fmla="*/ 1448623 w 1678230"/>
                    <a:gd name="connsiteY206" fmla="*/ 807755 h 1069981"/>
                    <a:gd name="connsiteX207" fmla="*/ 1643837 w 1678230"/>
                    <a:gd name="connsiteY207" fmla="*/ 580234 h 1069981"/>
                    <a:gd name="connsiteX208" fmla="*/ 1514152 w 1678230"/>
                    <a:gd name="connsiteY208" fmla="*/ 386217 h 1069981"/>
                    <a:gd name="connsiteX209" fmla="*/ 563751 w 1678230"/>
                    <a:gd name="connsiteY209" fmla="*/ 323959 h 1069981"/>
                    <a:gd name="connsiteX210" fmla="*/ 516501 w 1678230"/>
                    <a:gd name="connsiteY210" fmla="*/ 348117 h 1069981"/>
                    <a:gd name="connsiteX211" fmla="*/ 395811 w 1678230"/>
                    <a:gd name="connsiteY211" fmla="*/ 486837 h 1069981"/>
                    <a:gd name="connsiteX212" fmla="*/ 388893 w 1678230"/>
                    <a:gd name="connsiteY212" fmla="*/ 529369 h 1069981"/>
                    <a:gd name="connsiteX213" fmla="*/ 434215 w 1678230"/>
                    <a:gd name="connsiteY213" fmla="*/ 505171 h 1069981"/>
                    <a:gd name="connsiteX214" fmla="*/ 604838 w 1678230"/>
                    <a:gd name="connsiteY214" fmla="*/ 458710 h 1069981"/>
                    <a:gd name="connsiteX215" fmla="*/ 623963 w 1678230"/>
                    <a:gd name="connsiteY215" fmla="*/ 457463 h 1069981"/>
                    <a:gd name="connsiteX216" fmla="*/ 595073 w 1678230"/>
                    <a:gd name="connsiteY216" fmla="*/ 421991 h 1069981"/>
                    <a:gd name="connsiteX217" fmla="*/ 567473 w 1678230"/>
                    <a:gd name="connsiteY217" fmla="*/ 355795 h 1069981"/>
                    <a:gd name="connsiteX218" fmla="*/ 1055867 w 1678230"/>
                    <a:gd name="connsiteY218" fmla="*/ 322192 h 1069981"/>
                    <a:gd name="connsiteX219" fmla="*/ 1028717 w 1678230"/>
                    <a:gd name="connsiteY219" fmla="*/ 327415 h 1069981"/>
                    <a:gd name="connsiteX220" fmla="*/ 887976 w 1678230"/>
                    <a:gd name="connsiteY220" fmla="*/ 386217 h 1069981"/>
                    <a:gd name="connsiteX221" fmla="*/ 865997 w 1678230"/>
                    <a:gd name="connsiteY221" fmla="*/ 402725 h 1069981"/>
                    <a:gd name="connsiteX222" fmla="*/ 872838 w 1678230"/>
                    <a:gd name="connsiteY222" fmla="*/ 407596 h 1069981"/>
                    <a:gd name="connsiteX223" fmla="*/ 913420 w 1678230"/>
                    <a:gd name="connsiteY223" fmla="*/ 455978 h 1069981"/>
                    <a:gd name="connsiteX224" fmla="*/ 967703 w 1678230"/>
                    <a:gd name="connsiteY224" fmla="*/ 452437 h 1069981"/>
                    <a:gd name="connsiteX225" fmla="*/ 989709 w 1678230"/>
                    <a:gd name="connsiteY225" fmla="*/ 453873 h 1069981"/>
                    <a:gd name="connsiteX226" fmla="*/ 1023255 w 1678230"/>
                    <a:gd name="connsiteY226" fmla="*/ 415573 h 1069981"/>
                    <a:gd name="connsiteX227" fmla="*/ 1049055 w 1678230"/>
                    <a:gd name="connsiteY227" fmla="*/ 364069 h 1069981"/>
                    <a:gd name="connsiteX228" fmla="*/ 1090472 w 1678230"/>
                    <a:gd name="connsiteY228" fmla="*/ 321425 h 1069981"/>
                    <a:gd name="connsiteX229" fmla="*/ 1082749 w 1678230"/>
                    <a:gd name="connsiteY229" fmla="*/ 371000 h 1069981"/>
                    <a:gd name="connsiteX230" fmla="*/ 1054945 w 1678230"/>
                    <a:gd name="connsiteY230" fmla="*/ 428960 h 1069981"/>
                    <a:gd name="connsiteX231" fmla="*/ 1031748 w 1678230"/>
                    <a:gd name="connsiteY231" fmla="*/ 456615 h 1069981"/>
                    <a:gd name="connsiteX232" fmla="*/ 1063869 w 1678230"/>
                    <a:gd name="connsiteY232" fmla="*/ 458710 h 1069981"/>
                    <a:gd name="connsiteX233" fmla="*/ 1179771 w 1678230"/>
                    <a:gd name="connsiteY233" fmla="*/ 484531 h 1069981"/>
                    <a:gd name="connsiteX234" fmla="*/ 1269269 w 1678230"/>
                    <a:gd name="connsiteY234" fmla="*/ 523117 h 1069981"/>
                    <a:gd name="connsiteX235" fmla="*/ 1263367 w 1678230"/>
                    <a:gd name="connsiteY235" fmla="*/ 486837 h 1069981"/>
                    <a:gd name="connsiteX236" fmla="*/ 1142677 w 1678230"/>
                    <a:gd name="connsiteY236" fmla="*/ 348117 h 1069981"/>
                    <a:gd name="connsiteX237" fmla="*/ 597419 w 1678230"/>
                    <a:gd name="connsiteY237" fmla="*/ 317394 h 1069981"/>
                    <a:gd name="connsiteX238" fmla="*/ 601468 w 1678230"/>
                    <a:gd name="connsiteY238" fmla="*/ 350557 h 1069981"/>
                    <a:gd name="connsiteX239" fmla="*/ 627078 w 1678230"/>
                    <a:gd name="connsiteY239" fmla="*/ 409380 h 1069981"/>
                    <a:gd name="connsiteX240" fmla="*/ 665659 w 1678230"/>
                    <a:gd name="connsiteY240" fmla="*/ 454743 h 1069981"/>
                    <a:gd name="connsiteX241" fmla="*/ 701003 w 1678230"/>
                    <a:gd name="connsiteY241" fmla="*/ 452437 h 1069981"/>
                    <a:gd name="connsiteX242" fmla="*/ 764316 w 1678230"/>
                    <a:gd name="connsiteY242" fmla="*/ 456567 h 1069981"/>
                    <a:gd name="connsiteX243" fmla="*/ 805392 w 1678230"/>
                    <a:gd name="connsiteY243" fmla="*/ 407596 h 1069981"/>
                    <a:gd name="connsiteX244" fmla="*/ 810384 w 1678230"/>
                    <a:gd name="connsiteY244" fmla="*/ 403682 h 1069981"/>
                    <a:gd name="connsiteX245" fmla="*/ 758809 w 1678230"/>
                    <a:gd name="connsiteY245" fmla="*/ 368508 h 1069981"/>
                    <a:gd name="connsiteX246" fmla="*/ 649511 w 1678230"/>
                    <a:gd name="connsiteY246" fmla="*/ 327415 h 1069981"/>
                    <a:gd name="connsiteX247" fmla="*/ 1201064 w 1678230"/>
                    <a:gd name="connsiteY247" fmla="*/ 305853 h 1069981"/>
                    <a:gd name="connsiteX248" fmla="*/ 1140473 w 1678230"/>
                    <a:gd name="connsiteY248" fmla="*/ 309638 h 1069981"/>
                    <a:gd name="connsiteX249" fmla="*/ 1166997 w 1678230"/>
                    <a:gd name="connsiteY249" fmla="*/ 323799 h 1069981"/>
                    <a:gd name="connsiteX250" fmla="*/ 1297061 w 1678230"/>
                    <a:gd name="connsiteY250" fmla="*/ 479906 h 1069981"/>
                    <a:gd name="connsiteX251" fmla="*/ 1304433 w 1678230"/>
                    <a:gd name="connsiteY251" fmla="*/ 527226 h 1069981"/>
                    <a:gd name="connsiteX252" fmla="*/ 1352227 w 1678230"/>
                    <a:gd name="connsiteY252" fmla="*/ 502789 h 1069981"/>
                    <a:gd name="connsiteX253" fmla="*/ 1447117 w 1678230"/>
                    <a:gd name="connsiteY253" fmla="*/ 415573 h 1069981"/>
                    <a:gd name="connsiteX254" fmla="*/ 1472492 w 1678230"/>
                    <a:gd name="connsiteY254" fmla="*/ 364917 h 1069981"/>
                    <a:gd name="connsiteX255" fmla="*/ 1448623 w 1678230"/>
                    <a:gd name="connsiteY255" fmla="*/ 352713 h 1069981"/>
                    <a:gd name="connsiteX256" fmla="*/ 1201064 w 1678230"/>
                    <a:gd name="connsiteY256" fmla="*/ 305853 h 1069981"/>
                    <a:gd name="connsiteX257" fmla="*/ 477164 w 1678230"/>
                    <a:gd name="connsiteY257" fmla="*/ 305853 h 1069981"/>
                    <a:gd name="connsiteX258" fmla="*/ 229605 w 1678230"/>
                    <a:gd name="connsiteY258" fmla="*/ 352713 h 1069981"/>
                    <a:gd name="connsiteX259" fmla="*/ 186916 w 1678230"/>
                    <a:gd name="connsiteY259" fmla="*/ 374539 h 1069981"/>
                    <a:gd name="connsiteX260" fmla="*/ 199371 w 1678230"/>
                    <a:gd name="connsiteY260" fmla="*/ 403113 h 1069981"/>
                    <a:gd name="connsiteX261" fmla="*/ 273612 w 1678230"/>
                    <a:gd name="connsiteY261" fmla="*/ 483304 h 1069981"/>
                    <a:gd name="connsiteX262" fmla="*/ 354804 w 1678230"/>
                    <a:gd name="connsiteY262" fmla="*/ 526863 h 1069981"/>
                    <a:gd name="connsiteX263" fmla="*/ 362119 w 1678230"/>
                    <a:gd name="connsiteY263" fmla="*/ 479906 h 1069981"/>
                    <a:gd name="connsiteX264" fmla="*/ 492184 w 1678230"/>
                    <a:gd name="connsiteY264" fmla="*/ 323799 h 1069981"/>
                    <a:gd name="connsiteX265" fmla="*/ 520703 w 1678230"/>
                    <a:gd name="connsiteY265" fmla="*/ 308573 h 1069981"/>
                    <a:gd name="connsiteX266" fmla="*/ 829589 w 1678230"/>
                    <a:gd name="connsiteY266" fmla="*/ 267753 h 1069981"/>
                    <a:gd name="connsiteX267" fmla="*/ 657242 w 1678230"/>
                    <a:gd name="connsiteY267" fmla="*/ 289315 h 1069981"/>
                    <a:gd name="connsiteX268" fmla="*/ 647423 w 1678230"/>
                    <a:gd name="connsiteY268" fmla="*/ 292618 h 1069981"/>
                    <a:gd name="connsiteX269" fmla="*/ 662899 w 1678230"/>
                    <a:gd name="connsiteY269" fmla="*/ 295727 h 1069981"/>
                    <a:gd name="connsiteX270" fmla="*/ 780686 w 1678230"/>
                    <a:gd name="connsiteY270" fmla="*/ 341970 h 1069981"/>
                    <a:gd name="connsiteX271" fmla="*/ 837490 w 1678230"/>
                    <a:gd name="connsiteY271" fmla="*/ 382423 h 1069981"/>
                    <a:gd name="connsiteX272" fmla="*/ 863659 w 1678230"/>
                    <a:gd name="connsiteY272" fmla="*/ 361899 h 1069981"/>
                    <a:gd name="connsiteX273" fmla="*/ 1015331 w 1678230"/>
                    <a:gd name="connsiteY273" fmla="*/ 295727 h 1069981"/>
                    <a:gd name="connsiteX274" fmla="*/ 1018879 w 1678230"/>
                    <a:gd name="connsiteY274" fmla="*/ 295014 h 1069981"/>
                    <a:gd name="connsiteX275" fmla="*/ 1001936 w 1678230"/>
                    <a:gd name="connsiteY275" fmla="*/ 289315 h 1069981"/>
                    <a:gd name="connsiteX276" fmla="*/ 829589 w 1678230"/>
                    <a:gd name="connsiteY276" fmla="*/ 267753 h 1069981"/>
                    <a:gd name="connsiteX277" fmla="*/ 827208 w 1678230"/>
                    <a:gd name="connsiteY277" fmla="*/ 69267 h 1069981"/>
                    <a:gd name="connsiteX278" fmla="*/ 791580 w 1678230"/>
                    <a:gd name="connsiteY278" fmla="*/ 81251 h 1069981"/>
                    <a:gd name="connsiteX279" fmla="*/ 610306 w 1678230"/>
                    <a:gd name="connsiteY279" fmla="*/ 240200 h 1069981"/>
                    <a:gd name="connsiteX280" fmla="*/ 603911 w 1678230"/>
                    <a:gd name="connsiteY280" fmla="*/ 271657 h 1069981"/>
                    <a:gd name="connsiteX281" fmla="*/ 643856 w 1678230"/>
                    <a:gd name="connsiteY281" fmla="*/ 257627 h 1069981"/>
                    <a:gd name="connsiteX282" fmla="*/ 829590 w 1678230"/>
                    <a:gd name="connsiteY282" fmla="*/ 233362 h 1069981"/>
                    <a:gd name="connsiteX283" fmla="*/ 1015324 w 1678230"/>
                    <a:gd name="connsiteY283" fmla="*/ 257627 h 1069981"/>
                    <a:gd name="connsiteX284" fmla="*/ 1050139 w 1678230"/>
                    <a:gd name="connsiteY284" fmla="*/ 269855 h 1069981"/>
                    <a:gd name="connsiteX285" fmla="*/ 1044110 w 1678230"/>
                    <a:gd name="connsiteY285" fmla="*/ 240200 h 1069981"/>
                    <a:gd name="connsiteX286" fmla="*/ 862836 w 1678230"/>
                    <a:gd name="connsiteY286" fmla="*/ 81251 h 1069981"/>
                    <a:gd name="connsiteX287" fmla="*/ 1039139 w 1678230"/>
                    <a:gd name="connsiteY287" fmla="*/ 34391 h 1069981"/>
                    <a:gd name="connsiteX288" fmla="*/ 949905 w 1678230"/>
                    <a:gd name="connsiteY288" fmla="*/ 39965 h 1069981"/>
                    <a:gd name="connsiteX289" fmla="*/ 882454 w 1678230"/>
                    <a:gd name="connsiteY289" fmla="*/ 52940 h 1069981"/>
                    <a:gd name="connsiteX290" fmla="*/ 952685 w 1678230"/>
                    <a:gd name="connsiteY290" fmla="*/ 90437 h 1069981"/>
                    <a:gd name="connsiteX291" fmla="*/ 1082749 w 1678230"/>
                    <a:gd name="connsiteY291" fmla="*/ 246543 h 1069981"/>
                    <a:gd name="connsiteX292" fmla="*/ 1088133 w 1678230"/>
                    <a:gd name="connsiteY292" fmla="*/ 281103 h 1069981"/>
                    <a:gd name="connsiteX293" fmla="*/ 1104900 w 1678230"/>
                    <a:gd name="connsiteY293" fmla="*/ 277735 h 1069981"/>
                    <a:gd name="connsiteX294" fmla="*/ 1201065 w 1678230"/>
                    <a:gd name="connsiteY294" fmla="*/ 271462 h 1069981"/>
                    <a:gd name="connsiteX295" fmla="*/ 1467853 w 1678230"/>
                    <a:gd name="connsiteY295" fmla="*/ 324195 h 1069981"/>
                    <a:gd name="connsiteX296" fmla="*/ 1478480 w 1678230"/>
                    <a:gd name="connsiteY296" fmla="*/ 329869 h 1069981"/>
                    <a:gd name="connsiteX297" fmla="*/ 1481912 w 1678230"/>
                    <a:gd name="connsiteY297" fmla="*/ 308772 h 1069981"/>
                    <a:gd name="connsiteX298" fmla="*/ 1039139 w 1678230"/>
                    <a:gd name="connsiteY298" fmla="*/ 34391 h 1069981"/>
                    <a:gd name="connsiteX299" fmla="*/ 615277 w 1678230"/>
                    <a:gd name="connsiteY299" fmla="*/ 34391 h 1069981"/>
                    <a:gd name="connsiteX300" fmla="*/ 172504 w 1678230"/>
                    <a:gd name="connsiteY300" fmla="*/ 308772 h 1069981"/>
                    <a:gd name="connsiteX301" fmla="*/ 177221 w 1678230"/>
                    <a:gd name="connsiteY301" fmla="*/ 341898 h 1069981"/>
                    <a:gd name="connsiteX302" fmla="*/ 210377 w 1678230"/>
                    <a:gd name="connsiteY302" fmla="*/ 324195 h 1069981"/>
                    <a:gd name="connsiteX303" fmla="*/ 477165 w 1678230"/>
                    <a:gd name="connsiteY303" fmla="*/ 271462 h 1069981"/>
                    <a:gd name="connsiteX304" fmla="*/ 566876 w 1678230"/>
                    <a:gd name="connsiteY304" fmla="*/ 277314 h 1069981"/>
                    <a:gd name="connsiteX305" fmla="*/ 571669 w 1678230"/>
                    <a:gd name="connsiteY305" fmla="*/ 246543 h 1069981"/>
                    <a:gd name="connsiteX306" fmla="*/ 701734 w 1678230"/>
                    <a:gd name="connsiteY306" fmla="*/ 90437 h 1069981"/>
                    <a:gd name="connsiteX307" fmla="*/ 771964 w 1678230"/>
                    <a:gd name="connsiteY307" fmla="*/ 52941 h 1069981"/>
                    <a:gd name="connsiteX308" fmla="*/ 704511 w 1678230"/>
                    <a:gd name="connsiteY308" fmla="*/ 39965 h 1069981"/>
                    <a:gd name="connsiteX309" fmla="*/ 615277 w 1678230"/>
                    <a:gd name="connsiteY309" fmla="*/ 34391 h 1069981"/>
                    <a:gd name="connsiteX310" fmla="*/ 615278 w 1678230"/>
                    <a:gd name="connsiteY310" fmla="*/ 0 h 1069981"/>
                    <a:gd name="connsiteX311" fmla="*/ 801012 w 1678230"/>
                    <a:gd name="connsiteY311" fmla="*/ 24265 h 1069981"/>
                    <a:gd name="connsiteX312" fmla="*/ 827209 w 1678230"/>
                    <a:gd name="connsiteY312" fmla="*/ 33466 h 1069981"/>
                    <a:gd name="connsiteX313" fmla="*/ 853406 w 1678230"/>
                    <a:gd name="connsiteY313" fmla="*/ 24265 h 1069981"/>
                    <a:gd name="connsiteX314" fmla="*/ 1039140 w 1678230"/>
                    <a:gd name="connsiteY314" fmla="*/ 0 h 1069981"/>
                    <a:gd name="connsiteX315" fmla="*/ 1516305 w 1678230"/>
                    <a:gd name="connsiteY315" fmla="*/ 308772 h 1069981"/>
                    <a:gd name="connsiteX316" fmla="*/ 1510366 w 1678230"/>
                    <a:gd name="connsiteY316" fmla="*/ 346893 h 1069981"/>
                    <a:gd name="connsiteX317" fmla="*/ 1538472 w 1678230"/>
                    <a:gd name="connsiteY317" fmla="*/ 361899 h 1069981"/>
                    <a:gd name="connsiteX318" fmla="*/ 1678230 w 1678230"/>
                    <a:gd name="connsiteY318" fmla="*/ 580234 h 1069981"/>
                    <a:gd name="connsiteX319" fmla="*/ 1467853 w 1678230"/>
                    <a:gd name="connsiteY319" fmla="*/ 836273 h 1069981"/>
                    <a:gd name="connsiteX320" fmla="*/ 1421147 w 1678230"/>
                    <a:gd name="connsiteY320" fmla="*/ 852677 h 1069981"/>
                    <a:gd name="connsiteX321" fmla="*/ 1407370 w 1678230"/>
                    <a:gd name="connsiteY321" fmla="*/ 881397 h 1069981"/>
                    <a:gd name="connsiteX322" fmla="*/ 967703 w 1678230"/>
                    <a:gd name="connsiteY322" fmla="*/ 1069981 h 1069981"/>
                    <a:gd name="connsiteX323" fmla="*/ 848452 w 1678230"/>
                    <a:gd name="connsiteY323" fmla="*/ 1060260 h 1069981"/>
                    <a:gd name="connsiteX324" fmla="*/ 833405 w 1678230"/>
                    <a:gd name="connsiteY324" fmla="*/ 1056429 h 1069981"/>
                    <a:gd name="connsiteX325" fmla="*/ 797169 w 1678230"/>
                    <a:gd name="connsiteY325" fmla="*/ 1063708 h 1069981"/>
                    <a:gd name="connsiteX326" fmla="*/ 701003 w 1678230"/>
                    <a:gd name="connsiteY326" fmla="*/ 1069981 h 1069981"/>
                    <a:gd name="connsiteX327" fmla="*/ 261336 w 1678230"/>
                    <a:gd name="connsiteY327" fmla="*/ 881397 h 1069981"/>
                    <a:gd name="connsiteX328" fmla="*/ 245629 w 1678230"/>
                    <a:gd name="connsiteY328" fmla="*/ 848654 h 1069981"/>
                    <a:gd name="connsiteX329" fmla="*/ 210377 w 1678230"/>
                    <a:gd name="connsiteY329" fmla="*/ 836273 h 1069981"/>
                    <a:gd name="connsiteX330" fmla="*/ 0 w 1678230"/>
                    <a:gd name="connsiteY330" fmla="*/ 580234 h 1069981"/>
                    <a:gd name="connsiteX331" fmla="*/ 139758 w 1678230"/>
                    <a:gd name="connsiteY331" fmla="*/ 361899 h 1069981"/>
                    <a:gd name="connsiteX332" fmla="*/ 146546 w 1678230"/>
                    <a:gd name="connsiteY332" fmla="*/ 358275 h 1069981"/>
                    <a:gd name="connsiteX333" fmla="*/ 138113 w 1678230"/>
                    <a:gd name="connsiteY333" fmla="*/ 308772 h 1069981"/>
                    <a:gd name="connsiteX334" fmla="*/ 615278 w 1678230"/>
                    <a:gd name="connsiteY334" fmla="*/ 0 h 106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</a:cxnLst>
                  <a:rect l="l" t="t" r="r" b="b"/>
                  <a:pathLst>
                    <a:path w="1678230" h="1069981">
                      <a:moveTo>
                        <a:pt x="1376257" y="866859"/>
                      </a:moveTo>
                      <a:lnTo>
                        <a:pt x="1297231" y="882733"/>
                      </a:lnTo>
                      <a:cubicBezTo>
                        <a:pt x="1266168" y="886846"/>
                        <a:pt x="1234007" y="889006"/>
                        <a:pt x="1201065" y="889006"/>
                      </a:cubicBezTo>
                      <a:lnTo>
                        <a:pt x="1137752" y="884876"/>
                      </a:lnTo>
                      <a:lnTo>
                        <a:pt x="1096676" y="933847"/>
                      </a:lnTo>
                      <a:cubicBezTo>
                        <a:pt x="1062376" y="966700"/>
                        <a:pt x="1018561" y="995052"/>
                        <a:pt x="967791" y="1017248"/>
                      </a:cubicBezTo>
                      <a:lnTo>
                        <a:pt x="925432" y="1032126"/>
                      </a:lnTo>
                      <a:lnTo>
                        <a:pt x="967702" y="1035590"/>
                      </a:lnTo>
                      <a:cubicBezTo>
                        <a:pt x="1151105" y="1035590"/>
                        <a:pt x="1308463" y="966490"/>
                        <a:pt x="1375680" y="868011"/>
                      </a:cubicBezTo>
                      <a:close/>
                      <a:moveTo>
                        <a:pt x="291377" y="864723"/>
                      </a:moveTo>
                      <a:lnTo>
                        <a:pt x="293024" y="868011"/>
                      </a:lnTo>
                      <a:cubicBezTo>
                        <a:pt x="360241" y="966490"/>
                        <a:pt x="517599" y="1035590"/>
                        <a:pt x="701002" y="1035590"/>
                      </a:cubicBezTo>
                      <a:lnTo>
                        <a:pt x="741595" y="1033054"/>
                      </a:lnTo>
                      <a:lnTo>
                        <a:pt x="740258" y="1032714"/>
                      </a:lnTo>
                      <a:cubicBezTo>
                        <a:pt x="672647" y="1008947"/>
                        <a:pt x="614905" y="974914"/>
                        <a:pt x="572030" y="933847"/>
                      </a:cubicBezTo>
                      <a:lnTo>
                        <a:pt x="531448" y="885465"/>
                      </a:lnTo>
                      <a:lnTo>
                        <a:pt x="477165" y="889006"/>
                      </a:lnTo>
                      <a:cubicBezTo>
                        <a:pt x="411282" y="889006"/>
                        <a:pt x="348518" y="880366"/>
                        <a:pt x="291431" y="864741"/>
                      </a:cubicBezTo>
                      <a:close/>
                      <a:moveTo>
                        <a:pt x="946209" y="840463"/>
                      </a:moveTo>
                      <a:lnTo>
                        <a:pt x="914056" y="846084"/>
                      </a:lnTo>
                      <a:cubicBezTo>
                        <a:pt x="886641" y="849252"/>
                        <a:pt x="858414" y="850906"/>
                        <a:pt x="829590" y="850906"/>
                      </a:cubicBezTo>
                      <a:lnTo>
                        <a:pt x="730023" y="841165"/>
                      </a:lnTo>
                      <a:lnTo>
                        <a:pt x="662899" y="864741"/>
                      </a:lnTo>
                      <a:cubicBezTo>
                        <a:pt x="634356" y="872554"/>
                        <a:pt x="604393" y="878620"/>
                        <a:pt x="573331" y="882733"/>
                      </a:cubicBezTo>
                      <a:lnTo>
                        <a:pt x="572448" y="882791"/>
                      </a:lnTo>
                      <a:lnTo>
                        <a:pt x="589031" y="903486"/>
                      </a:lnTo>
                      <a:cubicBezTo>
                        <a:pt x="627859" y="943086"/>
                        <a:pt x="682408" y="976112"/>
                        <a:pt x="747309" y="999238"/>
                      </a:cubicBezTo>
                      <a:lnTo>
                        <a:pt x="834166" y="1021565"/>
                      </a:lnTo>
                      <a:lnTo>
                        <a:pt x="873349" y="1014028"/>
                      </a:lnTo>
                      <a:cubicBezTo>
                        <a:pt x="952808" y="993201"/>
                        <a:pt x="1020415" y="958410"/>
                        <a:pt x="1068157" y="914618"/>
                      </a:cubicBezTo>
                      <a:lnTo>
                        <a:pt x="1097403" y="881227"/>
                      </a:lnTo>
                      <a:lnTo>
                        <a:pt x="1015331" y="864741"/>
                      </a:lnTo>
                      <a:close/>
                      <a:moveTo>
                        <a:pt x="527912" y="779545"/>
                      </a:moveTo>
                      <a:lnTo>
                        <a:pt x="533925" y="816506"/>
                      </a:lnTo>
                      <a:lnTo>
                        <a:pt x="550008" y="850065"/>
                      </a:lnTo>
                      <a:lnTo>
                        <a:pt x="566398" y="849041"/>
                      </a:lnTo>
                      <a:cubicBezTo>
                        <a:pt x="595222" y="845386"/>
                        <a:pt x="623025" y="839995"/>
                        <a:pt x="649511" y="833053"/>
                      </a:cubicBezTo>
                      <a:lnTo>
                        <a:pt x="661724" y="828945"/>
                      </a:lnTo>
                      <a:lnTo>
                        <a:pt x="562803" y="798173"/>
                      </a:lnTo>
                      <a:close/>
                      <a:moveTo>
                        <a:pt x="837900" y="778367"/>
                      </a:moveTo>
                      <a:lnTo>
                        <a:pt x="814572" y="798569"/>
                      </a:lnTo>
                      <a:lnTo>
                        <a:pt x="788218" y="812639"/>
                      </a:lnTo>
                      <a:lnTo>
                        <a:pt x="829589" y="816515"/>
                      </a:lnTo>
                      <a:lnTo>
                        <a:pt x="890984" y="813158"/>
                      </a:lnTo>
                      <a:lnTo>
                        <a:pt x="863659" y="798569"/>
                      </a:lnTo>
                      <a:close/>
                      <a:moveTo>
                        <a:pt x="1141513" y="775117"/>
                      </a:moveTo>
                      <a:lnTo>
                        <a:pt x="1067102" y="809998"/>
                      </a:lnTo>
                      <a:lnTo>
                        <a:pt x="1010750" y="827010"/>
                      </a:lnTo>
                      <a:lnTo>
                        <a:pt x="1028717" y="833053"/>
                      </a:lnTo>
                      <a:cubicBezTo>
                        <a:pt x="1055203" y="839995"/>
                        <a:pt x="1083006" y="845386"/>
                        <a:pt x="1111830" y="849041"/>
                      </a:cubicBezTo>
                      <a:lnTo>
                        <a:pt x="1118280" y="849444"/>
                      </a:lnTo>
                      <a:lnTo>
                        <a:pt x="1134780" y="816506"/>
                      </a:lnTo>
                      <a:close/>
                      <a:moveTo>
                        <a:pt x="949429" y="611692"/>
                      </a:moveTo>
                      <a:lnTo>
                        <a:pt x="944636" y="642463"/>
                      </a:lnTo>
                      <a:cubicBezTo>
                        <a:pt x="935102" y="672613"/>
                        <a:pt x="918776" y="701163"/>
                        <a:pt x="896739" y="727413"/>
                      </a:cubicBezTo>
                      <a:lnTo>
                        <a:pt x="863704" y="756021"/>
                      </a:lnTo>
                      <a:lnTo>
                        <a:pt x="887976" y="774251"/>
                      </a:lnTo>
                      <a:lnTo>
                        <a:pt x="948867" y="805384"/>
                      </a:lnTo>
                      <a:lnTo>
                        <a:pt x="981829" y="799866"/>
                      </a:lnTo>
                      <a:cubicBezTo>
                        <a:pt x="1017433" y="791787"/>
                        <a:pt x="1050895" y="780957"/>
                        <a:pt x="1081546" y="767790"/>
                      </a:cubicBezTo>
                      <a:lnTo>
                        <a:pt x="1139592" y="735494"/>
                      </a:lnTo>
                      <a:lnTo>
                        <a:pt x="1134780" y="705912"/>
                      </a:lnTo>
                      <a:cubicBezTo>
                        <a:pt x="1128881" y="688051"/>
                        <a:pt x="1120183" y="670821"/>
                        <a:pt x="1108980" y="654408"/>
                      </a:cubicBezTo>
                      <a:lnTo>
                        <a:pt x="1074662" y="615227"/>
                      </a:lnTo>
                      <a:lnTo>
                        <a:pt x="1039140" y="617544"/>
                      </a:lnTo>
                      <a:close/>
                      <a:moveTo>
                        <a:pt x="728211" y="607903"/>
                      </a:moveTo>
                      <a:lnTo>
                        <a:pt x="711444" y="611271"/>
                      </a:lnTo>
                      <a:cubicBezTo>
                        <a:pt x="680381" y="615384"/>
                        <a:pt x="648220" y="617544"/>
                        <a:pt x="615278" y="617544"/>
                      </a:cubicBezTo>
                      <a:lnTo>
                        <a:pt x="593271" y="616109"/>
                      </a:lnTo>
                      <a:lnTo>
                        <a:pt x="559724" y="654408"/>
                      </a:lnTo>
                      <a:cubicBezTo>
                        <a:pt x="548522" y="670821"/>
                        <a:pt x="539823" y="688050"/>
                        <a:pt x="533925" y="705912"/>
                      </a:cubicBezTo>
                      <a:lnTo>
                        <a:pt x="528045" y="742053"/>
                      </a:lnTo>
                      <a:lnTo>
                        <a:pt x="582030" y="769655"/>
                      </a:lnTo>
                      <a:cubicBezTo>
                        <a:pt x="617364" y="784448"/>
                        <a:pt x="656328" y="796163"/>
                        <a:pt x="697922" y="804180"/>
                      </a:cubicBezTo>
                      <a:lnTo>
                        <a:pt x="726483" y="806855"/>
                      </a:lnTo>
                      <a:lnTo>
                        <a:pt x="790252" y="774251"/>
                      </a:lnTo>
                      <a:lnTo>
                        <a:pt x="810860" y="757160"/>
                      </a:lnTo>
                      <a:lnTo>
                        <a:pt x="805392" y="752872"/>
                      </a:lnTo>
                      <a:cubicBezTo>
                        <a:pt x="771092" y="720018"/>
                        <a:pt x="746307" y="682663"/>
                        <a:pt x="733594" y="642463"/>
                      </a:cubicBezTo>
                      <a:close/>
                      <a:moveTo>
                        <a:pt x="359637" y="588431"/>
                      </a:moveTo>
                      <a:lnTo>
                        <a:pt x="333848" y="607800"/>
                      </a:lnTo>
                      <a:cubicBezTo>
                        <a:pt x="286106" y="651592"/>
                        <a:pt x="258229" y="704383"/>
                        <a:pt x="258229" y="761209"/>
                      </a:cubicBezTo>
                      <a:cubicBezTo>
                        <a:pt x="258229" y="780151"/>
                        <a:pt x="261326" y="798645"/>
                        <a:pt x="267224" y="816506"/>
                      </a:cubicBezTo>
                      <a:lnTo>
                        <a:pt x="269575" y="821199"/>
                      </a:lnTo>
                      <a:lnTo>
                        <a:pt x="304817" y="833053"/>
                      </a:lnTo>
                      <a:cubicBezTo>
                        <a:pt x="357789" y="846937"/>
                        <a:pt x="416030" y="854615"/>
                        <a:pt x="477164" y="854615"/>
                      </a:cubicBezTo>
                      <a:lnTo>
                        <a:pt x="514082" y="852309"/>
                      </a:lnTo>
                      <a:lnTo>
                        <a:pt x="500232" y="823438"/>
                      </a:lnTo>
                      <a:cubicBezTo>
                        <a:pt x="493876" y="803337"/>
                        <a:pt x="490538" y="782525"/>
                        <a:pt x="490538" y="761209"/>
                      </a:cubicBezTo>
                      <a:lnTo>
                        <a:pt x="490820" y="759400"/>
                      </a:lnTo>
                      <a:lnTo>
                        <a:pt x="433917" y="714772"/>
                      </a:lnTo>
                      <a:cubicBezTo>
                        <a:pt x="399617" y="681918"/>
                        <a:pt x="374832" y="644563"/>
                        <a:pt x="362119" y="604363"/>
                      </a:cubicBezTo>
                      <a:close/>
                      <a:moveTo>
                        <a:pt x="827209" y="584078"/>
                      </a:moveTo>
                      <a:lnTo>
                        <a:pt x="801012" y="593279"/>
                      </a:lnTo>
                      <a:lnTo>
                        <a:pt x="761698" y="601176"/>
                      </a:lnTo>
                      <a:lnTo>
                        <a:pt x="767287" y="635531"/>
                      </a:lnTo>
                      <a:cubicBezTo>
                        <a:pt x="779083" y="671254"/>
                        <a:pt x="802082" y="704449"/>
                        <a:pt x="833910" y="733643"/>
                      </a:cubicBezTo>
                      <a:lnTo>
                        <a:pt x="836695" y="735735"/>
                      </a:lnTo>
                      <a:lnTo>
                        <a:pt x="866497" y="711020"/>
                      </a:lnTo>
                      <a:cubicBezTo>
                        <a:pt x="886946" y="687693"/>
                        <a:pt x="902094" y="662323"/>
                        <a:pt x="910942" y="635531"/>
                      </a:cubicBezTo>
                      <a:lnTo>
                        <a:pt x="915777" y="605808"/>
                      </a:lnTo>
                      <a:lnTo>
                        <a:pt x="853406" y="593279"/>
                      </a:lnTo>
                      <a:close/>
                      <a:moveTo>
                        <a:pt x="1300553" y="581949"/>
                      </a:moveTo>
                      <a:lnTo>
                        <a:pt x="1297061" y="604363"/>
                      </a:lnTo>
                      <a:cubicBezTo>
                        <a:pt x="1283156" y="648332"/>
                        <a:pt x="1254809" y="688897"/>
                        <a:pt x="1215367" y="723892"/>
                      </a:cubicBezTo>
                      <a:lnTo>
                        <a:pt x="1176673" y="751610"/>
                      </a:lnTo>
                      <a:lnTo>
                        <a:pt x="1178168" y="761209"/>
                      </a:lnTo>
                      <a:cubicBezTo>
                        <a:pt x="1178168" y="782525"/>
                        <a:pt x="1174830" y="803337"/>
                        <a:pt x="1168474" y="823438"/>
                      </a:cubicBezTo>
                      <a:lnTo>
                        <a:pt x="1154901" y="851731"/>
                      </a:lnTo>
                      <a:lnTo>
                        <a:pt x="1201064" y="854615"/>
                      </a:lnTo>
                      <a:cubicBezTo>
                        <a:pt x="1262198" y="854615"/>
                        <a:pt x="1320439" y="846937"/>
                        <a:pt x="1373412" y="833053"/>
                      </a:cubicBezTo>
                      <a:lnTo>
                        <a:pt x="1397199" y="825052"/>
                      </a:lnTo>
                      <a:lnTo>
                        <a:pt x="1401480" y="816506"/>
                      </a:lnTo>
                      <a:cubicBezTo>
                        <a:pt x="1407378" y="798645"/>
                        <a:pt x="1410475" y="780151"/>
                        <a:pt x="1410475" y="761209"/>
                      </a:cubicBezTo>
                      <a:cubicBezTo>
                        <a:pt x="1410475" y="694912"/>
                        <a:pt x="1372532" y="634107"/>
                        <a:pt x="1309367" y="586678"/>
                      </a:cubicBezTo>
                      <a:close/>
                      <a:moveTo>
                        <a:pt x="393133" y="580966"/>
                      </a:moveTo>
                      <a:lnTo>
                        <a:pt x="395811" y="597431"/>
                      </a:lnTo>
                      <a:cubicBezTo>
                        <a:pt x="407608" y="633154"/>
                        <a:pt x="430607" y="666349"/>
                        <a:pt x="462435" y="695543"/>
                      </a:cubicBezTo>
                      <a:lnTo>
                        <a:pt x="496753" y="721318"/>
                      </a:lnTo>
                      <a:lnTo>
                        <a:pt x="500232" y="698981"/>
                      </a:lnTo>
                      <a:cubicBezTo>
                        <a:pt x="506589" y="678881"/>
                        <a:pt x="515963" y="659492"/>
                        <a:pt x="528036" y="641021"/>
                      </a:cubicBezTo>
                      <a:lnTo>
                        <a:pt x="551233" y="613366"/>
                      </a:lnTo>
                      <a:lnTo>
                        <a:pt x="519113" y="611271"/>
                      </a:lnTo>
                      <a:cubicBezTo>
                        <a:pt x="491933" y="607672"/>
                        <a:pt x="465595" y="602578"/>
                        <a:pt x="440314" y="596127"/>
                      </a:cubicBezTo>
                      <a:close/>
                      <a:moveTo>
                        <a:pt x="1266416" y="578689"/>
                      </a:moveTo>
                      <a:lnTo>
                        <a:pt x="1224874" y="593279"/>
                      </a:lnTo>
                      <a:cubicBezTo>
                        <a:pt x="1196331" y="601092"/>
                        <a:pt x="1166368" y="607158"/>
                        <a:pt x="1135306" y="611271"/>
                      </a:cubicBezTo>
                      <a:lnTo>
                        <a:pt x="1116732" y="612483"/>
                      </a:lnTo>
                      <a:lnTo>
                        <a:pt x="1140670" y="641021"/>
                      </a:lnTo>
                      <a:cubicBezTo>
                        <a:pt x="1152743" y="659492"/>
                        <a:pt x="1162118" y="678881"/>
                        <a:pt x="1168474" y="698981"/>
                      </a:cubicBezTo>
                      <a:lnTo>
                        <a:pt x="1171048" y="715505"/>
                      </a:lnTo>
                      <a:lnTo>
                        <a:pt x="1226340" y="664078"/>
                      </a:lnTo>
                      <a:cubicBezTo>
                        <a:pt x="1243060" y="643229"/>
                        <a:pt x="1255626" y="620875"/>
                        <a:pt x="1263367" y="597431"/>
                      </a:cubicBezTo>
                      <a:close/>
                      <a:moveTo>
                        <a:pt x="761723" y="559136"/>
                      </a:moveTo>
                      <a:lnTo>
                        <a:pt x="760793" y="564854"/>
                      </a:lnTo>
                      <a:lnTo>
                        <a:pt x="768971" y="563005"/>
                      </a:lnTo>
                      <a:close/>
                      <a:moveTo>
                        <a:pt x="914602" y="547440"/>
                      </a:moveTo>
                      <a:lnTo>
                        <a:pt x="882454" y="564604"/>
                      </a:lnTo>
                      <a:lnTo>
                        <a:pt x="918523" y="571542"/>
                      </a:lnTo>
                      <a:close/>
                      <a:moveTo>
                        <a:pt x="720056" y="536890"/>
                      </a:moveTo>
                      <a:lnTo>
                        <a:pt x="654614" y="567193"/>
                      </a:lnTo>
                      <a:lnTo>
                        <a:pt x="635005" y="581921"/>
                      </a:lnTo>
                      <a:lnTo>
                        <a:pt x="704511" y="577579"/>
                      </a:lnTo>
                      <a:lnTo>
                        <a:pt x="725037" y="572938"/>
                      </a:lnTo>
                      <a:lnTo>
                        <a:pt x="729839" y="542113"/>
                      </a:lnTo>
                      <a:close/>
                      <a:moveTo>
                        <a:pt x="946997" y="533162"/>
                      </a:moveTo>
                      <a:lnTo>
                        <a:pt x="953956" y="577832"/>
                      </a:lnTo>
                      <a:lnTo>
                        <a:pt x="1034996" y="582894"/>
                      </a:lnTo>
                      <a:lnTo>
                        <a:pt x="1014090" y="567193"/>
                      </a:lnTo>
                      <a:cubicBezTo>
                        <a:pt x="994058" y="554779"/>
                        <a:pt x="972117" y="543550"/>
                        <a:pt x="948561" y="533688"/>
                      </a:cubicBezTo>
                      <a:close/>
                      <a:moveTo>
                        <a:pt x="837908" y="501573"/>
                      </a:moveTo>
                      <a:lnTo>
                        <a:pt x="771465" y="516595"/>
                      </a:lnTo>
                      <a:lnTo>
                        <a:pt x="767711" y="524089"/>
                      </a:lnTo>
                      <a:lnTo>
                        <a:pt x="791580" y="536293"/>
                      </a:lnTo>
                      <a:lnTo>
                        <a:pt x="828901" y="548846"/>
                      </a:lnTo>
                      <a:lnTo>
                        <a:pt x="898209" y="516752"/>
                      </a:lnTo>
                      <a:lnTo>
                        <a:pt x="873349" y="508391"/>
                      </a:lnTo>
                      <a:close/>
                      <a:moveTo>
                        <a:pt x="654111" y="489758"/>
                      </a:moveTo>
                      <a:lnTo>
                        <a:pt x="611768" y="492403"/>
                      </a:lnTo>
                      <a:cubicBezTo>
                        <a:pt x="554121" y="499713"/>
                        <a:pt x="500555" y="513965"/>
                        <a:pt x="453443" y="533688"/>
                      </a:cubicBezTo>
                      <a:lnTo>
                        <a:pt x="416090" y="552787"/>
                      </a:lnTo>
                      <a:lnTo>
                        <a:pt x="452923" y="564121"/>
                      </a:lnTo>
                      <a:cubicBezTo>
                        <a:pt x="476383" y="569854"/>
                        <a:pt x="500822" y="574381"/>
                        <a:pt x="526043" y="577579"/>
                      </a:cubicBezTo>
                      <a:lnTo>
                        <a:pt x="581620" y="581051"/>
                      </a:lnTo>
                      <a:lnTo>
                        <a:pt x="630297" y="542875"/>
                      </a:lnTo>
                      <a:lnTo>
                        <a:pt x="684761" y="513796"/>
                      </a:lnTo>
                      <a:close/>
                      <a:moveTo>
                        <a:pt x="1001361" y="488931"/>
                      </a:moveTo>
                      <a:lnTo>
                        <a:pt x="975444" y="509257"/>
                      </a:lnTo>
                      <a:lnTo>
                        <a:pt x="1038410" y="542875"/>
                      </a:lnTo>
                      <a:lnTo>
                        <a:pt x="1086032" y="580224"/>
                      </a:lnTo>
                      <a:lnTo>
                        <a:pt x="1128373" y="577579"/>
                      </a:lnTo>
                      <a:cubicBezTo>
                        <a:pt x="1157197" y="573924"/>
                        <a:pt x="1185000" y="568533"/>
                        <a:pt x="1211487" y="561591"/>
                      </a:cubicBezTo>
                      <a:lnTo>
                        <a:pt x="1242908" y="551022"/>
                      </a:lnTo>
                      <a:lnTo>
                        <a:pt x="1197296" y="526551"/>
                      </a:lnTo>
                      <a:cubicBezTo>
                        <a:pt x="1154694" y="510510"/>
                        <a:pt x="1107377" y="498799"/>
                        <a:pt x="1056936" y="492403"/>
                      </a:cubicBezTo>
                      <a:close/>
                      <a:moveTo>
                        <a:pt x="947975" y="488061"/>
                      </a:moveTo>
                      <a:lnTo>
                        <a:pt x="930786" y="489135"/>
                      </a:lnTo>
                      <a:lnTo>
                        <a:pt x="932539" y="492789"/>
                      </a:lnTo>
                      <a:lnTo>
                        <a:pt x="938767" y="494977"/>
                      </a:lnTo>
                      <a:close/>
                      <a:moveTo>
                        <a:pt x="705146" y="487087"/>
                      </a:moveTo>
                      <a:lnTo>
                        <a:pt x="720203" y="498396"/>
                      </a:lnTo>
                      <a:lnTo>
                        <a:pt x="745266" y="489593"/>
                      </a:lnTo>
                      <a:close/>
                      <a:moveTo>
                        <a:pt x="838863" y="423104"/>
                      </a:moveTo>
                      <a:lnTo>
                        <a:pt x="833910" y="426825"/>
                      </a:lnTo>
                      <a:lnTo>
                        <a:pt x="804663" y="460216"/>
                      </a:lnTo>
                      <a:lnTo>
                        <a:pt x="834353" y="466180"/>
                      </a:lnTo>
                      <a:lnTo>
                        <a:pt x="871538" y="458710"/>
                      </a:lnTo>
                      <a:lnTo>
                        <a:pt x="872208" y="458667"/>
                      </a:lnTo>
                      <a:lnTo>
                        <a:pt x="844319" y="426825"/>
                      </a:lnTo>
                      <a:close/>
                      <a:moveTo>
                        <a:pt x="157378" y="391248"/>
                      </a:moveTo>
                      <a:lnTo>
                        <a:pt x="110010" y="426825"/>
                      </a:lnTo>
                      <a:cubicBezTo>
                        <a:pt x="62268" y="470617"/>
                        <a:pt x="34391" y="523408"/>
                        <a:pt x="34391" y="580234"/>
                      </a:cubicBezTo>
                      <a:cubicBezTo>
                        <a:pt x="34391" y="674944"/>
                        <a:pt x="111827" y="758447"/>
                        <a:pt x="229605" y="807755"/>
                      </a:cubicBezTo>
                      <a:lnTo>
                        <a:pt x="231171" y="808282"/>
                      </a:lnTo>
                      <a:lnTo>
                        <a:pt x="223838" y="761209"/>
                      </a:lnTo>
                      <a:cubicBezTo>
                        <a:pt x="223838" y="697260"/>
                        <a:pt x="253880" y="637852"/>
                        <a:pt x="305330" y="588572"/>
                      </a:cubicBezTo>
                      <a:lnTo>
                        <a:pt x="341336" y="560333"/>
                      </a:lnTo>
                      <a:lnTo>
                        <a:pt x="303009" y="542249"/>
                      </a:lnTo>
                      <a:cubicBezTo>
                        <a:pt x="252507" y="513941"/>
                        <a:pt x="211283" y="478887"/>
                        <a:pt x="182684" y="439251"/>
                      </a:cubicBezTo>
                      <a:close/>
                      <a:moveTo>
                        <a:pt x="1502234" y="380124"/>
                      </a:moveTo>
                      <a:lnTo>
                        <a:pt x="1478807" y="428960"/>
                      </a:lnTo>
                      <a:cubicBezTo>
                        <a:pt x="1454661" y="465901"/>
                        <a:pt x="1419722" y="499169"/>
                        <a:pt x="1376547" y="527107"/>
                      </a:cubicBezTo>
                      <a:lnTo>
                        <a:pt x="1322539" y="555942"/>
                      </a:lnTo>
                      <a:lnTo>
                        <a:pt x="1335907" y="564802"/>
                      </a:lnTo>
                      <a:cubicBezTo>
                        <a:pt x="1403977" y="618176"/>
                        <a:pt x="1444868" y="686602"/>
                        <a:pt x="1444868" y="761209"/>
                      </a:cubicBezTo>
                      <a:lnTo>
                        <a:pt x="1437008" y="811662"/>
                      </a:lnTo>
                      <a:lnTo>
                        <a:pt x="1448623" y="807755"/>
                      </a:lnTo>
                      <a:cubicBezTo>
                        <a:pt x="1566401" y="758447"/>
                        <a:pt x="1643837" y="674944"/>
                        <a:pt x="1643837" y="580234"/>
                      </a:cubicBezTo>
                      <a:cubicBezTo>
                        <a:pt x="1643837" y="504466"/>
                        <a:pt x="1594278" y="435871"/>
                        <a:pt x="1514152" y="386217"/>
                      </a:cubicBezTo>
                      <a:close/>
                      <a:moveTo>
                        <a:pt x="563751" y="323959"/>
                      </a:moveTo>
                      <a:lnTo>
                        <a:pt x="516501" y="348117"/>
                      </a:lnTo>
                      <a:cubicBezTo>
                        <a:pt x="456406" y="385357"/>
                        <a:pt x="413506" y="433252"/>
                        <a:pt x="395811" y="486837"/>
                      </a:cubicBezTo>
                      <a:lnTo>
                        <a:pt x="388893" y="529369"/>
                      </a:lnTo>
                      <a:lnTo>
                        <a:pt x="434215" y="505171"/>
                      </a:lnTo>
                      <a:cubicBezTo>
                        <a:pt x="484986" y="482975"/>
                        <a:pt x="542713" y="466937"/>
                        <a:pt x="604838" y="458710"/>
                      </a:cubicBezTo>
                      <a:lnTo>
                        <a:pt x="623963" y="457463"/>
                      </a:lnTo>
                      <a:lnTo>
                        <a:pt x="595073" y="421991"/>
                      </a:lnTo>
                      <a:cubicBezTo>
                        <a:pt x="582255" y="400957"/>
                        <a:pt x="572904" y="378793"/>
                        <a:pt x="567473" y="355795"/>
                      </a:cubicBezTo>
                      <a:close/>
                      <a:moveTo>
                        <a:pt x="1055867" y="322192"/>
                      </a:moveTo>
                      <a:lnTo>
                        <a:pt x="1028717" y="327415"/>
                      </a:lnTo>
                      <a:cubicBezTo>
                        <a:pt x="975744" y="341300"/>
                        <a:pt x="928039" y="361391"/>
                        <a:pt x="887976" y="386217"/>
                      </a:cubicBezTo>
                      <a:lnTo>
                        <a:pt x="865997" y="402725"/>
                      </a:lnTo>
                      <a:lnTo>
                        <a:pt x="872838" y="407596"/>
                      </a:lnTo>
                      <a:lnTo>
                        <a:pt x="913420" y="455978"/>
                      </a:lnTo>
                      <a:lnTo>
                        <a:pt x="967703" y="452437"/>
                      </a:lnTo>
                      <a:lnTo>
                        <a:pt x="989709" y="453873"/>
                      </a:lnTo>
                      <a:lnTo>
                        <a:pt x="1023255" y="415573"/>
                      </a:lnTo>
                      <a:cubicBezTo>
                        <a:pt x="1034458" y="399160"/>
                        <a:pt x="1043156" y="381931"/>
                        <a:pt x="1049055" y="364069"/>
                      </a:cubicBezTo>
                      <a:close/>
                      <a:moveTo>
                        <a:pt x="1090472" y="321425"/>
                      </a:moveTo>
                      <a:lnTo>
                        <a:pt x="1082749" y="371000"/>
                      </a:lnTo>
                      <a:cubicBezTo>
                        <a:pt x="1076393" y="391100"/>
                        <a:pt x="1067018" y="410489"/>
                        <a:pt x="1054945" y="428960"/>
                      </a:cubicBezTo>
                      <a:lnTo>
                        <a:pt x="1031748" y="456615"/>
                      </a:lnTo>
                      <a:lnTo>
                        <a:pt x="1063869" y="458710"/>
                      </a:lnTo>
                      <a:cubicBezTo>
                        <a:pt x="1104638" y="464109"/>
                        <a:pt x="1143513" y="472872"/>
                        <a:pt x="1179771" y="484531"/>
                      </a:cubicBezTo>
                      <a:lnTo>
                        <a:pt x="1269269" y="523117"/>
                      </a:lnTo>
                      <a:lnTo>
                        <a:pt x="1263367" y="486837"/>
                      </a:lnTo>
                      <a:cubicBezTo>
                        <a:pt x="1245672" y="433252"/>
                        <a:pt x="1202772" y="385357"/>
                        <a:pt x="1142677" y="348117"/>
                      </a:cubicBezTo>
                      <a:close/>
                      <a:moveTo>
                        <a:pt x="597419" y="317394"/>
                      </a:moveTo>
                      <a:lnTo>
                        <a:pt x="601468" y="350557"/>
                      </a:lnTo>
                      <a:cubicBezTo>
                        <a:pt x="606507" y="370994"/>
                        <a:pt x="615185" y="390689"/>
                        <a:pt x="627078" y="409380"/>
                      </a:cubicBezTo>
                      <a:lnTo>
                        <a:pt x="665659" y="454743"/>
                      </a:lnTo>
                      <a:lnTo>
                        <a:pt x="701003" y="452437"/>
                      </a:lnTo>
                      <a:lnTo>
                        <a:pt x="764316" y="456567"/>
                      </a:lnTo>
                      <a:lnTo>
                        <a:pt x="805392" y="407596"/>
                      </a:lnTo>
                      <a:lnTo>
                        <a:pt x="810384" y="403682"/>
                      </a:lnTo>
                      <a:lnTo>
                        <a:pt x="758809" y="368508"/>
                      </a:lnTo>
                      <a:cubicBezTo>
                        <a:pt x="726007" y="351733"/>
                        <a:pt x="689241" y="337829"/>
                        <a:pt x="649511" y="327415"/>
                      </a:cubicBezTo>
                      <a:close/>
                      <a:moveTo>
                        <a:pt x="1201064" y="305853"/>
                      </a:moveTo>
                      <a:lnTo>
                        <a:pt x="1140473" y="309638"/>
                      </a:lnTo>
                      <a:lnTo>
                        <a:pt x="1166997" y="323799"/>
                      </a:lnTo>
                      <a:cubicBezTo>
                        <a:pt x="1231759" y="365707"/>
                        <a:pt x="1277992" y="419605"/>
                        <a:pt x="1297061" y="479906"/>
                      </a:cubicBezTo>
                      <a:lnTo>
                        <a:pt x="1304433" y="527226"/>
                      </a:lnTo>
                      <a:lnTo>
                        <a:pt x="1352227" y="502789"/>
                      </a:lnTo>
                      <a:cubicBezTo>
                        <a:pt x="1392290" y="477962"/>
                        <a:pt x="1424712" y="448400"/>
                        <a:pt x="1447117" y="415573"/>
                      </a:cubicBezTo>
                      <a:lnTo>
                        <a:pt x="1472492" y="364917"/>
                      </a:lnTo>
                      <a:lnTo>
                        <a:pt x="1448623" y="352713"/>
                      </a:lnTo>
                      <a:cubicBezTo>
                        <a:pt x="1377956" y="323128"/>
                        <a:pt x="1292766" y="305853"/>
                        <a:pt x="1201064" y="305853"/>
                      </a:cubicBezTo>
                      <a:close/>
                      <a:moveTo>
                        <a:pt x="477164" y="305853"/>
                      </a:moveTo>
                      <a:cubicBezTo>
                        <a:pt x="385463" y="305853"/>
                        <a:pt x="300272" y="323128"/>
                        <a:pt x="229605" y="352713"/>
                      </a:cubicBezTo>
                      <a:lnTo>
                        <a:pt x="186916" y="374539"/>
                      </a:lnTo>
                      <a:lnTo>
                        <a:pt x="199371" y="403113"/>
                      </a:lnTo>
                      <a:cubicBezTo>
                        <a:pt x="216753" y="432530"/>
                        <a:pt x="242030" y="459589"/>
                        <a:pt x="273612" y="483304"/>
                      </a:cubicBezTo>
                      <a:lnTo>
                        <a:pt x="354804" y="526863"/>
                      </a:lnTo>
                      <a:lnTo>
                        <a:pt x="362119" y="479906"/>
                      </a:lnTo>
                      <a:cubicBezTo>
                        <a:pt x="381188" y="419605"/>
                        <a:pt x="427421" y="365707"/>
                        <a:pt x="492184" y="323799"/>
                      </a:cubicBezTo>
                      <a:lnTo>
                        <a:pt x="520703" y="308573"/>
                      </a:lnTo>
                      <a:close/>
                      <a:moveTo>
                        <a:pt x="829589" y="267753"/>
                      </a:moveTo>
                      <a:cubicBezTo>
                        <a:pt x="768455" y="267753"/>
                        <a:pt x="710214" y="275431"/>
                        <a:pt x="657242" y="289315"/>
                      </a:cubicBezTo>
                      <a:lnTo>
                        <a:pt x="647423" y="292618"/>
                      </a:lnTo>
                      <a:lnTo>
                        <a:pt x="662899" y="295727"/>
                      </a:lnTo>
                      <a:cubicBezTo>
                        <a:pt x="705715" y="307445"/>
                        <a:pt x="745337" y="323093"/>
                        <a:pt x="780686" y="341970"/>
                      </a:cubicBezTo>
                      <a:lnTo>
                        <a:pt x="837490" y="382423"/>
                      </a:lnTo>
                      <a:lnTo>
                        <a:pt x="863659" y="361899"/>
                      </a:lnTo>
                      <a:cubicBezTo>
                        <a:pt x="906833" y="333961"/>
                        <a:pt x="958244" y="311351"/>
                        <a:pt x="1015331" y="295727"/>
                      </a:cubicBezTo>
                      <a:lnTo>
                        <a:pt x="1018879" y="295014"/>
                      </a:lnTo>
                      <a:lnTo>
                        <a:pt x="1001936" y="289315"/>
                      </a:lnTo>
                      <a:cubicBezTo>
                        <a:pt x="948964" y="275431"/>
                        <a:pt x="890723" y="267753"/>
                        <a:pt x="829589" y="267753"/>
                      </a:cubicBezTo>
                      <a:close/>
                      <a:moveTo>
                        <a:pt x="827208" y="69267"/>
                      </a:moveTo>
                      <a:lnTo>
                        <a:pt x="791580" y="81251"/>
                      </a:lnTo>
                      <a:cubicBezTo>
                        <a:pt x="703247" y="118232"/>
                        <a:pt x="637606" y="174448"/>
                        <a:pt x="610306" y="240200"/>
                      </a:cubicBezTo>
                      <a:lnTo>
                        <a:pt x="603911" y="271657"/>
                      </a:lnTo>
                      <a:lnTo>
                        <a:pt x="643856" y="257627"/>
                      </a:lnTo>
                      <a:cubicBezTo>
                        <a:pt x="700943" y="242002"/>
                        <a:pt x="763707" y="233362"/>
                        <a:pt x="829590" y="233362"/>
                      </a:cubicBezTo>
                      <a:cubicBezTo>
                        <a:pt x="895473" y="233362"/>
                        <a:pt x="958237" y="242002"/>
                        <a:pt x="1015324" y="257627"/>
                      </a:cubicBezTo>
                      <a:lnTo>
                        <a:pt x="1050139" y="269855"/>
                      </a:lnTo>
                      <a:lnTo>
                        <a:pt x="1044110" y="240200"/>
                      </a:lnTo>
                      <a:cubicBezTo>
                        <a:pt x="1016811" y="174448"/>
                        <a:pt x="951170" y="118232"/>
                        <a:pt x="862836" y="81251"/>
                      </a:cubicBezTo>
                      <a:close/>
                      <a:moveTo>
                        <a:pt x="1039139" y="34391"/>
                      </a:moveTo>
                      <a:cubicBezTo>
                        <a:pt x="1008572" y="34391"/>
                        <a:pt x="978728" y="36310"/>
                        <a:pt x="949905" y="39965"/>
                      </a:cubicBezTo>
                      <a:lnTo>
                        <a:pt x="882454" y="52940"/>
                      </a:lnTo>
                      <a:lnTo>
                        <a:pt x="952685" y="90437"/>
                      </a:lnTo>
                      <a:cubicBezTo>
                        <a:pt x="1017447" y="132345"/>
                        <a:pt x="1063680" y="186243"/>
                        <a:pt x="1082749" y="246543"/>
                      </a:cubicBezTo>
                      <a:lnTo>
                        <a:pt x="1088133" y="281103"/>
                      </a:lnTo>
                      <a:lnTo>
                        <a:pt x="1104900" y="277735"/>
                      </a:lnTo>
                      <a:cubicBezTo>
                        <a:pt x="1135962" y="273622"/>
                        <a:pt x="1168124" y="271462"/>
                        <a:pt x="1201065" y="271462"/>
                      </a:cubicBezTo>
                      <a:cubicBezTo>
                        <a:pt x="1299889" y="271462"/>
                        <a:pt x="1391697" y="290902"/>
                        <a:pt x="1467853" y="324195"/>
                      </a:cubicBezTo>
                      <a:lnTo>
                        <a:pt x="1478480" y="329869"/>
                      </a:lnTo>
                      <a:lnTo>
                        <a:pt x="1481912" y="308772"/>
                      </a:lnTo>
                      <a:cubicBezTo>
                        <a:pt x="1481912" y="157236"/>
                        <a:pt x="1283676" y="34391"/>
                        <a:pt x="1039139" y="34391"/>
                      </a:cubicBezTo>
                      <a:close/>
                      <a:moveTo>
                        <a:pt x="615277" y="34391"/>
                      </a:moveTo>
                      <a:cubicBezTo>
                        <a:pt x="370740" y="34391"/>
                        <a:pt x="172504" y="157236"/>
                        <a:pt x="172504" y="308772"/>
                      </a:cubicBezTo>
                      <a:lnTo>
                        <a:pt x="177221" y="341898"/>
                      </a:lnTo>
                      <a:lnTo>
                        <a:pt x="210377" y="324195"/>
                      </a:lnTo>
                      <a:cubicBezTo>
                        <a:pt x="286533" y="290902"/>
                        <a:pt x="378341" y="271462"/>
                        <a:pt x="477165" y="271462"/>
                      </a:cubicBezTo>
                      <a:lnTo>
                        <a:pt x="566876" y="277314"/>
                      </a:lnTo>
                      <a:lnTo>
                        <a:pt x="571669" y="246543"/>
                      </a:lnTo>
                      <a:cubicBezTo>
                        <a:pt x="590738" y="186243"/>
                        <a:pt x="636971" y="132345"/>
                        <a:pt x="701734" y="90437"/>
                      </a:cubicBezTo>
                      <a:lnTo>
                        <a:pt x="771964" y="52941"/>
                      </a:lnTo>
                      <a:lnTo>
                        <a:pt x="704511" y="39965"/>
                      </a:lnTo>
                      <a:cubicBezTo>
                        <a:pt x="675688" y="36310"/>
                        <a:pt x="645844" y="34391"/>
                        <a:pt x="615277" y="34391"/>
                      </a:cubicBezTo>
                      <a:close/>
                      <a:moveTo>
                        <a:pt x="615278" y="0"/>
                      </a:moveTo>
                      <a:cubicBezTo>
                        <a:pt x="681161" y="0"/>
                        <a:pt x="743925" y="8640"/>
                        <a:pt x="801012" y="24265"/>
                      </a:cubicBezTo>
                      <a:lnTo>
                        <a:pt x="827209" y="33466"/>
                      </a:lnTo>
                      <a:lnTo>
                        <a:pt x="853406" y="24265"/>
                      </a:lnTo>
                      <a:cubicBezTo>
                        <a:pt x="910493" y="8640"/>
                        <a:pt x="973257" y="0"/>
                        <a:pt x="1039140" y="0"/>
                      </a:cubicBezTo>
                      <a:cubicBezTo>
                        <a:pt x="1302671" y="0"/>
                        <a:pt x="1516305" y="138242"/>
                        <a:pt x="1516305" y="308772"/>
                      </a:cubicBezTo>
                      <a:lnTo>
                        <a:pt x="1510366" y="346893"/>
                      </a:lnTo>
                      <a:lnTo>
                        <a:pt x="1538472" y="361899"/>
                      </a:lnTo>
                      <a:cubicBezTo>
                        <a:pt x="1624822" y="417776"/>
                        <a:pt x="1678230" y="494969"/>
                        <a:pt x="1678230" y="580234"/>
                      </a:cubicBezTo>
                      <a:cubicBezTo>
                        <a:pt x="1678230" y="686815"/>
                        <a:pt x="1594779" y="780784"/>
                        <a:pt x="1467853" y="836273"/>
                      </a:cubicBezTo>
                      <a:lnTo>
                        <a:pt x="1421147" y="852677"/>
                      </a:lnTo>
                      <a:lnTo>
                        <a:pt x="1407370" y="881397"/>
                      </a:lnTo>
                      <a:cubicBezTo>
                        <a:pt x="1334933" y="992220"/>
                        <a:pt x="1165351" y="1069981"/>
                        <a:pt x="967703" y="1069981"/>
                      </a:cubicBezTo>
                      <a:cubicBezTo>
                        <a:pt x="926526" y="1069981"/>
                        <a:pt x="886568" y="1066606"/>
                        <a:pt x="848452" y="1060260"/>
                      </a:cubicBezTo>
                      <a:lnTo>
                        <a:pt x="833405" y="1056429"/>
                      </a:lnTo>
                      <a:lnTo>
                        <a:pt x="797169" y="1063708"/>
                      </a:lnTo>
                      <a:cubicBezTo>
                        <a:pt x="766106" y="1067821"/>
                        <a:pt x="733945" y="1069981"/>
                        <a:pt x="701003" y="1069981"/>
                      </a:cubicBezTo>
                      <a:cubicBezTo>
                        <a:pt x="503355" y="1069981"/>
                        <a:pt x="333773" y="992220"/>
                        <a:pt x="261336" y="881397"/>
                      </a:cubicBezTo>
                      <a:lnTo>
                        <a:pt x="245629" y="848654"/>
                      </a:lnTo>
                      <a:lnTo>
                        <a:pt x="210377" y="836273"/>
                      </a:lnTo>
                      <a:cubicBezTo>
                        <a:pt x="83451" y="780784"/>
                        <a:pt x="0" y="686815"/>
                        <a:pt x="0" y="580234"/>
                      </a:cubicBezTo>
                      <a:cubicBezTo>
                        <a:pt x="0" y="494969"/>
                        <a:pt x="53408" y="417776"/>
                        <a:pt x="139758" y="361899"/>
                      </a:cubicBezTo>
                      <a:lnTo>
                        <a:pt x="146546" y="358275"/>
                      </a:lnTo>
                      <a:lnTo>
                        <a:pt x="138113" y="308772"/>
                      </a:lnTo>
                      <a:cubicBezTo>
                        <a:pt x="138113" y="138242"/>
                        <a:pt x="351747" y="0"/>
                        <a:pt x="6152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B9B7F978-9340-4A37-A9DF-3B422B700FCB}"/>
                    </a:ext>
                  </a:extLst>
                </p:cNvPr>
                <p:cNvSpPr/>
                <p:nvPr/>
              </p:nvSpPr>
              <p:spPr>
                <a:xfrm rot="20700000">
                  <a:off x="2418572" y="4516442"/>
                  <a:ext cx="1678230" cy="1069981"/>
                </a:xfrm>
                <a:custGeom>
                  <a:avLst/>
                  <a:gdLst>
                    <a:gd name="connsiteX0" fmla="*/ 1376257 w 1678230"/>
                    <a:gd name="connsiteY0" fmla="*/ 866859 h 1069981"/>
                    <a:gd name="connsiteX1" fmla="*/ 1297231 w 1678230"/>
                    <a:gd name="connsiteY1" fmla="*/ 882733 h 1069981"/>
                    <a:gd name="connsiteX2" fmla="*/ 1201065 w 1678230"/>
                    <a:gd name="connsiteY2" fmla="*/ 889006 h 1069981"/>
                    <a:gd name="connsiteX3" fmla="*/ 1137752 w 1678230"/>
                    <a:gd name="connsiteY3" fmla="*/ 884876 h 1069981"/>
                    <a:gd name="connsiteX4" fmla="*/ 1096676 w 1678230"/>
                    <a:gd name="connsiteY4" fmla="*/ 933847 h 1069981"/>
                    <a:gd name="connsiteX5" fmla="*/ 967791 w 1678230"/>
                    <a:gd name="connsiteY5" fmla="*/ 1017248 h 1069981"/>
                    <a:gd name="connsiteX6" fmla="*/ 925432 w 1678230"/>
                    <a:gd name="connsiteY6" fmla="*/ 1032126 h 1069981"/>
                    <a:gd name="connsiteX7" fmla="*/ 967702 w 1678230"/>
                    <a:gd name="connsiteY7" fmla="*/ 1035590 h 1069981"/>
                    <a:gd name="connsiteX8" fmla="*/ 1375680 w 1678230"/>
                    <a:gd name="connsiteY8" fmla="*/ 868011 h 1069981"/>
                    <a:gd name="connsiteX9" fmla="*/ 291377 w 1678230"/>
                    <a:gd name="connsiteY9" fmla="*/ 864723 h 1069981"/>
                    <a:gd name="connsiteX10" fmla="*/ 293024 w 1678230"/>
                    <a:gd name="connsiteY10" fmla="*/ 868011 h 1069981"/>
                    <a:gd name="connsiteX11" fmla="*/ 701002 w 1678230"/>
                    <a:gd name="connsiteY11" fmla="*/ 1035590 h 1069981"/>
                    <a:gd name="connsiteX12" fmla="*/ 741595 w 1678230"/>
                    <a:gd name="connsiteY12" fmla="*/ 1033054 h 1069981"/>
                    <a:gd name="connsiteX13" fmla="*/ 740258 w 1678230"/>
                    <a:gd name="connsiteY13" fmla="*/ 1032714 h 1069981"/>
                    <a:gd name="connsiteX14" fmla="*/ 572030 w 1678230"/>
                    <a:gd name="connsiteY14" fmla="*/ 933847 h 1069981"/>
                    <a:gd name="connsiteX15" fmla="*/ 531448 w 1678230"/>
                    <a:gd name="connsiteY15" fmla="*/ 885465 h 1069981"/>
                    <a:gd name="connsiteX16" fmla="*/ 477165 w 1678230"/>
                    <a:gd name="connsiteY16" fmla="*/ 889006 h 1069981"/>
                    <a:gd name="connsiteX17" fmla="*/ 291431 w 1678230"/>
                    <a:gd name="connsiteY17" fmla="*/ 864741 h 1069981"/>
                    <a:gd name="connsiteX18" fmla="*/ 946209 w 1678230"/>
                    <a:gd name="connsiteY18" fmla="*/ 840463 h 1069981"/>
                    <a:gd name="connsiteX19" fmla="*/ 914056 w 1678230"/>
                    <a:gd name="connsiteY19" fmla="*/ 846084 h 1069981"/>
                    <a:gd name="connsiteX20" fmla="*/ 829590 w 1678230"/>
                    <a:gd name="connsiteY20" fmla="*/ 850906 h 1069981"/>
                    <a:gd name="connsiteX21" fmla="*/ 730023 w 1678230"/>
                    <a:gd name="connsiteY21" fmla="*/ 841165 h 1069981"/>
                    <a:gd name="connsiteX22" fmla="*/ 662899 w 1678230"/>
                    <a:gd name="connsiteY22" fmla="*/ 864741 h 1069981"/>
                    <a:gd name="connsiteX23" fmla="*/ 573331 w 1678230"/>
                    <a:gd name="connsiteY23" fmla="*/ 882733 h 1069981"/>
                    <a:gd name="connsiteX24" fmla="*/ 572448 w 1678230"/>
                    <a:gd name="connsiteY24" fmla="*/ 882791 h 1069981"/>
                    <a:gd name="connsiteX25" fmla="*/ 589031 w 1678230"/>
                    <a:gd name="connsiteY25" fmla="*/ 903486 h 1069981"/>
                    <a:gd name="connsiteX26" fmla="*/ 747309 w 1678230"/>
                    <a:gd name="connsiteY26" fmla="*/ 999238 h 1069981"/>
                    <a:gd name="connsiteX27" fmla="*/ 834166 w 1678230"/>
                    <a:gd name="connsiteY27" fmla="*/ 1021565 h 1069981"/>
                    <a:gd name="connsiteX28" fmla="*/ 873349 w 1678230"/>
                    <a:gd name="connsiteY28" fmla="*/ 1014028 h 1069981"/>
                    <a:gd name="connsiteX29" fmla="*/ 1068157 w 1678230"/>
                    <a:gd name="connsiteY29" fmla="*/ 914618 h 1069981"/>
                    <a:gd name="connsiteX30" fmla="*/ 1097403 w 1678230"/>
                    <a:gd name="connsiteY30" fmla="*/ 881227 h 1069981"/>
                    <a:gd name="connsiteX31" fmla="*/ 1015331 w 1678230"/>
                    <a:gd name="connsiteY31" fmla="*/ 864741 h 1069981"/>
                    <a:gd name="connsiteX32" fmla="*/ 527912 w 1678230"/>
                    <a:gd name="connsiteY32" fmla="*/ 779545 h 1069981"/>
                    <a:gd name="connsiteX33" fmla="*/ 533925 w 1678230"/>
                    <a:gd name="connsiteY33" fmla="*/ 816506 h 1069981"/>
                    <a:gd name="connsiteX34" fmla="*/ 550008 w 1678230"/>
                    <a:gd name="connsiteY34" fmla="*/ 850065 h 1069981"/>
                    <a:gd name="connsiteX35" fmla="*/ 566398 w 1678230"/>
                    <a:gd name="connsiteY35" fmla="*/ 849041 h 1069981"/>
                    <a:gd name="connsiteX36" fmla="*/ 649511 w 1678230"/>
                    <a:gd name="connsiteY36" fmla="*/ 833053 h 1069981"/>
                    <a:gd name="connsiteX37" fmla="*/ 661724 w 1678230"/>
                    <a:gd name="connsiteY37" fmla="*/ 828945 h 1069981"/>
                    <a:gd name="connsiteX38" fmla="*/ 562803 w 1678230"/>
                    <a:gd name="connsiteY38" fmla="*/ 798173 h 1069981"/>
                    <a:gd name="connsiteX39" fmla="*/ 837900 w 1678230"/>
                    <a:gd name="connsiteY39" fmla="*/ 778367 h 1069981"/>
                    <a:gd name="connsiteX40" fmla="*/ 814572 w 1678230"/>
                    <a:gd name="connsiteY40" fmla="*/ 798569 h 1069981"/>
                    <a:gd name="connsiteX41" fmla="*/ 788218 w 1678230"/>
                    <a:gd name="connsiteY41" fmla="*/ 812639 h 1069981"/>
                    <a:gd name="connsiteX42" fmla="*/ 829589 w 1678230"/>
                    <a:gd name="connsiteY42" fmla="*/ 816515 h 1069981"/>
                    <a:gd name="connsiteX43" fmla="*/ 890984 w 1678230"/>
                    <a:gd name="connsiteY43" fmla="*/ 813158 h 1069981"/>
                    <a:gd name="connsiteX44" fmla="*/ 863659 w 1678230"/>
                    <a:gd name="connsiteY44" fmla="*/ 798569 h 1069981"/>
                    <a:gd name="connsiteX45" fmla="*/ 1141513 w 1678230"/>
                    <a:gd name="connsiteY45" fmla="*/ 775117 h 1069981"/>
                    <a:gd name="connsiteX46" fmla="*/ 1067102 w 1678230"/>
                    <a:gd name="connsiteY46" fmla="*/ 809998 h 1069981"/>
                    <a:gd name="connsiteX47" fmla="*/ 1010750 w 1678230"/>
                    <a:gd name="connsiteY47" fmla="*/ 827010 h 1069981"/>
                    <a:gd name="connsiteX48" fmla="*/ 1028717 w 1678230"/>
                    <a:gd name="connsiteY48" fmla="*/ 833053 h 1069981"/>
                    <a:gd name="connsiteX49" fmla="*/ 1111830 w 1678230"/>
                    <a:gd name="connsiteY49" fmla="*/ 849041 h 1069981"/>
                    <a:gd name="connsiteX50" fmla="*/ 1118280 w 1678230"/>
                    <a:gd name="connsiteY50" fmla="*/ 849444 h 1069981"/>
                    <a:gd name="connsiteX51" fmla="*/ 1134780 w 1678230"/>
                    <a:gd name="connsiteY51" fmla="*/ 816506 h 1069981"/>
                    <a:gd name="connsiteX52" fmla="*/ 949429 w 1678230"/>
                    <a:gd name="connsiteY52" fmla="*/ 611692 h 1069981"/>
                    <a:gd name="connsiteX53" fmla="*/ 944636 w 1678230"/>
                    <a:gd name="connsiteY53" fmla="*/ 642463 h 1069981"/>
                    <a:gd name="connsiteX54" fmla="*/ 896739 w 1678230"/>
                    <a:gd name="connsiteY54" fmla="*/ 727413 h 1069981"/>
                    <a:gd name="connsiteX55" fmla="*/ 863704 w 1678230"/>
                    <a:gd name="connsiteY55" fmla="*/ 756021 h 1069981"/>
                    <a:gd name="connsiteX56" fmla="*/ 887976 w 1678230"/>
                    <a:gd name="connsiteY56" fmla="*/ 774251 h 1069981"/>
                    <a:gd name="connsiteX57" fmla="*/ 948867 w 1678230"/>
                    <a:gd name="connsiteY57" fmla="*/ 805384 h 1069981"/>
                    <a:gd name="connsiteX58" fmla="*/ 981829 w 1678230"/>
                    <a:gd name="connsiteY58" fmla="*/ 799866 h 1069981"/>
                    <a:gd name="connsiteX59" fmla="*/ 1081546 w 1678230"/>
                    <a:gd name="connsiteY59" fmla="*/ 767790 h 1069981"/>
                    <a:gd name="connsiteX60" fmla="*/ 1139592 w 1678230"/>
                    <a:gd name="connsiteY60" fmla="*/ 735494 h 1069981"/>
                    <a:gd name="connsiteX61" fmla="*/ 1134780 w 1678230"/>
                    <a:gd name="connsiteY61" fmla="*/ 705912 h 1069981"/>
                    <a:gd name="connsiteX62" fmla="*/ 1108980 w 1678230"/>
                    <a:gd name="connsiteY62" fmla="*/ 654408 h 1069981"/>
                    <a:gd name="connsiteX63" fmla="*/ 1074662 w 1678230"/>
                    <a:gd name="connsiteY63" fmla="*/ 615227 h 1069981"/>
                    <a:gd name="connsiteX64" fmla="*/ 1039140 w 1678230"/>
                    <a:gd name="connsiteY64" fmla="*/ 617544 h 1069981"/>
                    <a:gd name="connsiteX65" fmla="*/ 728211 w 1678230"/>
                    <a:gd name="connsiteY65" fmla="*/ 607903 h 1069981"/>
                    <a:gd name="connsiteX66" fmla="*/ 711444 w 1678230"/>
                    <a:gd name="connsiteY66" fmla="*/ 611271 h 1069981"/>
                    <a:gd name="connsiteX67" fmla="*/ 615278 w 1678230"/>
                    <a:gd name="connsiteY67" fmla="*/ 617544 h 1069981"/>
                    <a:gd name="connsiteX68" fmla="*/ 593271 w 1678230"/>
                    <a:gd name="connsiteY68" fmla="*/ 616109 h 1069981"/>
                    <a:gd name="connsiteX69" fmla="*/ 559724 w 1678230"/>
                    <a:gd name="connsiteY69" fmla="*/ 654408 h 1069981"/>
                    <a:gd name="connsiteX70" fmla="*/ 533925 w 1678230"/>
                    <a:gd name="connsiteY70" fmla="*/ 705912 h 1069981"/>
                    <a:gd name="connsiteX71" fmla="*/ 528045 w 1678230"/>
                    <a:gd name="connsiteY71" fmla="*/ 742053 h 1069981"/>
                    <a:gd name="connsiteX72" fmla="*/ 582030 w 1678230"/>
                    <a:gd name="connsiteY72" fmla="*/ 769655 h 1069981"/>
                    <a:gd name="connsiteX73" fmla="*/ 697922 w 1678230"/>
                    <a:gd name="connsiteY73" fmla="*/ 804180 h 1069981"/>
                    <a:gd name="connsiteX74" fmla="*/ 726483 w 1678230"/>
                    <a:gd name="connsiteY74" fmla="*/ 806855 h 1069981"/>
                    <a:gd name="connsiteX75" fmla="*/ 790252 w 1678230"/>
                    <a:gd name="connsiteY75" fmla="*/ 774251 h 1069981"/>
                    <a:gd name="connsiteX76" fmla="*/ 810860 w 1678230"/>
                    <a:gd name="connsiteY76" fmla="*/ 757160 h 1069981"/>
                    <a:gd name="connsiteX77" fmla="*/ 805392 w 1678230"/>
                    <a:gd name="connsiteY77" fmla="*/ 752872 h 1069981"/>
                    <a:gd name="connsiteX78" fmla="*/ 733594 w 1678230"/>
                    <a:gd name="connsiteY78" fmla="*/ 642463 h 1069981"/>
                    <a:gd name="connsiteX79" fmla="*/ 359637 w 1678230"/>
                    <a:gd name="connsiteY79" fmla="*/ 588431 h 1069981"/>
                    <a:gd name="connsiteX80" fmla="*/ 333848 w 1678230"/>
                    <a:gd name="connsiteY80" fmla="*/ 607800 h 1069981"/>
                    <a:gd name="connsiteX81" fmla="*/ 258229 w 1678230"/>
                    <a:gd name="connsiteY81" fmla="*/ 761209 h 1069981"/>
                    <a:gd name="connsiteX82" fmla="*/ 267224 w 1678230"/>
                    <a:gd name="connsiteY82" fmla="*/ 816506 h 1069981"/>
                    <a:gd name="connsiteX83" fmla="*/ 269575 w 1678230"/>
                    <a:gd name="connsiteY83" fmla="*/ 821199 h 1069981"/>
                    <a:gd name="connsiteX84" fmla="*/ 304817 w 1678230"/>
                    <a:gd name="connsiteY84" fmla="*/ 833053 h 1069981"/>
                    <a:gd name="connsiteX85" fmla="*/ 477164 w 1678230"/>
                    <a:gd name="connsiteY85" fmla="*/ 854615 h 1069981"/>
                    <a:gd name="connsiteX86" fmla="*/ 514082 w 1678230"/>
                    <a:gd name="connsiteY86" fmla="*/ 852309 h 1069981"/>
                    <a:gd name="connsiteX87" fmla="*/ 500232 w 1678230"/>
                    <a:gd name="connsiteY87" fmla="*/ 823438 h 1069981"/>
                    <a:gd name="connsiteX88" fmla="*/ 490538 w 1678230"/>
                    <a:gd name="connsiteY88" fmla="*/ 761209 h 1069981"/>
                    <a:gd name="connsiteX89" fmla="*/ 490820 w 1678230"/>
                    <a:gd name="connsiteY89" fmla="*/ 759400 h 1069981"/>
                    <a:gd name="connsiteX90" fmla="*/ 433917 w 1678230"/>
                    <a:gd name="connsiteY90" fmla="*/ 714772 h 1069981"/>
                    <a:gd name="connsiteX91" fmla="*/ 362119 w 1678230"/>
                    <a:gd name="connsiteY91" fmla="*/ 604363 h 1069981"/>
                    <a:gd name="connsiteX92" fmla="*/ 827209 w 1678230"/>
                    <a:gd name="connsiteY92" fmla="*/ 584078 h 1069981"/>
                    <a:gd name="connsiteX93" fmla="*/ 801012 w 1678230"/>
                    <a:gd name="connsiteY93" fmla="*/ 593279 h 1069981"/>
                    <a:gd name="connsiteX94" fmla="*/ 761698 w 1678230"/>
                    <a:gd name="connsiteY94" fmla="*/ 601176 h 1069981"/>
                    <a:gd name="connsiteX95" fmla="*/ 767287 w 1678230"/>
                    <a:gd name="connsiteY95" fmla="*/ 635531 h 1069981"/>
                    <a:gd name="connsiteX96" fmla="*/ 833910 w 1678230"/>
                    <a:gd name="connsiteY96" fmla="*/ 733643 h 1069981"/>
                    <a:gd name="connsiteX97" fmla="*/ 836695 w 1678230"/>
                    <a:gd name="connsiteY97" fmla="*/ 735735 h 1069981"/>
                    <a:gd name="connsiteX98" fmla="*/ 866497 w 1678230"/>
                    <a:gd name="connsiteY98" fmla="*/ 711020 h 1069981"/>
                    <a:gd name="connsiteX99" fmla="*/ 910942 w 1678230"/>
                    <a:gd name="connsiteY99" fmla="*/ 635531 h 1069981"/>
                    <a:gd name="connsiteX100" fmla="*/ 915777 w 1678230"/>
                    <a:gd name="connsiteY100" fmla="*/ 605808 h 1069981"/>
                    <a:gd name="connsiteX101" fmla="*/ 853406 w 1678230"/>
                    <a:gd name="connsiteY101" fmla="*/ 593279 h 1069981"/>
                    <a:gd name="connsiteX102" fmla="*/ 1300553 w 1678230"/>
                    <a:gd name="connsiteY102" fmla="*/ 581949 h 1069981"/>
                    <a:gd name="connsiteX103" fmla="*/ 1297061 w 1678230"/>
                    <a:gd name="connsiteY103" fmla="*/ 604363 h 1069981"/>
                    <a:gd name="connsiteX104" fmla="*/ 1215367 w 1678230"/>
                    <a:gd name="connsiteY104" fmla="*/ 723892 h 1069981"/>
                    <a:gd name="connsiteX105" fmla="*/ 1176673 w 1678230"/>
                    <a:gd name="connsiteY105" fmla="*/ 751610 h 1069981"/>
                    <a:gd name="connsiteX106" fmla="*/ 1178168 w 1678230"/>
                    <a:gd name="connsiteY106" fmla="*/ 761209 h 1069981"/>
                    <a:gd name="connsiteX107" fmla="*/ 1168474 w 1678230"/>
                    <a:gd name="connsiteY107" fmla="*/ 823438 h 1069981"/>
                    <a:gd name="connsiteX108" fmla="*/ 1154901 w 1678230"/>
                    <a:gd name="connsiteY108" fmla="*/ 851731 h 1069981"/>
                    <a:gd name="connsiteX109" fmla="*/ 1201064 w 1678230"/>
                    <a:gd name="connsiteY109" fmla="*/ 854615 h 1069981"/>
                    <a:gd name="connsiteX110" fmla="*/ 1373412 w 1678230"/>
                    <a:gd name="connsiteY110" fmla="*/ 833053 h 1069981"/>
                    <a:gd name="connsiteX111" fmla="*/ 1397199 w 1678230"/>
                    <a:gd name="connsiteY111" fmla="*/ 825052 h 1069981"/>
                    <a:gd name="connsiteX112" fmla="*/ 1401480 w 1678230"/>
                    <a:gd name="connsiteY112" fmla="*/ 816506 h 1069981"/>
                    <a:gd name="connsiteX113" fmla="*/ 1410475 w 1678230"/>
                    <a:gd name="connsiteY113" fmla="*/ 761209 h 1069981"/>
                    <a:gd name="connsiteX114" fmla="*/ 1309367 w 1678230"/>
                    <a:gd name="connsiteY114" fmla="*/ 586678 h 1069981"/>
                    <a:gd name="connsiteX115" fmla="*/ 393133 w 1678230"/>
                    <a:gd name="connsiteY115" fmla="*/ 580966 h 1069981"/>
                    <a:gd name="connsiteX116" fmla="*/ 395811 w 1678230"/>
                    <a:gd name="connsiteY116" fmla="*/ 597431 h 1069981"/>
                    <a:gd name="connsiteX117" fmla="*/ 462435 w 1678230"/>
                    <a:gd name="connsiteY117" fmla="*/ 695543 h 1069981"/>
                    <a:gd name="connsiteX118" fmla="*/ 496753 w 1678230"/>
                    <a:gd name="connsiteY118" fmla="*/ 721318 h 1069981"/>
                    <a:gd name="connsiteX119" fmla="*/ 500232 w 1678230"/>
                    <a:gd name="connsiteY119" fmla="*/ 698981 h 1069981"/>
                    <a:gd name="connsiteX120" fmla="*/ 528036 w 1678230"/>
                    <a:gd name="connsiteY120" fmla="*/ 641021 h 1069981"/>
                    <a:gd name="connsiteX121" fmla="*/ 551233 w 1678230"/>
                    <a:gd name="connsiteY121" fmla="*/ 613366 h 1069981"/>
                    <a:gd name="connsiteX122" fmla="*/ 519113 w 1678230"/>
                    <a:gd name="connsiteY122" fmla="*/ 611271 h 1069981"/>
                    <a:gd name="connsiteX123" fmla="*/ 440314 w 1678230"/>
                    <a:gd name="connsiteY123" fmla="*/ 596127 h 1069981"/>
                    <a:gd name="connsiteX124" fmla="*/ 1266416 w 1678230"/>
                    <a:gd name="connsiteY124" fmla="*/ 578689 h 1069981"/>
                    <a:gd name="connsiteX125" fmla="*/ 1224874 w 1678230"/>
                    <a:gd name="connsiteY125" fmla="*/ 593279 h 1069981"/>
                    <a:gd name="connsiteX126" fmla="*/ 1135306 w 1678230"/>
                    <a:gd name="connsiteY126" fmla="*/ 611271 h 1069981"/>
                    <a:gd name="connsiteX127" fmla="*/ 1116732 w 1678230"/>
                    <a:gd name="connsiteY127" fmla="*/ 612483 h 1069981"/>
                    <a:gd name="connsiteX128" fmla="*/ 1140670 w 1678230"/>
                    <a:gd name="connsiteY128" fmla="*/ 641021 h 1069981"/>
                    <a:gd name="connsiteX129" fmla="*/ 1168474 w 1678230"/>
                    <a:gd name="connsiteY129" fmla="*/ 698981 h 1069981"/>
                    <a:gd name="connsiteX130" fmla="*/ 1171048 w 1678230"/>
                    <a:gd name="connsiteY130" fmla="*/ 715505 h 1069981"/>
                    <a:gd name="connsiteX131" fmla="*/ 1226340 w 1678230"/>
                    <a:gd name="connsiteY131" fmla="*/ 664078 h 1069981"/>
                    <a:gd name="connsiteX132" fmla="*/ 1263367 w 1678230"/>
                    <a:gd name="connsiteY132" fmla="*/ 597431 h 1069981"/>
                    <a:gd name="connsiteX133" fmla="*/ 761723 w 1678230"/>
                    <a:gd name="connsiteY133" fmla="*/ 559136 h 1069981"/>
                    <a:gd name="connsiteX134" fmla="*/ 760793 w 1678230"/>
                    <a:gd name="connsiteY134" fmla="*/ 564854 h 1069981"/>
                    <a:gd name="connsiteX135" fmla="*/ 768971 w 1678230"/>
                    <a:gd name="connsiteY135" fmla="*/ 563005 h 1069981"/>
                    <a:gd name="connsiteX136" fmla="*/ 914602 w 1678230"/>
                    <a:gd name="connsiteY136" fmla="*/ 547440 h 1069981"/>
                    <a:gd name="connsiteX137" fmla="*/ 882454 w 1678230"/>
                    <a:gd name="connsiteY137" fmla="*/ 564604 h 1069981"/>
                    <a:gd name="connsiteX138" fmla="*/ 918523 w 1678230"/>
                    <a:gd name="connsiteY138" fmla="*/ 571542 h 1069981"/>
                    <a:gd name="connsiteX139" fmla="*/ 720056 w 1678230"/>
                    <a:gd name="connsiteY139" fmla="*/ 536890 h 1069981"/>
                    <a:gd name="connsiteX140" fmla="*/ 654614 w 1678230"/>
                    <a:gd name="connsiteY140" fmla="*/ 567193 h 1069981"/>
                    <a:gd name="connsiteX141" fmla="*/ 635005 w 1678230"/>
                    <a:gd name="connsiteY141" fmla="*/ 581921 h 1069981"/>
                    <a:gd name="connsiteX142" fmla="*/ 704511 w 1678230"/>
                    <a:gd name="connsiteY142" fmla="*/ 577579 h 1069981"/>
                    <a:gd name="connsiteX143" fmla="*/ 725037 w 1678230"/>
                    <a:gd name="connsiteY143" fmla="*/ 572938 h 1069981"/>
                    <a:gd name="connsiteX144" fmla="*/ 729839 w 1678230"/>
                    <a:gd name="connsiteY144" fmla="*/ 542113 h 1069981"/>
                    <a:gd name="connsiteX145" fmla="*/ 946997 w 1678230"/>
                    <a:gd name="connsiteY145" fmla="*/ 533162 h 1069981"/>
                    <a:gd name="connsiteX146" fmla="*/ 953956 w 1678230"/>
                    <a:gd name="connsiteY146" fmla="*/ 577832 h 1069981"/>
                    <a:gd name="connsiteX147" fmla="*/ 1034996 w 1678230"/>
                    <a:gd name="connsiteY147" fmla="*/ 582894 h 1069981"/>
                    <a:gd name="connsiteX148" fmla="*/ 1014090 w 1678230"/>
                    <a:gd name="connsiteY148" fmla="*/ 567193 h 1069981"/>
                    <a:gd name="connsiteX149" fmla="*/ 948561 w 1678230"/>
                    <a:gd name="connsiteY149" fmla="*/ 533688 h 1069981"/>
                    <a:gd name="connsiteX150" fmla="*/ 837908 w 1678230"/>
                    <a:gd name="connsiteY150" fmla="*/ 501573 h 1069981"/>
                    <a:gd name="connsiteX151" fmla="*/ 771465 w 1678230"/>
                    <a:gd name="connsiteY151" fmla="*/ 516595 h 1069981"/>
                    <a:gd name="connsiteX152" fmla="*/ 767711 w 1678230"/>
                    <a:gd name="connsiteY152" fmla="*/ 524089 h 1069981"/>
                    <a:gd name="connsiteX153" fmla="*/ 791580 w 1678230"/>
                    <a:gd name="connsiteY153" fmla="*/ 536293 h 1069981"/>
                    <a:gd name="connsiteX154" fmla="*/ 828901 w 1678230"/>
                    <a:gd name="connsiteY154" fmla="*/ 548846 h 1069981"/>
                    <a:gd name="connsiteX155" fmla="*/ 898209 w 1678230"/>
                    <a:gd name="connsiteY155" fmla="*/ 516752 h 1069981"/>
                    <a:gd name="connsiteX156" fmla="*/ 873349 w 1678230"/>
                    <a:gd name="connsiteY156" fmla="*/ 508391 h 1069981"/>
                    <a:gd name="connsiteX157" fmla="*/ 654111 w 1678230"/>
                    <a:gd name="connsiteY157" fmla="*/ 489758 h 1069981"/>
                    <a:gd name="connsiteX158" fmla="*/ 611768 w 1678230"/>
                    <a:gd name="connsiteY158" fmla="*/ 492403 h 1069981"/>
                    <a:gd name="connsiteX159" fmla="*/ 453443 w 1678230"/>
                    <a:gd name="connsiteY159" fmla="*/ 533688 h 1069981"/>
                    <a:gd name="connsiteX160" fmla="*/ 416090 w 1678230"/>
                    <a:gd name="connsiteY160" fmla="*/ 552787 h 1069981"/>
                    <a:gd name="connsiteX161" fmla="*/ 452923 w 1678230"/>
                    <a:gd name="connsiteY161" fmla="*/ 564121 h 1069981"/>
                    <a:gd name="connsiteX162" fmla="*/ 526043 w 1678230"/>
                    <a:gd name="connsiteY162" fmla="*/ 577579 h 1069981"/>
                    <a:gd name="connsiteX163" fmla="*/ 581620 w 1678230"/>
                    <a:gd name="connsiteY163" fmla="*/ 581051 h 1069981"/>
                    <a:gd name="connsiteX164" fmla="*/ 630297 w 1678230"/>
                    <a:gd name="connsiteY164" fmla="*/ 542875 h 1069981"/>
                    <a:gd name="connsiteX165" fmla="*/ 684761 w 1678230"/>
                    <a:gd name="connsiteY165" fmla="*/ 513796 h 1069981"/>
                    <a:gd name="connsiteX166" fmla="*/ 1001361 w 1678230"/>
                    <a:gd name="connsiteY166" fmla="*/ 488931 h 1069981"/>
                    <a:gd name="connsiteX167" fmla="*/ 975444 w 1678230"/>
                    <a:gd name="connsiteY167" fmla="*/ 509257 h 1069981"/>
                    <a:gd name="connsiteX168" fmla="*/ 1038410 w 1678230"/>
                    <a:gd name="connsiteY168" fmla="*/ 542875 h 1069981"/>
                    <a:gd name="connsiteX169" fmla="*/ 1086032 w 1678230"/>
                    <a:gd name="connsiteY169" fmla="*/ 580224 h 1069981"/>
                    <a:gd name="connsiteX170" fmla="*/ 1128373 w 1678230"/>
                    <a:gd name="connsiteY170" fmla="*/ 577579 h 1069981"/>
                    <a:gd name="connsiteX171" fmla="*/ 1211487 w 1678230"/>
                    <a:gd name="connsiteY171" fmla="*/ 561591 h 1069981"/>
                    <a:gd name="connsiteX172" fmla="*/ 1242908 w 1678230"/>
                    <a:gd name="connsiteY172" fmla="*/ 551022 h 1069981"/>
                    <a:gd name="connsiteX173" fmla="*/ 1197296 w 1678230"/>
                    <a:gd name="connsiteY173" fmla="*/ 526551 h 1069981"/>
                    <a:gd name="connsiteX174" fmla="*/ 1056936 w 1678230"/>
                    <a:gd name="connsiteY174" fmla="*/ 492403 h 1069981"/>
                    <a:gd name="connsiteX175" fmla="*/ 947975 w 1678230"/>
                    <a:gd name="connsiteY175" fmla="*/ 488061 h 1069981"/>
                    <a:gd name="connsiteX176" fmla="*/ 930786 w 1678230"/>
                    <a:gd name="connsiteY176" fmla="*/ 489135 h 1069981"/>
                    <a:gd name="connsiteX177" fmla="*/ 932539 w 1678230"/>
                    <a:gd name="connsiteY177" fmla="*/ 492789 h 1069981"/>
                    <a:gd name="connsiteX178" fmla="*/ 938767 w 1678230"/>
                    <a:gd name="connsiteY178" fmla="*/ 494977 h 1069981"/>
                    <a:gd name="connsiteX179" fmla="*/ 705146 w 1678230"/>
                    <a:gd name="connsiteY179" fmla="*/ 487087 h 1069981"/>
                    <a:gd name="connsiteX180" fmla="*/ 720203 w 1678230"/>
                    <a:gd name="connsiteY180" fmla="*/ 498396 h 1069981"/>
                    <a:gd name="connsiteX181" fmla="*/ 745266 w 1678230"/>
                    <a:gd name="connsiteY181" fmla="*/ 489593 h 1069981"/>
                    <a:gd name="connsiteX182" fmla="*/ 838863 w 1678230"/>
                    <a:gd name="connsiteY182" fmla="*/ 423104 h 1069981"/>
                    <a:gd name="connsiteX183" fmla="*/ 833910 w 1678230"/>
                    <a:gd name="connsiteY183" fmla="*/ 426825 h 1069981"/>
                    <a:gd name="connsiteX184" fmla="*/ 804663 w 1678230"/>
                    <a:gd name="connsiteY184" fmla="*/ 460216 h 1069981"/>
                    <a:gd name="connsiteX185" fmla="*/ 834353 w 1678230"/>
                    <a:gd name="connsiteY185" fmla="*/ 466180 h 1069981"/>
                    <a:gd name="connsiteX186" fmla="*/ 871538 w 1678230"/>
                    <a:gd name="connsiteY186" fmla="*/ 458710 h 1069981"/>
                    <a:gd name="connsiteX187" fmla="*/ 872208 w 1678230"/>
                    <a:gd name="connsiteY187" fmla="*/ 458667 h 1069981"/>
                    <a:gd name="connsiteX188" fmla="*/ 844319 w 1678230"/>
                    <a:gd name="connsiteY188" fmla="*/ 426825 h 1069981"/>
                    <a:gd name="connsiteX189" fmla="*/ 157378 w 1678230"/>
                    <a:gd name="connsiteY189" fmla="*/ 391248 h 1069981"/>
                    <a:gd name="connsiteX190" fmla="*/ 110010 w 1678230"/>
                    <a:gd name="connsiteY190" fmla="*/ 426825 h 1069981"/>
                    <a:gd name="connsiteX191" fmla="*/ 34391 w 1678230"/>
                    <a:gd name="connsiteY191" fmla="*/ 580234 h 1069981"/>
                    <a:gd name="connsiteX192" fmla="*/ 229605 w 1678230"/>
                    <a:gd name="connsiteY192" fmla="*/ 807755 h 1069981"/>
                    <a:gd name="connsiteX193" fmla="*/ 231171 w 1678230"/>
                    <a:gd name="connsiteY193" fmla="*/ 808282 h 1069981"/>
                    <a:gd name="connsiteX194" fmla="*/ 223838 w 1678230"/>
                    <a:gd name="connsiteY194" fmla="*/ 761209 h 1069981"/>
                    <a:gd name="connsiteX195" fmla="*/ 305330 w 1678230"/>
                    <a:gd name="connsiteY195" fmla="*/ 588572 h 1069981"/>
                    <a:gd name="connsiteX196" fmla="*/ 341336 w 1678230"/>
                    <a:gd name="connsiteY196" fmla="*/ 560333 h 1069981"/>
                    <a:gd name="connsiteX197" fmla="*/ 303009 w 1678230"/>
                    <a:gd name="connsiteY197" fmla="*/ 542249 h 1069981"/>
                    <a:gd name="connsiteX198" fmla="*/ 182684 w 1678230"/>
                    <a:gd name="connsiteY198" fmla="*/ 439251 h 1069981"/>
                    <a:gd name="connsiteX199" fmla="*/ 1502234 w 1678230"/>
                    <a:gd name="connsiteY199" fmla="*/ 380124 h 1069981"/>
                    <a:gd name="connsiteX200" fmla="*/ 1478807 w 1678230"/>
                    <a:gd name="connsiteY200" fmla="*/ 428960 h 1069981"/>
                    <a:gd name="connsiteX201" fmla="*/ 1376547 w 1678230"/>
                    <a:gd name="connsiteY201" fmla="*/ 527107 h 1069981"/>
                    <a:gd name="connsiteX202" fmla="*/ 1322539 w 1678230"/>
                    <a:gd name="connsiteY202" fmla="*/ 555942 h 1069981"/>
                    <a:gd name="connsiteX203" fmla="*/ 1335907 w 1678230"/>
                    <a:gd name="connsiteY203" fmla="*/ 564802 h 1069981"/>
                    <a:gd name="connsiteX204" fmla="*/ 1444868 w 1678230"/>
                    <a:gd name="connsiteY204" fmla="*/ 761209 h 1069981"/>
                    <a:gd name="connsiteX205" fmla="*/ 1437008 w 1678230"/>
                    <a:gd name="connsiteY205" fmla="*/ 811662 h 1069981"/>
                    <a:gd name="connsiteX206" fmla="*/ 1448623 w 1678230"/>
                    <a:gd name="connsiteY206" fmla="*/ 807755 h 1069981"/>
                    <a:gd name="connsiteX207" fmla="*/ 1643837 w 1678230"/>
                    <a:gd name="connsiteY207" fmla="*/ 580234 h 1069981"/>
                    <a:gd name="connsiteX208" fmla="*/ 1514152 w 1678230"/>
                    <a:gd name="connsiteY208" fmla="*/ 386217 h 1069981"/>
                    <a:gd name="connsiteX209" fmla="*/ 563751 w 1678230"/>
                    <a:gd name="connsiteY209" fmla="*/ 323959 h 1069981"/>
                    <a:gd name="connsiteX210" fmla="*/ 516501 w 1678230"/>
                    <a:gd name="connsiteY210" fmla="*/ 348117 h 1069981"/>
                    <a:gd name="connsiteX211" fmla="*/ 395811 w 1678230"/>
                    <a:gd name="connsiteY211" fmla="*/ 486837 h 1069981"/>
                    <a:gd name="connsiteX212" fmla="*/ 388893 w 1678230"/>
                    <a:gd name="connsiteY212" fmla="*/ 529369 h 1069981"/>
                    <a:gd name="connsiteX213" fmla="*/ 434215 w 1678230"/>
                    <a:gd name="connsiteY213" fmla="*/ 505171 h 1069981"/>
                    <a:gd name="connsiteX214" fmla="*/ 604838 w 1678230"/>
                    <a:gd name="connsiteY214" fmla="*/ 458710 h 1069981"/>
                    <a:gd name="connsiteX215" fmla="*/ 623963 w 1678230"/>
                    <a:gd name="connsiteY215" fmla="*/ 457463 h 1069981"/>
                    <a:gd name="connsiteX216" fmla="*/ 595073 w 1678230"/>
                    <a:gd name="connsiteY216" fmla="*/ 421991 h 1069981"/>
                    <a:gd name="connsiteX217" fmla="*/ 567473 w 1678230"/>
                    <a:gd name="connsiteY217" fmla="*/ 355795 h 1069981"/>
                    <a:gd name="connsiteX218" fmla="*/ 1055867 w 1678230"/>
                    <a:gd name="connsiteY218" fmla="*/ 322192 h 1069981"/>
                    <a:gd name="connsiteX219" fmla="*/ 1028717 w 1678230"/>
                    <a:gd name="connsiteY219" fmla="*/ 327415 h 1069981"/>
                    <a:gd name="connsiteX220" fmla="*/ 887976 w 1678230"/>
                    <a:gd name="connsiteY220" fmla="*/ 386217 h 1069981"/>
                    <a:gd name="connsiteX221" fmla="*/ 865997 w 1678230"/>
                    <a:gd name="connsiteY221" fmla="*/ 402725 h 1069981"/>
                    <a:gd name="connsiteX222" fmla="*/ 872838 w 1678230"/>
                    <a:gd name="connsiteY222" fmla="*/ 407596 h 1069981"/>
                    <a:gd name="connsiteX223" fmla="*/ 913420 w 1678230"/>
                    <a:gd name="connsiteY223" fmla="*/ 455978 h 1069981"/>
                    <a:gd name="connsiteX224" fmla="*/ 967703 w 1678230"/>
                    <a:gd name="connsiteY224" fmla="*/ 452437 h 1069981"/>
                    <a:gd name="connsiteX225" fmla="*/ 989709 w 1678230"/>
                    <a:gd name="connsiteY225" fmla="*/ 453873 h 1069981"/>
                    <a:gd name="connsiteX226" fmla="*/ 1023255 w 1678230"/>
                    <a:gd name="connsiteY226" fmla="*/ 415573 h 1069981"/>
                    <a:gd name="connsiteX227" fmla="*/ 1049055 w 1678230"/>
                    <a:gd name="connsiteY227" fmla="*/ 364069 h 1069981"/>
                    <a:gd name="connsiteX228" fmla="*/ 1090472 w 1678230"/>
                    <a:gd name="connsiteY228" fmla="*/ 321425 h 1069981"/>
                    <a:gd name="connsiteX229" fmla="*/ 1082749 w 1678230"/>
                    <a:gd name="connsiteY229" fmla="*/ 371000 h 1069981"/>
                    <a:gd name="connsiteX230" fmla="*/ 1054945 w 1678230"/>
                    <a:gd name="connsiteY230" fmla="*/ 428960 h 1069981"/>
                    <a:gd name="connsiteX231" fmla="*/ 1031748 w 1678230"/>
                    <a:gd name="connsiteY231" fmla="*/ 456615 h 1069981"/>
                    <a:gd name="connsiteX232" fmla="*/ 1063869 w 1678230"/>
                    <a:gd name="connsiteY232" fmla="*/ 458710 h 1069981"/>
                    <a:gd name="connsiteX233" fmla="*/ 1179771 w 1678230"/>
                    <a:gd name="connsiteY233" fmla="*/ 484531 h 1069981"/>
                    <a:gd name="connsiteX234" fmla="*/ 1269269 w 1678230"/>
                    <a:gd name="connsiteY234" fmla="*/ 523117 h 1069981"/>
                    <a:gd name="connsiteX235" fmla="*/ 1263367 w 1678230"/>
                    <a:gd name="connsiteY235" fmla="*/ 486837 h 1069981"/>
                    <a:gd name="connsiteX236" fmla="*/ 1142677 w 1678230"/>
                    <a:gd name="connsiteY236" fmla="*/ 348117 h 1069981"/>
                    <a:gd name="connsiteX237" fmla="*/ 597419 w 1678230"/>
                    <a:gd name="connsiteY237" fmla="*/ 317394 h 1069981"/>
                    <a:gd name="connsiteX238" fmla="*/ 601468 w 1678230"/>
                    <a:gd name="connsiteY238" fmla="*/ 350557 h 1069981"/>
                    <a:gd name="connsiteX239" fmla="*/ 627078 w 1678230"/>
                    <a:gd name="connsiteY239" fmla="*/ 409380 h 1069981"/>
                    <a:gd name="connsiteX240" fmla="*/ 665659 w 1678230"/>
                    <a:gd name="connsiteY240" fmla="*/ 454743 h 1069981"/>
                    <a:gd name="connsiteX241" fmla="*/ 701003 w 1678230"/>
                    <a:gd name="connsiteY241" fmla="*/ 452437 h 1069981"/>
                    <a:gd name="connsiteX242" fmla="*/ 764316 w 1678230"/>
                    <a:gd name="connsiteY242" fmla="*/ 456567 h 1069981"/>
                    <a:gd name="connsiteX243" fmla="*/ 805392 w 1678230"/>
                    <a:gd name="connsiteY243" fmla="*/ 407596 h 1069981"/>
                    <a:gd name="connsiteX244" fmla="*/ 810384 w 1678230"/>
                    <a:gd name="connsiteY244" fmla="*/ 403682 h 1069981"/>
                    <a:gd name="connsiteX245" fmla="*/ 758809 w 1678230"/>
                    <a:gd name="connsiteY245" fmla="*/ 368508 h 1069981"/>
                    <a:gd name="connsiteX246" fmla="*/ 649511 w 1678230"/>
                    <a:gd name="connsiteY246" fmla="*/ 327415 h 1069981"/>
                    <a:gd name="connsiteX247" fmla="*/ 1201064 w 1678230"/>
                    <a:gd name="connsiteY247" fmla="*/ 305853 h 1069981"/>
                    <a:gd name="connsiteX248" fmla="*/ 1140473 w 1678230"/>
                    <a:gd name="connsiteY248" fmla="*/ 309638 h 1069981"/>
                    <a:gd name="connsiteX249" fmla="*/ 1166997 w 1678230"/>
                    <a:gd name="connsiteY249" fmla="*/ 323799 h 1069981"/>
                    <a:gd name="connsiteX250" fmla="*/ 1297061 w 1678230"/>
                    <a:gd name="connsiteY250" fmla="*/ 479906 h 1069981"/>
                    <a:gd name="connsiteX251" fmla="*/ 1304433 w 1678230"/>
                    <a:gd name="connsiteY251" fmla="*/ 527226 h 1069981"/>
                    <a:gd name="connsiteX252" fmla="*/ 1352227 w 1678230"/>
                    <a:gd name="connsiteY252" fmla="*/ 502789 h 1069981"/>
                    <a:gd name="connsiteX253" fmla="*/ 1447117 w 1678230"/>
                    <a:gd name="connsiteY253" fmla="*/ 415573 h 1069981"/>
                    <a:gd name="connsiteX254" fmla="*/ 1472492 w 1678230"/>
                    <a:gd name="connsiteY254" fmla="*/ 364917 h 1069981"/>
                    <a:gd name="connsiteX255" fmla="*/ 1448623 w 1678230"/>
                    <a:gd name="connsiteY255" fmla="*/ 352713 h 1069981"/>
                    <a:gd name="connsiteX256" fmla="*/ 1201064 w 1678230"/>
                    <a:gd name="connsiteY256" fmla="*/ 305853 h 1069981"/>
                    <a:gd name="connsiteX257" fmla="*/ 477164 w 1678230"/>
                    <a:gd name="connsiteY257" fmla="*/ 305853 h 1069981"/>
                    <a:gd name="connsiteX258" fmla="*/ 229605 w 1678230"/>
                    <a:gd name="connsiteY258" fmla="*/ 352713 h 1069981"/>
                    <a:gd name="connsiteX259" fmla="*/ 186916 w 1678230"/>
                    <a:gd name="connsiteY259" fmla="*/ 374539 h 1069981"/>
                    <a:gd name="connsiteX260" fmla="*/ 199371 w 1678230"/>
                    <a:gd name="connsiteY260" fmla="*/ 403113 h 1069981"/>
                    <a:gd name="connsiteX261" fmla="*/ 273612 w 1678230"/>
                    <a:gd name="connsiteY261" fmla="*/ 483304 h 1069981"/>
                    <a:gd name="connsiteX262" fmla="*/ 354804 w 1678230"/>
                    <a:gd name="connsiteY262" fmla="*/ 526863 h 1069981"/>
                    <a:gd name="connsiteX263" fmla="*/ 362119 w 1678230"/>
                    <a:gd name="connsiteY263" fmla="*/ 479906 h 1069981"/>
                    <a:gd name="connsiteX264" fmla="*/ 492184 w 1678230"/>
                    <a:gd name="connsiteY264" fmla="*/ 323799 h 1069981"/>
                    <a:gd name="connsiteX265" fmla="*/ 520703 w 1678230"/>
                    <a:gd name="connsiteY265" fmla="*/ 308573 h 1069981"/>
                    <a:gd name="connsiteX266" fmla="*/ 829589 w 1678230"/>
                    <a:gd name="connsiteY266" fmla="*/ 267753 h 1069981"/>
                    <a:gd name="connsiteX267" fmla="*/ 657242 w 1678230"/>
                    <a:gd name="connsiteY267" fmla="*/ 289315 h 1069981"/>
                    <a:gd name="connsiteX268" fmla="*/ 647423 w 1678230"/>
                    <a:gd name="connsiteY268" fmla="*/ 292618 h 1069981"/>
                    <a:gd name="connsiteX269" fmla="*/ 662899 w 1678230"/>
                    <a:gd name="connsiteY269" fmla="*/ 295727 h 1069981"/>
                    <a:gd name="connsiteX270" fmla="*/ 780686 w 1678230"/>
                    <a:gd name="connsiteY270" fmla="*/ 341970 h 1069981"/>
                    <a:gd name="connsiteX271" fmla="*/ 837490 w 1678230"/>
                    <a:gd name="connsiteY271" fmla="*/ 382423 h 1069981"/>
                    <a:gd name="connsiteX272" fmla="*/ 863659 w 1678230"/>
                    <a:gd name="connsiteY272" fmla="*/ 361899 h 1069981"/>
                    <a:gd name="connsiteX273" fmla="*/ 1015331 w 1678230"/>
                    <a:gd name="connsiteY273" fmla="*/ 295727 h 1069981"/>
                    <a:gd name="connsiteX274" fmla="*/ 1018879 w 1678230"/>
                    <a:gd name="connsiteY274" fmla="*/ 295014 h 1069981"/>
                    <a:gd name="connsiteX275" fmla="*/ 1001936 w 1678230"/>
                    <a:gd name="connsiteY275" fmla="*/ 289315 h 1069981"/>
                    <a:gd name="connsiteX276" fmla="*/ 829589 w 1678230"/>
                    <a:gd name="connsiteY276" fmla="*/ 267753 h 1069981"/>
                    <a:gd name="connsiteX277" fmla="*/ 827208 w 1678230"/>
                    <a:gd name="connsiteY277" fmla="*/ 69267 h 1069981"/>
                    <a:gd name="connsiteX278" fmla="*/ 791580 w 1678230"/>
                    <a:gd name="connsiteY278" fmla="*/ 81251 h 1069981"/>
                    <a:gd name="connsiteX279" fmla="*/ 610306 w 1678230"/>
                    <a:gd name="connsiteY279" fmla="*/ 240200 h 1069981"/>
                    <a:gd name="connsiteX280" fmla="*/ 603911 w 1678230"/>
                    <a:gd name="connsiteY280" fmla="*/ 271657 h 1069981"/>
                    <a:gd name="connsiteX281" fmla="*/ 643856 w 1678230"/>
                    <a:gd name="connsiteY281" fmla="*/ 257627 h 1069981"/>
                    <a:gd name="connsiteX282" fmla="*/ 829590 w 1678230"/>
                    <a:gd name="connsiteY282" fmla="*/ 233362 h 1069981"/>
                    <a:gd name="connsiteX283" fmla="*/ 1015324 w 1678230"/>
                    <a:gd name="connsiteY283" fmla="*/ 257627 h 1069981"/>
                    <a:gd name="connsiteX284" fmla="*/ 1050139 w 1678230"/>
                    <a:gd name="connsiteY284" fmla="*/ 269855 h 1069981"/>
                    <a:gd name="connsiteX285" fmla="*/ 1044110 w 1678230"/>
                    <a:gd name="connsiteY285" fmla="*/ 240200 h 1069981"/>
                    <a:gd name="connsiteX286" fmla="*/ 862836 w 1678230"/>
                    <a:gd name="connsiteY286" fmla="*/ 81251 h 1069981"/>
                    <a:gd name="connsiteX287" fmla="*/ 1039139 w 1678230"/>
                    <a:gd name="connsiteY287" fmla="*/ 34391 h 1069981"/>
                    <a:gd name="connsiteX288" fmla="*/ 949905 w 1678230"/>
                    <a:gd name="connsiteY288" fmla="*/ 39965 h 1069981"/>
                    <a:gd name="connsiteX289" fmla="*/ 882454 w 1678230"/>
                    <a:gd name="connsiteY289" fmla="*/ 52940 h 1069981"/>
                    <a:gd name="connsiteX290" fmla="*/ 952685 w 1678230"/>
                    <a:gd name="connsiteY290" fmla="*/ 90437 h 1069981"/>
                    <a:gd name="connsiteX291" fmla="*/ 1082749 w 1678230"/>
                    <a:gd name="connsiteY291" fmla="*/ 246543 h 1069981"/>
                    <a:gd name="connsiteX292" fmla="*/ 1088133 w 1678230"/>
                    <a:gd name="connsiteY292" fmla="*/ 281103 h 1069981"/>
                    <a:gd name="connsiteX293" fmla="*/ 1104900 w 1678230"/>
                    <a:gd name="connsiteY293" fmla="*/ 277735 h 1069981"/>
                    <a:gd name="connsiteX294" fmla="*/ 1201065 w 1678230"/>
                    <a:gd name="connsiteY294" fmla="*/ 271462 h 1069981"/>
                    <a:gd name="connsiteX295" fmla="*/ 1467853 w 1678230"/>
                    <a:gd name="connsiteY295" fmla="*/ 324195 h 1069981"/>
                    <a:gd name="connsiteX296" fmla="*/ 1478480 w 1678230"/>
                    <a:gd name="connsiteY296" fmla="*/ 329869 h 1069981"/>
                    <a:gd name="connsiteX297" fmla="*/ 1481912 w 1678230"/>
                    <a:gd name="connsiteY297" fmla="*/ 308772 h 1069981"/>
                    <a:gd name="connsiteX298" fmla="*/ 1039139 w 1678230"/>
                    <a:gd name="connsiteY298" fmla="*/ 34391 h 1069981"/>
                    <a:gd name="connsiteX299" fmla="*/ 615277 w 1678230"/>
                    <a:gd name="connsiteY299" fmla="*/ 34391 h 1069981"/>
                    <a:gd name="connsiteX300" fmla="*/ 172504 w 1678230"/>
                    <a:gd name="connsiteY300" fmla="*/ 308772 h 1069981"/>
                    <a:gd name="connsiteX301" fmla="*/ 177221 w 1678230"/>
                    <a:gd name="connsiteY301" fmla="*/ 341898 h 1069981"/>
                    <a:gd name="connsiteX302" fmla="*/ 210377 w 1678230"/>
                    <a:gd name="connsiteY302" fmla="*/ 324195 h 1069981"/>
                    <a:gd name="connsiteX303" fmla="*/ 477165 w 1678230"/>
                    <a:gd name="connsiteY303" fmla="*/ 271462 h 1069981"/>
                    <a:gd name="connsiteX304" fmla="*/ 566876 w 1678230"/>
                    <a:gd name="connsiteY304" fmla="*/ 277314 h 1069981"/>
                    <a:gd name="connsiteX305" fmla="*/ 571669 w 1678230"/>
                    <a:gd name="connsiteY305" fmla="*/ 246543 h 1069981"/>
                    <a:gd name="connsiteX306" fmla="*/ 701734 w 1678230"/>
                    <a:gd name="connsiteY306" fmla="*/ 90437 h 1069981"/>
                    <a:gd name="connsiteX307" fmla="*/ 771964 w 1678230"/>
                    <a:gd name="connsiteY307" fmla="*/ 52941 h 1069981"/>
                    <a:gd name="connsiteX308" fmla="*/ 704511 w 1678230"/>
                    <a:gd name="connsiteY308" fmla="*/ 39965 h 1069981"/>
                    <a:gd name="connsiteX309" fmla="*/ 615277 w 1678230"/>
                    <a:gd name="connsiteY309" fmla="*/ 34391 h 1069981"/>
                    <a:gd name="connsiteX310" fmla="*/ 615278 w 1678230"/>
                    <a:gd name="connsiteY310" fmla="*/ 0 h 1069981"/>
                    <a:gd name="connsiteX311" fmla="*/ 801012 w 1678230"/>
                    <a:gd name="connsiteY311" fmla="*/ 24265 h 1069981"/>
                    <a:gd name="connsiteX312" fmla="*/ 827209 w 1678230"/>
                    <a:gd name="connsiteY312" fmla="*/ 33466 h 1069981"/>
                    <a:gd name="connsiteX313" fmla="*/ 853406 w 1678230"/>
                    <a:gd name="connsiteY313" fmla="*/ 24265 h 1069981"/>
                    <a:gd name="connsiteX314" fmla="*/ 1039140 w 1678230"/>
                    <a:gd name="connsiteY314" fmla="*/ 0 h 1069981"/>
                    <a:gd name="connsiteX315" fmla="*/ 1516305 w 1678230"/>
                    <a:gd name="connsiteY315" fmla="*/ 308772 h 1069981"/>
                    <a:gd name="connsiteX316" fmla="*/ 1510366 w 1678230"/>
                    <a:gd name="connsiteY316" fmla="*/ 346893 h 1069981"/>
                    <a:gd name="connsiteX317" fmla="*/ 1538472 w 1678230"/>
                    <a:gd name="connsiteY317" fmla="*/ 361899 h 1069981"/>
                    <a:gd name="connsiteX318" fmla="*/ 1678230 w 1678230"/>
                    <a:gd name="connsiteY318" fmla="*/ 580234 h 1069981"/>
                    <a:gd name="connsiteX319" fmla="*/ 1467853 w 1678230"/>
                    <a:gd name="connsiteY319" fmla="*/ 836273 h 1069981"/>
                    <a:gd name="connsiteX320" fmla="*/ 1421147 w 1678230"/>
                    <a:gd name="connsiteY320" fmla="*/ 852677 h 1069981"/>
                    <a:gd name="connsiteX321" fmla="*/ 1407370 w 1678230"/>
                    <a:gd name="connsiteY321" fmla="*/ 881397 h 1069981"/>
                    <a:gd name="connsiteX322" fmla="*/ 967703 w 1678230"/>
                    <a:gd name="connsiteY322" fmla="*/ 1069981 h 1069981"/>
                    <a:gd name="connsiteX323" fmla="*/ 848452 w 1678230"/>
                    <a:gd name="connsiteY323" fmla="*/ 1060260 h 1069981"/>
                    <a:gd name="connsiteX324" fmla="*/ 833405 w 1678230"/>
                    <a:gd name="connsiteY324" fmla="*/ 1056429 h 1069981"/>
                    <a:gd name="connsiteX325" fmla="*/ 797169 w 1678230"/>
                    <a:gd name="connsiteY325" fmla="*/ 1063708 h 1069981"/>
                    <a:gd name="connsiteX326" fmla="*/ 701003 w 1678230"/>
                    <a:gd name="connsiteY326" fmla="*/ 1069981 h 1069981"/>
                    <a:gd name="connsiteX327" fmla="*/ 261336 w 1678230"/>
                    <a:gd name="connsiteY327" fmla="*/ 881397 h 1069981"/>
                    <a:gd name="connsiteX328" fmla="*/ 245629 w 1678230"/>
                    <a:gd name="connsiteY328" fmla="*/ 848654 h 1069981"/>
                    <a:gd name="connsiteX329" fmla="*/ 210377 w 1678230"/>
                    <a:gd name="connsiteY329" fmla="*/ 836273 h 1069981"/>
                    <a:gd name="connsiteX330" fmla="*/ 0 w 1678230"/>
                    <a:gd name="connsiteY330" fmla="*/ 580234 h 1069981"/>
                    <a:gd name="connsiteX331" fmla="*/ 139758 w 1678230"/>
                    <a:gd name="connsiteY331" fmla="*/ 361899 h 1069981"/>
                    <a:gd name="connsiteX332" fmla="*/ 146546 w 1678230"/>
                    <a:gd name="connsiteY332" fmla="*/ 358275 h 1069981"/>
                    <a:gd name="connsiteX333" fmla="*/ 138113 w 1678230"/>
                    <a:gd name="connsiteY333" fmla="*/ 308772 h 1069981"/>
                    <a:gd name="connsiteX334" fmla="*/ 615278 w 1678230"/>
                    <a:gd name="connsiteY334" fmla="*/ 0 h 106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</a:cxnLst>
                  <a:rect l="l" t="t" r="r" b="b"/>
                  <a:pathLst>
                    <a:path w="1678230" h="1069981">
                      <a:moveTo>
                        <a:pt x="1376257" y="866859"/>
                      </a:moveTo>
                      <a:lnTo>
                        <a:pt x="1297231" y="882733"/>
                      </a:lnTo>
                      <a:cubicBezTo>
                        <a:pt x="1266168" y="886846"/>
                        <a:pt x="1234007" y="889006"/>
                        <a:pt x="1201065" y="889006"/>
                      </a:cubicBezTo>
                      <a:lnTo>
                        <a:pt x="1137752" y="884876"/>
                      </a:lnTo>
                      <a:lnTo>
                        <a:pt x="1096676" y="933847"/>
                      </a:lnTo>
                      <a:cubicBezTo>
                        <a:pt x="1062376" y="966700"/>
                        <a:pt x="1018561" y="995052"/>
                        <a:pt x="967791" y="1017248"/>
                      </a:cubicBezTo>
                      <a:lnTo>
                        <a:pt x="925432" y="1032126"/>
                      </a:lnTo>
                      <a:lnTo>
                        <a:pt x="967702" y="1035590"/>
                      </a:lnTo>
                      <a:cubicBezTo>
                        <a:pt x="1151105" y="1035590"/>
                        <a:pt x="1308463" y="966490"/>
                        <a:pt x="1375680" y="868011"/>
                      </a:cubicBezTo>
                      <a:close/>
                      <a:moveTo>
                        <a:pt x="291377" y="864723"/>
                      </a:moveTo>
                      <a:lnTo>
                        <a:pt x="293024" y="868011"/>
                      </a:lnTo>
                      <a:cubicBezTo>
                        <a:pt x="360241" y="966490"/>
                        <a:pt x="517599" y="1035590"/>
                        <a:pt x="701002" y="1035590"/>
                      </a:cubicBezTo>
                      <a:lnTo>
                        <a:pt x="741595" y="1033054"/>
                      </a:lnTo>
                      <a:lnTo>
                        <a:pt x="740258" y="1032714"/>
                      </a:lnTo>
                      <a:cubicBezTo>
                        <a:pt x="672647" y="1008947"/>
                        <a:pt x="614905" y="974914"/>
                        <a:pt x="572030" y="933847"/>
                      </a:cubicBezTo>
                      <a:lnTo>
                        <a:pt x="531448" y="885465"/>
                      </a:lnTo>
                      <a:lnTo>
                        <a:pt x="477165" y="889006"/>
                      </a:lnTo>
                      <a:cubicBezTo>
                        <a:pt x="411282" y="889006"/>
                        <a:pt x="348518" y="880366"/>
                        <a:pt x="291431" y="864741"/>
                      </a:cubicBezTo>
                      <a:close/>
                      <a:moveTo>
                        <a:pt x="946209" y="840463"/>
                      </a:moveTo>
                      <a:lnTo>
                        <a:pt x="914056" y="846084"/>
                      </a:lnTo>
                      <a:cubicBezTo>
                        <a:pt x="886641" y="849252"/>
                        <a:pt x="858414" y="850906"/>
                        <a:pt x="829590" y="850906"/>
                      </a:cubicBezTo>
                      <a:lnTo>
                        <a:pt x="730023" y="841165"/>
                      </a:lnTo>
                      <a:lnTo>
                        <a:pt x="662899" y="864741"/>
                      </a:lnTo>
                      <a:cubicBezTo>
                        <a:pt x="634356" y="872554"/>
                        <a:pt x="604393" y="878620"/>
                        <a:pt x="573331" y="882733"/>
                      </a:cubicBezTo>
                      <a:lnTo>
                        <a:pt x="572448" y="882791"/>
                      </a:lnTo>
                      <a:lnTo>
                        <a:pt x="589031" y="903486"/>
                      </a:lnTo>
                      <a:cubicBezTo>
                        <a:pt x="627859" y="943086"/>
                        <a:pt x="682408" y="976112"/>
                        <a:pt x="747309" y="999238"/>
                      </a:cubicBezTo>
                      <a:lnTo>
                        <a:pt x="834166" y="1021565"/>
                      </a:lnTo>
                      <a:lnTo>
                        <a:pt x="873349" y="1014028"/>
                      </a:lnTo>
                      <a:cubicBezTo>
                        <a:pt x="952808" y="993201"/>
                        <a:pt x="1020415" y="958410"/>
                        <a:pt x="1068157" y="914618"/>
                      </a:cubicBezTo>
                      <a:lnTo>
                        <a:pt x="1097403" y="881227"/>
                      </a:lnTo>
                      <a:lnTo>
                        <a:pt x="1015331" y="864741"/>
                      </a:lnTo>
                      <a:close/>
                      <a:moveTo>
                        <a:pt x="527912" y="779545"/>
                      </a:moveTo>
                      <a:lnTo>
                        <a:pt x="533925" y="816506"/>
                      </a:lnTo>
                      <a:lnTo>
                        <a:pt x="550008" y="850065"/>
                      </a:lnTo>
                      <a:lnTo>
                        <a:pt x="566398" y="849041"/>
                      </a:lnTo>
                      <a:cubicBezTo>
                        <a:pt x="595222" y="845386"/>
                        <a:pt x="623025" y="839995"/>
                        <a:pt x="649511" y="833053"/>
                      </a:cubicBezTo>
                      <a:lnTo>
                        <a:pt x="661724" y="828945"/>
                      </a:lnTo>
                      <a:lnTo>
                        <a:pt x="562803" y="798173"/>
                      </a:lnTo>
                      <a:close/>
                      <a:moveTo>
                        <a:pt x="837900" y="778367"/>
                      </a:moveTo>
                      <a:lnTo>
                        <a:pt x="814572" y="798569"/>
                      </a:lnTo>
                      <a:lnTo>
                        <a:pt x="788218" y="812639"/>
                      </a:lnTo>
                      <a:lnTo>
                        <a:pt x="829589" y="816515"/>
                      </a:lnTo>
                      <a:lnTo>
                        <a:pt x="890984" y="813158"/>
                      </a:lnTo>
                      <a:lnTo>
                        <a:pt x="863659" y="798569"/>
                      </a:lnTo>
                      <a:close/>
                      <a:moveTo>
                        <a:pt x="1141513" y="775117"/>
                      </a:moveTo>
                      <a:lnTo>
                        <a:pt x="1067102" y="809998"/>
                      </a:lnTo>
                      <a:lnTo>
                        <a:pt x="1010750" y="827010"/>
                      </a:lnTo>
                      <a:lnTo>
                        <a:pt x="1028717" y="833053"/>
                      </a:lnTo>
                      <a:cubicBezTo>
                        <a:pt x="1055203" y="839995"/>
                        <a:pt x="1083006" y="845386"/>
                        <a:pt x="1111830" y="849041"/>
                      </a:cubicBezTo>
                      <a:lnTo>
                        <a:pt x="1118280" y="849444"/>
                      </a:lnTo>
                      <a:lnTo>
                        <a:pt x="1134780" y="816506"/>
                      </a:lnTo>
                      <a:close/>
                      <a:moveTo>
                        <a:pt x="949429" y="611692"/>
                      </a:moveTo>
                      <a:lnTo>
                        <a:pt x="944636" y="642463"/>
                      </a:lnTo>
                      <a:cubicBezTo>
                        <a:pt x="935102" y="672613"/>
                        <a:pt x="918776" y="701163"/>
                        <a:pt x="896739" y="727413"/>
                      </a:cubicBezTo>
                      <a:lnTo>
                        <a:pt x="863704" y="756021"/>
                      </a:lnTo>
                      <a:lnTo>
                        <a:pt x="887976" y="774251"/>
                      </a:lnTo>
                      <a:lnTo>
                        <a:pt x="948867" y="805384"/>
                      </a:lnTo>
                      <a:lnTo>
                        <a:pt x="981829" y="799866"/>
                      </a:lnTo>
                      <a:cubicBezTo>
                        <a:pt x="1017433" y="791787"/>
                        <a:pt x="1050895" y="780957"/>
                        <a:pt x="1081546" y="767790"/>
                      </a:cubicBezTo>
                      <a:lnTo>
                        <a:pt x="1139592" y="735494"/>
                      </a:lnTo>
                      <a:lnTo>
                        <a:pt x="1134780" y="705912"/>
                      </a:lnTo>
                      <a:cubicBezTo>
                        <a:pt x="1128881" y="688051"/>
                        <a:pt x="1120183" y="670821"/>
                        <a:pt x="1108980" y="654408"/>
                      </a:cubicBezTo>
                      <a:lnTo>
                        <a:pt x="1074662" y="615227"/>
                      </a:lnTo>
                      <a:lnTo>
                        <a:pt x="1039140" y="617544"/>
                      </a:lnTo>
                      <a:close/>
                      <a:moveTo>
                        <a:pt x="728211" y="607903"/>
                      </a:moveTo>
                      <a:lnTo>
                        <a:pt x="711444" y="611271"/>
                      </a:lnTo>
                      <a:cubicBezTo>
                        <a:pt x="680381" y="615384"/>
                        <a:pt x="648220" y="617544"/>
                        <a:pt x="615278" y="617544"/>
                      </a:cubicBezTo>
                      <a:lnTo>
                        <a:pt x="593271" y="616109"/>
                      </a:lnTo>
                      <a:lnTo>
                        <a:pt x="559724" y="654408"/>
                      </a:lnTo>
                      <a:cubicBezTo>
                        <a:pt x="548522" y="670821"/>
                        <a:pt x="539823" y="688050"/>
                        <a:pt x="533925" y="705912"/>
                      </a:cubicBezTo>
                      <a:lnTo>
                        <a:pt x="528045" y="742053"/>
                      </a:lnTo>
                      <a:lnTo>
                        <a:pt x="582030" y="769655"/>
                      </a:lnTo>
                      <a:cubicBezTo>
                        <a:pt x="617364" y="784448"/>
                        <a:pt x="656328" y="796163"/>
                        <a:pt x="697922" y="804180"/>
                      </a:cubicBezTo>
                      <a:lnTo>
                        <a:pt x="726483" y="806855"/>
                      </a:lnTo>
                      <a:lnTo>
                        <a:pt x="790252" y="774251"/>
                      </a:lnTo>
                      <a:lnTo>
                        <a:pt x="810860" y="757160"/>
                      </a:lnTo>
                      <a:lnTo>
                        <a:pt x="805392" y="752872"/>
                      </a:lnTo>
                      <a:cubicBezTo>
                        <a:pt x="771092" y="720018"/>
                        <a:pt x="746307" y="682663"/>
                        <a:pt x="733594" y="642463"/>
                      </a:cubicBezTo>
                      <a:close/>
                      <a:moveTo>
                        <a:pt x="359637" y="588431"/>
                      </a:moveTo>
                      <a:lnTo>
                        <a:pt x="333848" y="607800"/>
                      </a:lnTo>
                      <a:cubicBezTo>
                        <a:pt x="286106" y="651592"/>
                        <a:pt x="258229" y="704383"/>
                        <a:pt x="258229" y="761209"/>
                      </a:cubicBezTo>
                      <a:cubicBezTo>
                        <a:pt x="258229" y="780151"/>
                        <a:pt x="261326" y="798645"/>
                        <a:pt x="267224" y="816506"/>
                      </a:cubicBezTo>
                      <a:lnTo>
                        <a:pt x="269575" y="821199"/>
                      </a:lnTo>
                      <a:lnTo>
                        <a:pt x="304817" y="833053"/>
                      </a:lnTo>
                      <a:cubicBezTo>
                        <a:pt x="357789" y="846937"/>
                        <a:pt x="416030" y="854615"/>
                        <a:pt x="477164" y="854615"/>
                      </a:cubicBezTo>
                      <a:lnTo>
                        <a:pt x="514082" y="852309"/>
                      </a:lnTo>
                      <a:lnTo>
                        <a:pt x="500232" y="823438"/>
                      </a:lnTo>
                      <a:cubicBezTo>
                        <a:pt x="493876" y="803337"/>
                        <a:pt x="490538" y="782525"/>
                        <a:pt x="490538" y="761209"/>
                      </a:cubicBezTo>
                      <a:lnTo>
                        <a:pt x="490820" y="759400"/>
                      </a:lnTo>
                      <a:lnTo>
                        <a:pt x="433917" y="714772"/>
                      </a:lnTo>
                      <a:cubicBezTo>
                        <a:pt x="399617" y="681918"/>
                        <a:pt x="374832" y="644563"/>
                        <a:pt x="362119" y="604363"/>
                      </a:cubicBezTo>
                      <a:close/>
                      <a:moveTo>
                        <a:pt x="827209" y="584078"/>
                      </a:moveTo>
                      <a:lnTo>
                        <a:pt x="801012" y="593279"/>
                      </a:lnTo>
                      <a:lnTo>
                        <a:pt x="761698" y="601176"/>
                      </a:lnTo>
                      <a:lnTo>
                        <a:pt x="767287" y="635531"/>
                      </a:lnTo>
                      <a:cubicBezTo>
                        <a:pt x="779083" y="671254"/>
                        <a:pt x="802082" y="704449"/>
                        <a:pt x="833910" y="733643"/>
                      </a:cubicBezTo>
                      <a:lnTo>
                        <a:pt x="836695" y="735735"/>
                      </a:lnTo>
                      <a:lnTo>
                        <a:pt x="866497" y="711020"/>
                      </a:lnTo>
                      <a:cubicBezTo>
                        <a:pt x="886946" y="687693"/>
                        <a:pt x="902094" y="662323"/>
                        <a:pt x="910942" y="635531"/>
                      </a:cubicBezTo>
                      <a:lnTo>
                        <a:pt x="915777" y="605808"/>
                      </a:lnTo>
                      <a:lnTo>
                        <a:pt x="853406" y="593279"/>
                      </a:lnTo>
                      <a:close/>
                      <a:moveTo>
                        <a:pt x="1300553" y="581949"/>
                      </a:moveTo>
                      <a:lnTo>
                        <a:pt x="1297061" y="604363"/>
                      </a:lnTo>
                      <a:cubicBezTo>
                        <a:pt x="1283156" y="648332"/>
                        <a:pt x="1254809" y="688897"/>
                        <a:pt x="1215367" y="723892"/>
                      </a:cubicBezTo>
                      <a:lnTo>
                        <a:pt x="1176673" y="751610"/>
                      </a:lnTo>
                      <a:lnTo>
                        <a:pt x="1178168" y="761209"/>
                      </a:lnTo>
                      <a:cubicBezTo>
                        <a:pt x="1178168" y="782525"/>
                        <a:pt x="1174830" y="803337"/>
                        <a:pt x="1168474" y="823438"/>
                      </a:cubicBezTo>
                      <a:lnTo>
                        <a:pt x="1154901" y="851731"/>
                      </a:lnTo>
                      <a:lnTo>
                        <a:pt x="1201064" y="854615"/>
                      </a:lnTo>
                      <a:cubicBezTo>
                        <a:pt x="1262198" y="854615"/>
                        <a:pt x="1320439" y="846937"/>
                        <a:pt x="1373412" y="833053"/>
                      </a:cubicBezTo>
                      <a:lnTo>
                        <a:pt x="1397199" y="825052"/>
                      </a:lnTo>
                      <a:lnTo>
                        <a:pt x="1401480" y="816506"/>
                      </a:lnTo>
                      <a:cubicBezTo>
                        <a:pt x="1407378" y="798645"/>
                        <a:pt x="1410475" y="780151"/>
                        <a:pt x="1410475" y="761209"/>
                      </a:cubicBezTo>
                      <a:cubicBezTo>
                        <a:pt x="1410475" y="694912"/>
                        <a:pt x="1372532" y="634107"/>
                        <a:pt x="1309367" y="586678"/>
                      </a:cubicBezTo>
                      <a:close/>
                      <a:moveTo>
                        <a:pt x="393133" y="580966"/>
                      </a:moveTo>
                      <a:lnTo>
                        <a:pt x="395811" y="597431"/>
                      </a:lnTo>
                      <a:cubicBezTo>
                        <a:pt x="407608" y="633154"/>
                        <a:pt x="430607" y="666349"/>
                        <a:pt x="462435" y="695543"/>
                      </a:cubicBezTo>
                      <a:lnTo>
                        <a:pt x="496753" y="721318"/>
                      </a:lnTo>
                      <a:lnTo>
                        <a:pt x="500232" y="698981"/>
                      </a:lnTo>
                      <a:cubicBezTo>
                        <a:pt x="506589" y="678881"/>
                        <a:pt x="515963" y="659492"/>
                        <a:pt x="528036" y="641021"/>
                      </a:cubicBezTo>
                      <a:lnTo>
                        <a:pt x="551233" y="613366"/>
                      </a:lnTo>
                      <a:lnTo>
                        <a:pt x="519113" y="611271"/>
                      </a:lnTo>
                      <a:cubicBezTo>
                        <a:pt x="491933" y="607672"/>
                        <a:pt x="465595" y="602578"/>
                        <a:pt x="440314" y="596127"/>
                      </a:cubicBezTo>
                      <a:close/>
                      <a:moveTo>
                        <a:pt x="1266416" y="578689"/>
                      </a:moveTo>
                      <a:lnTo>
                        <a:pt x="1224874" y="593279"/>
                      </a:lnTo>
                      <a:cubicBezTo>
                        <a:pt x="1196331" y="601092"/>
                        <a:pt x="1166368" y="607158"/>
                        <a:pt x="1135306" y="611271"/>
                      </a:cubicBezTo>
                      <a:lnTo>
                        <a:pt x="1116732" y="612483"/>
                      </a:lnTo>
                      <a:lnTo>
                        <a:pt x="1140670" y="641021"/>
                      </a:lnTo>
                      <a:cubicBezTo>
                        <a:pt x="1152743" y="659492"/>
                        <a:pt x="1162118" y="678881"/>
                        <a:pt x="1168474" y="698981"/>
                      </a:cubicBezTo>
                      <a:lnTo>
                        <a:pt x="1171048" y="715505"/>
                      </a:lnTo>
                      <a:lnTo>
                        <a:pt x="1226340" y="664078"/>
                      </a:lnTo>
                      <a:cubicBezTo>
                        <a:pt x="1243060" y="643229"/>
                        <a:pt x="1255626" y="620875"/>
                        <a:pt x="1263367" y="597431"/>
                      </a:cubicBezTo>
                      <a:close/>
                      <a:moveTo>
                        <a:pt x="761723" y="559136"/>
                      </a:moveTo>
                      <a:lnTo>
                        <a:pt x="760793" y="564854"/>
                      </a:lnTo>
                      <a:lnTo>
                        <a:pt x="768971" y="563005"/>
                      </a:lnTo>
                      <a:close/>
                      <a:moveTo>
                        <a:pt x="914602" y="547440"/>
                      </a:moveTo>
                      <a:lnTo>
                        <a:pt x="882454" y="564604"/>
                      </a:lnTo>
                      <a:lnTo>
                        <a:pt x="918523" y="571542"/>
                      </a:lnTo>
                      <a:close/>
                      <a:moveTo>
                        <a:pt x="720056" y="536890"/>
                      </a:moveTo>
                      <a:lnTo>
                        <a:pt x="654614" y="567193"/>
                      </a:lnTo>
                      <a:lnTo>
                        <a:pt x="635005" y="581921"/>
                      </a:lnTo>
                      <a:lnTo>
                        <a:pt x="704511" y="577579"/>
                      </a:lnTo>
                      <a:lnTo>
                        <a:pt x="725037" y="572938"/>
                      </a:lnTo>
                      <a:lnTo>
                        <a:pt x="729839" y="542113"/>
                      </a:lnTo>
                      <a:close/>
                      <a:moveTo>
                        <a:pt x="946997" y="533162"/>
                      </a:moveTo>
                      <a:lnTo>
                        <a:pt x="953956" y="577832"/>
                      </a:lnTo>
                      <a:lnTo>
                        <a:pt x="1034996" y="582894"/>
                      </a:lnTo>
                      <a:lnTo>
                        <a:pt x="1014090" y="567193"/>
                      </a:lnTo>
                      <a:cubicBezTo>
                        <a:pt x="994058" y="554779"/>
                        <a:pt x="972117" y="543550"/>
                        <a:pt x="948561" y="533688"/>
                      </a:cubicBezTo>
                      <a:close/>
                      <a:moveTo>
                        <a:pt x="837908" y="501573"/>
                      </a:moveTo>
                      <a:lnTo>
                        <a:pt x="771465" y="516595"/>
                      </a:lnTo>
                      <a:lnTo>
                        <a:pt x="767711" y="524089"/>
                      </a:lnTo>
                      <a:lnTo>
                        <a:pt x="791580" y="536293"/>
                      </a:lnTo>
                      <a:lnTo>
                        <a:pt x="828901" y="548846"/>
                      </a:lnTo>
                      <a:lnTo>
                        <a:pt x="898209" y="516752"/>
                      </a:lnTo>
                      <a:lnTo>
                        <a:pt x="873349" y="508391"/>
                      </a:lnTo>
                      <a:close/>
                      <a:moveTo>
                        <a:pt x="654111" y="489758"/>
                      </a:moveTo>
                      <a:lnTo>
                        <a:pt x="611768" y="492403"/>
                      </a:lnTo>
                      <a:cubicBezTo>
                        <a:pt x="554121" y="499713"/>
                        <a:pt x="500555" y="513965"/>
                        <a:pt x="453443" y="533688"/>
                      </a:cubicBezTo>
                      <a:lnTo>
                        <a:pt x="416090" y="552787"/>
                      </a:lnTo>
                      <a:lnTo>
                        <a:pt x="452923" y="564121"/>
                      </a:lnTo>
                      <a:cubicBezTo>
                        <a:pt x="476383" y="569854"/>
                        <a:pt x="500822" y="574381"/>
                        <a:pt x="526043" y="577579"/>
                      </a:cubicBezTo>
                      <a:lnTo>
                        <a:pt x="581620" y="581051"/>
                      </a:lnTo>
                      <a:lnTo>
                        <a:pt x="630297" y="542875"/>
                      </a:lnTo>
                      <a:lnTo>
                        <a:pt x="684761" y="513796"/>
                      </a:lnTo>
                      <a:close/>
                      <a:moveTo>
                        <a:pt x="1001361" y="488931"/>
                      </a:moveTo>
                      <a:lnTo>
                        <a:pt x="975444" y="509257"/>
                      </a:lnTo>
                      <a:lnTo>
                        <a:pt x="1038410" y="542875"/>
                      </a:lnTo>
                      <a:lnTo>
                        <a:pt x="1086032" y="580224"/>
                      </a:lnTo>
                      <a:lnTo>
                        <a:pt x="1128373" y="577579"/>
                      </a:lnTo>
                      <a:cubicBezTo>
                        <a:pt x="1157197" y="573924"/>
                        <a:pt x="1185000" y="568533"/>
                        <a:pt x="1211487" y="561591"/>
                      </a:cubicBezTo>
                      <a:lnTo>
                        <a:pt x="1242908" y="551022"/>
                      </a:lnTo>
                      <a:lnTo>
                        <a:pt x="1197296" y="526551"/>
                      </a:lnTo>
                      <a:cubicBezTo>
                        <a:pt x="1154694" y="510510"/>
                        <a:pt x="1107377" y="498799"/>
                        <a:pt x="1056936" y="492403"/>
                      </a:cubicBezTo>
                      <a:close/>
                      <a:moveTo>
                        <a:pt x="947975" y="488061"/>
                      </a:moveTo>
                      <a:lnTo>
                        <a:pt x="930786" y="489135"/>
                      </a:lnTo>
                      <a:lnTo>
                        <a:pt x="932539" y="492789"/>
                      </a:lnTo>
                      <a:lnTo>
                        <a:pt x="938767" y="494977"/>
                      </a:lnTo>
                      <a:close/>
                      <a:moveTo>
                        <a:pt x="705146" y="487087"/>
                      </a:moveTo>
                      <a:lnTo>
                        <a:pt x="720203" y="498396"/>
                      </a:lnTo>
                      <a:lnTo>
                        <a:pt x="745266" y="489593"/>
                      </a:lnTo>
                      <a:close/>
                      <a:moveTo>
                        <a:pt x="838863" y="423104"/>
                      </a:moveTo>
                      <a:lnTo>
                        <a:pt x="833910" y="426825"/>
                      </a:lnTo>
                      <a:lnTo>
                        <a:pt x="804663" y="460216"/>
                      </a:lnTo>
                      <a:lnTo>
                        <a:pt x="834353" y="466180"/>
                      </a:lnTo>
                      <a:lnTo>
                        <a:pt x="871538" y="458710"/>
                      </a:lnTo>
                      <a:lnTo>
                        <a:pt x="872208" y="458667"/>
                      </a:lnTo>
                      <a:lnTo>
                        <a:pt x="844319" y="426825"/>
                      </a:lnTo>
                      <a:close/>
                      <a:moveTo>
                        <a:pt x="157378" y="391248"/>
                      </a:moveTo>
                      <a:lnTo>
                        <a:pt x="110010" y="426825"/>
                      </a:lnTo>
                      <a:cubicBezTo>
                        <a:pt x="62268" y="470617"/>
                        <a:pt x="34391" y="523408"/>
                        <a:pt x="34391" y="580234"/>
                      </a:cubicBezTo>
                      <a:cubicBezTo>
                        <a:pt x="34391" y="674944"/>
                        <a:pt x="111827" y="758447"/>
                        <a:pt x="229605" y="807755"/>
                      </a:cubicBezTo>
                      <a:lnTo>
                        <a:pt x="231171" y="808282"/>
                      </a:lnTo>
                      <a:lnTo>
                        <a:pt x="223838" y="761209"/>
                      </a:lnTo>
                      <a:cubicBezTo>
                        <a:pt x="223838" y="697260"/>
                        <a:pt x="253880" y="637852"/>
                        <a:pt x="305330" y="588572"/>
                      </a:cubicBezTo>
                      <a:lnTo>
                        <a:pt x="341336" y="560333"/>
                      </a:lnTo>
                      <a:lnTo>
                        <a:pt x="303009" y="542249"/>
                      </a:lnTo>
                      <a:cubicBezTo>
                        <a:pt x="252507" y="513941"/>
                        <a:pt x="211283" y="478887"/>
                        <a:pt x="182684" y="439251"/>
                      </a:cubicBezTo>
                      <a:close/>
                      <a:moveTo>
                        <a:pt x="1502234" y="380124"/>
                      </a:moveTo>
                      <a:lnTo>
                        <a:pt x="1478807" y="428960"/>
                      </a:lnTo>
                      <a:cubicBezTo>
                        <a:pt x="1454661" y="465901"/>
                        <a:pt x="1419722" y="499169"/>
                        <a:pt x="1376547" y="527107"/>
                      </a:cubicBezTo>
                      <a:lnTo>
                        <a:pt x="1322539" y="555942"/>
                      </a:lnTo>
                      <a:lnTo>
                        <a:pt x="1335907" y="564802"/>
                      </a:lnTo>
                      <a:cubicBezTo>
                        <a:pt x="1403977" y="618176"/>
                        <a:pt x="1444868" y="686602"/>
                        <a:pt x="1444868" y="761209"/>
                      </a:cubicBezTo>
                      <a:lnTo>
                        <a:pt x="1437008" y="811662"/>
                      </a:lnTo>
                      <a:lnTo>
                        <a:pt x="1448623" y="807755"/>
                      </a:lnTo>
                      <a:cubicBezTo>
                        <a:pt x="1566401" y="758447"/>
                        <a:pt x="1643837" y="674944"/>
                        <a:pt x="1643837" y="580234"/>
                      </a:cubicBezTo>
                      <a:cubicBezTo>
                        <a:pt x="1643837" y="504466"/>
                        <a:pt x="1594278" y="435871"/>
                        <a:pt x="1514152" y="386217"/>
                      </a:cubicBezTo>
                      <a:close/>
                      <a:moveTo>
                        <a:pt x="563751" y="323959"/>
                      </a:moveTo>
                      <a:lnTo>
                        <a:pt x="516501" y="348117"/>
                      </a:lnTo>
                      <a:cubicBezTo>
                        <a:pt x="456406" y="385357"/>
                        <a:pt x="413506" y="433252"/>
                        <a:pt x="395811" y="486837"/>
                      </a:cubicBezTo>
                      <a:lnTo>
                        <a:pt x="388893" y="529369"/>
                      </a:lnTo>
                      <a:lnTo>
                        <a:pt x="434215" y="505171"/>
                      </a:lnTo>
                      <a:cubicBezTo>
                        <a:pt x="484986" y="482975"/>
                        <a:pt x="542713" y="466937"/>
                        <a:pt x="604838" y="458710"/>
                      </a:cubicBezTo>
                      <a:lnTo>
                        <a:pt x="623963" y="457463"/>
                      </a:lnTo>
                      <a:lnTo>
                        <a:pt x="595073" y="421991"/>
                      </a:lnTo>
                      <a:cubicBezTo>
                        <a:pt x="582255" y="400957"/>
                        <a:pt x="572904" y="378793"/>
                        <a:pt x="567473" y="355795"/>
                      </a:cubicBezTo>
                      <a:close/>
                      <a:moveTo>
                        <a:pt x="1055867" y="322192"/>
                      </a:moveTo>
                      <a:lnTo>
                        <a:pt x="1028717" y="327415"/>
                      </a:lnTo>
                      <a:cubicBezTo>
                        <a:pt x="975744" y="341300"/>
                        <a:pt x="928039" y="361391"/>
                        <a:pt x="887976" y="386217"/>
                      </a:cubicBezTo>
                      <a:lnTo>
                        <a:pt x="865997" y="402725"/>
                      </a:lnTo>
                      <a:lnTo>
                        <a:pt x="872838" y="407596"/>
                      </a:lnTo>
                      <a:lnTo>
                        <a:pt x="913420" y="455978"/>
                      </a:lnTo>
                      <a:lnTo>
                        <a:pt x="967703" y="452437"/>
                      </a:lnTo>
                      <a:lnTo>
                        <a:pt x="989709" y="453873"/>
                      </a:lnTo>
                      <a:lnTo>
                        <a:pt x="1023255" y="415573"/>
                      </a:lnTo>
                      <a:cubicBezTo>
                        <a:pt x="1034458" y="399160"/>
                        <a:pt x="1043156" y="381931"/>
                        <a:pt x="1049055" y="364069"/>
                      </a:cubicBezTo>
                      <a:close/>
                      <a:moveTo>
                        <a:pt x="1090472" y="321425"/>
                      </a:moveTo>
                      <a:lnTo>
                        <a:pt x="1082749" y="371000"/>
                      </a:lnTo>
                      <a:cubicBezTo>
                        <a:pt x="1076393" y="391100"/>
                        <a:pt x="1067018" y="410489"/>
                        <a:pt x="1054945" y="428960"/>
                      </a:cubicBezTo>
                      <a:lnTo>
                        <a:pt x="1031748" y="456615"/>
                      </a:lnTo>
                      <a:lnTo>
                        <a:pt x="1063869" y="458710"/>
                      </a:lnTo>
                      <a:cubicBezTo>
                        <a:pt x="1104638" y="464109"/>
                        <a:pt x="1143513" y="472872"/>
                        <a:pt x="1179771" y="484531"/>
                      </a:cubicBezTo>
                      <a:lnTo>
                        <a:pt x="1269269" y="523117"/>
                      </a:lnTo>
                      <a:lnTo>
                        <a:pt x="1263367" y="486837"/>
                      </a:lnTo>
                      <a:cubicBezTo>
                        <a:pt x="1245672" y="433252"/>
                        <a:pt x="1202772" y="385357"/>
                        <a:pt x="1142677" y="348117"/>
                      </a:cubicBezTo>
                      <a:close/>
                      <a:moveTo>
                        <a:pt x="597419" y="317394"/>
                      </a:moveTo>
                      <a:lnTo>
                        <a:pt x="601468" y="350557"/>
                      </a:lnTo>
                      <a:cubicBezTo>
                        <a:pt x="606507" y="370994"/>
                        <a:pt x="615185" y="390689"/>
                        <a:pt x="627078" y="409380"/>
                      </a:cubicBezTo>
                      <a:lnTo>
                        <a:pt x="665659" y="454743"/>
                      </a:lnTo>
                      <a:lnTo>
                        <a:pt x="701003" y="452437"/>
                      </a:lnTo>
                      <a:lnTo>
                        <a:pt x="764316" y="456567"/>
                      </a:lnTo>
                      <a:lnTo>
                        <a:pt x="805392" y="407596"/>
                      </a:lnTo>
                      <a:lnTo>
                        <a:pt x="810384" y="403682"/>
                      </a:lnTo>
                      <a:lnTo>
                        <a:pt x="758809" y="368508"/>
                      </a:lnTo>
                      <a:cubicBezTo>
                        <a:pt x="726007" y="351733"/>
                        <a:pt x="689241" y="337829"/>
                        <a:pt x="649511" y="327415"/>
                      </a:cubicBezTo>
                      <a:close/>
                      <a:moveTo>
                        <a:pt x="1201064" y="305853"/>
                      </a:moveTo>
                      <a:lnTo>
                        <a:pt x="1140473" y="309638"/>
                      </a:lnTo>
                      <a:lnTo>
                        <a:pt x="1166997" y="323799"/>
                      </a:lnTo>
                      <a:cubicBezTo>
                        <a:pt x="1231759" y="365707"/>
                        <a:pt x="1277992" y="419605"/>
                        <a:pt x="1297061" y="479906"/>
                      </a:cubicBezTo>
                      <a:lnTo>
                        <a:pt x="1304433" y="527226"/>
                      </a:lnTo>
                      <a:lnTo>
                        <a:pt x="1352227" y="502789"/>
                      </a:lnTo>
                      <a:cubicBezTo>
                        <a:pt x="1392290" y="477962"/>
                        <a:pt x="1424712" y="448400"/>
                        <a:pt x="1447117" y="415573"/>
                      </a:cubicBezTo>
                      <a:lnTo>
                        <a:pt x="1472492" y="364917"/>
                      </a:lnTo>
                      <a:lnTo>
                        <a:pt x="1448623" y="352713"/>
                      </a:lnTo>
                      <a:cubicBezTo>
                        <a:pt x="1377956" y="323128"/>
                        <a:pt x="1292766" y="305853"/>
                        <a:pt x="1201064" y="305853"/>
                      </a:cubicBezTo>
                      <a:close/>
                      <a:moveTo>
                        <a:pt x="477164" y="305853"/>
                      </a:moveTo>
                      <a:cubicBezTo>
                        <a:pt x="385463" y="305853"/>
                        <a:pt x="300272" y="323128"/>
                        <a:pt x="229605" y="352713"/>
                      </a:cubicBezTo>
                      <a:lnTo>
                        <a:pt x="186916" y="374539"/>
                      </a:lnTo>
                      <a:lnTo>
                        <a:pt x="199371" y="403113"/>
                      </a:lnTo>
                      <a:cubicBezTo>
                        <a:pt x="216753" y="432530"/>
                        <a:pt x="242030" y="459589"/>
                        <a:pt x="273612" y="483304"/>
                      </a:cubicBezTo>
                      <a:lnTo>
                        <a:pt x="354804" y="526863"/>
                      </a:lnTo>
                      <a:lnTo>
                        <a:pt x="362119" y="479906"/>
                      </a:lnTo>
                      <a:cubicBezTo>
                        <a:pt x="381188" y="419605"/>
                        <a:pt x="427421" y="365707"/>
                        <a:pt x="492184" y="323799"/>
                      </a:cubicBezTo>
                      <a:lnTo>
                        <a:pt x="520703" y="308573"/>
                      </a:lnTo>
                      <a:close/>
                      <a:moveTo>
                        <a:pt x="829589" y="267753"/>
                      </a:moveTo>
                      <a:cubicBezTo>
                        <a:pt x="768455" y="267753"/>
                        <a:pt x="710214" y="275431"/>
                        <a:pt x="657242" y="289315"/>
                      </a:cubicBezTo>
                      <a:lnTo>
                        <a:pt x="647423" y="292618"/>
                      </a:lnTo>
                      <a:lnTo>
                        <a:pt x="662899" y="295727"/>
                      </a:lnTo>
                      <a:cubicBezTo>
                        <a:pt x="705715" y="307445"/>
                        <a:pt x="745337" y="323093"/>
                        <a:pt x="780686" y="341970"/>
                      </a:cubicBezTo>
                      <a:lnTo>
                        <a:pt x="837490" y="382423"/>
                      </a:lnTo>
                      <a:lnTo>
                        <a:pt x="863659" y="361899"/>
                      </a:lnTo>
                      <a:cubicBezTo>
                        <a:pt x="906833" y="333961"/>
                        <a:pt x="958244" y="311351"/>
                        <a:pt x="1015331" y="295727"/>
                      </a:cubicBezTo>
                      <a:lnTo>
                        <a:pt x="1018879" y="295014"/>
                      </a:lnTo>
                      <a:lnTo>
                        <a:pt x="1001936" y="289315"/>
                      </a:lnTo>
                      <a:cubicBezTo>
                        <a:pt x="948964" y="275431"/>
                        <a:pt x="890723" y="267753"/>
                        <a:pt x="829589" y="267753"/>
                      </a:cubicBezTo>
                      <a:close/>
                      <a:moveTo>
                        <a:pt x="827208" y="69267"/>
                      </a:moveTo>
                      <a:lnTo>
                        <a:pt x="791580" y="81251"/>
                      </a:lnTo>
                      <a:cubicBezTo>
                        <a:pt x="703247" y="118232"/>
                        <a:pt x="637606" y="174448"/>
                        <a:pt x="610306" y="240200"/>
                      </a:cubicBezTo>
                      <a:lnTo>
                        <a:pt x="603911" y="271657"/>
                      </a:lnTo>
                      <a:lnTo>
                        <a:pt x="643856" y="257627"/>
                      </a:lnTo>
                      <a:cubicBezTo>
                        <a:pt x="700943" y="242002"/>
                        <a:pt x="763707" y="233362"/>
                        <a:pt x="829590" y="233362"/>
                      </a:cubicBezTo>
                      <a:cubicBezTo>
                        <a:pt x="895473" y="233362"/>
                        <a:pt x="958237" y="242002"/>
                        <a:pt x="1015324" y="257627"/>
                      </a:cubicBezTo>
                      <a:lnTo>
                        <a:pt x="1050139" y="269855"/>
                      </a:lnTo>
                      <a:lnTo>
                        <a:pt x="1044110" y="240200"/>
                      </a:lnTo>
                      <a:cubicBezTo>
                        <a:pt x="1016811" y="174448"/>
                        <a:pt x="951170" y="118232"/>
                        <a:pt x="862836" y="81251"/>
                      </a:cubicBezTo>
                      <a:close/>
                      <a:moveTo>
                        <a:pt x="1039139" y="34391"/>
                      </a:moveTo>
                      <a:cubicBezTo>
                        <a:pt x="1008572" y="34391"/>
                        <a:pt x="978728" y="36310"/>
                        <a:pt x="949905" y="39965"/>
                      </a:cubicBezTo>
                      <a:lnTo>
                        <a:pt x="882454" y="52940"/>
                      </a:lnTo>
                      <a:lnTo>
                        <a:pt x="952685" y="90437"/>
                      </a:lnTo>
                      <a:cubicBezTo>
                        <a:pt x="1017447" y="132345"/>
                        <a:pt x="1063680" y="186243"/>
                        <a:pt x="1082749" y="246543"/>
                      </a:cubicBezTo>
                      <a:lnTo>
                        <a:pt x="1088133" y="281103"/>
                      </a:lnTo>
                      <a:lnTo>
                        <a:pt x="1104900" y="277735"/>
                      </a:lnTo>
                      <a:cubicBezTo>
                        <a:pt x="1135962" y="273622"/>
                        <a:pt x="1168124" y="271462"/>
                        <a:pt x="1201065" y="271462"/>
                      </a:cubicBezTo>
                      <a:cubicBezTo>
                        <a:pt x="1299889" y="271462"/>
                        <a:pt x="1391697" y="290902"/>
                        <a:pt x="1467853" y="324195"/>
                      </a:cubicBezTo>
                      <a:lnTo>
                        <a:pt x="1478480" y="329869"/>
                      </a:lnTo>
                      <a:lnTo>
                        <a:pt x="1481912" y="308772"/>
                      </a:lnTo>
                      <a:cubicBezTo>
                        <a:pt x="1481912" y="157236"/>
                        <a:pt x="1283676" y="34391"/>
                        <a:pt x="1039139" y="34391"/>
                      </a:cubicBezTo>
                      <a:close/>
                      <a:moveTo>
                        <a:pt x="615277" y="34391"/>
                      </a:moveTo>
                      <a:cubicBezTo>
                        <a:pt x="370740" y="34391"/>
                        <a:pt x="172504" y="157236"/>
                        <a:pt x="172504" y="308772"/>
                      </a:cubicBezTo>
                      <a:lnTo>
                        <a:pt x="177221" y="341898"/>
                      </a:lnTo>
                      <a:lnTo>
                        <a:pt x="210377" y="324195"/>
                      </a:lnTo>
                      <a:cubicBezTo>
                        <a:pt x="286533" y="290902"/>
                        <a:pt x="378341" y="271462"/>
                        <a:pt x="477165" y="271462"/>
                      </a:cubicBezTo>
                      <a:lnTo>
                        <a:pt x="566876" y="277314"/>
                      </a:lnTo>
                      <a:lnTo>
                        <a:pt x="571669" y="246543"/>
                      </a:lnTo>
                      <a:cubicBezTo>
                        <a:pt x="590738" y="186243"/>
                        <a:pt x="636971" y="132345"/>
                        <a:pt x="701734" y="90437"/>
                      </a:cubicBezTo>
                      <a:lnTo>
                        <a:pt x="771964" y="52941"/>
                      </a:lnTo>
                      <a:lnTo>
                        <a:pt x="704511" y="39965"/>
                      </a:lnTo>
                      <a:cubicBezTo>
                        <a:pt x="675688" y="36310"/>
                        <a:pt x="645844" y="34391"/>
                        <a:pt x="615277" y="34391"/>
                      </a:cubicBezTo>
                      <a:close/>
                      <a:moveTo>
                        <a:pt x="615278" y="0"/>
                      </a:moveTo>
                      <a:cubicBezTo>
                        <a:pt x="681161" y="0"/>
                        <a:pt x="743925" y="8640"/>
                        <a:pt x="801012" y="24265"/>
                      </a:cubicBezTo>
                      <a:lnTo>
                        <a:pt x="827209" y="33466"/>
                      </a:lnTo>
                      <a:lnTo>
                        <a:pt x="853406" y="24265"/>
                      </a:lnTo>
                      <a:cubicBezTo>
                        <a:pt x="910493" y="8640"/>
                        <a:pt x="973257" y="0"/>
                        <a:pt x="1039140" y="0"/>
                      </a:cubicBezTo>
                      <a:cubicBezTo>
                        <a:pt x="1302671" y="0"/>
                        <a:pt x="1516305" y="138242"/>
                        <a:pt x="1516305" y="308772"/>
                      </a:cubicBezTo>
                      <a:lnTo>
                        <a:pt x="1510366" y="346893"/>
                      </a:lnTo>
                      <a:lnTo>
                        <a:pt x="1538472" y="361899"/>
                      </a:lnTo>
                      <a:cubicBezTo>
                        <a:pt x="1624822" y="417776"/>
                        <a:pt x="1678230" y="494969"/>
                        <a:pt x="1678230" y="580234"/>
                      </a:cubicBezTo>
                      <a:cubicBezTo>
                        <a:pt x="1678230" y="686815"/>
                        <a:pt x="1594779" y="780784"/>
                        <a:pt x="1467853" y="836273"/>
                      </a:cubicBezTo>
                      <a:lnTo>
                        <a:pt x="1421147" y="852677"/>
                      </a:lnTo>
                      <a:lnTo>
                        <a:pt x="1407370" y="881397"/>
                      </a:lnTo>
                      <a:cubicBezTo>
                        <a:pt x="1334933" y="992220"/>
                        <a:pt x="1165351" y="1069981"/>
                        <a:pt x="967703" y="1069981"/>
                      </a:cubicBezTo>
                      <a:cubicBezTo>
                        <a:pt x="926526" y="1069981"/>
                        <a:pt x="886568" y="1066606"/>
                        <a:pt x="848452" y="1060260"/>
                      </a:cubicBezTo>
                      <a:lnTo>
                        <a:pt x="833405" y="1056429"/>
                      </a:lnTo>
                      <a:lnTo>
                        <a:pt x="797169" y="1063708"/>
                      </a:lnTo>
                      <a:cubicBezTo>
                        <a:pt x="766106" y="1067821"/>
                        <a:pt x="733945" y="1069981"/>
                        <a:pt x="701003" y="1069981"/>
                      </a:cubicBezTo>
                      <a:cubicBezTo>
                        <a:pt x="503355" y="1069981"/>
                        <a:pt x="333773" y="992220"/>
                        <a:pt x="261336" y="881397"/>
                      </a:cubicBezTo>
                      <a:lnTo>
                        <a:pt x="245629" y="848654"/>
                      </a:lnTo>
                      <a:lnTo>
                        <a:pt x="210377" y="836273"/>
                      </a:lnTo>
                      <a:cubicBezTo>
                        <a:pt x="83451" y="780784"/>
                        <a:pt x="0" y="686815"/>
                        <a:pt x="0" y="580234"/>
                      </a:cubicBezTo>
                      <a:cubicBezTo>
                        <a:pt x="0" y="494969"/>
                        <a:pt x="53408" y="417776"/>
                        <a:pt x="139758" y="361899"/>
                      </a:cubicBezTo>
                      <a:lnTo>
                        <a:pt x="146546" y="358275"/>
                      </a:lnTo>
                      <a:lnTo>
                        <a:pt x="138113" y="308772"/>
                      </a:lnTo>
                      <a:cubicBezTo>
                        <a:pt x="138113" y="138242"/>
                        <a:pt x="351747" y="0"/>
                        <a:pt x="6152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9B508841-FA51-40A3-8F6C-261E6D5F5249}"/>
                    </a:ext>
                  </a:extLst>
                </p:cNvPr>
                <p:cNvSpPr/>
                <p:nvPr/>
              </p:nvSpPr>
              <p:spPr>
                <a:xfrm rot="900000">
                  <a:off x="1741331" y="4516442"/>
                  <a:ext cx="1678230" cy="1069981"/>
                </a:xfrm>
                <a:custGeom>
                  <a:avLst/>
                  <a:gdLst>
                    <a:gd name="connsiteX0" fmla="*/ 1376257 w 1678230"/>
                    <a:gd name="connsiteY0" fmla="*/ 866859 h 1069981"/>
                    <a:gd name="connsiteX1" fmla="*/ 1297231 w 1678230"/>
                    <a:gd name="connsiteY1" fmla="*/ 882733 h 1069981"/>
                    <a:gd name="connsiteX2" fmla="*/ 1201065 w 1678230"/>
                    <a:gd name="connsiteY2" fmla="*/ 889006 h 1069981"/>
                    <a:gd name="connsiteX3" fmla="*/ 1137752 w 1678230"/>
                    <a:gd name="connsiteY3" fmla="*/ 884876 h 1069981"/>
                    <a:gd name="connsiteX4" fmla="*/ 1096676 w 1678230"/>
                    <a:gd name="connsiteY4" fmla="*/ 933847 h 1069981"/>
                    <a:gd name="connsiteX5" fmla="*/ 967791 w 1678230"/>
                    <a:gd name="connsiteY5" fmla="*/ 1017248 h 1069981"/>
                    <a:gd name="connsiteX6" fmla="*/ 925432 w 1678230"/>
                    <a:gd name="connsiteY6" fmla="*/ 1032126 h 1069981"/>
                    <a:gd name="connsiteX7" fmla="*/ 967702 w 1678230"/>
                    <a:gd name="connsiteY7" fmla="*/ 1035590 h 1069981"/>
                    <a:gd name="connsiteX8" fmla="*/ 1375680 w 1678230"/>
                    <a:gd name="connsiteY8" fmla="*/ 868011 h 1069981"/>
                    <a:gd name="connsiteX9" fmla="*/ 291377 w 1678230"/>
                    <a:gd name="connsiteY9" fmla="*/ 864723 h 1069981"/>
                    <a:gd name="connsiteX10" fmla="*/ 293024 w 1678230"/>
                    <a:gd name="connsiteY10" fmla="*/ 868011 h 1069981"/>
                    <a:gd name="connsiteX11" fmla="*/ 701002 w 1678230"/>
                    <a:gd name="connsiteY11" fmla="*/ 1035590 h 1069981"/>
                    <a:gd name="connsiteX12" fmla="*/ 741595 w 1678230"/>
                    <a:gd name="connsiteY12" fmla="*/ 1033054 h 1069981"/>
                    <a:gd name="connsiteX13" fmla="*/ 740258 w 1678230"/>
                    <a:gd name="connsiteY13" fmla="*/ 1032714 h 1069981"/>
                    <a:gd name="connsiteX14" fmla="*/ 572030 w 1678230"/>
                    <a:gd name="connsiteY14" fmla="*/ 933847 h 1069981"/>
                    <a:gd name="connsiteX15" fmla="*/ 531448 w 1678230"/>
                    <a:gd name="connsiteY15" fmla="*/ 885465 h 1069981"/>
                    <a:gd name="connsiteX16" fmla="*/ 477165 w 1678230"/>
                    <a:gd name="connsiteY16" fmla="*/ 889006 h 1069981"/>
                    <a:gd name="connsiteX17" fmla="*/ 291431 w 1678230"/>
                    <a:gd name="connsiteY17" fmla="*/ 864741 h 1069981"/>
                    <a:gd name="connsiteX18" fmla="*/ 946209 w 1678230"/>
                    <a:gd name="connsiteY18" fmla="*/ 840463 h 1069981"/>
                    <a:gd name="connsiteX19" fmla="*/ 914056 w 1678230"/>
                    <a:gd name="connsiteY19" fmla="*/ 846084 h 1069981"/>
                    <a:gd name="connsiteX20" fmla="*/ 829590 w 1678230"/>
                    <a:gd name="connsiteY20" fmla="*/ 850906 h 1069981"/>
                    <a:gd name="connsiteX21" fmla="*/ 730023 w 1678230"/>
                    <a:gd name="connsiteY21" fmla="*/ 841165 h 1069981"/>
                    <a:gd name="connsiteX22" fmla="*/ 662899 w 1678230"/>
                    <a:gd name="connsiteY22" fmla="*/ 864741 h 1069981"/>
                    <a:gd name="connsiteX23" fmla="*/ 573331 w 1678230"/>
                    <a:gd name="connsiteY23" fmla="*/ 882733 h 1069981"/>
                    <a:gd name="connsiteX24" fmla="*/ 572448 w 1678230"/>
                    <a:gd name="connsiteY24" fmla="*/ 882791 h 1069981"/>
                    <a:gd name="connsiteX25" fmla="*/ 589031 w 1678230"/>
                    <a:gd name="connsiteY25" fmla="*/ 903486 h 1069981"/>
                    <a:gd name="connsiteX26" fmla="*/ 747309 w 1678230"/>
                    <a:gd name="connsiteY26" fmla="*/ 999238 h 1069981"/>
                    <a:gd name="connsiteX27" fmla="*/ 834166 w 1678230"/>
                    <a:gd name="connsiteY27" fmla="*/ 1021565 h 1069981"/>
                    <a:gd name="connsiteX28" fmla="*/ 873349 w 1678230"/>
                    <a:gd name="connsiteY28" fmla="*/ 1014028 h 1069981"/>
                    <a:gd name="connsiteX29" fmla="*/ 1068157 w 1678230"/>
                    <a:gd name="connsiteY29" fmla="*/ 914618 h 1069981"/>
                    <a:gd name="connsiteX30" fmla="*/ 1097403 w 1678230"/>
                    <a:gd name="connsiteY30" fmla="*/ 881227 h 1069981"/>
                    <a:gd name="connsiteX31" fmla="*/ 1015331 w 1678230"/>
                    <a:gd name="connsiteY31" fmla="*/ 864741 h 1069981"/>
                    <a:gd name="connsiteX32" fmla="*/ 527912 w 1678230"/>
                    <a:gd name="connsiteY32" fmla="*/ 779545 h 1069981"/>
                    <a:gd name="connsiteX33" fmla="*/ 533925 w 1678230"/>
                    <a:gd name="connsiteY33" fmla="*/ 816506 h 1069981"/>
                    <a:gd name="connsiteX34" fmla="*/ 550008 w 1678230"/>
                    <a:gd name="connsiteY34" fmla="*/ 850065 h 1069981"/>
                    <a:gd name="connsiteX35" fmla="*/ 566398 w 1678230"/>
                    <a:gd name="connsiteY35" fmla="*/ 849041 h 1069981"/>
                    <a:gd name="connsiteX36" fmla="*/ 649511 w 1678230"/>
                    <a:gd name="connsiteY36" fmla="*/ 833053 h 1069981"/>
                    <a:gd name="connsiteX37" fmla="*/ 661724 w 1678230"/>
                    <a:gd name="connsiteY37" fmla="*/ 828945 h 1069981"/>
                    <a:gd name="connsiteX38" fmla="*/ 562803 w 1678230"/>
                    <a:gd name="connsiteY38" fmla="*/ 798173 h 1069981"/>
                    <a:gd name="connsiteX39" fmla="*/ 837900 w 1678230"/>
                    <a:gd name="connsiteY39" fmla="*/ 778367 h 1069981"/>
                    <a:gd name="connsiteX40" fmla="*/ 814572 w 1678230"/>
                    <a:gd name="connsiteY40" fmla="*/ 798569 h 1069981"/>
                    <a:gd name="connsiteX41" fmla="*/ 788218 w 1678230"/>
                    <a:gd name="connsiteY41" fmla="*/ 812639 h 1069981"/>
                    <a:gd name="connsiteX42" fmla="*/ 829589 w 1678230"/>
                    <a:gd name="connsiteY42" fmla="*/ 816515 h 1069981"/>
                    <a:gd name="connsiteX43" fmla="*/ 890984 w 1678230"/>
                    <a:gd name="connsiteY43" fmla="*/ 813158 h 1069981"/>
                    <a:gd name="connsiteX44" fmla="*/ 863659 w 1678230"/>
                    <a:gd name="connsiteY44" fmla="*/ 798569 h 1069981"/>
                    <a:gd name="connsiteX45" fmla="*/ 1141513 w 1678230"/>
                    <a:gd name="connsiteY45" fmla="*/ 775117 h 1069981"/>
                    <a:gd name="connsiteX46" fmla="*/ 1067102 w 1678230"/>
                    <a:gd name="connsiteY46" fmla="*/ 809998 h 1069981"/>
                    <a:gd name="connsiteX47" fmla="*/ 1010750 w 1678230"/>
                    <a:gd name="connsiteY47" fmla="*/ 827010 h 1069981"/>
                    <a:gd name="connsiteX48" fmla="*/ 1028717 w 1678230"/>
                    <a:gd name="connsiteY48" fmla="*/ 833053 h 1069981"/>
                    <a:gd name="connsiteX49" fmla="*/ 1111830 w 1678230"/>
                    <a:gd name="connsiteY49" fmla="*/ 849041 h 1069981"/>
                    <a:gd name="connsiteX50" fmla="*/ 1118280 w 1678230"/>
                    <a:gd name="connsiteY50" fmla="*/ 849444 h 1069981"/>
                    <a:gd name="connsiteX51" fmla="*/ 1134780 w 1678230"/>
                    <a:gd name="connsiteY51" fmla="*/ 816506 h 1069981"/>
                    <a:gd name="connsiteX52" fmla="*/ 949429 w 1678230"/>
                    <a:gd name="connsiteY52" fmla="*/ 611692 h 1069981"/>
                    <a:gd name="connsiteX53" fmla="*/ 944636 w 1678230"/>
                    <a:gd name="connsiteY53" fmla="*/ 642463 h 1069981"/>
                    <a:gd name="connsiteX54" fmla="*/ 896739 w 1678230"/>
                    <a:gd name="connsiteY54" fmla="*/ 727413 h 1069981"/>
                    <a:gd name="connsiteX55" fmla="*/ 863704 w 1678230"/>
                    <a:gd name="connsiteY55" fmla="*/ 756021 h 1069981"/>
                    <a:gd name="connsiteX56" fmla="*/ 887976 w 1678230"/>
                    <a:gd name="connsiteY56" fmla="*/ 774251 h 1069981"/>
                    <a:gd name="connsiteX57" fmla="*/ 948867 w 1678230"/>
                    <a:gd name="connsiteY57" fmla="*/ 805384 h 1069981"/>
                    <a:gd name="connsiteX58" fmla="*/ 981829 w 1678230"/>
                    <a:gd name="connsiteY58" fmla="*/ 799866 h 1069981"/>
                    <a:gd name="connsiteX59" fmla="*/ 1081546 w 1678230"/>
                    <a:gd name="connsiteY59" fmla="*/ 767790 h 1069981"/>
                    <a:gd name="connsiteX60" fmla="*/ 1139592 w 1678230"/>
                    <a:gd name="connsiteY60" fmla="*/ 735494 h 1069981"/>
                    <a:gd name="connsiteX61" fmla="*/ 1134780 w 1678230"/>
                    <a:gd name="connsiteY61" fmla="*/ 705912 h 1069981"/>
                    <a:gd name="connsiteX62" fmla="*/ 1108980 w 1678230"/>
                    <a:gd name="connsiteY62" fmla="*/ 654408 h 1069981"/>
                    <a:gd name="connsiteX63" fmla="*/ 1074662 w 1678230"/>
                    <a:gd name="connsiteY63" fmla="*/ 615227 h 1069981"/>
                    <a:gd name="connsiteX64" fmla="*/ 1039140 w 1678230"/>
                    <a:gd name="connsiteY64" fmla="*/ 617544 h 1069981"/>
                    <a:gd name="connsiteX65" fmla="*/ 728211 w 1678230"/>
                    <a:gd name="connsiteY65" fmla="*/ 607903 h 1069981"/>
                    <a:gd name="connsiteX66" fmla="*/ 711444 w 1678230"/>
                    <a:gd name="connsiteY66" fmla="*/ 611271 h 1069981"/>
                    <a:gd name="connsiteX67" fmla="*/ 615278 w 1678230"/>
                    <a:gd name="connsiteY67" fmla="*/ 617544 h 1069981"/>
                    <a:gd name="connsiteX68" fmla="*/ 593271 w 1678230"/>
                    <a:gd name="connsiteY68" fmla="*/ 616109 h 1069981"/>
                    <a:gd name="connsiteX69" fmla="*/ 559724 w 1678230"/>
                    <a:gd name="connsiteY69" fmla="*/ 654408 h 1069981"/>
                    <a:gd name="connsiteX70" fmla="*/ 533925 w 1678230"/>
                    <a:gd name="connsiteY70" fmla="*/ 705912 h 1069981"/>
                    <a:gd name="connsiteX71" fmla="*/ 528045 w 1678230"/>
                    <a:gd name="connsiteY71" fmla="*/ 742053 h 1069981"/>
                    <a:gd name="connsiteX72" fmla="*/ 582030 w 1678230"/>
                    <a:gd name="connsiteY72" fmla="*/ 769655 h 1069981"/>
                    <a:gd name="connsiteX73" fmla="*/ 697922 w 1678230"/>
                    <a:gd name="connsiteY73" fmla="*/ 804180 h 1069981"/>
                    <a:gd name="connsiteX74" fmla="*/ 726483 w 1678230"/>
                    <a:gd name="connsiteY74" fmla="*/ 806855 h 1069981"/>
                    <a:gd name="connsiteX75" fmla="*/ 790252 w 1678230"/>
                    <a:gd name="connsiteY75" fmla="*/ 774251 h 1069981"/>
                    <a:gd name="connsiteX76" fmla="*/ 810860 w 1678230"/>
                    <a:gd name="connsiteY76" fmla="*/ 757160 h 1069981"/>
                    <a:gd name="connsiteX77" fmla="*/ 805392 w 1678230"/>
                    <a:gd name="connsiteY77" fmla="*/ 752872 h 1069981"/>
                    <a:gd name="connsiteX78" fmla="*/ 733594 w 1678230"/>
                    <a:gd name="connsiteY78" fmla="*/ 642463 h 1069981"/>
                    <a:gd name="connsiteX79" fmla="*/ 359637 w 1678230"/>
                    <a:gd name="connsiteY79" fmla="*/ 588431 h 1069981"/>
                    <a:gd name="connsiteX80" fmla="*/ 333848 w 1678230"/>
                    <a:gd name="connsiteY80" fmla="*/ 607800 h 1069981"/>
                    <a:gd name="connsiteX81" fmla="*/ 258229 w 1678230"/>
                    <a:gd name="connsiteY81" fmla="*/ 761209 h 1069981"/>
                    <a:gd name="connsiteX82" fmla="*/ 267224 w 1678230"/>
                    <a:gd name="connsiteY82" fmla="*/ 816506 h 1069981"/>
                    <a:gd name="connsiteX83" fmla="*/ 269575 w 1678230"/>
                    <a:gd name="connsiteY83" fmla="*/ 821199 h 1069981"/>
                    <a:gd name="connsiteX84" fmla="*/ 304817 w 1678230"/>
                    <a:gd name="connsiteY84" fmla="*/ 833053 h 1069981"/>
                    <a:gd name="connsiteX85" fmla="*/ 477164 w 1678230"/>
                    <a:gd name="connsiteY85" fmla="*/ 854615 h 1069981"/>
                    <a:gd name="connsiteX86" fmla="*/ 514082 w 1678230"/>
                    <a:gd name="connsiteY86" fmla="*/ 852309 h 1069981"/>
                    <a:gd name="connsiteX87" fmla="*/ 500232 w 1678230"/>
                    <a:gd name="connsiteY87" fmla="*/ 823438 h 1069981"/>
                    <a:gd name="connsiteX88" fmla="*/ 490538 w 1678230"/>
                    <a:gd name="connsiteY88" fmla="*/ 761209 h 1069981"/>
                    <a:gd name="connsiteX89" fmla="*/ 490820 w 1678230"/>
                    <a:gd name="connsiteY89" fmla="*/ 759400 h 1069981"/>
                    <a:gd name="connsiteX90" fmla="*/ 433917 w 1678230"/>
                    <a:gd name="connsiteY90" fmla="*/ 714772 h 1069981"/>
                    <a:gd name="connsiteX91" fmla="*/ 362119 w 1678230"/>
                    <a:gd name="connsiteY91" fmla="*/ 604363 h 1069981"/>
                    <a:gd name="connsiteX92" fmla="*/ 827209 w 1678230"/>
                    <a:gd name="connsiteY92" fmla="*/ 584078 h 1069981"/>
                    <a:gd name="connsiteX93" fmla="*/ 801012 w 1678230"/>
                    <a:gd name="connsiteY93" fmla="*/ 593279 h 1069981"/>
                    <a:gd name="connsiteX94" fmla="*/ 761698 w 1678230"/>
                    <a:gd name="connsiteY94" fmla="*/ 601176 h 1069981"/>
                    <a:gd name="connsiteX95" fmla="*/ 767287 w 1678230"/>
                    <a:gd name="connsiteY95" fmla="*/ 635531 h 1069981"/>
                    <a:gd name="connsiteX96" fmla="*/ 833910 w 1678230"/>
                    <a:gd name="connsiteY96" fmla="*/ 733643 h 1069981"/>
                    <a:gd name="connsiteX97" fmla="*/ 836695 w 1678230"/>
                    <a:gd name="connsiteY97" fmla="*/ 735735 h 1069981"/>
                    <a:gd name="connsiteX98" fmla="*/ 866497 w 1678230"/>
                    <a:gd name="connsiteY98" fmla="*/ 711020 h 1069981"/>
                    <a:gd name="connsiteX99" fmla="*/ 910942 w 1678230"/>
                    <a:gd name="connsiteY99" fmla="*/ 635531 h 1069981"/>
                    <a:gd name="connsiteX100" fmla="*/ 915777 w 1678230"/>
                    <a:gd name="connsiteY100" fmla="*/ 605808 h 1069981"/>
                    <a:gd name="connsiteX101" fmla="*/ 853406 w 1678230"/>
                    <a:gd name="connsiteY101" fmla="*/ 593279 h 1069981"/>
                    <a:gd name="connsiteX102" fmla="*/ 1300553 w 1678230"/>
                    <a:gd name="connsiteY102" fmla="*/ 581949 h 1069981"/>
                    <a:gd name="connsiteX103" fmla="*/ 1297061 w 1678230"/>
                    <a:gd name="connsiteY103" fmla="*/ 604363 h 1069981"/>
                    <a:gd name="connsiteX104" fmla="*/ 1215367 w 1678230"/>
                    <a:gd name="connsiteY104" fmla="*/ 723892 h 1069981"/>
                    <a:gd name="connsiteX105" fmla="*/ 1176673 w 1678230"/>
                    <a:gd name="connsiteY105" fmla="*/ 751610 h 1069981"/>
                    <a:gd name="connsiteX106" fmla="*/ 1178168 w 1678230"/>
                    <a:gd name="connsiteY106" fmla="*/ 761209 h 1069981"/>
                    <a:gd name="connsiteX107" fmla="*/ 1168474 w 1678230"/>
                    <a:gd name="connsiteY107" fmla="*/ 823438 h 1069981"/>
                    <a:gd name="connsiteX108" fmla="*/ 1154901 w 1678230"/>
                    <a:gd name="connsiteY108" fmla="*/ 851731 h 1069981"/>
                    <a:gd name="connsiteX109" fmla="*/ 1201064 w 1678230"/>
                    <a:gd name="connsiteY109" fmla="*/ 854615 h 1069981"/>
                    <a:gd name="connsiteX110" fmla="*/ 1373412 w 1678230"/>
                    <a:gd name="connsiteY110" fmla="*/ 833053 h 1069981"/>
                    <a:gd name="connsiteX111" fmla="*/ 1397199 w 1678230"/>
                    <a:gd name="connsiteY111" fmla="*/ 825052 h 1069981"/>
                    <a:gd name="connsiteX112" fmla="*/ 1401480 w 1678230"/>
                    <a:gd name="connsiteY112" fmla="*/ 816506 h 1069981"/>
                    <a:gd name="connsiteX113" fmla="*/ 1410475 w 1678230"/>
                    <a:gd name="connsiteY113" fmla="*/ 761209 h 1069981"/>
                    <a:gd name="connsiteX114" fmla="*/ 1309367 w 1678230"/>
                    <a:gd name="connsiteY114" fmla="*/ 586678 h 1069981"/>
                    <a:gd name="connsiteX115" fmla="*/ 393133 w 1678230"/>
                    <a:gd name="connsiteY115" fmla="*/ 580966 h 1069981"/>
                    <a:gd name="connsiteX116" fmla="*/ 395811 w 1678230"/>
                    <a:gd name="connsiteY116" fmla="*/ 597431 h 1069981"/>
                    <a:gd name="connsiteX117" fmla="*/ 462435 w 1678230"/>
                    <a:gd name="connsiteY117" fmla="*/ 695543 h 1069981"/>
                    <a:gd name="connsiteX118" fmla="*/ 496753 w 1678230"/>
                    <a:gd name="connsiteY118" fmla="*/ 721318 h 1069981"/>
                    <a:gd name="connsiteX119" fmla="*/ 500232 w 1678230"/>
                    <a:gd name="connsiteY119" fmla="*/ 698981 h 1069981"/>
                    <a:gd name="connsiteX120" fmla="*/ 528036 w 1678230"/>
                    <a:gd name="connsiteY120" fmla="*/ 641021 h 1069981"/>
                    <a:gd name="connsiteX121" fmla="*/ 551233 w 1678230"/>
                    <a:gd name="connsiteY121" fmla="*/ 613366 h 1069981"/>
                    <a:gd name="connsiteX122" fmla="*/ 519113 w 1678230"/>
                    <a:gd name="connsiteY122" fmla="*/ 611271 h 1069981"/>
                    <a:gd name="connsiteX123" fmla="*/ 440314 w 1678230"/>
                    <a:gd name="connsiteY123" fmla="*/ 596127 h 1069981"/>
                    <a:gd name="connsiteX124" fmla="*/ 1266416 w 1678230"/>
                    <a:gd name="connsiteY124" fmla="*/ 578689 h 1069981"/>
                    <a:gd name="connsiteX125" fmla="*/ 1224874 w 1678230"/>
                    <a:gd name="connsiteY125" fmla="*/ 593279 h 1069981"/>
                    <a:gd name="connsiteX126" fmla="*/ 1135306 w 1678230"/>
                    <a:gd name="connsiteY126" fmla="*/ 611271 h 1069981"/>
                    <a:gd name="connsiteX127" fmla="*/ 1116732 w 1678230"/>
                    <a:gd name="connsiteY127" fmla="*/ 612483 h 1069981"/>
                    <a:gd name="connsiteX128" fmla="*/ 1140670 w 1678230"/>
                    <a:gd name="connsiteY128" fmla="*/ 641021 h 1069981"/>
                    <a:gd name="connsiteX129" fmla="*/ 1168474 w 1678230"/>
                    <a:gd name="connsiteY129" fmla="*/ 698981 h 1069981"/>
                    <a:gd name="connsiteX130" fmla="*/ 1171048 w 1678230"/>
                    <a:gd name="connsiteY130" fmla="*/ 715505 h 1069981"/>
                    <a:gd name="connsiteX131" fmla="*/ 1226340 w 1678230"/>
                    <a:gd name="connsiteY131" fmla="*/ 664078 h 1069981"/>
                    <a:gd name="connsiteX132" fmla="*/ 1263367 w 1678230"/>
                    <a:gd name="connsiteY132" fmla="*/ 597431 h 1069981"/>
                    <a:gd name="connsiteX133" fmla="*/ 761723 w 1678230"/>
                    <a:gd name="connsiteY133" fmla="*/ 559136 h 1069981"/>
                    <a:gd name="connsiteX134" fmla="*/ 760793 w 1678230"/>
                    <a:gd name="connsiteY134" fmla="*/ 564854 h 1069981"/>
                    <a:gd name="connsiteX135" fmla="*/ 768971 w 1678230"/>
                    <a:gd name="connsiteY135" fmla="*/ 563005 h 1069981"/>
                    <a:gd name="connsiteX136" fmla="*/ 914602 w 1678230"/>
                    <a:gd name="connsiteY136" fmla="*/ 547440 h 1069981"/>
                    <a:gd name="connsiteX137" fmla="*/ 882454 w 1678230"/>
                    <a:gd name="connsiteY137" fmla="*/ 564604 h 1069981"/>
                    <a:gd name="connsiteX138" fmla="*/ 918523 w 1678230"/>
                    <a:gd name="connsiteY138" fmla="*/ 571542 h 1069981"/>
                    <a:gd name="connsiteX139" fmla="*/ 720056 w 1678230"/>
                    <a:gd name="connsiteY139" fmla="*/ 536890 h 1069981"/>
                    <a:gd name="connsiteX140" fmla="*/ 654614 w 1678230"/>
                    <a:gd name="connsiteY140" fmla="*/ 567193 h 1069981"/>
                    <a:gd name="connsiteX141" fmla="*/ 635005 w 1678230"/>
                    <a:gd name="connsiteY141" fmla="*/ 581921 h 1069981"/>
                    <a:gd name="connsiteX142" fmla="*/ 704511 w 1678230"/>
                    <a:gd name="connsiteY142" fmla="*/ 577579 h 1069981"/>
                    <a:gd name="connsiteX143" fmla="*/ 725037 w 1678230"/>
                    <a:gd name="connsiteY143" fmla="*/ 572938 h 1069981"/>
                    <a:gd name="connsiteX144" fmla="*/ 729839 w 1678230"/>
                    <a:gd name="connsiteY144" fmla="*/ 542113 h 1069981"/>
                    <a:gd name="connsiteX145" fmla="*/ 946997 w 1678230"/>
                    <a:gd name="connsiteY145" fmla="*/ 533162 h 1069981"/>
                    <a:gd name="connsiteX146" fmla="*/ 953956 w 1678230"/>
                    <a:gd name="connsiteY146" fmla="*/ 577832 h 1069981"/>
                    <a:gd name="connsiteX147" fmla="*/ 1034996 w 1678230"/>
                    <a:gd name="connsiteY147" fmla="*/ 582894 h 1069981"/>
                    <a:gd name="connsiteX148" fmla="*/ 1014090 w 1678230"/>
                    <a:gd name="connsiteY148" fmla="*/ 567193 h 1069981"/>
                    <a:gd name="connsiteX149" fmla="*/ 948561 w 1678230"/>
                    <a:gd name="connsiteY149" fmla="*/ 533688 h 1069981"/>
                    <a:gd name="connsiteX150" fmla="*/ 837908 w 1678230"/>
                    <a:gd name="connsiteY150" fmla="*/ 501573 h 1069981"/>
                    <a:gd name="connsiteX151" fmla="*/ 771465 w 1678230"/>
                    <a:gd name="connsiteY151" fmla="*/ 516595 h 1069981"/>
                    <a:gd name="connsiteX152" fmla="*/ 767711 w 1678230"/>
                    <a:gd name="connsiteY152" fmla="*/ 524089 h 1069981"/>
                    <a:gd name="connsiteX153" fmla="*/ 791580 w 1678230"/>
                    <a:gd name="connsiteY153" fmla="*/ 536293 h 1069981"/>
                    <a:gd name="connsiteX154" fmla="*/ 828901 w 1678230"/>
                    <a:gd name="connsiteY154" fmla="*/ 548846 h 1069981"/>
                    <a:gd name="connsiteX155" fmla="*/ 898209 w 1678230"/>
                    <a:gd name="connsiteY155" fmla="*/ 516752 h 1069981"/>
                    <a:gd name="connsiteX156" fmla="*/ 873349 w 1678230"/>
                    <a:gd name="connsiteY156" fmla="*/ 508391 h 1069981"/>
                    <a:gd name="connsiteX157" fmla="*/ 654111 w 1678230"/>
                    <a:gd name="connsiteY157" fmla="*/ 489758 h 1069981"/>
                    <a:gd name="connsiteX158" fmla="*/ 611768 w 1678230"/>
                    <a:gd name="connsiteY158" fmla="*/ 492403 h 1069981"/>
                    <a:gd name="connsiteX159" fmla="*/ 453443 w 1678230"/>
                    <a:gd name="connsiteY159" fmla="*/ 533688 h 1069981"/>
                    <a:gd name="connsiteX160" fmla="*/ 416090 w 1678230"/>
                    <a:gd name="connsiteY160" fmla="*/ 552787 h 1069981"/>
                    <a:gd name="connsiteX161" fmla="*/ 452923 w 1678230"/>
                    <a:gd name="connsiteY161" fmla="*/ 564121 h 1069981"/>
                    <a:gd name="connsiteX162" fmla="*/ 526043 w 1678230"/>
                    <a:gd name="connsiteY162" fmla="*/ 577579 h 1069981"/>
                    <a:gd name="connsiteX163" fmla="*/ 581620 w 1678230"/>
                    <a:gd name="connsiteY163" fmla="*/ 581051 h 1069981"/>
                    <a:gd name="connsiteX164" fmla="*/ 630297 w 1678230"/>
                    <a:gd name="connsiteY164" fmla="*/ 542875 h 1069981"/>
                    <a:gd name="connsiteX165" fmla="*/ 684761 w 1678230"/>
                    <a:gd name="connsiteY165" fmla="*/ 513796 h 1069981"/>
                    <a:gd name="connsiteX166" fmla="*/ 1001361 w 1678230"/>
                    <a:gd name="connsiteY166" fmla="*/ 488931 h 1069981"/>
                    <a:gd name="connsiteX167" fmla="*/ 975444 w 1678230"/>
                    <a:gd name="connsiteY167" fmla="*/ 509257 h 1069981"/>
                    <a:gd name="connsiteX168" fmla="*/ 1038410 w 1678230"/>
                    <a:gd name="connsiteY168" fmla="*/ 542875 h 1069981"/>
                    <a:gd name="connsiteX169" fmla="*/ 1086032 w 1678230"/>
                    <a:gd name="connsiteY169" fmla="*/ 580224 h 1069981"/>
                    <a:gd name="connsiteX170" fmla="*/ 1128373 w 1678230"/>
                    <a:gd name="connsiteY170" fmla="*/ 577579 h 1069981"/>
                    <a:gd name="connsiteX171" fmla="*/ 1211487 w 1678230"/>
                    <a:gd name="connsiteY171" fmla="*/ 561591 h 1069981"/>
                    <a:gd name="connsiteX172" fmla="*/ 1242908 w 1678230"/>
                    <a:gd name="connsiteY172" fmla="*/ 551022 h 1069981"/>
                    <a:gd name="connsiteX173" fmla="*/ 1197296 w 1678230"/>
                    <a:gd name="connsiteY173" fmla="*/ 526551 h 1069981"/>
                    <a:gd name="connsiteX174" fmla="*/ 1056936 w 1678230"/>
                    <a:gd name="connsiteY174" fmla="*/ 492403 h 1069981"/>
                    <a:gd name="connsiteX175" fmla="*/ 947975 w 1678230"/>
                    <a:gd name="connsiteY175" fmla="*/ 488061 h 1069981"/>
                    <a:gd name="connsiteX176" fmla="*/ 930786 w 1678230"/>
                    <a:gd name="connsiteY176" fmla="*/ 489135 h 1069981"/>
                    <a:gd name="connsiteX177" fmla="*/ 932539 w 1678230"/>
                    <a:gd name="connsiteY177" fmla="*/ 492789 h 1069981"/>
                    <a:gd name="connsiteX178" fmla="*/ 938767 w 1678230"/>
                    <a:gd name="connsiteY178" fmla="*/ 494977 h 1069981"/>
                    <a:gd name="connsiteX179" fmla="*/ 705146 w 1678230"/>
                    <a:gd name="connsiteY179" fmla="*/ 487087 h 1069981"/>
                    <a:gd name="connsiteX180" fmla="*/ 720203 w 1678230"/>
                    <a:gd name="connsiteY180" fmla="*/ 498396 h 1069981"/>
                    <a:gd name="connsiteX181" fmla="*/ 745266 w 1678230"/>
                    <a:gd name="connsiteY181" fmla="*/ 489593 h 1069981"/>
                    <a:gd name="connsiteX182" fmla="*/ 838863 w 1678230"/>
                    <a:gd name="connsiteY182" fmla="*/ 423104 h 1069981"/>
                    <a:gd name="connsiteX183" fmla="*/ 833910 w 1678230"/>
                    <a:gd name="connsiteY183" fmla="*/ 426825 h 1069981"/>
                    <a:gd name="connsiteX184" fmla="*/ 804663 w 1678230"/>
                    <a:gd name="connsiteY184" fmla="*/ 460216 h 1069981"/>
                    <a:gd name="connsiteX185" fmla="*/ 834353 w 1678230"/>
                    <a:gd name="connsiteY185" fmla="*/ 466180 h 1069981"/>
                    <a:gd name="connsiteX186" fmla="*/ 871538 w 1678230"/>
                    <a:gd name="connsiteY186" fmla="*/ 458710 h 1069981"/>
                    <a:gd name="connsiteX187" fmla="*/ 872208 w 1678230"/>
                    <a:gd name="connsiteY187" fmla="*/ 458667 h 1069981"/>
                    <a:gd name="connsiteX188" fmla="*/ 844319 w 1678230"/>
                    <a:gd name="connsiteY188" fmla="*/ 426825 h 1069981"/>
                    <a:gd name="connsiteX189" fmla="*/ 157378 w 1678230"/>
                    <a:gd name="connsiteY189" fmla="*/ 391248 h 1069981"/>
                    <a:gd name="connsiteX190" fmla="*/ 110010 w 1678230"/>
                    <a:gd name="connsiteY190" fmla="*/ 426825 h 1069981"/>
                    <a:gd name="connsiteX191" fmla="*/ 34391 w 1678230"/>
                    <a:gd name="connsiteY191" fmla="*/ 580234 h 1069981"/>
                    <a:gd name="connsiteX192" fmla="*/ 229605 w 1678230"/>
                    <a:gd name="connsiteY192" fmla="*/ 807755 h 1069981"/>
                    <a:gd name="connsiteX193" fmla="*/ 231171 w 1678230"/>
                    <a:gd name="connsiteY193" fmla="*/ 808282 h 1069981"/>
                    <a:gd name="connsiteX194" fmla="*/ 223838 w 1678230"/>
                    <a:gd name="connsiteY194" fmla="*/ 761209 h 1069981"/>
                    <a:gd name="connsiteX195" fmla="*/ 305330 w 1678230"/>
                    <a:gd name="connsiteY195" fmla="*/ 588572 h 1069981"/>
                    <a:gd name="connsiteX196" fmla="*/ 341336 w 1678230"/>
                    <a:gd name="connsiteY196" fmla="*/ 560333 h 1069981"/>
                    <a:gd name="connsiteX197" fmla="*/ 303009 w 1678230"/>
                    <a:gd name="connsiteY197" fmla="*/ 542249 h 1069981"/>
                    <a:gd name="connsiteX198" fmla="*/ 182684 w 1678230"/>
                    <a:gd name="connsiteY198" fmla="*/ 439251 h 1069981"/>
                    <a:gd name="connsiteX199" fmla="*/ 1502234 w 1678230"/>
                    <a:gd name="connsiteY199" fmla="*/ 380124 h 1069981"/>
                    <a:gd name="connsiteX200" fmla="*/ 1478807 w 1678230"/>
                    <a:gd name="connsiteY200" fmla="*/ 428960 h 1069981"/>
                    <a:gd name="connsiteX201" fmla="*/ 1376547 w 1678230"/>
                    <a:gd name="connsiteY201" fmla="*/ 527107 h 1069981"/>
                    <a:gd name="connsiteX202" fmla="*/ 1322539 w 1678230"/>
                    <a:gd name="connsiteY202" fmla="*/ 555942 h 1069981"/>
                    <a:gd name="connsiteX203" fmla="*/ 1335907 w 1678230"/>
                    <a:gd name="connsiteY203" fmla="*/ 564802 h 1069981"/>
                    <a:gd name="connsiteX204" fmla="*/ 1444868 w 1678230"/>
                    <a:gd name="connsiteY204" fmla="*/ 761209 h 1069981"/>
                    <a:gd name="connsiteX205" fmla="*/ 1437008 w 1678230"/>
                    <a:gd name="connsiteY205" fmla="*/ 811662 h 1069981"/>
                    <a:gd name="connsiteX206" fmla="*/ 1448623 w 1678230"/>
                    <a:gd name="connsiteY206" fmla="*/ 807755 h 1069981"/>
                    <a:gd name="connsiteX207" fmla="*/ 1643837 w 1678230"/>
                    <a:gd name="connsiteY207" fmla="*/ 580234 h 1069981"/>
                    <a:gd name="connsiteX208" fmla="*/ 1514152 w 1678230"/>
                    <a:gd name="connsiteY208" fmla="*/ 386217 h 1069981"/>
                    <a:gd name="connsiteX209" fmla="*/ 563751 w 1678230"/>
                    <a:gd name="connsiteY209" fmla="*/ 323959 h 1069981"/>
                    <a:gd name="connsiteX210" fmla="*/ 516501 w 1678230"/>
                    <a:gd name="connsiteY210" fmla="*/ 348117 h 1069981"/>
                    <a:gd name="connsiteX211" fmla="*/ 395811 w 1678230"/>
                    <a:gd name="connsiteY211" fmla="*/ 486837 h 1069981"/>
                    <a:gd name="connsiteX212" fmla="*/ 388893 w 1678230"/>
                    <a:gd name="connsiteY212" fmla="*/ 529369 h 1069981"/>
                    <a:gd name="connsiteX213" fmla="*/ 434215 w 1678230"/>
                    <a:gd name="connsiteY213" fmla="*/ 505171 h 1069981"/>
                    <a:gd name="connsiteX214" fmla="*/ 604838 w 1678230"/>
                    <a:gd name="connsiteY214" fmla="*/ 458710 h 1069981"/>
                    <a:gd name="connsiteX215" fmla="*/ 623963 w 1678230"/>
                    <a:gd name="connsiteY215" fmla="*/ 457463 h 1069981"/>
                    <a:gd name="connsiteX216" fmla="*/ 595073 w 1678230"/>
                    <a:gd name="connsiteY216" fmla="*/ 421991 h 1069981"/>
                    <a:gd name="connsiteX217" fmla="*/ 567473 w 1678230"/>
                    <a:gd name="connsiteY217" fmla="*/ 355795 h 1069981"/>
                    <a:gd name="connsiteX218" fmla="*/ 1055867 w 1678230"/>
                    <a:gd name="connsiteY218" fmla="*/ 322192 h 1069981"/>
                    <a:gd name="connsiteX219" fmla="*/ 1028717 w 1678230"/>
                    <a:gd name="connsiteY219" fmla="*/ 327415 h 1069981"/>
                    <a:gd name="connsiteX220" fmla="*/ 887976 w 1678230"/>
                    <a:gd name="connsiteY220" fmla="*/ 386217 h 1069981"/>
                    <a:gd name="connsiteX221" fmla="*/ 865997 w 1678230"/>
                    <a:gd name="connsiteY221" fmla="*/ 402725 h 1069981"/>
                    <a:gd name="connsiteX222" fmla="*/ 872838 w 1678230"/>
                    <a:gd name="connsiteY222" fmla="*/ 407596 h 1069981"/>
                    <a:gd name="connsiteX223" fmla="*/ 913420 w 1678230"/>
                    <a:gd name="connsiteY223" fmla="*/ 455978 h 1069981"/>
                    <a:gd name="connsiteX224" fmla="*/ 967703 w 1678230"/>
                    <a:gd name="connsiteY224" fmla="*/ 452437 h 1069981"/>
                    <a:gd name="connsiteX225" fmla="*/ 989709 w 1678230"/>
                    <a:gd name="connsiteY225" fmla="*/ 453873 h 1069981"/>
                    <a:gd name="connsiteX226" fmla="*/ 1023255 w 1678230"/>
                    <a:gd name="connsiteY226" fmla="*/ 415573 h 1069981"/>
                    <a:gd name="connsiteX227" fmla="*/ 1049055 w 1678230"/>
                    <a:gd name="connsiteY227" fmla="*/ 364069 h 1069981"/>
                    <a:gd name="connsiteX228" fmla="*/ 1090472 w 1678230"/>
                    <a:gd name="connsiteY228" fmla="*/ 321425 h 1069981"/>
                    <a:gd name="connsiteX229" fmla="*/ 1082749 w 1678230"/>
                    <a:gd name="connsiteY229" fmla="*/ 371000 h 1069981"/>
                    <a:gd name="connsiteX230" fmla="*/ 1054945 w 1678230"/>
                    <a:gd name="connsiteY230" fmla="*/ 428960 h 1069981"/>
                    <a:gd name="connsiteX231" fmla="*/ 1031748 w 1678230"/>
                    <a:gd name="connsiteY231" fmla="*/ 456615 h 1069981"/>
                    <a:gd name="connsiteX232" fmla="*/ 1063869 w 1678230"/>
                    <a:gd name="connsiteY232" fmla="*/ 458710 h 1069981"/>
                    <a:gd name="connsiteX233" fmla="*/ 1179771 w 1678230"/>
                    <a:gd name="connsiteY233" fmla="*/ 484531 h 1069981"/>
                    <a:gd name="connsiteX234" fmla="*/ 1269269 w 1678230"/>
                    <a:gd name="connsiteY234" fmla="*/ 523117 h 1069981"/>
                    <a:gd name="connsiteX235" fmla="*/ 1263367 w 1678230"/>
                    <a:gd name="connsiteY235" fmla="*/ 486837 h 1069981"/>
                    <a:gd name="connsiteX236" fmla="*/ 1142677 w 1678230"/>
                    <a:gd name="connsiteY236" fmla="*/ 348117 h 1069981"/>
                    <a:gd name="connsiteX237" fmla="*/ 597419 w 1678230"/>
                    <a:gd name="connsiteY237" fmla="*/ 317394 h 1069981"/>
                    <a:gd name="connsiteX238" fmla="*/ 601468 w 1678230"/>
                    <a:gd name="connsiteY238" fmla="*/ 350557 h 1069981"/>
                    <a:gd name="connsiteX239" fmla="*/ 627078 w 1678230"/>
                    <a:gd name="connsiteY239" fmla="*/ 409380 h 1069981"/>
                    <a:gd name="connsiteX240" fmla="*/ 665659 w 1678230"/>
                    <a:gd name="connsiteY240" fmla="*/ 454743 h 1069981"/>
                    <a:gd name="connsiteX241" fmla="*/ 701003 w 1678230"/>
                    <a:gd name="connsiteY241" fmla="*/ 452437 h 1069981"/>
                    <a:gd name="connsiteX242" fmla="*/ 764316 w 1678230"/>
                    <a:gd name="connsiteY242" fmla="*/ 456567 h 1069981"/>
                    <a:gd name="connsiteX243" fmla="*/ 805392 w 1678230"/>
                    <a:gd name="connsiteY243" fmla="*/ 407596 h 1069981"/>
                    <a:gd name="connsiteX244" fmla="*/ 810384 w 1678230"/>
                    <a:gd name="connsiteY244" fmla="*/ 403682 h 1069981"/>
                    <a:gd name="connsiteX245" fmla="*/ 758809 w 1678230"/>
                    <a:gd name="connsiteY245" fmla="*/ 368508 h 1069981"/>
                    <a:gd name="connsiteX246" fmla="*/ 649511 w 1678230"/>
                    <a:gd name="connsiteY246" fmla="*/ 327415 h 1069981"/>
                    <a:gd name="connsiteX247" fmla="*/ 1201064 w 1678230"/>
                    <a:gd name="connsiteY247" fmla="*/ 305853 h 1069981"/>
                    <a:gd name="connsiteX248" fmla="*/ 1140473 w 1678230"/>
                    <a:gd name="connsiteY248" fmla="*/ 309638 h 1069981"/>
                    <a:gd name="connsiteX249" fmla="*/ 1166997 w 1678230"/>
                    <a:gd name="connsiteY249" fmla="*/ 323799 h 1069981"/>
                    <a:gd name="connsiteX250" fmla="*/ 1297061 w 1678230"/>
                    <a:gd name="connsiteY250" fmla="*/ 479906 h 1069981"/>
                    <a:gd name="connsiteX251" fmla="*/ 1304433 w 1678230"/>
                    <a:gd name="connsiteY251" fmla="*/ 527226 h 1069981"/>
                    <a:gd name="connsiteX252" fmla="*/ 1352227 w 1678230"/>
                    <a:gd name="connsiteY252" fmla="*/ 502789 h 1069981"/>
                    <a:gd name="connsiteX253" fmla="*/ 1447117 w 1678230"/>
                    <a:gd name="connsiteY253" fmla="*/ 415573 h 1069981"/>
                    <a:gd name="connsiteX254" fmla="*/ 1472492 w 1678230"/>
                    <a:gd name="connsiteY254" fmla="*/ 364917 h 1069981"/>
                    <a:gd name="connsiteX255" fmla="*/ 1448623 w 1678230"/>
                    <a:gd name="connsiteY255" fmla="*/ 352713 h 1069981"/>
                    <a:gd name="connsiteX256" fmla="*/ 1201064 w 1678230"/>
                    <a:gd name="connsiteY256" fmla="*/ 305853 h 1069981"/>
                    <a:gd name="connsiteX257" fmla="*/ 477164 w 1678230"/>
                    <a:gd name="connsiteY257" fmla="*/ 305853 h 1069981"/>
                    <a:gd name="connsiteX258" fmla="*/ 229605 w 1678230"/>
                    <a:gd name="connsiteY258" fmla="*/ 352713 h 1069981"/>
                    <a:gd name="connsiteX259" fmla="*/ 186916 w 1678230"/>
                    <a:gd name="connsiteY259" fmla="*/ 374539 h 1069981"/>
                    <a:gd name="connsiteX260" fmla="*/ 199371 w 1678230"/>
                    <a:gd name="connsiteY260" fmla="*/ 403113 h 1069981"/>
                    <a:gd name="connsiteX261" fmla="*/ 273612 w 1678230"/>
                    <a:gd name="connsiteY261" fmla="*/ 483304 h 1069981"/>
                    <a:gd name="connsiteX262" fmla="*/ 354804 w 1678230"/>
                    <a:gd name="connsiteY262" fmla="*/ 526863 h 1069981"/>
                    <a:gd name="connsiteX263" fmla="*/ 362119 w 1678230"/>
                    <a:gd name="connsiteY263" fmla="*/ 479906 h 1069981"/>
                    <a:gd name="connsiteX264" fmla="*/ 492184 w 1678230"/>
                    <a:gd name="connsiteY264" fmla="*/ 323799 h 1069981"/>
                    <a:gd name="connsiteX265" fmla="*/ 520703 w 1678230"/>
                    <a:gd name="connsiteY265" fmla="*/ 308573 h 1069981"/>
                    <a:gd name="connsiteX266" fmla="*/ 829589 w 1678230"/>
                    <a:gd name="connsiteY266" fmla="*/ 267753 h 1069981"/>
                    <a:gd name="connsiteX267" fmla="*/ 657242 w 1678230"/>
                    <a:gd name="connsiteY267" fmla="*/ 289315 h 1069981"/>
                    <a:gd name="connsiteX268" fmla="*/ 647423 w 1678230"/>
                    <a:gd name="connsiteY268" fmla="*/ 292618 h 1069981"/>
                    <a:gd name="connsiteX269" fmla="*/ 662899 w 1678230"/>
                    <a:gd name="connsiteY269" fmla="*/ 295727 h 1069981"/>
                    <a:gd name="connsiteX270" fmla="*/ 780686 w 1678230"/>
                    <a:gd name="connsiteY270" fmla="*/ 341970 h 1069981"/>
                    <a:gd name="connsiteX271" fmla="*/ 837490 w 1678230"/>
                    <a:gd name="connsiteY271" fmla="*/ 382423 h 1069981"/>
                    <a:gd name="connsiteX272" fmla="*/ 863659 w 1678230"/>
                    <a:gd name="connsiteY272" fmla="*/ 361899 h 1069981"/>
                    <a:gd name="connsiteX273" fmla="*/ 1015331 w 1678230"/>
                    <a:gd name="connsiteY273" fmla="*/ 295727 h 1069981"/>
                    <a:gd name="connsiteX274" fmla="*/ 1018879 w 1678230"/>
                    <a:gd name="connsiteY274" fmla="*/ 295014 h 1069981"/>
                    <a:gd name="connsiteX275" fmla="*/ 1001936 w 1678230"/>
                    <a:gd name="connsiteY275" fmla="*/ 289315 h 1069981"/>
                    <a:gd name="connsiteX276" fmla="*/ 829589 w 1678230"/>
                    <a:gd name="connsiteY276" fmla="*/ 267753 h 1069981"/>
                    <a:gd name="connsiteX277" fmla="*/ 827208 w 1678230"/>
                    <a:gd name="connsiteY277" fmla="*/ 69267 h 1069981"/>
                    <a:gd name="connsiteX278" fmla="*/ 791580 w 1678230"/>
                    <a:gd name="connsiteY278" fmla="*/ 81251 h 1069981"/>
                    <a:gd name="connsiteX279" fmla="*/ 610306 w 1678230"/>
                    <a:gd name="connsiteY279" fmla="*/ 240200 h 1069981"/>
                    <a:gd name="connsiteX280" fmla="*/ 603911 w 1678230"/>
                    <a:gd name="connsiteY280" fmla="*/ 271657 h 1069981"/>
                    <a:gd name="connsiteX281" fmla="*/ 643856 w 1678230"/>
                    <a:gd name="connsiteY281" fmla="*/ 257627 h 1069981"/>
                    <a:gd name="connsiteX282" fmla="*/ 829590 w 1678230"/>
                    <a:gd name="connsiteY282" fmla="*/ 233362 h 1069981"/>
                    <a:gd name="connsiteX283" fmla="*/ 1015324 w 1678230"/>
                    <a:gd name="connsiteY283" fmla="*/ 257627 h 1069981"/>
                    <a:gd name="connsiteX284" fmla="*/ 1050139 w 1678230"/>
                    <a:gd name="connsiteY284" fmla="*/ 269855 h 1069981"/>
                    <a:gd name="connsiteX285" fmla="*/ 1044110 w 1678230"/>
                    <a:gd name="connsiteY285" fmla="*/ 240200 h 1069981"/>
                    <a:gd name="connsiteX286" fmla="*/ 862836 w 1678230"/>
                    <a:gd name="connsiteY286" fmla="*/ 81251 h 1069981"/>
                    <a:gd name="connsiteX287" fmla="*/ 1039139 w 1678230"/>
                    <a:gd name="connsiteY287" fmla="*/ 34391 h 1069981"/>
                    <a:gd name="connsiteX288" fmla="*/ 949905 w 1678230"/>
                    <a:gd name="connsiteY288" fmla="*/ 39965 h 1069981"/>
                    <a:gd name="connsiteX289" fmla="*/ 882454 w 1678230"/>
                    <a:gd name="connsiteY289" fmla="*/ 52940 h 1069981"/>
                    <a:gd name="connsiteX290" fmla="*/ 952685 w 1678230"/>
                    <a:gd name="connsiteY290" fmla="*/ 90437 h 1069981"/>
                    <a:gd name="connsiteX291" fmla="*/ 1082749 w 1678230"/>
                    <a:gd name="connsiteY291" fmla="*/ 246543 h 1069981"/>
                    <a:gd name="connsiteX292" fmla="*/ 1088133 w 1678230"/>
                    <a:gd name="connsiteY292" fmla="*/ 281103 h 1069981"/>
                    <a:gd name="connsiteX293" fmla="*/ 1104900 w 1678230"/>
                    <a:gd name="connsiteY293" fmla="*/ 277735 h 1069981"/>
                    <a:gd name="connsiteX294" fmla="*/ 1201065 w 1678230"/>
                    <a:gd name="connsiteY294" fmla="*/ 271462 h 1069981"/>
                    <a:gd name="connsiteX295" fmla="*/ 1467853 w 1678230"/>
                    <a:gd name="connsiteY295" fmla="*/ 324195 h 1069981"/>
                    <a:gd name="connsiteX296" fmla="*/ 1478480 w 1678230"/>
                    <a:gd name="connsiteY296" fmla="*/ 329869 h 1069981"/>
                    <a:gd name="connsiteX297" fmla="*/ 1481912 w 1678230"/>
                    <a:gd name="connsiteY297" fmla="*/ 308772 h 1069981"/>
                    <a:gd name="connsiteX298" fmla="*/ 1039139 w 1678230"/>
                    <a:gd name="connsiteY298" fmla="*/ 34391 h 1069981"/>
                    <a:gd name="connsiteX299" fmla="*/ 615277 w 1678230"/>
                    <a:gd name="connsiteY299" fmla="*/ 34391 h 1069981"/>
                    <a:gd name="connsiteX300" fmla="*/ 172504 w 1678230"/>
                    <a:gd name="connsiteY300" fmla="*/ 308772 h 1069981"/>
                    <a:gd name="connsiteX301" fmla="*/ 177221 w 1678230"/>
                    <a:gd name="connsiteY301" fmla="*/ 341898 h 1069981"/>
                    <a:gd name="connsiteX302" fmla="*/ 210377 w 1678230"/>
                    <a:gd name="connsiteY302" fmla="*/ 324195 h 1069981"/>
                    <a:gd name="connsiteX303" fmla="*/ 477165 w 1678230"/>
                    <a:gd name="connsiteY303" fmla="*/ 271462 h 1069981"/>
                    <a:gd name="connsiteX304" fmla="*/ 566876 w 1678230"/>
                    <a:gd name="connsiteY304" fmla="*/ 277314 h 1069981"/>
                    <a:gd name="connsiteX305" fmla="*/ 571669 w 1678230"/>
                    <a:gd name="connsiteY305" fmla="*/ 246543 h 1069981"/>
                    <a:gd name="connsiteX306" fmla="*/ 701734 w 1678230"/>
                    <a:gd name="connsiteY306" fmla="*/ 90437 h 1069981"/>
                    <a:gd name="connsiteX307" fmla="*/ 771964 w 1678230"/>
                    <a:gd name="connsiteY307" fmla="*/ 52941 h 1069981"/>
                    <a:gd name="connsiteX308" fmla="*/ 704511 w 1678230"/>
                    <a:gd name="connsiteY308" fmla="*/ 39965 h 1069981"/>
                    <a:gd name="connsiteX309" fmla="*/ 615277 w 1678230"/>
                    <a:gd name="connsiteY309" fmla="*/ 34391 h 1069981"/>
                    <a:gd name="connsiteX310" fmla="*/ 615278 w 1678230"/>
                    <a:gd name="connsiteY310" fmla="*/ 0 h 1069981"/>
                    <a:gd name="connsiteX311" fmla="*/ 801012 w 1678230"/>
                    <a:gd name="connsiteY311" fmla="*/ 24265 h 1069981"/>
                    <a:gd name="connsiteX312" fmla="*/ 827209 w 1678230"/>
                    <a:gd name="connsiteY312" fmla="*/ 33466 h 1069981"/>
                    <a:gd name="connsiteX313" fmla="*/ 853406 w 1678230"/>
                    <a:gd name="connsiteY313" fmla="*/ 24265 h 1069981"/>
                    <a:gd name="connsiteX314" fmla="*/ 1039140 w 1678230"/>
                    <a:gd name="connsiteY314" fmla="*/ 0 h 1069981"/>
                    <a:gd name="connsiteX315" fmla="*/ 1516305 w 1678230"/>
                    <a:gd name="connsiteY315" fmla="*/ 308772 h 1069981"/>
                    <a:gd name="connsiteX316" fmla="*/ 1510366 w 1678230"/>
                    <a:gd name="connsiteY316" fmla="*/ 346893 h 1069981"/>
                    <a:gd name="connsiteX317" fmla="*/ 1538472 w 1678230"/>
                    <a:gd name="connsiteY317" fmla="*/ 361899 h 1069981"/>
                    <a:gd name="connsiteX318" fmla="*/ 1678230 w 1678230"/>
                    <a:gd name="connsiteY318" fmla="*/ 580234 h 1069981"/>
                    <a:gd name="connsiteX319" fmla="*/ 1467853 w 1678230"/>
                    <a:gd name="connsiteY319" fmla="*/ 836273 h 1069981"/>
                    <a:gd name="connsiteX320" fmla="*/ 1421147 w 1678230"/>
                    <a:gd name="connsiteY320" fmla="*/ 852677 h 1069981"/>
                    <a:gd name="connsiteX321" fmla="*/ 1407370 w 1678230"/>
                    <a:gd name="connsiteY321" fmla="*/ 881397 h 1069981"/>
                    <a:gd name="connsiteX322" fmla="*/ 967703 w 1678230"/>
                    <a:gd name="connsiteY322" fmla="*/ 1069981 h 1069981"/>
                    <a:gd name="connsiteX323" fmla="*/ 848452 w 1678230"/>
                    <a:gd name="connsiteY323" fmla="*/ 1060260 h 1069981"/>
                    <a:gd name="connsiteX324" fmla="*/ 833405 w 1678230"/>
                    <a:gd name="connsiteY324" fmla="*/ 1056429 h 1069981"/>
                    <a:gd name="connsiteX325" fmla="*/ 797169 w 1678230"/>
                    <a:gd name="connsiteY325" fmla="*/ 1063708 h 1069981"/>
                    <a:gd name="connsiteX326" fmla="*/ 701003 w 1678230"/>
                    <a:gd name="connsiteY326" fmla="*/ 1069981 h 1069981"/>
                    <a:gd name="connsiteX327" fmla="*/ 261336 w 1678230"/>
                    <a:gd name="connsiteY327" fmla="*/ 881397 h 1069981"/>
                    <a:gd name="connsiteX328" fmla="*/ 245629 w 1678230"/>
                    <a:gd name="connsiteY328" fmla="*/ 848654 h 1069981"/>
                    <a:gd name="connsiteX329" fmla="*/ 210377 w 1678230"/>
                    <a:gd name="connsiteY329" fmla="*/ 836273 h 1069981"/>
                    <a:gd name="connsiteX330" fmla="*/ 0 w 1678230"/>
                    <a:gd name="connsiteY330" fmla="*/ 580234 h 1069981"/>
                    <a:gd name="connsiteX331" fmla="*/ 139758 w 1678230"/>
                    <a:gd name="connsiteY331" fmla="*/ 361899 h 1069981"/>
                    <a:gd name="connsiteX332" fmla="*/ 146546 w 1678230"/>
                    <a:gd name="connsiteY332" fmla="*/ 358275 h 1069981"/>
                    <a:gd name="connsiteX333" fmla="*/ 138113 w 1678230"/>
                    <a:gd name="connsiteY333" fmla="*/ 308772 h 1069981"/>
                    <a:gd name="connsiteX334" fmla="*/ 615278 w 1678230"/>
                    <a:gd name="connsiteY334" fmla="*/ 0 h 106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</a:cxnLst>
                  <a:rect l="l" t="t" r="r" b="b"/>
                  <a:pathLst>
                    <a:path w="1678230" h="1069981">
                      <a:moveTo>
                        <a:pt x="1376257" y="866859"/>
                      </a:moveTo>
                      <a:lnTo>
                        <a:pt x="1297231" y="882733"/>
                      </a:lnTo>
                      <a:cubicBezTo>
                        <a:pt x="1266168" y="886846"/>
                        <a:pt x="1234007" y="889006"/>
                        <a:pt x="1201065" y="889006"/>
                      </a:cubicBezTo>
                      <a:lnTo>
                        <a:pt x="1137752" y="884876"/>
                      </a:lnTo>
                      <a:lnTo>
                        <a:pt x="1096676" y="933847"/>
                      </a:lnTo>
                      <a:cubicBezTo>
                        <a:pt x="1062376" y="966700"/>
                        <a:pt x="1018561" y="995052"/>
                        <a:pt x="967791" y="1017248"/>
                      </a:cubicBezTo>
                      <a:lnTo>
                        <a:pt x="925432" y="1032126"/>
                      </a:lnTo>
                      <a:lnTo>
                        <a:pt x="967702" y="1035590"/>
                      </a:lnTo>
                      <a:cubicBezTo>
                        <a:pt x="1151105" y="1035590"/>
                        <a:pt x="1308463" y="966490"/>
                        <a:pt x="1375680" y="868011"/>
                      </a:cubicBezTo>
                      <a:close/>
                      <a:moveTo>
                        <a:pt x="291377" y="864723"/>
                      </a:moveTo>
                      <a:lnTo>
                        <a:pt x="293024" y="868011"/>
                      </a:lnTo>
                      <a:cubicBezTo>
                        <a:pt x="360241" y="966490"/>
                        <a:pt x="517599" y="1035590"/>
                        <a:pt x="701002" y="1035590"/>
                      </a:cubicBezTo>
                      <a:lnTo>
                        <a:pt x="741595" y="1033054"/>
                      </a:lnTo>
                      <a:lnTo>
                        <a:pt x="740258" y="1032714"/>
                      </a:lnTo>
                      <a:cubicBezTo>
                        <a:pt x="672647" y="1008947"/>
                        <a:pt x="614905" y="974914"/>
                        <a:pt x="572030" y="933847"/>
                      </a:cubicBezTo>
                      <a:lnTo>
                        <a:pt x="531448" y="885465"/>
                      </a:lnTo>
                      <a:lnTo>
                        <a:pt x="477165" y="889006"/>
                      </a:lnTo>
                      <a:cubicBezTo>
                        <a:pt x="411282" y="889006"/>
                        <a:pt x="348518" y="880366"/>
                        <a:pt x="291431" y="864741"/>
                      </a:cubicBezTo>
                      <a:close/>
                      <a:moveTo>
                        <a:pt x="946209" y="840463"/>
                      </a:moveTo>
                      <a:lnTo>
                        <a:pt x="914056" y="846084"/>
                      </a:lnTo>
                      <a:cubicBezTo>
                        <a:pt x="886641" y="849252"/>
                        <a:pt x="858414" y="850906"/>
                        <a:pt x="829590" y="850906"/>
                      </a:cubicBezTo>
                      <a:lnTo>
                        <a:pt x="730023" y="841165"/>
                      </a:lnTo>
                      <a:lnTo>
                        <a:pt x="662899" y="864741"/>
                      </a:lnTo>
                      <a:cubicBezTo>
                        <a:pt x="634356" y="872554"/>
                        <a:pt x="604393" y="878620"/>
                        <a:pt x="573331" y="882733"/>
                      </a:cubicBezTo>
                      <a:lnTo>
                        <a:pt x="572448" y="882791"/>
                      </a:lnTo>
                      <a:lnTo>
                        <a:pt x="589031" y="903486"/>
                      </a:lnTo>
                      <a:cubicBezTo>
                        <a:pt x="627859" y="943086"/>
                        <a:pt x="682408" y="976112"/>
                        <a:pt x="747309" y="999238"/>
                      </a:cubicBezTo>
                      <a:lnTo>
                        <a:pt x="834166" y="1021565"/>
                      </a:lnTo>
                      <a:lnTo>
                        <a:pt x="873349" y="1014028"/>
                      </a:lnTo>
                      <a:cubicBezTo>
                        <a:pt x="952808" y="993201"/>
                        <a:pt x="1020415" y="958410"/>
                        <a:pt x="1068157" y="914618"/>
                      </a:cubicBezTo>
                      <a:lnTo>
                        <a:pt x="1097403" y="881227"/>
                      </a:lnTo>
                      <a:lnTo>
                        <a:pt x="1015331" y="864741"/>
                      </a:lnTo>
                      <a:close/>
                      <a:moveTo>
                        <a:pt x="527912" y="779545"/>
                      </a:moveTo>
                      <a:lnTo>
                        <a:pt x="533925" y="816506"/>
                      </a:lnTo>
                      <a:lnTo>
                        <a:pt x="550008" y="850065"/>
                      </a:lnTo>
                      <a:lnTo>
                        <a:pt x="566398" y="849041"/>
                      </a:lnTo>
                      <a:cubicBezTo>
                        <a:pt x="595222" y="845386"/>
                        <a:pt x="623025" y="839995"/>
                        <a:pt x="649511" y="833053"/>
                      </a:cubicBezTo>
                      <a:lnTo>
                        <a:pt x="661724" y="828945"/>
                      </a:lnTo>
                      <a:lnTo>
                        <a:pt x="562803" y="798173"/>
                      </a:lnTo>
                      <a:close/>
                      <a:moveTo>
                        <a:pt x="837900" y="778367"/>
                      </a:moveTo>
                      <a:lnTo>
                        <a:pt x="814572" y="798569"/>
                      </a:lnTo>
                      <a:lnTo>
                        <a:pt x="788218" y="812639"/>
                      </a:lnTo>
                      <a:lnTo>
                        <a:pt x="829589" y="816515"/>
                      </a:lnTo>
                      <a:lnTo>
                        <a:pt x="890984" y="813158"/>
                      </a:lnTo>
                      <a:lnTo>
                        <a:pt x="863659" y="798569"/>
                      </a:lnTo>
                      <a:close/>
                      <a:moveTo>
                        <a:pt x="1141513" y="775117"/>
                      </a:moveTo>
                      <a:lnTo>
                        <a:pt x="1067102" y="809998"/>
                      </a:lnTo>
                      <a:lnTo>
                        <a:pt x="1010750" y="827010"/>
                      </a:lnTo>
                      <a:lnTo>
                        <a:pt x="1028717" y="833053"/>
                      </a:lnTo>
                      <a:cubicBezTo>
                        <a:pt x="1055203" y="839995"/>
                        <a:pt x="1083006" y="845386"/>
                        <a:pt x="1111830" y="849041"/>
                      </a:cubicBezTo>
                      <a:lnTo>
                        <a:pt x="1118280" y="849444"/>
                      </a:lnTo>
                      <a:lnTo>
                        <a:pt x="1134780" y="816506"/>
                      </a:lnTo>
                      <a:close/>
                      <a:moveTo>
                        <a:pt x="949429" y="611692"/>
                      </a:moveTo>
                      <a:lnTo>
                        <a:pt x="944636" y="642463"/>
                      </a:lnTo>
                      <a:cubicBezTo>
                        <a:pt x="935102" y="672613"/>
                        <a:pt x="918776" y="701163"/>
                        <a:pt x="896739" y="727413"/>
                      </a:cubicBezTo>
                      <a:lnTo>
                        <a:pt x="863704" y="756021"/>
                      </a:lnTo>
                      <a:lnTo>
                        <a:pt x="887976" y="774251"/>
                      </a:lnTo>
                      <a:lnTo>
                        <a:pt x="948867" y="805384"/>
                      </a:lnTo>
                      <a:lnTo>
                        <a:pt x="981829" y="799866"/>
                      </a:lnTo>
                      <a:cubicBezTo>
                        <a:pt x="1017433" y="791787"/>
                        <a:pt x="1050895" y="780957"/>
                        <a:pt x="1081546" y="767790"/>
                      </a:cubicBezTo>
                      <a:lnTo>
                        <a:pt x="1139592" y="735494"/>
                      </a:lnTo>
                      <a:lnTo>
                        <a:pt x="1134780" y="705912"/>
                      </a:lnTo>
                      <a:cubicBezTo>
                        <a:pt x="1128881" y="688051"/>
                        <a:pt x="1120183" y="670821"/>
                        <a:pt x="1108980" y="654408"/>
                      </a:cubicBezTo>
                      <a:lnTo>
                        <a:pt x="1074662" y="615227"/>
                      </a:lnTo>
                      <a:lnTo>
                        <a:pt x="1039140" y="617544"/>
                      </a:lnTo>
                      <a:close/>
                      <a:moveTo>
                        <a:pt x="728211" y="607903"/>
                      </a:moveTo>
                      <a:lnTo>
                        <a:pt x="711444" y="611271"/>
                      </a:lnTo>
                      <a:cubicBezTo>
                        <a:pt x="680381" y="615384"/>
                        <a:pt x="648220" y="617544"/>
                        <a:pt x="615278" y="617544"/>
                      </a:cubicBezTo>
                      <a:lnTo>
                        <a:pt x="593271" y="616109"/>
                      </a:lnTo>
                      <a:lnTo>
                        <a:pt x="559724" y="654408"/>
                      </a:lnTo>
                      <a:cubicBezTo>
                        <a:pt x="548522" y="670821"/>
                        <a:pt x="539823" y="688050"/>
                        <a:pt x="533925" y="705912"/>
                      </a:cubicBezTo>
                      <a:lnTo>
                        <a:pt x="528045" y="742053"/>
                      </a:lnTo>
                      <a:lnTo>
                        <a:pt x="582030" y="769655"/>
                      </a:lnTo>
                      <a:cubicBezTo>
                        <a:pt x="617364" y="784448"/>
                        <a:pt x="656328" y="796163"/>
                        <a:pt x="697922" y="804180"/>
                      </a:cubicBezTo>
                      <a:lnTo>
                        <a:pt x="726483" y="806855"/>
                      </a:lnTo>
                      <a:lnTo>
                        <a:pt x="790252" y="774251"/>
                      </a:lnTo>
                      <a:lnTo>
                        <a:pt x="810860" y="757160"/>
                      </a:lnTo>
                      <a:lnTo>
                        <a:pt x="805392" y="752872"/>
                      </a:lnTo>
                      <a:cubicBezTo>
                        <a:pt x="771092" y="720018"/>
                        <a:pt x="746307" y="682663"/>
                        <a:pt x="733594" y="642463"/>
                      </a:cubicBezTo>
                      <a:close/>
                      <a:moveTo>
                        <a:pt x="359637" y="588431"/>
                      </a:moveTo>
                      <a:lnTo>
                        <a:pt x="333848" y="607800"/>
                      </a:lnTo>
                      <a:cubicBezTo>
                        <a:pt x="286106" y="651592"/>
                        <a:pt x="258229" y="704383"/>
                        <a:pt x="258229" y="761209"/>
                      </a:cubicBezTo>
                      <a:cubicBezTo>
                        <a:pt x="258229" y="780151"/>
                        <a:pt x="261326" y="798645"/>
                        <a:pt x="267224" y="816506"/>
                      </a:cubicBezTo>
                      <a:lnTo>
                        <a:pt x="269575" y="821199"/>
                      </a:lnTo>
                      <a:lnTo>
                        <a:pt x="304817" y="833053"/>
                      </a:lnTo>
                      <a:cubicBezTo>
                        <a:pt x="357789" y="846937"/>
                        <a:pt x="416030" y="854615"/>
                        <a:pt x="477164" y="854615"/>
                      </a:cubicBezTo>
                      <a:lnTo>
                        <a:pt x="514082" y="852309"/>
                      </a:lnTo>
                      <a:lnTo>
                        <a:pt x="500232" y="823438"/>
                      </a:lnTo>
                      <a:cubicBezTo>
                        <a:pt x="493876" y="803337"/>
                        <a:pt x="490538" y="782525"/>
                        <a:pt x="490538" y="761209"/>
                      </a:cubicBezTo>
                      <a:lnTo>
                        <a:pt x="490820" y="759400"/>
                      </a:lnTo>
                      <a:lnTo>
                        <a:pt x="433917" y="714772"/>
                      </a:lnTo>
                      <a:cubicBezTo>
                        <a:pt x="399617" y="681918"/>
                        <a:pt x="374832" y="644563"/>
                        <a:pt x="362119" y="604363"/>
                      </a:cubicBezTo>
                      <a:close/>
                      <a:moveTo>
                        <a:pt x="827209" y="584078"/>
                      </a:moveTo>
                      <a:lnTo>
                        <a:pt x="801012" y="593279"/>
                      </a:lnTo>
                      <a:lnTo>
                        <a:pt x="761698" y="601176"/>
                      </a:lnTo>
                      <a:lnTo>
                        <a:pt x="767287" y="635531"/>
                      </a:lnTo>
                      <a:cubicBezTo>
                        <a:pt x="779083" y="671254"/>
                        <a:pt x="802082" y="704449"/>
                        <a:pt x="833910" y="733643"/>
                      </a:cubicBezTo>
                      <a:lnTo>
                        <a:pt x="836695" y="735735"/>
                      </a:lnTo>
                      <a:lnTo>
                        <a:pt x="866497" y="711020"/>
                      </a:lnTo>
                      <a:cubicBezTo>
                        <a:pt x="886946" y="687693"/>
                        <a:pt x="902094" y="662323"/>
                        <a:pt x="910942" y="635531"/>
                      </a:cubicBezTo>
                      <a:lnTo>
                        <a:pt x="915777" y="605808"/>
                      </a:lnTo>
                      <a:lnTo>
                        <a:pt x="853406" y="593279"/>
                      </a:lnTo>
                      <a:close/>
                      <a:moveTo>
                        <a:pt x="1300553" y="581949"/>
                      </a:moveTo>
                      <a:lnTo>
                        <a:pt x="1297061" y="604363"/>
                      </a:lnTo>
                      <a:cubicBezTo>
                        <a:pt x="1283156" y="648332"/>
                        <a:pt x="1254809" y="688897"/>
                        <a:pt x="1215367" y="723892"/>
                      </a:cubicBezTo>
                      <a:lnTo>
                        <a:pt x="1176673" y="751610"/>
                      </a:lnTo>
                      <a:lnTo>
                        <a:pt x="1178168" y="761209"/>
                      </a:lnTo>
                      <a:cubicBezTo>
                        <a:pt x="1178168" y="782525"/>
                        <a:pt x="1174830" y="803337"/>
                        <a:pt x="1168474" y="823438"/>
                      </a:cubicBezTo>
                      <a:lnTo>
                        <a:pt x="1154901" y="851731"/>
                      </a:lnTo>
                      <a:lnTo>
                        <a:pt x="1201064" y="854615"/>
                      </a:lnTo>
                      <a:cubicBezTo>
                        <a:pt x="1262198" y="854615"/>
                        <a:pt x="1320439" y="846937"/>
                        <a:pt x="1373412" y="833053"/>
                      </a:cubicBezTo>
                      <a:lnTo>
                        <a:pt x="1397199" y="825052"/>
                      </a:lnTo>
                      <a:lnTo>
                        <a:pt x="1401480" y="816506"/>
                      </a:lnTo>
                      <a:cubicBezTo>
                        <a:pt x="1407378" y="798645"/>
                        <a:pt x="1410475" y="780151"/>
                        <a:pt x="1410475" y="761209"/>
                      </a:cubicBezTo>
                      <a:cubicBezTo>
                        <a:pt x="1410475" y="694912"/>
                        <a:pt x="1372532" y="634107"/>
                        <a:pt x="1309367" y="586678"/>
                      </a:cubicBezTo>
                      <a:close/>
                      <a:moveTo>
                        <a:pt x="393133" y="580966"/>
                      </a:moveTo>
                      <a:lnTo>
                        <a:pt x="395811" y="597431"/>
                      </a:lnTo>
                      <a:cubicBezTo>
                        <a:pt x="407608" y="633154"/>
                        <a:pt x="430607" y="666349"/>
                        <a:pt x="462435" y="695543"/>
                      </a:cubicBezTo>
                      <a:lnTo>
                        <a:pt x="496753" y="721318"/>
                      </a:lnTo>
                      <a:lnTo>
                        <a:pt x="500232" y="698981"/>
                      </a:lnTo>
                      <a:cubicBezTo>
                        <a:pt x="506589" y="678881"/>
                        <a:pt x="515963" y="659492"/>
                        <a:pt x="528036" y="641021"/>
                      </a:cubicBezTo>
                      <a:lnTo>
                        <a:pt x="551233" y="613366"/>
                      </a:lnTo>
                      <a:lnTo>
                        <a:pt x="519113" y="611271"/>
                      </a:lnTo>
                      <a:cubicBezTo>
                        <a:pt x="491933" y="607672"/>
                        <a:pt x="465595" y="602578"/>
                        <a:pt x="440314" y="596127"/>
                      </a:cubicBezTo>
                      <a:close/>
                      <a:moveTo>
                        <a:pt x="1266416" y="578689"/>
                      </a:moveTo>
                      <a:lnTo>
                        <a:pt x="1224874" y="593279"/>
                      </a:lnTo>
                      <a:cubicBezTo>
                        <a:pt x="1196331" y="601092"/>
                        <a:pt x="1166368" y="607158"/>
                        <a:pt x="1135306" y="611271"/>
                      </a:cubicBezTo>
                      <a:lnTo>
                        <a:pt x="1116732" y="612483"/>
                      </a:lnTo>
                      <a:lnTo>
                        <a:pt x="1140670" y="641021"/>
                      </a:lnTo>
                      <a:cubicBezTo>
                        <a:pt x="1152743" y="659492"/>
                        <a:pt x="1162118" y="678881"/>
                        <a:pt x="1168474" y="698981"/>
                      </a:cubicBezTo>
                      <a:lnTo>
                        <a:pt x="1171048" y="715505"/>
                      </a:lnTo>
                      <a:lnTo>
                        <a:pt x="1226340" y="664078"/>
                      </a:lnTo>
                      <a:cubicBezTo>
                        <a:pt x="1243060" y="643229"/>
                        <a:pt x="1255626" y="620875"/>
                        <a:pt x="1263367" y="597431"/>
                      </a:cubicBezTo>
                      <a:close/>
                      <a:moveTo>
                        <a:pt x="761723" y="559136"/>
                      </a:moveTo>
                      <a:lnTo>
                        <a:pt x="760793" y="564854"/>
                      </a:lnTo>
                      <a:lnTo>
                        <a:pt x="768971" y="563005"/>
                      </a:lnTo>
                      <a:close/>
                      <a:moveTo>
                        <a:pt x="914602" y="547440"/>
                      </a:moveTo>
                      <a:lnTo>
                        <a:pt x="882454" y="564604"/>
                      </a:lnTo>
                      <a:lnTo>
                        <a:pt x="918523" y="571542"/>
                      </a:lnTo>
                      <a:close/>
                      <a:moveTo>
                        <a:pt x="720056" y="536890"/>
                      </a:moveTo>
                      <a:lnTo>
                        <a:pt x="654614" y="567193"/>
                      </a:lnTo>
                      <a:lnTo>
                        <a:pt x="635005" y="581921"/>
                      </a:lnTo>
                      <a:lnTo>
                        <a:pt x="704511" y="577579"/>
                      </a:lnTo>
                      <a:lnTo>
                        <a:pt x="725037" y="572938"/>
                      </a:lnTo>
                      <a:lnTo>
                        <a:pt x="729839" y="542113"/>
                      </a:lnTo>
                      <a:close/>
                      <a:moveTo>
                        <a:pt x="946997" y="533162"/>
                      </a:moveTo>
                      <a:lnTo>
                        <a:pt x="953956" y="577832"/>
                      </a:lnTo>
                      <a:lnTo>
                        <a:pt x="1034996" y="582894"/>
                      </a:lnTo>
                      <a:lnTo>
                        <a:pt x="1014090" y="567193"/>
                      </a:lnTo>
                      <a:cubicBezTo>
                        <a:pt x="994058" y="554779"/>
                        <a:pt x="972117" y="543550"/>
                        <a:pt x="948561" y="533688"/>
                      </a:cubicBezTo>
                      <a:close/>
                      <a:moveTo>
                        <a:pt x="837908" y="501573"/>
                      </a:moveTo>
                      <a:lnTo>
                        <a:pt x="771465" y="516595"/>
                      </a:lnTo>
                      <a:lnTo>
                        <a:pt x="767711" y="524089"/>
                      </a:lnTo>
                      <a:lnTo>
                        <a:pt x="791580" y="536293"/>
                      </a:lnTo>
                      <a:lnTo>
                        <a:pt x="828901" y="548846"/>
                      </a:lnTo>
                      <a:lnTo>
                        <a:pt x="898209" y="516752"/>
                      </a:lnTo>
                      <a:lnTo>
                        <a:pt x="873349" y="508391"/>
                      </a:lnTo>
                      <a:close/>
                      <a:moveTo>
                        <a:pt x="654111" y="489758"/>
                      </a:moveTo>
                      <a:lnTo>
                        <a:pt x="611768" y="492403"/>
                      </a:lnTo>
                      <a:cubicBezTo>
                        <a:pt x="554121" y="499713"/>
                        <a:pt x="500555" y="513965"/>
                        <a:pt x="453443" y="533688"/>
                      </a:cubicBezTo>
                      <a:lnTo>
                        <a:pt x="416090" y="552787"/>
                      </a:lnTo>
                      <a:lnTo>
                        <a:pt x="452923" y="564121"/>
                      </a:lnTo>
                      <a:cubicBezTo>
                        <a:pt x="476383" y="569854"/>
                        <a:pt x="500822" y="574381"/>
                        <a:pt x="526043" y="577579"/>
                      </a:cubicBezTo>
                      <a:lnTo>
                        <a:pt x="581620" y="581051"/>
                      </a:lnTo>
                      <a:lnTo>
                        <a:pt x="630297" y="542875"/>
                      </a:lnTo>
                      <a:lnTo>
                        <a:pt x="684761" y="513796"/>
                      </a:lnTo>
                      <a:close/>
                      <a:moveTo>
                        <a:pt x="1001361" y="488931"/>
                      </a:moveTo>
                      <a:lnTo>
                        <a:pt x="975444" y="509257"/>
                      </a:lnTo>
                      <a:lnTo>
                        <a:pt x="1038410" y="542875"/>
                      </a:lnTo>
                      <a:lnTo>
                        <a:pt x="1086032" y="580224"/>
                      </a:lnTo>
                      <a:lnTo>
                        <a:pt x="1128373" y="577579"/>
                      </a:lnTo>
                      <a:cubicBezTo>
                        <a:pt x="1157197" y="573924"/>
                        <a:pt x="1185000" y="568533"/>
                        <a:pt x="1211487" y="561591"/>
                      </a:cubicBezTo>
                      <a:lnTo>
                        <a:pt x="1242908" y="551022"/>
                      </a:lnTo>
                      <a:lnTo>
                        <a:pt x="1197296" y="526551"/>
                      </a:lnTo>
                      <a:cubicBezTo>
                        <a:pt x="1154694" y="510510"/>
                        <a:pt x="1107377" y="498799"/>
                        <a:pt x="1056936" y="492403"/>
                      </a:cubicBezTo>
                      <a:close/>
                      <a:moveTo>
                        <a:pt x="947975" y="488061"/>
                      </a:moveTo>
                      <a:lnTo>
                        <a:pt x="930786" y="489135"/>
                      </a:lnTo>
                      <a:lnTo>
                        <a:pt x="932539" y="492789"/>
                      </a:lnTo>
                      <a:lnTo>
                        <a:pt x="938767" y="494977"/>
                      </a:lnTo>
                      <a:close/>
                      <a:moveTo>
                        <a:pt x="705146" y="487087"/>
                      </a:moveTo>
                      <a:lnTo>
                        <a:pt x="720203" y="498396"/>
                      </a:lnTo>
                      <a:lnTo>
                        <a:pt x="745266" y="489593"/>
                      </a:lnTo>
                      <a:close/>
                      <a:moveTo>
                        <a:pt x="838863" y="423104"/>
                      </a:moveTo>
                      <a:lnTo>
                        <a:pt x="833910" y="426825"/>
                      </a:lnTo>
                      <a:lnTo>
                        <a:pt x="804663" y="460216"/>
                      </a:lnTo>
                      <a:lnTo>
                        <a:pt x="834353" y="466180"/>
                      </a:lnTo>
                      <a:lnTo>
                        <a:pt x="871538" y="458710"/>
                      </a:lnTo>
                      <a:lnTo>
                        <a:pt x="872208" y="458667"/>
                      </a:lnTo>
                      <a:lnTo>
                        <a:pt x="844319" y="426825"/>
                      </a:lnTo>
                      <a:close/>
                      <a:moveTo>
                        <a:pt x="157378" y="391248"/>
                      </a:moveTo>
                      <a:lnTo>
                        <a:pt x="110010" y="426825"/>
                      </a:lnTo>
                      <a:cubicBezTo>
                        <a:pt x="62268" y="470617"/>
                        <a:pt x="34391" y="523408"/>
                        <a:pt x="34391" y="580234"/>
                      </a:cubicBezTo>
                      <a:cubicBezTo>
                        <a:pt x="34391" y="674944"/>
                        <a:pt x="111827" y="758447"/>
                        <a:pt x="229605" y="807755"/>
                      </a:cubicBezTo>
                      <a:lnTo>
                        <a:pt x="231171" y="808282"/>
                      </a:lnTo>
                      <a:lnTo>
                        <a:pt x="223838" y="761209"/>
                      </a:lnTo>
                      <a:cubicBezTo>
                        <a:pt x="223838" y="697260"/>
                        <a:pt x="253880" y="637852"/>
                        <a:pt x="305330" y="588572"/>
                      </a:cubicBezTo>
                      <a:lnTo>
                        <a:pt x="341336" y="560333"/>
                      </a:lnTo>
                      <a:lnTo>
                        <a:pt x="303009" y="542249"/>
                      </a:lnTo>
                      <a:cubicBezTo>
                        <a:pt x="252507" y="513941"/>
                        <a:pt x="211283" y="478887"/>
                        <a:pt x="182684" y="439251"/>
                      </a:cubicBezTo>
                      <a:close/>
                      <a:moveTo>
                        <a:pt x="1502234" y="380124"/>
                      </a:moveTo>
                      <a:lnTo>
                        <a:pt x="1478807" y="428960"/>
                      </a:lnTo>
                      <a:cubicBezTo>
                        <a:pt x="1454661" y="465901"/>
                        <a:pt x="1419722" y="499169"/>
                        <a:pt x="1376547" y="527107"/>
                      </a:cubicBezTo>
                      <a:lnTo>
                        <a:pt x="1322539" y="555942"/>
                      </a:lnTo>
                      <a:lnTo>
                        <a:pt x="1335907" y="564802"/>
                      </a:lnTo>
                      <a:cubicBezTo>
                        <a:pt x="1403977" y="618176"/>
                        <a:pt x="1444868" y="686602"/>
                        <a:pt x="1444868" y="761209"/>
                      </a:cubicBezTo>
                      <a:lnTo>
                        <a:pt x="1437008" y="811662"/>
                      </a:lnTo>
                      <a:lnTo>
                        <a:pt x="1448623" y="807755"/>
                      </a:lnTo>
                      <a:cubicBezTo>
                        <a:pt x="1566401" y="758447"/>
                        <a:pt x="1643837" y="674944"/>
                        <a:pt x="1643837" y="580234"/>
                      </a:cubicBezTo>
                      <a:cubicBezTo>
                        <a:pt x="1643837" y="504466"/>
                        <a:pt x="1594278" y="435871"/>
                        <a:pt x="1514152" y="386217"/>
                      </a:cubicBezTo>
                      <a:close/>
                      <a:moveTo>
                        <a:pt x="563751" y="323959"/>
                      </a:moveTo>
                      <a:lnTo>
                        <a:pt x="516501" y="348117"/>
                      </a:lnTo>
                      <a:cubicBezTo>
                        <a:pt x="456406" y="385357"/>
                        <a:pt x="413506" y="433252"/>
                        <a:pt x="395811" y="486837"/>
                      </a:cubicBezTo>
                      <a:lnTo>
                        <a:pt x="388893" y="529369"/>
                      </a:lnTo>
                      <a:lnTo>
                        <a:pt x="434215" y="505171"/>
                      </a:lnTo>
                      <a:cubicBezTo>
                        <a:pt x="484986" y="482975"/>
                        <a:pt x="542713" y="466937"/>
                        <a:pt x="604838" y="458710"/>
                      </a:cubicBezTo>
                      <a:lnTo>
                        <a:pt x="623963" y="457463"/>
                      </a:lnTo>
                      <a:lnTo>
                        <a:pt x="595073" y="421991"/>
                      </a:lnTo>
                      <a:cubicBezTo>
                        <a:pt x="582255" y="400957"/>
                        <a:pt x="572904" y="378793"/>
                        <a:pt x="567473" y="355795"/>
                      </a:cubicBezTo>
                      <a:close/>
                      <a:moveTo>
                        <a:pt x="1055867" y="322192"/>
                      </a:moveTo>
                      <a:lnTo>
                        <a:pt x="1028717" y="327415"/>
                      </a:lnTo>
                      <a:cubicBezTo>
                        <a:pt x="975744" y="341300"/>
                        <a:pt x="928039" y="361391"/>
                        <a:pt x="887976" y="386217"/>
                      </a:cubicBezTo>
                      <a:lnTo>
                        <a:pt x="865997" y="402725"/>
                      </a:lnTo>
                      <a:lnTo>
                        <a:pt x="872838" y="407596"/>
                      </a:lnTo>
                      <a:lnTo>
                        <a:pt x="913420" y="455978"/>
                      </a:lnTo>
                      <a:lnTo>
                        <a:pt x="967703" y="452437"/>
                      </a:lnTo>
                      <a:lnTo>
                        <a:pt x="989709" y="453873"/>
                      </a:lnTo>
                      <a:lnTo>
                        <a:pt x="1023255" y="415573"/>
                      </a:lnTo>
                      <a:cubicBezTo>
                        <a:pt x="1034458" y="399160"/>
                        <a:pt x="1043156" y="381931"/>
                        <a:pt x="1049055" y="364069"/>
                      </a:cubicBezTo>
                      <a:close/>
                      <a:moveTo>
                        <a:pt x="1090472" y="321425"/>
                      </a:moveTo>
                      <a:lnTo>
                        <a:pt x="1082749" y="371000"/>
                      </a:lnTo>
                      <a:cubicBezTo>
                        <a:pt x="1076393" y="391100"/>
                        <a:pt x="1067018" y="410489"/>
                        <a:pt x="1054945" y="428960"/>
                      </a:cubicBezTo>
                      <a:lnTo>
                        <a:pt x="1031748" y="456615"/>
                      </a:lnTo>
                      <a:lnTo>
                        <a:pt x="1063869" y="458710"/>
                      </a:lnTo>
                      <a:cubicBezTo>
                        <a:pt x="1104638" y="464109"/>
                        <a:pt x="1143513" y="472872"/>
                        <a:pt x="1179771" y="484531"/>
                      </a:cubicBezTo>
                      <a:lnTo>
                        <a:pt x="1269269" y="523117"/>
                      </a:lnTo>
                      <a:lnTo>
                        <a:pt x="1263367" y="486837"/>
                      </a:lnTo>
                      <a:cubicBezTo>
                        <a:pt x="1245672" y="433252"/>
                        <a:pt x="1202772" y="385357"/>
                        <a:pt x="1142677" y="348117"/>
                      </a:cubicBezTo>
                      <a:close/>
                      <a:moveTo>
                        <a:pt x="597419" y="317394"/>
                      </a:moveTo>
                      <a:lnTo>
                        <a:pt x="601468" y="350557"/>
                      </a:lnTo>
                      <a:cubicBezTo>
                        <a:pt x="606507" y="370994"/>
                        <a:pt x="615185" y="390689"/>
                        <a:pt x="627078" y="409380"/>
                      </a:cubicBezTo>
                      <a:lnTo>
                        <a:pt x="665659" y="454743"/>
                      </a:lnTo>
                      <a:lnTo>
                        <a:pt x="701003" y="452437"/>
                      </a:lnTo>
                      <a:lnTo>
                        <a:pt x="764316" y="456567"/>
                      </a:lnTo>
                      <a:lnTo>
                        <a:pt x="805392" y="407596"/>
                      </a:lnTo>
                      <a:lnTo>
                        <a:pt x="810384" y="403682"/>
                      </a:lnTo>
                      <a:lnTo>
                        <a:pt x="758809" y="368508"/>
                      </a:lnTo>
                      <a:cubicBezTo>
                        <a:pt x="726007" y="351733"/>
                        <a:pt x="689241" y="337829"/>
                        <a:pt x="649511" y="327415"/>
                      </a:cubicBezTo>
                      <a:close/>
                      <a:moveTo>
                        <a:pt x="1201064" y="305853"/>
                      </a:moveTo>
                      <a:lnTo>
                        <a:pt x="1140473" y="309638"/>
                      </a:lnTo>
                      <a:lnTo>
                        <a:pt x="1166997" y="323799"/>
                      </a:lnTo>
                      <a:cubicBezTo>
                        <a:pt x="1231759" y="365707"/>
                        <a:pt x="1277992" y="419605"/>
                        <a:pt x="1297061" y="479906"/>
                      </a:cubicBezTo>
                      <a:lnTo>
                        <a:pt x="1304433" y="527226"/>
                      </a:lnTo>
                      <a:lnTo>
                        <a:pt x="1352227" y="502789"/>
                      </a:lnTo>
                      <a:cubicBezTo>
                        <a:pt x="1392290" y="477962"/>
                        <a:pt x="1424712" y="448400"/>
                        <a:pt x="1447117" y="415573"/>
                      </a:cubicBezTo>
                      <a:lnTo>
                        <a:pt x="1472492" y="364917"/>
                      </a:lnTo>
                      <a:lnTo>
                        <a:pt x="1448623" y="352713"/>
                      </a:lnTo>
                      <a:cubicBezTo>
                        <a:pt x="1377956" y="323128"/>
                        <a:pt x="1292766" y="305853"/>
                        <a:pt x="1201064" y="305853"/>
                      </a:cubicBezTo>
                      <a:close/>
                      <a:moveTo>
                        <a:pt x="477164" y="305853"/>
                      </a:moveTo>
                      <a:cubicBezTo>
                        <a:pt x="385463" y="305853"/>
                        <a:pt x="300272" y="323128"/>
                        <a:pt x="229605" y="352713"/>
                      </a:cubicBezTo>
                      <a:lnTo>
                        <a:pt x="186916" y="374539"/>
                      </a:lnTo>
                      <a:lnTo>
                        <a:pt x="199371" y="403113"/>
                      </a:lnTo>
                      <a:cubicBezTo>
                        <a:pt x="216753" y="432530"/>
                        <a:pt x="242030" y="459589"/>
                        <a:pt x="273612" y="483304"/>
                      </a:cubicBezTo>
                      <a:lnTo>
                        <a:pt x="354804" y="526863"/>
                      </a:lnTo>
                      <a:lnTo>
                        <a:pt x="362119" y="479906"/>
                      </a:lnTo>
                      <a:cubicBezTo>
                        <a:pt x="381188" y="419605"/>
                        <a:pt x="427421" y="365707"/>
                        <a:pt x="492184" y="323799"/>
                      </a:cubicBezTo>
                      <a:lnTo>
                        <a:pt x="520703" y="308573"/>
                      </a:lnTo>
                      <a:close/>
                      <a:moveTo>
                        <a:pt x="829589" y="267753"/>
                      </a:moveTo>
                      <a:cubicBezTo>
                        <a:pt x="768455" y="267753"/>
                        <a:pt x="710214" y="275431"/>
                        <a:pt x="657242" y="289315"/>
                      </a:cubicBezTo>
                      <a:lnTo>
                        <a:pt x="647423" y="292618"/>
                      </a:lnTo>
                      <a:lnTo>
                        <a:pt x="662899" y="295727"/>
                      </a:lnTo>
                      <a:cubicBezTo>
                        <a:pt x="705715" y="307445"/>
                        <a:pt x="745337" y="323093"/>
                        <a:pt x="780686" y="341970"/>
                      </a:cubicBezTo>
                      <a:lnTo>
                        <a:pt x="837490" y="382423"/>
                      </a:lnTo>
                      <a:lnTo>
                        <a:pt x="863659" y="361899"/>
                      </a:lnTo>
                      <a:cubicBezTo>
                        <a:pt x="906833" y="333961"/>
                        <a:pt x="958244" y="311351"/>
                        <a:pt x="1015331" y="295727"/>
                      </a:cubicBezTo>
                      <a:lnTo>
                        <a:pt x="1018879" y="295014"/>
                      </a:lnTo>
                      <a:lnTo>
                        <a:pt x="1001936" y="289315"/>
                      </a:lnTo>
                      <a:cubicBezTo>
                        <a:pt x="948964" y="275431"/>
                        <a:pt x="890723" y="267753"/>
                        <a:pt x="829589" y="267753"/>
                      </a:cubicBezTo>
                      <a:close/>
                      <a:moveTo>
                        <a:pt x="827208" y="69267"/>
                      </a:moveTo>
                      <a:lnTo>
                        <a:pt x="791580" y="81251"/>
                      </a:lnTo>
                      <a:cubicBezTo>
                        <a:pt x="703247" y="118232"/>
                        <a:pt x="637606" y="174448"/>
                        <a:pt x="610306" y="240200"/>
                      </a:cubicBezTo>
                      <a:lnTo>
                        <a:pt x="603911" y="271657"/>
                      </a:lnTo>
                      <a:lnTo>
                        <a:pt x="643856" y="257627"/>
                      </a:lnTo>
                      <a:cubicBezTo>
                        <a:pt x="700943" y="242002"/>
                        <a:pt x="763707" y="233362"/>
                        <a:pt x="829590" y="233362"/>
                      </a:cubicBezTo>
                      <a:cubicBezTo>
                        <a:pt x="895473" y="233362"/>
                        <a:pt x="958237" y="242002"/>
                        <a:pt x="1015324" y="257627"/>
                      </a:cubicBezTo>
                      <a:lnTo>
                        <a:pt x="1050139" y="269855"/>
                      </a:lnTo>
                      <a:lnTo>
                        <a:pt x="1044110" y="240200"/>
                      </a:lnTo>
                      <a:cubicBezTo>
                        <a:pt x="1016811" y="174448"/>
                        <a:pt x="951170" y="118232"/>
                        <a:pt x="862836" y="81251"/>
                      </a:cubicBezTo>
                      <a:close/>
                      <a:moveTo>
                        <a:pt x="1039139" y="34391"/>
                      </a:moveTo>
                      <a:cubicBezTo>
                        <a:pt x="1008572" y="34391"/>
                        <a:pt x="978728" y="36310"/>
                        <a:pt x="949905" y="39965"/>
                      </a:cubicBezTo>
                      <a:lnTo>
                        <a:pt x="882454" y="52940"/>
                      </a:lnTo>
                      <a:lnTo>
                        <a:pt x="952685" y="90437"/>
                      </a:lnTo>
                      <a:cubicBezTo>
                        <a:pt x="1017447" y="132345"/>
                        <a:pt x="1063680" y="186243"/>
                        <a:pt x="1082749" y="246543"/>
                      </a:cubicBezTo>
                      <a:lnTo>
                        <a:pt x="1088133" y="281103"/>
                      </a:lnTo>
                      <a:lnTo>
                        <a:pt x="1104900" y="277735"/>
                      </a:lnTo>
                      <a:cubicBezTo>
                        <a:pt x="1135962" y="273622"/>
                        <a:pt x="1168124" y="271462"/>
                        <a:pt x="1201065" y="271462"/>
                      </a:cubicBezTo>
                      <a:cubicBezTo>
                        <a:pt x="1299889" y="271462"/>
                        <a:pt x="1391697" y="290902"/>
                        <a:pt x="1467853" y="324195"/>
                      </a:cubicBezTo>
                      <a:lnTo>
                        <a:pt x="1478480" y="329869"/>
                      </a:lnTo>
                      <a:lnTo>
                        <a:pt x="1481912" y="308772"/>
                      </a:lnTo>
                      <a:cubicBezTo>
                        <a:pt x="1481912" y="157236"/>
                        <a:pt x="1283676" y="34391"/>
                        <a:pt x="1039139" y="34391"/>
                      </a:cubicBezTo>
                      <a:close/>
                      <a:moveTo>
                        <a:pt x="615277" y="34391"/>
                      </a:moveTo>
                      <a:cubicBezTo>
                        <a:pt x="370740" y="34391"/>
                        <a:pt x="172504" y="157236"/>
                        <a:pt x="172504" y="308772"/>
                      </a:cubicBezTo>
                      <a:lnTo>
                        <a:pt x="177221" y="341898"/>
                      </a:lnTo>
                      <a:lnTo>
                        <a:pt x="210377" y="324195"/>
                      </a:lnTo>
                      <a:cubicBezTo>
                        <a:pt x="286533" y="290902"/>
                        <a:pt x="378341" y="271462"/>
                        <a:pt x="477165" y="271462"/>
                      </a:cubicBezTo>
                      <a:lnTo>
                        <a:pt x="566876" y="277314"/>
                      </a:lnTo>
                      <a:lnTo>
                        <a:pt x="571669" y="246543"/>
                      </a:lnTo>
                      <a:cubicBezTo>
                        <a:pt x="590738" y="186243"/>
                        <a:pt x="636971" y="132345"/>
                        <a:pt x="701734" y="90437"/>
                      </a:cubicBezTo>
                      <a:lnTo>
                        <a:pt x="771964" y="52941"/>
                      </a:lnTo>
                      <a:lnTo>
                        <a:pt x="704511" y="39965"/>
                      </a:lnTo>
                      <a:cubicBezTo>
                        <a:pt x="675688" y="36310"/>
                        <a:pt x="645844" y="34391"/>
                        <a:pt x="615277" y="34391"/>
                      </a:cubicBezTo>
                      <a:close/>
                      <a:moveTo>
                        <a:pt x="615278" y="0"/>
                      </a:moveTo>
                      <a:cubicBezTo>
                        <a:pt x="681161" y="0"/>
                        <a:pt x="743925" y="8640"/>
                        <a:pt x="801012" y="24265"/>
                      </a:cubicBezTo>
                      <a:lnTo>
                        <a:pt x="827209" y="33466"/>
                      </a:lnTo>
                      <a:lnTo>
                        <a:pt x="853406" y="24265"/>
                      </a:lnTo>
                      <a:cubicBezTo>
                        <a:pt x="910493" y="8640"/>
                        <a:pt x="973257" y="0"/>
                        <a:pt x="1039140" y="0"/>
                      </a:cubicBezTo>
                      <a:cubicBezTo>
                        <a:pt x="1302671" y="0"/>
                        <a:pt x="1516305" y="138242"/>
                        <a:pt x="1516305" y="308772"/>
                      </a:cubicBezTo>
                      <a:lnTo>
                        <a:pt x="1510366" y="346893"/>
                      </a:lnTo>
                      <a:lnTo>
                        <a:pt x="1538472" y="361899"/>
                      </a:lnTo>
                      <a:cubicBezTo>
                        <a:pt x="1624822" y="417776"/>
                        <a:pt x="1678230" y="494969"/>
                        <a:pt x="1678230" y="580234"/>
                      </a:cubicBezTo>
                      <a:cubicBezTo>
                        <a:pt x="1678230" y="686815"/>
                        <a:pt x="1594779" y="780784"/>
                        <a:pt x="1467853" y="836273"/>
                      </a:cubicBezTo>
                      <a:lnTo>
                        <a:pt x="1421147" y="852677"/>
                      </a:lnTo>
                      <a:lnTo>
                        <a:pt x="1407370" y="881397"/>
                      </a:lnTo>
                      <a:cubicBezTo>
                        <a:pt x="1334933" y="992220"/>
                        <a:pt x="1165351" y="1069981"/>
                        <a:pt x="967703" y="1069981"/>
                      </a:cubicBezTo>
                      <a:cubicBezTo>
                        <a:pt x="926526" y="1069981"/>
                        <a:pt x="886568" y="1066606"/>
                        <a:pt x="848452" y="1060260"/>
                      </a:cubicBezTo>
                      <a:lnTo>
                        <a:pt x="833405" y="1056429"/>
                      </a:lnTo>
                      <a:lnTo>
                        <a:pt x="797169" y="1063708"/>
                      </a:lnTo>
                      <a:cubicBezTo>
                        <a:pt x="766106" y="1067821"/>
                        <a:pt x="733945" y="1069981"/>
                        <a:pt x="701003" y="1069981"/>
                      </a:cubicBezTo>
                      <a:cubicBezTo>
                        <a:pt x="503355" y="1069981"/>
                        <a:pt x="333773" y="992220"/>
                        <a:pt x="261336" y="881397"/>
                      </a:cubicBezTo>
                      <a:lnTo>
                        <a:pt x="245629" y="848654"/>
                      </a:lnTo>
                      <a:lnTo>
                        <a:pt x="210377" y="836273"/>
                      </a:lnTo>
                      <a:cubicBezTo>
                        <a:pt x="83451" y="780784"/>
                        <a:pt x="0" y="686815"/>
                        <a:pt x="0" y="580234"/>
                      </a:cubicBezTo>
                      <a:cubicBezTo>
                        <a:pt x="0" y="494969"/>
                        <a:pt x="53408" y="417776"/>
                        <a:pt x="139758" y="361899"/>
                      </a:cubicBezTo>
                      <a:lnTo>
                        <a:pt x="146546" y="358275"/>
                      </a:lnTo>
                      <a:lnTo>
                        <a:pt x="138113" y="308772"/>
                      </a:lnTo>
                      <a:cubicBezTo>
                        <a:pt x="138113" y="138242"/>
                        <a:pt x="351747" y="0"/>
                        <a:pt x="6152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EA52597F-E5D7-4110-9D83-20C8BD18F224}"/>
                    </a:ext>
                  </a:extLst>
                </p:cNvPr>
                <p:cNvSpPr/>
                <p:nvPr/>
              </p:nvSpPr>
              <p:spPr>
                <a:xfrm rot="20700000">
                  <a:off x="2418572" y="4787905"/>
                  <a:ext cx="1678230" cy="1069981"/>
                </a:xfrm>
                <a:custGeom>
                  <a:avLst/>
                  <a:gdLst>
                    <a:gd name="connsiteX0" fmla="*/ 1376257 w 1678230"/>
                    <a:gd name="connsiteY0" fmla="*/ 866859 h 1069981"/>
                    <a:gd name="connsiteX1" fmla="*/ 1297231 w 1678230"/>
                    <a:gd name="connsiteY1" fmla="*/ 882733 h 1069981"/>
                    <a:gd name="connsiteX2" fmla="*/ 1201065 w 1678230"/>
                    <a:gd name="connsiteY2" fmla="*/ 889006 h 1069981"/>
                    <a:gd name="connsiteX3" fmla="*/ 1137752 w 1678230"/>
                    <a:gd name="connsiteY3" fmla="*/ 884876 h 1069981"/>
                    <a:gd name="connsiteX4" fmla="*/ 1096676 w 1678230"/>
                    <a:gd name="connsiteY4" fmla="*/ 933847 h 1069981"/>
                    <a:gd name="connsiteX5" fmla="*/ 967791 w 1678230"/>
                    <a:gd name="connsiteY5" fmla="*/ 1017248 h 1069981"/>
                    <a:gd name="connsiteX6" fmla="*/ 925432 w 1678230"/>
                    <a:gd name="connsiteY6" fmla="*/ 1032126 h 1069981"/>
                    <a:gd name="connsiteX7" fmla="*/ 967702 w 1678230"/>
                    <a:gd name="connsiteY7" fmla="*/ 1035590 h 1069981"/>
                    <a:gd name="connsiteX8" fmla="*/ 1375680 w 1678230"/>
                    <a:gd name="connsiteY8" fmla="*/ 868011 h 1069981"/>
                    <a:gd name="connsiteX9" fmla="*/ 291377 w 1678230"/>
                    <a:gd name="connsiteY9" fmla="*/ 864723 h 1069981"/>
                    <a:gd name="connsiteX10" fmla="*/ 293024 w 1678230"/>
                    <a:gd name="connsiteY10" fmla="*/ 868011 h 1069981"/>
                    <a:gd name="connsiteX11" fmla="*/ 701002 w 1678230"/>
                    <a:gd name="connsiteY11" fmla="*/ 1035590 h 1069981"/>
                    <a:gd name="connsiteX12" fmla="*/ 741595 w 1678230"/>
                    <a:gd name="connsiteY12" fmla="*/ 1033054 h 1069981"/>
                    <a:gd name="connsiteX13" fmla="*/ 740258 w 1678230"/>
                    <a:gd name="connsiteY13" fmla="*/ 1032714 h 1069981"/>
                    <a:gd name="connsiteX14" fmla="*/ 572030 w 1678230"/>
                    <a:gd name="connsiteY14" fmla="*/ 933847 h 1069981"/>
                    <a:gd name="connsiteX15" fmla="*/ 531448 w 1678230"/>
                    <a:gd name="connsiteY15" fmla="*/ 885465 h 1069981"/>
                    <a:gd name="connsiteX16" fmla="*/ 477165 w 1678230"/>
                    <a:gd name="connsiteY16" fmla="*/ 889006 h 1069981"/>
                    <a:gd name="connsiteX17" fmla="*/ 291431 w 1678230"/>
                    <a:gd name="connsiteY17" fmla="*/ 864741 h 1069981"/>
                    <a:gd name="connsiteX18" fmla="*/ 946209 w 1678230"/>
                    <a:gd name="connsiteY18" fmla="*/ 840463 h 1069981"/>
                    <a:gd name="connsiteX19" fmla="*/ 914056 w 1678230"/>
                    <a:gd name="connsiteY19" fmla="*/ 846084 h 1069981"/>
                    <a:gd name="connsiteX20" fmla="*/ 829590 w 1678230"/>
                    <a:gd name="connsiteY20" fmla="*/ 850906 h 1069981"/>
                    <a:gd name="connsiteX21" fmla="*/ 730023 w 1678230"/>
                    <a:gd name="connsiteY21" fmla="*/ 841165 h 1069981"/>
                    <a:gd name="connsiteX22" fmla="*/ 662899 w 1678230"/>
                    <a:gd name="connsiteY22" fmla="*/ 864741 h 1069981"/>
                    <a:gd name="connsiteX23" fmla="*/ 573331 w 1678230"/>
                    <a:gd name="connsiteY23" fmla="*/ 882733 h 1069981"/>
                    <a:gd name="connsiteX24" fmla="*/ 572448 w 1678230"/>
                    <a:gd name="connsiteY24" fmla="*/ 882791 h 1069981"/>
                    <a:gd name="connsiteX25" fmla="*/ 589031 w 1678230"/>
                    <a:gd name="connsiteY25" fmla="*/ 903486 h 1069981"/>
                    <a:gd name="connsiteX26" fmla="*/ 747309 w 1678230"/>
                    <a:gd name="connsiteY26" fmla="*/ 999238 h 1069981"/>
                    <a:gd name="connsiteX27" fmla="*/ 834166 w 1678230"/>
                    <a:gd name="connsiteY27" fmla="*/ 1021565 h 1069981"/>
                    <a:gd name="connsiteX28" fmla="*/ 873349 w 1678230"/>
                    <a:gd name="connsiteY28" fmla="*/ 1014028 h 1069981"/>
                    <a:gd name="connsiteX29" fmla="*/ 1068157 w 1678230"/>
                    <a:gd name="connsiteY29" fmla="*/ 914618 h 1069981"/>
                    <a:gd name="connsiteX30" fmla="*/ 1097403 w 1678230"/>
                    <a:gd name="connsiteY30" fmla="*/ 881227 h 1069981"/>
                    <a:gd name="connsiteX31" fmla="*/ 1015331 w 1678230"/>
                    <a:gd name="connsiteY31" fmla="*/ 864741 h 1069981"/>
                    <a:gd name="connsiteX32" fmla="*/ 527912 w 1678230"/>
                    <a:gd name="connsiteY32" fmla="*/ 779545 h 1069981"/>
                    <a:gd name="connsiteX33" fmla="*/ 533925 w 1678230"/>
                    <a:gd name="connsiteY33" fmla="*/ 816506 h 1069981"/>
                    <a:gd name="connsiteX34" fmla="*/ 550008 w 1678230"/>
                    <a:gd name="connsiteY34" fmla="*/ 850065 h 1069981"/>
                    <a:gd name="connsiteX35" fmla="*/ 566398 w 1678230"/>
                    <a:gd name="connsiteY35" fmla="*/ 849041 h 1069981"/>
                    <a:gd name="connsiteX36" fmla="*/ 649511 w 1678230"/>
                    <a:gd name="connsiteY36" fmla="*/ 833053 h 1069981"/>
                    <a:gd name="connsiteX37" fmla="*/ 661724 w 1678230"/>
                    <a:gd name="connsiteY37" fmla="*/ 828945 h 1069981"/>
                    <a:gd name="connsiteX38" fmla="*/ 562803 w 1678230"/>
                    <a:gd name="connsiteY38" fmla="*/ 798173 h 1069981"/>
                    <a:gd name="connsiteX39" fmla="*/ 837900 w 1678230"/>
                    <a:gd name="connsiteY39" fmla="*/ 778367 h 1069981"/>
                    <a:gd name="connsiteX40" fmla="*/ 814572 w 1678230"/>
                    <a:gd name="connsiteY40" fmla="*/ 798569 h 1069981"/>
                    <a:gd name="connsiteX41" fmla="*/ 788218 w 1678230"/>
                    <a:gd name="connsiteY41" fmla="*/ 812639 h 1069981"/>
                    <a:gd name="connsiteX42" fmla="*/ 829589 w 1678230"/>
                    <a:gd name="connsiteY42" fmla="*/ 816515 h 1069981"/>
                    <a:gd name="connsiteX43" fmla="*/ 890984 w 1678230"/>
                    <a:gd name="connsiteY43" fmla="*/ 813158 h 1069981"/>
                    <a:gd name="connsiteX44" fmla="*/ 863659 w 1678230"/>
                    <a:gd name="connsiteY44" fmla="*/ 798569 h 1069981"/>
                    <a:gd name="connsiteX45" fmla="*/ 1141513 w 1678230"/>
                    <a:gd name="connsiteY45" fmla="*/ 775117 h 1069981"/>
                    <a:gd name="connsiteX46" fmla="*/ 1067102 w 1678230"/>
                    <a:gd name="connsiteY46" fmla="*/ 809998 h 1069981"/>
                    <a:gd name="connsiteX47" fmla="*/ 1010750 w 1678230"/>
                    <a:gd name="connsiteY47" fmla="*/ 827010 h 1069981"/>
                    <a:gd name="connsiteX48" fmla="*/ 1028717 w 1678230"/>
                    <a:gd name="connsiteY48" fmla="*/ 833053 h 1069981"/>
                    <a:gd name="connsiteX49" fmla="*/ 1111830 w 1678230"/>
                    <a:gd name="connsiteY49" fmla="*/ 849041 h 1069981"/>
                    <a:gd name="connsiteX50" fmla="*/ 1118280 w 1678230"/>
                    <a:gd name="connsiteY50" fmla="*/ 849444 h 1069981"/>
                    <a:gd name="connsiteX51" fmla="*/ 1134780 w 1678230"/>
                    <a:gd name="connsiteY51" fmla="*/ 816506 h 1069981"/>
                    <a:gd name="connsiteX52" fmla="*/ 949429 w 1678230"/>
                    <a:gd name="connsiteY52" fmla="*/ 611692 h 1069981"/>
                    <a:gd name="connsiteX53" fmla="*/ 944636 w 1678230"/>
                    <a:gd name="connsiteY53" fmla="*/ 642463 h 1069981"/>
                    <a:gd name="connsiteX54" fmla="*/ 896739 w 1678230"/>
                    <a:gd name="connsiteY54" fmla="*/ 727413 h 1069981"/>
                    <a:gd name="connsiteX55" fmla="*/ 863704 w 1678230"/>
                    <a:gd name="connsiteY55" fmla="*/ 756021 h 1069981"/>
                    <a:gd name="connsiteX56" fmla="*/ 887976 w 1678230"/>
                    <a:gd name="connsiteY56" fmla="*/ 774251 h 1069981"/>
                    <a:gd name="connsiteX57" fmla="*/ 948867 w 1678230"/>
                    <a:gd name="connsiteY57" fmla="*/ 805384 h 1069981"/>
                    <a:gd name="connsiteX58" fmla="*/ 981829 w 1678230"/>
                    <a:gd name="connsiteY58" fmla="*/ 799866 h 1069981"/>
                    <a:gd name="connsiteX59" fmla="*/ 1081546 w 1678230"/>
                    <a:gd name="connsiteY59" fmla="*/ 767790 h 1069981"/>
                    <a:gd name="connsiteX60" fmla="*/ 1139592 w 1678230"/>
                    <a:gd name="connsiteY60" fmla="*/ 735494 h 1069981"/>
                    <a:gd name="connsiteX61" fmla="*/ 1134780 w 1678230"/>
                    <a:gd name="connsiteY61" fmla="*/ 705912 h 1069981"/>
                    <a:gd name="connsiteX62" fmla="*/ 1108980 w 1678230"/>
                    <a:gd name="connsiteY62" fmla="*/ 654408 h 1069981"/>
                    <a:gd name="connsiteX63" fmla="*/ 1074662 w 1678230"/>
                    <a:gd name="connsiteY63" fmla="*/ 615227 h 1069981"/>
                    <a:gd name="connsiteX64" fmla="*/ 1039140 w 1678230"/>
                    <a:gd name="connsiteY64" fmla="*/ 617544 h 1069981"/>
                    <a:gd name="connsiteX65" fmla="*/ 728211 w 1678230"/>
                    <a:gd name="connsiteY65" fmla="*/ 607903 h 1069981"/>
                    <a:gd name="connsiteX66" fmla="*/ 711444 w 1678230"/>
                    <a:gd name="connsiteY66" fmla="*/ 611271 h 1069981"/>
                    <a:gd name="connsiteX67" fmla="*/ 615278 w 1678230"/>
                    <a:gd name="connsiteY67" fmla="*/ 617544 h 1069981"/>
                    <a:gd name="connsiteX68" fmla="*/ 593271 w 1678230"/>
                    <a:gd name="connsiteY68" fmla="*/ 616109 h 1069981"/>
                    <a:gd name="connsiteX69" fmla="*/ 559724 w 1678230"/>
                    <a:gd name="connsiteY69" fmla="*/ 654408 h 1069981"/>
                    <a:gd name="connsiteX70" fmla="*/ 533925 w 1678230"/>
                    <a:gd name="connsiteY70" fmla="*/ 705912 h 1069981"/>
                    <a:gd name="connsiteX71" fmla="*/ 528045 w 1678230"/>
                    <a:gd name="connsiteY71" fmla="*/ 742053 h 1069981"/>
                    <a:gd name="connsiteX72" fmla="*/ 582030 w 1678230"/>
                    <a:gd name="connsiteY72" fmla="*/ 769655 h 1069981"/>
                    <a:gd name="connsiteX73" fmla="*/ 697922 w 1678230"/>
                    <a:gd name="connsiteY73" fmla="*/ 804180 h 1069981"/>
                    <a:gd name="connsiteX74" fmla="*/ 726483 w 1678230"/>
                    <a:gd name="connsiteY74" fmla="*/ 806855 h 1069981"/>
                    <a:gd name="connsiteX75" fmla="*/ 790252 w 1678230"/>
                    <a:gd name="connsiteY75" fmla="*/ 774251 h 1069981"/>
                    <a:gd name="connsiteX76" fmla="*/ 810860 w 1678230"/>
                    <a:gd name="connsiteY76" fmla="*/ 757160 h 1069981"/>
                    <a:gd name="connsiteX77" fmla="*/ 805392 w 1678230"/>
                    <a:gd name="connsiteY77" fmla="*/ 752872 h 1069981"/>
                    <a:gd name="connsiteX78" fmla="*/ 733594 w 1678230"/>
                    <a:gd name="connsiteY78" fmla="*/ 642463 h 1069981"/>
                    <a:gd name="connsiteX79" fmla="*/ 359637 w 1678230"/>
                    <a:gd name="connsiteY79" fmla="*/ 588431 h 1069981"/>
                    <a:gd name="connsiteX80" fmla="*/ 333848 w 1678230"/>
                    <a:gd name="connsiteY80" fmla="*/ 607800 h 1069981"/>
                    <a:gd name="connsiteX81" fmla="*/ 258229 w 1678230"/>
                    <a:gd name="connsiteY81" fmla="*/ 761209 h 1069981"/>
                    <a:gd name="connsiteX82" fmla="*/ 267224 w 1678230"/>
                    <a:gd name="connsiteY82" fmla="*/ 816506 h 1069981"/>
                    <a:gd name="connsiteX83" fmla="*/ 269575 w 1678230"/>
                    <a:gd name="connsiteY83" fmla="*/ 821199 h 1069981"/>
                    <a:gd name="connsiteX84" fmla="*/ 304817 w 1678230"/>
                    <a:gd name="connsiteY84" fmla="*/ 833053 h 1069981"/>
                    <a:gd name="connsiteX85" fmla="*/ 477164 w 1678230"/>
                    <a:gd name="connsiteY85" fmla="*/ 854615 h 1069981"/>
                    <a:gd name="connsiteX86" fmla="*/ 514082 w 1678230"/>
                    <a:gd name="connsiteY86" fmla="*/ 852309 h 1069981"/>
                    <a:gd name="connsiteX87" fmla="*/ 500232 w 1678230"/>
                    <a:gd name="connsiteY87" fmla="*/ 823438 h 1069981"/>
                    <a:gd name="connsiteX88" fmla="*/ 490538 w 1678230"/>
                    <a:gd name="connsiteY88" fmla="*/ 761209 h 1069981"/>
                    <a:gd name="connsiteX89" fmla="*/ 490820 w 1678230"/>
                    <a:gd name="connsiteY89" fmla="*/ 759400 h 1069981"/>
                    <a:gd name="connsiteX90" fmla="*/ 433917 w 1678230"/>
                    <a:gd name="connsiteY90" fmla="*/ 714772 h 1069981"/>
                    <a:gd name="connsiteX91" fmla="*/ 362119 w 1678230"/>
                    <a:gd name="connsiteY91" fmla="*/ 604363 h 1069981"/>
                    <a:gd name="connsiteX92" fmla="*/ 827209 w 1678230"/>
                    <a:gd name="connsiteY92" fmla="*/ 584078 h 1069981"/>
                    <a:gd name="connsiteX93" fmla="*/ 801012 w 1678230"/>
                    <a:gd name="connsiteY93" fmla="*/ 593279 h 1069981"/>
                    <a:gd name="connsiteX94" fmla="*/ 761698 w 1678230"/>
                    <a:gd name="connsiteY94" fmla="*/ 601176 h 1069981"/>
                    <a:gd name="connsiteX95" fmla="*/ 767287 w 1678230"/>
                    <a:gd name="connsiteY95" fmla="*/ 635531 h 1069981"/>
                    <a:gd name="connsiteX96" fmla="*/ 833910 w 1678230"/>
                    <a:gd name="connsiteY96" fmla="*/ 733643 h 1069981"/>
                    <a:gd name="connsiteX97" fmla="*/ 836695 w 1678230"/>
                    <a:gd name="connsiteY97" fmla="*/ 735735 h 1069981"/>
                    <a:gd name="connsiteX98" fmla="*/ 866497 w 1678230"/>
                    <a:gd name="connsiteY98" fmla="*/ 711020 h 1069981"/>
                    <a:gd name="connsiteX99" fmla="*/ 910942 w 1678230"/>
                    <a:gd name="connsiteY99" fmla="*/ 635531 h 1069981"/>
                    <a:gd name="connsiteX100" fmla="*/ 915777 w 1678230"/>
                    <a:gd name="connsiteY100" fmla="*/ 605808 h 1069981"/>
                    <a:gd name="connsiteX101" fmla="*/ 853406 w 1678230"/>
                    <a:gd name="connsiteY101" fmla="*/ 593279 h 1069981"/>
                    <a:gd name="connsiteX102" fmla="*/ 1300553 w 1678230"/>
                    <a:gd name="connsiteY102" fmla="*/ 581949 h 1069981"/>
                    <a:gd name="connsiteX103" fmla="*/ 1297061 w 1678230"/>
                    <a:gd name="connsiteY103" fmla="*/ 604363 h 1069981"/>
                    <a:gd name="connsiteX104" fmla="*/ 1215367 w 1678230"/>
                    <a:gd name="connsiteY104" fmla="*/ 723892 h 1069981"/>
                    <a:gd name="connsiteX105" fmla="*/ 1176673 w 1678230"/>
                    <a:gd name="connsiteY105" fmla="*/ 751610 h 1069981"/>
                    <a:gd name="connsiteX106" fmla="*/ 1178168 w 1678230"/>
                    <a:gd name="connsiteY106" fmla="*/ 761209 h 1069981"/>
                    <a:gd name="connsiteX107" fmla="*/ 1168474 w 1678230"/>
                    <a:gd name="connsiteY107" fmla="*/ 823438 h 1069981"/>
                    <a:gd name="connsiteX108" fmla="*/ 1154901 w 1678230"/>
                    <a:gd name="connsiteY108" fmla="*/ 851731 h 1069981"/>
                    <a:gd name="connsiteX109" fmla="*/ 1201064 w 1678230"/>
                    <a:gd name="connsiteY109" fmla="*/ 854615 h 1069981"/>
                    <a:gd name="connsiteX110" fmla="*/ 1373412 w 1678230"/>
                    <a:gd name="connsiteY110" fmla="*/ 833053 h 1069981"/>
                    <a:gd name="connsiteX111" fmla="*/ 1397199 w 1678230"/>
                    <a:gd name="connsiteY111" fmla="*/ 825052 h 1069981"/>
                    <a:gd name="connsiteX112" fmla="*/ 1401480 w 1678230"/>
                    <a:gd name="connsiteY112" fmla="*/ 816506 h 1069981"/>
                    <a:gd name="connsiteX113" fmla="*/ 1410475 w 1678230"/>
                    <a:gd name="connsiteY113" fmla="*/ 761209 h 1069981"/>
                    <a:gd name="connsiteX114" fmla="*/ 1309367 w 1678230"/>
                    <a:gd name="connsiteY114" fmla="*/ 586678 h 1069981"/>
                    <a:gd name="connsiteX115" fmla="*/ 393133 w 1678230"/>
                    <a:gd name="connsiteY115" fmla="*/ 580966 h 1069981"/>
                    <a:gd name="connsiteX116" fmla="*/ 395811 w 1678230"/>
                    <a:gd name="connsiteY116" fmla="*/ 597431 h 1069981"/>
                    <a:gd name="connsiteX117" fmla="*/ 462435 w 1678230"/>
                    <a:gd name="connsiteY117" fmla="*/ 695543 h 1069981"/>
                    <a:gd name="connsiteX118" fmla="*/ 496753 w 1678230"/>
                    <a:gd name="connsiteY118" fmla="*/ 721318 h 1069981"/>
                    <a:gd name="connsiteX119" fmla="*/ 500232 w 1678230"/>
                    <a:gd name="connsiteY119" fmla="*/ 698981 h 1069981"/>
                    <a:gd name="connsiteX120" fmla="*/ 528036 w 1678230"/>
                    <a:gd name="connsiteY120" fmla="*/ 641021 h 1069981"/>
                    <a:gd name="connsiteX121" fmla="*/ 551233 w 1678230"/>
                    <a:gd name="connsiteY121" fmla="*/ 613366 h 1069981"/>
                    <a:gd name="connsiteX122" fmla="*/ 519113 w 1678230"/>
                    <a:gd name="connsiteY122" fmla="*/ 611271 h 1069981"/>
                    <a:gd name="connsiteX123" fmla="*/ 440314 w 1678230"/>
                    <a:gd name="connsiteY123" fmla="*/ 596127 h 1069981"/>
                    <a:gd name="connsiteX124" fmla="*/ 1266416 w 1678230"/>
                    <a:gd name="connsiteY124" fmla="*/ 578689 h 1069981"/>
                    <a:gd name="connsiteX125" fmla="*/ 1224874 w 1678230"/>
                    <a:gd name="connsiteY125" fmla="*/ 593279 h 1069981"/>
                    <a:gd name="connsiteX126" fmla="*/ 1135306 w 1678230"/>
                    <a:gd name="connsiteY126" fmla="*/ 611271 h 1069981"/>
                    <a:gd name="connsiteX127" fmla="*/ 1116732 w 1678230"/>
                    <a:gd name="connsiteY127" fmla="*/ 612483 h 1069981"/>
                    <a:gd name="connsiteX128" fmla="*/ 1140670 w 1678230"/>
                    <a:gd name="connsiteY128" fmla="*/ 641021 h 1069981"/>
                    <a:gd name="connsiteX129" fmla="*/ 1168474 w 1678230"/>
                    <a:gd name="connsiteY129" fmla="*/ 698981 h 1069981"/>
                    <a:gd name="connsiteX130" fmla="*/ 1171048 w 1678230"/>
                    <a:gd name="connsiteY130" fmla="*/ 715505 h 1069981"/>
                    <a:gd name="connsiteX131" fmla="*/ 1226340 w 1678230"/>
                    <a:gd name="connsiteY131" fmla="*/ 664078 h 1069981"/>
                    <a:gd name="connsiteX132" fmla="*/ 1263367 w 1678230"/>
                    <a:gd name="connsiteY132" fmla="*/ 597431 h 1069981"/>
                    <a:gd name="connsiteX133" fmla="*/ 761723 w 1678230"/>
                    <a:gd name="connsiteY133" fmla="*/ 559136 h 1069981"/>
                    <a:gd name="connsiteX134" fmla="*/ 760793 w 1678230"/>
                    <a:gd name="connsiteY134" fmla="*/ 564854 h 1069981"/>
                    <a:gd name="connsiteX135" fmla="*/ 768971 w 1678230"/>
                    <a:gd name="connsiteY135" fmla="*/ 563005 h 1069981"/>
                    <a:gd name="connsiteX136" fmla="*/ 914602 w 1678230"/>
                    <a:gd name="connsiteY136" fmla="*/ 547440 h 1069981"/>
                    <a:gd name="connsiteX137" fmla="*/ 882454 w 1678230"/>
                    <a:gd name="connsiteY137" fmla="*/ 564604 h 1069981"/>
                    <a:gd name="connsiteX138" fmla="*/ 918523 w 1678230"/>
                    <a:gd name="connsiteY138" fmla="*/ 571542 h 1069981"/>
                    <a:gd name="connsiteX139" fmla="*/ 720056 w 1678230"/>
                    <a:gd name="connsiteY139" fmla="*/ 536890 h 1069981"/>
                    <a:gd name="connsiteX140" fmla="*/ 654614 w 1678230"/>
                    <a:gd name="connsiteY140" fmla="*/ 567193 h 1069981"/>
                    <a:gd name="connsiteX141" fmla="*/ 635005 w 1678230"/>
                    <a:gd name="connsiteY141" fmla="*/ 581921 h 1069981"/>
                    <a:gd name="connsiteX142" fmla="*/ 704511 w 1678230"/>
                    <a:gd name="connsiteY142" fmla="*/ 577579 h 1069981"/>
                    <a:gd name="connsiteX143" fmla="*/ 725037 w 1678230"/>
                    <a:gd name="connsiteY143" fmla="*/ 572938 h 1069981"/>
                    <a:gd name="connsiteX144" fmla="*/ 729839 w 1678230"/>
                    <a:gd name="connsiteY144" fmla="*/ 542113 h 1069981"/>
                    <a:gd name="connsiteX145" fmla="*/ 946997 w 1678230"/>
                    <a:gd name="connsiteY145" fmla="*/ 533162 h 1069981"/>
                    <a:gd name="connsiteX146" fmla="*/ 953956 w 1678230"/>
                    <a:gd name="connsiteY146" fmla="*/ 577832 h 1069981"/>
                    <a:gd name="connsiteX147" fmla="*/ 1034996 w 1678230"/>
                    <a:gd name="connsiteY147" fmla="*/ 582894 h 1069981"/>
                    <a:gd name="connsiteX148" fmla="*/ 1014090 w 1678230"/>
                    <a:gd name="connsiteY148" fmla="*/ 567193 h 1069981"/>
                    <a:gd name="connsiteX149" fmla="*/ 948561 w 1678230"/>
                    <a:gd name="connsiteY149" fmla="*/ 533688 h 1069981"/>
                    <a:gd name="connsiteX150" fmla="*/ 837908 w 1678230"/>
                    <a:gd name="connsiteY150" fmla="*/ 501573 h 1069981"/>
                    <a:gd name="connsiteX151" fmla="*/ 771465 w 1678230"/>
                    <a:gd name="connsiteY151" fmla="*/ 516595 h 1069981"/>
                    <a:gd name="connsiteX152" fmla="*/ 767711 w 1678230"/>
                    <a:gd name="connsiteY152" fmla="*/ 524089 h 1069981"/>
                    <a:gd name="connsiteX153" fmla="*/ 791580 w 1678230"/>
                    <a:gd name="connsiteY153" fmla="*/ 536293 h 1069981"/>
                    <a:gd name="connsiteX154" fmla="*/ 828901 w 1678230"/>
                    <a:gd name="connsiteY154" fmla="*/ 548846 h 1069981"/>
                    <a:gd name="connsiteX155" fmla="*/ 898209 w 1678230"/>
                    <a:gd name="connsiteY155" fmla="*/ 516752 h 1069981"/>
                    <a:gd name="connsiteX156" fmla="*/ 873349 w 1678230"/>
                    <a:gd name="connsiteY156" fmla="*/ 508391 h 1069981"/>
                    <a:gd name="connsiteX157" fmla="*/ 654111 w 1678230"/>
                    <a:gd name="connsiteY157" fmla="*/ 489758 h 1069981"/>
                    <a:gd name="connsiteX158" fmla="*/ 611768 w 1678230"/>
                    <a:gd name="connsiteY158" fmla="*/ 492403 h 1069981"/>
                    <a:gd name="connsiteX159" fmla="*/ 453443 w 1678230"/>
                    <a:gd name="connsiteY159" fmla="*/ 533688 h 1069981"/>
                    <a:gd name="connsiteX160" fmla="*/ 416090 w 1678230"/>
                    <a:gd name="connsiteY160" fmla="*/ 552787 h 1069981"/>
                    <a:gd name="connsiteX161" fmla="*/ 452923 w 1678230"/>
                    <a:gd name="connsiteY161" fmla="*/ 564121 h 1069981"/>
                    <a:gd name="connsiteX162" fmla="*/ 526043 w 1678230"/>
                    <a:gd name="connsiteY162" fmla="*/ 577579 h 1069981"/>
                    <a:gd name="connsiteX163" fmla="*/ 581620 w 1678230"/>
                    <a:gd name="connsiteY163" fmla="*/ 581051 h 1069981"/>
                    <a:gd name="connsiteX164" fmla="*/ 630297 w 1678230"/>
                    <a:gd name="connsiteY164" fmla="*/ 542875 h 1069981"/>
                    <a:gd name="connsiteX165" fmla="*/ 684761 w 1678230"/>
                    <a:gd name="connsiteY165" fmla="*/ 513796 h 1069981"/>
                    <a:gd name="connsiteX166" fmla="*/ 1001361 w 1678230"/>
                    <a:gd name="connsiteY166" fmla="*/ 488931 h 1069981"/>
                    <a:gd name="connsiteX167" fmla="*/ 975444 w 1678230"/>
                    <a:gd name="connsiteY167" fmla="*/ 509257 h 1069981"/>
                    <a:gd name="connsiteX168" fmla="*/ 1038410 w 1678230"/>
                    <a:gd name="connsiteY168" fmla="*/ 542875 h 1069981"/>
                    <a:gd name="connsiteX169" fmla="*/ 1086032 w 1678230"/>
                    <a:gd name="connsiteY169" fmla="*/ 580224 h 1069981"/>
                    <a:gd name="connsiteX170" fmla="*/ 1128373 w 1678230"/>
                    <a:gd name="connsiteY170" fmla="*/ 577579 h 1069981"/>
                    <a:gd name="connsiteX171" fmla="*/ 1211487 w 1678230"/>
                    <a:gd name="connsiteY171" fmla="*/ 561591 h 1069981"/>
                    <a:gd name="connsiteX172" fmla="*/ 1242908 w 1678230"/>
                    <a:gd name="connsiteY172" fmla="*/ 551022 h 1069981"/>
                    <a:gd name="connsiteX173" fmla="*/ 1197296 w 1678230"/>
                    <a:gd name="connsiteY173" fmla="*/ 526551 h 1069981"/>
                    <a:gd name="connsiteX174" fmla="*/ 1056936 w 1678230"/>
                    <a:gd name="connsiteY174" fmla="*/ 492403 h 1069981"/>
                    <a:gd name="connsiteX175" fmla="*/ 947975 w 1678230"/>
                    <a:gd name="connsiteY175" fmla="*/ 488061 h 1069981"/>
                    <a:gd name="connsiteX176" fmla="*/ 930786 w 1678230"/>
                    <a:gd name="connsiteY176" fmla="*/ 489135 h 1069981"/>
                    <a:gd name="connsiteX177" fmla="*/ 932539 w 1678230"/>
                    <a:gd name="connsiteY177" fmla="*/ 492789 h 1069981"/>
                    <a:gd name="connsiteX178" fmla="*/ 938767 w 1678230"/>
                    <a:gd name="connsiteY178" fmla="*/ 494977 h 1069981"/>
                    <a:gd name="connsiteX179" fmla="*/ 705146 w 1678230"/>
                    <a:gd name="connsiteY179" fmla="*/ 487087 h 1069981"/>
                    <a:gd name="connsiteX180" fmla="*/ 720203 w 1678230"/>
                    <a:gd name="connsiteY180" fmla="*/ 498396 h 1069981"/>
                    <a:gd name="connsiteX181" fmla="*/ 745266 w 1678230"/>
                    <a:gd name="connsiteY181" fmla="*/ 489593 h 1069981"/>
                    <a:gd name="connsiteX182" fmla="*/ 838863 w 1678230"/>
                    <a:gd name="connsiteY182" fmla="*/ 423104 h 1069981"/>
                    <a:gd name="connsiteX183" fmla="*/ 833910 w 1678230"/>
                    <a:gd name="connsiteY183" fmla="*/ 426825 h 1069981"/>
                    <a:gd name="connsiteX184" fmla="*/ 804663 w 1678230"/>
                    <a:gd name="connsiteY184" fmla="*/ 460216 h 1069981"/>
                    <a:gd name="connsiteX185" fmla="*/ 834353 w 1678230"/>
                    <a:gd name="connsiteY185" fmla="*/ 466180 h 1069981"/>
                    <a:gd name="connsiteX186" fmla="*/ 871538 w 1678230"/>
                    <a:gd name="connsiteY186" fmla="*/ 458710 h 1069981"/>
                    <a:gd name="connsiteX187" fmla="*/ 872208 w 1678230"/>
                    <a:gd name="connsiteY187" fmla="*/ 458667 h 1069981"/>
                    <a:gd name="connsiteX188" fmla="*/ 844319 w 1678230"/>
                    <a:gd name="connsiteY188" fmla="*/ 426825 h 1069981"/>
                    <a:gd name="connsiteX189" fmla="*/ 157378 w 1678230"/>
                    <a:gd name="connsiteY189" fmla="*/ 391248 h 1069981"/>
                    <a:gd name="connsiteX190" fmla="*/ 110010 w 1678230"/>
                    <a:gd name="connsiteY190" fmla="*/ 426825 h 1069981"/>
                    <a:gd name="connsiteX191" fmla="*/ 34391 w 1678230"/>
                    <a:gd name="connsiteY191" fmla="*/ 580234 h 1069981"/>
                    <a:gd name="connsiteX192" fmla="*/ 229605 w 1678230"/>
                    <a:gd name="connsiteY192" fmla="*/ 807755 h 1069981"/>
                    <a:gd name="connsiteX193" fmla="*/ 231171 w 1678230"/>
                    <a:gd name="connsiteY193" fmla="*/ 808282 h 1069981"/>
                    <a:gd name="connsiteX194" fmla="*/ 223838 w 1678230"/>
                    <a:gd name="connsiteY194" fmla="*/ 761209 h 1069981"/>
                    <a:gd name="connsiteX195" fmla="*/ 305330 w 1678230"/>
                    <a:gd name="connsiteY195" fmla="*/ 588572 h 1069981"/>
                    <a:gd name="connsiteX196" fmla="*/ 341336 w 1678230"/>
                    <a:gd name="connsiteY196" fmla="*/ 560333 h 1069981"/>
                    <a:gd name="connsiteX197" fmla="*/ 303009 w 1678230"/>
                    <a:gd name="connsiteY197" fmla="*/ 542249 h 1069981"/>
                    <a:gd name="connsiteX198" fmla="*/ 182684 w 1678230"/>
                    <a:gd name="connsiteY198" fmla="*/ 439251 h 1069981"/>
                    <a:gd name="connsiteX199" fmla="*/ 1502234 w 1678230"/>
                    <a:gd name="connsiteY199" fmla="*/ 380124 h 1069981"/>
                    <a:gd name="connsiteX200" fmla="*/ 1478807 w 1678230"/>
                    <a:gd name="connsiteY200" fmla="*/ 428960 h 1069981"/>
                    <a:gd name="connsiteX201" fmla="*/ 1376547 w 1678230"/>
                    <a:gd name="connsiteY201" fmla="*/ 527107 h 1069981"/>
                    <a:gd name="connsiteX202" fmla="*/ 1322539 w 1678230"/>
                    <a:gd name="connsiteY202" fmla="*/ 555942 h 1069981"/>
                    <a:gd name="connsiteX203" fmla="*/ 1335907 w 1678230"/>
                    <a:gd name="connsiteY203" fmla="*/ 564802 h 1069981"/>
                    <a:gd name="connsiteX204" fmla="*/ 1444868 w 1678230"/>
                    <a:gd name="connsiteY204" fmla="*/ 761209 h 1069981"/>
                    <a:gd name="connsiteX205" fmla="*/ 1437008 w 1678230"/>
                    <a:gd name="connsiteY205" fmla="*/ 811662 h 1069981"/>
                    <a:gd name="connsiteX206" fmla="*/ 1448623 w 1678230"/>
                    <a:gd name="connsiteY206" fmla="*/ 807755 h 1069981"/>
                    <a:gd name="connsiteX207" fmla="*/ 1643837 w 1678230"/>
                    <a:gd name="connsiteY207" fmla="*/ 580234 h 1069981"/>
                    <a:gd name="connsiteX208" fmla="*/ 1514152 w 1678230"/>
                    <a:gd name="connsiteY208" fmla="*/ 386217 h 1069981"/>
                    <a:gd name="connsiteX209" fmla="*/ 563751 w 1678230"/>
                    <a:gd name="connsiteY209" fmla="*/ 323959 h 1069981"/>
                    <a:gd name="connsiteX210" fmla="*/ 516501 w 1678230"/>
                    <a:gd name="connsiteY210" fmla="*/ 348117 h 1069981"/>
                    <a:gd name="connsiteX211" fmla="*/ 395811 w 1678230"/>
                    <a:gd name="connsiteY211" fmla="*/ 486837 h 1069981"/>
                    <a:gd name="connsiteX212" fmla="*/ 388893 w 1678230"/>
                    <a:gd name="connsiteY212" fmla="*/ 529369 h 1069981"/>
                    <a:gd name="connsiteX213" fmla="*/ 434215 w 1678230"/>
                    <a:gd name="connsiteY213" fmla="*/ 505171 h 1069981"/>
                    <a:gd name="connsiteX214" fmla="*/ 604838 w 1678230"/>
                    <a:gd name="connsiteY214" fmla="*/ 458710 h 1069981"/>
                    <a:gd name="connsiteX215" fmla="*/ 623963 w 1678230"/>
                    <a:gd name="connsiteY215" fmla="*/ 457463 h 1069981"/>
                    <a:gd name="connsiteX216" fmla="*/ 595073 w 1678230"/>
                    <a:gd name="connsiteY216" fmla="*/ 421991 h 1069981"/>
                    <a:gd name="connsiteX217" fmla="*/ 567473 w 1678230"/>
                    <a:gd name="connsiteY217" fmla="*/ 355795 h 1069981"/>
                    <a:gd name="connsiteX218" fmla="*/ 1055867 w 1678230"/>
                    <a:gd name="connsiteY218" fmla="*/ 322192 h 1069981"/>
                    <a:gd name="connsiteX219" fmla="*/ 1028717 w 1678230"/>
                    <a:gd name="connsiteY219" fmla="*/ 327415 h 1069981"/>
                    <a:gd name="connsiteX220" fmla="*/ 887976 w 1678230"/>
                    <a:gd name="connsiteY220" fmla="*/ 386217 h 1069981"/>
                    <a:gd name="connsiteX221" fmla="*/ 865997 w 1678230"/>
                    <a:gd name="connsiteY221" fmla="*/ 402725 h 1069981"/>
                    <a:gd name="connsiteX222" fmla="*/ 872838 w 1678230"/>
                    <a:gd name="connsiteY222" fmla="*/ 407596 h 1069981"/>
                    <a:gd name="connsiteX223" fmla="*/ 913420 w 1678230"/>
                    <a:gd name="connsiteY223" fmla="*/ 455978 h 1069981"/>
                    <a:gd name="connsiteX224" fmla="*/ 967703 w 1678230"/>
                    <a:gd name="connsiteY224" fmla="*/ 452437 h 1069981"/>
                    <a:gd name="connsiteX225" fmla="*/ 989709 w 1678230"/>
                    <a:gd name="connsiteY225" fmla="*/ 453873 h 1069981"/>
                    <a:gd name="connsiteX226" fmla="*/ 1023255 w 1678230"/>
                    <a:gd name="connsiteY226" fmla="*/ 415573 h 1069981"/>
                    <a:gd name="connsiteX227" fmla="*/ 1049055 w 1678230"/>
                    <a:gd name="connsiteY227" fmla="*/ 364069 h 1069981"/>
                    <a:gd name="connsiteX228" fmla="*/ 1090472 w 1678230"/>
                    <a:gd name="connsiteY228" fmla="*/ 321425 h 1069981"/>
                    <a:gd name="connsiteX229" fmla="*/ 1082749 w 1678230"/>
                    <a:gd name="connsiteY229" fmla="*/ 371000 h 1069981"/>
                    <a:gd name="connsiteX230" fmla="*/ 1054945 w 1678230"/>
                    <a:gd name="connsiteY230" fmla="*/ 428960 h 1069981"/>
                    <a:gd name="connsiteX231" fmla="*/ 1031748 w 1678230"/>
                    <a:gd name="connsiteY231" fmla="*/ 456615 h 1069981"/>
                    <a:gd name="connsiteX232" fmla="*/ 1063869 w 1678230"/>
                    <a:gd name="connsiteY232" fmla="*/ 458710 h 1069981"/>
                    <a:gd name="connsiteX233" fmla="*/ 1179771 w 1678230"/>
                    <a:gd name="connsiteY233" fmla="*/ 484531 h 1069981"/>
                    <a:gd name="connsiteX234" fmla="*/ 1269269 w 1678230"/>
                    <a:gd name="connsiteY234" fmla="*/ 523117 h 1069981"/>
                    <a:gd name="connsiteX235" fmla="*/ 1263367 w 1678230"/>
                    <a:gd name="connsiteY235" fmla="*/ 486837 h 1069981"/>
                    <a:gd name="connsiteX236" fmla="*/ 1142677 w 1678230"/>
                    <a:gd name="connsiteY236" fmla="*/ 348117 h 1069981"/>
                    <a:gd name="connsiteX237" fmla="*/ 597419 w 1678230"/>
                    <a:gd name="connsiteY237" fmla="*/ 317394 h 1069981"/>
                    <a:gd name="connsiteX238" fmla="*/ 601468 w 1678230"/>
                    <a:gd name="connsiteY238" fmla="*/ 350557 h 1069981"/>
                    <a:gd name="connsiteX239" fmla="*/ 627078 w 1678230"/>
                    <a:gd name="connsiteY239" fmla="*/ 409380 h 1069981"/>
                    <a:gd name="connsiteX240" fmla="*/ 665659 w 1678230"/>
                    <a:gd name="connsiteY240" fmla="*/ 454743 h 1069981"/>
                    <a:gd name="connsiteX241" fmla="*/ 701003 w 1678230"/>
                    <a:gd name="connsiteY241" fmla="*/ 452437 h 1069981"/>
                    <a:gd name="connsiteX242" fmla="*/ 764316 w 1678230"/>
                    <a:gd name="connsiteY242" fmla="*/ 456567 h 1069981"/>
                    <a:gd name="connsiteX243" fmla="*/ 805392 w 1678230"/>
                    <a:gd name="connsiteY243" fmla="*/ 407596 h 1069981"/>
                    <a:gd name="connsiteX244" fmla="*/ 810384 w 1678230"/>
                    <a:gd name="connsiteY244" fmla="*/ 403682 h 1069981"/>
                    <a:gd name="connsiteX245" fmla="*/ 758809 w 1678230"/>
                    <a:gd name="connsiteY245" fmla="*/ 368508 h 1069981"/>
                    <a:gd name="connsiteX246" fmla="*/ 649511 w 1678230"/>
                    <a:gd name="connsiteY246" fmla="*/ 327415 h 1069981"/>
                    <a:gd name="connsiteX247" fmla="*/ 1201064 w 1678230"/>
                    <a:gd name="connsiteY247" fmla="*/ 305853 h 1069981"/>
                    <a:gd name="connsiteX248" fmla="*/ 1140473 w 1678230"/>
                    <a:gd name="connsiteY248" fmla="*/ 309638 h 1069981"/>
                    <a:gd name="connsiteX249" fmla="*/ 1166997 w 1678230"/>
                    <a:gd name="connsiteY249" fmla="*/ 323799 h 1069981"/>
                    <a:gd name="connsiteX250" fmla="*/ 1297061 w 1678230"/>
                    <a:gd name="connsiteY250" fmla="*/ 479906 h 1069981"/>
                    <a:gd name="connsiteX251" fmla="*/ 1304433 w 1678230"/>
                    <a:gd name="connsiteY251" fmla="*/ 527226 h 1069981"/>
                    <a:gd name="connsiteX252" fmla="*/ 1352227 w 1678230"/>
                    <a:gd name="connsiteY252" fmla="*/ 502789 h 1069981"/>
                    <a:gd name="connsiteX253" fmla="*/ 1447117 w 1678230"/>
                    <a:gd name="connsiteY253" fmla="*/ 415573 h 1069981"/>
                    <a:gd name="connsiteX254" fmla="*/ 1472492 w 1678230"/>
                    <a:gd name="connsiteY254" fmla="*/ 364917 h 1069981"/>
                    <a:gd name="connsiteX255" fmla="*/ 1448623 w 1678230"/>
                    <a:gd name="connsiteY255" fmla="*/ 352713 h 1069981"/>
                    <a:gd name="connsiteX256" fmla="*/ 1201064 w 1678230"/>
                    <a:gd name="connsiteY256" fmla="*/ 305853 h 1069981"/>
                    <a:gd name="connsiteX257" fmla="*/ 477164 w 1678230"/>
                    <a:gd name="connsiteY257" fmla="*/ 305853 h 1069981"/>
                    <a:gd name="connsiteX258" fmla="*/ 229605 w 1678230"/>
                    <a:gd name="connsiteY258" fmla="*/ 352713 h 1069981"/>
                    <a:gd name="connsiteX259" fmla="*/ 186916 w 1678230"/>
                    <a:gd name="connsiteY259" fmla="*/ 374539 h 1069981"/>
                    <a:gd name="connsiteX260" fmla="*/ 199371 w 1678230"/>
                    <a:gd name="connsiteY260" fmla="*/ 403113 h 1069981"/>
                    <a:gd name="connsiteX261" fmla="*/ 273612 w 1678230"/>
                    <a:gd name="connsiteY261" fmla="*/ 483304 h 1069981"/>
                    <a:gd name="connsiteX262" fmla="*/ 354804 w 1678230"/>
                    <a:gd name="connsiteY262" fmla="*/ 526863 h 1069981"/>
                    <a:gd name="connsiteX263" fmla="*/ 362119 w 1678230"/>
                    <a:gd name="connsiteY263" fmla="*/ 479906 h 1069981"/>
                    <a:gd name="connsiteX264" fmla="*/ 492184 w 1678230"/>
                    <a:gd name="connsiteY264" fmla="*/ 323799 h 1069981"/>
                    <a:gd name="connsiteX265" fmla="*/ 520703 w 1678230"/>
                    <a:gd name="connsiteY265" fmla="*/ 308573 h 1069981"/>
                    <a:gd name="connsiteX266" fmla="*/ 829589 w 1678230"/>
                    <a:gd name="connsiteY266" fmla="*/ 267753 h 1069981"/>
                    <a:gd name="connsiteX267" fmla="*/ 657242 w 1678230"/>
                    <a:gd name="connsiteY267" fmla="*/ 289315 h 1069981"/>
                    <a:gd name="connsiteX268" fmla="*/ 647423 w 1678230"/>
                    <a:gd name="connsiteY268" fmla="*/ 292618 h 1069981"/>
                    <a:gd name="connsiteX269" fmla="*/ 662899 w 1678230"/>
                    <a:gd name="connsiteY269" fmla="*/ 295727 h 1069981"/>
                    <a:gd name="connsiteX270" fmla="*/ 780686 w 1678230"/>
                    <a:gd name="connsiteY270" fmla="*/ 341970 h 1069981"/>
                    <a:gd name="connsiteX271" fmla="*/ 837490 w 1678230"/>
                    <a:gd name="connsiteY271" fmla="*/ 382423 h 1069981"/>
                    <a:gd name="connsiteX272" fmla="*/ 863659 w 1678230"/>
                    <a:gd name="connsiteY272" fmla="*/ 361899 h 1069981"/>
                    <a:gd name="connsiteX273" fmla="*/ 1015331 w 1678230"/>
                    <a:gd name="connsiteY273" fmla="*/ 295727 h 1069981"/>
                    <a:gd name="connsiteX274" fmla="*/ 1018879 w 1678230"/>
                    <a:gd name="connsiteY274" fmla="*/ 295014 h 1069981"/>
                    <a:gd name="connsiteX275" fmla="*/ 1001936 w 1678230"/>
                    <a:gd name="connsiteY275" fmla="*/ 289315 h 1069981"/>
                    <a:gd name="connsiteX276" fmla="*/ 829589 w 1678230"/>
                    <a:gd name="connsiteY276" fmla="*/ 267753 h 1069981"/>
                    <a:gd name="connsiteX277" fmla="*/ 827208 w 1678230"/>
                    <a:gd name="connsiteY277" fmla="*/ 69267 h 1069981"/>
                    <a:gd name="connsiteX278" fmla="*/ 791580 w 1678230"/>
                    <a:gd name="connsiteY278" fmla="*/ 81251 h 1069981"/>
                    <a:gd name="connsiteX279" fmla="*/ 610306 w 1678230"/>
                    <a:gd name="connsiteY279" fmla="*/ 240200 h 1069981"/>
                    <a:gd name="connsiteX280" fmla="*/ 603911 w 1678230"/>
                    <a:gd name="connsiteY280" fmla="*/ 271657 h 1069981"/>
                    <a:gd name="connsiteX281" fmla="*/ 643856 w 1678230"/>
                    <a:gd name="connsiteY281" fmla="*/ 257627 h 1069981"/>
                    <a:gd name="connsiteX282" fmla="*/ 829590 w 1678230"/>
                    <a:gd name="connsiteY282" fmla="*/ 233362 h 1069981"/>
                    <a:gd name="connsiteX283" fmla="*/ 1015324 w 1678230"/>
                    <a:gd name="connsiteY283" fmla="*/ 257627 h 1069981"/>
                    <a:gd name="connsiteX284" fmla="*/ 1050139 w 1678230"/>
                    <a:gd name="connsiteY284" fmla="*/ 269855 h 1069981"/>
                    <a:gd name="connsiteX285" fmla="*/ 1044110 w 1678230"/>
                    <a:gd name="connsiteY285" fmla="*/ 240200 h 1069981"/>
                    <a:gd name="connsiteX286" fmla="*/ 862836 w 1678230"/>
                    <a:gd name="connsiteY286" fmla="*/ 81251 h 1069981"/>
                    <a:gd name="connsiteX287" fmla="*/ 1039139 w 1678230"/>
                    <a:gd name="connsiteY287" fmla="*/ 34391 h 1069981"/>
                    <a:gd name="connsiteX288" fmla="*/ 949905 w 1678230"/>
                    <a:gd name="connsiteY288" fmla="*/ 39965 h 1069981"/>
                    <a:gd name="connsiteX289" fmla="*/ 882454 w 1678230"/>
                    <a:gd name="connsiteY289" fmla="*/ 52940 h 1069981"/>
                    <a:gd name="connsiteX290" fmla="*/ 952685 w 1678230"/>
                    <a:gd name="connsiteY290" fmla="*/ 90437 h 1069981"/>
                    <a:gd name="connsiteX291" fmla="*/ 1082749 w 1678230"/>
                    <a:gd name="connsiteY291" fmla="*/ 246543 h 1069981"/>
                    <a:gd name="connsiteX292" fmla="*/ 1088133 w 1678230"/>
                    <a:gd name="connsiteY292" fmla="*/ 281103 h 1069981"/>
                    <a:gd name="connsiteX293" fmla="*/ 1104900 w 1678230"/>
                    <a:gd name="connsiteY293" fmla="*/ 277735 h 1069981"/>
                    <a:gd name="connsiteX294" fmla="*/ 1201065 w 1678230"/>
                    <a:gd name="connsiteY294" fmla="*/ 271462 h 1069981"/>
                    <a:gd name="connsiteX295" fmla="*/ 1467853 w 1678230"/>
                    <a:gd name="connsiteY295" fmla="*/ 324195 h 1069981"/>
                    <a:gd name="connsiteX296" fmla="*/ 1478480 w 1678230"/>
                    <a:gd name="connsiteY296" fmla="*/ 329869 h 1069981"/>
                    <a:gd name="connsiteX297" fmla="*/ 1481912 w 1678230"/>
                    <a:gd name="connsiteY297" fmla="*/ 308772 h 1069981"/>
                    <a:gd name="connsiteX298" fmla="*/ 1039139 w 1678230"/>
                    <a:gd name="connsiteY298" fmla="*/ 34391 h 1069981"/>
                    <a:gd name="connsiteX299" fmla="*/ 615277 w 1678230"/>
                    <a:gd name="connsiteY299" fmla="*/ 34391 h 1069981"/>
                    <a:gd name="connsiteX300" fmla="*/ 172504 w 1678230"/>
                    <a:gd name="connsiteY300" fmla="*/ 308772 h 1069981"/>
                    <a:gd name="connsiteX301" fmla="*/ 177221 w 1678230"/>
                    <a:gd name="connsiteY301" fmla="*/ 341898 h 1069981"/>
                    <a:gd name="connsiteX302" fmla="*/ 210377 w 1678230"/>
                    <a:gd name="connsiteY302" fmla="*/ 324195 h 1069981"/>
                    <a:gd name="connsiteX303" fmla="*/ 477165 w 1678230"/>
                    <a:gd name="connsiteY303" fmla="*/ 271462 h 1069981"/>
                    <a:gd name="connsiteX304" fmla="*/ 566876 w 1678230"/>
                    <a:gd name="connsiteY304" fmla="*/ 277314 h 1069981"/>
                    <a:gd name="connsiteX305" fmla="*/ 571669 w 1678230"/>
                    <a:gd name="connsiteY305" fmla="*/ 246543 h 1069981"/>
                    <a:gd name="connsiteX306" fmla="*/ 701734 w 1678230"/>
                    <a:gd name="connsiteY306" fmla="*/ 90437 h 1069981"/>
                    <a:gd name="connsiteX307" fmla="*/ 771964 w 1678230"/>
                    <a:gd name="connsiteY307" fmla="*/ 52941 h 1069981"/>
                    <a:gd name="connsiteX308" fmla="*/ 704511 w 1678230"/>
                    <a:gd name="connsiteY308" fmla="*/ 39965 h 1069981"/>
                    <a:gd name="connsiteX309" fmla="*/ 615277 w 1678230"/>
                    <a:gd name="connsiteY309" fmla="*/ 34391 h 1069981"/>
                    <a:gd name="connsiteX310" fmla="*/ 615278 w 1678230"/>
                    <a:gd name="connsiteY310" fmla="*/ 0 h 1069981"/>
                    <a:gd name="connsiteX311" fmla="*/ 801012 w 1678230"/>
                    <a:gd name="connsiteY311" fmla="*/ 24265 h 1069981"/>
                    <a:gd name="connsiteX312" fmla="*/ 827209 w 1678230"/>
                    <a:gd name="connsiteY312" fmla="*/ 33466 h 1069981"/>
                    <a:gd name="connsiteX313" fmla="*/ 853406 w 1678230"/>
                    <a:gd name="connsiteY313" fmla="*/ 24265 h 1069981"/>
                    <a:gd name="connsiteX314" fmla="*/ 1039140 w 1678230"/>
                    <a:gd name="connsiteY314" fmla="*/ 0 h 1069981"/>
                    <a:gd name="connsiteX315" fmla="*/ 1516305 w 1678230"/>
                    <a:gd name="connsiteY315" fmla="*/ 308772 h 1069981"/>
                    <a:gd name="connsiteX316" fmla="*/ 1510366 w 1678230"/>
                    <a:gd name="connsiteY316" fmla="*/ 346893 h 1069981"/>
                    <a:gd name="connsiteX317" fmla="*/ 1538472 w 1678230"/>
                    <a:gd name="connsiteY317" fmla="*/ 361899 h 1069981"/>
                    <a:gd name="connsiteX318" fmla="*/ 1678230 w 1678230"/>
                    <a:gd name="connsiteY318" fmla="*/ 580234 h 1069981"/>
                    <a:gd name="connsiteX319" fmla="*/ 1467853 w 1678230"/>
                    <a:gd name="connsiteY319" fmla="*/ 836273 h 1069981"/>
                    <a:gd name="connsiteX320" fmla="*/ 1421147 w 1678230"/>
                    <a:gd name="connsiteY320" fmla="*/ 852677 h 1069981"/>
                    <a:gd name="connsiteX321" fmla="*/ 1407370 w 1678230"/>
                    <a:gd name="connsiteY321" fmla="*/ 881397 h 1069981"/>
                    <a:gd name="connsiteX322" fmla="*/ 967703 w 1678230"/>
                    <a:gd name="connsiteY322" fmla="*/ 1069981 h 1069981"/>
                    <a:gd name="connsiteX323" fmla="*/ 848452 w 1678230"/>
                    <a:gd name="connsiteY323" fmla="*/ 1060260 h 1069981"/>
                    <a:gd name="connsiteX324" fmla="*/ 833405 w 1678230"/>
                    <a:gd name="connsiteY324" fmla="*/ 1056429 h 1069981"/>
                    <a:gd name="connsiteX325" fmla="*/ 797169 w 1678230"/>
                    <a:gd name="connsiteY325" fmla="*/ 1063708 h 1069981"/>
                    <a:gd name="connsiteX326" fmla="*/ 701003 w 1678230"/>
                    <a:gd name="connsiteY326" fmla="*/ 1069981 h 1069981"/>
                    <a:gd name="connsiteX327" fmla="*/ 261336 w 1678230"/>
                    <a:gd name="connsiteY327" fmla="*/ 881397 h 1069981"/>
                    <a:gd name="connsiteX328" fmla="*/ 245629 w 1678230"/>
                    <a:gd name="connsiteY328" fmla="*/ 848654 h 1069981"/>
                    <a:gd name="connsiteX329" fmla="*/ 210377 w 1678230"/>
                    <a:gd name="connsiteY329" fmla="*/ 836273 h 1069981"/>
                    <a:gd name="connsiteX330" fmla="*/ 0 w 1678230"/>
                    <a:gd name="connsiteY330" fmla="*/ 580234 h 1069981"/>
                    <a:gd name="connsiteX331" fmla="*/ 139758 w 1678230"/>
                    <a:gd name="connsiteY331" fmla="*/ 361899 h 1069981"/>
                    <a:gd name="connsiteX332" fmla="*/ 146546 w 1678230"/>
                    <a:gd name="connsiteY332" fmla="*/ 358275 h 1069981"/>
                    <a:gd name="connsiteX333" fmla="*/ 138113 w 1678230"/>
                    <a:gd name="connsiteY333" fmla="*/ 308772 h 1069981"/>
                    <a:gd name="connsiteX334" fmla="*/ 615278 w 1678230"/>
                    <a:gd name="connsiteY334" fmla="*/ 0 h 106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</a:cxnLst>
                  <a:rect l="l" t="t" r="r" b="b"/>
                  <a:pathLst>
                    <a:path w="1678230" h="1069981">
                      <a:moveTo>
                        <a:pt x="1376257" y="866859"/>
                      </a:moveTo>
                      <a:lnTo>
                        <a:pt x="1297231" y="882733"/>
                      </a:lnTo>
                      <a:cubicBezTo>
                        <a:pt x="1266168" y="886846"/>
                        <a:pt x="1234007" y="889006"/>
                        <a:pt x="1201065" y="889006"/>
                      </a:cubicBezTo>
                      <a:lnTo>
                        <a:pt x="1137752" y="884876"/>
                      </a:lnTo>
                      <a:lnTo>
                        <a:pt x="1096676" y="933847"/>
                      </a:lnTo>
                      <a:cubicBezTo>
                        <a:pt x="1062376" y="966700"/>
                        <a:pt x="1018561" y="995052"/>
                        <a:pt x="967791" y="1017248"/>
                      </a:cubicBezTo>
                      <a:lnTo>
                        <a:pt x="925432" y="1032126"/>
                      </a:lnTo>
                      <a:lnTo>
                        <a:pt x="967702" y="1035590"/>
                      </a:lnTo>
                      <a:cubicBezTo>
                        <a:pt x="1151105" y="1035590"/>
                        <a:pt x="1308463" y="966490"/>
                        <a:pt x="1375680" y="868011"/>
                      </a:cubicBezTo>
                      <a:close/>
                      <a:moveTo>
                        <a:pt x="291377" y="864723"/>
                      </a:moveTo>
                      <a:lnTo>
                        <a:pt x="293024" y="868011"/>
                      </a:lnTo>
                      <a:cubicBezTo>
                        <a:pt x="360241" y="966490"/>
                        <a:pt x="517599" y="1035590"/>
                        <a:pt x="701002" y="1035590"/>
                      </a:cubicBezTo>
                      <a:lnTo>
                        <a:pt x="741595" y="1033054"/>
                      </a:lnTo>
                      <a:lnTo>
                        <a:pt x="740258" y="1032714"/>
                      </a:lnTo>
                      <a:cubicBezTo>
                        <a:pt x="672647" y="1008947"/>
                        <a:pt x="614905" y="974914"/>
                        <a:pt x="572030" y="933847"/>
                      </a:cubicBezTo>
                      <a:lnTo>
                        <a:pt x="531448" y="885465"/>
                      </a:lnTo>
                      <a:lnTo>
                        <a:pt x="477165" y="889006"/>
                      </a:lnTo>
                      <a:cubicBezTo>
                        <a:pt x="411282" y="889006"/>
                        <a:pt x="348518" y="880366"/>
                        <a:pt x="291431" y="864741"/>
                      </a:cubicBezTo>
                      <a:close/>
                      <a:moveTo>
                        <a:pt x="946209" y="840463"/>
                      </a:moveTo>
                      <a:lnTo>
                        <a:pt x="914056" y="846084"/>
                      </a:lnTo>
                      <a:cubicBezTo>
                        <a:pt x="886641" y="849252"/>
                        <a:pt x="858414" y="850906"/>
                        <a:pt x="829590" y="850906"/>
                      </a:cubicBezTo>
                      <a:lnTo>
                        <a:pt x="730023" y="841165"/>
                      </a:lnTo>
                      <a:lnTo>
                        <a:pt x="662899" y="864741"/>
                      </a:lnTo>
                      <a:cubicBezTo>
                        <a:pt x="634356" y="872554"/>
                        <a:pt x="604393" y="878620"/>
                        <a:pt x="573331" y="882733"/>
                      </a:cubicBezTo>
                      <a:lnTo>
                        <a:pt x="572448" y="882791"/>
                      </a:lnTo>
                      <a:lnTo>
                        <a:pt x="589031" y="903486"/>
                      </a:lnTo>
                      <a:cubicBezTo>
                        <a:pt x="627859" y="943086"/>
                        <a:pt x="682408" y="976112"/>
                        <a:pt x="747309" y="999238"/>
                      </a:cubicBezTo>
                      <a:lnTo>
                        <a:pt x="834166" y="1021565"/>
                      </a:lnTo>
                      <a:lnTo>
                        <a:pt x="873349" y="1014028"/>
                      </a:lnTo>
                      <a:cubicBezTo>
                        <a:pt x="952808" y="993201"/>
                        <a:pt x="1020415" y="958410"/>
                        <a:pt x="1068157" y="914618"/>
                      </a:cubicBezTo>
                      <a:lnTo>
                        <a:pt x="1097403" y="881227"/>
                      </a:lnTo>
                      <a:lnTo>
                        <a:pt x="1015331" y="864741"/>
                      </a:lnTo>
                      <a:close/>
                      <a:moveTo>
                        <a:pt x="527912" y="779545"/>
                      </a:moveTo>
                      <a:lnTo>
                        <a:pt x="533925" y="816506"/>
                      </a:lnTo>
                      <a:lnTo>
                        <a:pt x="550008" y="850065"/>
                      </a:lnTo>
                      <a:lnTo>
                        <a:pt x="566398" y="849041"/>
                      </a:lnTo>
                      <a:cubicBezTo>
                        <a:pt x="595222" y="845386"/>
                        <a:pt x="623025" y="839995"/>
                        <a:pt x="649511" y="833053"/>
                      </a:cubicBezTo>
                      <a:lnTo>
                        <a:pt x="661724" y="828945"/>
                      </a:lnTo>
                      <a:lnTo>
                        <a:pt x="562803" y="798173"/>
                      </a:lnTo>
                      <a:close/>
                      <a:moveTo>
                        <a:pt x="837900" y="778367"/>
                      </a:moveTo>
                      <a:lnTo>
                        <a:pt x="814572" y="798569"/>
                      </a:lnTo>
                      <a:lnTo>
                        <a:pt x="788218" y="812639"/>
                      </a:lnTo>
                      <a:lnTo>
                        <a:pt x="829589" y="816515"/>
                      </a:lnTo>
                      <a:lnTo>
                        <a:pt x="890984" y="813158"/>
                      </a:lnTo>
                      <a:lnTo>
                        <a:pt x="863659" y="798569"/>
                      </a:lnTo>
                      <a:close/>
                      <a:moveTo>
                        <a:pt x="1141513" y="775117"/>
                      </a:moveTo>
                      <a:lnTo>
                        <a:pt x="1067102" y="809998"/>
                      </a:lnTo>
                      <a:lnTo>
                        <a:pt x="1010750" y="827010"/>
                      </a:lnTo>
                      <a:lnTo>
                        <a:pt x="1028717" y="833053"/>
                      </a:lnTo>
                      <a:cubicBezTo>
                        <a:pt x="1055203" y="839995"/>
                        <a:pt x="1083006" y="845386"/>
                        <a:pt x="1111830" y="849041"/>
                      </a:cubicBezTo>
                      <a:lnTo>
                        <a:pt x="1118280" y="849444"/>
                      </a:lnTo>
                      <a:lnTo>
                        <a:pt x="1134780" y="816506"/>
                      </a:lnTo>
                      <a:close/>
                      <a:moveTo>
                        <a:pt x="949429" y="611692"/>
                      </a:moveTo>
                      <a:lnTo>
                        <a:pt x="944636" y="642463"/>
                      </a:lnTo>
                      <a:cubicBezTo>
                        <a:pt x="935102" y="672613"/>
                        <a:pt x="918776" y="701163"/>
                        <a:pt x="896739" y="727413"/>
                      </a:cubicBezTo>
                      <a:lnTo>
                        <a:pt x="863704" y="756021"/>
                      </a:lnTo>
                      <a:lnTo>
                        <a:pt x="887976" y="774251"/>
                      </a:lnTo>
                      <a:lnTo>
                        <a:pt x="948867" y="805384"/>
                      </a:lnTo>
                      <a:lnTo>
                        <a:pt x="981829" y="799866"/>
                      </a:lnTo>
                      <a:cubicBezTo>
                        <a:pt x="1017433" y="791787"/>
                        <a:pt x="1050895" y="780957"/>
                        <a:pt x="1081546" y="767790"/>
                      </a:cubicBezTo>
                      <a:lnTo>
                        <a:pt x="1139592" y="735494"/>
                      </a:lnTo>
                      <a:lnTo>
                        <a:pt x="1134780" y="705912"/>
                      </a:lnTo>
                      <a:cubicBezTo>
                        <a:pt x="1128881" y="688051"/>
                        <a:pt x="1120183" y="670821"/>
                        <a:pt x="1108980" y="654408"/>
                      </a:cubicBezTo>
                      <a:lnTo>
                        <a:pt x="1074662" y="615227"/>
                      </a:lnTo>
                      <a:lnTo>
                        <a:pt x="1039140" y="617544"/>
                      </a:lnTo>
                      <a:close/>
                      <a:moveTo>
                        <a:pt x="728211" y="607903"/>
                      </a:moveTo>
                      <a:lnTo>
                        <a:pt x="711444" y="611271"/>
                      </a:lnTo>
                      <a:cubicBezTo>
                        <a:pt x="680381" y="615384"/>
                        <a:pt x="648220" y="617544"/>
                        <a:pt x="615278" y="617544"/>
                      </a:cubicBezTo>
                      <a:lnTo>
                        <a:pt x="593271" y="616109"/>
                      </a:lnTo>
                      <a:lnTo>
                        <a:pt x="559724" y="654408"/>
                      </a:lnTo>
                      <a:cubicBezTo>
                        <a:pt x="548522" y="670821"/>
                        <a:pt x="539823" y="688050"/>
                        <a:pt x="533925" y="705912"/>
                      </a:cubicBezTo>
                      <a:lnTo>
                        <a:pt x="528045" y="742053"/>
                      </a:lnTo>
                      <a:lnTo>
                        <a:pt x="582030" y="769655"/>
                      </a:lnTo>
                      <a:cubicBezTo>
                        <a:pt x="617364" y="784448"/>
                        <a:pt x="656328" y="796163"/>
                        <a:pt x="697922" y="804180"/>
                      </a:cubicBezTo>
                      <a:lnTo>
                        <a:pt x="726483" y="806855"/>
                      </a:lnTo>
                      <a:lnTo>
                        <a:pt x="790252" y="774251"/>
                      </a:lnTo>
                      <a:lnTo>
                        <a:pt x="810860" y="757160"/>
                      </a:lnTo>
                      <a:lnTo>
                        <a:pt x="805392" y="752872"/>
                      </a:lnTo>
                      <a:cubicBezTo>
                        <a:pt x="771092" y="720018"/>
                        <a:pt x="746307" y="682663"/>
                        <a:pt x="733594" y="642463"/>
                      </a:cubicBezTo>
                      <a:close/>
                      <a:moveTo>
                        <a:pt x="359637" y="588431"/>
                      </a:moveTo>
                      <a:lnTo>
                        <a:pt x="333848" y="607800"/>
                      </a:lnTo>
                      <a:cubicBezTo>
                        <a:pt x="286106" y="651592"/>
                        <a:pt x="258229" y="704383"/>
                        <a:pt x="258229" y="761209"/>
                      </a:cubicBezTo>
                      <a:cubicBezTo>
                        <a:pt x="258229" y="780151"/>
                        <a:pt x="261326" y="798645"/>
                        <a:pt x="267224" y="816506"/>
                      </a:cubicBezTo>
                      <a:lnTo>
                        <a:pt x="269575" y="821199"/>
                      </a:lnTo>
                      <a:lnTo>
                        <a:pt x="304817" y="833053"/>
                      </a:lnTo>
                      <a:cubicBezTo>
                        <a:pt x="357789" y="846937"/>
                        <a:pt x="416030" y="854615"/>
                        <a:pt x="477164" y="854615"/>
                      </a:cubicBezTo>
                      <a:lnTo>
                        <a:pt x="514082" y="852309"/>
                      </a:lnTo>
                      <a:lnTo>
                        <a:pt x="500232" y="823438"/>
                      </a:lnTo>
                      <a:cubicBezTo>
                        <a:pt x="493876" y="803337"/>
                        <a:pt x="490538" y="782525"/>
                        <a:pt x="490538" y="761209"/>
                      </a:cubicBezTo>
                      <a:lnTo>
                        <a:pt x="490820" y="759400"/>
                      </a:lnTo>
                      <a:lnTo>
                        <a:pt x="433917" y="714772"/>
                      </a:lnTo>
                      <a:cubicBezTo>
                        <a:pt x="399617" y="681918"/>
                        <a:pt x="374832" y="644563"/>
                        <a:pt x="362119" y="604363"/>
                      </a:cubicBezTo>
                      <a:close/>
                      <a:moveTo>
                        <a:pt x="827209" y="584078"/>
                      </a:moveTo>
                      <a:lnTo>
                        <a:pt x="801012" y="593279"/>
                      </a:lnTo>
                      <a:lnTo>
                        <a:pt x="761698" y="601176"/>
                      </a:lnTo>
                      <a:lnTo>
                        <a:pt x="767287" y="635531"/>
                      </a:lnTo>
                      <a:cubicBezTo>
                        <a:pt x="779083" y="671254"/>
                        <a:pt x="802082" y="704449"/>
                        <a:pt x="833910" y="733643"/>
                      </a:cubicBezTo>
                      <a:lnTo>
                        <a:pt x="836695" y="735735"/>
                      </a:lnTo>
                      <a:lnTo>
                        <a:pt x="866497" y="711020"/>
                      </a:lnTo>
                      <a:cubicBezTo>
                        <a:pt x="886946" y="687693"/>
                        <a:pt x="902094" y="662323"/>
                        <a:pt x="910942" y="635531"/>
                      </a:cubicBezTo>
                      <a:lnTo>
                        <a:pt x="915777" y="605808"/>
                      </a:lnTo>
                      <a:lnTo>
                        <a:pt x="853406" y="593279"/>
                      </a:lnTo>
                      <a:close/>
                      <a:moveTo>
                        <a:pt x="1300553" y="581949"/>
                      </a:moveTo>
                      <a:lnTo>
                        <a:pt x="1297061" y="604363"/>
                      </a:lnTo>
                      <a:cubicBezTo>
                        <a:pt x="1283156" y="648332"/>
                        <a:pt x="1254809" y="688897"/>
                        <a:pt x="1215367" y="723892"/>
                      </a:cubicBezTo>
                      <a:lnTo>
                        <a:pt x="1176673" y="751610"/>
                      </a:lnTo>
                      <a:lnTo>
                        <a:pt x="1178168" y="761209"/>
                      </a:lnTo>
                      <a:cubicBezTo>
                        <a:pt x="1178168" y="782525"/>
                        <a:pt x="1174830" y="803337"/>
                        <a:pt x="1168474" y="823438"/>
                      </a:cubicBezTo>
                      <a:lnTo>
                        <a:pt x="1154901" y="851731"/>
                      </a:lnTo>
                      <a:lnTo>
                        <a:pt x="1201064" y="854615"/>
                      </a:lnTo>
                      <a:cubicBezTo>
                        <a:pt x="1262198" y="854615"/>
                        <a:pt x="1320439" y="846937"/>
                        <a:pt x="1373412" y="833053"/>
                      </a:cubicBezTo>
                      <a:lnTo>
                        <a:pt x="1397199" y="825052"/>
                      </a:lnTo>
                      <a:lnTo>
                        <a:pt x="1401480" y="816506"/>
                      </a:lnTo>
                      <a:cubicBezTo>
                        <a:pt x="1407378" y="798645"/>
                        <a:pt x="1410475" y="780151"/>
                        <a:pt x="1410475" y="761209"/>
                      </a:cubicBezTo>
                      <a:cubicBezTo>
                        <a:pt x="1410475" y="694912"/>
                        <a:pt x="1372532" y="634107"/>
                        <a:pt x="1309367" y="586678"/>
                      </a:cubicBezTo>
                      <a:close/>
                      <a:moveTo>
                        <a:pt x="393133" y="580966"/>
                      </a:moveTo>
                      <a:lnTo>
                        <a:pt x="395811" y="597431"/>
                      </a:lnTo>
                      <a:cubicBezTo>
                        <a:pt x="407608" y="633154"/>
                        <a:pt x="430607" y="666349"/>
                        <a:pt x="462435" y="695543"/>
                      </a:cubicBezTo>
                      <a:lnTo>
                        <a:pt x="496753" y="721318"/>
                      </a:lnTo>
                      <a:lnTo>
                        <a:pt x="500232" y="698981"/>
                      </a:lnTo>
                      <a:cubicBezTo>
                        <a:pt x="506589" y="678881"/>
                        <a:pt x="515963" y="659492"/>
                        <a:pt x="528036" y="641021"/>
                      </a:cubicBezTo>
                      <a:lnTo>
                        <a:pt x="551233" y="613366"/>
                      </a:lnTo>
                      <a:lnTo>
                        <a:pt x="519113" y="611271"/>
                      </a:lnTo>
                      <a:cubicBezTo>
                        <a:pt x="491933" y="607672"/>
                        <a:pt x="465595" y="602578"/>
                        <a:pt x="440314" y="596127"/>
                      </a:cubicBezTo>
                      <a:close/>
                      <a:moveTo>
                        <a:pt x="1266416" y="578689"/>
                      </a:moveTo>
                      <a:lnTo>
                        <a:pt x="1224874" y="593279"/>
                      </a:lnTo>
                      <a:cubicBezTo>
                        <a:pt x="1196331" y="601092"/>
                        <a:pt x="1166368" y="607158"/>
                        <a:pt x="1135306" y="611271"/>
                      </a:cubicBezTo>
                      <a:lnTo>
                        <a:pt x="1116732" y="612483"/>
                      </a:lnTo>
                      <a:lnTo>
                        <a:pt x="1140670" y="641021"/>
                      </a:lnTo>
                      <a:cubicBezTo>
                        <a:pt x="1152743" y="659492"/>
                        <a:pt x="1162118" y="678881"/>
                        <a:pt x="1168474" y="698981"/>
                      </a:cubicBezTo>
                      <a:lnTo>
                        <a:pt x="1171048" y="715505"/>
                      </a:lnTo>
                      <a:lnTo>
                        <a:pt x="1226340" y="664078"/>
                      </a:lnTo>
                      <a:cubicBezTo>
                        <a:pt x="1243060" y="643229"/>
                        <a:pt x="1255626" y="620875"/>
                        <a:pt x="1263367" y="597431"/>
                      </a:cubicBezTo>
                      <a:close/>
                      <a:moveTo>
                        <a:pt x="761723" y="559136"/>
                      </a:moveTo>
                      <a:lnTo>
                        <a:pt x="760793" y="564854"/>
                      </a:lnTo>
                      <a:lnTo>
                        <a:pt x="768971" y="563005"/>
                      </a:lnTo>
                      <a:close/>
                      <a:moveTo>
                        <a:pt x="914602" y="547440"/>
                      </a:moveTo>
                      <a:lnTo>
                        <a:pt x="882454" y="564604"/>
                      </a:lnTo>
                      <a:lnTo>
                        <a:pt x="918523" y="571542"/>
                      </a:lnTo>
                      <a:close/>
                      <a:moveTo>
                        <a:pt x="720056" y="536890"/>
                      </a:moveTo>
                      <a:lnTo>
                        <a:pt x="654614" y="567193"/>
                      </a:lnTo>
                      <a:lnTo>
                        <a:pt x="635005" y="581921"/>
                      </a:lnTo>
                      <a:lnTo>
                        <a:pt x="704511" y="577579"/>
                      </a:lnTo>
                      <a:lnTo>
                        <a:pt x="725037" y="572938"/>
                      </a:lnTo>
                      <a:lnTo>
                        <a:pt x="729839" y="542113"/>
                      </a:lnTo>
                      <a:close/>
                      <a:moveTo>
                        <a:pt x="946997" y="533162"/>
                      </a:moveTo>
                      <a:lnTo>
                        <a:pt x="953956" y="577832"/>
                      </a:lnTo>
                      <a:lnTo>
                        <a:pt x="1034996" y="582894"/>
                      </a:lnTo>
                      <a:lnTo>
                        <a:pt x="1014090" y="567193"/>
                      </a:lnTo>
                      <a:cubicBezTo>
                        <a:pt x="994058" y="554779"/>
                        <a:pt x="972117" y="543550"/>
                        <a:pt x="948561" y="533688"/>
                      </a:cubicBezTo>
                      <a:close/>
                      <a:moveTo>
                        <a:pt x="837908" y="501573"/>
                      </a:moveTo>
                      <a:lnTo>
                        <a:pt x="771465" y="516595"/>
                      </a:lnTo>
                      <a:lnTo>
                        <a:pt x="767711" y="524089"/>
                      </a:lnTo>
                      <a:lnTo>
                        <a:pt x="791580" y="536293"/>
                      </a:lnTo>
                      <a:lnTo>
                        <a:pt x="828901" y="548846"/>
                      </a:lnTo>
                      <a:lnTo>
                        <a:pt x="898209" y="516752"/>
                      </a:lnTo>
                      <a:lnTo>
                        <a:pt x="873349" y="508391"/>
                      </a:lnTo>
                      <a:close/>
                      <a:moveTo>
                        <a:pt x="654111" y="489758"/>
                      </a:moveTo>
                      <a:lnTo>
                        <a:pt x="611768" y="492403"/>
                      </a:lnTo>
                      <a:cubicBezTo>
                        <a:pt x="554121" y="499713"/>
                        <a:pt x="500555" y="513965"/>
                        <a:pt x="453443" y="533688"/>
                      </a:cubicBezTo>
                      <a:lnTo>
                        <a:pt x="416090" y="552787"/>
                      </a:lnTo>
                      <a:lnTo>
                        <a:pt x="452923" y="564121"/>
                      </a:lnTo>
                      <a:cubicBezTo>
                        <a:pt x="476383" y="569854"/>
                        <a:pt x="500822" y="574381"/>
                        <a:pt x="526043" y="577579"/>
                      </a:cubicBezTo>
                      <a:lnTo>
                        <a:pt x="581620" y="581051"/>
                      </a:lnTo>
                      <a:lnTo>
                        <a:pt x="630297" y="542875"/>
                      </a:lnTo>
                      <a:lnTo>
                        <a:pt x="684761" y="513796"/>
                      </a:lnTo>
                      <a:close/>
                      <a:moveTo>
                        <a:pt x="1001361" y="488931"/>
                      </a:moveTo>
                      <a:lnTo>
                        <a:pt x="975444" y="509257"/>
                      </a:lnTo>
                      <a:lnTo>
                        <a:pt x="1038410" y="542875"/>
                      </a:lnTo>
                      <a:lnTo>
                        <a:pt x="1086032" y="580224"/>
                      </a:lnTo>
                      <a:lnTo>
                        <a:pt x="1128373" y="577579"/>
                      </a:lnTo>
                      <a:cubicBezTo>
                        <a:pt x="1157197" y="573924"/>
                        <a:pt x="1185000" y="568533"/>
                        <a:pt x="1211487" y="561591"/>
                      </a:cubicBezTo>
                      <a:lnTo>
                        <a:pt x="1242908" y="551022"/>
                      </a:lnTo>
                      <a:lnTo>
                        <a:pt x="1197296" y="526551"/>
                      </a:lnTo>
                      <a:cubicBezTo>
                        <a:pt x="1154694" y="510510"/>
                        <a:pt x="1107377" y="498799"/>
                        <a:pt x="1056936" y="492403"/>
                      </a:cubicBezTo>
                      <a:close/>
                      <a:moveTo>
                        <a:pt x="947975" y="488061"/>
                      </a:moveTo>
                      <a:lnTo>
                        <a:pt x="930786" y="489135"/>
                      </a:lnTo>
                      <a:lnTo>
                        <a:pt x="932539" y="492789"/>
                      </a:lnTo>
                      <a:lnTo>
                        <a:pt x="938767" y="494977"/>
                      </a:lnTo>
                      <a:close/>
                      <a:moveTo>
                        <a:pt x="705146" y="487087"/>
                      </a:moveTo>
                      <a:lnTo>
                        <a:pt x="720203" y="498396"/>
                      </a:lnTo>
                      <a:lnTo>
                        <a:pt x="745266" y="489593"/>
                      </a:lnTo>
                      <a:close/>
                      <a:moveTo>
                        <a:pt x="838863" y="423104"/>
                      </a:moveTo>
                      <a:lnTo>
                        <a:pt x="833910" y="426825"/>
                      </a:lnTo>
                      <a:lnTo>
                        <a:pt x="804663" y="460216"/>
                      </a:lnTo>
                      <a:lnTo>
                        <a:pt x="834353" y="466180"/>
                      </a:lnTo>
                      <a:lnTo>
                        <a:pt x="871538" y="458710"/>
                      </a:lnTo>
                      <a:lnTo>
                        <a:pt x="872208" y="458667"/>
                      </a:lnTo>
                      <a:lnTo>
                        <a:pt x="844319" y="426825"/>
                      </a:lnTo>
                      <a:close/>
                      <a:moveTo>
                        <a:pt x="157378" y="391248"/>
                      </a:moveTo>
                      <a:lnTo>
                        <a:pt x="110010" y="426825"/>
                      </a:lnTo>
                      <a:cubicBezTo>
                        <a:pt x="62268" y="470617"/>
                        <a:pt x="34391" y="523408"/>
                        <a:pt x="34391" y="580234"/>
                      </a:cubicBezTo>
                      <a:cubicBezTo>
                        <a:pt x="34391" y="674944"/>
                        <a:pt x="111827" y="758447"/>
                        <a:pt x="229605" y="807755"/>
                      </a:cubicBezTo>
                      <a:lnTo>
                        <a:pt x="231171" y="808282"/>
                      </a:lnTo>
                      <a:lnTo>
                        <a:pt x="223838" y="761209"/>
                      </a:lnTo>
                      <a:cubicBezTo>
                        <a:pt x="223838" y="697260"/>
                        <a:pt x="253880" y="637852"/>
                        <a:pt x="305330" y="588572"/>
                      </a:cubicBezTo>
                      <a:lnTo>
                        <a:pt x="341336" y="560333"/>
                      </a:lnTo>
                      <a:lnTo>
                        <a:pt x="303009" y="542249"/>
                      </a:lnTo>
                      <a:cubicBezTo>
                        <a:pt x="252507" y="513941"/>
                        <a:pt x="211283" y="478887"/>
                        <a:pt x="182684" y="439251"/>
                      </a:cubicBezTo>
                      <a:close/>
                      <a:moveTo>
                        <a:pt x="1502234" y="380124"/>
                      </a:moveTo>
                      <a:lnTo>
                        <a:pt x="1478807" y="428960"/>
                      </a:lnTo>
                      <a:cubicBezTo>
                        <a:pt x="1454661" y="465901"/>
                        <a:pt x="1419722" y="499169"/>
                        <a:pt x="1376547" y="527107"/>
                      </a:cubicBezTo>
                      <a:lnTo>
                        <a:pt x="1322539" y="555942"/>
                      </a:lnTo>
                      <a:lnTo>
                        <a:pt x="1335907" y="564802"/>
                      </a:lnTo>
                      <a:cubicBezTo>
                        <a:pt x="1403977" y="618176"/>
                        <a:pt x="1444868" y="686602"/>
                        <a:pt x="1444868" y="761209"/>
                      </a:cubicBezTo>
                      <a:lnTo>
                        <a:pt x="1437008" y="811662"/>
                      </a:lnTo>
                      <a:lnTo>
                        <a:pt x="1448623" y="807755"/>
                      </a:lnTo>
                      <a:cubicBezTo>
                        <a:pt x="1566401" y="758447"/>
                        <a:pt x="1643837" y="674944"/>
                        <a:pt x="1643837" y="580234"/>
                      </a:cubicBezTo>
                      <a:cubicBezTo>
                        <a:pt x="1643837" y="504466"/>
                        <a:pt x="1594278" y="435871"/>
                        <a:pt x="1514152" y="386217"/>
                      </a:cubicBezTo>
                      <a:close/>
                      <a:moveTo>
                        <a:pt x="563751" y="323959"/>
                      </a:moveTo>
                      <a:lnTo>
                        <a:pt x="516501" y="348117"/>
                      </a:lnTo>
                      <a:cubicBezTo>
                        <a:pt x="456406" y="385357"/>
                        <a:pt x="413506" y="433252"/>
                        <a:pt x="395811" y="486837"/>
                      </a:cubicBezTo>
                      <a:lnTo>
                        <a:pt x="388893" y="529369"/>
                      </a:lnTo>
                      <a:lnTo>
                        <a:pt x="434215" y="505171"/>
                      </a:lnTo>
                      <a:cubicBezTo>
                        <a:pt x="484986" y="482975"/>
                        <a:pt x="542713" y="466937"/>
                        <a:pt x="604838" y="458710"/>
                      </a:cubicBezTo>
                      <a:lnTo>
                        <a:pt x="623963" y="457463"/>
                      </a:lnTo>
                      <a:lnTo>
                        <a:pt x="595073" y="421991"/>
                      </a:lnTo>
                      <a:cubicBezTo>
                        <a:pt x="582255" y="400957"/>
                        <a:pt x="572904" y="378793"/>
                        <a:pt x="567473" y="355795"/>
                      </a:cubicBezTo>
                      <a:close/>
                      <a:moveTo>
                        <a:pt x="1055867" y="322192"/>
                      </a:moveTo>
                      <a:lnTo>
                        <a:pt x="1028717" y="327415"/>
                      </a:lnTo>
                      <a:cubicBezTo>
                        <a:pt x="975744" y="341300"/>
                        <a:pt x="928039" y="361391"/>
                        <a:pt x="887976" y="386217"/>
                      </a:cubicBezTo>
                      <a:lnTo>
                        <a:pt x="865997" y="402725"/>
                      </a:lnTo>
                      <a:lnTo>
                        <a:pt x="872838" y="407596"/>
                      </a:lnTo>
                      <a:lnTo>
                        <a:pt x="913420" y="455978"/>
                      </a:lnTo>
                      <a:lnTo>
                        <a:pt x="967703" y="452437"/>
                      </a:lnTo>
                      <a:lnTo>
                        <a:pt x="989709" y="453873"/>
                      </a:lnTo>
                      <a:lnTo>
                        <a:pt x="1023255" y="415573"/>
                      </a:lnTo>
                      <a:cubicBezTo>
                        <a:pt x="1034458" y="399160"/>
                        <a:pt x="1043156" y="381931"/>
                        <a:pt x="1049055" y="364069"/>
                      </a:cubicBezTo>
                      <a:close/>
                      <a:moveTo>
                        <a:pt x="1090472" y="321425"/>
                      </a:moveTo>
                      <a:lnTo>
                        <a:pt x="1082749" y="371000"/>
                      </a:lnTo>
                      <a:cubicBezTo>
                        <a:pt x="1076393" y="391100"/>
                        <a:pt x="1067018" y="410489"/>
                        <a:pt x="1054945" y="428960"/>
                      </a:cubicBezTo>
                      <a:lnTo>
                        <a:pt x="1031748" y="456615"/>
                      </a:lnTo>
                      <a:lnTo>
                        <a:pt x="1063869" y="458710"/>
                      </a:lnTo>
                      <a:cubicBezTo>
                        <a:pt x="1104638" y="464109"/>
                        <a:pt x="1143513" y="472872"/>
                        <a:pt x="1179771" y="484531"/>
                      </a:cubicBezTo>
                      <a:lnTo>
                        <a:pt x="1269269" y="523117"/>
                      </a:lnTo>
                      <a:lnTo>
                        <a:pt x="1263367" y="486837"/>
                      </a:lnTo>
                      <a:cubicBezTo>
                        <a:pt x="1245672" y="433252"/>
                        <a:pt x="1202772" y="385357"/>
                        <a:pt x="1142677" y="348117"/>
                      </a:cubicBezTo>
                      <a:close/>
                      <a:moveTo>
                        <a:pt x="597419" y="317394"/>
                      </a:moveTo>
                      <a:lnTo>
                        <a:pt x="601468" y="350557"/>
                      </a:lnTo>
                      <a:cubicBezTo>
                        <a:pt x="606507" y="370994"/>
                        <a:pt x="615185" y="390689"/>
                        <a:pt x="627078" y="409380"/>
                      </a:cubicBezTo>
                      <a:lnTo>
                        <a:pt x="665659" y="454743"/>
                      </a:lnTo>
                      <a:lnTo>
                        <a:pt x="701003" y="452437"/>
                      </a:lnTo>
                      <a:lnTo>
                        <a:pt x="764316" y="456567"/>
                      </a:lnTo>
                      <a:lnTo>
                        <a:pt x="805392" y="407596"/>
                      </a:lnTo>
                      <a:lnTo>
                        <a:pt x="810384" y="403682"/>
                      </a:lnTo>
                      <a:lnTo>
                        <a:pt x="758809" y="368508"/>
                      </a:lnTo>
                      <a:cubicBezTo>
                        <a:pt x="726007" y="351733"/>
                        <a:pt x="689241" y="337829"/>
                        <a:pt x="649511" y="327415"/>
                      </a:cubicBezTo>
                      <a:close/>
                      <a:moveTo>
                        <a:pt x="1201064" y="305853"/>
                      </a:moveTo>
                      <a:lnTo>
                        <a:pt x="1140473" y="309638"/>
                      </a:lnTo>
                      <a:lnTo>
                        <a:pt x="1166997" y="323799"/>
                      </a:lnTo>
                      <a:cubicBezTo>
                        <a:pt x="1231759" y="365707"/>
                        <a:pt x="1277992" y="419605"/>
                        <a:pt x="1297061" y="479906"/>
                      </a:cubicBezTo>
                      <a:lnTo>
                        <a:pt x="1304433" y="527226"/>
                      </a:lnTo>
                      <a:lnTo>
                        <a:pt x="1352227" y="502789"/>
                      </a:lnTo>
                      <a:cubicBezTo>
                        <a:pt x="1392290" y="477962"/>
                        <a:pt x="1424712" y="448400"/>
                        <a:pt x="1447117" y="415573"/>
                      </a:cubicBezTo>
                      <a:lnTo>
                        <a:pt x="1472492" y="364917"/>
                      </a:lnTo>
                      <a:lnTo>
                        <a:pt x="1448623" y="352713"/>
                      </a:lnTo>
                      <a:cubicBezTo>
                        <a:pt x="1377956" y="323128"/>
                        <a:pt x="1292766" y="305853"/>
                        <a:pt x="1201064" y="305853"/>
                      </a:cubicBezTo>
                      <a:close/>
                      <a:moveTo>
                        <a:pt x="477164" y="305853"/>
                      </a:moveTo>
                      <a:cubicBezTo>
                        <a:pt x="385463" y="305853"/>
                        <a:pt x="300272" y="323128"/>
                        <a:pt x="229605" y="352713"/>
                      </a:cubicBezTo>
                      <a:lnTo>
                        <a:pt x="186916" y="374539"/>
                      </a:lnTo>
                      <a:lnTo>
                        <a:pt x="199371" y="403113"/>
                      </a:lnTo>
                      <a:cubicBezTo>
                        <a:pt x="216753" y="432530"/>
                        <a:pt x="242030" y="459589"/>
                        <a:pt x="273612" y="483304"/>
                      </a:cubicBezTo>
                      <a:lnTo>
                        <a:pt x="354804" y="526863"/>
                      </a:lnTo>
                      <a:lnTo>
                        <a:pt x="362119" y="479906"/>
                      </a:lnTo>
                      <a:cubicBezTo>
                        <a:pt x="381188" y="419605"/>
                        <a:pt x="427421" y="365707"/>
                        <a:pt x="492184" y="323799"/>
                      </a:cubicBezTo>
                      <a:lnTo>
                        <a:pt x="520703" y="308573"/>
                      </a:lnTo>
                      <a:close/>
                      <a:moveTo>
                        <a:pt x="829589" y="267753"/>
                      </a:moveTo>
                      <a:cubicBezTo>
                        <a:pt x="768455" y="267753"/>
                        <a:pt x="710214" y="275431"/>
                        <a:pt x="657242" y="289315"/>
                      </a:cubicBezTo>
                      <a:lnTo>
                        <a:pt x="647423" y="292618"/>
                      </a:lnTo>
                      <a:lnTo>
                        <a:pt x="662899" y="295727"/>
                      </a:lnTo>
                      <a:cubicBezTo>
                        <a:pt x="705715" y="307445"/>
                        <a:pt x="745337" y="323093"/>
                        <a:pt x="780686" y="341970"/>
                      </a:cubicBezTo>
                      <a:lnTo>
                        <a:pt x="837490" y="382423"/>
                      </a:lnTo>
                      <a:lnTo>
                        <a:pt x="863659" y="361899"/>
                      </a:lnTo>
                      <a:cubicBezTo>
                        <a:pt x="906833" y="333961"/>
                        <a:pt x="958244" y="311351"/>
                        <a:pt x="1015331" y="295727"/>
                      </a:cubicBezTo>
                      <a:lnTo>
                        <a:pt x="1018879" y="295014"/>
                      </a:lnTo>
                      <a:lnTo>
                        <a:pt x="1001936" y="289315"/>
                      </a:lnTo>
                      <a:cubicBezTo>
                        <a:pt x="948964" y="275431"/>
                        <a:pt x="890723" y="267753"/>
                        <a:pt x="829589" y="267753"/>
                      </a:cubicBezTo>
                      <a:close/>
                      <a:moveTo>
                        <a:pt x="827208" y="69267"/>
                      </a:moveTo>
                      <a:lnTo>
                        <a:pt x="791580" y="81251"/>
                      </a:lnTo>
                      <a:cubicBezTo>
                        <a:pt x="703247" y="118232"/>
                        <a:pt x="637606" y="174448"/>
                        <a:pt x="610306" y="240200"/>
                      </a:cubicBezTo>
                      <a:lnTo>
                        <a:pt x="603911" y="271657"/>
                      </a:lnTo>
                      <a:lnTo>
                        <a:pt x="643856" y="257627"/>
                      </a:lnTo>
                      <a:cubicBezTo>
                        <a:pt x="700943" y="242002"/>
                        <a:pt x="763707" y="233362"/>
                        <a:pt x="829590" y="233362"/>
                      </a:cubicBezTo>
                      <a:cubicBezTo>
                        <a:pt x="895473" y="233362"/>
                        <a:pt x="958237" y="242002"/>
                        <a:pt x="1015324" y="257627"/>
                      </a:cubicBezTo>
                      <a:lnTo>
                        <a:pt x="1050139" y="269855"/>
                      </a:lnTo>
                      <a:lnTo>
                        <a:pt x="1044110" y="240200"/>
                      </a:lnTo>
                      <a:cubicBezTo>
                        <a:pt x="1016811" y="174448"/>
                        <a:pt x="951170" y="118232"/>
                        <a:pt x="862836" y="81251"/>
                      </a:cubicBezTo>
                      <a:close/>
                      <a:moveTo>
                        <a:pt x="1039139" y="34391"/>
                      </a:moveTo>
                      <a:cubicBezTo>
                        <a:pt x="1008572" y="34391"/>
                        <a:pt x="978728" y="36310"/>
                        <a:pt x="949905" y="39965"/>
                      </a:cubicBezTo>
                      <a:lnTo>
                        <a:pt x="882454" y="52940"/>
                      </a:lnTo>
                      <a:lnTo>
                        <a:pt x="952685" y="90437"/>
                      </a:lnTo>
                      <a:cubicBezTo>
                        <a:pt x="1017447" y="132345"/>
                        <a:pt x="1063680" y="186243"/>
                        <a:pt x="1082749" y="246543"/>
                      </a:cubicBezTo>
                      <a:lnTo>
                        <a:pt x="1088133" y="281103"/>
                      </a:lnTo>
                      <a:lnTo>
                        <a:pt x="1104900" y="277735"/>
                      </a:lnTo>
                      <a:cubicBezTo>
                        <a:pt x="1135962" y="273622"/>
                        <a:pt x="1168124" y="271462"/>
                        <a:pt x="1201065" y="271462"/>
                      </a:cubicBezTo>
                      <a:cubicBezTo>
                        <a:pt x="1299889" y="271462"/>
                        <a:pt x="1391697" y="290902"/>
                        <a:pt x="1467853" y="324195"/>
                      </a:cubicBezTo>
                      <a:lnTo>
                        <a:pt x="1478480" y="329869"/>
                      </a:lnTo>
                      <a:lnTo>
                        <a:pt x="1481912" y="308772"/>
                      </a:lnTo>
                      <a:cubicBezTo>
                        <a:pt x="1481912" y="157236"/>
                        <a:pt x="1283676" y="34391"/>
                        <a:pt x="1039139" y="34391"/>
                      </a:cubicBezTo>
                      <a:close/>
                      <a:moveTo>
                        <a:pt x="615277" y="34391"/>
                      </a:moveTo>
                      <a:cubicBezTo>
                        <a:pt x="370740" y="34391"/>
                        <a:pt x="172504" y="157236"/>
                        <a:pt x="172504" y="308772"/>
                      </a:cubicBezTo>
                      <a:lnTo>
                        <a:pt x="177221" y="341898"/>
                      </a:lnTo>
                      <a:lnTo>
                        <a:pt x="210377" y="324195"/>
                      </a:lnTo>
                      <a:cubicBezTo>
                        <a:pt x="286533" y="290902"/>
                        <a:pt x="378341" y="271462"/>
                        <a:pt x="477165" y="271462"/>
                      </a:cubicBezTo>
                      <a:lnTo>
                        <a:pt x="566876" y="277314"/>
                      </a:lnTo>
                      <a:lnTo>
                        <a:pt x="571669" y="246543"/>
                      </a:lnTo>
                      <a:cubicBezTo>
                        <a:pt x="590738" y="186243"/>
                        <a:pt x="636971" y="132345"/>
                        <a:pt x="701734" y="90437"/>
                      </a:cubicBezTo>
                      <a:lnTo>
                        <a:pt x="771964" y="52941"/>
                      </a:lnTo>
                      <a:lnTo>
                        <a:pt x="704511" y="39965"/>
                      </a:lnTo>
                      <a:cubicBezTo>
                        <a:pt x="675688" y="36310"/>
                        <a:pt x="645844" y="34391"/>
                        <a:pt x="615277" y="34391"/>
                      </a:cubicBezTo>
                      <a:close/>
                      <a:moveTo>
                        <a:pt x="615278" y="0"/>
                      </a:moveTo>
                      <a:cubicBezTo>
                        <a:pt x="681161" y="0"/>
                        <a:pt x="743925" y="8640"/>
                        <a:pt x="801012" y="24265"/>
                      </a:cubicBezTo>
                      <a:lnTo>
                        <a:pt x="827209" y="33466"/>
                      </a:lnTo>
                      <a:lnTo>
                        <a:pt x="853406" y="24265"/>
                      </a:lnTo>
                      <a:cubicBezTo>
                        <a:pt x="910493" y="8640"/>
                        <a:pt x="973257" y="0"/>
                        <a:pt x="1039140" y="0"/>
                      </a:cubicBezTo>
                      <a:cubicBezTo>
                        <a:pt x="1302671" y="0"/>
                        <a:pt x="1516305" y="138242"/>
                        <a:pt x="1516305" y="308772"/>
                      </a:cubicBezTo>
                      <a:lnTo>
                        <a:pt x="1510366" y="346893"/>
                      </a:lnTo>
                      <a:lnTo>
                        <a:pt x="1538472" y="361899"/>
                      </a:lnTo>
                      <a:cubicBezTo>
                        <a:pt x="1624822" y="417776"/>
                        <a:pt x="1678230" y="494969"/>
                        <a:pt x="1678230" y="580234"/>
                      </a:cubicBezTo>
                      <a:cubicBezTo>
                        <a:pt x="1678230" y="686815"/>
                        <a:pt x="1594779" y="780784"/>
                        <a:pt x="1467853" y="836273"/>
                      </a:cubicBezTo>
                      <a:lnTo>
                        <a:pt x="1421147" y="852677"/>
                      </a:lnTo>
                      <a:lnTo>
                        <a:pt x="1407370" y="881397"/>
                      </a:lnTo>
                      <a:cubicBezTo>
                        <a:pt x="1334933" y="992220"/>
                        <a:pt x="1165351" y="1069981"/>
                        <a:pt x="967703" y="1069981"/>
                      </a:cubicBezTo>
                      <a:cubicBezTo>
                        <a:pt x="926526" y="1069981"/>
                        <a:pt x="886568" y="1066606"/>
                        <a:pt x="848452" y="1060260"/>
                      </a:cubicBezTo>
                      <a:lnTo>
                        <a:pt x="833405" y="1056429"/>
                      </a:lnTo>
                      <a:lnTo>
                        <a:pt x="797169" y="1063708"/>
                      </a:lnTo>
                      <a:cubicBezTo>
                        <a:pt x="766106" y="1067821"/>
                        <a:pt x="733945" y="1069981"/>
                        <a:pt x="701003" y="1069981"/>
                      </a:cubicBezTo>
                      <a:cubicBezTo>
                        <a:pt x="503355" y="1069981"/>
                        <a:pt x="333773" y="992220"/>
                        <a:pt x="261336" y="881397"/>
                      </a:cubicBezTo>
                      <a:lnTo>
                        <a:pt x="245629" y="848654"/>
                      </a:lnTo>
                      <a:lnTo>
                        <a:pt x="210377" y="836273"/>
                      </a:lnTo>
                      <a:cubicBezTo>
                        <a:pt x="83451" y="780784"/>
                        <a:pt x="0" y="686815"/>
                        <a:pt x="0" y="580234"/>
                      </a:cubicBezTo>
                      <a:cubicBezTo>
                        <a:pt x="0" y="494969"/>
                        <a:pt x="53408" y="417776"/>
                        <a:pt x="139758" y="361899"/>
                      </a:cubicBezTo>
                      <a:lnTo>
                        <a:pt x="146546" y="358275"/>
                      </a:lnTo>
                      <a:lnTo>
                        <a:pt x="138113" y="308772"/>
                      </a:lnTo>
                      <a:cubicBezTo>
                        <a:pt x="138113" y="138242"/>
                        <a:pt x="351747" y="0"/>
                        <a:pt x="6152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21ABD27A-A805-4D6C-9E2B-7A9C51E2261A}"/>
                    </a:ext>
                  </a:extLst>
                </p:cNvPr>
                <p:cNvSpPr/>
                <p:nvPr/>
              </p:nvSpPr>
              <p:spPr>
                <a:xfrm rot="900000">
                  <a:off x="1741331" y="4787905"/>
                  <a:ext cx="1678230" cy="1069981"/>
                </a:xfrm>
                <a:custGeom>
                  <a:avLst/>
                  <a:gdLst>
                    <a:gd name="connsiteX0" fmla="*/ 1376257 w 1678230"/>
                    <a:gd name="connsiteY0" fmla="*/ 866859 h 1069981"/>
                    <a:gd name="connsiteX1" fmla="*/ 1297231 w 1678230"/>
                    <a:gd name="connsiteY1" fmla="*/ 882733 h 1069981"/>
                    <a:gd name="connsiteX2" fmla="*/ 1201065 w 1678230"/>
                    <a:gd name="connsiteY2" fmla="*/ 889006 h 1069981"/>
                    <a:gd name="connsiteX3" fmla="*/ 1137752 w 1678230"/>
                    <a:gd name="connsiteY3" fmla="*/ 884876 h 1069981"/>
                    <a:gd name="connsiteX4" fmla="*/ 1096676 w 1678230"/>
                    <a:gd name="connsiteY4" fmla="*/ 933847 h 1069981"/>
                    <a:gd name="connsiteX5" fmla="*/ 967791 w 1678230"/>
                    <a:gd name="connsiteY5" fmla="*/ 1017248 h 1069981"/>
                    <a:gd name="connsiteX6" fmla="*/ 925432 w 1678230"/>
                    <a:gd name="connsiteY6" fmla="*/ 1032126 h 1069981"/>
                    <a:gd name="connsiteX7" fmla="*/ 967702 w 1678230"/>
                    <a:gd name="connsiteY7" fmla="*/ 1035590 h 1069981"/>
                    <a:gd name="connsiteX8" fmla="*/ 1375680 w 1678230"/>
                    <a:gd name="connsiteY8" fmla="*/ 868011 h 1069981"/>
                    <a:gd name="connsiteX9" fmla="*/ 291377 w 1678230"/>
                    <a:gd name="connsiteY9" fmla="*/ 864723 h 1069981"/>
                    <a:gd name="connsiteX10" fmla="*/ 293024 w 1678230"/>
                    <a:gd name="connsiteY10" fmla="*/ 868011 h 1069981"/>
                    <a:gd name="connsiteX11" fmla="*/ 701002 w 1678230"/>
                    <a:gd name="connsiteY11" fmla="*/ 1035590 h 1069981"/>
                    <a:gd name="connsiteX12" fmla="*/ 741595 w 1678230"/>
                    <a:gd name="connsiteY12" fmla="*/ 1033054 h 1069981"/>
                    <a:gd name="connsiteX13" fmla="*/ 740258 w 1678230"/>
                    <a:gd name="connsiteY13" fmla="*/ 1032714 h 1069981"/>
                    <a:gd name="connsiteX14" fmla="*/ 572030 w 1678230"/>
                    <a:gd name="connsiteY14" fmla="*/ 933847 h 1069981"/>
                    <a:gd name="connsiteX15" fmla="*/ 531448 w 1678230"/>
                    <a:gd name="connsiteY15" fmla="*/ 885465 h 1069981"/>
                    <a:gd name="connsiteX16" fmla="*/ 477165 w 1678230"/>
                    <a:gd name="connsiteY16" fmla="*/ 889006 h 1069981"/>
                    <a:gd name="connsiteX17" fmla="*/ 291431 w 1678230"/>
                    <a:gd name="connsiteY17" fmla="*/ 864741 h 1069981"/>
                    <a:gd name="connsiteX18" fmla="*/ 946209 w 1678230"/>
                    <a:gd name="connsiteY18" fmla="*/ 840463 h 1069981"/>
                    <a:gd name="connsiteX19" fmla="*/ 914056 w 1678230"/>
                    <a:gd name="connsiteY19" fmla="*/ 846084 h 1069981"/>
                    <a:gd name="connsiteX20" fmla="*/ 829590 w 1678230"/>
                    <a:gd name="connsiteY20" fmla="*/ 850906 h 1069981"/>
                    <a:gd name="connsiteX21" fmla="*/ 730023 w 1678230"/>
                    <a:gd name="connsiteY21" fmla="*/ 841165 h 1069981"/>
                    <a:gd name="connsiteX22" fmla="*/ 662899 w 1678230"/>
                    <a:gd name="connsiteY22" fmla="*/ 864741 h 1069981"/>
                    <a:gd name="connsiteX23" fmla="*/ 573331 w 1678230"/>
                    <a:gd name="connsiteY23" fmla="*/ 882733 h 1069981"/>
                    <a:gd name="connsiteX24" fmla="*/ 572448 w 1678230"/>
                    <a:gd name="connsiteY24" fmla="*/ 882791 h 1069981"/>
                    <a:gd name="connsiteX25" fmla="*/ 589031 w 1678230"/>
                    <a:gd name="connsiteY25" fmla="*/ 903486 h 1069981"/>
                    <a:gd name="connsiteX26" fmla="*/ 747309 w 1678230"/>
                    <a:gd name="connsiteY26" fmla="*/ 999238 h 1069981"/>
                    <a:gd name="connsiteX27" fmla="*/ 834166 w 1678230"/>
                    <a:gd name="connsiteY27" fmla="*/ 1021565 h 1069981"/>
                    <a:gd name="connsiteX28" fmla="*/ 873349 w 1678230"/>
                    <a:gd name="connsiteY28" fmla="*/ 1014028 h 1069981"/>
                    <a:gd name="connsiteX29" fmla="*/ 1068157 w 1678230"/>
                    <a:gd name="connsiteY29" fmla="*/ 914618 h 1069981"/>
                    <a:gd name="connsiteX30" fmla="*/ 1097403 w 1678230"/>
                    <a:gd name="connsiteY30" fmla="*/ 881227 h 1069981"/>
                    <a:gd name="connsiteX31" fmla="*/ 1015331 w 1678230"/>
                    <a:gd name="connsiteY31" fmla="*/ 864741 h 1069981"/>
                    <a:gd name="connsiteX32" fmla="*/ 527912 w 1678230"/>
                    <a:gd name="connsiteY32" fmla="*/ 779545 h 1069981"/>
                    <a:gd name="connsiteX33" fmla="*/ 533925 w 1678230"/>
                    <a:gd name="connsiteY33" fmla="*/ 816506 h 1069981"/>
                    <a:gd name="connsiteX34" fmla="*/ 550008 w 1678230"/>
                    <a:gd name="connsiteY34" fmla="*/ 850065 h 1069981"/>
                    <a:gd name="connsiteX35" fmla="*/ 566398 w 1678230"/>
                    <a:gd name="connsiteY35" fmla="*/ 849041 h 1069981"/>
                    <a:gd name="connsiteX36" fmla="*/ 649511 w 1678230"/>
                    <a:gd name="connsiteY36" fmla="*/ 833053 h 1069981"/>
                    <a:gd name="connsiteX37" fmla="*/ 661724 w 1678230"/>
                    <a:gd name="connsiteY37" fmla="*/ 828945 h 1069981"/>
                    <a:gd name="connsiteX38" fmla="*/ 562803 w 1678230"/>
                    <a:gd name="connsiteY38" fmla="*/ 798173 h 1069981"/>
                    <a:gd name="connsiteX39" fmla="*/ 837900 w 1678230"/>
                    <a:gd name="connsiteY39" fmla="*/ 778367 h 1069981"/>
                    <a:gd name="connsiteX40" fmla="*/ 814572 w 1678230"/>
                    <a:gd name="connsiteY40" fmla="*/ 798569 h 1069981"/>
                    <a:gd name="connsiteX41" fmla="*/ 788218 w 1678230"/>
                    <a:gd name="connsiteY41" fmla="*/ 812639 h 1069981"/>
                    <a:gd name="connsiteX42" fmla="*/ 829589 w 1678230"/>
                    <a:gd name="connsiteY42" fmla="*/ 816515 h 1069981"/>
                    <a:gd name="connsiteX43" fmla="*/ 890984 w 1678230"/>
                    <a:gd name="connsiteY43" fmla="*/ 813158 h 1069981"/>
                    <a:gd name="connsiteX44" fmla="*/ 863659 w 1678230"/>
                    <a:gd name="connsiteY44" fmla="*/ 798569 h 1069981"/>
                    <a:gd name="connsiteX45" fmla="*/ 1141513 w 1678230"/>
                    <a:gd name="connsiteY45" fmla="*/ 775117 h 1069981"/>
                    <a:gd name="connsiteX46" fmla="*/ 1067102 w 1678230"/>
                    <a:gd name="connsiteY46" fmla="*/ 809998 h 1069981"/>
                    <a:gd name="connsiteX47" fmla="*/ 1010750 w 1678230"/>
                    <a:gd name="connsiteY47" fmla="*/ 827010 h 1069981"/>
                    <a:gd name="connsiteX48" fmla="*/ 1028717 w 1678230"/>
                    <a:gd name="connsiteY48" fmla="*/ 833053 h 1069981"/>
                    <a:gd name="connsiteX49" fmla="*/ 1111830 w 1678230"/>
                    <a:gd name="connsiteY49" fmla="*/ 849041 h 1069981"/>
                    <a:gd name="connsiteX50" fmla="*/ 1118280 w 1678230"/>
                    <a:gd name="connsiteY50" fmla="*/ 849444 h 1069981"/>
                    <a:gd name="connsiteX51" fmla="*/ 1134780 w 1678230"/>
                    <a:gd name="connsiteY51" fmla="*/ 816506 h 1069981"/>
                    <a:gd name="connsiteX52" fmla="*/ 949429 w 1678230"/>
                    <a:gd name="connsiteY52" fmla="*/ 611692 h 1069981"/>
                    <a:gd name="connsiteX53" fmla="*/ 944636 w 1678230"/>
                    <a:gd name="connsiteY53" fmla="*/ 642463 h 1069981"/>
                    <a:gd name="connsiteX54" fmla="*/ 896739 w 1678230"/>
                    <a:gd name="connsiteY54" fmla="*/ 727413 h 1069981"/>
                    <a:gd name="connsiteX55" fmla="*/ 863704 w 1678230"/>
                    <a:gd name="connsiteY55" fmla="*/ 756021 h 1069981"/>
                    <a:gd name="connsiteX56" fmla="*/ 887976 w 1678230"/>
                    <a:gd name="connsiteY56" fmla="*/ 774251 h 1069981"/>
                    <a:gd name="connsiteX57" fmla="*/ 948867 w 1678230"/>
                    <a:gd name="connsiteY57" fmla="*/ 805384 h 1069981"/>
                    <a:gd name="connsiteX58" fmla="*/ 981829 w 1678230"/>
                    <a:gd name="connsiteY58" fmla="*/ 799866 h 1069981"/>
                    <a:gd name="connsiteX59" fmla="*/ 1081546 w 1678230"/>
                    <a:gd name="connsiteY59" fmla="*/ 767790 h 1069981"/>
                    <a:gd name="connsiteX60" fmla="*/ 1139592 w 1678230"/>
                    <a:gd name="connsiteY60" fmla="*/ 735494 h 1069981"/>
                    <a:gd name="connsiteX61" fmla="*/ 1134780 w 1678230"/>
                    <a:gd name="connsiteY61" fmla="*/ 705912 h 1069981"/>
                    <a:gd name="connsiteX62" fmla="*/ 1108980 w 1678230"/>
                    <a:gd name="connsiteY62" fmla="*/ 654408 h 1069981"/>
                    <a:gd name="connsiteX63" fmla="*/ 1074662 w 1678230"/>
                    <a:gd name="connsiteY63" fmla="*/ 615227 h 1069981"/>
                    <a:gd name="connsiteX64" fmla="*/ 1039140 w 1678230"/>
                    <a:gd name="connsiteY64" fmla="*/ 617544 h 1069981"/>
                    <a:gd name="connsiteX65" fmla="*/ 728211 w 1678230"/>
                    <a:gd name="connsiteY65" fmla="*/ 607903 h 1069981"/>
                    <a:gd name="connsiteX66" fmla="*/ 711444 w 1678230"/>
                    <a:gd name="connsiteY66" fmla="*/ 611271 h 1069981"/>
                    <a:gd name="connsiteX67" fmla="*/ 615278 w 1678230"/>
                    <a:gd name="connsiteY67" fmla="*/ 617544 h 1069981"/>
                    <a:gd name="connsiteX68" fmla="*/ 593271 w 1678230"/>
                    <a:gd name="connsiteY68" fmla="*/ 616109 h 1069981"/>
                    <a:gd name="connsiteX69" fmla="*/ 559724 w 1678230"/>
                    <a:gd name="connsiteY69" fmla="*/ 654408 h 1069981"/>
                    <a:gd name="connsiteX70" fmla="*/ 533925 w 1678230"/>
                    <a:gd name="connsiteY70" fmla="*/ 705912 h 1069981"/>
                    <a:gd name="connsiteX71" fmla="*/ 528045 w 1678230"/>
                    <a:gd name="connsiteY71" fmla="*/ 742053 h 1069981"/>
                    <a:gd name="connsiteX72" fmla="*/ 582030 w 1678230"/>
                    <a:gd name="connsiteY72" fmla="*/ 769655 h 1069981"/>
                    <a:gd name="connsiteX73" fmla="*/ 697922 w 1678230"/>
                    <a:gd name="connsiteY73" fmla="*/ 804180 h 1069981"/>
                    <a:gd name="connsiteX74" fmla="*/ 726483 w 1678230"/>
                    <a:gd name="connsiteY74" fmla="*/ 806855 h 1069981"/>
                    <a:gd name="connsiteX75" fmla="*/ 790252 w 1678230"/>
                    <a:gd name="connsiteY75" fmla="*/ 774251 h 1069981"/>
                    <a:gd name="connsiteX76" fmla="*/ 810860 w 1678230"/>
                    <a:gd name="connsiteY76" fmla="*/ 757160 h 1069981"/>
                    <a:gd name="connsiteX77" fmla="*/ 805392 w 1678230"/>
                    <a:gd name="connsiteY77" fmla="*/ 752872 h 1069981"/>
                    <a:gd name="connsiteX78" fmla="*/ 733594 w 1678230"/>
                    <a:gd name="connsiteY78" fmla="*/ 642463 h 1069981"/>
                    <a:gd name="connsiteX79" fmla="*/ 359637 w 1678230"/>
                    <a:gd name="connsiteY79" fmla="*/ 588431 h 1069981"/>
                    <a:gd name="connsiteX80" fmla="*/ 333848 w 1678230"/>
                    <a:gd name="connsiteY80" fmla="*/ 607800 h 1069981"/>
                    <a:gd name="connsiteX81" fmla="*/ 258229 w 1678230"/>
                    <a:gd name="connsiteY81" fmla="*/ 761209 h 1069981"/>
                    <a:gd name="connsiteX82" fmla="*/ 267224 w 1678230"/>
                    <a:gd name="connsiteY82" fmla="*/ 816506 h 1069981"/>
                    <a:gd name="connsiteX83" fmla="*/ 269575 w 1678230"/>
                    <a:gd name="connsiteY83" fmla="*/ 821199 h 1069981"/>
                    <a:gd name="connsiteX84" fmla="*/ 304817 w 1678230"/>
                    <a:gd name="connsiteY84" fmla="*/ 833053 h 1069981"/>
                    <a:gd name="connsiteX85" fmla="*/ 477164 w 1678230"/>
                    <a:gd name="connsiteY85" fmla="*/ 854615 h 1069981"/>
                    <a:gd name="connsiteX86" fmla="*/ 514082 w 1678230"/>
                    <a:gd name="connsiteY86" fmla="*/ 852309 h 1069981"/>
                    <a:gd name="connsiteX87" fmla="*/ 500232 w 1678230"/>
                    <a:gd name="connsiteY87" fmla="*/ 823438 h 1069981"/>
                    <a:gd name="connsiteX88" fmla="*/ 490538 w 1678230"/>
                    <a:gd name="connsiteY88" fmla="*/ 761209 h 1069981"/>
                    <a:gd name="connsiteX89" fmla="*/ 490820 w 1678230"/>
                    <a:gd name="connsiteY89" fmla="*/ 759400 h 1069981"/>
                    <a:gd name="connsiteX90" fmla="*/ 433917 w 1678230"/>
                    <a:gd name="connsiteY90" fmla="*/ 714772 h 1069981"/>
                    <a:gd name="connsiteX91" fmla="*/ 362119 w 1678230"/>
                    <a:gd name="connsiteY91" fmla="*/ 604363 h 1069981"/>
                    <a:gd name="connsiteX92" fmla="*/ 827209 w 1678230"/>
                    <a:gd name="connsiteY92" fmla="*/ 584078 h 1069981"/>
                    <a:gd name="connsiteX93" fmla="*/ 801012 w 1678230"/>
                    <a:gd name="connsiteY93" fmla="*/ 593279 h 1069981"/>
                    <a:gd name="connsiteX94" fmla="*/ 761698 w 1678230"/>
                    <a:gd name="connsiteY94" fmla="*/ 601176 h 1069981"/>
                    <a:gd name="connsiteX95" fmla="*/ 767287 w 1678230"/>
                    <a:gd name="connsiteY95" fmla="*/ 635531 h 1069981"/>
                    <a:gd name="connsiteX96" fmla="*/ 833910 w 1678230"/>
                    <a:gd name="connsiteY96" fmla="*/ 733643 h 1069981"/>
                    <a:gd name="connsiteX97" fmla="*/ 836695 w 1678230"/>
                    <a:gd name="connsiteY97" fmla="*/ 735735 h 1069981"/>
                    <a:gd name="connsiteX98" fmla="*/ 866497 w 1678230"/>
                    <a:gd name="connsiteY98" fmla="*/ 711020 h 1069981"/>
                    <a:gd name="connsiteX99" fmla="*/ 910942 w 1678230"/>
                    <a:gd name="connsiteY99" fmla="*/ 635531 h 1069981"/>
                    <a:gd name="connsiteX100" fmla="*/ 915777 w 1678230"/>
                    <a:gd name="connsiteY100" fmla="*/ 605808 h 1069981"/>
                    <a:gd name="connsiteX101" fmla="*/ 853406 w 1678230"/>
                    <a:gd name="connsiteY101" fmla="*/ 593279 h 1069981"/>
                    <a:gd name="connsiteX102" fmla="*/ 1300553 w 1678230"/>
                    <a:gd name="connsiteY102" fmla="*/ 581949 h 1069981"/>
                    <a:gd name="connsiteX103" fmla="*/ 1297061 w 1678230"/>
                    <a:gd name="connsiteY103" fmla="*/ 604363 h 1069981"/>
                    <a:gd name="connsiteX104" fmla="*/ 1215367 w 1678230"/>
                    <a:gd name="connsiteY104" fmla="*/ 723892 h 1069981"/>
                    <a:gd name="connsiteX105" fmla="*/ 1176673 w 1678230"/>
                    <a:gd name="connsiteY105" fmla="*/ 751610 h 1069981"/>
                    <a:gd name="connsiteX106" fmla="*/ 1178168 w 1678230"/>
                    <a:gd name="connsiteY106" fmla="*/ 761209 h 1069981"/>
                    <a:gd name="connsiteX107" fmla="*/ 1168474 w 1678230"/>
                    <a:gd name="connsiteY107" fmla="*/ 823438 h 1069981"/>
                    <a:gd name="connsiteX108" fmla="*/ 1154901 w 1678230"/>
                    <a:gd name="connsiteY108" fmla="*/ 851731 h 1069981"/>
                    <a:gd name="connsiteX109" fmla="*/ 1201064 w 1678230"/>
                    <a:gd name="connsiteY109" fmla="*/ 854615 h 1069981"/>
                    <a:gd name="connsiteX110" fmla="*/ 1373412 w 1678230"/>
                    <a:gd name="connsiteY110" fmla="*/ 833053 h 1069981"/>
                    <a:gd name="connsiteX111" fmla="*/ 1397199 w 1678230"/>
                    <a:gd name="connsiteY111" fmla="*/ 825052 h 1069981"/>
                    <a:gd name="connsiteX112" fmla="*/ 1401480 w 1678230"/>
                    <a:gd name="connsiteY112" fmla="*/ 816506 h 1069981"/>
                    <a:gd name="connsiteX113" fmla="*/ 1410475 w 1678230"/>
                    <a:gd name="connsiteY113" fmla="*/ 761209 h 1069981"/>
                    <a:gd name="connsiteX114" fmla="*/ 1309367 w 1678230"/>
                    <a:gd name="connsiteY114" fmla="*/ 586678 h 1069981"/>
                    <a:gd name="connsiteX115" fmla="*/ 393133 w 1678230"/>
                    <a:gd name="connsiteY115" fmla="*/ 580966 h 1069981"/>
                    <a:gd name="connsiteX116" fmla="*/ 395811 w 1678230"/>
                    <a:gd name="connsiteY116" fmla="*/ 597431 h 1069981"/>
                    <a:gd name="connsiteX117" fmla="*/ 462435 w 1678230"/>
                    <a:gd name="connsiteY117" fmla="*/ 695543 h 1069981"/>
                    <a:gd name="connsiteX118" fmla="*/ 496753 w 1678230"/>
                    <a:gd name="connsiteY118" fmla="*/ 721318 h 1069981"/>
                    <a:gd name="connsiteX119" fmla="*/ 500232 w 1678230"/>
                    <a:gd name="connsiteY119" fmla="*/ 698981 h 1069981"/>
                    <a:gd name="connsiteX120" fmla="*/ 528036 w 1678230"/>
                    <a:gd name="connsiteY120" fmla="*/ 641021 h 1069981"/>
                    <a:gd name="connsiteX121" fmla="*/ 551233 w 1678230"/>
                    <a:gd name="connsiteY121" fmla="*/ 613366 h 1069981"/>
                    <a:gd name="connsiteX122" fmla="*/ 519113 w 1678230"/>
                    <a:gd name="connsiteY122" fmla="*/ 611271 h 1069981"/>
                    <a:gd name="connsiteX123" fmla="*/ 440314 w 1678230"/>
                    <a:gd name="connsiteY123" fmla="*/ 596127 h 1069981"/>
                    <a:gd name="connsiteX124" fmla="*/ 1266416 w 1678230"/>
                    <a:gd name="connsiteY124" fmla="*/ 578689 h 1069981"/>
                    <a:gd name="connsiteX125" fmla="*/ 1224874 w 1678230"/>
                    <a:gd name="connsiteY125" fmla="*/ 593279 h 1069981"/>
                    <a:gd name="connsiteX126" fmla="*/ 1135306 w 1678230"/>
                    <a:gd name="connsiteY126" fmla="*/ 611271 h 1069981"/>
                    <a:gd name="connsiteX127" fmla="*/ 1116732 w 1678230"/>
                    <a:gd name="connsiteY127" fmla="*/ 612483 h 1069981"/>
                    <a:gd name="connsiteX128" fmla="*/ 1140670 w 1678230"/>
                    <a:gd name="connsiteY128" fmla="*/ 641021 h 1069981"/>
                    <a:gd name="connsiteX129" fmla="*/ 1168474 w 1678230"/>
                    <a:gd name="connsiteY129" fmla="*/ 698981 h 1069981"/>
                    <a:gd name="connsiteX130" fmla="*/ 1171048 w 1678230"/>
                    <a:gd name="connsiteY130" fmla="*/ 715505 h 1069981"/>
                    <a:gd name="connsiteX131" fmla="*/ 1226340 w 1678230"/>
                    <a:gd name="connsiteY131" fmla="*/ 664078 h 1069981"/>
                    <a:gd name="connsiteX132" fmla="*/ 1263367 w 1678230"/>
                    <a:gd name="connsiteY132" fmla="*/ 597431 h 1069981"/>
                    <a:gd name="connsiteX133" fmla="*/ 761723 w 1678230"/>
                    <a:gd name="connsiteY133" fmla="*/ 559136 h 1069981"/>
                    <a:gd name="connsiteX134" fmla="*/ 760793 w 1678230"/>
                    <a:gd name="connsiteY134" fmla="*/ 564854 h 1069981"/>
                    <a:gd name="connsiteX135" fmla="*/ 768971 w 1678230"/>
                    <a:gd name="connsiteY135" fmla="*/ 563005 h 1069981"/>
                    <a:gd name="connsiteX136" fmla="*/ 914602 w 1678230"/>
                    <a:gd name="connsiteY136" fmla="*/ 547440 h 1069981"/>
                    <a:gd name="connsiteX137" fmla="*/ 882454 w 1678230"/>
                    <a:gd name="connsiteY137" fmla="*/ 564604 h 1069981"/>
                    <a:gd name="connsiteX138" fmla="*/ 918523 w 1678230"/>
                    <a:gd name="connsiteY138" fmla="*/ 571542 h 1069981"/>
                    <a:gd name="connsiteX139" fmla="*/ 720056 w 1678230"/>
                    <a:gd name="connsiteY139" fmla="*/ 536890 h 1069981"/>
                    <a:gd name="connsiteX140" fmla="*/ 654614 w 1678230"/>
                    <a:gd name="connsiteY140" fmla="*/ 567193 h 1069981"/>
                    <a:gd name="connsiteX141" fmla="*/ 635005 w 1678230"/>
                    <a:gd name="connsiteY141" fmla="*/ 581921 h 1069981"/>
                    <a:gd name="connsiteX142" fmla="*/ 704511 w 1678230"/>
                    <a:gd name="connsiteY142" fmla="*/ 577579 h 1069981"/>
                    <a:gd name="connsiteX143" fmla="*/ 725037 w 1678230"/>
                    <a:gd name="connsiteY143" fmla="*/ 572938 h 1069981"/>
                    <a:gd name="connsiteX144" fmla="*/ 729839 w 1678230"/>
                    <a:gd name="connsiteY144" fmla="*/ 542113 h 1069981"/>
                    <a:gd name="connsiteX145" fmla="*/ 946997 w 1678230"/>
                    <a:gd name="connsiteY145" fmla="*/ 533162 h 1069981"/>
                    <a:gd name="connsiteX146" fmla="*/ 953956 w 1678230"/>
                    <a:gd name="connsiteY146" fmla="*/ 577832 h 1069981"/>
                    <a:gd name="connsiteX147" fmla="*/ 1034996 w 1678230"/>
                    <a:gd name="connsiteY147" fmla="*/ 582894 h 1069981"/>
                    <a:gd name="connsiteX148" fmla="*/ 1014090 w 1678230"/>
                    <a:gd name="connsiteY148" fmla="*/ 567193 h 1069981"/>
                    <a:gd name="connsiteX149" fmla="*/ 948561 w 1678230"/>
                    <a:gd name="connsiteY149" fmla="*/ 533688 h 1069981"/>
                    <a:gd name="connsiteX150" fmla="*/ 837908 w 1678230"/>
                    <a:gd name="connsiteY150" fmla="*/ 501573 h 1069981"/>
                    <a:gd name="connsiteX151" fmla="*/ 771465 w 1678230"/>
                    <a:gd name="connsiteY151" fmla="*/ 516595 h 1069981"/>
                    <a:gd name="connsiteX152" fmla="*/ 767711 w 1678230"/>
                    <a:gd name="connsiteY152" fmla="*/ 524089 h 1069981"/>
                    <a:gd name="connsiteX153" fmla="*/ 791580 w 1678230"/>
                    <a:gd name="connsiteY153" fmla="*/ 536293 h 1069981"/>
                    <a:gd name="connsiteX154" fmla="*/ 828901 w 1678230"/>
                    <a:gd name="connsiteY154" fmla="*/ 548846 h 1069981"/>
                    <a:gd name="connsiteX155" fmla="*/ 898209 w 1678230"/>
                    <a:gd name="connsiteY155" fmla="*/ 516752 h 1069981"/>
                    <a:gd name="connsiteX156" fmla="*/ 873349 w 1678230"/>
                    <a:gd name="connsiteY156" fmla="*/ 508391 h 1069981"/>
                    <a:gd name="connsiteX157" fmla="*/ 654111 w 1678230"/>
                    <a:gd name="connsiteY157" fmla="*/ 489758 h 1069981"/>
                    <a:gd name="connsiteX158" fmla="*/ 611768 w 1678230"/>
                    <a:gd name="connsiteY158" fmla="*/ 492403 h 1069981"/>
                    <a:gd name="connsiteX159" fmla="*/ 453443 w 1678230"/>
                    <a:gd name="connsiteY159" fmla="*/ 533688 h 1069981"/>
                    <a:gd name="connsiteX160" fmla="*/ 416090 w 1678230"/>
                    <a:gd name="connsiteY160" fmla="*/ 552787 h 1069981"/>
                    <a:gd name="connsiteX161" fmla="*/ 452923 w 1678230"/>
                    <a:gd name="connsiteY161" fmla="*/ 564121 h 1069981"/>
                    <a:gd name="connsiteX162" fmla="*/ 526043 w 1678230"/>
                    <a:gd name="connsiteY162" fmla="*/ 577579 h 1069981"/>
                    <a:gd name="connsiteX163" fmla="*/ 581620 w 1678230"/>
                    <a:gd name="connsiteY163" fmla="*/ 581051 h 1069981"/>
                    <a:gd name="connsiteX164" fmla="*/ 630297 w 1678230"/>
                    <a:gd name="connsiteY164" fmla="*/ 542875 h 1069981"/>
                    <a:gd name="connsiteX165" fmla="*/ 684761 w 1678230"/>
                    <a:gd name="connsiteY165" fmla="*/ 513796 h 1069981"/>
                    <a:gd name="connsiteX166" fmla="*/ 1001361 w 1678230"/>
                    <a:gd name="connsiteY166" fmla="*/ 488931 h 1069981"/>
                    <a:gd name="connsiteX167" fmla="*/ 975444 w 1678230"/>
                    <a:gd name="connsiteY167" fmla="*/ 509257 h 1069981"/>
                    <a:gd name="connsiteX168" fmla="*/ 1038410 w 1678230"/>
                    <a:gd name="connsiteY168" fmla="*/ 542875 h 1069981"/>
                    <a:gd name="connsiteX169" fmla="*/ 1086032 w 1678230"/>
                    <a:gd name="connsiteY169" fmla="*/ 580224 h 1069981"/>
                    <a:gd name="connsiteX170" fmla="*/ 1128373 w 1678230"/>
                    <a:gd name="connsiteY170" fmla="*/ 577579 h 1069981"/>
                    <a:gd name="connsiteX171" fmla="*/ 1211487 w 1678230"/>
                    <a:gd name="connsiteY171" fmla="*/ 561591 h 1069981"/>
                    <a:gd name="connsiteX172" fmla="*/ 1242908 w 1678230"/>
                    <a:gd name="connsiteY172" fmla="*/ 551022 h 1069981"/>
                    <a:gd name="connsiteX173" fmla="*/ 1197296 w 1678230"/>
                    <a:gd name="connsiteY173" fmla="*/ 526551 h 1069981"/>
                    <a:gd name="connsiteX174" fmla="*/ 1056936 w 1678230"/>
                    <a:gd name="connsiteY174" fmla="*/ 492403 h 1069981"/>
                    <a:gd name="connsiteX175" fmla="*/ 947975 w 1678230"/>
                    <a:gd name="connsiteY175" fmla="*/ 488061 h 1069981"/>
                    <a:gd name="connsiteX176" fmla="*/ 930786 w 1678230"/>
                    <a:gd name="connsiteY176" fmla="*/ 489135 h 1069981"/>
                    <a:gd name="connsiteX177" fmla="*/ 932539 w 1678230"/>
                    <a:gd name="connsiteY177" fmla="*/ 492789 h 1069981"/>
                    <a:gd name="connsiteX178" fmla="*/ 938767 w 1678230"/>
                    <a:gd name="connsiteY178" fmla="*/ 494977 h 1069981"/>
                    <a:gd name="connsiteX179" fmla="*/ 705146 w 1678230"/>
                    <a:gd name="connsiteY179" fmla="*/ 487087 h 1069981"/>
                    <a:gd name="connsiteX180" fmla="*/ 720203 w 1678230"/>
                    <a:gd name="connsiteY180" fmla="*/ 498396 h 1069981"/>
                    <a:gd name="connsiteX181" fmla="*/ 745266 w 1678230"/>
                    <a:gd name="connsiteY181" fmla="*/ 489593 h 1069981"/>
                    <a:gd name="connsiteX182" fmla="*/ 838863 w 1678230"/>
                    <a:gd name="connsiteY182" fmla="*/ 423104 h 1069981"/>
                    <a:gd name="connsiteX183" fmla="*/ 833910 w 1678230"/>
                    <a:gd name="connsiteY183" fmla="*/ 426825 h 1069981"/>
                    <a:gd name="connsiteX184" fmla="*/ 804663 w 1678230"/>
                    <a:gd name="connsiteY184" fmla="*/ 460216 h 1069981"/>
                    <a:gd name="connsiteX185" fmla="*/ 834353 w 1678230"/>
                    <a:gd name="connsiteY185" fmla="*/ 466180 h 1069981"/>
                    <a:gd name="connsiteX186" fmla="*/ 871538 w 1678230"/>
                    <a:gd name="connsiteY186" fmla="*/ 458710 h 1069981"/>
                    <a:gd name="connsiteX187" fmla="*/ 872208 w 1678230"/>
                    <a:gd name="connsiteY187" fmla="*/ 458667 h 1069981"/>
                    <a:gd name="connsiteX188" fmla="*/ 844319 w 1678230"/>
                    <a:gd name="connsiteY188" fmla="*/ 426825 h 1069981"/>
                    <a:gd name="connsiteX189" fmla="*/ 157378 w 1678230"/>
                    <a:gd name="connsiteY189" fmla="*/ 391248 h 1069981"/>
                    <a:gd name="connsiteX190" fmla="*/ 110010 w 1678230"/>
                    <a:gd name="connsiteY190" fmla="*/ 426825 h 1069981"/>
                    <a:gd name="connsiteX191" fmla="*/ 34391 w 1678230"/>
                    <a:gd name="connsiteY191" fmla="*/ 580234 h 1069981"/>
                    <a:gd name="connsiteX192" fmla="*/ 229605 w 1678230"/>
                    <a:gd name="connsiteY192" fmla="*/ 807755 h 1069981"/>
                    <a:gd name="connsiteX193" fmla="*/ 231171 w 1678230"/>
                    <a:gd name="connsiteY193" fmla="*/ 808282 h 1069981"/>
                    <a:gd name="connsiteX194" fmla="*/ 223838 w 1678230"/>
                    <a:gd name="connsiteY194" fmla="*/ 761209 h 1069981"/>
                    <a:gd name="connsiteX195" fmla="*/ 305330 w 1678230"/>
                    <a:gd name="connsiteY195" fmla="*/ 588572 h 1069981"/>
                    <a:gd name="connsiteX196" fmla="*/ 341336 w 1678230"/>
                    <a:gd name="connsiteY196" fmla="*/ 560333 h 1069981"/>
                    <a:gd name="connsiteX197" fmla="*/ 303009 w 1678230"/>
                    <a:gd name="connsiteY197" fmla="*/ 542249 h 1069981"/>
                    <a:gd name="connsiteX198" fmla="*/ 182684 w 1678230"/>
                    <a:gd name="connsiteY198" fmla="*/ 439251 h 1069981"/>
                    <a:gd name="connsiteX199" fmla="*/ 1502234 w 1678230"/>
                    <a:gd name="connsiteY199" fmla="*/ 380124 h 1069981"/>
                    <a:gd name="connsiteX200" fmla="*/ 1478807 w 1678230"/>
                    <a:gd name="connsiteY200" fmla="*/ 428960 h 1069981"/>
                    <a:gd name="connsiteX201" fmla="*/ 1376547 w 1678230"/>
                    <a:gd name="connsiteY201" fmla="*/ 527107 h 1069981"/>
                    <a:gd name="connsiteX202" fmla="*/ 1322539 w 1678230"/>
                    <a:gd name="connsiteY202" fmla="*/ 555942 h 1069981"/>
                    <a:gd name="connsiteX203" fmla="*/ 1335907 w 1678230"/>
                    <a:gd name="connsiteY203" fmla="*/ 564802 h 1069981"/>
                    <a:gd name="connsiteX204" fmla="*/ 1444868 w 1678230"/>
                    <a:gd name="connsiteY204" fmla="*/ 761209 h 1069981"/>
                    <a:gd name="connsiteX205" fmla="*/ 1437008 w 1678230"/>
                    <a:gd name="connsiteY205" fmla="*/ 811662 h 1069981"/>
                    <a:gd name="connsiteX206" fmla="*/ 1448623 w 1678230"/>
                    <a:gd name="connsiteY206" fmla="*/ 807755 h 1069981"/>
                    <a:gd name="connsiteX207" fmla="*/ 1643837 w 1678230"/>
                    <a:gd name="connsiteY207" fmla="*/ 580234 h 1069981"/>
                    <a:gd name="connsiteX208" fmla="*/ 1514152 w 1678230"/>
                    <a:gd name="connsiteY208" fmla="*/ 386217 h 1069981"/>
                    <a:gd name="connsiteX209" fmla="*/ 563751 w 1678230"/>
                    <a:gd name="connsiteY209" fmla="*/ 323959 h 1069981"/>
                    <a:gd name="connsiteX210" fmla="*/ 516501 w 1678230"/>
                    <a:gd name="connsiteY210" fmla="*/ 348117 h 1069981"/>
                    <a:gd name="connsiteX211" fmla="*/ 395811 w 1678230"/>
                    <a:gd name="connsiteY211" fmla="*/ 486837 h 1069981"/>
                    <a:gd name="connsiteX212" fmla="*/ 388893 w 1678230"/>
                    <a:gd name="connsiteY212" fmla="*/ 529369 h 1069981"/>
                    <a:gd name="connsiteX213" fmla="*/ 434215 w 1678230"/>
                    <a:gd name="connsiteY213" fmla="*/ 505171 h 1069981"/>
                    <a:gd name="connsiteX214" fmla="*/ 604838 w 1678230"/>
                    <a:gd name="connsiteY214" fmla="*/ 458710 h 1069981"/>
                    <a:gd name="connsiteX215" fmla="*/ 623963 w 1678230"/>
                    <a:gd name="connsiteY215" fmla="*/ 457463 h 1069981"/>
                    <a:gd name="connsiteX216" fmla="*/ 595073 w 1678230"/>
                    <a:gd name="connsiteY216" fmla="*/ 421991 h 1069981"/>
                    <a:gd name="connsiteX217" fmla="*/ 567473 w 1678230"/>
                    <a:gd name="connsiteY217" fmla="*/ 355795 h 1069981"/>
                    <a:gd name="connsiteX218" fmla="*/ 1055867 w 1678230"/>
                    <a:gd name="connsiteY218" fmla="*/ 322192 h 1069981"/>
                    <a:gd name="connsiteX219" fmla="*/ 1028717 w 1678230"/>
                    <a:gd name="connsiteY219" fmla="*/ 327415 h 1069981"/>
                    <a:gd name="connsiteX220" fmla="*/ 887976 w 1678230"/>
                    <a:gd name="connsiteY220" fmla="*/ 386217 h 1069981"/>
                    <a:gd name="connsiteX221" fmla="*/ 865997 w 1678230"/>
                    <a:gd name="connsiteY221" fmla="*/ 402725 h 1069981"/>
                    <a:gd name="connsiteX222" fmla="*/ 872838 w 1678230"/>
                    <a:gd name="connsiteY222" fmla="*/ 407596 h 1069981"/>
                    <a:gd name="connsiteX223" fmla="*/ 913420 w 1678230"/>
                    <a:gd name="connsiteY223" fmla="*/ 455978 h 1069981"/>
                    <a:gd name="connsiteX224" fmla="*/ 967703 w 1678230"/>
                    <a:gd name="connsiteY224" fmla="*/ 452437 h 1069981"/>
                    <a:gd name="connsiteX225" fmla="*/ 989709 w 1678230"/>
                    <a:gd name="connsiteY225" fmla="*/ 453873 h 1069981"/>
                    <a:gd name="connsiteX226" fmla="*/ 1023255 w 1678230"/>
                    <a:gd name="connsiteY226" fmla="*/ 415573 h 1069981"/>
                    <a:gd name="connsiteX227" fmla="*/ 1049055 w 1678230"/>
                    <a:gd name="connsiteY227" fmla="*/ 364069 h 1069981"/>
                    <a:gd name="connsiteX228" fmla="*/ 1090472 w 1678230"/>
                    <a:gd name="connsiteY228" fmla="*/ 321425 h 1069981"/>
                    <a:gd name="connsiteX229" fmla="*/ 1082749 w 1678230"/>
                    <a:gd name="connsiteY229" fmla="*/ 371000 h 1069981"/>
                    <a:gd name="connsiteX230" fmla="*/ 1054945 w 1678230"/>
                    <a:gd name="connsiteY230" fmla="*/ 428960 h 1069981"/>
                    <a:gd name="connsiteX231" fmla="*/ 1031748 w 1678230"/>
                    <a:gd name="connsiteY231" fmla="*/ 456615 h 1069981"/>
                    <a:gd name="connsiteX232" fmla="*/ 1063869 w 1678230"/>
                    <a:gd name="connsiteY232" fmla="*/ 458710 h 1069981"/>
                    <a:gd name="connsiteX233" fmla="*/ 1179771 w 1678230"/>
                    <a:gd name="connsiteY233" fmla="*/ 484531 h 1069981"/>
                    <a:gd name="connsiteX234" fmla="*/ 1269269 w 1678230"/>
                    <a:gd name="connsiteY234" fmla="*/ 523117 h 1069981"/>
                    <a:gd name="connsiteX235" fmla="*/ 1263367 w 1678230"/>
                    <a:gd name="connsiteY235" fmla="*/ 486837 h 1069981"/>
                    <a:gd name="connsiteX236" fmla="*/ 1142677 w 1678230"/>
                    <a:gd name="connsiteY236" fmla="*/ 348117 h 1069981"/>
                    <a:gd name="connsiteX237" fmla="*/ 597419 w 1678230"/>
                    <a:gd name="connsiteY237" fmla="*/ 317394 h 1069981"/>
                    <a:gd name="connsiteX238" fmla="*/ 601468 w 1678230"/>
                    <a:gd name="connsiteY238" fmla="*/ 350557 h 1069981"/>
                    <a:gd name="connsiteX239" fmla="*/ 627078 w 1678230"/>
                    <a:gd name="connsiteY239" fmla="*/ 409380 h 1069981"/>
                    <a:gd name="connsiteX240" fmla="*/ 665659 w 1678230"/>
                    <a:gd name="connsiteY240" fmla="*/ 454743 h 1069981"/>
                    <a:gd name="connsiteX241" fmla="*/ 701003 w 1678230"/>
                    <a:gd name="connsiteY241" fmla="*/ 452437 h 1069981"/>
                    <a:gd name="connsiteX242" fmla="*/ 764316 w 1678230"/>
                    <a:gd name="connsiteY242" fmla="*/ 456567 h 1069981"/>
                    <a:gd name="connsiteX243" fmla="*/ 805392 w 1678230"/>
                    <a:gd name="connsiteY243" fmla="*/ 407596 h 1069981"/>
                    <a:gd name="connsiteX244" fmla="*/ 810384 w 1678230"/>
                    <a:gd name="connsiteY244" fmla="*/ 403682 h 1069981"/>
                    <a:gd name="connsiteX245" fmla="*/ 758809 w 1678230"/>
                    <a:gd name="connsiteY245" fmla="*/ 368508 h 1069981"/>
                    <a:gd name="connsiteX246" fmla="*/ 649511 w 1678230"/>
                    <a:gd name="connsiteY246" fmla="*/ 327415 h 1069981"/>
                    <a:gd name="connsiteX247" fmla="*/ 1201064 w 1678230"/>
                    <a:gd name="connsiteY247" fmla="*/ 305853 h 1069981"/>
                    <a:gd name="connsiteX248" fmla="*/ 1140473 w 1678230"/>
                    <a:gd name="connsiteY248" fmla="*/ 309638 h 1069981"/>
                    <a:gd name="connsiteX249" fmla="*/ 1166997 w 1678230"/>
                    <a:gd name="connsiteY249" fmla="*/ 323799 h 1069981"/>
                    <a:gd name="connsiteX250" fmla="*/ 1297061 w 1678230"/>
                    <a:gd name="connsiteY250" fmla="*/ 479906 h 1069981"/>
                    <a:gd name="connsiteX251" fmla="*/ 1304433 w 1678230"/>
                    <a:gd name="connsiteY251" fmla="*/ 527226 h 1069981"/>
                    <a:gd name="connsiteX252" fmla="*/ 1352227 w 1678230"/>
                    <a:gd name="connsiteY252" fmla="*/ 502789 h 1069981"/>
                    <a:gd name="connsiteX253" fmla="*/ 1447117 w 1678230"/>
                    <a:gd name="connsiteY253" fmla="*/ 415573 h 1069981"/>
                    <a:gd name="connsiteX254" fmla="*/ 1472492 w 1678230"/>
                    <a:gd name="connsiteY254" fmla="*/ 364917 h 1069981"/>
                    <a:gd name="connsiteX255" fmla="*/ 1448623 w 1678230"/>
                    <a:gd name="connsiteY255" fmla="*/ 352713 h 1069981"/>
                    <a:gd name="connsiteX256" fmla="*/ 1201064 w 1678230"/>
                    <a:gd name="connsiteY256" fmla="*/ 305853 h 1069981"/>
                    <a:gd name="connsiteX257" fmla="*/ 477164 w 1678230"/>
                    <a:gd name="connsiteY257" fmla="*/ 305853 h 1069981"/>
                    <a:gd name="connsiteX258" fmla="*/ 229605 w 1678230"/>
                    <a:gd name="connsiteY258" fmla="*/ 352713 h 1069981"/>
                    <a:gd name="connsiteX259" fmla="*/ 186916 w 1678230"/>
                    <a:gd name="connsiteY259" fmla="*/ 374539 h 1069981"/>
                    <a:gd name="connsiteX260" fmla="*/ 199371 w 1678230"/>
                    <a:gd name="connsiteY260" fmla="*/ 403113 h 1069981"/>
                    <a:gd name="connsiteX261" fmla="*/ 273612 w 1678230"/>
                    <a:gd name="connsiteY261" fmla="*/ 483304 h 1069981"/>
                    <a:gd name="connsiteX262" fmla="*/ 354804 w 1678230"/>
                    <a:gd name="connsiteY262" fmla="*/ 526863 h 1069981"/>
                    <a:gd name="connsiteX263" fmla="*/ 362119 w 1678230"/>
                    <a:gd name="connsiteY263" fmla="*/ 479906 h 1069981"/>
                    <a:gd name="connsiteX264" fmla="*/ 492184 w 1678230"/>
                    <a:gd name="connsiteY264" fmla="*/ 323799 h 1069981"/>
                    <a:gd name="connsiteX265" fmla="*/ 520703 w 1678230"/>
                    <a:gd name="connsiteY265" fmla="*/ 308573 h 1069981"/>
                    <a:gd name="connsiteX266" fmla="*/ 829589 w 1678230"/>
                    <a:gd name="connsiteY266" fmla="*/ 267753 h 1069981"/>
                    <a:gd name="connsiteX267" fmla="*/ 657242 w 1678230"/>
                    <a:gd name="connsiteY267" fmla="*/ 289315 h 1069981"/>
                    <a:gd name="connsiteX268" fmla="*/ 647423 w 1678230"/>
                    <a:gd name="connsiteY268" fmla="*/ 292618 h 1069981"/>
                    <a:gd name="connsiteX269" fmla="*/ 662899 w 1678230"/>
                    <a:gd name="connsiteY269" fmla="*/ 295727 h 1069981"/>
                    <a:gd name="connsiteX270" fmla="*/ 780686 w 1678230"/>
                    <a:gd name="connsiteY270" fmla="*/ 341970 h 1069981"/>
                    <a:gd name="connsiteX271" fmla="*/ 837490 w 1678230"/>
                    <a:gd name="connsiteY271" fmla="*/ 382423 h 1069981"/>
                    <a:gd name="connsiteX272" fmla="*/ 863659 w 1678230"/>
                    <a:gd name="connsiteY272" fmla="*/ 361899 h 1069981"/>
                    <a:gd name="connsiteX273" fmla="*/ 1015331 w 1678230"/>
                    <a:gd name="connsiteY273" fmla="*/ 295727 h 1069981"/>
                    <a:gd name="connsiteX274" fmla="*/ 1018879 w 1678230"/>
                    <a:gd name="connsiteY274" fmla="*/ 295014 h 1069981"/>
                    <a:gd name="connsiteX275" fmla="*/ 1001936 w 1678230"/>
                    <a:gd name="connsiteY275" fmla="*/ 289315 h 1069981"/>
                    <a:gd name="connsiteX276" fmla="*/ 829589 w 1678230"/>
                    <a:gd name="connsiteY276" fmla="*/ 267753 h 1069981"/>
                    <a:gd name="connsiteX277" fmla="*/ 827208 w 1678230"/>
                    <a:gd name="connsiteY277" fmla="*/ 69267 h 1069981"/>
                    <a:gd name="connsiteX278" fmla="*/ 791580 w 1678230"/>
                    <a:gd name="connsiteY278" fmla="*/ 81251 h 1069981"/>
                    <a:gd name="connsiteX279" fmla="*/ 610306 w 1678230"/>
                    <a:gd name="connsiteY279" fmla="*/ 240200 h 1069981"/>
                    <a:gd name="connsiteX280" fmla="*/ 603911 w 1678230"/>
                    <a:gd name="connsiteY280" fmla="*/ 271657 h 1069981"/>
                    <a:gd name="connsiteX281" fmla="*/ 643856 w 1678230"/>
                    <a:gd name="connsiteY281" fmla="*/ 257627 h 1069981"/>
                    <a:gd name="connsiteX282" fmla="*/ 829590 w 1678230"/>
                    <a:gd name="connsiteY282" fmla="*/ 233362 h 1069981"/>
                    <a:gd name="connsiteX283" fmla="*/ 1015324 w 1678230"/>
                    <a:gd name="connsiteY283" fmla="*/ 257627 h 1069981"/>
                    <a:gd name="connsiteX284" fmla="*/ 1050139 w 1678230"/>
                    <a:gd name="connsiteY284" fmla="*/ 269855 h 1069981"/>
                    <a:gd name="connsiteX285" fmla="*/ 1044110 w 1678230"/>
                    <a:gd name="connsiteY285" fmla="*/ 240200 h 1069981"/>
                    <a:gd name="connsiteX286" fmla="*/ 862836 w 1678230"/>
                    <a:gd name="connsiteY286" fmla="*/ 81251 h 1069981"/>
                    <a:gd name="connsiteX287" fmla="*/ 1039139 w 1678230"/>
                    <a:gd name="connsiteY287" fmla="*/ 34391 h 1069981"/>
                    <a:gd name="connsiteX288" fmla="*/ 949905 w 1678230"/>
                    <a:gd name="connsiteY288" fmla="*/ 39965 h 1069981"/>
                    <a:gd name="connsiteX289" fmla="*/ 882454 w 1678230"/>
                    <a:gd name="connsiteY289" fmla="*/ 52940 h 1069981"/>
                    <a:gd name="connsiteX290" fmla="*/ 952685 w 1678230"/>
                    <a:gd name="connsiteY290" fmla="*/ 90437 h 1069981"/>
                    <a:gd name="connsiteX291" fmla="*/ 1082749 w 1678230"/>
                    <a:gd name="connsiteY291" fmla="*/ 246543 h 1069981"/>
                    <a:gd name="connsiteX292" fmla="*/ 1088133 w 1678230"/>
                    <a:gd name="connsiteY292" fmla="*/ 281103 h 1069981"/>
                    <a:gd name="connsiteX293" fmla="*/ 1104900 w 1678230"/>
                    <a:gd name="connsiteY293" fmla="*/ 277735 h 1069981"/>
                    <a:gd name="connsiteX294" fmla="*/ 1201065 w 1678230"/>
                    <a:gd name="connsiteY294" fmla="*/ 271462 h 1069981"/>
                    <a:gd name="connsiteX295" fmla="*/ 1467853 w 1678230"/>
                    <a:gd name="connsiteY295" fmla="*/ 324195 h 1069981"/>
                    <a:gd name="connsiteX296" fmla="*/ 1478480 w 1678230"/>
                    <a:gd name="connsiteY296" fmla="*/ 329869 h 1069981"/>
                    <a:gd name="connsiteX297" fmla="*/ 1481912 w 1678230"/>
                    <a:gd name="connsiteY297" fmla="*/ 308772 h 1069981"/>
                    <a:gd name="connsiteX298" fmla="*/ 1039139 w 1678230"/>
                    <a:gd name="connsiteY298" fmla="*/ 34391 h 1069981"/>
                    <a:gd name="connsiteX299" fmla="*/ 615277 w 1678230"/>
                    <a:gd name="connsiteY299" fmla="*/ 34391 h 1069981"/>
                    <a:gd name="connsiteX300" fmla="*/ 172504 w 1678230"/>
                    <a:gd name="connsiteY300" fmla="*/ 308772 h 1069981"/>
                    <a:gd name="connsiteX301" fmla="*/ 177221 w 1678230"/>
                    <a:gd name="connsiteY301" fmla="*/ 341898 h 1069981"/>
                    <a:gd name="connsiteX302" fmla="*/ 210377 w 1678230"/>
                    <a:gd name="connsiteY302" fmla="*/ 324195 h 1069981"/>
                    <a:gd name="connsiteX303" fmla="*/ 477165 w 1678230"/>
                    <a:gd name="connsiteY303" fmla="*/ 271462 h 1069981"/>
                    <a:gd name="connsiteX304" fmla="*/ 566876 w 1678230"/>
                    <a:gd name="connsiteY304" fmla="*/ 277314 h 1069981"/>
                    <a:gd name="connsiteX305" fmla="*/ 571669 w 1678230"/>
                    <a:gd name="connsiteY305" fmla="*/ 246543 h 1069981"/>
                    <a:gd name="connsiteX306" fmla="*/ 701734 w 1678230"/>
                    <a:gd name="connsiteY306" fmla="*/ 90437 h 1069981"/>
                    <a:gd name="connsiteX307" fmla="*/ 771964 w 1678230"/>
                    <a:gd name="connsiteY307" fmla="*/ 52941 h 1069981"/>
                    <a:gd name="connsiteX308" fmla="*/ 704511 w 1678230"/>
                    <a:gd name="connsiteY308" fmla="*/ 39965 h 1069981"/>
                    <a:gd name="connsiteX309" fmla="*/ 615277 w 1678230"/>
                    <a:gd name="connsiteY309" fmla="*/ 34391 h 1069981"/>
                    <a:gd name="connsiteX310" fmla="*/ 615278 w 1678230"/>
                    <a:gd name="connsiteY310" fmla="*/ 0 h 1069981"/>
                    <a:gd name="connsiteX311" fmla="*/ 801012 w 1678230"/>
                    <a:gd name="connsiteY311" fmla="*/ 24265 h 1069981"/>
                    <a:gd name="connsiteX312" fmla="*/ 827209 w 1678230"/>
                    <a:gd name="connsiteY312" fmla="*/ 33466 h 1069981"/>
                    <a:gd name="connsiteX313" fmla="*/ 853406 w 1678230"/>
                    <a:gd name="connsiteY313" fmla="*/ 24265 h 1069981"/>
                    <a:gd name="connsiteX314" fmla="*/ 1039140 w 1678230"/>
                    <a:gd name="connsiteY314" fmla="*/ 0 h 1069981"/>
                    <a:gd name="connsiteX315" fmla="*/ 1516305 w 1678230"/>
                    <a:gd name="connsiteY315" fmla="*/ 308772 h 1069981"/>
                    <a:gd name="connsiteX316" fmla="*/ 1510366 w 1678230"/>
                    <a:gd name="connsiteY316" fmla="*/ 346893 h 1069981"/>
                    <a:gd name="connsiteX317" fmla="*/ 1538472 w 1678230"/>
                    <a:gd name="connsiteY317" fmla="*/ 361899 h 1069981"/>
                    <a:gd name="connsiteX318" fmla="*/ 1678230 w 1678230"/>
                    <a:gd name="connsiteY318" fmla="*/ 580234 h 1069981"/>
                    <a:gd name="connsiteX319" fmla="*/ 1467853 w 1678230"/>
                    <a:gd name="connsiteY319" fmla="*/ 836273 h 1069981"/>
                    <a:gd name="connsiteX320" fmla="*/ 1421147 w 1678230"/>
                    <a:gd name="connsiteY320" fmla="*/ 852677 h 1069981"/>
                    <a:gd name="connsiteX321" fmla="*/ 1407370 w 1678230"/>
                    <a:gd name="connsiteY321" fmla="*/ 881397 h 1069981"/>
                    <a:gd name="connsiteX322" fmla="*/ 967703 w 1678230"/>
                    <a:gd name="connsiteY322" fmla="*/ 1069981 h 1069981"/>
                    <a:gd name="connsiteX323" fmla="*/ 848452 w 1678230"/>
                    <a:gd name="connsiteY323" fmla="*/ 1060260 h 1069981"/>
                    <a:gd name="connsiteX324" fmla="*/ 833405 w 1678230"/>
                    <a:gd name="connsiteY324" fmla="*/ 1056429 h 1069981"/>
                    <a:gd name="connsiteX325" fmla="*/ 797169 w 1678230"/>
                    <a:gd name="connsiteY325" fmla="*/ 1063708 h 1069981"/>
                    <a:gd name="connsiteX326" fmla="*/ 701003 w 1678230"/>
                    <a:gd name="connsiteY326" fmla="*/ 1069981 h 1069981"/>
                    <a:gd name="connsiteX327" fmla="*/ 261336 w 1678230"/>
                    <a:gd name="connsiteY327" fmla="*/ 881397 h 1069981"/>
                    <a:gd name="connsiteX328" fmla="*/ 245629 w 1678230"/>
                    <a:gd name="connsiteY328" fmla="*/ 848654 h 1069981"/>
                    <a:gd name="connsiteX329" fmla="*/ 210377 w 1678230"/>
                    <a:gd name="connsiteY329" fmla="*/ 836273 h 1069981"/>
                    <a:gd name="connsiteX330" fmla="*/ 0 w 1678230"/>
                    <a:gd name="connsiteY330" fmla="*/ 580234 h 1069981"/>
                    <a:gd name="connsiteX331" fmla="*/ 139758 w 1678230"/>
                    <a:gd name="connsiteY331" fmla="*/ 361899 h 1069981"/>
                    <a:gd name="connsiteX332" fmla="*/ 146546 w 1678230"/>
                    <a:gd name="connsiteY332" fmla="*/ 358275 h 1069981"/>
                    <a:gd name="connsiteX333" fmla="*/ 138113 w 1678230"/>
                    <a:gd name="connsiteY333" fmla="*/ 308772 h 1069981"/>
                    <a:gd name="connsiteX334" fmla="*/ 615278 w 1678230"/>
                    <a:gd name="connsiteY334" fmla="*/ 0 h 106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</a:cxnLst>
                  <a:rect l="l" t="t" r="r" b="b"/>
                  <a:pathLst>
                    <a:path w="1678230" h="1069981">
                      <a:moveTo>
                        <a:pt x="1376257" y="866859"/>
                      </a:moveTo>
                      <a:lnTo>
                        <a:pt x="1297231" y="882733"/>
                      </a:lnTo>
                      <a:cubicBezTo>
                        <a:pt x="1266168" y="886846"/>
                        <a:pt x="1234007" y="889006"/>
                        <a:pt x="1201065" y="889006"/>
                      </a:cubicBezTo>
                      <a:lnTo>
                        <a:pt x="1137752" y="884876"/>
                      </a:lnTo>
                      <a:lnTo>
                        <a:pt x="1096676" y="933847"/>
                      </a:lnTo>
                      <a:cubicBezTo>
                        <a:pt x="1062376" y="966700"/>
                        <a:pt x="1018561" y="995052"/>
                        <a:pt x="967791" y="1017248"/>
                      </a:cubicBezTo>
                      <a:lnTo>
                        <a:pt x="925432" y="1032126"/>
                      </a:lnTo>
                      <a:lnTo>
                        <a:pt x="967702" y="1035590"/>
                      </a:lnTo>
                      <a:cubicBezTo>
                        <a:pt x="1151105" y="1035590"/>
                        <a:pt x="1308463" y="966490"/>
                        <a:pt x="1375680" y="868011"/>
                      </a:cubicBezTo>
                      <a:close/>
                      <a:moveTo>
                        <a:pt x="291377" y="864723"/>
                      </a:moveTo>
                      <a:lnTo>
                        <a:pt x="293024" y="868011"/>
                      </a:lnTo>
                      <a:cubicBezTo>
                        <a:pt x="360241" y="966490"/>
                        <a:pt x="517599" y="1035590"/>
                        <a:pt x="701002" y="1035590"/>
                      </a:cubicBezTo>
                      <a:lnTo>
                        <a:pt x="741595" y="1033054"/>
                      </a:lnTo>
                      <a:lnTo>
                        <a:pt x="740258" y="1032714"/>
                      </a:lnTo>
                      <a:cubicBezTo>
                        <a:pt x="672647" y="1008947"/>
                        <a:pt x="614905" y="974914"/>
                        <a:pt x="572030" y="933847"/>
                      </a:cubicBezTo>
                      <a:lnTo>
                        <a:pt x="531448" y="885465"/>
                      </a:lnTo>
                      <a:lnTo>
                        <a:pt x="477165" y="889006"/>
                      </a:lnTo>
                      <a:cubicBezTo>
                        <a:pt x="411282" y="889006"/>
                        <a:pt x="348518" y="880366"/>
                        <a:pt x="291431" y="864741"/>
                      </a:cubicBezTo>
                      <a:close/>
                      <a:moveTo>
                        <a:pt x="946209" y="840463"/>
                      </a:moveTo>
                      <a:lnTo>
                        <a:pt x="914056" y="846084"/>
                      </a:lnTo>
                      <a:cubicBezTo>
                        <a:pt x="886641" y="849252"/>
                        <a:pt x="858414" y="850906"/>
                        <a:pt x="829590" y="850906"/>
                      </a:cubicBezTo>
                      <a:lnTo>
                        <a:pt x="730023" y="841165"/>
                      </a:lnTo>
                      <a:lnTo>
                        <a:pt x="662899" y="864741"/>
                      </a:lnTo>
                      <a:cubicBezTo>
                        <a:pt x="634356" y="872554"/>
                        <a:pt x="604393" y="878620"/>
                        <a:pt x="573331" y="882733"/>
                      </a:cubicBezTo>
                      <a:lnTo>
                        <a:pt x="572448" y="882791"/>
                      </a:lnTo>
                      <a:lnTo>
                        <a:pt x="589031" y="903486"/>
                      </a:lnTo>
                      <a:cubicBezTo>
                        <a:pt x="627859" y="943086"/>
                        <a:pt x="682408" y="976112"/>
                        <a:pt x="747309" y="999238"/>
                      </a:cubicBezTo>
                      <a:lnTo>
                        <a:pt x="834166" y="1021565"/>
                      </a:lnTo>
                      <a:lnTo>
                        <a:pt x="873349" y="1014028"/>
                      </a:lnTo>
                      <a:cubicBezTo>
                        <a:pt x="952808" y="993201"/>
                        <a:pt x="1020415" y="958410"/>
                        <a:pt x="1068157" y="914618"/>
                      </a:cubicBezTo>
                      <a:lnTo>
                        <a:pt x="1097403" y="881227"/>
                      </a:lnTo>
                      <a:lnTo>
                        <a:pt x="1015331" y="864741"/>
                      </a:lnTo>
                      <a:close/>
                      <a:moveTo>
                        <a:pt x="527912" y="779545"/>
                      </a:moveTo>
                      <a:lnTo>
                        <a:pt x="533925" y="816506"/>
                      </a:lnTo>
                      <a:lnTo>
                        <a:pt x="550008" y="850065"/>
                      </a:lnTo>
                      <a:lnTo>
                        <a:pt x="566398" y="849041"/>
                      </a:lnTo>
                      <a:cubicBezTo>
                        <a:pt x="595222" y="845386"/>
                        <a:pt x="623025" y="839995"/>
                        <a:pt x="649511" y="833053"/>
                      </a:cubicBezTo>
                      <a:lnTo>
                        <a:pt x="661724" y="828945"/>
                      </a:lnTo>
                      <a:lnTo>
                        <a:pt x="562803" y="798173"/>
                      </a:lnTo>
                      <a:close/>
                      <a:moveTo>
                        <a:pt x="837900" y="778367"/>
                      </a:moveTo>
                      <a:lnTo>
                        <a:pt x="814572" y="798569"/>
                      </a:lnTo>
                      <a:lnTo>
                        <a:pt x="788218" y="812639"/>
                      </a:lnTo>
                      <a:lnTo>
                        <a:pt x="829589" y="816515"/>
                      </a:lnTo>
                      <a:lnTo>
                        <a:pt x="890984" y="813158"/>
                      </a:lnTo>
                      <a:lnTo>
                        <a:pt x="863659" y="798569"/>
                      </a:lnTo>
                      <a:close/>
                      <a:moveTo>
                        <a:pt x="1141513" y="775117"/>
                      </a:moveTo>
                      <a:lnTo>
                        <a:pt x="1067102" y="809998"/>
                      </a:lnTo>
                      <a:lnTo>
                        <a:pt x="1010750" y="827010"/>
                      </a:lnTo>
                      <a:lnTo>
                        <a:pt x="1028717" y="833053"/>
                      </a:lnTo>
                      <a:cubicBezTo>
                        <a:pt x="1055203" y="839995"/>
                        <a:pt x="1083006" y="845386"/>
                        <a:pt x="1111830" y="849041"/>
                      </a:cubicBezTo>
                      <a:lnTo>
                        <a:pt x="1118280" y="849444"/>
                      </a:lnTo>
                      <a:lnTo>
                        <a:pt x="1134780" y="816506"/>
                      </a:lnTo>
                      <a:close/>
                      <a:moveTo>
                        <a:pt x="949429" y="611692"/>
                      </a:moveTo>
                      <a:lnTo>
                        <a:pt x="944636" y="642463"/>
                      </a:lnTo>
                      <a:cubicBezTo>
                        <a:pt x="935102" y="672613"/>
                        <a:pt x="918776" y="701163"/>
                        <a:pt x="896739" y="727413"/>
                      </a:cubicBezTo>
                      <a:lnTo>
                        <a:pt x="863704" y="756021"/>
                      </a:lnTo>
                      <a:lnTo>
                        <a:pt x="887976" y="774251"/>
                      </a:lnTo>
                      <a:lnTo>
                        <a:pt x="948867" y="805384"/>
                      </a:lnTo>
                      <a:lnTo>
                        <a:pt x="981829" y="799866"/>
                      </a:lnTo>
                      <a:cubicBezTo>
                        <a:pt x="1017433" y="791787"/>
                        <a:pt x="1050895" y="780957"/>
                        <a:pt x="1081546" y="767790"/>
                      </a:cubicBezTo>
                      <a:lnTo>
                        <a:pt x="1139592" y="735494"/>
                      </a:lnTo>
                      <a:lnTo>
                        <a:pt x="1134780" y="705912"/>
                      </a:lnTo>
                      <a:cubicBezTo>
                        <a:pt x="1128881" y="688051"/>
                        <a:pt x="1120183" y="670821"/>
                        <a:pt x="1108980" y="654408"/>
                      </a:cubicBezTo>
                      <a:lnTo>
                        <a:pt x="1074662" y="615227"/>
                      </a:lnTo>
                      <a:lnTo>
                        <a:pt x="1039140" y="617544"/>
                      </a:lnTo>
                      <a:close/>
                      <a:moveTo>
                        <a:pt x="728211" y="607903"/>
                      </a:moveTo>
                      <a:lnTo>
                        <a:pt x="711444" y="611271"/>
                      </a:lnTo>
                      <a:cubicBezTo>
                        <a:pt x="680381" y="615384"/>
                        <a:pt x="648220" y="617544"/>
                        <a:pt x="615278" y="617544"/>
                      </a:cubicBezTo>
                      <a:lnTo>
                        <a:pt x="593271" y="616109"/>
                      </a:lnTo>
                      <a:lnTo>
                        <a:pt x="559724" y="654408"/>
                      </a:lnTo>
                      <a:cubicBezTo>
                        <a:pt x="548522" y="670821"/>
                        <a:pt x="539823" y="688050"/>
                        <a:pt x="533925" y="705912"/>
                      </a:cubicBezTo>
                      <a:lnTo>
                        <a:pt x="528045" y="742053"/>
                      </a:lnTo>
                      <a:lnTo>
                        <a:pt x="582030" y="769655"/>
                      </a:lnTo>
                      <a:cubicBezTo>
                        <a:pt x="617364" y="784448"/>
                        <a:pt x="656328" y="796163"/>
                        <a:pt x="697922" y="804180"/>
                      </a:cubicBezTo>
                      <a:lnTo>
                        <a:pt x="726483" y="806855"/>
                      </a:lnTo>
                      <a:lnTo>
                        <a:pt x="790252" y="774251"/>
                      </a:lnTo>
                      <a:lnTo>
                        <a:pt x="810860" y="757160"/>
                      </a:lnTo>
                      <a:lnTo>
                        <a:pt x="805392" y="752872"/>
                      </a:lnTo>
                      <a:cubicBezTo>
                        <a:pt x="771092" y="720018"/>
                        <a:pt x="746307" y="682663"/>
                        <a:pt x="733594" y="642463"/>
                      </a:cubicBezTo>
                      <a:close/>
                      <a:moveTo>
                        <a:pt x="359637" y="588431"/>
                      </a:moveTo>
                      <a:lnTo>
                        <a:pt x="333848" y="607800"/>
                      </a:lnTo>
                      <a:cubicBezTo>
                        <a:pt x="286106" y="651592"/>
                        <a:pt x="258229" y="704383"/>
                        <a:pt x="258229" y="761209"/>
                      </a:cubicBezTo>
                      <a:cubicBezTo>
                        <a:pt x="258229" y="780151"/>
                        <a:pt x="261326" y="798645"/>
                        <a:pt x="267224" y="816506"/>
                      </a:cubicBezTo>
                      <a:lnTo>
                        <a:pt x="269575" y="821199"/>
                      </a:lnTo>
                      <a:lnTo>
                        <a:pt x="304817" y="833053"/>
                      </a:lnTo>
                      <a:cubicBezTo>
                        <a:pt x="357789" y="846937"/>
                        <a:pt x="416030" y="854615"/>
                        <a:pt x="477164" y="854615"/>
                      </a:cubicBezTo>
                      <a:lnTo>
                        <a:pt x="514082" y="852309"/>
                      </a:lnTo>
                      <a:lnTo>
                        <a:pt x="500232" y="823438"/>
                      </a:lnTo>
                      <a:cubicBezTo>
                        <a:pt x="493876" y="803337"/>
                        <a:pt x="490538" y="782525"/>
                        <a:pt x="490538" y="761209"/>
                      </a:cubicBezTo>
                      <a:lnTo>
                        <a:pt x="490820" y="759400"/>
                      </a:lnTo>
                      <a:lnTo>
                        <a:pt x="433917" y="714772"/>
                      </a:lnTo>
                      <a:cubicBezTo>
                        <a:pt x="399617" y="681918"/>
                        <a:pt x="374832" y="644563"/>
                        <a:pt x="362119" y="604363"/>
                      </a:cubicBezTo>
                      <a:close/>
                      <a:moveTo>
                        <a:pt x="827209" y="584078"/>
                      </a:moveTo>
                      <a:lnTo>
                        <a:pt x="801012" y="593279"/>
                      </a:lnTo>
                      <a:lnTo>
                        <a:pt x="761698" y="601176"/>
                      </a:lnTo>
                      <a:lnTo>
                        <a:pt x="767287" y="635531"/>
                      </a:lnTo>
                      <a:cubicBezTo>
                        <a:pt x="779083" y="671254"/>
                        <a:pt x="802082" y="704449"/>
                        <a:pt x="833910" y="733643"/>
                      </a:cubicBezTo>
                      <a:lnTo>
                        <a:pt x="836695" y="735735"/>
                      </a:lnTo>
                      <a:lnTo>
                        <a:pt x="866497" y="711020"/>
                      </a:lnTo>
                      <a:cubicBezTo>
                        <a:pt x="886946" y="687693"/>
                        <a:pt x="902094" y="662323"/>
                        <a:pt x="910942" y="635531"/>
                      </a:cubicBezTo>
                      <a:lnTo>
                        <a:pt x="915777" y="605808"/>
                      </a:lnTo>
                      <a:lnTo>
                        <a:pt x="853406" y="593279"/>
                      </a:lnTo>
                      <a:close/>
                      <a:moveTo>
                        <a:pt x="1300553" y="581949"/>
                      </a:moveTo>
                      <a:lnTo>
                        <a:pt x="1297061" y="604363"/>
                      </a:lnTo>
                      <a:cubicBezTo>
                        <a:pt x="1283156" y="648332"/>
                        <a:pt x="1254809" y="688897"/>
                        <a:pt x="1215367" y="723892"/>
                      </a:cubicBezTo>
                      <a:lnTo>
                        <a:pt x="1176673" y="751610"/>
                      </a:lnTo>
                      <a:lnTo>
                        <a:pt x="1178168" y="761209"/>
                      </a:lnTo>
                      <a:cubicBezTo>
                        <a:pt x="1178168" y="782525"/>
                        <a:pt x="1174830" y="803337"/>
                        <a:pt x="1168474" y="823438"/>
                      </a:cubicBezTo>
                      <a:lnTo>
                        <a:pt x="1154901" y="851731"/>
                      </a:lnTo>
                      <a:lnTo>
                        <a:pt x="1201064" y="854615"/>
                      </a:lnTo>
                      <a:cubicBezTo>
                        <a:pt x="1262198" y="854615"/>
                        <a:pt x="1320439" y="846937"/>
                        <a:pt x="1373412" y="833053"/>
                      </a:cubicBezTo>
                      <a:lnTo>
                        <a:pt x="1397199" y="825052"/>
                      </a:lnTo>
                      <a:lnTo>
                        <a:pt x="1401480" y="816506"/>
                      </a:lnTo>
                      <a:cubicBezTo>
                        <a:pt x="1407378" y="798645"/>
                        <a:pt x="1410475" y="780151"/>
                        <a:pt x="1410475" y="761209"/>
                      </a:cubicBezTo>
                      <a:cubicBezTo>
                        <a:pt x="1410475" y="694912"/>
                        <a:pt x="1372532" y="634107"/>
                        <a:pt x="1309367" y="586678"/>
                      </a:cubicBezTo>
                      <a:close/>
                      <a:moveTo>
                        <a:pt x="393133" y="580966"/>
                      </a:moveTo>
                      <a:lnTo>
                        <a:pt x="395811" y="597431"/>
                      </a:lnTo>
                      <a:cubicBezTo>
                        <a:pt x="407608" y="633154"/>
                        <a:pt x="430607" y="666349"/>
                        <a:pt x="462435" y="695543"/>
                      </a:cubicBezTo>
                      <a:lnTo>
                        <a:pt x="496753" y="721318"/>
                      </a:lnTo>
                      <a:lnTo>
                        <a:pt x="500232" y="698981"/>
                      </a:lnTo>
                      <a:cubicBezTo>
                        <a:pt x="506589" y="678881"/>
                        <a:pt x="515963" y="659492"/>
                        <a:pt x="528036" y="641021"/>
                      </a:cubicBezTo>
                      <a:lnTo>
                        <a:pt x="551233" y="613366"/>
                      </a:lnTo>
                      <a:lnTo>
                        <a:pt x="519113" y="611271"/>
                      </a:lnTo>
                      <a:cubicBezTo>
                        <a:pt x="491933" y="607672"/>
                        <a:pt x="465595" y="602578"/>
                        <a:pt x="440314" y="596127"/>
                      </a:cubicBezTo>
                      <a:close/>
                      <a:moveTo>
                        <a:pt x="1266416" y="578689"/>
                      </a:moveTo>
                      <a:lnTo>
                        <a:pt x="1224874" y="593279"/>
                      </a:lnTo>
                      <a:cubicBezTo>
                        <a:pt x="1196331" y="601092"/>
                        <a:pt x="1166368" y="607158"/>
                        <a:pt x="1135306" y="611271"/>
                      </a:cubicBezTo>
                      <a:lnTo>
                        <a:pt x="1116732" y="612483"/>
                      </a:lnTo>
                      <a:lnTo>
                        <a:pt x="1140670" y="641021"/>
                      </a:lnTo>
                      <a:cubicBezTo>
                        <a:pt x="1152743" y="659492"/>
                        <a:pt x="1162118" y="678881"/>
                        <a:pt x="1168474" y="698981"/>
                      </a:cubicBezTo>
                      <a:lnTo>
                        <a:pt x="1171048" y="715505"/>
                      </a:lnTo>
                      <a:lnTo>
                        <a:pt x="1226340" y="664078"/>
                      </a:lnTo>
                      <a:cubicBezTo>
                        <a:pt x="1243060" y="643229"/>
                        <a:pt x="1255626" y="620875"/>
                        <a:pt x="1263367" y="597431"/>
                      </a:cubicBezTo>
                      <a:close/>
                      <a:moveTo>
                        <a:pt x="761723" y="559136"/>
                      </a:moveTo>
                      <a:lnTo>
                        <a:pt x="760793" y="564854"/>
                      </a:lnTo>
                      <a:lnTo>
                        <a:pt x="768971" y="563005"/>
                      </a:lnTo>
                      <a:close/>
                      <a:moveTo>
                        <a:pt x="914602" y="547440"/>
                      </a:moveTo>
                      <a:lnTo>
                        <a:pt x="882454" y="564604"/>
                      </a:lnTo>
                      <a:lnTo>
                        <a:pt x="918523" y="571542"/>
                      </a:lnTo>
                      <a:close/>
                      <a:moveTo>
                        <a:pt x="720056" y="536890"/>
                      </a:moveTo>
                      <a:lnTo>
                        <a:pt x="654614" y="567193"/>
                      </a:lnTo>
                      <a:lnTo>
                        <a:pt x="635005" y="581921"/>
                      </a:lnTo>
                      <a:lnTo>
                        <a:pt x="704511" y="577579"/>
                      </a:lnTo>
                      <a:lnTo>
                        <a:pt x="725037" y="572938"/>
                      </a:lnTo>
                      <a:lnTo>
                        <a:pt x="729839" y="542113"/>
                      </a:lnTo>
                      <a:close/>
                      <a:moveTo>
                        <a:pt x="946997" y="533162"/>
                      </a:moveTo>
                      <a:lnTo>
                        <a:pt x="953956" y="577832"/>
                      </a:lnTo>
                      <a:lnTo>
                        <a:pt x="1034996" y="582894"/>
                      </a:lnTo>
                      <a:lnTo>
                        <a:pt x="1014090" y="567193"/>
                      </a:lnTo>
                      <a:cubicBezTo>
                        <a:pt x="994058" y="554779"/>
                        <a:pt x="972117" y="543550"/>
                        <a:pt x="948561" y="533688"/>
                      </a:cubicBezTo>
                      <a:close/>
                      <a:moveTo>
                        <a:pt x="837908" y="501573"/>
                      </a:moveTo>
                      <a:lnTo>
                        <a:pt x="771465" y="516595"/>
                      </a:lnTo>
                      <a:lnTo>
                        <a:pt x="767711" y="524089"/>
                      </a:lnTo>
                      <a:lnTo>
                        <a:pt x="791580" y="536293"/>
                      </a:lnTo>
                      <a:lnTo>
                        <a:pt x="828901" y="548846"/>
                      </a:lnTo>
                      <a:lnTo>
                        <a:pt x="898209" y="516752"/>
                      </a:lnTo>
                      <a:lnTo>
                        <a:pt x="873349" y="508391"/>
                      </a:lnTo>
                      <a:close/>
                      <a:moveTo>
                        <a:pt x="654111" y="489758"/>
                      </a:moveTo>
                      <a:lnTo>
                        <a:pt x="611768" y="492403"/>
                      </a:lnTo>
                      <a:cubicBezTo>
                        <a:pt x="554121" y="499713"/>
                        <a:pt x="500555" y="513965"/>
                        <a:pt x="453443" y="533688"/>
                      </a:cubicBezTo>
                      <a:lnTo>
                        <a:pt x="416090" y="552787"/>
                      </a:lnTo>
                      <a:lnTo>
                        <a:pt x="452923" y="564121"/>
                      </a:lnTo>
                      <a:cubicBezTo>
                        <a:pt x="476383" y="569854"/>
                        <a:pt x="500822" y="574381"/>
                        <a:pt x="526043" y="577579"/>
                      </a:cubicBezTo>
                      <a:lnTo>
                        <a:pt x="581620" y="581051"/>
                      </a:lnTo>
                      <a:lnTo>
                        <a:pt x="630297" y="542875"/>
                      </a:lnTo>
                      <a:lnTo>
                        <a:pt x="684761" y="513796"/>
                      </a:lnTo>
                      <a:close/>
                      <a:moveTo>
                        <a:pt x="1001361" y="488931"/>
                      </a:moveTo>
                      <a:lnTo>
                        <a:pt x="975444" y="509257"/>
                      </a:lnTo>
                      <a:lnTo>
                        <a:pt x="1038410" y="542875"/>
                      </a:lnTo>
                      <a:lnTo>
                        <a:pt x="1086032" y="580224"/>
                      </a:lnTo>
                      <a:lnTo>
                        <a:pt x="1128373" y="577579"/>
                      </a:lnTo>
                      <a:cubicBezTo>
                        <a:pt x="1157197" y="573924"/>
                        <a:pt x="1185000" y="568533"/>
                        <a:pt x="1211487" y="561591"/>
                      </a:cubicBezTo>
                      <a:lnTo>
                        <a:pt x="1242908" y="551022"/>
                      </a:lnTo>
                      <a:lnTo>
                        <a:pt x="1197296" y="526551"/>
                      </a:lnTo>
                      <a:cubicBezTo>
                        <a:pt x="1154694" y="510510"/>
                        <a:pt x="1107377" y="498799"/>
                        <a:pt x="1056936" y="492403"/>
                      </a:cubicBezTo>
                      <a:close/>
                      <a:moveTo>
                        <a:pt x="947975" y="488061"/>
                      </a:moveTo>
                      <a:lnTo>
                        <a:pt x="930786" y="489135"/>
                      </a:lnTo>
                      <a:lnTo>
                        <a:pt x="932539" y="492789"/>
                      </a:lnTo>
                      <a:lnTo>
                        <a:pt x="938767" y="494977"/>
                      </a:lnTo>
                      <a:close/>
                      <a:moveTo>
                        <a:pt x="705146" y="487087"/>
                      </a:moveTo>
                      <a:lnTo>
                        <a:pt x="720203" y="498396"/>
                      </a:lnTo>
                      <a:lnTo>
                        <a:pt x="745266" y="489593"/>
                      </a:lnTo>
                      <a:close/>
                      <a:moveTo>
                        <a:pt x="838863" y="423104"/>
                      </a:moveTo>
                      <a:lnTo>
                        <a:pt x="833910" y="426825"/>
                      </a:lnTo>
                      <a:lnTo>
                        <a:pt x="804663" y="460216"/>
                      </a:lnTo>
                      <a:lnTo>
                        <a:pt x="834353" y="466180"/>
                      </a:lnTo>
                      <a:lnTo>
                        <a:pt x="871538" y="458710"/>
                      </a:lnTo>
                      <a:lnTo>
                        <a:pt x="872208" y="458667"/>
                      </a:lnTo>
                      <a:lnTo>
                        <a:pt x="844319" y="426825"/>
                      </a:lnTo>
                      <a:close/>
                      <a:moveTo>
                        <a:pt x="157378" y="391248"/>
                      </a:moveTo>
                      <a:lnTo>
                        <a:pt x="110010" y="426825"/>
                      </a:lnTo>
                      <a:cubicBezTo>
                        <a:pt x="62268" y="470617"/>
                        <a:pt x="34391" y="523408"/>
                        <a:pt x="34391" y="580234"/>
                      </a:cubicBezTo>
                      <a:cubicBezTo>
                        <a:pt x="34391" y="674944"/>
                        <a:pt x="111827" y="758447"/>
                        <a:pt x="229605" y="807755"/>
                      </a:cubicBezTo>
                      <a:lnTo>
                        <a:pt x="231171" y="808282"/>
                      </a:lnTo>
                      <a:lnTo>
                        <a:pt x="223838" y="761209"/>
                      </a:lnTo>
                      <a:cubicBezTo>
                        <a:pt x="223838" y="697260"/>
                        <a:pt x="253880" y="637852"/>
                        <a:pt x="305330" y="588572"/>
                      </a:cubicBezTo>
                      <a:lnTo>
                        <a:pt x="341336" y="560333"/>
                      </a:lnTo>
                      <a:lnTo>
                        <a:pt x="303009" y="542249"/>
                      </a:lnTo>
                      <a:cubicBezTo>
                        <a:pt x="252507" y="513941"/>
                        <a:pt x="211283" y="478887"/>
                        <a:pt x="182684" y="439251"/>
                      </a:cubicBezTo>
                      <a:close/>
                      <a:moveTo>
                        <a:pt x="1502234" y="380124"/>
                      </a:moveTo>
                      <a:lnTo>
                        <a:pt x="1478807" y="428960"/>
                      </a:lnTo>
                      <a:cubicBezTo>
                        <a:pt x="1454661" y="465901"/>
                        <a:pt x="1419722" y="499169"/>
                        <a:pt x="1376547" y="527107"/>
                      </a:cubicBezTo>
                      <a:lnTo>
                        <a:pt x="1322539" y="555942"/>
                      </a:lnTo>
                      <a:lnTo>
                        <a:pt x="1335907" y="564802"/>
                      </a:lnTo>
                      <a:cubicBezTo>
                        <a:pt x="1403977" y="618176"/>
                        <a:pt x="1444868" y="686602"/>
                        <a:pt x="1444868" y="761209"/>
                      </a:cubicBezTo>
                      <a:lnTo>
                        <a:pt x="1437008" y="811662"/>
                      </a:lnTo>
                      <a:lnTo>
                        <a:pt x="1448623" y="807755"/>
                      </a:lnTo>
                      <a:cubicBezTo>
                        <a:pt x="1566401" y="758447"/>
                        <a:pt x="1643837" y="674944"/>
                        <a:pt x="1643837" y="580234"/>
                      </a:cubicBezTo>
                      <a:cubicBezTo>
                        <a:pt x="1643837" y="504466"/>
                        <a:pt x="1594278" y="435871"/>
                        <a:pt x="1514152" y="386217"/>
                      </a:cubicBezTo>
                      <a:close/>
                      <a:moveTo>
                        <a:pt x="563751" y="323959"/>
                      </a:moveTo>
                      <a:lnTo>
                        <a:pt x="516501" y="348117"/>
                      </a:lnTo>
                      <a:cubicBezTo>
                        <a:pt x="456406" y="385357"/>
                        <a:pt x="413506" y="433252"/>
                        <a:pt x="395811" y="486837"/>
                      </a:cubicBezTo>
                      <a:lnTo>
                        <a:pt x="388893" y="529369"/>
                      </a:lnTo>
                      <a:lnTo>
                        <a:pt x="434215" y="505171"/>
                      </a:lnTo>
                      <a:cubicBezTo>
                        <a:pt x="484986" y="482975"/>
                        <a:pt x="542713" y="466937"/>
                        <a:pt x="604838" y="458710"/>
                      </a:cubicBezTo>
                      <a:lnTo>
                        <a:pt x="623963" y="457463"/>
                      </a:lnTo>
                      <a:lnTo>
                        <a:pt x="595073" y="421991"/>
                      </a:lnTo>
                      <a:cubicBezTo>
                        <a:pt x="582255" y="400957"/>
                        <a:pt x="572904" y="378793"/>
                        <a:pt x="567473" y="355795"/>
                      </a:cubicBezTo>
                      <a:close/>
                      <a:moveTo>
                        <a:pt x="1055867" y="322192"/>
                      </a:moveTo>
                      <a:lnTo>
                        <a:pt x="1028717" y="327415"/>
                      </a:lnTo>
                      <a:cubicBezTo>
                        <a:pt x="975744" y="341300"/>
                        <a:pt x="928039" y="361391"/>
                        <a:pt x="887976" y="386217"/>
                      </a:cubicBezTo>
                      <a:lnTo>
                        <a:pt x="865997" y="402725"/>
                      </a:lnTo>
                      <a:lnTo>
                        <a:pt x="872838" y="407596"/>
                      </a:lnTo>
                      <a:lnTo>
                        <a:pt x="913420" y="455978"/>
                      </a:lnTo>
                      <a:lnTo>
                        <a:pt x="967703" y="452437"/>
                      </a:lnTo>
                      <a:lnTo>
                        <a:pt x="989709" y="453873"/>
                      </a:lnTo>
                      <a:lnTo>
                        <a:pt x="1023255" y="415573"/>
                      </a:lnTo>
                      <a:cubicBezTo>
                        <a:pt x="1034458" y="399160"/>
                        <a:pt x="1043156" y="381931"/>
                        <a:pt x="1049055" y="364069"/>
                      </a:cubicBezTo>
                      <a:close/>
                      <a:moveTo>
                        <a:pt x="1090472" y="321425"/>
                      </a:moveTo>
                      <a:lnTo>
                        <a:pt x="1082749" y="371000"/>
                      </a:lnTo>
                      <a:cubicBezTo>
                        <a:pt x="1076393" y="391100"/>
                        <a:pt x="1067018" y="410489"/>
                        <a:pt x="1054945" y="428960"/>
                      </a:cubicBezTo>
                      <a:lnTo>
                        <a:pt x="1031748" y="456615"/>
                      </a:lnTo>
                      <a:lnTo>
                        <a:pt x="1063869" y="458710"/>
                      </a:lnTo>
                      <a:cubicBezTo>
                        <a:pt x="1104638" y="464109"/>
                        <a:pt x="1143513" y="472872"/>
                        <a:pt x="1179771" y="484531"/>
                      </a:cubicBezTo>
                      <a:lnTo>
                        <a:pt x="1269269" y="523117"/>
                      </a:lnTo>
                      <a:lnTo>
                        <a:pt x="1263367" y="486837"/>
                      </a:lnTo>
                      <a:cubicBezTo>
                        <a:pt x="1245672" y="433252"/>
                        <a:pt x="1202772" y="385357"/>
                        <a:pt x="1142677" y="348117"/>
                      </a:cubicBezTo>
                      <a:close/>
                      <a:moveTo>
                        <a:pt x="597419" y="317394"/>
                      </a:moveTo>
                      <a:lnTo>
                        <a:pt x="601468" y="350557"/>
                      </a:lnTo>
                      <a:cubicBezTo>
                        <a:pt x="606507" y="370994"/>
                        <a:pt x="615185" y="390689"/>
                        <a:pt x="627078" y="409380"/>
                      </a:cubicBezTo>
                      <a:lnTo>
                        <a:pt x="665659" y="454743"/>
                      </a:lnTo>
                      <a:lnTo>
                        <a:pt x="701003" y="452437"/>
                      </a:lnTo>
                      <a:lnTo>
                        <a:pt x="764316" y="456567"/>
                      </a:lnTo>
                      <a:lnTo>
                        <a:pt x="805392" y="407596"/>
                      </a:lnTo>
                      <a:lnTo>
                        <a:pt x="810384" y="403682"/>
                      </a:lnTo>
                      <a:lnTo>
                        <a:pt x="758809" y="368508"/>
                      </a:lnTo>
                      <a:cubicBezTo>
                        <a:pt x="726007" y="351733"/>
                        <a:pt x="689241" y="337829"/>
                        <a:pt x="649511" y="327415"/>
                      </a:cubicBezTo>
                      <a:close/>
                      <a:moveTo>
                        <a:pt x="1201064" y="305853"/>
                      </a:moveTo>
                      <a:lnTo>
                        <a:pt x="1140473" y="309638"/>
                      </a:lnTo>
                      <a:lnTo>
                        <a:pt x="1166997" y="323799"/>
                      </a:lnTo>
                      <a:cubicBezTo>
                        <a:pt x="1231759" y="365707"/>
                        <a:pt x="1277992" y="419605"/>
                        <a:pt x="1297061" y="479906"/>
                      </a:cubicBezTo>
                      <a:lnTo>
                        <a:pt x="1304433" y="527226"/>
                      </a:lnTo>
                      <a:lnTo>
                        <a:pt x="1352227" y="502789"/>
                      </a:lnTo>
                      <a:cubicBezTo>
                        <a:pt x="1392290" y="477962"/>
                        <a:pt x="1424712" y="448400"/>
                        <a:pt x="1447117" y="415573"/>
                      </a:cubicBezTo>
                      <a:lnTo>
                        <a:pt x="1472492" y="364917"/>
                      </a:lnTo>
                      <a:lnTo>
                        <a:pt x="1448623" y="352713"/>
                      </a:lnTo>
                      <a:cubicBezTo>
                        <a:pt x="1377956" y="323128"/>
                        <a:pt x="1292766" y="305853"/>
                        <a:pt x="1201064" y="305853"/>
                      </a:cubicBezTo>
                      <a:close/>
                      <a:moveTo>
                        <a:pt x="477164" y="305853"/>
                      </a:moveTo>
                      <a:cubicBezTo>
                        <a:pt x="385463" y="305853"/>
                        <a:pt x="300272" y="323128"/>
                        <a:pt x="229605" y="352713"/>
                      </a:cubicBezTo>
                      <a:lnTo>
                        <a:pt x="186916" y="374539"/>
                      </a:lnTo>
                      <a:lnTo>
                        <a:pt x="199371" y="403113"/>
                      </a:lnTo>
                      <a:cubicBezTo>
                        <a:pt x="216753" y="432530"/>
                        <a:pt x="242030" y="459589"/>
                        <a:pt x="273612" y="483304"/>
                      </a:cubicBezTo>
                      <a:lnTo>
                        <a:pt x="354804" y="526863"/>
                      </a:lnTo>
                      <a:lnTo>
                        <a:pt x="362119" y="479906"/>
                      </a:lnTo>
                      <a:cubicBezTo>
                        <a:pt x="381188" y="419605"/>
                        <a:pt x="427421" y="365707"/>
                        <a:pt x="492184" y="323799"/>
                      </a:cubicBezTo>
                      <a:lnTo>
                        <a:pt x="520703" y="308573"/>
                      </a:lnTo>
                      <a:close/>
                      <a:moveTo>
                        <a:pt x="829589" y="267753"/>
                      </a:moveTo>
                      <a:cubicBezTo>
                        <a:pt x="768455" y="267753"/>
                        <a:pt x="710214" y="275431"/>
                        <a:pt x="657242" y="289315"/>
                      </a:cubicBezTo>
                      <a:lnTo>
                        <a:pt x="647423" y="292618"/>
                      </a:lnTo>
                      <a:lnTo>
                        <a:pt x="662899" y="295727"/>
                      </a:lnTo>
                      <a:cubicBezTo>
                        <a:pt x="705715" y="307445"/>
                        <a:pt x="745337" y="323093"/>
                        <a:pt x="780686" y="341970"/>
                      </a:cubicBezTo>
                      <a:lnTo>
                        <a:pt x="837490" y="382423"/>
                      </a:lnTo>
                      <a:lnTo>
                        <a:pt x="863659" y="361899"/>
                      </a:lnTo>
                      <a:cubicBezTo>
                        <a:pt x="906833" y="333961"/>
                        <a:pt x="958244" y="311351"/>
                        <a:pt x="1015331" y="295727"/>
                      </a:cubicBezTo>
                      <a:lnTo>
                        <a:pt x="1018879" y="295014"/>
                      </a:lnTo>
                      <a:lnTo>
                        <a:pt x="1001936" y="289315"/>
                      </a:lnTo>
                      <a:cubicBezTo>
                        <a:pt x="948964" y="275431"/>
                        <a:pt x="890723" y="267753"/>
                        <a:pt x="829589" y="267753"/>
                      </a:cubicBezTo>
                      <a:close/>
                      <a:moveTo>
                        <a:pt x="827208" y="69267"/>
                      </a:moveTo>
                      <a:lnTo>
                        <a:pt x="791580" y="81251"/>
                      </a:lnTo>
                      <a:cubicBezTo>
                        <a:pt x="703247" y="118232"/>
                        <a:pt x="637606" y="174448"/>
                        <a:pt x="610306" y="240200"/>
                      </a:cubicBezTo>
                      <a:lnTo>
                        <a:pt x="603911" y="271657"/>
                      </a:lnTo>
                      <a:lnTo>
                        <a:pt x="643856" y="257627"/>
                      </a:lnTo>
                      <a:cubicBezTo>
                        <a:pt x="700943" y="242002"/>
                        <a:pt x="763707" y="233362"/>
                        <a:pt x="829590" y="233362"/>
                      </a:cubicBezTo>
                      <a:cubicBezTo>
                        <a:pt x="895473" y="233362"/>
                        <a:pt x="958237" y="242002"/>
                        <a:pt x="1015324" y="257627"/>
                      </a:cubicBezTo>
                      <a:lnTo>
                        <a:pt x="1050139" y="269855"/>
                      </a:lnTo>
                      <a:lnTo>
                        <a:pt x="1044110" y="240200"/>
                      </a:lnTo>
                      <a:cubicBezTo>
                        <a:pt x="1016811" y="174448"/>
                        <a:pt x="951170" y="118232"/>
                        <a:pt x="862836" y="81251"/>
                      </a:cubicBezTo>
                      <a:close/>
                      <a:moveTo>
                        <a:pt x="1039139" y="34391"/>
                      </a:moveTo>
                      <a:cubicBezTo>
                        <a:pt x="1008572" y="34391"/>
                        <a:pt x="978728" y="36310"/>
                        <a:pt x="949905" y="39965"/>
                      </a:cubicBezTo>
                      <a:lnTo>
                        <a:pt x="882454" y="52940"/>
                      </a:lnTo>
                      <a:lnTo>
                        <a:pt x="952685" y="90437"/>
                      </a:lnTo>
                      <a:cubicBezTo>
                        <a:pt x="1017447" y="132345"/>
                        <a:pt x="1063680" y="186243"/>
                        <a:pt x="1082749" y="246543"/>
                      </a:cubicBezTo>
                      <a:lnTo>
                        <a:pt x="1088133" y="281103"/>
                      </a:lnTo>
                      <a:lnTo>
                        <a:pt x="1104900" y="277735"/>
                      </a:lnTo>
                      <a:cubicBezTo>
                        <a:pt x="1135962" y="273622"/>
                        <a:pt x="1168124" y="271462"/>
                        <a:pt x="1201065" y="271462"/>
                      </a:cubicBezTo>
                      <a:cubicBezTo>
                        <a:pt x="1299889" y="271462"/>
                        <a:pt x="1391697" y="290902"/>
                        <a:pt x="1467853" y="324195"/>
                      </a:cubicBezTo>
                      <a:lnTo>
                        <a:pt x="1478480" y="329869"/>
                      </a:lnTo>
                      <a:lnTo>
                        <a:pt x="1481912" y="308772"/>
                      </a:lnTo>
                      <a:cubicBezTo>
                        <a:pt x="1481912" y="157236"/>
                        <a:pt x="1283676" y="34391"/>
                        <a:pt x="1039139" y="34391"/>
                      </a:cubicBezTo>
                      <a:close/>
                      <a:moveTo>
                        <a:pt x="615277" y="34391"/>
                      </a:moveTo>
                      <a:cubicBezTo>
                        <a:pt x="370740" y="34391"/>
                        <a:pt x="172504" y="157236"/>
                        <a:pt x="172504" y="308772"/>
                      </a:cubicBezTo>
                      <a:lnTo>
                        <a:pt x="177221" y="341898"/>
                      </a:lnTo>
                      <a:lnTo>
                        <a:pt x="210377" y="324195"/>
                      </a:lnTo>
                      <a:cubicBezTo>
                        <a:pt x="286533" y="290902"/>
                        <a:pt x="378341" y="271462"/>
                        <a:pt x="477165" y="271462"/>
                      </a:cubicBezTo>
                      <a:lnTo>
                        <a:pt x="566876" y="277314"/>
                      </a:lnTo>
                      <a:lnTo>
                        <a:pt x="571669" y="246543"/>
                      </a:lnTo>
                      <a:cubicBezTo>
                        <a:pt x="590738" y="186243"/>
                        <a:pt x="636971" y="132345"/>
                        <a:pt x="701734" y="90437"/>
                      </a:cubicBezTo>
                      <a:lnTo>
                        <a:pt x="771964" y="52941"/>
                      </a:lnTo>
                      <a:lnTo>
                        <a:pt x="704511" y="39965"/>
                      </a:lnTo>
                      <a:cubicBezTo>
                        <a:pt x="675688" y="36310"/>
                        <a:pt x="645844" y="34391"/>
                        <a:pt x="615277" y="34391"/>
                      </a:cubicBezTo>
                      <a:close/>
                      <a:moveTo>
                        <a:pt x="615278" y="0"/>
                      </a:moveTo>
                      <a:cubicBezTo>
                        <a:pt x="681161" y="0"/>
                        <a:pt x="743925" y="8640"/>
                        <a:pt x="801012" y="24265"/>
                      </a:cubicBezTo>
                      <a:lnTo>
                        <a:pt x="827209" y="33466"/>
                      </a:lnTo>
                      <a:lnTo>
                        <a:pt x="853406" y="24265"/>
                      </a:lnTo>
                      <a:cubicBezTo>
                        <a:pt x="910493" y="8640"/>
                        <a:pt x="973257" y="0"/>
                        <a:pt x="1039140" y="0"/>
                      </a:cubicBezTo>
                      <a:cubicBezTo>
                        <a:pt x="1302671" y="0"/>
                        <a:pt x="1516305" y="138242"/>
                        <a:pt x="1516305" y="308772"/>
                      </a:cubicBezTo>
                      <a:lnTo>
                        <a:pt x="1510366" y="346893"/>
                      </a:lnTo>
                      <a:lnTo>
                        <a:pt x="1538472" y="361899"/>
                      </a:lnTo>
                      <a:cubicBezTo>
                        <a:pt x="1624822" y="417776"/>
                        <a:pt x="1678230" y="494969"/>
                        <a:pt x="1678230" y="580234"/>
                      </a:cubicBezTo>
                      <a:cubicBezTo>
                        <a:pt x="1678230" y="686815"/>
                        <a:pt x="1594779" y="780784"/>
                        <a:pt x="1467853" y="836273"/>
                      </a:cubicBezTo>
                      <a:lnTo>
                        <a:pt x="1421147" y="852677"/>
                      </a:lnTo>
                      <a:lnTo>
                        <a:pt x="1407370" y="881397"/>
                      </a:lnTo>
                      <a:cubicBezTo>
                        <a:pt x="1334933" y="992220"/>
                        <a:pt x="1165351" y="1069981"/>
                        <a:pt x="967703" y="1069981"/>
                      </a:cubicBezTo>
                      <a:cubicBezTo>
                        <a:pt x="926526" y="1069981"/>
                        <a:pt x="886568" y="1066606"/>
                        <a:pt x="848452" y="1060260"/>
                      </a:cubicBezTo>
                      <a:lnTo>
                        <a:pt x="833405" y="1056429"/>
                      </a:lnTo>
                      <a:lnTo>
                        <a:pt x="797169" y="1063708"/>
                      </a:lnTo>
                      <a:cubicBezTo>
                        <a:pt x="766106" y="1067821"/>
                        <a:pt x="733945" y="1069981"/>
                        <a:pt x="701003" y="1069981"/>
                      </a:cubicBezTo>
                      <a:cubicBezTo>
                        <a:pt x="503355" y="1069981"/>
                        <a:pt x="333773" y="992220"/>
                        <a:pt x="261336" y="881397"/>
                      </a:cubicBezTo>
                      <a:lnTo>
                        <a:pt x="245629" y="848654"/>
                      </a:lnTo>
                      <a:lnTo>
                        <a:pt x="210377" y="836273"/>
                      </a:lnTo>
                      <a:cubicBezTo>
                        <a:pt x="83451" y="780784"/>
                        <a:pt x="0" y="686815"/>
                        <a:pt x="0" y="580234"/>
                      </a:cubicBezTo>
                      <a:cubicBezTo>
                        <a:pt x="0" y="494969"/>
                        <a:pt x="53408" y="417776"/>
                        <a:pt x="139758" y="361899"/>
                      </a:cubicBezTo>
                      <a:lnTo>
                        <a:pt x="146546" y="358275"/>
                      </a:lnTo>
                      <a:lnTo>
                        <a:pt x="138113" y="308772"/>
                      </a:lnTo>
                      <a:cubicBezTo>
                        <a:pt x="138113" y="138242"/>
                        <a:pt x="351747" y="0"/>
                        <a:pt x="6152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2F744491-8B45-49D0-9BD4-540D85937025}"/>
                    </a:ext>
                  </a:extLst>
                </p:cNvPr>
                <p:cNvSpPr/>
                <p:nvPr/>
              </p:nvSpPr>
              <p:spPr>
                <a:xfrm>
                  <a:off x="2259603" y="4259267"/>
                  <a:ext cx="1340093" cy="869956"/>
                </a:xfrm>
                <a:custGeom>
                  <a:avLst/>
                  <a:gdLst>
                    <a:gd name="connsiteX0" fmla="*/ 1077960 w 1340093"/>
                    <a:gd name="connsiteY0" fmla="*/ 692526 h 869956"/>
                    <a:gd name="connsiteX1" fmla="*/ 1048662 w 1340093"/>
                    <a:gd name="connsiteY1" fmla="*/ 702816 h 869956"/>
                    <a:gd name="connsiteX2" fmla="*/ 862928 w 1340093"/>
                    <a:gd name="connsiteY2" fmla="*/ 727081 h 869956"/>
                    <a:gd name="connsiteX3" fmla="*/ 743677 w 1340093"/>
                    <a:gd name="connsiteY3" fmla="*/ 717360 h 869956"/>
                    <a:gd name="connsiteX4" fmla="*/ 672840 w 1340093"/>
                    <a:gd name="connsiteY4" fmla="*/ 699325 h 869956"/>
                    <a:gd name="connsiteX5" fmla="*/ 662899 w 1340093"/>
                    <a:gd name="connsiteY5" fmla="*/ 702816 h 869956"/>
                    <a:gd name="connsiteX6" fmla="*/ 477165 w 1340093"/>
                    <a:gd name="connsiteY6" fmla="*/ 727081 h 869956"/>
                    <a:gd name="connsiteX7" fmla="*/ 381000 w 1340093"/>
                    <a:gd name="connsiteY7" fmla="*/ 720808 h 869956"/>
                    <a:gd name="connsiteX8" fmla="*/ 318828 w 1340093"/>
                    <a:gd name="connsiteY8" fmla="*/ 708320 h 869956"/>
                    <a:gd name="connsiteX9" fmla="*/ 324323 w 1340093"/>
                    <a:gd name="connsiteY9" fmla="*/ 714593 h 869956"/>
                    <a:gd name="connsiteX10" fmla="*/ 691477 w 1340093"/>
                    <a:gd name="connsiteY10" fmla="*/ 835565 h 869956"/>
                    <a:gd name="connsiteX11" fmla="*/ 1058632 w 1340093"/>
                    <a:gd name="connsiteY11" fmla="*/ 714593 h 869956"/>
                    <a:gd name="connsiteX12" fmla="*/ 529289 w 1340093"/>
                    <a:gd name="connsiteY12" fmla="*/ 596891 h 869956"/>
                    <a:gd name="connsiteX13" fmla="*/ 549839 w 1340093"/>
                    <a:gd name="connsiteY13" fmla="*/ 612326 h 869956"/>
                    <a:gd name="connsiteX14" fmla="*/ 615368 w 1340093"/>
                    <a:gd name="connsiteY14" fmla="*/ 645830 h 869956"/>
                    <a:gd name="connsiteX15" fmla="*/ 670046 w 1340093"/>
                    <a:gd name="connsiteY15" fmla="*/ 664221 h 869956"/>
                    <a:gd name="connsiteX16" fmla="*/ 724723 w 1340093"/>
                    <a:gd name="connsiteY16" fmla="*/ 645830 h 869956"/>
                    <a:gd name="connsiteX17" fmla="*/ 790252 w 1340093"/>
                    <a:gd name="connsiteY17" fmla="*/ 612326 h 869956"/>
                    <a:gd name="connsiteX18" fmla="*/ 794484 w 1340093"/>
                    <a:gd name="connsiteY18" fmla="*/ 609148 h 869956"/>
                    <a:gd name="connsiteX19" fmla="*/ 691478 w 1340093"/>
                    <a:gd name="connsiteY19" fmla="*/ 617544 h 869956"/>
                    <a:gd name="connsiteX20" fmla="*/ 572227 w 1340093"/>
                    <a:gd name="connsiteY20" fmla="*/ 607823 h 869956"/>
                    <a:gd name="connsiteX21" fmla="*/ 1103331 w 1340093"/>
                    <a:gd name="connsiteY21" fmla="*/ 462120 h 869956"/>
                    <a:gd name="connsiteX22" fmla="*/ 1087151 w 1340093"/>
                    <a:gd name="connsiteY22" fmla="*/ 481410 h 869956"/>
                    <a:gd name="connsiteX23" fmla="*/ 918923 w 1340093"/>
                    <a:gd name="connsiteY23" fmla="*/ 580277 h 869956"/>
                    <a:gd name="connsiteX24" fmla="*/ 870829 w 1340093"/>
                    <a:gd name="connsiteY24" fmla="*/ 592522 h 869956"/>
                    <a:gd name="connsiteX25" fmla="*/ 814572 w 1340093"/>
                    <a:gd name="connsiteY25" fmla="*/ 636644 h 869956"/>
                    <a:gd name="connsiteX26" fmla="*/ 743953 w 1340093"/>
                    <a:gd name="connsiteY26" fmla="*/ 674348 h 869956"/>
                    <a:gd name="connsiteX27" fmla="*/ 730989 w 1340093"/>
                    <a:gd name="connsiteY27" fmla="*/ 678901 h 869956"/>
                    <a:gd name="connsiteX28" fmla="*/ 773693 w 1340093"/>
                    <a:gd name="connsiteY28" fmla="*/ 687116 h 869956"/>
                    <a:gd name="connsiteX29" fmla="*/ 862927 w 1340093"/>
                    <a:gd name="connsiteY29" fmla="*/ 692690 h 869956"/>
                    <a:gd name="connsiteX30" fmla="*/ 1110486 w 1340093"/>
                    <a:gd name="connsiteY30" fmla="*/ 645830 h 869956"/>
                    <a:gd name="connsiteX31" fmla="*/ 1110576 w 1340093"/>
                    <a:gd name="connsiteY31" fmla="*/ 645784 h 869956"/>
                    <a:gd name="connsiteX32" fmla="*/ 1125255 w 1340093"/>
                    <a:gd name="connsiteY32" fmla="*/ 616481 h 869956"/>
                    <a:gd name="connsiteX33" fmla="*/ 1134250 w 1340093"/>
                    <a:gd name="connsiteY33" fmla="*/ 561184 h 869956"/>
                    <a:gd name="connsiteX34" fmla="*/ 1125255 w 1340093"/>
                    <a:gd name="connsiteY34" fmla="*/ 505887 h 869956"/>
                    <a:gd name="connsiteX35" fmla="*/ 279624 w 1340093"/>
                    <a:gd name="connsiteY35" fmla="*/ 462119 h 869956"/>
                    <a:gd name="connsiteX36" fmla="*/ 257700 w 1340093"/>
                    <a:gd name="connsiteY36" fmla="*/ 505887 h 869956"/>
                    <a:gd name="connsiteX37" fmla="*/ 248704 w 1340093"/>
                    <a:gd name="connsiteY37" fmla="*/ 561184 h 869956"/>
                    <a:gd name="connsiteX38" fmla="*/ 257700 w 1340093"/>
                    <a:gd name="connsiteY38" fmla="*/ 616481 h 869956"/>
                    <a:gd name="connsiteX39" fmla="*/ 281073 w 1340093"/>
                    <a:gd name="connsiteY39" fmla="*/ 663142 h 869956"/>
                    <a:gd name="connsiteX40" fmla="*/ 304817 w 1340093"/>
                    <a:gd name="connsiteY40" fmla="*/ 671128 h 869956"/>
                    <a:gd name="connsiteX41" fmla="*/ 477164 w 1340093"/>
                    <a:gd name="connsiteY41" fmla="*/ 692690 h 869956"/>
                    <a:gd name="connsiteX42" fmla="*/ 566398 w 1340093"/>
                    <a:gd name="connsiteY42" fmla="*/ 687116 h 869956"/>
                    <a:gd name="connsiteX43" fmla="*/ 610971 w 1340093"/>
                    <a:gd name="connsiteY43" fmla="*/ 678542 h 869956"/>
                    <a:gd name="connsiteX44" fmla="*/ 542093 w 1340093"/>
                    <a:gd name="connsiteY44" fmla="*/ 646868 h 869956"/>
                    <a:gd name="connsiteX45" fmla="*/ 467255 w 1340093"/>
                    <a:gd name="connsiteY45" fmla="*/ 590947 h 869956"/>
                    <a:gd name="connsiteX46" fmla="*/ 454710 w 1340093"/>
                    <a:gd name="connsiteY46" fmla="*/ 575990 h 869956"/>
                    <a:gd name="connsiteX47" fmla="*/ 370643 w 1340093"/>
                    <a:gd name="connsiteY47" fmla="*/ 537331 h 869956"/>
                    <a:gd name="connsiteX48" fmla="*/ 295805 w 1340093"/>
                    <a:gd name="connsiteY48" fmla="*/ 481410 h 869956"/>
                    <a:gd name="connsiteX49" fmla="*/ 395247 w 1340093"/>
                    <a:gd name="connsiteY49" fmla="*/ 357431 h 869956"/>
                    <a:gd name="connsiteX50" fmla="*/ 393767 w 1340093"/>
                    <a:gd name="connsiteY50" fmla="*/ 358083 h 869956"/>
                    <a:gd name="connsiteX51" fmla="*/ 324323 w 1340093"/>
                    <a:gd name="connsiteY51" fmla="*/ 407775 h 869956"/>
                    <a:gd name="connsiteX52" fmla="*/ 300496 w 1340093"/>
                    <a:gd name="connsiteY52" fmla="*/ 434978 h 869956"/>
                    <a:gd name="connsiteX53" fmla="*/ 324323 w 1340093"/>
                    <a:gd name="connsiteY53" fmla="*/ 462181 h 869956"/>
                    <a:gd name="connsiteX54" fmla="*/ 393767 w 1340093"/>
                    <a:gd name="connsiteY54" fmla="*/ 511874 h 869956"/>
                    <a:gd name="connsiteX55" fmla="*/ 414969 w 1340093"/>
                    <a:gd name="connsiteY55" fmla="*/ 521211 h 869956"/>
                    <a:gd name="connsiteX56" fmla="*/ 395457 w 1340093"/>
                    <a:gd name="connsiteY56" fmla="*/ 480538 h 869956"/>
                    <a:gd name="connsiteX57" fmla="*/ 385763 w 1340093"/>
                    <a:gd name="connsiteY57" fmla="*/ 418309 h 869956"/>
                    <a:gd name="connsiteX58" fmla="*/ 933921 w 1340093"/>
                    <a:gd name="connsiteY58" fmla="*/ 333744 h 869956"/>
                    <a:gd name="connsiteX59" fmla="*/ 944636 w 1340093"/>
                    <a:gd name="connsiteY59" fmla="*/ 356081 h 869956"/>
                    <a:gd name="connsiteX60" fmla="*/ 954330 w 1340093"/>
                    <a:gd name="connsiteY60" fmla="*/ 418309 h 869956"/>
                    <a:gd name="connsiteX61" fmla="*/ 916832 w 1340093"/>
                    <a:gd name="connsiteY61" fmla="*/ 538497 h 869956"/>
                    <a:gd name="connsiteX62" fmla="*/ 909861 w 1340093"/>
                    <a:gd name="connsiteY62" fmla="*/ 546808 h 869956"/>
                    <a:gd name="connsiteX63" fmla="*/ 989188 w 1340093"/>
                    <a:gd name="connsiteY63" fmla="*/ 511874 h 869956"/>
                    <a:gd name="connsiteX64" fmla="*/ 1058632 w 1340093"/>
                    <a:gd name="connsiteY64" fmla="*/ 462181 h 869956"/>
                    <a:gd name="connsiteX65" fmla="*/ 1082458 w 1340093"/>
                    <a:gd name="connsiteY65" fmla="*/ 434978 h 869956"/>
                    <a:gd name="connsiteX66" fmla="*/ 1058632 w 1340093"/>
                    <a:gd name="connsiteY66" fmla="*/ 407775 h 869956"/>
                    <a:gd name="connsiteX67" fmla="*/ 989188 w 1340093"/>
                    <a:gd name="connsiteY67" fmla="*/ 358083 h 869956"/>
                    <a:gd name="connsiteX68" fmla="*/ 691477 w 1340093"/>
                    <a:gd name="connsiteY68" fmla="*/ 286803 h 869956"/>
                    <a:gd name="connsiteX69" fmla="*/ 480425 w 1340093"/>
                    <a:gd name="connsiteY69" fmla="*/ 319920 h 869956"/>
                    <a:gd name="connsiteX70" fmla="*/ 442333 w 1340093"/>
                    <a:gd name="connsiteY70" fmla="*/ 336695 h 869956"/>
                    <a:gd name="connsiteX71" fmla="*/ 429150 w 1340093"/>
                    <a:gd name="connsiteY71" fmla="*/ 363012 h 869956"/>
                    <a:gd name="connsiteX72" fmla="*/ 420154 w 1340093"/>
                    <a:gd name="connsiteY72" fmla="*/ 418309 h 869956"/>
                    <a:gd name="connsiteX73" fmla="*/ 454949 w 1340093"/>
                    <a:gd name="connsiteY73" fmla="*/ 525111 h 869956"/>
                    <a:gd name="connsiteX74" fmla="*/ 474495 w 1340093"/>
                    <a:gd name="connsiteY74" fmla="*/ 547425 h 869956"/>
                    <a:gd name="connsiteX75" fmla="*/ 480425 w 1340093"/>
                    <a:gd name="connsiteY75" fmla="*/ 550037 h 869956"/>
                    <a:gd name="connsiteX76" fmla="*/ 691477 w 1340093"/>
                    <a:gd name="connsiteY76" fmla="*/ 583153 h 869956"/>
                    <a:gd name="connsiteX77" fmla="*/ 802133 w 1340093"/>
                    <a:gd name="connsiteY77" fmla="*/ 574515 h 869956"/>
                    <a:gd name="connsiteX78" fmla="*/ 852659 w 1340093"/>
                    <a:gd name="connsiteY78" fmla="*/ 562196 h 869956"/>
                    <a:gd name="connsiteX79" fmla="*/ 885142 w 1340093"/>
                    <a:gd name="connsiteY79" fmla="*/ 525111 h 869956"/>
                    <a:gd name="connsiteX80" fmla="*/ 919937 w 1340093"/>
                    <a:gd name="connsiteY80" fmla="*/ 418309 h 869956"/>
                    <a:gd name="connsiteX81" fmla="*/ 910942 w 1340093"/>
                    <a:gd name="connsiteY81" fmla="*/ 363012 h 869956"/>
                    <a:gd name="connsiteX82" fmla="*/ 887523 w 1340093"/>
                    <a:gd name="connsiteY82" fmla="*/ 316261 h 869956"/>
                    <a:gd name="connsiteX83" fmla="*/ 802133 w 1340093"/>
                    <a:gd name="connsiteY83" fmla="*/ 295442 h 869956"/>
                    <a:gd name="connsiteX84" fmla="*/ 691477 w 1340093"/>
                    <a:gd name="connsiteY84" fmla="*/ 286803 h 869956"/>
                    <a:gd name="connsiteX85" fmla="*/ 1139260 w 1340093"/>
                    <a:gd name="connsiteY85" fmla="*/ 205500 h 869956"/>
                    <a:gd name="connsiteX86" fmla="*/ 1158949 w 1340093"/>
                    <a:gd name="connsiteY86" fmla="*/ 246544 h 869956"/>
                    <a:gd name="connsiteX87" fmla="*/ 1168643 w 1340093"/>
                    <a:gd name="connsiteY87" fmla="*/ 308772 h 869956"/>
                    <a:gd name="connsiteX88" fmla="*/ 1131145 w 1340093"/>
                    <a:gd name="connsiteY88" fmla="*/ 428960 h 869956"/>
                    <a:gd name="connsiteX89" fmla="*/ 1126097 w 1340093"/>
                    <a:gd name="connsiteY89" fmla="*/ 434978 h 869956"/>
                    <a:gd name="connsiteX90" fmla="*/ 1131145 w 1340093"/>
                    <a:gd name="connsiteY90" fmla="*/ 440996 h 869956"/>
                    <a:gd name="connsiteX91" fmla="*/ 1168643 w 1340093"/>
                    <a:gd name="connsiteY91" fmla="*/ 561184 h 869956"/>
                    <a:gd name="connsiteX92" fmla="*/ 1159348 w 1340093"/>
                    <a:gd name="connsiteY92" fmla="*/ 620847 h 869956"/>
                    <a:gd name="connsiteX93" fmla="*/ 1176015 w 1340093"/>
                    <a:gd name="connsiteY93" fmla="*/ 612326 h 869956"/>
                    <a:gd name="connsiteX94" fmla="*/ 1305700 w 1340093"/>
                    <a:gd name="connsiteY94" fmla="*/ 418309 h 869956"/>
                    <a:gd name="connsiteX95" fmla="*/ 1176015 w 1340093"/>
                    <a:gd name="connsiteY95" fmla="*/ 224293 h 869956"/>
                    <a:gd name="connsiteX96" fmla="*/ 257963 w 1340093"/>
                    <a:gd name="connsiteY96" fmla="*/ 181250 h 869956"/>
                    <a:gd name="connsiteX97" fmla="*/ 229605 w 1340093"/>
                    <a:gd name="connsiteY97" fmla="*/ 190788 h 869956"/>
                    <a:gd name="connsiteX98" fmla="*/ 34391 w 1340093"/>
                    <a:gd name="connsiteY98" fmla="*/ 418309 h 869956"/>
                    <a:gd name="connsiteX99" fmla="*/ 229605 w 1340093"/>
                    <a:gd name="connsiteY99" fmla="*/ 645830 h 869956"/>
                    <a:gd name="connsiteX100" fmla="*/ 235753 w 1340093"/>
                    <a:gd name="connsiteY100" fmla="*/ 647898 h 869956"/>
                    <a:gd name="connsiteX101" fmla="*/ 224007 w 1340093"/>
                    <a:gd name="connsiteY101" fmla="*/ 623413 h 869956"/>
                    <a:gd name="connsiteX102" fmla="*/ 214313 w 1340093"/>
                    <a:gd name="connsiteY102" fmla="*/ 561184 h 869956"/>
                    <a:gd name="connsiteX103" fmla="*/ 251811 w 1340093"/>
                    <a:gd name="connsiteY103" fmla="*/ 440996 h 869956"/>
                    <a:gd name="connsiteX104" fmla="*/ 256859 w 1340093"/>
                    <a:gd name="connsiteY104" fmla="*/ 434978 h 869956"/>
                    <a:gd name="connsiteX105" fmla="*/ 251811 w 1340093"/>
                    <a:gd name="connsiteY105" fmla="*/ 428960 h 869956"/>
                    <a:gd name="connsiteX106" fmla="*/ 214313 w 1340093"/>
                    <a:gd name="connsiteY106" fmla="*/ 308772 h 869956"/>
                    <a:gd name="connsiteX107" fmla="*/ 251811 w 1340093"/>
                    <a:gd name="connsiteY107" fmla="*/ 188584 h 869956"/>
                    <a:gd name="connsiteX108" fmla="*/ 670420 w 1340093"/>
                    <a:gd name="connsiteY108" fmla="*/ 172523 h 869956"/>
                    <a:gd name="connsiteX109" fmla="*/ 651875 w 1340093"/>
                    <a:gd name="connsiteY109" fmla="*/ 177044 h 869956"/>
                    <a:gd name="connsiteX110" fmla="*/ 495773 w 1340093"/>
                    <a:gd name="connsiteY110" fmla="*/ 264900 h 869956"/>
                    <a:gd name="connsiteX111" fmla="*/ 476949 w 1340093"/>
                    <a:gd name="connsiteY111" fmla="*/ 286391 h 869956"/>
                    <a:gd name="connsiteX112" fmla="*/ 572227 w 1340093"/>
                    <a:gd name="connsiteY112" fmla="*/ 262133 h 869956"/>
                    <a:gd name="connsiteX113" fmla="*/ 691478 w 1340093"/>
                    <a:gd name="connsiteY113" fmla="*/ 252412 h 869956"/>
                    <a:gd name="connsiteX114" fmla="*/ 810729 w 1340093"/>
                    <a:gd name="connsiteY114" fmla="*/ 262133 h 869956"/>
                    <a:gd name="connsiteX115" fmla="*/ 850839 w 1340093"/>
                    <a:gd name="connsiteY115" fmla="*/ 272345 h 869956"/>
                    <a:gd name="connsiteX116" fmla="*/ 844319 w 1340093"/>
                    <a:gd name="connsiteY116" fmla="*/ 264900 h 869956"/>
                    <a:gd name="connsiteX117" fmla="*/ 724723 w 1340093"/>
                    <a:gd name="connsiteY117" fmla="*/ 190788 h 869956"/>
                    <a:gd name="connsiteX118" fmla="*/ 862927 w 1340093"/>
                    <a:gd name="connsiteY118" fmla="*/ 143928 h 869956"/>
                    <a:gd name="connsiteX119" fmla="*/ 752271 w 1340093"/>
                    <a:gd name="connsiteY119" fmla="*/ 152566 h 869956"/>
                    <a:gd name="connsiteX120" fmla="*/ 731053 w 1340093"/>
                    <a:gd name="connsiteY120" fmla="*/ 157740 h 869956"/>
                    <a:gd name="connsiteX121" fmla="*/ 743953 w 1340093"/>
                    <a:gd name="connsiteY121" fmla="*/ 162271 h 869956"/>
                    <a:gd name="connsiteX122" fmla="*/ 872838 w 1340093"/>
                    <a:gd name="connsiteY122" fmla="*/ 245672 h 869956"/>
                    <a:gd name="connsiteX123" fmla="*/ 907260 w 1340093"/>
                    <a:gd name="connsiteY123" fmla="*/ 286710 h 869956"/>
                    <a:gd name="connsiteX124" fmla="*/ 918923 w 1340093"/>
                    <a:gd name="connsiteY124" fmla="*/ 289679 h 869956"/>
                    <a:gd name="connsiteX125" fmla="*/ 1087151 w 1340093"/>
                    <a:gd name="connsiteY125" fmla="*/ 388547 h 869956"/>
                    <a:gd name="connsiteX126" fmla="*/ 1103331 w 1340093"/>
                    <a:gd name="connsiteY126" fmla="*/ 407836 h 869956"/>
                    <a:gd name="connsiteX127" fmla="*/ 1125255 w 1340093"/>
                    <a:gd name="connsiteY127" fmla="*/ 364069 h 869956"/>
                    <a:gd name="connsiteX128" fmla="*/ 1134250 w 1340093"/>
                    <a:gd name="connsiteY128" fmla="*/ 308772 h 869956"/>
                    <a:gd name="connsiteX129" fmla="*/ 1099455 w 1340093"/>
                    <a:gd name="connsiteY129" fmla="*/ 201971 h 869956"/>
                    <a:gd name="connsiteX130" fmla="*/ 1080962 w 1340093"/>
                    <a:gd name="connsiteY130" fmla="*/ 180858 h 869956"/>
                    <a:gd name="connsiteX131" fmla="*/ 1035274 w 1340093"/>
                    <a:gd name="connsiteY131" fmla="*/ 165490 h 869956"/>
                    <a:gd name="connsiteX132" fmla="*/ 862927 w 1340093"/>
                    <a:gd name="connsiteY132" fmla="*/ 143928 h 869956"/>
                    <a:gd name="connsiteX133" fmla="*/ 477164 w 1340093"/>
                    <a:gd name="connsiteY133" fmla="*/ 143928 h 869956"/>
                    <a:gd name="connsiteX134" fmla="*/ 387930 w 1340093"/>
                    <a:gd name="connsiteY134" fmla="*/ 149503 h 869956"/>
                    <a:gd name="connsiteX135" fmla="*/ 317608 w 1340093"/>
                    <a:gd name="connsiteY135" fmla="*/ 163030 h 869956"/>
                    <a:gd name="connsiteX136" fmla="*/ 283499 w 1340093"/>
                    <a:gd name="connsiteY136" fmla="*/ 201971 h 869956"/>
                    <a:gd name="connsiteX137" fmla="*/ 248704 w 1340093"/>
                    <a:gd name="connsiteY137" fmla="*/ 308772 h 869956"/>
                    <a:gd name="connsiteX138" fmla="*/ 257700 w 1340093"/>
                    <a:gd name="connsiteY138" fmla="*/ 364069 h 869956"/>
                    <a:gd name="connsiteX139" fmla="*/ 279624 w 1340093"/>
                    <a:gd name="connsiteY139" fmla="*/ 407838 h 869956"/>
                    <a:gd name="connsiteX140" fmla="*/ 295805 w 1340093"/>
                    <a:gd name="connsiteY140" fmla="*/ 388547 h 869956"/>
                    <a:gd name="connsiteX141" fmla="*/ 370643 w 1340093"/>
                    <a:gd name="connsiteY141" fmla="*/ 332626 h 869956"/>
                    <a:gd name="connsiteX142" fmla="*/ 416917 w 1340093"/>
                    <a:gd name="connsiteY142" fmla="*/ 311346 h 869956"/>
                    <a:gd name="connsiteX143" fmla="*/ 423261 w 1340093"/>
                    <a:gd name="connsiteY143" fmla="*/ 298121 h 869956"/>
                    <a:gd name="connsiteX144" fmla="*/ 596141 w 1340093"/>
                    <a:gd name="connsiteY144" fmla="*/ 162271 h 869956"/>
                    <a:gd name="connsiteX145" fmla="*/ 610138 w 1340093"/>
                    <a:gd name="connsiteY145" fmla="*/ 157916 h 869956"/>
                    <a:gd name="connsiteX146" fmla="*/ 566398 w 1340093"/>
                    <a:gd name="connsiteY146" fmla="*/ 149503 h 869956"/>
                    <a:gd name="connsiteX147" fmla="*/ 477164 w 1340093"/>
                    <a:gd name="connsiteY147" fmla="*/ 143928 h 869956"/>
                    <a:gd name="connsiteX148" fmla="*/ 691477 w 1340093"/>
                    <a:gd name="connsiteY148" fmla="*/ 34391 h 869956"/>
                    <a:gd name="connsiteX149" fmla="*/ 378389 w 1340093"/>
                    <a:gd name="connsiteY149" fmla="*/ 114756 h 869956"/>
                    <a:gd name="connsiteX150" fmla="*/ 375519 w 1340093"/>
                    <a:gd name="connsiteY150" fmla="*/ 116911 h 869956"/>
                    <a:gd name="connsiteX151" fmla="*/ 381000 w 1340093"/>
                    <a:gd name="connsiteY151" fmla="*/ 115810 h 869956"/>
                    <a:gd name="connsiteX152" fmla="*/ 477165 w 1340093"/>
                    <a:gd name="connsiteY152" fmla="*/ 109537 h 869956"/>
                    <a:gd name="connsiteX153" fmla="*/ 662899 w 1340093"/>
                    <a:gd name="connsiteY153" fmla="*/ 133802 h 869956"/>
                    <a:gd name="connsiteX154" fmla="*/ 674527 w 1340093"/>
                    <a:gd name="connsiteY154" fmla="*/ 137886 h 869956"/>
                    <a:gd name="connsiteX155" fmla="*/ 721034 w 1340093"/>
                    <a:gd name="connsiteY155" fmla="*/ 123419 h 869956"/>
                    <a:gd name="connsiteX156" fmla="*/ 862928 w 1340093"/>
                    <a:gd name="connsiteY156" fmla="*/ 109537 h 869956"/>
                    <a:gd name="connsiteX157" fmla="*/ 959094 w 1340093"/>
                    <a:gd name="connsiteY157" fmla="*/ 115810 h 869956"/>
                    <a:gd name="connsiteX158" fmla="*/ 1023083 w 1340093"/>
                    <a:gd name="connsiteY158" fmla="*/ 128664 h 869956"/>
                    <a:gd name="connsiteX159" fmla="*/ 1004565 w 1340093"/>
                    <a:gd name="connsiteY159" fmla="*/ 114756 h 869956"/>
                    <a:gd name="connsiteX160" fmla="*/ 691477 w 1340093"/>
                    <a:gd name="connsiteY160" fmla="*/ 34391 h 869956"/>
                    <a:gd name="connsiteX161" fmla="*/ 691478 w 1340093"/>
                    <a:gd name="connsiteY161" fmla="*/ 0 h 869956"/>
                    <a:gd name="connsiteX162" fmla="*/ 1087151 w 1340093"/>
                    <a:gd name="connsiteY162" fmla="*/ 136135 h 869956"/>
                    <a:gd name="connsiteX163" fmla="*/ 1100452 w 1340093"/>
                    <a:gd name="connsiteY163" fmla="*/ 151992 h 869956"/>
                    <a:gd name="connsiteX164" fmla="*/ 1129716 w 1340093"/>
                    <a:gd name="connsiteY164" fmla="*/ 162271 h 869956"/>
                    <a:gd name="connsiteX165" fmla="*/ 1340093 w 1340093"/>
                    <a:gd name="connsiteY165" fmla="*/ 418309 h 869956"/>
                    <a:gd name="connsiteX166" fmla="*/ 1200335 w 1340093"/>
                    <a:gd name="connsiteY166" fmla="*/ 636644 h 869956"/>
                    <a:gd name="connsiteX167" fmla="*/ 1136167 w 1340093"/>
                    <a:gd name="connsiteY167" fmla="*/ 670903 h 869956"/>
                    <a:gd name="connsiteX168" fmla="*/ 1131145 w 1340093"/>
                    <a:gd name="connsiteY168" fmla="*/ 681372 h 869956"/>
                    <a:gd name="connsiteX169" fmla="*/ 691478 w 1340093"/>
                    <a:gd name="connsiteY169" fmla="*/ 869956 h 869956"/>
                    <a:gd name="connsiteX170" fmla="*/ 295805 w 1340093"/>
                    <a:gd name="connsiteY170" fmla="*/ 733822 h 869956"/>
                    <a:gd name="connsiteX171" fmla="*/ 260763 w 1340093"/>
                    <a:gd name="connsiteY171" fmla="*/ 692045 h 869956"/>
                    <a:gd name="connsiteX172" fmla="*/ 210377 w 1340093"/>
                    <a:gd name="connsiteY172" fmla="*/ 674348 h 869956"/>
                    <a:gd name="connsiteX173" fmla="*/ 0 w 1340093"/>
                    <a:gd name="connsiteY173" fmla="*/ 418309 h 869956"/>
                    <a:gd name="connsiteX174" fmla="*/ 291431 w 1340093"/>
                    <a:gd name="connsiteY174" fmla="*/ 133802 h 869956"/>
                    <a:gd name="connsiteX175" fmla="*/ 301310 w 1340093"/>
                    <a:gd name="connsiteY175" fmla="*/ 131818 h 869956"/>
                    <a:gd name="connsiteX176" fmla="*/ 354072 w 1340093"/>
                    <a:gd name="connsiteY176" fmla="*/ 90437 h 869956"/>
                    <a:gd name="connsiteX177" fmla="*/ 691478 w 1340093"/>
                    <a:gd name="connsiteY177" fmla="*/ 0 h 86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</a:cxnLst>
                  <a:rect l="l" t="t" r="r" b="b"/>
                  <a:pathLst>
                    <a:path w="1340093" h="869956">
                      <a:moveTo>
                        <a:pt x="1077960" y="692526"/>
                      </a:moveTo>
                      <a:lnTo>
                        <a:pt x="1048662" y="702816"/>
                      </a:lnTo>
                      <a:cubicBezTo>
                        <a:pt x="991575" y="718441"/>
                        <a:pt x="928811" y="727081"/>
                        <a:pt x="862928" y="727081"/>
                      </a:cubicBezTo>
                      <a:cubicBezTo>
                        <a:pt x="821751" y="727081"/>
                        <a:pt x="781793" y="723706"/>
                        <a:pt x="743677" y="717360"/>
                      </a:cubicBezTo>
                      <a:lnTo>
                        <a:pt x="672840" y="699325"/>
                      </a:lnTo>
                      <a:lnTo>
                        <a:pt x="662899" y="702816"/>
                      </a:lnTo>
                      <a:cubicBezTo>
                        <a:pt x="605812" y="718441"/>
                        <a:pt x="543048" y="727081"/>
                        <a:pt x="477165" y="727081"/>
                      </a:cubicBezTo>
                      <a:cubicBezTo>
                        <a:pt x="444224" y="727081"/>
                        <a:pt x="412062" y="724921"/>
                        <a:pt x="381000" y="720808"/>
                      </a:cubicBezTo>
                      <a:lnTo>
                        <a:pt x="318828" y="708320"/>
                      </a:lnTo>
                      <a:lnTo>
                        <a:pt x="324323" y="714593"/>
                      </a:lnTo>
                      <a:cubicBezTo>
                        <a:pt x="403892" y="787579"/>
                        <a:pt x="538642" y="835565"/>
                        <a:pt x="691477" y="835565"/>
                      </a:cubicBezTo>
                      <a:cubicBezTo>
                        <a:pt x="844313" y="835565"/>
                        <a:pt x="979062" y="787579"/>
                        <a:pt x="1058632" y="714593"/>
                      </a:cubicBezTo>
                      <a:close/>
                      <a:moveTo>
                        <a:pt x="529289" y="596891"/>
                      </a:moveTo>
                      <a:lnTo>
                        <a:pt x="549839" y="612326"/>
                      </a:lnTo>
                      <a:cubicBezTo>
                        <a:pt x="569871" y="624739"/>
                        <a:pt x="591813" y="635969"/>
                        <a:pt x="615368" y="645830"/>
                      </a:cubicBezTo>
                      <a:lnTo>
                        <a:pt x="670046" y="664221"/>
                      </a:lnTo>
                      <a:lnTo>
                        <a:pt x="724723" y="645830"/>
                      </a:lnTo>
                      <a:cubicBezTo>
                        <a:pt x="748278" y="635969"/>
                        <a:pt x="770220" y="624739"/>
                        <a:pt x="790252" y="612326"/>
                      </a:cubicBezTo>
                      <a:lnTo>
                        <a:pt x="794484" y="609148"/>
                      </a:lnTo>
                      <a:lnTo>
                        <a:pt x="691478" y="617544"/>
                      </a:lnTo>
                      <a:cubicBezTo>
                        <a:pt x="650301" y="617544"/>
                        <a:pt x="610343" y="614169"/>
                        <a:pt x="572227" y="607823"/>
                      </a:cubicBezTo>
                      <a:close/>
                      <a:moveTo>
                        <a:pt x="1103331" y="462120"/>
                      </a:moveTo>
                      <a:lnTo>
                        <a:pt x="1087151" y="481410"/>
                      </a:lnTo>
                      <a:cubicBezTo>
                        <a:pt x="1044276" y="522477"/>
                        <a:pt x="986534" y="556510"/>
                        <a:pt x="918923" y="580277"/>
                      </a:cubicBezTo>
                      <a:lnTo>
                        <a:pt x="870829" y="592522"/>
                      </a:lnTo>
                      <a:lnTo>
                        <a:pt x="814572" y="636644"/>
                      </a:lnTo>
                      <a:cubicBezTo>
                        <a:pt x="792984" y="650613"/>
                        <a:pt x="769338" y="663250"/>
                        <a:pt x="743953" y="674348"/>
                      </a:cubicBezTo>
                      <a:lnTo>
                        <a:pt x="730989" y="678901"/>
                      </a:lnTo>
                      <a:lnTo>
                        <a:pt x="773693" y="687116"/>
                      </a:lnTo>
                      <a:cubicBezTo>
                        <a:pt x="802516" y="690771"/>
                        <a:pt x="832360" y="692690"/>
                        <a:pt x="862927" y="692690"/>
                      </a:cubicBezTo>
                      <a:cubicBezTo>
                        <a:pt x="954629" y="692690"/>
                        <a:pt x="1039819" y="675415"/>
                        <a:pt x="1110486" y="645830"/>
                      </a:cubicBezTo>
                      <a:lnTo>
                        <a:pt x="1110576" y="645784"/>
                      </a:lnTo>
                      <a:lnTo>
                        <a:pt x="1125255" y="616481"/>
                      </a:lnTo>
                      <a:cubicBezTo>
                        <a:pt x="1131153" y="598620"/>
                        <a:pt x="1134250" y="580126"/>
                        <a:pt x="1134250" y="561184"/>
                      </a:cubicBezTo>
                      <a:cubicBezTo>
                        <a:pt x="1134250" y="542242"/>
                        <a:pt x="1131153" y="523749"/>
                        <a:pt x="1125255" y="505887"/>
                      </a:cubicBezTo>
                      <a:close/>
                      <a:moveTo>
                        <a:pt x="279624" y="462119"/>
                      </a:moveTo>
                      <a:lnTo>
                        <a:pt x="257700" y="505887"/>
                      </a:lnTo>
                      <a:cubicBezTo>
                        <a:pt x="251802" y="523749"/>
                        <a:pt x="248704" y="542242"/>
                        <a:pt x="248704" y="561184"/>
                      </a:cubicBezTo>
                      <a:cubicBezTo>
                        <a:pt x="248704" y="580126"/>
                        <a:pt x="251802" y="598620"/>
                        <a:pt x="257700" y="616481"/>
                      </a:cubicBezTo>
                      <a:lnTo>
                        <a:pt x="281073" y="663142"/>
                      </a:lnTo>
                      <a:lnTo>
                        <a:pt x="304817" y="671128"/>
                      </a:lnTo>
                      <a:cubicBezTo>
                        <a:pt x="357789" y="685012"/>
                        <a:pt x="416030" y="692690"/>
                        <a:pt x="477164" y="692690"/>
                      </a:cubicBezTo>
                      <a:cubicBezTo>
                        <a:pt x="507731" y="692690"/>
                        <a:pt x="537575" y="690771"/>
                        <a:pt x="566398" y="687116"/>
                      </a:cubicBezTo>
                      <a:lnTo>
                        <a:pt x="610971" y="678542"/>
                      </a:lnTo>
                      <a:lnTo>
                        <a:pt x="542093" y="646868"/>
                      </a:lnTo>
                      <a:cubicBezTo>
                        <a:pt x="513847" y="630255"/>
                        <a:pt x="488693" y="611480"/>
                        <a:pt x="467255" y="590947"/>
                      </a:cubicBezTo>
                      <a:lnTo>
                        <a:pt x="454710" y="575990"/>
                      </a:lnTo>
                      <a:lnTo>
                        <a:pt x="370643" y="537331"/>
                      </a:lnTo>
                      <a:cubicBezTo>
                        <a:pt x="342397" y="520718"/>
                        <a:pt x="317243" y="501943"/>
                        <a:pt x="295805" y="481410"/>
                      </a:cubicBezTo>
                      <a:close/>
                      <a:moveTo>
                        <a:pt x="395247" y="357431"/>
                      </a:moveTo>
                      <a:lnTo>
                        <a:pt x="393767" y="358083"/>
                      </a:lnTo>
                      <a:cubicBezTo>
                        <a:pt x="367556" y="372845"/>
                        <a:pt x="344215" y="389529"/>
                        <a:pt x="324323" y="407775"/>
                      </a:cubicBezTo>
                      <a:lnTo>
                        <a:pt x="300496" y="434978"/>
                      </a:lnTo>
                      <a:lnTo>
                        <a:pt x="324323" y="462181"/>
                      </a:lnTo>
                      <a:cubicBezTo>
                        <a:pt x="344215" y="480428"/>
                        <a:pt x="367556" y="497112"/>
                        <a:pt x="393767" y="511874"/>
                      </a:cubicBezTo>
                      <a:lnTo>
                        <a:pt x="414969" y="521211"/>
                      </a:lnTo>
                      <a:lnTo>
                        <a:pt x="395457" y="480538"/>
                      </a:lnTo>
                      <a:cubicBezTo>
                        <a:pt x="389101" y="460437"/>
                        <a:pt x="385763" y="439626"/>
                        <a:pt x="385763" y="418309"/>
                      </a:cubicBezTo>
                      <a:close/>
                      <a:moveTo>
                        <a:pt x="933921" y="333744"/>
                      </a:moveTo>
                      <a:lnTo>
                        <a:pt x="944636" y="356081"/>
                      </a:lnTo>
                      <a:cubicBezTo>
                        <a:pt x="950992" y="376181"/>
                        <a:pt x="954330" y="396993"/>
                        <a:pt x="954330" y="418309"/>
                      </a:cubicBezTo>
                      <a:cubicBezTo>
                        <a:pt x="954330" y="460942"/>
                        <a:pt x="940978" y="501556"/>
                        <a:pt x="916832" y="538497"/>
                      </a:cubicBezTo>
                      <a:lnTo>
                        <a:pt x="909861" y="546808"/>
                      </a:lnTo>
                      <a:lnTo>
                        <a:pt x="989188" y="511874"/>
                      </a:lnTo>
                      <a:cubicBezTo>
                        <a:pt x="1015398" y="497112"/>
                        <a:pt x="1038739" y="480428"/>
                        <a:pt x="1058632" y="462181"/>
                      </a:cubicBezTo>
                      <a:lnTo>
                        <a:pt x="1082458" y="434978"/>
                      </a:lnTo>
                      <a:lnTo>
                        <a:pt x="1058632" y="407775"/>
                      </a:lnTo>
                      <a:cubicBezTo>
                        <a:pt x="1038739" y="389529"/>
                        <a:pt x="1015398" y="372845"/>
                        <a:pt x="989188" y="358083"/>
                      </a:cubicBezTo>
                      <a:close/>
                      <a:moveTo>
                        <a:pt x="691477" y="286803"/>
                      </a:moveTo>
                      <a:cubicBezTo>
                        <a:pt x="615059" y="286803"/>
                        <a:pt x="543163" y="298800"/>
                        <a:pt x="480425" y="319920"/>
                      </a:cubicBezTo>
                      <a:lnTo>
                        <a:pt x="442333" y="336695"/>
                      </a:lnTo>
                      <a:lnTo>
                        <a:pt x="429150" y="363012"/>
                      </a:lnTo>
                      <a:cubicBezTo>
                        <a:pt x="423252" y="380874"/>
                        <a:pt x="420154" y="399367"/>
                        <a:pt x="420154" y="418309"/>
                      </a:cubicBezTo>
                      <a:cubicBezTo>
                        <a:pt x="420154" y="456193"/>
                        <a:pt x="432544" y="492284"/>
                        <a:pt x="454949" y="525111"/>
                      </a:cubicBezTo>
                      <a:lnTo>
                        <a:pt x="474495" y="547425"/>
                      </a:lnTo>
                      <a:lnTo>
                        <a:pt x="480425" y="550037"/>
                      </a:lnTo>
                      <a:cubicBezTo>
                        <a:pt x="543163" y="571157"/>
                        <a:pt x="615059" y="583153"/>
                        <a:pt x="691477" y="583153"/>
                      </a:cubicBezTo>
                      <a:cubicBezTo>
                        <a:pt x="729686" y="583153"/>
                        <a:pt x="766765" y="580154"/>
                        <a:pt x="802133" y="574515"/>
                      </a:cubicBezTo>
                      <a:lnTo>
                        <a:pt x="852659" y="562196"/>
                      </a:lnTo>
                      <a:lnTo>
                        <a:pt x="885142" y="525111"/>
                      </a:lnTo>
                      <a:cubicBezTo>
                        <a:pt x="907547" y="492284"/>
                        <a:pt x="919937" y="456193"/>
                        <a:pt x="919937" y="418309"/>
                      </a:cubicBezTo>
                      <a:cubicBezTo>
                        <a:pt x="919937" y="399367"/>
                        <a:pt x="916840" y="380874"/>
                        <a:pt x="910942" y="363012"/>
                      </a:cubicBezTo>
                      <a:lnTo>
                        <a:pt x="887523" y="316261"/>
                      </a:lnTo>
                      <a:lnTo>
                        <a:pt x="802133" y="295442"/>
                      </a:lnTo>
                      <a:cubicBezTo>
                        <a:pt x="766765" y="289802"/>
                        <a:pt x="729686" y="286803"/>
                        <a:pt x="691477" y="286803"/>
                      </a:cubicBezTo>
                      <a:close/>
                      <a:moveTo>
                        <a:pt x="1139260" y="205500"/>
                      </a:moveTo>
                      <a:lnTo>
                        <a:pt x="1158949" y="246544"/>
                      </a:lnTo>
                      <a:cubicBezTo>
                        <a:pt x="1165305" y="266644"/>
                        <a:pt x="1168643" y="287456"/>
                        <a:pt x="1168643" y="308772"/>
                      </a:cubicBezTo>
                      <a:cubicBezTo>
                        <a:pt x="1168643" y="351405"/>
                        <a:pt x="1155291" y="392019"/>
                        <a:pt x="1131145" y="428960"/>
                      </a:cubicBezTo>
                      <a:lnTo>
                        <a:pt x="1126097" y="434978"/>
                      </a:lnTo>
                      <a:lnTo>
                        <a:pt x="1131145" y="440996"/>
                      </a:lnTo>
                      <a:cubicBezTo>
                        <a:pt x="1155291" y="477937"/>
                        <a:pt x="1168643" y="518552"/>
                        <a:pt x="1168643" y="561184"/>
                      </a:cubicBezTo>
                      <a:lnTo>
                        <a:pt x="1159348" y="620847"/>
                      </a:lnTo>
                      <a:lnTo>
                        <a:pt x="1176015" y="612326"/>
                      </a:lnTo>
                      <a:cubicBezTo>
                        <a:pt x="1256141" y="562673"/>
                        <a:pt x="1305700" y="494077"/>
                        <a:pt x="1305700" y="418309"/>
                      </a:cubicBezTo>
                      <a:cubicBezTo>
                        <a:pt x="1305700" y="342541"/>
                        <a:pt x="1256141" y="273946"/>
                        <a:pt x="1176015" y="224293"/>
                      </a:cubicBezTo>
                      <a:close/>
                      <a:moveTo>
                        <a:pt x="257963" y="181250"/>
                      </a:moveTo>
                      <a:lnTo>
                        <a:pt x="229605" y="190788"/>
                      </a:lnTo>
                      <a:cubicBezTo>
                        <a:pt x="111827" y="240097"/>
                        <a:pt x="34391" y="323599"/>
                        <a:pt x="34391" y="418309"/>
                      </a:cubicBezTo>
                      <a:cubicBezTo>
                        <a:pt x="34391" y="513019"/>
                        <a:pt x="111827" y="596522"/>
                        <a:pt x="229605" y="645830"/>
                      </a:cubicBezTo>
                      <a:lnTo>
                        <a:pt x="235753" y="647898"/>
                      </a:lnTo>
                      <a:lnTo>
                        <a:pt x="224007" y="623413"/>
                      </a:lnTo>
                      <a:cubicBezTo>
                        <a:pt x="217651" y="603312"/>
                        <a:pt x="214313" y="582501"/>
                        <a:pt x="214313" y="561184"/>
                      </a:cubicBezTo>
                      <a:cubicBezTo>
                        <a:pt x="214313" y="518552"/>
                        <a:pt x="227665" y="477937"/>
                        <a:pt x="251811" y="440996"/>
                      </a:cubicBezTo>
                      <a:lnTo>
                        <a:pt x="256859" y="434978"/>
                      </a:lnTo>
                      <a:lnTo>
                        <a:pt x="251811" y="428960"/>
                      </a:lnTo>
                      <a:cubicBezTo>
                        <a:pt x="227665" y="392019"/>
                        <a:pt x="214313" y="351405"/>
                        <a:pt x="214313" y="308772"/>
                      </a:cubicBezTo>
                      <a:cubicBezTo>
                        <a:pt x="214313" y="266140"/>
                        <a:pt x="227665" y="225525"/>
                        <a:pt x="251811" y="188584"/>
                      </a:cubicBezTo>
                      <a:close/>
                      <a:moveTo>
                        <a:pt x="670420" y="172523"/>
                      </a:moveTo>
                      <a:lnTo>
                        <a:pt x="651875" y="177044"/>
                      </a:lnTo>
                      <a:cubicBezTo>
                        <a:pt x="589137" y="198164"/>
                        <a:pt x="535558" y="228407"/>
                        <a:pt x="495773" y="264900"/>
                      </a:cubicBezTo>
                      <a:lnTo>
                        <a:pt x="476949" y="286391"/>
                      </a:lnTo>
                      <a:lnTo>
                        <a:pt x="572227" y="262133"/>
                      </a:lnTo>
                      <a:cubicBezTo>
                        <a:pt x="610343" y="255787"/>
                        <a:pt x="650301" y="252412"/>
                        <a:pt x="691478" y="252412"/>
                      </a:cubicBezTo>
                      <a:cubicBezTo>
                        <a:pt x="732655" y="252412"/>
                        <a:pt x="772613" y="255787"/>
                        <a:pt x="810729" y="262133"/>
                      </a:cubicBezTo>
                      <a:lnTo>
                        <a:pt x="850839" y="272345"/>
                      </a:lnTo>
                      <a:lnTo>
                        <a:pt x="844319" y="264900"/>
                      </a:lnTo>
                      <a:cubicBezTo>
                        <a:pt x="812491" y="235706"/>
                        <a:pt x="771834" y="210512"/>
                        <a:pt x="724723" y="190788"/>
                      </a:cubicBezTo>
                      <a:close/>
                      <a:moveTo>
                        <a:pt x="862927" y="143928"/>
                      </a:moveTo>
                      <a:cubicBezTo>
                        <a:pt x="824718" y="143928"/>
                        <a:pt x="787640" y="146927"/>
                        <a:pt x="752271" y="152566"/>
                      </a:cubicBezTo>
                      <a:lnTo>
                        <a:pt x="731053" y="157740"/>
                      </a:lnTo>
                      <a:lnTo>
                        <a:pt x="743953" y="162271"/>
                      </a:lnTo>
                      <a:cubicBezTo>
                        <a:pt x="794723" y="184466"/>
                        <a:pt x="838538" y="212818"/>
                        <a:pt x="872838" y="245672"/>
                      </a:cubicBezTo>
                      <a:lnTo>
                        <a:pt x="907260" y="286710"/>
                      </a:lnTo>
                      <a:lnTo>
                        <a:pt x="918923" y="289679"/>
                      </a:lnTo>
                      <a:cubicBezTo>
                        <a:pt x="986534" y="313446"/>
                        <a:pt x="1044276" y="347480"/>
                        <a:pt x="1087151" y="388547"/>
                      </a:cubicBezTo>
                      <a:lnTo>
                        <a:pt x="1103331" y="407836"/>
                      </a:lnTo>
                      <a:lnTo>
                        <a:pt x="1125255" y="364069"/>
                      </a:lnTo>
                      <a:cubicBezTo>
                        <a:pt x="1131153" y="346208"/>
                        <a:pt x="1134250" y="327714"/>
                        <a:pt x="1134250" y="308772"/>
                      </a:cubicBezTo>
                      <a:cubicBezTo>
                        <a:pt x="1134250" y="270888"/>
                        <a:pt x="1121860" y="234797"/>
                        <a:pt x="1099455" y="201971"/>
                      </a:cubicBezTo>
                      <a:lnTo>
                        <a:pt x="1080962" y="180858"/>
                      </a:lnTo>
                      <a:lnTo>
                        <a:pt x="1035274" y="165490"/>
                      </a:lnTo>
                      <a:cubicBezTo>
                        <a:pt x="982302" y="151606"/>
                        <a:pt x="924061" y="143928"/>
                        <a:pt x="862927" y="143928"/>
                      </a:cubicBezTo>
                      <a:close/>
                      <a:moveTo>
                        <a:pt x="477164" y="143928"/>
                      </a:moveTo>
                      <a:cubicBezTo>
                        <a:pt x="446597" y="143928"/>
                        <a:pt x="416753" y="145848"/>
                        <a:pt x="387930" y="149503"/>
                      </a:cubicBezTo>
                      <a:lnTo>
                        <a:pt x="317608" y="163030"/>
                      </a:lnTo>
                      <a:lnTo>
                        <a:pt x="283499" y="201971"/>
                      </a:lnTo>
                      <a:cubicBezTo>
                        <a:pt x="261094" y="234797"/>
                        <a:pt x="248704" y="270888"/>
                        <a:pt x="248704" y="308772"/>
                      </a:cubicBezTo>
                      <a:cubicBezTo>
                        <a:pt x="248704" y="327714"/>
                        <a:pt x="251802" y="346208"/>
                        <a:pt x="257700" y="364069"/>
                      </a:cubicBezTo>
                      <a:lnTo>
                        <a:pt x="279624" y="407838"/>
                      </a:lnTo>
                      <a:lnTo>
                        <a:pt x="295805" y="388547"/>
                      </a:lnTo>
                      <a:cubicBezTo>
                        <a:pt x="317243" y="368013"/>
                        <a:pt x="342397" y="349238"/>
                        <a:pt x="370643" y="332626"/>
                      </a:cubicBezTo>
                      <a:lnTo>
                        <a:pt x="416917" y="311346"/>
                      </a:lnTo>
                      <a:lnTo>
                        <a:pt x="423261" y="298121"/>
                      </a:lnTo>
                      <a:cubicBezTo>
                        <a:pt x="459480" y="242710"/>
                        <a:pt x="519985" y="195564"/>
                        <a:pt x="596141" y="162271"/>
                      </a:cubicBezTo>
                      <a:lnTo>
                        <a:pt x="610138" y="157916"/>
                      </a:lnTo>
                      <a:lnTo>
                        <a:pt x="566398" y="149503"/>
                      </a:lnTo>
                      <a:cubicBezTo>
                        <a:pt x="537575" y="145848"/>
                        <a:pt x="507731" y="143928"/>
                        <a:pt x="477164" y="143928"/>
                      </a:cubicBezTo>
                      <a:close/>
                      <a:moveTo>
                        <a:pt x="691477" y="34391"/>
                      </a:moveTo>
                      <a:cubicBezTo>
                        <a:pt x="569209" y="34391"/>
                        <a:pt x="458515" y="65102"/>
                        <a:pt x="378389" y="114756"/>
                      </a:cubicBezTo>
                      <a:lnTo>
                        <a:pt x="375519" y="116911"/>
                      </a:lnTo>
                      <a:lnTo>
                        <a:pt x="381000" y="115810"/>
                      </a:lnTo>
                      <a:cubicBezTo>
                        <a:pt x="412062" y="111697"/>
                        <a:pt x="444224" y="109537"/>
                        <a:pt x="477165" y="109537"/>
                      </a:cubicBezTo>
                      <a:cubicBezTo>
                        <a:pt x="543048" y="109537"/>
                        <a:pt x="605812" y="118177"/>
                        <a:pt x="662899" y="133802"/>
                      </a:cubicBezTo>
                      <a:lnTo>
                        <a:pt x="674527" y="137886"/>
                      </a:lnTo>
                      <a:lnTo>
                        <a:pt x="721034" y="123419"/>
                      </a:lnTo>
                      <a:cubicBezTo>
                        <a:pt x="765858" y="114397"/>
                        <a:pt x="813516" y="109537"/>
                        <a:pt x="862928" y="109537"/>
                      </a:cubicBezTo>
                      <a:cubicBezTo>
                        <a:pt x="895869" y="109537"/>
                        <a:pt x="928031" y="111697"/>
                        <a:pt x="959094" y="115810"/>
                      </a:cubicBezTo>
                      <a:lnTo>
                        <a:pt x="1023083" y="128664"/>
                      </a:lnTo>
                      <a:lnTo>
                        <a:pt x="1004565" y="114756"/>
                      </a:lnTo>
                      <a:cubicBezTo>
                        <a:pt x="924439" y="65102"/>
                        <a:pt x="813746" y="34391"/>
                        <a:pt x="691477" y="34391"/>
                      </a:cubicBezTo>
                      <a:close/>
                      <a:moveTo>
                        <a:pt x="691478" y="0"/>
                      </a:moveTo>
                      <a:cubicBezTo>
                        <a:pt x="856185" y="0"/>
                        <a:pt x="1001401" y="54001"/>
                        <a:pt x="1087151" y="136135"/>
                      </a:cubicBezTo>
                      <a:lnTo>
                        <a:pt x="1100452" y="151992"/>
                      </a:lnTo>
                      <a:lnTo>
                        <a:pt x="1129716" y="162271"/>
                      </a:lnTo>
                      <a:cubicBezTo>
                        <a:pt x="1256642" y="217759"/>
                        <a:pt x="1340093" y="311728"/>
                        <a:pt x="1340093" y="418309"/>
                      </a:cubicBezTo>
                      <a:cubicBezTo>
                        <a:pt x="1340093" y="503574"/>
                        <a:pt x="1286685" y="580767"/>
                        <a:pt x="1200335" y="636644"/>
                      </a:cubicBezTo>
                      <a:lnTo>
                        <a:pt x="1136167" y="670903"/>
                      </a:lnTo>
                      <a:lnTo>
                        <a:pt x="1131145" y="681372"/>
                      </a:lnTo>
                      <a:cubicBezTo>
                        <a:pt x="1058708" y="792195"/>
                        <a:pt x="889126" y="869956"/>
                        <a:pt x="691478" y="869956"/>
                      </a:cubicBezTo>
                      <a:cubicBezTo>
                        <a:pt x="526771" y="869956"/>
                        <a:pt x="381555" y="815955"/>
                        <a:pt x="295805" y="733822"/>
                      </a:cubicBezTo>
                      <a:lnTo>
                        <a:pt x="260763" y="692045"/>
                      </a:lnTo>
                      <a:lnTo>
                        <a:pt x="210377" y="674348"/>
                      </a:lnTo>
                      <a:cubicBezTo>
                        <a:pt x="83451" y="618859"/>
                        <a:pt x="0" y="524891"/>
                        <a:pt x="0" y="418309"/>
                      </a:cubicBezTo>
                      <a:cubicBezTo>
                        <a:pt x="0" y="290412"/>
                        <a:pt x="120169" y="180676"/>
                        <a:pt x="291431" y="133802"/>
                      </a:cubicBezTo>
                      <a:lnTo>
                        <a:pt x="301310" y="131818"/>
                      </a:lnTo>
                      <a:lnTo>
                        <a:pt x="354072" y="90437"/>
                      </a:lnTo>
                      <a:cubicBezTo>
                        <a:pt x="440421" y="34561"/>
                        <a:pt x="559713" y="0"/>
                        <a:pt x="691478" y="0"/>
                      </a:cubicBezTo>
                      <a:close/>
                    </a:path>
                  </a:pathLst>
                </a:custGeom>
                <a:pattFill prst="smConfetti">
                  <a:fgClr>
                    <a:sysClr val="window" lastClr="FFFFFF">
                      <a:lumMod val="65000"/>
                    </a:sysClr>
                  </a:fgClr>
                  <a:bgClr>
                    <a:sysClr val="window" lastClr="FFFFFF">
                      <a:lumMod val="95000"/>
                    </a:sysClr>
                  </a:bgClr>
                </a:pattFill>
                <a:ln w="3175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4167190156">
                        <a:custGeom>
                          <a:avLst/>
                          <a:gdLst>
                            <a:gd name="connsiteX0" fmla="*/ 537622 w 870692"/>
                            <a:gd name="connsiteY0" fmla="*/ 0 h 595310"/>
                            <a:gd name="connsiteX1" fmla="*/ 838212 w 870692"/>
                            <a:gd name="connsiteY1" fmla="*/ 50834 h 595310"/>
                            <a:gd name="connsiteX2" fmla="*/ 867495 w 870692"/>
                            <a:gd name="connsiteY2" fmla="*/ 64211 h 595310"/>
                            <a:gd name="connsiteX3" fmla="*/ 825384 w 870692"/>
                            <a:gd name="connsiteY3" fmla="*/ 76865 h 595310"/>
                            <a:gd name="connsiteX4" fmla="*/ 813256 w 870692"/>
                            <a:gd name="connsiteY4" fmla="*/ 71326 h 595310"/>
                            <a:gd name="connsiteX5" fmla="*/ 537621 w 870692"/>
                            <a:gd name="connsiteY5" fmla="*/ 24711 h 595310"/>
                            <a:gd name="connsiteX6" fmla="*/ 44633 w 870692"/>
                            <a:gd name="connsiteY6" fmla="*/ 297655 h 595310"/>
                            <a:gd name="connsiteX7" fmla="*/ 537621 w 870692"/>
                            <a:gd name="connsiteY7" fmla="*/ 570598 h 595310"/>
                            <a:gd name="connsiteX8" fmla="*/ 813256 w 870692"/>
                            <a:gd name="connsiteY8" fmla="*/ 523984 h 595310"/>
                            <a:gd name="connsiteX9" fmla="*/ 828580 w 870692"/>
                            <a:gd name="connsiteY9" fmla="*/ 516983 h 595310"/>
                            <a:gd name="connsiteX10" fmla="*/ 870692 w 870692"/>
                            <a:gd name="connsiteY10" fmla="*/ 529638 h 595310"/>
                            <a:gd name="connsiteX11" fmla="*/ 838212 w 870692"/>
                            <a:gd name="connsiteY11" fmla="*/ 544475 h 595310"/>
                            <a:gd name="connsiteX12" fmla="*/ 537622 w 870692"/>
                            <a:gd name="connsiteY12" fmla="*/ 595310 h 595310"/>
                            <a:gd name="connsiteX13" fmla="*/ 0 w 870692"/>
                            <a:gd name="connsiteY13" fmla="*/ 297655 h 595310"/>
                            <a:gd name="connsiteX14" fmla="*/ 537622 w 870692"/>
                            <a:gd name="connsiteY14" fmla="*/ 0 h 5953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70692" h="595310" fill="none" extrusionOk="0">
                              <a:moveTo>
                                <a:pt x="537622" y="0"/>
                              </a:moveTo>
                              <a:cubicBezTo>
                                <a:pt x="668020" y="-5651"/>
                                <a:pt x="734178" y="14157"/>
                                <a:pt x="838212" y="50834"/>
                              </a:cubicBezTo>
                              <a:cubicBezTo>
                                <a:pt x="851870" y="54915"/>
                                <a:pt x="856156" y="63074"/>
                                <a:pt x="867495" y="64211"/>
                              </a:cubicBezTo>
                              <a:cubicBezTo>
                                <a:pt x="849681" y="71282"/>
                                <a:pt x="837960" y="71762"/>
                                <a:pt x="825384" y="76865"/>
                              </a:cubicBezTo>
                              <a:cubicBezTo>
                                <a:pt x="819306" y="75346"/>
                                <a:pt x="819517" y="72600"/>
                                <a:pt x="813256" y="71326"/>
                              </a:cubicBezTo>
                              <a:cubicBezTo>
                                <a:pt x="737071" y="46753"/>
                                <a:pt x="653530" y="31662"/>
                                <a:pt x="537621" y="24711"/>
                              </a:cubicBezTo>
                              <a:cubicBezTo>
                                <a:pt x="227501" y="19019"/>
                                <a:pt x="69729" y="134361"/>
                                <a:pt x="44633" y="297655"/>
                              </a:cubicBezTo>
                              <a:cubicBezTo>
                                <a:pt x="47151" y="418818"/>
                                <a:pt x="268826" y="600308"/>
                                <a:pt x="537621" y="570598"/>
                              </a:cubicBezTo>
                              <a:cubicBezTo>
                                <a:pt x="641117" y="574676"/>
                                <a:pt x="746742" y="566028"/>
                                <a:pt x="813256" y="523984"/>
                              </a:cubicBezTo>
                              <a:cubicBezTo>
                                <a:pt x="818584" y="521000"/>
                                <a:pt x="822982" y="520520"/>
                                <a:pt x="828580" y="516983"/>
                              </a:cubicBezTo>
                              <a:cubicBezTo>
                                <a:pt x="846152" y="522022"/>
                                <a:pt x="853726" y="526298"/>
                                <a:pt x="870692" y="529638"/>
                              </a:cubicBezTo>
                              <a:cubicBezTo>
                                <a:pt x="858364" y="539845"/>
                                <a:pt x="853599" y="535731"/>
                                <a:pt x="838212" y="544475"/>
                              </a:cubicBezTo>
                              <a:cubicBezTo>
                                <a:pt x="740211" y="553656"/>
                                <a:pt x="647407" y="597296"/>
                                <a:pt x="537622" y="595310"/>
                              </a:cubicBezTo>
                              <a:cubicBezTo>
                                <a:pt x="237659" y="607086"/>
                                <a:pt x="31181" y="472492"/>
                                <a:pt x="0" y="297655"/>
                              </a:cubicBezTo>
                              <a:cubicBezTo>
                                <a:pt x="58094" y="184959"/>
                                <a:pt x="187168" y="21830"/>
                                <a:pt x="537622" y="0"/>
                              </a:cubicBezTo>
                              <a:close/>
                            </a:path>
                            <a:path w="870692" h="595310" stroke="0" extrusionOk="0">
                              <a:moveTo>
                                <a:pt x="537622" y="0"/>
                              </a:moveTo>
                              <a:cubicBezTo>
                                <a:pt x="650330" y="24662"/>
                                <a:pt x="762014" y="303"/>
                                <a:pt x="838212" y="50834"/>
                              </a:cubicBezTo>
                              <a:cubicBezTo>
                                <a:pt x="852649" y="54375"/>
                                <a:pt x="859814" y="62693"/>
                                <a:pt x="867495" y="64211"/>
                              </a:cubicBezTo>
                              <a:cubicBezTo>
                                <a:pt x="854790" y="72825"/>
                                <a:pt x="842790" y="66803"/>
                                <a:pt x="825384" y="76865"/>
                              </a:cubicBezTo>
                              <a:cubicBezTo>
                                <a:pt x="822003" y="75616"/>
                                <a:pt x="818599" y="73441"/>
                                <a:pt x="813256" y="71326"/>
                              </a:cubicBezTo>
                              <a:cubicBezTo>
                                <a:pt x="736209" y="23819"/>
                                <a:pt x="663656" y="37482"/>
                                <a:pt x="537621" y="24711"/>
                              </a:cubicBezTo>
                              <a:cubicBezTo>
                                <a:pt x="272366" y="41047"/>
                                <a:pt x="6855" y="150679"/>
                                <a:pt x="44633" y="297655"/>
                              </a:cubicBezTo>
                              <a:cubicBezTo>
                                <a:pt x="11263" y="515832"/>
                                <a:pt x="252223" y="590131"/>
                                <a:pt x="537621" y="570598"/>
                              </a:cubicBezTo>
                              <a:cubicBezTo>
                                <a:pt x="663651" y="567929"/>
                                <a:pt x="730037" y="552506"/>
                                <a:pt x="813256" y="523984"/>
                              </a:cubicBezTo>
                              <a:cubicBezTo>
                                <a:pt x="817743" y="520018"/>
                                <a:pt x="824212" y="519494"/>
                                <a:pt x="828580" y="516983"/>
                              </a:cubicBezTo>
                              <a:cubicBezTo>
                                <a:pt x="846589" y="519336"/>
                                <a:pt x="860955" y="528085"/>
                                <a:pt x="870692" y="529638"/>
                              </a:cubicBezTo>
                              <a:cubicBezTo>
                                <a:pt x="859303" y="535385"/>
                                <a:pt x="848542" y="535310"/>
                                <a:pt x="838212" y="544475"/>
                              </a:cubicBezTo>
                              <a:cubicBezTo>
                                <a:pt x="761620" y="598742"/>
                                <a:pt x="652698" y="618379"/>
                                <a:pt x="537622" y="595310"/>
                              </a:cubicBezTo>
                              <a:cubicBezTo>
                                <a:pt x="255203" y="598951"/>
                                <a:pt x="-15749" y="494090"/>
                                <a:pt x="0" y="297655"/>
                              </a:cubicBezTo>
                              <a:cubicBezTo>
                                <a:pt x="-50978" y="150942"/>
                                <a:pt x="280138" y="-19349"/>
                                <a:pt x="537622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E8E6181-7EB4-41A9-BCCE-2C17A0686478}"/>
              </a:ext>
            </a:extLst>
          </p:cNvPr>
          <p:cNvGrpSpPr/>
          <p:nvPr/>
        </p:nvGrpSpPr>
        <p:grpSpPr>
          <a:xfrm>
            <a:off x="4496330" y="1851500"/>
            <a:ext cx="3224202" cy="3168936"/>
            <a:chOff x="4496330" y="1851500"/>
            <a:chExt cx="3224202" cy="3168936"/>
          </a:xfrm>
        </p:grpSpPr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50A5774C-5D7D-4C03-8669-06B687D3E3FB}"/>
                </a:ext>
              </a:extLst>
            </p:cNvPr>
            <p:cNvSpPr txBox="1"/>
            <p:nvPr/>
          </p:nvSpPr>
          <p:spPr>
            <a:xfrm>
              <a:off x="5095408" y="4374105"/>
              <a:ext cx="20313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水ワサビ</a:t>
              </a:r>
            </a:p>
          </p:txBody>
        </p:sp>
        <p:grpSp>
          <p:nvGrpSpPr>
            <p:cNvPr id="298" name="グループ化 297">
              <a:extLst>
                <a:ext uri="{FF2B5EF4-FFF2-40B4-BE49-F238E27FC236}">
                  <a16:creationId xmlns:a16="http://schemas.microsoft.com/office/drawing/2014/main" id="{BC1C18F3-D6DC-4A46-AD7F-0E3305BCBEF3}"/>
                </a:ext>
              </a:extLst>
            </p:cNvPr>
            <p:cNvGrpSpPr/>
            <p:nvPr/>
          </p:nvGrpSpPr>
          <p:grpSpPr>
            <a:xfrm>
              <a:off x="4496330" y="1851500"/>
              <a:ext cx="3224202" cy="2083737"/>
              <a:chOff x="6530649" y="3633840"/>
              <a:chExt cx="2562286" cy="1655954"/>
            </a:xfrm>
          </p:grpSpPr>
          <p:grpSp>
            <p:nvGrpSpPr>
              <p:cNvPr id="299" name="グループ化 298">
                <a:extLst>
                  <a:ext uri="{FF2B5EF4-FFF2-40B4-BE49-F238E27FC236}">
                    <a16:creationId xmlns:a16="http://schemas.microsoft.com/office/drawing/2014/main" id="{83E7406F-9A4E-4872-88A8-C561692BB01E}"/>
                  </a:ext>
                </a:extLst>
              </p:cNvPr>
              <p:cNvGrpSpPr/>
              <p:nvPr/>
            </p:nvGrpSpPr>
            <p:grpSpPr>
              <a:xfrm>
                <a:off x="6530649" y="375309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377" name="グループ化 376">
                  <a:extLst>
                    <a:ext uri="{FF2B5EF4-FFF2-40B4-BE49-F238E27FC236}">
                      <a16:creationId xmlns:a16="http://schemas.microsoft.com/office/drawing/2014/main" id="{0A5865E7-B348-45CE-A43C-93BCB4CECFF2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380" name="フリーフォーム: 図形 379">
                    <a:extLst>
                      <a:ext uri="{FF2B5EF4-FFF2-40B4-BE49-F238E27FC236}">
                        <a16:creationId xmlns:a16="http://schemas.microsoft.com/office/drawing/2014/main" id="{798EF942-0670-47EA-9AA4-3A2D0D42FA9A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81" name="楕円 380">
                    <a:extLst>
                      <a:ext uri="{FF2B5EF4-FFF2-40B4-BE49-F238E27FC236}">
                        <a16:creationId xmlns:a16="http://schemas.microsoft.com/office/drawing/2014/main" id="{748DC540-10E5-48CA-A79D-E24CAD9521DD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378" name="楕円 377">
                  <a:extLst>
                    <a:ext uri="{FF2B5EF4-FFF2-40B4-BE49-F238E27FC236}">
                      <a16:creationId xmlns:a16="http://schemas.microsoft.com/office/drawing/2014/main" id="{F0EAF772-39D1-4F09-BF4C-16B2E1DA20C4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759B3B37-505B-4B3F-B76A-A7D43A826AB4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0" name="グループ化 299">
                <a:extLst>
                  <a:ext uri="{FF2B5EF4-FFF2-40B4-BE49-F238E27FC236}">
                    <a16:creationId xmlns:a16="http://schemas.microsoft.com/office/drawing/2014/main" id="{84290C50-248F-4A63-8E80-F31F15E0D13D}"/>
                  </a:ext>
                </a:extLst>
              </p:cNvPr>
              <p:cNvGrpSpPr/>
              <p:nvPr/>
            </p:nvGrpSpPr>
            <p:grpSpPr>
              <a:xfrm rot="17744038" flipH="1">
                <a:off x="7444676" y="3597626"/>
                <a:ext cx="405197" cy="1119375"/>
                <a:chOff x="7383270" y="3535995"/>
                <a:chExt cx="910377" cy="2514956"/>
              </a:xfrm>
            </p:grpSpPr>
            <p:sp>
              <p:nvSpPr>
                <p:cNvPr id="367" name="台形 366">
                  <a:extLst>
                    <a:ext uri="{FF2B5EF4-FFF2-40B4-BE49-F238E27FC236}">
                      <a16:creationId xmlns:a16="http://schemas.microsoft.com/office/drawing/2014/main" id="{6EDEB190-7CAF-45C5-A7DA-4380D2B85A40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6"/>
                  <a:ext cx="160744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8" name="台形 367">
                  <a:extLst>
                    <a:ext uri="{FF2B5EF4-FFF2-40B4-BE49-F238E27FC236}">
                      <a16:creationId xmlns:a16="http://schemas.microsoft.com/office/drawing/2014/main" id="{F275613E-DB4F-466B-9B5E-ABEE69BE537E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9" name="台形 368">
                  <a:extLst>
                    <a:ext uri="{FF2B5EF4-FFF2-40B4-BE49-F238E27FC236}">
                      <a16:creationId xmlns:a16="http://schemas.microsoft.com/office/drawing/2014/main" id="{EE4F1DD0-F6EB-43FF-8C4C-056962E42E1C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0" name="台形 369">
                  <a:extLst>
                    <a:ext uri="{FF2B5EF4-FFF2-40B4-BE49-F238E27FC236}">
                      <a16:creationId xmlns:a16="http://schemas.microsoft.com/office/drawing/2014/main" id="{D00F029D-FCC3-4FAF-86EA-3A7D579125CA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5"/>
                  <a:ext cx="270030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1" name="台形 370">
                  <a:extLst>
                    <a:ext uri="{FF2B5EF4-FFF2-40B4-BE49-F238E27FC236}">
                      <a16:creationId xmlns:a16="http://schemas.microsoft.com/office/drawing/2014/main" id="{AEE7924C-44E5-4FE9-9EDF-04B0689F9B7C}"/>
                    </a:ext>
                  </a:extLst>
                </p:cNvPr>
                <p:cNvSpPr/>
                <p:nvPr/>
              </p:nvSpPr>
              <p:spPr bwMode="auto">
                <a:xfrm>
                  <a:off x="7706681" y="3535995"/>
                  <a:ext cx="270030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2" name="フリーフォーム: 図形 371">
                  <a:extLst>
                    <a:ext uri="{FF2B5EF4-FFF2-40B4-BE49-F238E27FC236}">
                      <a16:creationId xmlns:a16="http://schemas.microsoft.com/office/drawing/2014/main" id="{2A88E320-3DB9-491D-AA28-BF89B561B29A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3" name="月 372">
                  <a:extLst>
                    <a:ext uri="{FF2B5EF4-FFF2-40B4-BE49-F238E27FC236}">
                      <a16:creationId xmlns:a16="http://schemas.microsoft.com/office/drawing/2014/main" id="{C1C2A6B3-6494-4EA6-A8B9-808199B70588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4" name="月 373">
                  <a:extLst>
                    <a:ext uri="{FF2B5EF4-FFF2-40B4-BE49-F238E27FC236}">
                      <a16:creationId xmlns:a16="http://schemas.microsoft.com/office/drawing/2014/main" id="{36BD2C0A-9669-45C9-9D0E-C4AEE121E390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5" name="月 374">
                  <a:extLst>
                    <a:ext uri="{FF2B5EF4-FFF2-40B4-BE49-F238E27FC236}">
                      <a16:creationId xmlns:a16="http://schemas.microsoft.com/office/drawing/2014/main" id="{933AB8E5-E14E-479F-A9DB-729BB3E53B3F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6" name="月 375">
                  <a:extLst>
                    <a:ext uri="{FF2B5EF4-FFF2-40B4-BE49-F238E27FC236}">
                      <a16:creationId xmlns:a16="http://schemas.microsoft.com/office/drawing/2014/main" id="{6AA7A2F6-62E5-4AED-B228-44C994D8463F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1" name="グループ化 300">
                <a:extLst>
                  <a:ext uri="{FF2B5EF4-FFF2-40B4-BE49-F238E27FC236}">
                    <a16:creationId xmlns:a16="http://schemas.microsoft.com/office/drawing/2014/main" id="{A263F432-0923-4FC7-A704-C079CE73DF48}"/>
                  </a:ext>
                </a:extLst>
              </p:cNvPr>
              <p:cNvGrpSpPr/>
              <p:nvPr/>
            </p:nvGrpSpPr>
            <p:grpSpPr>
              <a:xfrm rot="5193566">
                <a:off x="7166490" y="3791267"/>
                <a:ext cx="405197" cy="1119375"/>
                <a:chOff x="7383270" y="3535994"/>
                <a:chExt cx="910377" cy="2514957"/>
              </a:xfrm>
            </p:grpSpPr>
            <p:sp>
              <p:nvSpPr>
                <p:cNvPr id="357" name="台形 356">
                  <a:extLst>
                    <a:ext uri="{FF2B5EF4-FFF2-40B4-BE49-F238E27FC236}">
                      <a16:creationId xmlns:a16="http://schemas.microsoft.com/office/drawing/2014/main" id="{78F66022-171A-452A-9767-E8607DC64855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7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8" name="台形 357">
                  <a:extLst>
                    <a:ext uri="{FF2B5EF4-FFF2-40B4-BE49-F238E27FC236}">
                      <a16:creationId xmlns:a16="http://schemas.microsoft.com/office/drawing/2014/main" id="{F62BD211-CCFC-4AE0-95A1-E4CFE6E8606E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9" name="台形 358">
                  <a:extLst>
                    <a:ext uri="{FF2B5EF4-FFF2-40B4-BE49-F238E27FC236}">
                      <a16:creationId xmlns:a16="http://schemas.microsoft.com/office/drawing/2014/main" id="{C56026BB-6BCE-4584-B6B1-9F07C703DDBE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0" name="台形 359">
                  <a:extLst>
                    <a:ext uri="{FF2B5EF4-FFF2-40B4-BE49-F238E27FC236}">
                      <a16:creationId xmlns:a16="http://schemas.microsoft.com/office/drawing/2014/main" id="{62A69CFF-9B03-4BBA-AD8C-245BE0D58AD3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1" name="台形 360">
                  <a:extLst>
                    <a:ext uri="{FF2B5EF4-FFF2-40B4-BE49-F238E27FC236}">
                      <a16:creationId xmlns:a16="http://schemas.microsoft.com/office/drawing/2014/main" id="{87175B94-3E14-41E9-9B23-E23870F8B208}"/>
                    </a:ext>
                  </a:extLst>
                </p:cNvPr>
                <p:cNvSpPr/>
                <p:nvPr/>
              </p:nvSpPr>
              <p:spPr bwMode="auto">
                <a:xfrm>
                  <a:off x="7706682" y="353599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1E45D8C8-E13D-48C7-9FCF-9B8166B8C35B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3" name="月 362">
                  <a:extLst>
                    <a:ext uri="{FF2B5EF4-FFF2-40B4-BE49-F238E27FC236}">
                      <a16:creationId xmlns:a16="http://schemas.microsoft.com/office/drawing/2014/main" id="{CDE0C5D7-0BB5-4D4F-8264-BF7DAE62273F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4" name="月 363">
                  <a:extLst>
                    <a:ext uri="{FF2B5EF4-FFF2-40B4-BE49-F238E27FC236}">
                      <a16:creationId xmlns:a16="http://schemas.microsoft.com/office/drawing/2014/main" id="{8DE6B6CB-B1DB-48A9-A3BE-EF141B6A9C86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5" name="月 364">
                  <a:extLst>
                    <a:ext uri="{FF2B5EF4-FFF2-40B4-BE49-F238E27FC236}">
                      <a16:creationId xmlns:a16="http://schemas.microsoft.com/office/drawing/2014/main" id="{AC7A8BE1-C7F4-4317-A81B-E4DB8576689C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6" name="月 365">
                  <a:extLst>
                    <a:ext uri="{FF2B5EF4-FFF2-40B4-BE49-F238E27FC236}">
                      <a16:creationId xmlns:a16="http://schemas.microsoft.com/office/drawing/2014/main" id="{8A330DB3-2E5F-4140-B582-AF1F44727768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2" name="グループ化 301">
                <a:extLst>
                  <a:ext uri="{FF2B5EF4-FFF2-40B4-BE49-F238E27FC236}">
                    <a16:creationId xmlns:a16="http://schemas.microsoft.com/office/drawing/2014/main" id="{88EA001A-19E7-4676-96CF-DF214189A8EC}"/>
                  </a:ext>
                </a:extLst>
              </p:cNvPr>
              <p:cNvGrpSpPr/>
              <p:nvPr/>
            </p:nvGrpSpPr>
            <p:grpSpPr>
              <a:xfrm rot="17793566" flipH="1">
                <a:off x="7010589" y="4036811"/>
                <a:ext cx="405197" cy="1119375"/>
                <a:chOff x="7383270" y="3535995"/>
                <a:chExt cx="910377" cy="2514956"/>
              </a:xfrm>
            </p:grpSpPr>
            <p:sp>
              <p:nvSpPr>
                <p:cNvPr id="347" name="台形 346">
                  <a:extLst>
                    <a:ext uri="{FF2B5EF4-FFF2-40B4-BE49-F238E27FC236}">
                      <a16:creationId xmlns:a16="http://schemas.microsoft.com/office/drawing/2014/main" id="{313F3A87-2635-4E3D-99B5-290D1CFD9A76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6"/>
                  <a:ext cx="160744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8" name="台形 347">
                  <a:extLst>
                    <a:ext uri="{FF2B5EF4-FFF2-40B4-BE49-F238E27FC236}">
                      <a16:creationId xmlns:a16="http://schemas.microsoft.com/office/drawing/2014/main" id="{A3B50709-C4E5-4494-9C44-1BFB12DFD35A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9" name="台形 348">
                  <a:extLst>
                    <a:ext uri="{FF2B5EF4-FFF2-40B4-BE49-F238E27FC236}">
                      <a16:creationId xmlns:a16="http://schemas.microsoft.com/office/drawing/2014/main" id="{0B0E4C62-6207-45FF-A3B6-956523163DB7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0" name="台形 349">
                  <a:extLst>
                    <a:ext uri="{FF2B5EF4-FFF2-40B4-BE49-F238E27FC236}">
                      <a16:creationId xmlns:a16="http://schemas.microsoft.com/office/drawing/2014/main" id="{E7921F1E-2A8A-411F-8861-BBF2FF71451A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5"/>
                  <a:ext cx="270030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1" name="台形 350">
                  <a:extLst>
                    <a:ext uri="{FF2B5EF4-FFF2-40B4-BE49-F238E27FC236}">
                      <a16:creationId xmlns:a16="http://schemas.microsoft.com/office/drawing/2014/main" id="{712D9B56-5FD6-49FA-A46B-4889AD4B485E}"/>
                    </a:ext>
                  </a:extLst>
                </p:cNvPr>
                <p:cNvSpPr/>
                <p:nvPr/>
              </p:nvSpPr>
              <p:spPr bwMode="auto">
                <a:xfrm>
                  <a:off x="7706681" y="3535995"/>
                  <a:ext cx="270030" cy="485287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B97C4E54-F5EF-447C-84BF-6B771DAE6D28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3" name="月 352">
                  <a:extLst>
                    <a:ext uri="{FF2B5EF4-FFF2-40B4-BE49-F238E27FC236}">
                      <a16:creationId xmlns:a16="http://schemas.microsoft.com/office/drawing/2014/main" id="{A700FFDE-5BFF-4FEB-8CC1-8F57D4FEF395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4" name="月 353">
                  <a:extLst>
                    <a:ext uri="{FF2B5EF4-FFF2-40B4-BE49-F238E27FC236}">
                      <a16:creationId xmlns:a16="http://schemas.microsoft.com/office/drawing/2014/main" id="{9FAD812A-89C5-436C-BB64-8F4047A1868A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5" name="月 354">
                  <a:extLst>
                    <a:ext uri="{FF2B5EF4-FFF2-40B4-BE49-F238E27FC236}">
                      <a16:creationId xmlns:a16="http://schemas.microsoft.com/office/drawing/2014/main" id="{374365E9-9946-44A3-9563-BBA88A006289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56" name="月 355">
                  <a:extLst>
                    <a:ext uri="{FF2B5EF4-FFF2-40B4-BE49-F238E27FC236}">
                      <a16:creationId xmlns:a16="http://schemas.microsoft.com/office/drawing/2014/main" id="{2BD2F21C-23A7-4188-9036-80EEAAA0163F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3" name="グループ化 302">
                <a:extLst>
                  <a:ext uri="{FF2B5EF4-FFF2-40B4-BE49-F238E27FC236}">
                    <a16:creationId xmlns:a16="http://schemas.microsoft.com/office/drawing/2014/main" id="{716F6FA6-DCB9-45F4-B330-ADF43FC89F12}"/>
                  </a:ext>
                </a:extLst>
              </p:cNvPr>
              <p:cNvGrpSpPr/>
              <p:nvPr/>
            </p:nvGrpSpPr>
            <p:grpSpPr>
              <a:xfrm rot="2349166">
                <a:off x="8187062" y="3633840"/>
                <a:ext cx="405197" cy="1119375"/>
                <a:chOff x="7383270" y="3535994"/>
                <a:chExt cx="910377" cy="2514957"/>
              </a:xfrm>
            </p:grpSpPr>
            <p:sp>
              <p:nvSpPr>
                <p:cNvPr id="337" name="台形 336">
                  <a:extLst>
                    <a:ext uri="{FF2B5EF4-FFF2-40B4-BE49-F238E27FC236}">
                      <a16:creationId xmlns:a16="http://schemas.microsoft.com/office/drawing/2014/main" id="{17760320-1B44-40AA-9000-AF0EA45F456D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7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8" name="台形 337">
                  <a:extLst>
                    <a:ext uri="{FF2B5EF4-FFF2-40B4-BE49-F238E27FC236}">
                      <a16:creationId xmlns:a16="http://schemas.microsoft.com/office/drawing/2014/main" id="{9DB58E5F-8EE6-4548-9940-D741B05AB34E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9" name="台形 338">
                  <a:extLst>
                    <a:ext uri="{FF2B5EF4-FFF2-40B4-BE49-F238E27FC236}">
                      <a16:creationId xmlns:a16="http://schemas.microsoft.com/office/drawing/2014/main" id="{0B29921A-DC8C-46A8-AF57-DF5AFEA3A091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0" name="台形 339">
                  <a:extLst>
                    <a:ext uri="{FF2B5EF4-FFF2-40B4-BE49-F238E27FC236}">
                      <a16:creationId xmlns:a16="http://schemas.microsoft.com/office/drawing/2014/main" id="{3CC4C791-C6A0-4E3F-ACD5-17CE3B987992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1" name="台形 340">
                  <a:extLst>
                    <a:ext uri="{FF2B5EF4-FFF2-40B4-BE49-F238E27FC236}">
                      <a16:creationId xmlns:a16="http://schemas.microsoft.com/office/drawing/2014/main" id="{847E1422-18D1-4E2D-BDEE-670586A89192}"/>
                    </a:ext>
                  </a:extLst>
                </p:cNvPr>
                <p:cNvSpPr/>
                <p:nvPr/>
              </p:nvSpPr>
              <p:spPr bwMode="auto">
                <a:xfrm>
                  <a:off x="7706682" y="353599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D4C23FF8-47B4-4DE5-ABE8-22E9A31112F1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3" name="月 342">
                  <a:extLst>
                    <a:ext uri="{FF2B5EF4-FFF2-40B4-BE49-F238E27FC236}">
                      <a16:creationId xmlns:a16="http://schemas.microsoft.com/office/drawing/2014/main" id="{206E35B8-11CC-4485-A586-6F5DE0C7D94C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4" name="月 343">
                  <a:extLst>
                    <a:ext uri="{FF2B5EF4-FFF2-40B4-BE49-F238E27FC236}">
                      <a16:creationId xmlns:a16="http://schemas.microsoft.com/office/drawing/2014/main" id="{0C489AB6-3930-4C4B-A986-DD444E22DCD9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5" name="月 344">
                  <a:extLst>
                    <a:ext uri="{FF2B5EF4-FFF2-40B4-BE49-F238E27FC236}">
                      <a16:creationId xmlns:a16="http://schemas.microsoft.com/office/drawing/2014/main" id="{BA1E7FED-F219-4BB9-81DE-ECE75E26B9DB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46" name="月 345">
                  <a:extLst>
                    <a:ext uri="{FF2B5EF4-FFF2-40B4-BE49-F238E27FC236}">
                      <a16:creationId xmlns:a16="http://schemas.microsoft.com/office/drawing/2014/main" id="{94D7A9E4-86FC-4B16-B060-C6CC2A448F50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4" name="グループ化 303">
                <a:extLst>
                  <a:ext uri="{FF2B5EF4-FFF2-40B4-BE49-F238E27FC236}">
                    <a16:creationId xmlns:a16="http://schemas.microsoft.com/office/drawing/2014/main" id="{6DDC55D0-2685-400A-A282-4850B237244F}"/>
                  </a:ext>
                </a:extLst>
              </p:cNvPr>
              <p:cNvGrpSpPr/>
              <p:nvPr/>
            </p:nvGrpSpPr>
            <p:grpSpPr>
              <a:xfrm rot="3823338">
                <a:off x="8134436" y="3899882"/>
                <a:ext cx="405197" cy="1119375"/>
                <a:chOff x="7383270" y="3535994"/>
                <a:chExt cx="910377" cy="2514957"/>
              </a:xfrm>
            </p:grpSpPr>
            <p:sp>
              <p:nvSpPr>
                <p:cNvPr id="327" name="台形 326">
                  <a:extLst>
                    <a:ext uri="{FF2B5EF4-FFF2-40B4-BE49-F238E27FC236}">
                      <a16:creationId xmlns:a16="http://schemas.microsoft.com/office/drawing/2014/main" id="{15CC158E-DBE6-4512-A1A9-CC6BF7F39186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7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8" name="台形 327">
                  <a:extLst>
                    <a:ext uri="{FF2B5EF4-FFF2-40B4-BE49-F238E27FC236}">
                      <a16:creationId xmlns:a16="http://schemas.microsoft.com/office/drawing/2014/main" id="{A87CFA03-6F69-494A-98ED-DEEE30F178B5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9" name="台形 328">
                  <a:extLst>
                    <a:ext uri="{FF2B5EF4-FFF2-40B4-BE49-F238E27FC236}">
                      <a16:creationId xmlns:a16="http://schemas.microsoft.com/office/drawing/2014/main" id="{BA1EF0F0-E34D-432B-A3E7-1F95C4E04C43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0" name="台形 329">
                  <a:extLst>
                    <a:ext uri="{FF2B5EF4-FFF2-40B4-BE49-F238E27FC236}">
                      <a16:creationId xmlns:a16="http://schemas.microsoft.com/office/drawing/2014/main" id="{6DA384E3-FD28-484C-98A3-BF25569CD16E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1" name="台形 330">
                  <a:extLst>
                    <a:ext uri="{FF2B5EF4-FFF2-40B4-BE49-F238E27FC236}">
                      <a16:creationId xmlns:a16="http://schemas.microsoft.com/office/drawing/2014/main" id="{A321D1F2-9C4E-47F5-B3AA-E4478EB5A550}"/>
                    </a:ext>
                  </a:extLst>
                </p:cNvPr>
                <p:cNvSpPr/>
                <p:nvPr/>
              </p:nvSpPr>
              <p:spPr bwMode="auto">
                <a:xfrm>
                  <a:off x="7706682" y="353599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035963FC-F554-4C82-A82E-117F644A077E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3" name="月 332">
                  <a:extLst>
                    <a:ext uri="{FF2B5EF4-FFF2-40B4-BE49-F238E27FC236}">
                      <a16:creationId xmlns:a16="http://schemas.microsoft.com/office/drawing/2014/main" id="{9D458A4D-0CB4-47CF-BC5C-DDEC78CC6F3F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4" name="月 333">
                  <a:extLst>
                    <a:ext uri="{FF2B5EF4-FFF2-40B4-BE49-F238E27FC236}">
                      <a16:creationId xmlns:a16="http://schemas.microsoft.com/office/drawing/2014/main" id="{E7DA89CE-7987-4D2A-94E7-950B5B6C9D94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5" name="月 334">
                  <a:extLst>
                    <a:ext uri="{FF2B5EF4-FFF2-40B4-BE49-F238E27FC236}">
                      <a16:creationId xmlns:a16="http://schemas.microsoft.com/office/drawing/2014/main" id="{9A5BF7DF-B74D-4D58-8096-2856E808A343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36" name="月 335">
                  <a:extLst>
                    <a:ext uri="{FF2B5EF4-FFF2-40B4-BE49-F238E27FC236}">
                      <a16:creationId xmlns:a16="http://schemas.microsoft.com/office/drawing/2014/main" id="{306D4F6A-A01A-4D04-BB02-5C2890F1C649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E3779769-DCCD-41DD-9140-2DE6BB2EB4F9}"/>
                  </a:ext>
                </a:extLst>
              </p:cNvPr>
              <p:cNvGrpSpPr/>
              <p:nvPr/>
            </p:nvGrpSpPr>
            <p:grpSpPr>
              <a:xfrm rot="4107755">
                <a:off x="7942476" y="4192869"/>
                <a:ext cx="405197" cy="1119375"/>
                <a:chOff x="7383270" y="3535994"/>
                <a:chExt cx="910377" cy="2514957"/>
              </a:xfrm>
            </p:grpSpPr>
            <p:sp>
              <p:nvSpPr>
                <p:cNvPr id="317" name="台形 316">
                  <a:extLst>
                    <a:ext uri="{FF2B5EF4-FFF2-40B4-BE49-F238E27FC236}">
                      <a16:creationId xmlns:a16="http://schemas.microsoft.com/office/drawing/2014/main" id="{9DC58842-8E8D-40BE-BC97-82A5F98A11D1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7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8" name="台形 317">
                  <a:extLst>
                    <a:ext uri="{FF2B5EF4-FFF2-40B4-BE49-F238E27FC236}">
                      <a16:creationId xmlns:a16="http://schemas.microsoft.com/office/drawing/2014/main" id="{854C3B6B-C911-4DBC-BD30-6761319F3DE9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9" name="台形 318">
                  <a:extLst>
                    <a:ext uri="{FF2B5EF4-FFF2-40B4-BE49-F238E27FC236}">
                      <a16:creationId xmlns:a16="http://schemas.microsoft.com/office/drawing/2014/main" id="{88D38B2D-4A9C-40CD-A153-4BB9ECCDDA8E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0" name="台形 319">
                  <a:extLst>
                    <a:ext uri="{FF2B5EF4-FFF2-40B4-BE49-F238E27FC236}">
                      <a16:creationId xmlns:a16="http://schemas.microsoft.com/office/drawing/2014/main" id="{53EF29B9-B130-4C6E-83E3-5BF4B97C9003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1" name="台形 320">
                  <a:extLst>
                    <a:ext uri="{FF2B5EF4-FFF2-40B4-BE49-F238E27FC236}">
                      <a16:creationId xmlns:a16="http://schemas.microsoft.com/office/drawing/2014/main" id="{48C12483-4C25-466D-973F-31405DCE05A8}"/>
                    </a:ext>
                  </a:extLst>
                </p:cNvPr>
                <p:cNvSpPr/>
                <p:nvPr/>
              </p:nvSpPr>
              <p:spPr bwMode="auto">
                <a:xfrm>
                  <a:off x="7706682" y="353599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43A8C468-7A51-4907-970B-BEAE892C529B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3" name="月 322">
                  <a:extLst>
                    <a:ext uri="{FF2B5EF4-FFF2-40B4-BE49-F238E27FC236}">
                      <a16:creationId xmlns:a16="http://schemas.microsoft.com/office/drawing/2014/main" id="{C39128AA-58DD-4C4F-848F-BED5DD839D6A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4" name="月 323">
                  <a:extLst>
                    <a:ext uri="{FF2B5EF4-FFF2-40B4-BE49-F238E27FC236}">
                      <a16:creationId xmlns:a16="http://schemas.microsoft.com/office/drawing/2014/main" id="{0B13DEA7-7A2F-461E-8F04-7215A9393D34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5" name="月 324">
                  <a:extLst>
                    <a:ext uri="{FF2B5EF4-FFF2-40B4-BE49-F238E27FC236}">
                      <a16:creationId xmlns:a16="http://schemas.microsoft.com/office/drawing/2014/main" id="{8FA57D08-F340-44E8-A180-D23144030B8C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26" name="月 325">
                  <a:extLst>
                    <a:ext uri="{FF2B5EF4-FFF2-40B4-BE49-F238E27FC236}">
                      <a16:creationId xmlns:a16="http://schemas.microsoft.com/office/drawing/2014/main" id="{E9454618-E07E-440E-B3F8-B56AD7E01C98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BE7414A1-21A4-428E-AD1B-2D28AAA368D4}"/>
                  </a:ext>
                </a:extLst>
              </p:cNvPr>
              <p:cNvGrpSpPr/>
              <p:nvPr/>
            </p:nvGrpSpPr>
            <p:grpSpPr>
              <a:xfrm rot="3086090">
                <a:off x="7579759" y="4068365"/>
                <a:ext cx="405197" cy="1119375"/>
                <a:chOff x="7383270" y="3535994"/>
                <a:chExt cx="910377" cy="2514957"/>
              </a:xfrm>
            </p:grpSpPr>
            <p:sp>
              <p:nvSpPr>
                <p:cNvPr id="307" name="台形 306">
                  <a:extLst>
                    <a:ext uri="{FF2B5EF4-FFF2-40B4-BE49-F238E27FC236}">
                      <a16:creationId xmlns:a16="http://schemas.microsoft.com/office/drawing/2014/main" id="{121F48A8-545E-4B6F-AFD7-46E0A9474339}"/>
                    </a:ext>
                  </a:extLst>
                </p:cNvPr>
                <p:cNvSpPr/>
                <p:nvPr/>
              </p:nvSpPr>
              <p:spPr bwMode="auto">
                <a:xfrm rot="19800000" flipH="1">
                  <a:off x="7408783" y="3698517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08" name="台形 307">
                  <a:extLst>
                    <a:ext uri="{FF2B5EF4-FFF2-40B4-BE49-F238E27FC236}">
                      <a16:creationId xmlns:a16="http://schemas.microsoft.com/office/drawing/2014/main" id="{9AEE0847-11D5-441C-BDB1-964C697E52D1}"/>
                    </a:ext>
                  </a:extLst>
                </p:cNvPr>
                <p:cNvSpPr/>
                <p:nvPr/>
              </p:nvSpPr>
              <p:spPr bwMode="auto">
                <a:xfrm rot="1800000">
                  <a:off x="8131379" y="3705173"/>
                  <a:ext cx="160744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09" name="台形 308">
                  <a:extLst>
                    <a:ext uri="{FF2B5EF4-FFF2-40B4-BE49-F238E27FC236}">
                      <a16:creationId xmlns:a16="http://schemas.microsoft.com/office/drawing/2014/main" id="{2E2287DF-878B-47F8-AA8F-B3E963957121}"/>
                    </a:ext>
                  </a:extLst>
                </p:cNvPr>
                <p:cNvSpPr/>
                <p:nvPr/>
              </p:nvSpPr>
              <p:spPr bwMode="auto">
                <a:xfrm rot="900000">
                  <a:off x="7907399" y="3572689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0" name="台形 309">
                  <a:extLst>
                    <a:ext uri="{FF2B5EF4-FFF2-40B4-BE49-F238E27FC236}">
                      <a16:creationId xmlns:a16="http://schemas.microsoft.com/office/drawing/2014/main" id="{9A741E0E-DA0C-4D85-A704-DC763AED3C82}"/>
                    </a:ext>
                  </a:extLst>
                </p:cNvPr>
                <p:cNvSpPr/>
                <p:nvPr/>
              </p:nvSpPr>
              <p:spPr bwMode="auto">
                <a:xfrm rot="20700000">
                  <a:off x="7500985" y="358292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1" name="台形 310">
                  <a:extLst>
                    <a:ext uri="{FF2B5EF4-FFF2-40B4-BE49-F238E27FC236}">
                      <a16:creationId xmlns:a16="http://schemas.microsoft.com/office/drawing/2014/main" id="{3F51F0F5-EA6C-4E52-9000-ADDD95981069}"/>
                    </a:ext>
                  </a:extLst>
                </p:cNvPr>
                <p:cNvSpPr/>
                <p:nvPr/>
              </p:nvSpPr>
              <p:spPr bwMode="auto">
                <a:xfrm>
                  <a:off x="7706682" y="3535994"/>
                  <a:ext cx="270030" cy="485286"/>
                </a:xfrm>
                <a:prstGeom prst="trapezoid">
                  <a:avLst/>
                </a:prstGeom>
                <a:solidFill>
                  <a:srgbClr val="00CC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1DB41410-A50C-4AFD-A668-91DDEE067A24}"/>
                    </a:ext>
                  </a:extLst>
                </p:cNvPr>
                <p:cNvSpPr/>
                <p:nvPr/>
              </p:nvSpPr>
              <p:spPr bwMode="auto">
                <a:xfrm>
                  <a:off x="7383270" y="3969060"/>
                  <a:ext cx="910377" cy="2081891"/>
                </a:xfrm>
                <a:custGeom>
                  <a:avLst/>
                  <a:gdLst>
                    <a:gd name="connsiteX0" fmla="*/ 455189 w 910377"/>
                    <a:gd name="connsiteY0" fmla="*/ 0 h 2081891"/>
                    <a:gd name="connsiteX1" fmla="*/ 910377 w 910377"/>
                    <a:gd name="connsiteY1" fmla="*/ 254325 h 2081891"/>
                    <a:gd name="connsiteX2" fmla="*/ 213428 w 910377"/>
                    <a:gd name="connsiteY2" fmla="*/ 2050848 h 2081891"/>
                    <a:gd name="connsiteX3" fmla="*/ 175674 w 910377"/>
                    <a:gd name="connsiteY3" fmla="*/ 2081891 h 2081891"/>
                    <a:gd name="connsiteX4" fmla="*/ 41249 w 910377"/>
                    <a:gd name="connsiteY4" fmla="*/ 2027951 h 2081891"/>
                    <a:gd name="connsiteX5" fmla="*/ 17759 w 910377"/>
                    <a:gd name="connsiteY5" fmla="*/ 2008135 h 2081891"/>
                    <a:gd name="connsiteX6" fmla="*/ 40535 w 910377"/>
                    <a:gd name="connsiteY6" fmla="*/ 1881079 h 2081891"/>
                    <a:gd name="connsiteX7" fmla="*/ 0 w 910377"/>
                    <a:gd name="connsiteY7" fmla="*/ 254325 h 2081891"/>
                    <a:gd name="connsiteX8" fmla="*/ 455189 w 910377"/>
                    <a:gd name="connsiteY8" fmla="*/ 0 h 20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0377" h="2081891">
                      <a:moveTo>
                        <a:pt x="455189" y="0"/>
                      </a:moveTo>
                      <a:cubicBezTo>
                        <a:pt x="706582" y="0"/>
                        <a:pt x="910377" y="113865"/>
                        <a:pt x="910377" y="254325"/>
                      </a:cubicBezTo>
                      <a:cubicBezTo>
                        <a:pt x="910377" y="377226"/>
                        <a:pt x="730165" y="1554406"/>
                        <a:pt x="213428" y="2050848"/>
                      </a:cubicBezTo>
                      <a:lnTo>
                        <a:pt x="175674" y="2081891"/>
                      </a:lnTo>
                      <a:lnTo>
                        <a:pt x="41249" y="2027951"/>
                      </a:lnTo>
                      <a:lnTo>
                        <a:pt x="17759" y="2008135"/>
                      </a:lnTo>
                      <a:lnTo>
                        <a:pt x="40535" y="1881079"/>
                      </a:lnTo>
                      <a:cubicBezTo>
                        <a:pt x="160062" y="1101686"/>
                        <a:pt x="0" y="377226"/>
                        <a:pt x="0" y="254325"/>
                      </a:cubicBezTo>
                      <a:cubicBezTo>
                        <a:pt x="0" y="113865"/>
                        <a:pt x="203796" y="0"/>
                        <a:pt x="455189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2D050"/>
                    </a:gs>
                    <a:gs pos="50000">
                      <a:srgbClr val="CCFF66"/>
                    </a:gs>
                  </a:gsLst>
                  <a:lin ang="162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3" name="月 312">
                  <a:extLst>
                    <a:ext uri="{FF2B5EF4-FFF2-40B4-BE49-F238E27FC236}">
                      <a16:creationId xmlns:a16="http://schemas.microsoft.com/office/drawing/2014/main" id="{8A4501B8-D34D-4B90-A6B0-2F2AAF41A721}"/>
                    </a:ext>
                  </a:extLst>
                </p:cNvPr>
                <p:cNvSpPr/>
                <p:nvPr/>
              </p:nvSpPr>
              <p:spPr bwMode="auto">
                <a:xfrm rot="5400000">
                  <a:off x="7792407" y="3848618"/>
                  <a:ext cx="73616" cy="711870"/>
                </a:xfrm>
                <a:prstGeom prst="moon">
                  <a:avLst/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4" name="月 313">
                  <a:extLst>
                    <a:ext uri="{FF2B5EF4-FFF2-40B4-BE49-F238E27FC236}">
                      <a16:creationId xmlns:a16="http://schemas.microsoft.com/office/drawing/2014/main" id="{CB317624-ED9A-4645-8B22-56475430AF0D}"/>
                    </a:ext>
                  </a:extLst>
                </p:cNvPr>
                <p:cNvSpPr/>
                <p:nvPr/>
              </p:nvSpPr>
              <p:spPr bwMode="auto">
                <a:xfrm rot="5400000">
                  <a:off x="7785618" y="4099443"/>
                  <a:ext cx="87194" cy="68012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5" name="月 314">
                  <a:extLst>
                    <a:ext uri="{FF2B5EF4-FFF2-40B4-BE49-F238E27FC236}">
                      <a16:creationId xmlns:a16="http://schemas.microsoft.com/office/drawing/2014/main" id="{CBB9833F-2542-465A-80CF-077AC3E5A7E9}"/>
                    </a:ext>
                  </a:extLst>
                </p:cNvPr>
                <p:cNvSpPr/>
                <p:nvPr/>
              </p:nvSpPr>
              <p:spPr bwMode="auto">
                <a:xfrm rot="5400000">
                  <a:off x="7760218" y="4397893"/>
                  <a:ext cx="93544" cy="635670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16" name="月 315">
                  <a:extLst>
                    <a:ext uri="{FF2B5EF4-FFF2-40B4-BE49-F238E27FC236}">
                      <a16:creationId xmlns:a16="http://schemas.microsoft.com/office/drawing/2014/main" id="{AC5020BC-8ADA-4619-BB31-9A3E1D79A442}"/>
                    </a:ext>
                  </a:extLst>
                </p:cNvPr>
                <p:cNvSpPr/>
                <p:nvPr/>
              </p:nvSpPr>
              <p:spPr bwMode="auto">
                <a:xfrm rot="5400000">
                  <a:off x="7731553" y="4677383"/>
                  <a:ext cx="81219" cy="572365"/>
                </a:xfrm>
                <a:prstGeom prst="moon">
                  <a:avLst>
                    <a:gd name="adj" fmla="val 39076"/>
                  </a:avLst>
                </a:prstGeom>
                <a:solidFill>
                  <a:srgbClr val="CC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1681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長野県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7C3479E-25BA-4A7A-9EF8-202E93071FE9}"/>
              </a:ext>
            </a:extLst>
          </p:cNvPr>
          <p:cNvSpPr txBox="1"/>
          <p:nvPr/>
        </p:nvSpPr>
        <p:spPr>
          <a:xfrm>
            <a:off x="5095408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水ワサビ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FA5E750F-8D17-498E-AFB2-D36BD57EEB67}"/>
              </a:ext>
            </a:extLst>
          </p:cNvPr>
          <p:cNvSpPr txBox="1"/>
          <p:nvPr/>
        </p:nvSpPr>
        <p:spPr>
          <a:xfrm>
            <a:off x="1201244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マスカット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B12B97FB-C6D8-41B8-A590-16C49A5B60D0}"/>
              </a:ext>
            </a:extLst>
          </p:cNvPr>
          <p:cNvSpPr txBox="1"/>
          <p:nvPr/>
        </p:nvSpPr>
        <p:spPr>
          <a:xfrm>
            <a:off x="9231000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そば</a:t>
            </a: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FB6DCF6-569F-4822-9D0D-D55389F5E5F6}"/>
              </a:ext>
            </a:extLst>
          </p:cNvPr>
          <p:cNvGrpSpPr/>
          <p:nvPr/>
        </p:nvGrpSpPr>
        <p:grpSpPr>
          <a:xfrm>
            <a:off x="869902" y="1817827"/>
            <a:ext cx="3194098" cy="2034770"/>
            <a:chOff x="1520355" y="3380484"/>
            <a:chExt cx="2562286" cy="1632280"/>
          </a:xfrm>
        </p:grpSpPr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2223B71E-3FC8-486E-85DC-AC2D452749A3}"/>
                </a:ext>
              </a:extLst>
            </p:cNvPr>
            <p:cNvGrpSpPr/>
            <p:nvPr/>
          </p:nvGrpSpPr>
          <p:grpSpPr>
            <a:xfrm>
              <a:off x="1520355" y="3422689"/>
              <a:ext cx="2562286" cy="1590075"/>
              <a:chOff x="1520355" y="3422689"/>
              <a:chExt cx="2562286" cy="1590075"/>
            </a:xfrm>
          </p:grpSpPr>
          <p:grpSp>
            <p:nvGrpSpPr>
              <p:cNvPr id="230" name="グループ化 229">
                <a:extLst>
                  <a:ext uri="{FF2B5EF4-FFF2-40B4-BE49-F238E27FC236}">
                    <a16:creationId xmlns:a16="http://schemas.microsoft.com/office/drawing/2014/main" id="{7F35F9D2-E772-48F3-8811-BC51998841DC}"/>
                  </a:ext>
                </a:extLst>
              </p:cNvPr>
              <p:cNvGrpSpPr/>
              <p:nvPr/>
            </p:nvGrpSpPr>
            <p:grpSpPr>
              <a:xfrm>
                <a:off x="1520355" y="34760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232" name="グループ化 231">
                  <a:extLst>
                    <a:ext uri="{FF2B5EF4-FFF2-40B4-BE49-F238E27FC236}">
                      <a16:creationId xmlns:a16="http://schemas.microsoft.com/office/drawing/2014/main" id="{D52D4C8C-19E5-452C-B548-1E4DEC29839C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235" name="フリーフォーム: 図形 234">
                    <a:extLst>
                      <a:ext uri="{FF2B5EF4-FFF2-40B4-BE49-F238E27FC236}">
                        <a16:creationId xmlns:a16="http://schemas.microsoft.com/office/drawing/2014/main" id="{D1984FA1-D034-4D94-B029-B3CEFDEB5FA2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36" name="楕円 235">
                    <a:extLst>
                      <a:ext uri="{FF2B5EF4-FFF2-40B4-BE49-F238E27FC236}">
                        <a16:creationId xmlns:a16="http://schemas.microsoft.com/office/drawing/2014/main" id="{2A7DA3C4-63DA-4538-900C-284695CEE2AF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5DB34A47-527A-4D59-8128-021E5ACE43EA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489919BA-EAE5-4515-B816-834EC4218099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D10D8033-EEE2-4468-B162-49204FD802D3}"/>
                  </a:ext>
                </a:extLst>
              </p:cNvPr>
              <p:cNvSpPr/>
              <p:nvPr/>
            </p:nvSpPr>
            <p:spPr>
              <a:xfrm>
                <a:off x="1691091" y="3422689"/>
                <a:ext cx="2288921" cy="1580891"/>
              </a:xfrm>
              <a:custGeom>
                <a:avLst/>
                <a:gdLst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48429 w 2288921"/>
                  <a:gd name="connsiteY14" fmla="*/ 1242852 h 1561841"/>
                  <a:gd name="connsiteX15" fmla="*/ 0 w 2288921"/>
                  <a:gd name="connsiteY15" fmla="*/ 696105 h 1561841"/>
                  <a:gd name="connsiteX16" fmla="*/ 1146262 w 2288921"/>
                  <a:gd name="connsiteY16" fmla="*/ 180262 h 1561841"/>
                  <a:gd name="connsiteX17" fmla="*/ 1351670 w 2288921"/>
                  <a:gd name="connsiteY17" fmla="*/ 77904 h 1561841"/>
                  <a:gd name="connsiteX18" fmla="*/ 1369024 w 2288921"/>
                  <a:gd name="connsiteY18" fmla="*/ 78801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48429 w 2288921"/>
                  <a:gd name="connsiteY15" fmla="*/ 1242852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535488 w 2288921"/>
                  <a:gd name="connsiteY9" fmla="*/ 1281982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80891"/>
                  <a:gd name="connsiteX1" fmla="*/ 1615300 w 2288921"/>
                  <a:gd name="connsiteY1" fmla="*/ 116367 h 1580891"/>
                  <a:gd name="connsiteX2" fmla="*/ 1618864 w 2288921"/>
                  <a:gd name="connsiteY2" fmla="*/ 116934 h 1580891"/>
                  <a:gd name="connsiteX3" fmla="*/ 1624054 w 2288921"/>
                  <a:gd name="connsiteY3" fmla="*/ 118379 h 1580891"/>
                  <a:gd name="connsiteX4" fmla="*/ 1722792 w 2288921"/>
                  <a:gd name="connsiteY4" fmla="*/ 248734 h 1580891"/>
                  <a:gd name="connsiteX5" fmla="*/ 2114061 w 2288921"/>
                  <a:gd name="connsiteY5" fmla="*/ 733147 h 1580891"/>
                  <a:gd name="connsiteX6" fmla="*/ 2288921 w 2288921"/>
                  <a:gd name="connsiteY6" fmla="*/ 949635 h 1580891"/>
                  <a:gd name="connsiteX7" fmla="*/ 2283754 w 2288921"/>
                  <a:gd name="connsiteY7" fmla="*/ 956876 h 1580891"/>
                  <a:gd name="connsiteX8" fmla="*/ 2239674 w 2288921"/>
                  <a:gd name="connsiteY8" fmla="*/ 1003812 h 1580891"/>
                  <a:gd name="connsiteX9" fmla="*/ 1535488 w 2288921"/>
                  <a:gd name="connsiteY9" fmla="*/ 1281982 h 1580891"/>
                  <a:gd name="connsiteX10" fmla="*/ 1389103 w 2288921"/>
                  <a:gd name="connsiteY10" fmla="*/ 1282873 h 1580891"/>
                  <a:gd name="connsiteX11" fmla="*/ 1325584 w 2288921"/>
                  <a:gd name="connsiteY11" fmla="*/ 1338299 h 1580891"/>
                  <a:gd name="connsiteX12" fmla="*/ 911282 w 2288921"/>
                  <a:gd name="connsiteY12" fmla="*/ 1580891 h 1580891"/>
                  <a:gd name="connsiteX13" fmla="*/ 533304 w 2288921"/>
                  <a:gd name="connsiteY13" fmla="*/ 1266482 h 1580891"/>
                  <a:gd name="connsiteX14" fmla="*/ 487753 w 2288921"/>
                  <a:gd name="connsiteY14" fmla="*/ 1218367 h 1580891"/>
                  <a:gd name="connsiteX15" fmla="*/ 419854 w 2288921"/>
                  <a:gd name="connsiteY15" fmla="*/ 1199990 h 1580891"/>
                  <a:gd name="connsiteX16" fmla="*/ 0 w 2288921"/>
                  <a:gd name="connsiteY16" fmla="*/ 696105 h 1580891"/>
                  <a:gd name="connsiteX17" fmla="*/ 1146262 w 2288921"/>
                  <a:gd name="connsiteY17" fmla="*/ 180262 h 1580891"/>
                  <a:gd name="connsiteX18" fmla="*/ 1351670 w 2288921"/>
                  <a:gd name="connsiteY18" fmla="*/ 77904 h 1580891"/>
                  <a:gd name="connsiteX19" fmla="*/ 1369024 w 2288921"/>
                  <a:gd name="connsiteY19" fmla="*/ 78801 h 1580891"/>
                  <a:gd name="connsiteX20" fmla="*/ 1527158 w 2288921"/>
                  <a:gd name="connsiteY20" fmla="*/ 0 h 15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88921" h="1580891">
                    <a:moveTo>
                      <a:pt x="1527158" y="0"/>
                    </a:moveTo>
                    <a:lnTo>
                      <a:pt x="1615300" y="116367"/>
                    </a:lnTo>
                    <a:lnTo>
                      <a:pt x="1618864" y="116934"/>
                    </a:lnTo>
                    <a:lnTo>
                      <a:pt x="1624054" y="118379"/>
                    </a:lnTo>
                    <a:lnTo>
                      <a:pt x="1722792" y="248734"/>
                    </a:lnTo>
                    <a:cubicBezTo>
                      <a:pt x="1853215" y="415563"/>
                      <a:pt x="1983638" y="573462"/>
                      <a:pt x="2114061" y="733147"/>
                    </a:cubicBezTo>
                    <a:lnTo>
                      <a:pt x="2288921" y="949635"/>
                    </a:lnTo>
                    <a:lnTo>
                      <a:pt x="2283754" y="956876"/>
                    </a:lnTo>
                    <a:lnTo>
                      <a:pt x="2239674" y="1003812"/>
                    </a:lnTo>
                    <a:lnTo>
                      <a:pt x="1535488" y="1281982"/>
                    </a:lnTo>
                    <a:lnTo>
                      <a:pt x="1389103" y="1282873"/>
                    </a:lnTo>
                    <a:lnTo>
                      <a:pt x="1325584" y="1338299"/>
                    </a:lnTo>
                    <a:lnTo>
                      <a:pt x="911282" y="1580891"/>
                    </a:lnTo>
                    <a:lnTo>
                      <a:pt x="533304" y="1266482"/>
                    </a:lnTo>
                    <a:cubicBezTo>
                      <a:pt x="522883" y="1264731"/>
                      <a:pt x="498174" y="1220118"/>
                      <a:pt x="487753" y="1218367"/>
                    </a:cubicBezTo>
                    <a:lnTo>
                      <a:pt x="419854" y="1199990"/>
                    </a:lnTo>
                    <a:lnTo>
                      <a:pt x="0" y="696105"/>
                    </a:lnTo>
                    <a:cubicBezTo>
                      <a:pt x="390124" y="537552"/>
                      <a:pt x="766853" y="365604"/>
                      <a:pt x="1146262" y="180262"/>
                    </a:cubicBezTo>
                    <a:lnTo>
                      <a:pt x="1351670" y="77904"/>
                    </a:lnTo>
                    <a:lnTo>
                      <a:pt x="1369024" y="78801"/>
                    </a:lnTo>
                    <a:lnTo>
                      <a:pt x="1527158" y="0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B6AFDAFC-79FF-4CF1-918C-23A416B88E60}"/>
                </a:ext>
              </a:extLst>
            </p:cNvPr>
            <p:cNvGrpSpPr/>
            <p:nvPr/>
          </p:nvGrpSpPr>
          <p:grpSpPr>
            <a:xfrm rot="18000000">
              <a:off x="2696029" y="3037466"/>
              <a:ext cx="977858" cy="1663894"/>
              <a:chOff x="2517485" y="2384413"/>
              <a:chExt cx="1306252" cy="2222678"/>
            </a:xfrm>
          </p:grpSpPr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D993EADD-8DA0-4703-B595-FE2F7C803CE7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26" name="グループ化 125">
                <a:extLst>
                  <a:ext uri="{FF2B5EF4-FFF2-40B4-BE49-F238E27FC236}">
                    <a16:creationId xmlns:a16="http://schemas.microsoft.com/office/drawing/2014/main" id="{E0D94392-41E7-4501-BE86-947F3991C479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227" name="楕円 226">
                  <a:extLst>
                    <a:ext uri="{FF2B5EF4-FFF2-40B4-BE49-F238E27FC236}">
                      <a16:creationId xmlns:a16="http://schemas.microsoft.com/office/drawing/2014/main" id="{EE8AF671-0F49-4F4A-8584-848FB27F51F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B2A2E701-4430-4251-9881-029CE4B50A6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E02FA6E6-F95E-4EE7-8A6F-AFA74607418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7" name="グループ化 126">
                <a:extLst>
                  <a:ext uri="{FF2B5EF4-FFF2-40B4-BE49-F238E27FC236}">
                    <a16:creationId xmlns:a16="http://schemas.microsoft.com/office/drawing/2014/main" id="{438A2F84-27AF-4D04-A15C-83C99633FDC9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224" name="楕円 223">
                  <a:extLst>
                    <a:ext uri="{FF2B5EF4-FFF2-40B4-BE49-F238E27FC236}">
                      <a16:creationId xmlns:a16="http://schemas.microsoft.com/office/drawing/2014/main" id="{56F18253-4635-40BA-96DF-5D753665F27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45F4D47A-3D61-4CFA-8359-40E0A4CE246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EE14A116-B2F8-4583-A416-F3849CFBE5B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8" name="グループ化 127">
                <a:extLst>
                  <a:ext uri="{FF2B5EF4-FFF2-40B4-BE49-F238E27FC236}">
                    <a16:creationId xmlns:a16="http://schemas.microsoft.com/office/drawing/2014/main" id="{4F35211C-658A-45EF-AC23-18D34641910A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221" name="楕円 220">
                  <a:extLst>
                    <a:ext uri="{FF2B5EF4-FFF2-40B4-BE49-F238E27FC236}">
                      <a16:creationId xmlns:a16="http://schemas.microsoft.com/office/drawing/2014/main" id="{81BFDBCD-2078-44FE-AF05-42801EE0332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21A92DB3-998C-470C-B2A4-DDC4E2E65E4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3" name="フリーフォーム: 図形 222">
                  <a:extLst>
                    <a:ext uri="{FF2B5EF4-FFF2-40B4-BE49-F238E27FC236}">
                      <a16:creationId xmlns:a16="http://schemas.microsoft.com/office/drawing/2014/main" id="{57C69F0D-0C35-4645-A0FE-A2A27BAFD83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9" name="グループ化 128">
                <a:extLst>
                  <a:ext uri="{FF2B5EF4-FFF2-40B4-BE49-F238E27FC236}">
                    <a16:creationId xmlns:a16="http://schemas.microsoft.com/office/drawing/2014/main" id="{2C414719-39A3-4BE6-AF71-3F9A608F7F0E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218" name="楕円 217">
                  <a:extLst>
                    <a:ext uri="{FF2B5EF4-FFF2-40B4-BE49-F238E27FC236}">
                      <a16:creationId xmlns:a16="http://schemas.microsoft.com/office/drawing/2014/main" id="{1A616A0F-C722-4805-AB22-CD84C3B12D8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D3381830-A363-4E6D-B348-9D453DB0C0A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9877B04C-388F-48DB-BBFF-015DB97973D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0" name="グループ化 129">
                <a:extLst>
                  <a:ext uri="{FF2B5EF4-FFF2-40B4-BE49-F238E27FC236}">
                    <a16:creationId xmlns:a16="http://schemas.microsoft.com/office/drawing/2014/main" id="{1CED02C5-1DB3-46E2-B483-1C4C169E0E0F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215" name="楕円 214">
                  <a:extLst>
                    <a:ext uri="{FF2B5EF4-FFF2-40B4-BE49-F238E27FC236}">
                      <a16:creationId xmlns:a16="http://schemas.microsoft.com/office/drawing/2014/main" id="{F52A1396-B305-40CF-868F-288D7837E19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6" name="フリーフォーム: 図形 215">
                  <a:extLst>
                    <a:ext uri="{FF2B5EF4-FFF2-40B4-BE49-F238E27FC236}">
                      <a16:creationId xmlns:a16="http://schemas.microsoft.com/office/drawing/2014/main" id="{26B4251B-39CA-46CC-80F5-E4952B7C716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7" name="フリーフォーム: 図形 216">
                  <a:extLst>
                    <a:ext uri="{FF2B5EF4-FFF2-40B4-BE49-F238E27FC236}">
                      <a16:creationId xmlns:a16="http://schemas.microsoft.com/office/drawing/2014/main" id="{06EC108E-DDF7-46AD-98AE-1567AF58C7A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27F652A5-2342-4518-8F76-247D8C50D337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212" name="楕円 211">
                  <a:extLst>
                    <a:ext uri="{FF2B5EF4-FFF2-40B4-BE49-F238E27FC236}">
                      <a16:creationId xmlns:a16="http://schemas.microsoft.com/office/drawing/2014/main" id="{38920F9F-EEBE-437F-BBA4-A691DFFD998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4BEC22A6-2FFB-4150-9BB3-95096A85565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A5ECFE98-51AB-461C-A76C-423A6738D33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2" name="グループ化 131">
                <a:extLst>
                  <a:ext uri="{FF2B5EF4-FFF2-40B4-BE49-F238E27FC236}">
                    <a16:creationId xmlns:a16="http://schemas.microsoft.com/office/drawing/2014/main" id="{479DC52E-7627-4B60-A607-732AE0C0A939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209" name="楕円 208">
                  <a:extLst>
                    <a:ext uri="{FF2B5EF4-FFF2-40B4-BE49-F238E27FC236}">
                      <a16:creationId xmlns:a16="http://schemas.microsoft.com/office/drawing/2014/main" id="{CD03FFAF-3DB2-4136-97DF-26628CD6967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0" name="フリーフォーム: 図形 209">
                  <a:extLst>
                    <a:ext uri="{FF2B5EF4-FFF2-40B4-BE49-F238E27FC236}">
                      <a16:creationId xmlns:a16="http://schemas.microsoft.com/office/drawing/2014/main" id="{D6138815-DF27-4162-9F2B-0C744972FEA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1" name="フリーフォーム: 図形 210">
                  <a:extLst>
                    <a:ext uri="{FF2B5EF4-FFF2-40B4-BE49-F238E27FC236}">
                      <a16:creationId xmlns:a16="http://schemas.microsoft.com/office/drawing/2014/main" id="{A1173D87-AFE1-4830-8424-5135D24BD0D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3" name="グループ化 132">
                <a:extLst>
                  <a:ext uri="{FF2B5EF4-FFF2-40B4-BE49-F238E27FC236}">
                    <a16:creationId xmlns:a16="http://schemas.microsoft.com/office/drawing/2014/main" id="{480E2E25-0303-4025-B163-627164EF2410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206" name="楕円 205">
                  <a:extLst>
                    <a:ext uri="{FF2B5EF4-FFF2-40B4-BE49-F238E27FC236}">
                      <a16:creationId xmlns:a16="http://schemas.microsoft.com/office/drawing/2014/main" id="{4708C227-144A-4FBF-ACF0-3BA97ADB106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86E2A33B-049F-48C5-9DC5-4FEBDA4137A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C7A7B338-361D-4B68-A821-D1D57E73CB0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4" name="グループ化 133">
                <a:extLst>
                  <a:ext uri="{FF2B5EF4-FFF2-40B4-BE49-F238E27FC236}">
                    <a16:creationId xmlns:a16="http://schemas.microsoft.com/office/drawing/2014/main" id="{E095804F-DD79-40C6-B529-5407FFE77D06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203" name="楕円 202">
                  <a:extLst>
                    <a:ext uri="{FF2B5EF4-FFF2-40B4-BE49-F238E27FC236}">
                      <a16:creationId xmlns:a16="http://schemas.microsoft.com/office/drawing/2014/main" id="{D573430E-797C-4AA2-A1FD-894CEA67122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16752ACA-A087-4573-8352-E728EAE9F2B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9F11794D-F77D-4160-9B02-165930CD60B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5" name="グループ化 134">
                <a:extLst>
                  <a:ext uri="{FF2B5EF4-FFF2-40B4-BE49-F238E27FC236}">
                    <a16:creationId xmlns:a16="http://schemas.microsoft.com/office/drawing/2014/main" id="{47017E10-2ACF-4AAE-897F-8F57AF913DE7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200" name="楕円 199">
                  <a:extLst>
                    <a:ext uri="{FF2B5EF4-FFF2-40B4-BE49-F238E27FC236}">
                      <a16:creationId xmlns:a16="http://schemas.microsoft.com/office/drawing/2014/main" id="{B5597938-7F1C-4957-A066-51FFCA6AF8E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370C5EE1-098F-402E-B40E-C5EF117E42A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D49F00E9-63CD-444E-937F-DE516FBF96A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6" name="グループ化 135">
                <a:extLst>
                  <a:ext uri="{FF2B5EF4-FFF2-40B4-BE49-F238E27FC236}">
                    <a16:creationId xmlns:a16="http://schemas.microsoft.com/office/drawing/2014/main" id="{3274641D-B478-4311-AEB8-77890A338D72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197" name="楕円 196">
                  <a:extLst>
                    <a:ext uri="{FF2B5EF4-FFF2-40B4-BE49-F238E27FC236}">
                      <a16:creationId xmlns:a16="http://schemas.microsoft.com/office/drawing/2014/main" id="{96095EB0-44C1-4993-B4CF-BC9E583FD2C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EEB1AED8-2DA5-455D-8F8C-857842FE0E8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AD39EA0B-099B-4DD6-9588-77B36411F0D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7" name="グループ化 136">
                <a:extLst>
                  <a:ext uri="{FF2B5EF4-FFF2-40B4-BE49-F238E27FC236}">
                    <a16:creationId xmlns:a16="http://schemas.microsoft.com/office/drawing/2014/main" id="{045CDFE7-C6A9-4972-BE41-B6AF6DB40C41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94" name="楕円 193">
                  <a:extLst>
                    <a:ext uri="{FF2B5EF4-FFF2-40B4-BE49-F238E27FC236}">
                      <a16:creationId xmlns:a16="http://schemas.microsoft.com/office/drawing/2014/main" id="{EFB38648-28D2-408D-9D63-96310E46AB2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34B70412-6648-4689-849F-3AE521CA481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2D5DCBAE-900C-43A2-8493-19A7FF5CDEC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8" name="グループ化 137">
                <a:extLst>
                  <a:ext uri="{FF2B5EF4-FFF2-40B4-BE49-F238E27FC236}">
                    <a16:creationId xmlns:a16="http://schemas.microsoft.com/office/drawing/2014/main" id="{5A568CA3-9CE7-4B01-9577-A235AB1B5A90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91" name="楕円 190">
                  <a:extLst>
                    <a:ext uri="{FF2B5EF4-FFF2-40B4-BE49-F238E27FC236}">
                      <a16:creationId xmlns:a16="http://schemas.microsoft.com/office/drawing/2014/main" id="{2E12CB3D-639B-43B6-9E20-328B240CC11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97E657D9-67D7-4E51-85DC-5D390812105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3F24DA33-34DE-48BB-ADC8-DC4E4DC410C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CC29E579-04B7-47D5-805F-35B46BDA7057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188" name="楕円 187">
                  <a:extLst>
                    <a:ext uri="{FF2B5EF4-FFF2-40B4-BE49-F238E27FC236}">
                      <a16:creationId xmlns:a16="http://schemas.microsoft.com/office/drawing/2014/main" id="{267D9C6F-6165-43D1-9E97-3DA16B31F79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C4C6C11D-F5B4-462B-90CC-C41D58DEFE7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4B8AF722-F298-4872-8AE1-B147FBFF165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0" name="グループ化 139">
                <a:extLst>
                  <a:ext uri="{FF2B5EF4-FFF2-40B4-BE49-F238E27FC236}">
                    <a16:creationId xmlns:a16="http://schemas.microsoft.com/office/drawing/2014/main" id="{72D39A7F-47F8-4A9F-8DBE-1DE1AAE1E35A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85" name="楕円 184">
                  <a:extLst>
                    <a:ext uri="{FF2B5EF4-FFF2-40B4-BE49-F238E27FC236}">
                      <a16:creationId xmlns:a16="http://schemas.microsoft.com/office/drawing/2014/main" id="{D3A14EDD-053E-4155-9A81-760258C9E3D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C8FCF1F6-3C82-49BC-AB95-7A00D771E6D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BFDE0B4D-EBBE-47D7-B762-3B5B71FAF8E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1" name="グループ化 140">
                <a:extLst>
                  <a:ext uri="{FF2B5EF4-FFF2-40B4-BE49-F238E27FC236}">
                    <a16:creationId xmlns:a16="http://schemas.microsoft.com/office/drawing/2014/main" id="{C7911BFE-3BEF-4AAA-8D75-47ED2564DBAA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82" name="楕円 181">
                  <a:extLst>
                    <a:ext uri="{FF2B5EF4-FFF2-40B4-BE49-F238E27FC236}">
                      <a16:creationId xmlns:a16="http://schemas.microsoft.com/office/drawing/2014/main" id="{60A8C54D-345D-4B25-B0B6-C1C455B552C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836A13A5-874A-40B5-98A5-B1CB8A86A0C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4B4A67F2-01B9-4A3E-90BD-9FABB8D69C6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2" name="グループ化 141">
                <a:extLst>
                  <a:ext uri="{FF2B5EF4-FFF2-40B4-BE49-F238E27FC236}">
                    <a16:creationId xmlns:a16="http://schemas.microsoft.com/office/drawing/2014/main" id="{F09DB6C8-780A-427C-AAFF-2629782512E5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2874E156-9461-49E5-9AF5-02BE9BF1679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393ECD5B-5D7B-4BB5-B023-6C4611B1F3C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F89CC292-E2BC-472F-8B48-0D0634BB47B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3" name="グループ化 142">
                <a:extLst>
                  <a:ext uri="{FF2B5EF4-FFF2-40B4-BE49-F238E27FC236}">
                    <a16:creationId xmlns:a16="http://schemas.microsoft.com/office/drawing/2014/main" id="{DE8F2CF6-6E56-4F6C-9025-AB0F599ADCA3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176" name="楕円 175">
                  <a:extLst>
                    <a:ext uri="{FF2B5EF4-FFF2-40B4-BE49-F238E27FC236}">
                      <a16:creationId xmlns:a16="http://schemas.microsoft.com/office/drawing/2014/main" id="{1CFB33E5-223F-431F-A089-2411E0063C1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EBC11836-1A2B-4A06-99E3-1B660BB5EE0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F928D1B5-B27B-4056-ADDB-0E1A5B5C8D1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4" name="グループ化 143">
                <a:extLst>
                  <a:ext uri="{FF2B5EF4-FFF2-40B4-BE49-F238E27FC236}">
                    <a16:creationId xmlns:a16="http://schemas.microsoft.com/office/drawing/2014/main" id="{65EA58A8-E01F-4077-8C4A-41D96652E73A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173" name="楕円 172">
                  <a:extLst>
                    <a:ext uri="{FF2B5EF4-FFF2-40B4-BE49-F238E27FC236}">
                      <a16:creationId xmlns:a16="http://schemas.microsoft.com/office/drawing/2014/main" id="{D27746D9-EC9B-44F2-8F07-3F63A291667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49F7E4A7-F408-4547-BCE3-1FFEA911744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E1AACFB3-9C04-4DD2-BD48-AB070A20C9F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53F97769-D516-4CC6-BF70-2753F2D25A2B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170" name="楕円 169">
                  <a:extLst>
                    <a:ext uri="{FF2B5EF4-FFF2-40B4-BE49-F238E27FC236}">
                      <a16:creationId xmlns:a16="http://schemas.microsoft.com/office/drawing/2014/main" id="{ECB394D9-1DC6-4889-828B-2FB4442E8C4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C124B5A9-6EA6-4AE4-AD3A-FA40CF3DBFA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E71CB66A-574F-4F30-BE9A-6B56F5772E5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6" name="グループ化 145">
                <a:extLst>
                  <a:ext uri="{FF2B5EF4-FFF2-40B4-BE49-F238E27FC236}">
                    <a16:creationId xmlns:a16="http://schemas.microsoft.com/office/drawing/2014/main" id="{01E2A7C1-72C6-4900-A7E2-791E054971E3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167" name="楕円 166">
                  <a:extLst>
                    <a:ext uri="{FF2B5EF4-FFF2-40B4-BE49-F238E27FC236}">
                      <a16:creationId xmlns:a16="http://schemas.microsoft.com/office/drawing/2014/main" id="{102D16C1-D66A-46CF-8F0D-0BE9B00719C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F116768C-572D-4305-9A7D-3EC2CEECB19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BBECABDD-97C6-49F9-9F8F-D2D18C6C1D8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C674EA7A-D45D-4776-B0C2-605C2BE71E49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164" name="楕円 163">
                  <a:extLst>
                    <a:ext uri="{FF2B5EF4-FFF2-40B4-BE49-F238E27FC236}">
                      <a16:creationId xmlns:a16="http://schemas.microsoft.com/office/drawing/2014/main" id="{E9139167-EFAC-450A-AE86-595A57DE46F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4000C8E3-4C64-4B34-8E89-549E506ABCC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12DD12BA-6F93-4828-8FD4-27A187E1640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8" name="グループ化 147">
                <a:extLst>
                  <a:ext uri="{FF2B5EF4-FFF2-40B4-BE49-F238E27FC236}">
                    <a16:creationId xmlns:a16="http://schemas.microsoft.com/office/drawing/2014/main" id="{01D9DB26-3FDE-4E7E-8D69-2260A992A1EC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61" name="楕円 160">
                  <a:extLst>
                    <a:ext uri="{FF2B5EF4-FFF2-40B4-BE49-F238E27FC236}">
                      <a16:creationId xmlns:a16="http://schemas.microsoft.com/office/drawing/2014/main" id="{7EB34446-23AA-4026-B64C-B20C31447FC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1635A99C-E2F4-4FD0-B517-F3BE387EB7A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E3DD005C-C553-4AF3-80C0-74573233DC3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9" name="グループ化 148">
                <a:extLst>
                  <a:ext uri="{FF2B5EF4-FFF2-40B4-BE49-F238E27FC236}">
                    <a16:creationId xmlns:a16="http://schemas.microsoft.com/office/drawing/2014/main" id="{28DA4C85-7358-45BF-93B4-8EA1CF42E25B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158" name="楕円 157">
                  <a:extLst>
                    <a:ext uri="{FF2B5EF4-FFF2-40B4-BE49-F238E27FC236}">
                      <a16:creationId xmlns:a16="http://schemas.microsoft.com/office/drawing/2014/main" id="{6A593157-352B-43E7-9274-4C6957DA495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2FA83C8A-04FC-49DC-85DD-FCB82D13CD1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8E73A97F-DA39-4F34-B7B5-6EB9F1660EA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50" name="グループ化 149">
                <a:extLst>
                  <a:ext uri="{FF2B5EF4-FFF2-40B4-BE49-F238E27FC236}">
                    <a16:creationId xmlns:a16="http://schemas.microsoft.com/office/drawing/2014/main" id="{E52C26A4-CE4C-4636-978E-BFE301E88F2D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155" name="楕円 154">
                  <a:extLst>
                    <a:ext uri="{FF2B5EF4-FFF2-40B4-BE49-F238E27FC236}">
                      <a16:creationId xmlns:a16="http://schemas.microsoft.com/office/drawing/2014/main" id="{E9990C4B-E7C7-449B-8D5E-7695C97EC08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843CFDF3-0251-4025-AB06-C3A90B04E27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76F1B03F-AE81-4170-A292-3A1658FF199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28C004C2-9008-44E6-AC59-1E8E82C7A862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152" name="楕円 151">
                  <a:extLst>
                    <a:ext uri="{FF2B5EF4-FFF2-40B4-BE49-F238E27FC236}">
                      <a16:creationId xmlns:a16="http://schemas.microsoft.com/office/drawing/2014/main" id="{3BC22531-FFE0-4D7F-953D-A16C0BE644F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2BCF6810-D4C1-4F45-9769-32C1DEA4D72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C1CC6545-BAD9-4A28-90AC-7BE2CFBD654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25E5DB95-8D5B-4C95-B281-A54FF76FDBAC}"/>
                </a:ext>
              </a:extLst>
            </p:cNvPr>
            <p:cNvGrpSpPr/>
            <p:nvPr/>
          </p:nvGrpSpPr>
          <p:grpSpPr>
            <a:xfrm rot="18000000">
              <a:off x="1943554" y="3332741"/>
              <a:ext cx="977858" cy="1663894"/>
              <a:chOff x="2517485" y="2384413"/>
              <a:chExt cx="1306252" cy="2222678"/>
            </a:xfrm>
          </p:grpSpPr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EDB603CE-C87B-40E4-A0E9-54500BF1A339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0B744F55-E04D-442E-8246-BE9FC6DB0FCB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122" name="楕円 121">
                  <a:extLst>
                    <a:ext uri="{FF2B5EF4-FFF2-40B4-BE49-F238E27FC236}">
                      <a16:creationId xmlns:a16="http://schemas.microsoft.com/office/drawing/2014/main" id="{DD335947-009C-41D5-BF0B-9D5CE9DAC51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3" name="フリーフォーム: 図形 122">
                  <a:extLst>
                    <a:ext uri="{FF2B5EF4-FFF2-40B4-BE49-F238E27FC236}">
                      <a16:creationId xmlns:a16="http://schemas.microsoft.com/office/drawing/2014/main" id="{2E938A60-EB57-4FD5-A166-1C8CFCE3FD3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4" name="フリーフォーム: 図形 123">
                  <a:extLst>
                    <a:ext uri="{FF2B5EF4-FFF2-40B4-BE49-F238E27FC236}">
                      <a16:creationId xmlns:a16="http://schemas.microsoft.com/office/drawing/2014/main" id="{F1098300-EB83-42DB-97A9-5DCB402BFE5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8" name="グループ化 17">
                <a:extLst>
                  <a:ext uri="{FF2B5EF4-FFF2-40B4-BE49-F238E27FC236}">
                    <a16:creationId xmlns:a16="http://schemas.microsoft.com/office/drawing/2014/main" id="{3AA88C0E-65FE-4DA5-ABE7-5F2815919F8D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119" name="楕円 118">
                  <a:extLst>
                    <a:ext uri="{FF2B5EF4-FFF2-40B4-BE49-F238E27FC236}">
                      <a16:creationId xmlns:a16="http://schemas.microsoft.com/office/drawing/2014/main" id="{7D28ECCB-23CE-4707-8548-D0BB8CA298D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" name="フリーフォーム: 図形 119">
                  <a:extLst>
                    <a:ext uri="{FF2B5EF4-FFF2-40B4-BE49-F238E27FC236}">
                      <a16:creationId xmlns:a16="http://schemas.microsoft.com/office/drawing/2014/main" id="{62F8B646-210E-447C-9019-3E133C10DD8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" name="フリーフォーム: 図形 120">
                  <a:extLst>
                    <a:ext uri="{FF2B5EF4-FFF2-40B4-BE49-F238E27FC236}">
                      <a16:creationId xmlns:a16="http://schemas.microsoft.com/office/drawing/2014/main" id="{67032CAE-0661-434E-B02C-AF5054999FF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9" name="グループ化 18">
                <a:extLst>
                  <a:ext uri="{FF2B5EF4-FFF2-40B4-BE49-F238E27FC236}">
                    <a16:creationId xmlns:a16="http://schemas.microsoft.com/office/drawing/2014/main" id="{B8112883-154F-4E1D-9A05-619B078949E6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BCE3284C-C713-4DE8-9152-7422859F90E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" name="フリーフォーム: 図形 116">
                  <a:extLst>
                    <a:ext uri="{FF2B5EF4-FFF2-40B4-BE49-F238E27FC236}">
                      <a16:creationId xmlns:a16="http://schemas.microsoft.com/office/drawing/2014/main" id="{FD04BF5B-35C3-4629-89FF-5B2C701A7E2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" name="フリーフォーム: 図形 117">
                  <a:extLst>
                    <a:ext uri="{FF2B5EF4-FFF2-40B4-BE49-F238E27FC236}">
                      <a16:creationId xmlns:a16="http://schemas.microsoft.com/office/drawing/2014/main" id="{4C620F97-7737-4462-881E-1CB1FDDCD5B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0" name="グループ化 19">
                <a:extLst>
                  <a:ext uri="{FF2B5EF4-FFF2-40B4-BE49-F238E27FC236}">
                    <a16:creationId xmlns:a16="http://schemas.microsoft.com/office/drawing/2014/main" id="{97136598-935D-4178-971F-A79B23C90FB6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A2A13B82-8BDF-44C5-A9BD-939921C37E3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47C04169-3252-4083-A5E4-1913483781E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49269010-B510-4B02-A294-EAB6F114BF8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1" name="グループ化 20">
                <a:extLst>
                  <a:ext uri="{FF2B5EF4-FFF2-40B4-BE49-F238E27FC236}">
                    <a16:creationId xmlns:a16="http://schemas.microsoft.com/office/drawing/2014/main" id="{3070BD71-364D-4E38-A50E-BE35A5A62571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110" name="楕円 109">
                  <a:extLst>
                    <a:ext uri="{FF2B5EF4-FFF2-40B4-BE49-F238E27FC236}">
                      <a16:creationId xmlns:a16="http://schemas.microsoft.com/office/drawing/2014/main" id="{B14E6C0E-4E7B-451B-8829-735A476CF79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" name="フリーフォーム: 図形 110">
                  <a:extLst>
                    <a:ext uri="{FF2B5EF4-FFF2-40B4-BE49-F238E27FC236}">
                      <a16:creationId xmlns:a16="http://schemas.microsoft.com/office/drawing/2014/main" id="{6D6587E5-A0CB-42F8-BCFB-ADB70CBB024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" name="フリーフォーム: 図形 111">
                  <a:extLst>
                    <a:ext uri="{FF2B5EF4-FFF2-40B4-BE49-F238E27FC236}">
                      <a16:creationId xmlns:a16="http://schemas.microsoft.com/office/drawing/2014/main" id="{7CE033EE-524A-4482-83BF-7DBB18FDF12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34649E3F-E921-4EF0-990E-C9C2E6D43108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107" name="楕円 106">
                  <a:extLst>
                    <a:ext uri="{FF2B5EF4-FFF2-40B4-BE49-F238E27FC236}">
                      <a16:creationId xmlns:a16="http://schemas.microsoft.com/office/drawing/2014/main" id="{B467D8AF-ED0D-4658-9D34-6B74F7841BA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" name="フリーフォーム: 図形 107">
                  <a:extLst>
                    <a:ext uri="{FF2B5EF4-FFF2-40B4-BE49-F238E27FC236}">
                      <a16:creationId xmlns:a16="http://schemas.microsoft.com/office/drawing/2014/main" id="{9425482A-E6D3-4259-9B92-A1FFF231668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BC7F21C6-9CC2-4B2A-B1AF-6A2EF2697FF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59C303BC-EEA9-4DEA-AAC3-03C7DC1367EE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4" name="楕円 103">
                  <a:extLst>
                    <a:ext uri="{FF2B5EF4-FFF2-40B4-BE49-F238E27FC236}">
                      <a16:creationId xmlns:a16="http://schemas.microsoft.com/office/drawing/2014/main" id="{86A76D4D-9B94-438C-A669-DF4D4EB8C92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7FFFD6FB-6265-4FEC-B4BD-6DB73C1884B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0E857E3B-21F5-4963-B25C-163C83CA40B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AABC50B6-F604-4090-9C87-15613A7D896D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101" name="楕円 100">
                  <a:extLst>
                    <a:ext uri="{FF2B5EF4-FFF2-40B4-BE49-F238E27FC236}">
                      <a16:creationId xmlns:a16="http://schemas.microsoft.com/office/drawing/2014/main" id="{6BEC232F-2C50-4CFC-9E93-FBDB6A053CE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A3C9E45D-7697-463E-8D08-FAF6A713666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DF46B339-8EB8-4802-B9CC-73A59A29A63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5" name="グループ化 24">
                <a:extLst>
                  <a:ext uri="{FF2B5EF4-FFF2-40B4-BE49-F238E27FC236}">
                    <a16:creationId xmlns:a16="http://schemas.microsoft.com/office/drawing/2014/main" id="{592BBA25-A84F-4347-B7AD-B82E16FCD830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98" name="楕円 97">
                  <a:extLst>
                    <a:ext uri="{FF2B5EF4-FFF2-40B4-BE49-F238E27FC236}">
                      <a16:creationId xmlns:a16="http://schemas.microsoft.com/office/drawing/2014/main" id="{99EFFCF4-6E8A-48CA-9DF3-D52FFE90AF3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FDAF641A-A8A8-4C30-83D8-3DC67D2AD10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E364FE2C-8700-4B2A-B0D0-84F7EAE090E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2548C34A-A34C-41DC-9B87-F3C7EAE3C192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95" name="楕円 94">
                  <a:extLst>
                    <a:ext uri="{FF2B5EF4-FFF2-40B4-BE49-F238E27FC236}">
                      <a16:creationId xmlns:a16="http://schemas.microsoft.com/office/drawing/2014/main" id="{BF1E9D08-187B-4FB3-A2E8-CF74DF422BD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2B0696A5-708C-458D-95F2-C3974BCF195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1986A0ED-F98B-4C61-969A-7BECA60DA1F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7" name="グループ化 26">
                <a:extLst>
                  <a:ext uri="{FF2B5EF4-FFF2-40B4-BE49-F238E27FC236}">
                    <a16:creationId xmlns:a16="http://schemas.microsoft.com/office/drawing/2014/main" id="{40A9E819-44E2-42FF-9A56-7672C9D26B4E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92" name="楕円 91">
                  <a:extLst>
                    <a:ext uri="{FF2B5EF4-FFF2-40B4-BE49-F238E27FC236}">
                      <a16:creationId xmlns:a16="http://schemas.microsoft.com/office/drawing/2014/main" id="{AADECD2A-0CBC-4B08-904A-B8D98195D49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8BE97DAB-BE78-4D65-9D4E-24BB58B41FF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C371AA0A-EC9A-4401-9D7D-DF6BDFA814C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7B456E8E-C785-4F31-B9C2-88309BA9508B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89" name="楕円 88">
                  <a:extLst>
                    <a:ext uri="{FF2B5EF4-FFF2-40B4-BE49-F238E27FC236}">
                      <a16:creationId xmlns:a16="http://schemas.microsoft.com/office/drawing/2014/main" id="{0001658E-5EB6-4146-A2D5-B151C188CB9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CC6160FE-BC11-465D-8680-11B39BD96E1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613BE407-6BE9-40E5-85A9-015F9F6379F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F35EA4D4-FD73-40CD-883F-4B593F99BB04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86" name="楕円 85">
                  <a:extLst>
                    <a:ext uri="{FF2B5EF4-FFF2-40B4-BE49-F238E27FC236}">
                      <a16:creationId xmlns:a16="http://schemas.microsoft.com/office/drawing/2014/main" id="{8E550B3F-624C-4E4C-83FD-F9FF69B21D1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7" name="フリーフォーム: 図形 86">
                  <a:extLst>
                    <a:ext uri="{FF2B5EF4-FFF2-40B4-BE49-F238E27FC236}">
                      <a16:creationId xmlns:a16="http://schemas.microsoft.com/office/drawing/2014/main" id="{39A05DB7-7940-4C8D-B5EB-485281C0EF6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E679DE60-9EA3-40E4-B206-F80378F1E37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65EE32B4-3313-4853-912D-DF62D8989370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83" name="楕円 82">
                  <a:extLst>
                    <a:ext uri="{FF2B5EF4-FFF2-40B4-BE49-F238E27FC236}">
                      <a16:creationId xmlns:a16="http://schemas.microsoft.com/office/drawing/2014/main" id="{894CE909-28BA-4920-94CC-87515DA541A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CD45EA1D-2DAC-4CA5-BF36-56330552B7C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84B56986-E65B-4DC8-BF08-462CD690005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4A06B5DF-7B59-44E9-A8E3-80CB32D9A445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80" name="楕円 79">
                  <a:extLst>
                    <a:ext uri="{FF2B5EF4-FFF2-40B4-BE49-F238E27FC236}">
                      <a16:creationId xmlns:a16="http://schemas.microsoft.com/office/drawing/2014/main" id="{C3EDF604-85DA-450E-AFCC-147D316D6A8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F1C4FA9E-A0B7-4FA7-A170-27419A49720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9DA2E9DE-42B5-4C21-925B-A1F1A304DA2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E9477D7D-B7CD-476A-907A-CBED09D3991E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77" name="楕円 76">
                  <a:extLst>
                    <a:ext uri="{FF2B5EF4-FFF2-40B4-BE49-F238E27FC236}">
                      <a16:creationId xmlns:a16="http://schemas.microsoft.com/office/drawing/2014/main" id="{FA6A81BE-D372-4781-A94A-92F5D5AD0BE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7C6794C3-0E24-4E6B-9FF8-DFFB38EFAD3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A9F21F35-E0B6-4F10-834E-8DB53A7E42D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7251D9A1-3B8C-4F2A-A7E5-A44603FB1C82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74" name="楕円 73">
                  <a:extLst>
                    <a:ext uri="{FF2B5EF4-FFF2-40B4-BE49-F238E27FC236}">
                      <a16:creationId xmlns:a16="http://schemas.microsoft.com/office/drawing/2014/main" id="{CDA68D75-EC7E-475B-97DF-74EC3CDCB14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" name="フリーフォーム: 図形 74">
                  <a:extLst>
                    <a:ext uri="{FF2B5EF4-FFF2-40B4-BE49-F238E27FC236}">
                      <a16:creationId xmlns:a16="http://schemas.microsoft.com/office/drawing/2014/main" id="{5A258357-735F-4C75-88E7-EDB9BAF7044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" name="フリーフォーム: 図形 75">
                  <a:extLst>
                    <a:ext uri="{FF2B5EF4-FFF2-40B4-BE49-F238E27FC236}">
                      <a16:creationId xmlns:a16="http://schemas.microsoft.com/office/drawing/2014/main" id="{70791D96-41AE-49C7-985A-CE617505135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3E448860-0FB6-49C3-B294-F2BF895C8146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71" name="楕円 70">
                  <a:extLst>
                    <a:ext uri="{FF2B5EF4-FFF2-40B4-BE49-F238E27FC236}">
                      <a16:creationId xmlns:a16="http://schemas.microsoft.com/office/drawing/2014/main" id="{57716B24-64EE-4339-8512-1723ED25D75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8813B0B7-7185-4336-89D0-6F115D607AC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13AF5A16-BE6F-4EB4-92BE-ADDD150FE45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5" name="グループ化 34">
                <a:extLst>
                  <a:ext uri="{FF2B5EF4-FFF2-40B4-BE49-F238E27FC236}">
                    <a16:creationId xmlns:a16="http://schemas.microsoft.com/office/drawing/2014/main" id="{D57D2EA7-8A2F-4E20-8B72-E48751E83D7E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68" name="楕円 67">
                  <a:extLst>
                    <a:ext uri="{FF2B5EF4-FFF2-40B4-BE49-F238E27FC236}">
                      <a16:creationId xmlns:a16="http://schemas.microsoft.com/office/drawing/2014/main" id="{5809DECF-218D-4979-84F1-DAA3CA1CB75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BBBEEADD-57F0-4062-AAF0-08C1A14AB31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6A059864-2C89-40A1-AA78-340844F4F3E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6" name="グループ化 35">
                <a:extLst>
                  <a:ext uri="{FF2B5EF4-FFF2-40B4-BE49-F238E27FC236}">
                    <a16:creationId xmlns:a16="http://schemas.microsoft.com/office/drawing/2014/main" id="{6642A8FF-F264-433E-B136-825CC6C86D0C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65" name="楕円 64">
                  <a:extLst>
                    <a:ext uri="{FF2B5EF4-FFF2-40B4-BE49-F238E27FC236}">
                      <a16:creationId xmlns:a16="http://schemas.microsoft.com/office/drawing/2014/main" id="{3720FBCB-5A19-49CF-9608-E6ACC6E0448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70398731-45C9-4D34-88F1-DADAE9D308F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93708C3F-4221-4075-98DD-69200A5CC9E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7" name="グループ化 36">
                <a:extLst>
                  <a:ext uri="{FF2B5EF4-FFF2-40B4-BE49-F238E27FC236}">
                    <a16:creationId xmlns:a16="http://schemas.microsoft.com/office/drawing/2014/main" id="{A15A51A8-76A3-4E0B-84CC-F81466E5437F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62" name="楕円 61">
                  <a:extLst>
                    <a:ext uri="{FF2B5EF4-FFF2-40B4-BE49-F238E27FC236}">
                      <a16:creationId xmlns:a16="http://schemas.microsoft.com/office/drawing/2014/main" id="{1E2EC2BE-3629-418E-9054-E8878FDCAE6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09A8D8A0-7F18-44D1-AAA1-A19E560B7C7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E32A39C5-3E59-4E17-BA61-E0B47B0E42B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0E7CDAE5-49EB-49C3-8A7C-4B244CD47752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59" name="楕円 58">
                  <a:extLst>
                    <a:ext uri="{FF2B5EF4-FFF2-40B4-BE49-F238E27FC236}">
                      <a16:creationId xmlns:a16="http://schemas.microsoft.com/office/drawing/2014/main" id="{790783DF-222E-42A3-BFEA-11BE595FD83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F4EFAB28-00A4-4FA7-856B-3EEBD1A218D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E758C119-7462-4096-8BE5-95E73B03E01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F405F4B3-5E47-47C8-9001-3FA5F10886D3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56" name="楕円 55">
                  <a:extLst>
                    <a:ext uri="{FF2B5EF4-FFF2-40B4-BE49-F238E27FC236}">
                      <a16:creationId xmlns:a16="http://schemas.microsoft.com/office/drawing/2014/main" id="{4D295EF9-2BB4-4832-AE56-B60CD390AF6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0671C7B0-0812-4985-A6FB-1B129ADED05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D218D988-D56A-4F91-BE11-75711FA4866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0" name="グループ化 39">
                <a:extLst>
                  <a:ext uri="{FF2B5EF4-FFF2-40B4-BE49-F238E27FC236}">
                    <a16:creationId xmlns:a16="http://schemas.microsoft.com/office/drawing/2014/main" id="{D27C498A-F092-48D2-8738-9ED777EC0AE5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49" name="楕円 48">
                  <a:extLst>
                    <a:ext uri="{FF2B5EF4-FFF2-40B4-BE49-F238E27FC236}">
                      <a16:creationId xmlns:a16="http://schemas.microsoft.com/office/drawing/2014/main" id="{B4B398C7-D989-45F5-AFF0-9FEA0DE76EA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A549C393-1799-48BF-BDD5-A8D8C84069F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C8035FBC-7FA5-4049-9A1A-ED28221F73F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66596E59-90EB-41E4-88FC-952E624E1347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46" name="楕円 45">
                  <a:extLst>
                    <a:ext uri="{FF2B5EF4-FFF2-40B4-BE49-F238E27FC236}">
                      <a16:creationId xmlns:a16="http://schemas.microsoft.com/office/drawing/2014/main" id="{A43EBF91-A8A0-4E3C-8EF7-889FBC5921E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953E6EA2-1A95-4A3F-B826-E78CC56F206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7B4BB6AC-9884-450D-A0AB-4002F635E74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6477EDB5-B889-4EB6-9FEE-2665EB31038B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43" name="楕円 42">
                  <a:extLst>
                    <a:ext uri="{FF2B5EF4-FFF2-40B4-BE49-F238E27FC236}">
                      <a16:creationId xmlns:a16="http://schemas.microsoft.com/office/drawing/2014/main" id="{326DDFDF-9084-4B28-8DE0-355E1AD1DD3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9A61A7F0-0BA8-4AF1-8562-E7DCB47020F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7DD4B28D-FD07-4575-9ABD-012F8B36A2A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37" name="グループ化 236">
            <a:extLst>
              <a:ext uri="{FF2B5EF4-FFF2-40B4-BE49-F238E27FC236}">
                <a16:creationId xmlns:a16="http://schemas.microsoft.com/office/drawing/2014/main" id="{91816773-1D51-4E3A-B332-9F292FF8F79C}"/>
              </a:ext>
            </a:extLst>
          </p:cNvPr>
          <p:cNvGrpSpPr/>
          <p:nvPr/>
        </p:nvGrpSpPr>
        <p:grpSpPr>
          <a:xfrm>
            <a:off x="8260299" y="1869013"/>
            <a:ext cx="2954654" cy="1904295"/>
            <a:chOff x="2353011" y="636105"/>
            <a:chExt cx="2024886" cy="1305053"/>
          </a:xfrm>
        </p:grpSpPr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A7DF6B1B-B814-4D51-98B0-6DED7EA33B34}"/>
                </a:ext>
              </a:extLst>
            </p:cNvPr>
            <p:cNvSpPr/>
            <p:nvPr/>
          </p:nvSpPr>
          <p:spPr>
            <a:xfrm>
              <a:off x="2353011" y="690390"/>
              <a:ext cx="1556555" cy="1250768"/>
            </a:xfrm>
            <a:custGeom>
              <a:avLst/>
              <a:gdLst>
                <a:gd name="connsiteX0" fmla="*/ 1240978 w 2481956"/>
                <a:gd name="connsiteY0" fmla="*/ 0 h 1994373"/>
                <a:gd name="connsiteX1" fmla="*/ 2475549 w 2481956"/>
                <a:gd name="connsiteY1" fmla="*/ 719932 h 1994373"/>
                <a:gd name="connsiteX2" fmla="*/ 2481956 w 2481956"/>
                <a:gd name="connsiteY2" fmla="*/ 801923 h 1994373"/>
                <a:gd name="connsiteX3" fmla="*/ 2481956 w 2481956"/>
                <a:gd name="connsiteY3" fmla="*/ 801923 h 1994373"/>
                <a:gd name="connsiteX4" fmla="*/ 2481956 w 2481956"/>
                <a:gd name="connsiteY4" fmla="*/ 801924 h 1994373"/>
                <a:gd name="connsiteX5" fmla="*/ 2481956 w 2481956"/>
                <a:gd name="connsiteY5" fmla="*/ 1192449 h 1994373"/>
                <a:gd name="connsiteX6" fmla="*/ 2481956 w 2481956"/>
                <a:gd name="connsiteY6" fmla="*/ 1243013 h 1994373"/>
                <a:gd name="connsiteX7" fmla="*/ 2478005 w 2481956"/>
                <a:gd name="connsiteY7" fmla="*/ 1243013 h 1994373"/>
                <a:gd name="connsiteX8" fmla="*/ 2475549 w 2481956"/>
                <a:gd name="connsiteY8" fmla="*/ 1274441 h 1994373"/>
                <a:gd name="connsiteX9" fmla="*/ 1240978 w 2481956"/>
                <a:gd name="connsiteY9" fmla="*/ 1994373 h 1994373"/>
                <a:gd name="connsiteX10" fmla="*/ 6407 w 2481956"/>
                <a:gd name="connsiteY10" fmla="*/ 1274441 h 1994373"/>
                <a:gd name="connsiteX11" fmla="*/ 3951 w 2481956"/>
                <a:gd name="connsiteY11" fmla="*/ 1243013 h 1994373"/>
                <a:gd name="connsiteX12" fmla="*/ 0 w 2481956"/>
                <a:gd name="connsiteY12" fmla="*/ 1243013 h 1994373"/>
                <a:gd name="connsiteX13" fmla="*/ 0 w 2481956"/>
                <a:gd name="connsiteY13" fmla="*/ 1192449 h 1994373"/>
                <a:gd name="connsiteX14" fmla="*/ 0 w 2481956"/>
                <a:gd name="connsiteY14" fmla="*/ 801924 h 1994373"/>
                <a:gd name="connsiteX15" fmla="*/ 0 w 2481956"/>
                <a:gd name="connsiteY15" fmla="*/ 801923 h 1994373"/>
                <a:gd name="connsiteX16" fmla="*/ 0 w 2481956"/>
                <a:gd name="connsiteY16" fmla="*/ 801923 h 1994373"/>
                <a:gd name="connsiteX17" fmla="*/ 6407 w 2481956"/>
                <a:gd name="connsiteY17" fmla="*/ 719932 h 1994373"/>
                <a:gd name="connsiteX18" fmla="*/ 1240978 w 2481956"/>
                <a:gd name="connsiteY18" fmla="*/ 0 h 19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81956" h="1994373">
                  <a:moveTo>
                    <a:pt x="1240978" y="0"/>
                  </a:moveTo>
                  <a:cubicBezTo>
                    <a:pt x="1883515" y="0"/>
                    <a:pt x="2411999" y="315557"/>
                    <a:pt x="2475549" y="719932"/>
                  </a:cubicBezTo>
                  <a:lnTo>
                    <a:pt x="2481956" y="801923"/>
                  </a:lnTo>
                  <a:lnTo>
                    <a:pt x="2481956" y="801923"/>
                  </a:lnTo>
                  <a:lnTo>
                    <a:pt x="2481956" y="801924"/>
                  </a:lnTo>
                  <a:lnTo>
                    <a:pt x="2481956" y="1192449"/>
                  </a:lnTo>
                  <a:lnTo>
                    <a:pt x="2481956" y="1243013"/>
                  </a:lnTo>
                  <a:lnTo>
                    <a:pt x="2478005" y="1243013"/>
                  </a:lnTo>
                  <a:lnTo>
                    <a:pt x="2475549" y="1274441"/>
                  </a:lnTo>
                  <a:cubicBezTo>
                    <a:pt x="2411999" y="1678816"/>
                    <a:pt x="1883515" y="1994373"/>
                    <a:pt x="1240978" y="1994373"/>
                  </a:cubicBezTo>
                  <a:cubicBezTo>
                    <a:pt x="598441" y="1994373"/>
                    <a:pt x="69958" y="1678816"/>
                    <a:pt x="6407" y="1274441"/>
                  </a:cubicBezTo>
                  <a:lnTo>
                    <a:pt x="3951" y="1243013"/>
                  </a:lnTo>
                  <a:lnTo>
                    <a:pt x="0" y="1243013"/>
                  </a:lnTo>
                  <a:lnTo>
                    <a:pt x="0" y="1192449"/>
                  </a:lnTo>
                  <a:lnTo>
                    <a:pt x="0" y="801924"/>
                  </a:lnTo>
                  <a:lnTo>
                    <a:pt x="0" y="801923"/>
                  </a:lnTo>
                  <a:lnTo>
                    <a:pt x="0" y="801923"/>
                  </a:lnTo>
                  <a:lnTo>
                    <a:pt x="6407" y="719932"/>
                  </a:lnTo>
                  <a:cubicBezTo>
                    <a:pt x="69958" y="315557"/>
                    <a:pt x="598441" y="0"/>
                    <a:pt x="1240978" y="0"/>
                  </a:cubicBezTo>
                  <a:close/>
                </a:path>
              </a:pathLst>
            </a:cu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970620991">
                    <a:custGeom>
                      <a:avLst/>
                      <a:gdLst>
                        <a:gd name="connsiteX0" fmla="*/ 1240978 w 2481956"/>
                        <a:gd name="connsiteY0" fmla="*/ 0 h 1994373"/>
                        <a:gd name="connsiteX1" fmla="*/ 2475549 w 2481956"/>
                        <a:gd name="connsiteY1" fmla="*/ 719932 h 1994373"/>
                        <a:gd name="connsiteX2" fmla="*/ 2481956 w 2481956"/>
                        <a:gd name="connsiteY2" fmla="*/ 801923 h 1994373"/>
                        <a:gd name="connsiteX3" fmla="*/ 2481956 w 2481956"/>
                        <a:gd name="connsiteY3" fmla="*/ 801923 h 1994373"/>
                        <a:gd name="connsiteX4" fmla="*/ 2481956 w 2481956"/>
                        <a:gd name="connsiteY4" fmla="*/ 801924 h 1994373"/>
                        <a:gd name="connsiteX5" fmla="*/ 2481956 w 2481956"/>
                        <a:gd name="connsiteY5" fmla="*/ 1192449 h 1994373"/>
                        <a:gd name="connsiteX6" fmla="*/ 2481956 w 2481956"/>
                        <a:gd name="connsiteY6" fmla="*/ 1243013 h 1994373"/>
                        <a:gd name="connsiteX7" fmla="*/ 2478005 w 2481956"/>
                        <a:gd name="connsiteY7" fmla="*/ 1243013 h 1994373"/>
                        <a:gd name="connsiteX8" fmla="*/ 2475549 w 2481956"/>
                        <a:gd name="connsiteY8" fmla="*/ 1274441 h 1994373"/>
                        <a:gd name="connsiteX9" fmla="*/ 1240978 w 2481956"/>
                        <a:gd name="connsiteY9" fmla="*/ 1994373 h 1994373"/>
                        <a:gd name="connsiteX10" fmla="*/ 6407 w 2481956"/>
                        <a:gd name="connsiteY10" fmla="*/ 1274441 h 1994373"/>
                        <a:gd name="connsiteX11" fmla="*/ 3951 w 2481956"/>
                        <a:gd name="connsiteY11" fmla="*/ 1243013 h 1994373"/>
                        <a:gd name="connsiteX12" fmla="*/ 0 w 2481956"/>
                        <a:gd name="connsiteY12" fmla="*/ 1243013 h 1994373"/>
                        <a:gd name="connsiteX13" fmla="*/ 0 w 2481956"/>
                        <a:gd name="connsiteY13" fmla="*/ 1192449 h 1994373"/>
                        <a:gd name="connsiteX14" fmla="*/ 0 w 2481956"/>
                        <a:gd name="connsiteY14" fmla="*/ 801924 h 1994373"/>
                        <a:gd name="connsiteX15" fmla="*/ 0 w 2481956"/>
                        <a:gd name="connsiteY15" fmla="*/ 801923 h 1994373"/>
                        <a:gd name="connsiteX16" fmla="*/ 0 w 2481956"/>
                        <a:gd name="connsiteY16" fmla="*/ 801923 h 1994373"/>
                        <a:gd name="connsiteX17" fmla="*/ 6407 w 2481956"/>
                        <a:gd name="connsiteY17" fmla="*/ 719932 h 1994373"/>
                        <a:gd name="connsiteX18" fmla="*/ 1240978 w 2481956"/>
                        <a:gd name="connsiteY18" fmla="*/ 0 h 199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481956" h="1994373" fill="none" extrusionOk="0">
                          <a:moveTo>
                            <a:pt x="1240978" y="0"/>
                          </a:moveTo>
                          <a:cubicBezTo>
                            <a:pt x="1900182" y="59443"/>
                            <a:pt x="2444469" y="220005"/>
                            <a:pt x="2475549" y="719932"/>
                          </a:cubicBezTo>
                          <a:cubicBezTo>
                            <a:pt x="2478678" y="739567"/>
                            <a:pt x="2479115" y="782462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1340" y="987055"/>
                            <a:pt x="2444833" y="1108578"/>
                            <a:pt x="2481956" y="1192449"/>
                          </a:cubicBezTo>
                          <a:cubicBezTo>
                            <a:pt x="2483554" y="1207705"/>
                            <a:pt x="2478062" y="1218436"/>
                            <a:pt x="2481956" y="1243013"/>
                          </a:cubicBezTo>
                          <a:cubicBezTo>
                            <a:pt x="2481008" y="1243295"/>
                            <a:pt x="2479145" y="1242670"/>
                            <a:pt x="2478005" y="1243013"/>
                          </a:cubicBezTo>
                          <a:cubicBezTo>
                            <a:pt x="2479574" y="1255712"/>
                            <a:pt x="2472623" y="1264476"/>
                            <a:pt x="2475549" y="1274441"/>
                          </a:cubicBezTo>
                          <a:cubicBezTo>
                            <a:pt x="2387149" y="1662602"/>
                            <a:pt x="1762665" y="1958858"/>
                            <a:pt x="1240978" y="1994373"/>
                          </a:cubicBezTo>
                          <a:cubicBezTo>
                            <a:pt x="598359" y="1985491"/>
                            <a:pt x="58652" y="1741861"/>
                            <a:pt x="6407" y="1274441"/>
                          </a:cubicBezTo>
                          <a:cubicBezTo>
                            <a:pt x="5426" y="1265030"/>
                            <a:pt x="7873" y="1253075"/>
                            <a:pt x="3951" y="1243013"/>
                          </a:cubicBezTo>
                          <a:cubicBezTo>
                            <a:pt x="2504" y="1243379"/>
                            <a:pt x="1294" y="1242814"/>
                            <a:pt x="0" y="1243013"/>
                          </a:cubicBezTo>
                          <a:cubicBezTo>
                            <a:pt x="-98" y="1222527"/>
                            <a:pt x="2559" y="1213997"/>
                            <a:pt x="0" y="1192449"/>
                          </a:cubicBezTo>
                          <a:cubicBezTo>
                            <a:pt x="-16191" y="1001309"/>
                            <a:pt x="30426" y="975753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2089" y="764461"/>
                            <a:pt x="4366" y="753740"/>
                            <a:pt x="6407" y="719932"/>
                          </a:cubicBezTo>
                          <a:cubicBezTo>
                            <a:pt x="84254" y="300935"/>
                            <a:pt x="465092" y="123164"/>
                            <a:pt x="1240978" y="0"/>
                          </a:cubicBezTo>
                          <a:close/>
                        </a:path>
                        <a:path w="2481956" h="1994373" stroke="0" extrusionOk="0">
                          <a:moveTo>
                            <a:pt x="1240978" y="0"/>
                          </a:moveTo>
                          <a:cubicBezTo>
                            <a:pt x="1877431" y="-11510"/>
                            <a:pt x="2470524" y="420285"/>
                            <a:pt x="2475549" y="719932"/>
                          </a:cubicBezTo>
                          <a:cubicBezTo>
                            <a:pt x="2477987" y="749517"/>
                            <a:pt x="2472485" y="779105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6206" y="938300"/>
                            <a:pt x="2451589" y="1067150"/>
                            <a:pt x="2481956" y="1192449"/>
                          </a:cubicBezTo>
                          <a:cubicBezTo>
                            <a:pt x="2482253" y="1216391"/>
                            <a:pt x="2481358" y="1224038"/>
                            <a:pt x="2481956" y="1243013"/>
                          </a:cubicBezTo>
                          <a:cubicBezTo>
                            <a:pt x="2480098" y="1243128"/>
                            <a:pt x="2479510" y="1242602"/>
                            <a:pt x="2478005" y="1243013"/>
                          </a:cubicBezTo>
                          <a:cubicBezTo>
                            <a:pt x="2479575" y="1251112"/>
                            <a:pt x="2475665" y="1267476"/>
                            <a:pt x="2475549" y="1274441"/>
                          </a:cubicBezTo>
                          <a:cubicBezTo>
                            <a:pt x="2452244" y="1813428"/>
                            <a:pt x="1872136" y="1932802"/>
                            <a:pt x="1240978" y="1994373"/>
                          </a:cubicBezTo>
                          <a:cubicBezTo>
                            <a:pt x="564544" y="2026613"/>
                            <a:pt x="128468" y="1652426"/>
                            <a:pt x="6407" y="1274441"/>
                          </a:cubicBezTo>
                          <a:cubicBezTo>
                            <a:pt x="5459" y="1265191"/>
                            <a:pt x="6240" y="1257561"/>
                            <a:pt x="3951" y="1243013"/>
                          </a:cubicBezTo>
                          <a:cubicBezTo>
                            <a:pt x="2880" y="1243355"/>
                            <a:pt x="1770" y="1242935"/>
                            <a:pt x="0" y="1243013"/>
                          </a:cubicBezTo>
                          <a:cubicBezTo>
                            <a:pt x="-2208" y="1231175"/>
                            <a:pt x="3524" y="1211144"/>
                            <a:pt x="0" y="1192449"/>
                          </a:cubicBezTo>
                          <a:cubicBezTo>
                            <a:pt x="-14592" y="1060475"/>
                            <a:pt x="33372" y="933291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-3443" y="783567"/>
                            <a:pt x="5702" y="737748"/>
                            <a:pt x="6407" y="719932"/>
                          </a:cubicBezTo>
                          <a:cubicBezTo>
                            <a:pt x="228432" y="227963"/>
                            <a:pt x="666109" y="88048"/>
                            <a:pt x="1240978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9" name="楕円 238">
              <a:extLst>
                <a:ext uri="{FF2B5EF4-FFF2-40B4-BE49-F238E27FC236}">
                  <a16:creationId xmlns:a16="http://schemas.microsoft.com/office/drawing/2014/main" id="{44AC2745-CCAE-42DA-BA9D-97FF4C0E8065}"/>
                </a:ext>
              </a:extLst>
            </p:cNvPr>
            <p:cNvSpPr/>
            <p:nvPr/>
          </p:nvSpPr>
          <p:spPr>
            <a:xfrm>
              <a:off x="2353011" y="684620"/>
              <a:ext cx="1556555" cy="1005850"/>
            </a:xfrm>
            <a:prstGeom prst="ellipse">
              <a:avLst/>
            </a:prstGeom>
            <a:solidFill>
              <a:srgbClr val="ED7D31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568750514">
                    <a:custGeom>
                      <a:avLst/>
                      <a:gdLst>
                        <a:gd name="connsiteX0" fmla="*/ 0 w 2481956"/>
                        <a:gd name="connsiteY0" fmla="*/ 801924 h 1603847"/>
                        <a:gd name="connsiteX1" fmla="*/ 1240978 w 2481956"/>
                        <a:gd name="connsiteY1" fmla="*/ 0 h 1603847"/>
                        <a:gd name="connsiteX2" fmla="*/ 2481956 w 2481956"/>
                        <a:gd name="connsiteY2" fmla="*/ 801924 h 1603847"/>
                        <a:gd name="connsiteX3" fmla="*/ 1240978 w 2481956"/>
                        <a:gd name="connsiteY3" fmla="*/ 1603848 h 1603847"/>
                        <a:gd name="connsiteX4" fmla="*/ 0 w 2481956"/>
                        <a:gd name="connsiteY4" fmla="*/ 801924 h 1603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81956" h="1603847" fill="none" extrusionOk="0">
                          <a:moveTo>
                            <a:pt x="0" y="801924"/>
                          </a:moveTo>
                          <a:cubicBezTo>
                            <a:pt x="89897" y="430025"/>
                            <a:pt x="430862" y="-46932"/>
                            <a:pt x="1240978" y="0"/>
                          </a:cubicBezTo>
                          <a:cubicBezTo>
                            <a:pt x="1987682" y="67461"/>
                            <a:pt x="2501364" y="453198"/>
                            <a:pt x="2481956" y="801924"/>
                          </a:cubicBezTo>
                          <a:cubicBezTo>
                            <a:pt x="2534367" y="1355393"/>
                            <a:pt x="1911479" y="1596553"/>
                            <a:pt x="1240978" y="1603848"/>
                          </a:cubicBezTo>
                          <a:cubicBezTo>
                            <a:pt x="571285" y="1554035"/>
                            <a:pt x="-100010" y="1212774"/>
                            <a:pt x="0" y="801924"/>
                          </a:cubicBezTo>
                          <a:close/>
                        </a:path>
                        <a:path w="2481956" h="1603847" stroke="0" extrusionOk="0">
                          <a:moveTo>
                            <a:pt x="0" y="801924"/>
                          </a:moveTo>
                          <a:cubicBezTo>
                            <a:pt x="-173244" y="300133"/>
                            <a:pt x="436857" y="-22739"/>
                            <a:pt x="1240978" y="0"/>
                          </a:cubicBezTo>
                          <a:cubicBezTo>
                            <a:pt x="1905005" y="-42971"/>
                            <a:pt x="2370315" y="361961"/>
                            <a:pt x="2481956" y="801924"/>
                          </a:cubicBezTo>
                          <a:cubicBezTo>
                            <a:pt x="2531865" y="1260715"/>
                            <a:pt x="1967396" y="1585812"/>
                            <a:pt x="1240978" y="1603848"/>
                          </a:cubicBezTo>
                          <a:cubicBezTo>
                            <a:pt x="617604" y="1567402"/>
                            <a:pt x="-75738" y="1296993"/>
                            <a:pt x="0" y="801924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0" name="楕円 239">
              <a:extLst>
                <a:ext uri="{FF2B5EF4-FFF2-40B4-BE49-F238E27FC236}">
                  <a16:creationId xmlns:a16="http://schemas.microsoft.com/office/drawing/2014/main" id="{834C7CAD-DB69-4B01-9F1A-1F030CD9B687}"/>
                </a:ext>
              </a:extLst>
            </p:cNvPr>
            <p:cNvSpPr/>
            <p:nvPr/>
          </p:nvSpPr>
          <p:spPr>
            <a:xfrm>
              <a:off x="2417889" y="729532"/>
              <a:ext cx="1426799" cy="885176"/>
            </a:xfrm>
            <a:prstGeom prst="ellipse">
              <a:avLst/>
            </a:pr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567449506">
                    <a:custGeom>
                      <a:avLst/>
                      <a:gdLst>
                        <a:gd name="connsiteX0" fmla="*/ 0 w 2275058"/>
                        <a:gd name="connsiteY0" fmla="*/ 705715 h 1411430"/>
                        <a:gd name="connsiteX1" fmla="*/ 1137529 w 2275058"/>
                        <a:gd name="connsiteY1" fmla="*/ 0 h 1411430"/>
                        <a:gd name="connsiteX2" fmla="*/ 2275058 w 2275058"/>
                        <a:gd name="connsiteY2" fmla="*/ 705715 h 1411430"/>
                        <a:gd name="connsiteX3" fmla="*/ 1137529 w 2275058"/>
                        <a:gd name="connsiteY3" fmla="*/ 1411430 h 1411430"/>
                        <a:gd name="connsiteX4" fmla="*/ 0 w 2275058"/>
                        <a:gd name="connsiteY4" fmla="*/ 705715 h 14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75058" h="1411430" fill="none" extrusionOk="0">
                          <a:moveTo>
                            <a:pt x="0" y="705715"/>
                          </a:moveTo>
                          <a:cubicBezTo>
                            <a:pt x="-109776" y="402836"/>
                            <a:pt x="527289" y="51874"/>
                            <a:pt x="1137529" y="0"/>
                          </a:cubicBezTo>
                          <a:cubicBezTo>
                            <a:pt x="1678594" y="-13258"/>
                            <a:pt x="2285174" y="341962"/>
                            <a:pt x="2275058" y="705715"/>
                          </a:cubicBezTo>
                          <a:cubicBezTo>
                            <a:pt x="2345396" y="1103509"/>
                            <a:pt x="1892717" y="1522718"/>
                            <a:pt x="1137529" y="1411430"/>
                          </a:cubicBezTo>
                          <a:cubicBezTo>
                            <a:pt x="500723" y="1426452"/>
                            <a:pt x="-51005" y="1080117"/>
                            <a:pt x="0" y="705715"/>
                          </a:cubicBezTo>
                          <a:close/>
                        </a:path>
                        <a:path w="2275058" h="1411430" stroke="0" extrusionOk="0">
                          <a:moveTo>
                            <a:pt x="0" y="705715"/>
                          </a:moveTo>
                          <a:cubicBezTo>
                            <a:pt x="6707" y="239787"/>
                            <a:pt x="554230" y="-16796"/>
                            <a:pt x="1137529" y="0"/>
                          </a:cubicBezTo>
                          <a:cubicBezTo>
                            <a:pt x="1736280" y="-46773"/>
                            <a:pt x="2217201" y="328449"/>
                            <a:pt x="2275058" y="705715"/>
                          </a:cubicBezTo>
                          <a:cubicBezTo>
                            <a:pt x="2313964" y="1046417"/>
                            <a:pt x="1785584" y="1528081"/>
                            <a:pt x="1137529" y="1411430"/>
                          </a:cubicBezTo>
                          <a:cubicBezTo>
                            <a:pt x="471312" y="1372959"/>
                            <a:pt x="47503" y="1146142"/>
                            <a:pt x="0" y="705715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41" name="グループ化 240">
              <a:extLst>
                <a:ext uri="{FF2B5EF4-FFF2-40B4-BE49-F238E27FC236}">
                  <a16:creationId xmlns:a16="http://schemas.microsoft.com/office/drawing/2014/main" id="{897FA9E5-3CC4-449A-8A4A-DE93FBF5ED13}"/>
                </a:ext>
              </a:extLst>
            </p:cNvPr>
            <p:cNvGrpSpPr/>
            <p:nvPr/>
          </p:nvGrpSpPr>
          <p:grpSpPr>
            <a:xfrm>
              <a:off x="2417889" y="735302"/>
              <a:ext cx="1426799" cy="885176"/>
              <a:chOff x="2688793" y="5908967"/>
              <a:chExt cx="2275058" cy="1411429"/>
            </a:xfrm>
            <a:solidFill>
              <a:srgbClr val="70AD47">
                <a:lumMod val="75000"/>
              </a:srgbClr>
            </a:solidFill>
          </p:grpSpPr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D127F6D9-37FB-4D68-AE77-B5E9D165F829}"/>
                  </a:ext>
                </a:extLst>
              </p:cNvPr>
              <p:cNvSpPr/>
              <p:nvPr/>
            </p:nvSpPr>
            <p:spPr>
              <a:xfrm>
                <a:off x="3219095" y="5956301"/>
                <a:ext cx="1214454" cy="63500"/>
              </a:xfrm>
              <a:custGeom>
                <a:avLst/>
                <a:gdLst>
                  <a:gd name="connsiteX0" fmla="*/ 206634 w 1214454"/>
                  <a:gd name="connsiteY0" fmla="*/ 0 h 63500"/>
                  <a:gd name="connsiteX1" fmla="*/ 1007820 w 1214454"/>
                  <a:gd name="connsiteY1" fmla="*/ 0 h 63500"/>
                  <a:gd name="connsiteX2" fmla="*/ 1050005 w 1214454"/>
                  <a:gd name="connsiteY2" fmla="*/ 8124 h 63500"/>
                  <a:gd name="connsiteX3" fmla="*/ 1214454 w 1214454"/>
                  <a:gd name="connsiteY3" fmla="*/ 63500 h 63500"/>
                  <a:gd name="connsiteX4" fmla="*/ 0 w 1214454"/>
                  <a:gd name="connsiteY4" fmla="*/ 63500 h 63500"/>
                  <a:gd name="connsiteX5" fmla="*/ 164449 w 1214454"/>
                  <a:gd name="connsiteY5" fmla="*/ 8124 h 63500"/>
                  <a:gd name="connsiteX6" fmla="*/ 206634 w 1214454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54" h="63500">
                    <a:moveTo>
                      <a:pt x="206634" y="0"/>
                    </a:moveTo>
                    <a:lnTo>
                      <a:pt x="1007820" y="0"/>
                    </a:lnTo>
                    <a:lnTo>
                      <a:pt x="1050005" y="8124"/>
                    </a:lnTo>
                    <a:lnTo>
                      <a:pt x="1214454" y="63500"/>
                    </a:lnTo>
                    <a:lnTo>
                      <a:pt x="0" y="63500"/>
                    </a:lnTo>
                    <a:lnTo>
                      <a:pt x="164449" y="8124"/>
                    </a:lnTo>
                    <a:lnTo>
                      <a:pt x="2066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98159127">
                      <a:custGeom>
                        <a:avLst/>
                        <a:gdLst>
                          <a:gd name="connsiteX0" fmla="*/ 206634 w 1214454"/>
                          <a:gd name="connsiteY0" fmla="*/ 0 h 63500"/>
                          <a:gd name="connsiteX1" fmla="*/ 599215 w 1214454"/>
                          <a:gd name="connsiteY1" fmla="*/ 0 h 63500"/>
                          <a:gd name="connsiteX2" fmla="*/ 1007820 w 1214454"/>
                          <a:gd name="connsiteY2" fmla="*/ 0 h 63500"/>
                          <a:gd name="connsiteX3" fmla="*/ 1050005 w 1214454"/>
                          <a:gd name="connsiteY3" fmla="*/ 8124 h 63500"/>
                          <a:gd name="connsiteX4" fmla="*/ 1214454 w 1214454"/>
                          <a:gd name="connsiteY4" fmla="*/ 63500 h 63500"/>
                          <a:gd name="connsiteX5" fmla="*/ 809636 w 1214454"/>
                          <a:gd name="connsiteY5" fmla="*/ 63500 h 63500"/>
                          <a:gd name="connsiteX6" fmla="*/ 404818 w 1214454"/>
                          <a:gd name="connsiteY6" fmla="*/ 63500 h 63500"/>
                          <a:gd name="connsiteX7" fmla="*/ 0 w 1214454"/>
                          <a:gd name="connsiteY7" fmla="*/ 63500 h 63500"/>
                          <a:gd name="connsiteX8" fmla="*/ 164449 w 1214454"/>
                          <a:gd name="connsiteY8" fmla="*/ 8124 h 63500"/>
                          <a:gd name="connsiteX9" fmla="*/ 206634 w 1214454"/>
                          <a:gd name="connsiteY9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14454" h="63500" fill="none" extrusionOk="0">
                            <a:moveTo>
                              <a:pt x="206634" y="0"/>
                            </a:moveTo>
                            <a:cubicBezTo>
                              <a:pt x="386245" y="-43249"/>
                              <a:pt x="504387" y="17792"/>
                              <a:pt x="599215" y="0"/>
                            </a:cubicBezTo>
                            <a:cubicBezTo>
                              <a:pt x="694043" y="-17792"/>
                              <a:pt x="869388" y="30717"/>
                              <a:pt x="1007820" y="0"/>
                            </a:cubicBezTo>
                            <a:cubicBezTo>
                              <a:pt x="1022329" y="1246"/>
                              <a:pt x="1039517" y="6370"/>
                              <a:pt x="1050005" y="8124"/>
                            </a:cubicBezTo>
                            <a:cubicBezTo>
                              <a:pt x="1116271" y="23210"/>
                              <a:pt x="1171655" y="54266"/>
                              <a:pt x="1214454" y="63500"/>
                            </a:cubicBezTo>
                            <a:cubicBezTo>
                              <a:pt x="1073832" y="91739"/>
                              <a:pt x="1000624" y="22736"/>
                              <a:pt x="809636" y="63500"/>
                            </a:cubicBezTo>
                            <a:cubicBezTo>
                              <a:pt x="618648" y="104264"/>
                              <a:pt x="531166" y="29832"/>
                              <a:pt x="404818" y="63500"/>
                            </a:cubicBezTo>
                            <a:cubicBezTo>
                              <a:pt x="278470" y="97168"/>
                              <a:pt x="169216" y="48514"/>
                              <a:pt x="0" y="63500"/>
                            </a:cubicBezTo>
                            <a:cubicBezTo>
                              <a:pt x="35593" y="38207"/>
                              <a:pt x="131027" y="20052"/>
                              <a:pt x="164449" y="8124"/>
                            </a:cubicBezTo>
                            <a:cubicBezTo>
                              <a:pt x="174753" y="3361"/>
                              <a:pt x="195386" y="6058"/>
                              <a:pt x="206634" y="0"/>
                            </a:cubicBezTo>
                            <a:close/>
                          </a:path>
                          <a:path w="1214454" h="63500" stroke="0" extrusionOk="0">
                            <a:moveTo>
                              <a:pt x="206634" y="0"/>
                            </a:moveTo>
                            <a:cubicBezTo>
                              <a:pt x="294174" y="-38622"/>
                              <a:pt x="464999" y="44403"/>
                              <a:pt x="615239" y="0"/>
                            </a:cubicBezTo>
                            <a:cubicBezTo>
                              <a:pt x="765479" y="-44403"/>
                              <a:pt x="921994" y="43652"/>
                              <a:pt x="1007820" y="0"/>
                            </a:cubicBezTo>
                            <a:cubicBezTo>
                              <a:pt x="1025808" y="677"/>
                              <a:pt x="1034177" y="9684"/>
                              <a:pt x="1050005" y="8124"/>
                            </a:cubicBezTo>
                            <a:cubicBezTo>
                              <a:pt x="1097740" y="17795"/>
                              <a:pt x="1152011" y="47084"/>
                              <a:pt x="1214454" y="63500"/>
                            </a:cubicBezTo>
                            <a:cubicBezTo>
                              <a:pt x="1140019" y="96757"/>
                              <a:pt x="1027536" y="31128"/>
                              <a:pt x="846070" y="63500"/>
                            </a:cubicBezTo>
                            <a:cubicBezTo>
                              <a:pt x="664604" y="95872"/>
                              <a:pt x="631065" y="45598"/>
                              <a:pt x="465541" y="63500"/>
                            </a:cubicBezTo>
                            <a:cubicBezTo>
                              <a:pt x="300017" y="81402"/>
                              <a:pt x="196323" y="34018"/>
                              <a:pt x="0" y="63500"/>
                            </a:cubicBezTo>
                            <a:cubicBezTo>
                              <a:pt x="56004" y="41781"/>
                              <a:pt x="111468" y="46074"/>
                              <a:pt x="164449" y="8124"/>
                            </a:cubicBezTo>
                            <a:cubicBezTo>
                              <a:pt x="184974" y="2646"/>
                              <a:pt x="190812" y="5617"/>
                              <a:pt x="2066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13C829EF-6BEB-491A-80DE-14760953EB40}"/>
                  </a:ext>
                </a:extLst>
              </p:cNvPr>
              <p:cNvSpPr/>
              <p:nvPr/>
            </p:nvSpPr>
            <p:spPr>
              <a:xfrm>
                <a:off x="2947993" y="6086868"/>
                <a:ext cx="1756658" cy="79374"/>
              </a:xfrm>
              <a:custGeom>
                <a:avLst/>
                <a:gdLst>
                  <a:gd name="connsiteX0" fmla="*/ 130233 w 1756658"/>
                  <a:gd name="connsiteY0" fmla="*/ 0 h 79374"/>
                  <a:gd name="connsiteX1" fmla="*/ 1626425 w 1756658"/>
                  <a:gd name="connsiteY1" fmla="*/ 0 h 79374"/>
                  <a:gd name="connsiteX2" fmla="*/ 1682683 w 1756658"/>
                  <a:gd name="connsiteY2" fmla="*/ 28797 h 79374"/>
                  <a:gd name="connsiteX3" fmla="*/ 1756102 w 1756658"/>
                  <a:gd name="connsiteY3" fmla="*/ 78913 h 79374"/>
                  <a:gd name="connsiteX4" fmla="*/ 1756658 w 1756658"/>
                  <a:gd name="connsiteY4" fmla="*/ 79374 h 79374"/>
                  <a:gd name="connsiteX5" fmla="*/ 0 w 1756658"/>
                  <a:gd name="connsiteY5" fmla="*/ 79374 h 79374"/>
                  <a:gd name="connsiteX6" fmla="*/ 556 w 1756658"/>
                  <a:gd name="connsiteY6" fmla="*/ 78913 h 79374"/>
                  <a:gd name="connsiteX7" fmla="*/ 73975 w 1756658"/>
                  <a:gd name="connsiteY7" fmla="*/ 28797 h 79374"/>
                  <a:gd name="connsiteX8" fmla="*/ 130233 w 1756658"/>
                  <a:gd name="connsiteY8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658" h="79374">
                    <a:moveTo>
                      <a:pt x="130233" y="0"/>
                    </a:moveTo>
                    <a:lnTo>
                      <a:pt x="1626425" y="0"/>
                    </a:lnTo>
                    <a:lnTo>
                      <a:pt x="1682683" y="28797"/>
                    </a:lnTo>
                    <a:cubicBezTo>
                      <a:pt x="1708415" y="44760"/>
                      <a:pt x="1732920" y="61485"/>
                      <a:pt x="1756102" y="78913"/>
                    </a:cubicBezTo>
                    <a:lnTo>
                      <a:pt x="1756658" y="79374"/>
                    </a:lnTo>
                    <a:lnTo>
                      <a:pt x="0" y="79374"/>
                    </a:lnTo>
                    <a:lnTo>
                      <a:pt x="556" y="78913"/>
                    </a:lnTo>
                    <a:cubicBezTo>
                      <a:pt x="23739" y="61485"/>
                      <a:pt x="48243" y="44760"/>
                      <a:pt x="73975" y="28797"/>
                    </a:cubicBezTo>
                    <a:lnTo>
                      <a:pt x="13023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745793459">
                      <a:custGeom>
                        <a:avLst/>
                        <a:gdLst>
                          <a:gd name="connsiteX0" fmla="*/ 130233 w 1756658"/>
                          <a:gd name="connsiteY0" fmla="*/ 0 h 79374"/>
                          <a:gd name="connsiteX1" fmla="*/ 658888 w 1756658"/>
                          <a:gd name="connsiteY1" fmla="*/ 0 h 79374"/>
                          <a:gd name="connsiteX2" fmla="*/ 1172580 w 1756658"/>
                          <a:gd name="connsiteY2" fmla="*/ 0 h 79374"/>
                          <a:gd name="connsiteX3" fmla="*/ 1626425 w 1756658"/>
                          <a:gd name="connsiteY3" fmla="*/ 0 h 79374"/>
                          <a:gd name="connsiteX4" fmla="*/ 1682683 w 1756658"/>
                          <a:gd name="connsiteY4" fmla="*/ 28797 h 79374"/>
                          <a:gd name="connsiteX5" fmla="*/ 1756102 w 1756658"/>
                          <a:gd name="connsiteY5" fmla="*/ 78913 h 79374"/>
                          <a:gd name="connsiteX6" fmla="*/ 1756658 w 1756658"/>
                          <a:gd name="connsiteY6" fmla="*/ 79374 h 79374"/>
                          <a:gd name="connsiteX7" fmla="*/ 1135972 w 1756658"/>
                          <a:gd name="connsiteY7" fmla="*/ 79374 h 79374"/>
                          <a:gd name="connsiteX8" fmla="*/ 567986 w 1756658"/>
                          <a:gd name="connsiteY8" fmla="*/ 79374 h 79374"/>
                          <a:gd name="connsiteX9" fmla="*/ 0 w 1756658"/>
                          <a:gd name="connsiteY9" fmla="*/ 79374 h 79374"/>
                          <a:gd name="connsiteX10" fmla="*/ 556 w 1756658"/>
                          <a:gd name="connsiteY10" fmla="*/ 78913 h 79374"/>
                          <a:gd name="connsiteX11" fmla="*/ 73975 w 1756658"/>
                          <a:gd name="connsiteY11" fmla="*/ 28797 h 79374"/>
                          <a:gd name="connsiteX12" fmla="*/ 130233 w 1756658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56658" h="79374" fill="none" extrusionOk="0">
                            <a:moveTo>
                              <a:pt x="130233" y="0"/>
                            </a:moveTo>
                            <a:cubicBezTo>
                              <a:pt x="394495" y="-42010"/>
                              <a:pt x="409850" y="28187"/>
                              <a:pt x="658888" y="0"/>
                            </a:cubicBezTo>
                            <a:cubicBezTo>
                              <a:pt x="907926" y="-28187"/>
                              <a:pt x="1024908" y="31216"/>
                              <a:pt x="1172580" y="0"/>
                            </a:cubicBezTo>
                            <a:cubicBezTo>
                              <a:pt x="1320252" y="-31216"/>
                              <a:pt x="1455549" y="144"/>
                              <a:pt x="1626425" y="0"/>
                            </a:cubicBezTo>
                            <a:cubicBezTo>
                              <a:pt x="1645392" y="5951"/>
                              <a:pt x="1666790" y="26550"/>
                              <a:pt x="1682683" y="28797"/>
                            </a:cubicBezTo>
                            <a:cubicBezTo>
                              <a:pt x="1708063" y="47353"/>
                              <a:pt x="1733331" y="62012"/>
                              <a:pt x="1756102" y="78913"/>
                            </a:cubicBezTo>
                            <a:cubicBezTo>
                              <a:pt x="1756363" y="79100"/>
                              <a:pt x="1756390" y="79231"/>
                              <a:pt x="1756658" y="79374"/>
                            </a:cubicBezTo>
                            <a:cubicBezTo>
                              <a:pt x="1506063" y="146323"/>
                              <a:pt x="1375843" y="77512"/>
                              <a:pt x="1135972" y="79374"/>
                            </a:cubicBezTo>
                            <a:cubicBezTo>
                              <a:pt x="896101" y="81236"/>
                              <a:pt x="714392" y="61215"/>
                              <a:pt x="567986" y="79374"/>
                            </a:cubicBezTo>
                            <a:cubicBezTo>
                              <a:pt x="421580" y="97533"/>
                              <a:pt x="226052" y="48370"/>
                              <a:pt x="0" y="79374"/>
                            </a:cubicBezTo>
                            <a:cubicBezTo>
                              <a:pt x="83" y="79228"/>
                              <a:pt x="464" y="79042"/>
                              <a:pt x="556" y="78913"/>
                            </a:cubicBezTo>
                            <a:cubicBezTo>
                              <a:pt x="19735" y="61136"/>
                              <a:pt x="54007" y="51115"/>
                              <a:pt x="73975" y="28797"/>
                            </a:cubicBezTo>
                            <a:cubicBezTo>
                              <a:pt x="84753" y="18820"/>
                              <a:pt x="116612" y="10092"/>
                              <a:pt x="130233" y="0"/>
                            </a:cubicBezTo>
                            <a:close/>
                          </a:path>
                          <a:path w="1756658" h="79374" stroke="0" extrusionOk="0">
                            <a:moveTo>
                              <a:pt x="130233" y="0"/>
                            </a:moveTo>
                            <a:cubicBezTo>
                              <a:pt x="277095" y="-53207"/>
                              <a:pt x="362113" y="34148"/>
                              <a:pt x="584078" y="0"/>
                            </a:cubicBezTo>
                            <a:cubicBezTo>
                              <a:pt x="806044" y="-34148"/>
                              <a:pt x="868578" y="3522"/>
                              <a:pt x="1097770" y="0"/>
                            </a:cubicBezTo>
                            <a:cubicBezTo>
                              <a:pt x="1326962" y="-3522"/>
                              <a:pt x="1417903" y="59261"/>
                              <a:pt x="1626425" y="0"/>
                            </a:cubicBezTo>
                            <a:cubicBezTo>
                              <a:pt x="1650678" y="10069"/>
                              <a:pt x="1662326" y="24632"/>
                              <a:pt x="1682683" y="28797"/>
                            </a:cubicBezTo>
                            <a:cubicBezTo>
                              <a:pt x="1704234" y="43579"/>
                              <a:pt x="1734516" y="59372"/>
                              <a:pt x="1756102" y="78913"/>
                            </a:cubicBezTo>
                            <a:cubicBezTo>
                              <a:pt x="1756282" y="78963"/>
                              <a:pt x="1756394" y="79210"/>
                              <a:pt x="1756658" y="79374"/>
                            </a:cubicBezTo>
                            <a:cubicBezTo>
                              <a:pt x="1509933" y="140204"/>
                              <a:pt x="1348180" y="19956"/>
                              <a:pt x="1188672" y="79374"/>
                            </a:cubicBezTo>
                            <a:cubicBezTo>
                              <a:pt x="1029164" y="138792"/>
                              <a:pt x="848046" y="54595"/>
                              <a:pt x="638252" y="79374"/>
                            </a:cubicBezTo>
                            <a:cubicBezTo>
                              <a:pt x="428458" y="104153"/>
                              <a:pt x="307977" y="66309"/>
                              <a:pt x="0" y="79374"/>
                            </a:cubicBezTo>
                            <a:cubicBezTo>
                              <a:pt x="120" y="79246"/>
                              <a:pt x="359" y="79156"/>
                              <a:pt x="556" y="78913"/>
                            </a:cubicBezTo>
                            <a:cubicBezTo>
                              <a:pt x="26695" y="68042"/>
                              <a:pt x="41507" y="40418"/>
                              <a:pt x="73975" y="28797"/>
                            </a:cubicBezTo>
                            <a:cubicBezTo>
                              <a:pt x="97412" y="8486"/>
                              <a:pt x="117794" y="9270"/>
                              <a:pt x="13023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9CF834D8-A98F-43EA-A198-FC5EEF61F169}"/>
                  </a:ext>
                </a:extLst>
              </p:cNvPr>
              <p:cNvSpPr/>
              <p:nvPr/>
            </p:nvSpPr>
            <p:spPr>
              <a:xfrm>
                <a:off x="2809854" y="6235701"/>
                <a:ext cx="2032936" cy="63500"/>
              </a:xfrm>
              <a:custGeom>
                <a:avLst/>
                <a:gdLst>
                  <a:gd name="connsiteX0" fmla="*/ 57943 w 2032936"/>
                  <a:gd name="connsiteY0" fmla="*/ 0 h 63500"/>
                  <a:gd name="connsiteX1" fmla="*/ 1974994 w 2032936"/>
                  <a:gd name="connsiteY1" fmla="*/ 0 h 63500"/>
                  <a:gd name="connsiteX2" fmla="*/ 2016703 w 2032936"/>
                  <a:gd name="connsiteY2" fmla="*/ 42594 h 63500"/>
                  <a:gd name="connsiteX3" fmla="*/ 2032936 w 2032936"/>
                  <a:gd name="connsiteY3" fmla="*/ 63500 h 63500"/>
                  <a:gd name="connsiteX4" fmla="*/ 0 w 2032936"/>
                  <a:gd name="connsiteY4" fmla="*/ 63500 h 63500"/>
                  <a:gd name="connsiteX5" fmla="*/ 16233 w 2032936"/>
                  <a:gd name="connsiteY5" fmla="*/ 42594 h 63500"/>
                  <a:gd name="connsiteX6" fmla="*/ 57943 w 2032936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2936" h="63500">
                    <a:moveTo>
                      <a:pt x="57943" y="0"/>
                    </a:moveTo>
                    <a:lnTo>
                      <a:pt x="1974994" y="0"/>
                    </a:lnTo>
                    <a:lnTo>
                      <a:pt x="2016703" y="42594"/>
                    </a:lnTo>
                    <a:lnTo>
                      <a:pt x="2032936" y="63500"/>
                    </a:lnTo>
                    <a:lnTo>
                      <a:pt x="0" y="63500"/>
                    </a:lnTo>
                    <a:lnTo>
                      <a:pt x="16233" y="42594"/>
                    </a:lnTo>
                    <a:lnTo>
                      <a:pt x="5794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55659082">
                      <a:custGeom>
                        <a:avLst/>
                        <a:gdLst>
                          <a:gd name="connsiteX0" fmla="*/ 57943 w 2032936"/>
                          <a:gd name="connsiteY0" fmla="*/ 0 h 63500"/>
                          <a:gd name="connsiteX1" fmla="*/ 498865 w 2032936"/>
                          <a:gd name="connsiteY1" fmla="*/ 0 h 63500"/>
                          <a:gd name="connsiteX2" fmla="*/ 1016469 w 2032936"/>
                          <a:gd name="connsiteY2" fmla="*/ 0 h 63500"/>
                          <a:gd name="connsiteX3" fmla="*/ 1476561 w 2032936"/>
                          <a:gd name="connsiteY3" fmla="*/ 0 h 63500"/>
                          <a:gd name="connsiteX4" fmla="*/ 1974994 w 2032936"/>
                          <a:gd name="connsiteY4" fmla="*/ 0 h 63500"/>
                          <a:gd name="connsiteX5" fmla="*/ 2016703 w 2032936"/>
                          <a:gd name="connsiteY5" fmla="*/ 42594 h 63500"/>
                          <a:gd name="connsiteX6" fmla="*/ 2032936 w 2032936"/>
                          <a:gd name="connsiteY6" fmla="*/ 63500 h 63500"/>
                          <a:gd name="connsiteX7" fmla="*/ 1545031 w 2032936"/>
                          <a:gd name="connsiteY7" fmla="*/ 63500 h 63500"/>
                          <a:gd name="connsiteX8" fmla="*/ 1016468 w 2032936"/>
                          <a:gd name="connsiteY8" fmla="*/ 63500 h 63500"/>
                          <a:gd name="connsiteX9" fmla="*/ 528563 w 2032936"/>
                          <a:gd name="connsiteY9" fmla="*/ 63500 h 63500"/>
                          <a:gd name="connsiteX10" fmla="*/ 0 w 2032936"/>
                          <a:gd name="connsiteY10" fmla="*/ 63500 h 63500"/>
                          <a:gd name="connsiteX11" fmla="*/ 16233 w 2032936"/>
                          <a:gd name="connsiteY11" fmla="*/ 42594 h 63500"/>
                          <a:gd name="connsiteX12" fmla="*/ 57943 w 2032936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32936" h="63500" fill="none" extrusionOk="0">
                            <a:moveTo>
                              <a:pt x="57943" y="0"/>
                            </a:moveTo>
                            <a:cubicBezTo>
                              <a:pt x="178136" y="-48686"/>
                              <a:pt x="398895" y="11634"/>
                              <a:pt x="498865" y="0"/>
                            </a:cubicBezTo>
                            <a:cubicBezTo>
                              <a:pt x="598835" y="-11634"/>
                              <a:pt x="822682" y="67"/>
                              <a:pt x="1016469" y="0"/>
                            </a:cubicBezTo>
                            <a:cubicBezTo>
                              <a:pt x="1210256" y="-67"/>
                              <a:pt x="1270855" y="2176"/>
                              <a:pt x="1476561" y="0"/>
                            </a:cubicBezTo>
                            <a:cubicBezTo>
                              <a:pt x="1682267" y="-2176"/>
                              <a:pt x="1735952" y="36826"/>
                              <a:pt x="1974994" y="0"/>
                            </a:cubicBezTo>
                            <a:cubicBezTo>
                              <a:pt x="1990163" y="15399"/>
                              <a:pt x="1999662" y="31320"/>
                              <a:pt x="2016703" y="42594"/>
                            </a:cubicBezTo>
                            <a:cubicBezTo>
                              <a:pt x="2025282" y="48547"/>
                              <a:pt x="2028030" y="60259"/>
                              <a:pt x="2032936" y="63500"/>
                            </a:cubicBezTo>
                            <a:cubicBezTo>
                              <a:pt x="1851949" y="121972"/>
                              <a:pt x="1778313" y="13559"/>
                              <a:pt x="1545031" y="63500"/>
                            </a:cubicBezTo>
                            <a:cubicBezTo>
                              <a:pt x="1311750" y="113441"/>
                              <a:pt x="1240182" y="54531"/>
                              <a:pt x="1016468" y="63500"/>
                            </a:cubicBezTo>
                            <a:cubicBezTo>
                              <a:pt x="792754" y="72469"/>
                              <a:pt x="668783" y="43673"/>
                              <a:pt x="528563" y="63500"/>
                            </a:cubicBezTo>
                            <a:cubicBezTo>
                              <a:pt x="388343" y="83327"/>
                              <a:pt x="143364" y="13680"/>
                              <a:pt x="0" y="63500"/>
                            </a:cubicBezTo>
                            <a:cubicBezTo>
                              <a:pt x="5271" y="52205"/>
                              <a:pt x="11458" y="53881"/>
                              <a:pt x="16233" y="42594"/>
                            </a:cubicBezTo>
                            <a:cubicBezTo>
                              <a:pt x="31639" y="25096"/>
                              <a:pt x="53450" y="14652"/>
                              <a:pt x="57943" y="0"/>
                            </a:cubicBezTo>
                            <a:close/>
                          </a:path>
                          <a:path w="2032936" h="63500" stroke="0" extrusionOk="0">
                            <a:moveTo>
                              <a:pt x="57943" y="0"/>
                            </a:moveTo>
                            <a:cubicBezTo>
                              <a:pt x="182841" y="-56736"/>
                              <a:pt x="353045" y="34941"/>
                              <a:pt x="575547" y="0"/>
                            </a:cubicBezTo>
                            <a:cubicBezTo>
                              <a:pt x="798049" y="-34941"/>
                              <a:pt x="868060" y="36519"/>
                              <a:pt x="1054810" y="0"/>
                            </a:cubicBezTo>
                            <a:cubicBezTo>
                              <a:pt x="1241560" y="-36519"/>
                              <a:pt x="1379890" y="18282"/>
                              <a:pt x="1553243" y="0"/>
                            </a:cubicBezTo>
                            <a:cubicBezTo>
                              <a:pt x="1726596" y="-18282"/>
                              <a:pt x="1799444" y="28054"/>
                              <a:pt x="1974994" y="0"/>
                            </a:cubicBezTo>
                            <a:cubicBezTo>
                              <a:pt x="1992122" y="12670"/>
                              <a:pt x="1996710" y="24000"/>
                              <a:pt x="2016703" y="42594"/>
                            </a:cubicBezTo>
                            <a:cubicBezTo>
                              <a:pt x="2023695" y="47304"/>
                              <a:pt x="2025946" y="58858"/>
                              <a:pt x="2032936" y="63500"/>
                            </a:cubicBezTo>
                            <a:cubicBezTo>
                              <a:pt x="1787519" y="120025"/>
                              <a:pt x="1648579" y="10175"/>
                              <a:pt x="1484043" y="63500"/>
                            </a:cubicBezTo>
                            <a:cubicBezTo>
                              <a:pt x="1319507" y="116825"/>
                              <a:pt x="1160548" y="8680"/>
                              <a:pt x="996139" y="63500"/>
                            </a:cubicBezTo>
                            <a:cubicBezTo>
                              <a:pt x="831730" y="118320"/>
                              <a:pt x="650018" y="45541"/>
                              <a:pt x="528563" y="63500"/>
                            </a:cubicBezTo>
                            <a:cubicBezTo>
                              <a:pt x="407108" y="81459"/>
                              <a:pt x="220294" y="19599"/>
                              <a:pt x="0" y="63500"/>
                            </a:cubicBezTo>
                            <a:cubicBezTo>
                              <a:pt x="6771" y="52021"/>
                              <a:pt x="12480" y="50874"/>
                              <a:pt x="16233" y="42594"/>
                            </a:cubicBezTo>
                            <a:cubicBezTo>
                              <a:pt x="24072" y="25237"/>
                              <a:pt x="49494" y="10980"/>
                              <a:pt x="5794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BEFF7FD5-42FB-4325-89E0-A28CFF361505}"/>
                  </a:ext>
                </a:extLst>
              </p:cNvPr>
              <p:cNvSpPr/>
              <p:nvPr/>
            </p:nvSpPr>
            <p:spPr>
              <a:xfrm>
                <a:off x="2719590" y="6374535"/>
                <a:ext cx="2213464" cy="79374"/>
              </a:xfrm>
              <a:custGeom>
                <a:avLst/>
                <a:gdLst>
                  <a:gd name="connsiteX0" fmla="*/ 38213 w 2213464"/>
                  <a:gd name="connsiteY0" fmla="*/ 0 h 79374"/>
                  <a:gd name="connsiteX1" fmla="*/ 2175251 w 2213464"/>
                  <a:gd name="connsiteY1" fmla="*/ 0 h 79374"/>
                  <a:gd name="connsiteX2" fmla="*/ 2193120 w 2213464"/>
                  <a:gd name="connsiteY2" fmla="*/ 30288 h 79374"/>
                  <a:gd name="connsiteX3" fmla="*/ 2213464 w 2213464"/>
                  <a:gd name="connsiteY3" fmla="*/ 79374 h 79374"/>
                  <a:gd name="connsiteX4" fmla="*/ 0 w 2213464"/>
                  <a:gd name="connsiteY4" fmla="*/ 79374 h 79374"/>
                  <a:gd name="connsiteX5" fmla="*/ 20344 w 2213464"/>
                  <a:gd name="connsiteY5" fmla="*/ 30288 h 79374"/>
                  <a:gd name="connsiteX6" fmla="*/ 38213 w 2213464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3464" h="79374">
                    <a:moveTo>
                      <a:pt x="38213" y="0"/>
                    </a:moveTo>
                    <a:lnTo>
                      <a:pt x="2175251" y="0"/>
                    </a:lnTo>
                    <a:lnTo>
                      <a:pt x="2193120" y="30288"/>
                    </a:lnTo>
                    <a:lnTo>
                      <a:pt x="2213464" y="79374"/>
                    </a:lnTo>
                    <a:lnTo>
                      <a:pt x="0" y="79374"/>
                    </a:lnTo>
                    <a:lnTo>
                      <a:pt x="20344" y="30288"/>
                    </a:lnTo>
                    <a:lnTo>
                      <a:pt x="3821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71932749">
                      <a:custGeom>
                        <a:avLst/>
                        <a:gdLst>
                          <a:gd name="connsiteX0" fmla="*/ 38213 w 2213464"/>
                          <a:gd name="connsiteY0" fmla="*/ 0 h 79374"/>
                          <a:gd name="connsiteX1" fmla="*/ 593843 w 2213464"/>
                          <a:gd name="connsiteY1" fmla="*/ 0 h 79374"/>
                          <a:gd name="connsiteX2" fmla="*/ 1063991 w 2213464"/>
                          <a:gd name="connsiteY2" fmla="*/ 0 h 79374"/>
                          <a:gd name="connsiteX3" fmla="*/ 1598251 w 2213464"/>
                          <a:gd name="connsiteY3" fmla="*/ 0 h 79374"/>
                          <a:gd name="connsiteX4" fmla="*/ 2175251 w 2213464"/>
                          <a:gd name="connsiteY4" fmla="*/ 0 h 79374"/>
                          <a:gd name="connsiteX5" fmla="*/ 2193120 w 2213464"/>
                          <a:gd name="connsiteY5" fmla="*/ 30288 h 79374"/>
                          <a:gd name="connsiteX6" fmla="*/ 2213464 w 2213464"/>
                          <a:gd name="connsiteY6" fmla="*/ 79374 h 79374"/>
                          <a:gd name="connsiteX7" fmla="*/ 1660098 w 2213464"/>
                          <a:gd name="connsiteY7" fmla="*/ 79374 h 79374"/>
                          <a:gd name="connsiteX8" fmla="*/ 1173136 w 2213464"/>
                          <a:gd name="connsiteY8" fmla="*/ 79374 h 79374"/>
                          <a:gd name="connsiteX9" fmla="*/ 619770 w 2213464"/>
                          <a:gd name="connsiteY9" fmla="*/ 79374 h 79374"/>
                          <a:gd name="connsiteX10" fmla="*/ 0 w 2213464"/>
                          <a:gd name="connsiteY10" fmla="*/ 79374 h 79374"/>
                          <a:gd name="connsiteX11" fmla="*/ 20344 w 2213464"/>
                          <a:gd name="connsiteY11" fmla="*/ 30288 h 79374"/>
                          <a:gd name="connsiteX12" fmla="*/ 38213 w 2213464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3464" h="79374" fill="none" extrusionOk="0">
                            <a:moveTo>
                              <a:pt x="38213" y="0"/>
                            </a:moveTo>
                            <a:cubicBezTo>
                              <a:pt x="280400" y="-8647"/>
                              <a:pt x="400922" y="65892"/>
                              <a:pt x="593843" y="0"/>
                            </a:cubicBezTo>
                            <a:cubicBezTo>
                              <a:pt x="786764" y="-65892"/>
                              <a:pt x="942661" y="32263"/>
                              <a:pt x="1063991" y="0"/>
                            </a:cubicBezTo>
                            <a:cubicBezTo>
                              <a:pt x="1185321" y="-32263"/>
                              <a:pt x="1433557" y="22567"/>
                              <a:pt x="1598251" y="0"/>
                            </a:cubicBezTo>
                            <a:cubicBezTo>
                              <a:pt x="1762945" y="-22567"/>
                              <a:pt x="2005153" y="62610"/>
                              <a:pt x="2175251" y="0"/>
                            </a:cubicBezTo>
                            <a:cubicBezTo>
                              <a:pt x="2184854" y="9792"/>
                              <a:pt x="2184548" y="21994"/>
                              <a:pt x="2193120" y="30288"/>
                            </a:cubicBezTo>
                            <a:cubicBezTo>
                              <a:pt x="2200711" y="43543"/>
                              <a:pt x="2200123" y="62619"/>
                              <a:pt x="2213464" y="79374"/>
                            </a:cubicBezTo>
                            <a:cubicBezTo>
                              <a:pt x="2013390" y="85946"/>
                              <a:pt x="1786375" y="29674"/>
                              <a:pt x="1660098" y="79374"/>
                            </a:cubicBezTo>
                            <a:cubicBezTo>
                              <a:pt x="1533821" y="129074"/>
                              <a:pt x="1370080" y="25863"/>
                              <a:pt x="1173136" y="79374"/>
                            </a:cubicBezTo>
                            <a:cubicBezTo>
                              <a:pt x="976192" y="132885"/>
                              <a:pt x="880278" y="33880"/>
                              <a:pt x="619770" y="79374"/>
                            </a:cubicBezTo>
                            <a:cubicBezTo>
                              <a:pt x="359262" y="124868"/>
                              <a:pt x="173921" y="68833"/>
                              <a:pt x="0" y="79374"/>
                            </a:cubicBezTo>
                            <a:cubicBezTo>
                              <a:pt x="7797" y="57511"/>
                              <a:pt x="14291" y="54754"/>
                              <a:pt x="20344" y="30288"/>
                            </a:cubicBezTo>
                            <a:cubicBezTo>
                              <a:pt x="26741" y="13731"/>
                              <a:pt x="35794" y="10441"/>
                              <a:pt x="38213" y="0"/>
                            </a:cubicBezTo>
                            <a:close/>
                          </a:path>
                          <a:path w="2213464" h="79374" stroke="0" extrusionOk="0">
                            <a:moveTo>
                              <a:pt x="38213" y="0"/>
                            </a:moveTo>
                            <a:cubicBezTo>
                              <a:pt x="246312" y="-9369"/>
                              <a:pt x="362426" y="38463"/>
                              <a:pt x="551102" y="0"/>
                            </a:cubicBezTo>
                            <a:cubicBezTo>
                              <a:pt x="739778" y="-38463"/>
                              <a:pt x="923840" y="6025"/>
                              <a:pt x="1021250" y="0"/>
                            </a:cubicBezTo>
                            <a:cubicBezTo>
                              <a:pt x="1118660" y="-6025"/>
                              <a:pt x="1415635" y="35969"/>
                              <a:pt x="1576880" y="0"/>
                            </a:cubicBezTo>
                            <a:cubicBezTo>
                              <a:pt x="1738125" y="-35969"/>
                              <a:pt x="2047529" y="68391"/>
                              <a:pt x="2175251" y="0"/>
                            </a:cubicBezTo>
                            <a:cubicBezTo>
                              <a:pt x="2185178" y="13401"/>
                              <a:pt x="2182688" y="17377"/>
                              <a:pt x="2193120" y="30288"/>
                            </a:cubicBezTo>
                            <a:cubicBezTo>
                              <a:pt x="2205754" y="44920"/>
                              <a:pt x="2203034" y="61053"/>
                              <a:pt x="2213464" y="79374"/>
                            </a:cubicBezTo>
                            <a:cubicBezTo>
                              <a:pt x="2110606" y="83268"/>
                              <a:pt x="1895793" y="48395"/>
                              <a:pt x="1726502" y="79374"/>
                            </a:cubicBezTo>
                            <a:cubicBezTo>
                              <a:pt x="1557211" y="110353"/>
                              <a:pt x="1354600" y="72573"/>
                              <a:pt x="1239540" y="79374"/>
                            </a:cubicBezTo>
                            <a:cubicBezTo>
                              <a:pt x="1124480" y="86175"/>
                              <a:pt x="875317" y="27198"/>
                              <a:pt x="664039" y="79374"/>
                            </a:cubicBezTo>
                            <a:cubicBezTo>
                              <a:pt x="452761" y="131550"/>
                              <a:pt x="163701" y="52900"/>
                              <a:pt x="0" y="79374"/>
                            </a:cubicBezTo>
                            <a:cubicBezTo>
                              <a:pt x="2904" y="65639"/>
                              <a:pt x="15894" y="50025"/>
                              <a:pt x="20344" y="30288"/>
                            </a:cubicBezTo>
                            <a:cubicBezTo>
                              <a:pt x="24277" y="22418"/>
                              <a:pt x="32671" y="13370"/>
                              <a:pt x="3821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428743CA-94D4-4F0B-8BFE-E81C469B347E}"/>
                  </a:ext>
                </a:extLst>
              </p:cNvPr>
              <p:cNvSpPr/>
              <p:nvPr/>
            </p:nvSpPr>
            <p:spPr>
              <a:xfrm>
                <a:off x="2692496" y="6505683"/>
                <a:ext cx="2267652" cy="63500"/>
              </a:xfrm>
              <a:custGeom>
                <a:avLst/>
                <a:gdLst>
                  <a:gd name="connsiteX0" fmla="*/ 11234 w 2267652"/>
                  <a:gd name="connsiteY0" fmla="*/ 0 h 63500"/>
                  <a:gd name="connsiteX1" fmla="*/ 2256419 w 2267652"/>
                  <a:gd name="connsiteY1" fmla="*/ 0 h 63500"/>
                  <a:gd name="connsiteX2" fmla="*/ 2265482 w 2267652"/>
                  <a:gd name="connsiteY2" fmla="*/ 36843 h 63500"/>
                  <a:gd name="connsiteX3" fmla="*/ 2267652 w 2267652"/>
                  <a:gd name="connsiteY3" fmla="*/ 63500 h 63500"/>
                  <a:gd name="connsiteX4" fmla="*/ 0 w 2267652"/>
                  <a:gd name="connsiteY4" fmla="*/ 63500 h 63500"/>
                  <a:gd name="connsiteX5" fmla="*/ 2170 w 2267652"/>
                  <a:gd name="connsiteY5" fmla="*/ 36843 h 63500"/>
                  <a:gd name="connsiteX6" fmla="*/ 11234 w 226765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652" h="63500">
                    <a:moveTo>
                      <a:pt x="11234" y="0"/>
                    </a:moveTo>
                    <a:lnTo>
                      <a:pt x="2256419" y="0"/>
                    </a:lnTo>
                    <a:lnTo>
                      <a:pt x="2265482" y="36843"/>
                    </a:lnTo>
                    <a:lnTo>
                      <a:pt x="2267652" y="63500"/>
                    </a:lnTo>
                    <a:lnTo>
                      <a:pt x="0" y="63500"/>
                    </a:lnTo>
                    <a:lnTo>
                      <a:pt x="2170" y="36843"/>
                    </a:lnTo>
                    <a:lnTo>
                      <a:pt x="112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38477886">
                      <a:custGeom>
                        <a:avLst/>
                        <a:gdLst>
                          <a:gd name="connsiteX0" fmla="*/ 11234 w 2267652"/>
                          <a:gd name="connsiteY0" fmla="*/ 0 h 63500"/>
                          <a:gd name="connsiteX1" fmla="*/ 505175 w 2267652"/>
                          <a:gd name="connsiteY1" fmla="*/ 0 h 63500"/>
                          <a:gd name="connsiteX2" fmla="*/ 999115 w 2267652"/>
                          <a:gd name="connsiteY2" fmla="*/ 0 h 63500"/>
                          <a:gd name="connsiteX3" fmla="*/ 1582863 w 2267652"/>
                          <a:gd name="connsiteY3" fmla="*/ 0 h 63500"/>
                          <a:gd name="connsiteX4" fmla="*/ 2256419 w 2267652"/>
                          <a:gd name="connsiteY4" fmla="*/ 0 h 63500"/>
                          <a:gd name="connsiteX5" fmla="*/ 2265482 w 2267652"/>
                          <a:gd name="connsiteY5" fmla="*/ 36843 h 63500"/>
                          <a:gd name="connsiteX6" fmla="*/ 2267652 w 2267652"/>
                          <a:gd name="connsiteY6" fmla="*/ 63500 h 63500"/>
                          <a:gd name="connsiteX7" fmla="*/ 1700739 w 2267652"/>
                          <a:gd name="connsiteY7" fmla="*/ 63500 h 63500"/>
                          <a:gd name="connsiteX8" fmla="*/ 1088473 w 2267652"/>
                          <a:gd name="connsiteY8" fmla="*/ 63500 h 63500"/>
                          <a:gd name="connsiteX9" fmla="*/ 589590 w 2267652"/>
                          <a:gd name="connsiteY9" fmla="*/ 63500 h 63500"/>
                          <a:gd name="connsiteX10" fmla="*/ 0 w 2267652"/>
                          <a:gd name="connsiteY10" fmla="*/ 63500 h 63500"/>
                          <a:gd name="connsiteX11" fmla="*/ 2170 w 2267652"/>
                          <a:gd name="connsiteY11" fmla="*/ 36843 h 63500"/>
                          <a:gd name="connsiteX12" fmla="*/ 11234 w 226765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67652" h="63500" fill="none" extrusionOk="0">
                            <a:moveTo>
                              <a:pt x="11234" y="0"/>
                            </a:moveTo>
                            <a:cubicBezTo>
                              <a:pt x="234851" y="-7343"/>
                              <a:pt x="394028" y="46179"/>
                              <a:pt x="505175" y="0"/>
                            </a:cubicBezTo>
                            <a:cubicBezTo>
                              <a:pt x="616322" y="-46179"/>
                              <a:pt x="856187" y="15388"/>
                              <a:pt x="999115" y="0"/>
                            </a:cubicBezTo>
                            <a:cubicBezTo>
                              <a:pt x="1142043" y="-15388"/>
                              <a:pt x="1343382" y="54808"/>
                              <a:pt x="1582863" y="0"/>
                            </a:cubicBezTo>
                            <a:cubicBezTo>
                              <a:pt x="1822344" y="-54808"/>
                              <a:pt x="2029674" y="71434"/>
                              <a:pt x="2256419" y="0"/>
                            </a:cubicBezTo>
                            <a:cubicBezTo>
                              <a:pt x="2261802" y="8028"/>
                              <a:pt x="2261822" y="29691"/>
                              <a:pt x="2265482" y="36843"/>
                            </a:cubicBezTo>
                            <a:cubicBezTo>
                              <a:pt x="2269384" y="48232"/>
                              <a:pt x="2264660" y="50605"/>
                              <a:pt x="2267652" y="63500"/>
                            </a:cubicBezTo>
                            <a:cubicBezTo>
                              <a:pt x="2038484" y="99443"/>
                              <a:pt x="1897728" y="544"/>
                              <a:pt x="1700739" y="63500"/>
                            </a:cubicBezTo>
                            <a:cubicBezTo>
                              <a:pt x="1503750" y="126456"/>
                              <a:pt x="1391730" y="-9064"/>
                              <a:pt x="1088473" y="63500"/>
                            </a:cubicBezTo>
                            <a:cubicBezTo>
                              <a:pt x="785216" y="136064"/>
                              <a:pt x="695366" y="6464"/>
                              <a:pt x="589590" y="63500"/>
                            </a:cubicBezTo>
                            <a:cubicBezTo>
                              <a:pt x="483814" y="120536"/>
                              <a:pt x="283691" y="53590"/>
                              <a:pt x="0" y="63500"/>
                            </a:cubicBezTo>
                            <a:cubicBezTo>
                              <a:pt x="-2471" y="56410"/>
                              <a:pt x="4187" y="44225"/>
                              <a:pt x="2170" y="36843"/>
                            </a:cubicBezTo>
                            <a:cubicBezTo>
                              <a:pt x="1848" y="23200"/>
                              <a:pt x="8699" y="15795"/>
                              <a:pt x="11234" y="0"/>
                            </a:cubicBezTo>
                            <a:close/>
                          </a:path>
                          <a:path w="2267652" h="63500" stroke="0" extrusionOk="0">
                            <a:moveTo>
                              <a:pt x="11234" y="0"/>
                            </a:moveTo>
                            <a:cubicBezTo>
                              <a:pt x="241934" y="-23328"/>
                              <a:pt x="469323" y="46427"/>
                              <a:pt x="617434" y="0"/>
                            </a:cubicBezTo>
                            <a:cubicBezTo>
                              <a:pt x="765545" y="-46427"/>
                              <a:pt x="1045465" y="3114"/>
                              <a:pt x="1223634" y="0"/>
                            </a:cubicBezTo>
                            <a:cubicBezTo>
                              <a:pt x="1401803" y="-3114"/>
                              <a:pt x="1618523" y="22135"/>
                              <a:pt x="1717575" y="0"/>
                            </a:cubicBezTo>
                            <a:cubicBezTo>
                              <a:pt x="1816627" y="-22135"/>
                              <a:pt x="2107605" y="58940"/>
                              <a:pt x="2256419" y="0"/>
                            </a:cubicBezTo>
                            <a:cubicBezTo>
                              <a:pt x="2261838" y="10498"/>
                              <a:pt x="2259656" y="24497"/>
                              <a:pt x="2265482" y="36843"/>
                            </a:cubicBezTo>
                            <a:cubicBezTo>
                              <a:pt x="2268163" y="44393"/>
                              <a:pt x="2266030" y="53855"/>
                              <a:pt x="2267652" y="63500"/>
                            </a:cubicBezTo>
                            <a:cubicBezTo>
                              <a:pt x="2014893" y="69328"/>
                              <a:pt x="1953438" y="24804"/>
                              <a:pt x="1723416" y="63500"/>
                            </a:cubicBezTo>
                            <a:cubicBezTo>
                              <a:pt x="1493394" y="102196"/>
                              <a:pt x="1362389" y="53276"/>
                              <a:pt x="1179179" y="63500"/>
                            </a:cubicBezTo>
                            <a:cubicBezTo>
                              <a:pt x="995969" y="73724"/>
                              <a:pt x="772627" y="40249"/>
                              <a:pt x="657619" y="63500"/>
                            </a:cubicBezTo>
                            <a:cubicBezTo>
                              <a:pt x="542611" y="86751"/>
                              <a:pt x="286567" y="15436"/>
                              <a:pt x="0" y="63500"/>
                            </a:cubicBezTo>
                            <a:cubicBezTo>
                              <a:pt x="-1778" y="50859"/>
                              <a:pt x="3628" y="46444"/>
                              <a:pt x="2170" y="36843"/>
                            </a:cubicBezTo>
                            <a:cubicBezTo>
                              <a:pt x="3488" y="22517"/>
                              <a:pt x="10913" y="17799"/>
                              <a:pt x="112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76B259CA-DFA5-4B96-9E8B-1E7BCC7D86CA}"/>
                  </a:ext>
                </a:extLst>
              </p:cNvPr>
              <p:cNvSpPr/>
              <p:nvPr/>
            </p:nvSpPr>
            <p:spPr>
              <a:xfrm>
                <a:off x="2690631" y="6637264"/>
                <a:ext cx="2271382" cy="79374"/>
              </a:xfrm>
              <a:custGeom>
                <a:avLst/>
                <a:gdLst>
                  <a:gd name="connsiteX0" fmla="*/ 0 w 2271382"/>
                  <a:gd name="connsiteY0" fmla="*/ 0 h 79374"/>
                  <a:gd name="connsiteX1" fmla="*/ 2271382 w 2271382"/>
                  <a:gd name="connsiteY1" fmla="*/ 0 h 79374"/>
                  <a:gd name="connsiteX2" fmla="*/ 2267347 w 2271382"/>
                  <a:gd name="connsiteY2" fmla="*/ 49572 h 79374"/>
                  <a:gd name="connsiteX3" fmla="*/ 2260016 w 2271382"/>
                  <a:gd name="connsiteY3" fmla="*/ 79374 h 79374"/>
                  <a:gd name="connsiteX4" fmla="*/ 11367 w 2271382"/>
                  <a:gd name="connsiteY4" fmla="*/ 79374 h 79374"/>
                  <a:gd name="connsiteX5" fmla="*/ 4035 w 2271382"/>
                  <a:gd name="connsiteY5" fmla="*/ 49572 h 79374"/>
                  <a:gd name="connsiteX6" fmla="*/ 0 w 2271382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1382" h="79374">
                    <a:moveTo>
                      <a:pt x="0" y="0"/>
                    </a:moveTo>
                    <a:lnTo>
                      <a:pt x="2271382" y="0"/>
                    </a:lnTo>
                    <a:lnTo>
                      <a:pt x="2267347" y="49572"/>
                    </a:lnTo>
                    <a:lnTo>
                      <a:pt x="2260016" y="79374"/>
                    </a:lnTo>
                    <a:lnTo>
                      <a:pt x="11367" y="79374"/>
                    </a:lnTo>
                    <a:lnTo>
                      <a:pt x="4035" y="49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39604335">
                      <a:custGeom>
                        <a:avLst/>
                        <a:gdLst>
                          <a:gd name="connsiteX0" fmla="*/ 0 w 2271382"/>
                          <a:gd name="connsiteY0" fmla="*/ 0 h 79374"/>
                          <a:gd name="connsiteX1" fmla="*/ 590559 w 2271382"/>
                          <a:gd name="connsiteY1" fmla="*/ 0 h 79374"/>
                          <a:gd name="connsiteX2" fmla="*/ 1112977 w 2271382"/>
                          <a:gd name="connsiteY2" fmla="*/ 0 h 79374"/>
                          <a:gd name="connsiteX3" fmla="*/ 1658109 w 2271382"/>
                          <a:gd name="connsiteY3" fmla="*/ 0 h 79374"/>
                          <a:gd name="connsiteX4" fmla="*/ 2271382 w 2271382"/>
                          <a:gd name="connsiteY4" fmla="*/ 0 h 79374"/>
                          <a:gd name="connsiteX5" fmla="*/ 2267347 w 2271382"/>
                          <a:gd name="connsiteY5" fmla="*/ 49572 h 79374"/>
                          <a:gd name="connsiteX6" fmla="*/ 2260016 w 2271382"/>
                          <a:gd name="connsiteY6" fmla="*/ 79374 h 79374"/>
                          <a:gd name="connsiteX7" fmla="*/ 1697854 w 2271382"/>
                          <a:gd name="connsiteY7" fmla="*/ 79374 h 79374"/>
                          <a:gd name="connsiteX8" fmla="*/ 1180664 w 2271382"/>
                          <a:gd name="connsiteY8" fmla="*/ 79374 h 79374"/>
                          <a:gd name="connsiteX9" fmla="*/ 596016 w 2271382"/>
                          <a:gd name="connsiteY9" fmla="*/ 79374 h 79374"/>
                          <a:gd name="connsiteX10" fmla="*/ 11367 w 2271382"/>
                          <a:gd name="connsiteY10" fmla="*/ 79374 h 79374"/>
                          <a:gd name="connsiteX11" fmla="*/ 4035 w 2271382"/>
                          <a:gd name="connsiteY11" fmla="*/ 49572 h 79374"/>
                          <a:gd name="connsiteX12" fmla="*/ 0 w 2271382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71382" h="79374" fill="none" extrusionOk="0">
                            <a:moveTo>
                              <a:pt x="0" y="0"/>
                            </a:moveTo>
                            <a:cubicBezTo>
                              <a:pt x="259902" y="-17471"/>
                              <a:pt x="464515" y="65768"/>
                              <a:pt x="590559" y="0"/>
                            </a:cubicBezTo>
                            <a:cubicBezTo>
                              <a:pt x="716603" y="-65768"/>
                              <a:pt x="948269" y="33697"/>
                              <a:pt x="1112977" y="0"/>
                            </a:cubicBezTo>
                            <a:cubicBezTo>
                              <a:pt x="1277685" y="-33697"/>
                              <a:pt x="1460908" y="12820"/>
                              <a:pt x="1658109" y="0"/>
                            </a:cubicBezTo>
                            <a:cubicBezTo>
                              <a:pt x="1855310" y="-12820"/>
                              <a:pt x="2137059" y="48859"/>
                              <a:pt x="2271382" y="0"/>
                            </a:cubicBezTo>
                            <a:cubicBezTo>
                              <a:pt x="2272084" y="22018"/>
                              <a:pt x="2262672" y="34428"/>
                              <a:pt x="2267347" y="49572"/>
                            </a:cubicBezTo>
                            <a:cubicBezTo>
                              <a:pt x="2266939" y="59100"/>
                              <a:pt x="2260338" y="63899"/>
                              <a:pt x="2260016" y="79374"/>
                            </a:cubicBezTo>
                            <a:cubicBezTo>
                              <a:pt x="2111596" y="103935"/>
                              <a:pt x="1839847" y="51170"/>
                              <a:pt x="1697854" y="79374"/>
                            </a:cubicBezTo>
                            <a:cubicBezTo>
                              <a:pt x="1555861" y="107578"/>
                              <a:pt x="1434183" y="24984"/>
                              <a:pt x="1180664" y="79374"/>
                            </a:cubicBezTo>
                            <a:cubicBezTo>
                              <a:pt x="927145" y="133764"/>
                              <a:pt x="795355" y="26963"/>
                              <a:pt x="596016" y="79374"/>
                            </a:cubicBezTo>
                            <a:cubicBezTo>
                              <a:pt x="396677" y="131785"/>
                              <a:pt x="259675" y="61175"/>
                              <a:pt x="11367" y="79374"/>
                            </a:cubicBezTo>
                            <a:cubicBezTo>
                              <a:pt x="6274" y="68480"/>
                              <a:pt x="8631" y="64191"/>
                              <a:pt x="4035" y="49572"/>
                            </a:cubicBezTo>
                            <a:cubicBezTo>
                              <a:pt x="-939" y="34731"/>
                              <a:pt x="3867" y="20589"/>
                              <a:pt x="0" y="0"/>
                            </a:cubicBezTo>
                            <a:close/>
                          </a:path>
                          <a:path w="2271382" h="79374" stroke="0" extrusionOk="0">
                            <a:moveTo>
                              <a:pt x="0" y="0"/>
                            </a:moveTo>
                            <a:cubicBezTo>
                              <a:pt x="140424" y="-17300"/>
                              <a:pt x="484583" y="8927"/>
                              <a:pt x="613273" y="0"/>
                            </a:cubicBezTo>
                            <a:cubicBezTo>
                              <a:pt x="741963" y="-8927"/>
                              <a:pt x="935206" y="7429"/>
                              <a:pt x="1158405" y="0"/>
                            </a:cubicBezTo>
                            <a:cubicBezTo>
                              <a:pt x="1381604" y="-7429"/>
                              <a:pt x="1455562" y="55572"/>
                              <a:pt x="1703537" y="0"/>
                            </a:cubicBezTo>
                            <a:cubicBezTo>
                              <a:pt x="1951512" y="-55572"/>
                              <a:pt x="2042983" y="61035"/>
                              <a:pt x="2271382" y="0"/>
                            </a:cubicBezTo>
                            <a:cubicBezTo>
                              <a:pt x="2272920" y="14324"/>
                              <a:pt x="2268367" y="31510"/>
                              <a:pt x="2267347" y="49572"/>
                            </a:cubicBezTo>
                            <a:cubicBezTo>
                              <a:pt x="2266374" y="56334"/>
                              <a:pt x="2259757" y="70958"/>
                              <a:pt x="2260016" y="79374"/>
                            </a:cubicBezTo>
                            <a:cubicBezTo>
                              <a:pt x="2050179" y="110762"/>
                              <a:pt x="1904911" y="22864"/>
                              <a:pt x="1697854" y="79374"/>
                            </a:cubicBezTo>
                            <a:cubicBezTo>
                              <a:pt x="1490797" y="135884"/>
                              <a:pt x="1280607" y="30586"/>
                              <a:pt x="1158178" y="79374"/>
                            </a:cubicBezTo>
                            <a:cubicBezTo>
                              <a:pt x="1035749" y="128162"/>
                              <a:pt x="720951" y="63018"/>
                              <a:pt x="573529" y="79374"/>
                            </a:cubicBezTo>
                            <a:cubicBezTo>
                              <a:pt x="426107" y="95730"/>
                              <a:pt x="258147" y="56412"/>
                              <a:pt x="11367" y="79374"/>
                            </a:cubicBezTo>
                            <a:cubicBezTo>
                              <a:pt x="8309" y="71868"/>
                              <a:pt x="9250" y="59517"/>
                              <a:pt x="4035" y="49572"/>
                            </a:cubicBezTo>
                            <a:cubicBezTo>
                              <a:pt x="-56" y="30111"/>
                              <a:pt x="5095" y="2078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8CA15146-BE12-4A2D-833A-081C7757AEA8}"/>
                  </a:ext>
                </a:extLst>
              </p:cNvPr>
              <p:cNvSpPr/>
              <p:nvPr/>
            </p:nvSpPr>
            <p:spPr>
              <a:xfrm>
                <a:off x="2717601" y="6770653"/>
                <a:ext cx="2217442" cy="63500"/>
              </a:xfrm>
              <a:custGeom>
                <a:avLst/>
                <a:gdLst>
                  <a:gd name="connsiteX0" fmla="*/ 0 w 2217442"/>
                  <a:gd name="connsiteY0" fmla="*/ 0 h 63500"/>
                  <a:gd name="connsiteX1" fmla="*/ 2217442 w 2217442"/>
                  <a:gd name="connsiteY1" fmla="*/ 0 h 63500"/>
                  <a:gd name="connsiteX2" fmla="*/ 2195109 w 2217442"/>
                  <a:gd name="connsiteY2" fmla="*/ 53886 h 63500"/>
                  <a:gd name="connsiteX3" fmla="*/ 2189437 w 2217442"/>
                  <a:gd name="connsiteY3" fmla="*/ 63500 h 63500"/>
                  <a:gd name="connsiteX4" fmla="*/ 28005 w 2217442"/>
                  <a:gd name="connsiteY4" fmla="*/ 63500 h 63500"/>
                  <a:gd name="connsiteX5" fmla="*/ 22333 w 2217442"/>
                  <a:gd name="connsiteY5" fmla="*/ 53886 h 63500"/>
                  <a:gd name="connsiteX6" fmla="*/ 0 w 221744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442" h="63500">
                    <a:moveTo>
                      <a:pt x="0" y="0"/>
                    </a:moveTo>
                    <a:lnTo>
                      <a:pt x="2217442" y="0"/>
                    </a:lnTo>
                    <a:lnTo>
                      <a:pt x="2195109" y="53886"/>
                    </a:lnTo>
                    <a:lnTo>
                      <a:pt x="2189437" y="63500"/>
                    </a:lnTo>
                    <a:lnTo>
                      <a:pt x="28005" y="63500"/>
                    </a:lnTo>
                    <a:lnTo>
                      <a:pt x="22333" y="5388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24826236">
                      <a:custGeom>
                        <a:avLst/>
                        <a:gdLst>
                          <a:gd name="connsiteX0" fmla="*/ 0 w 2217442"/>
                          <a:gd name="connsiteY0" fmla="*/ 0 h 63500"/>
                          <a:gd name="connsiteX1" fmla="*/ 576535 w 2217442"/>
                          <a:gd name="connsiteY1" fmla="*/ 0 h 63500"/>
                          <a:gd name="connsiteX2" fmla="*/ 1175244 w 2217442"/>
                          <a:gd name="connsiteY2" fmla="*/ 0 h 63500"/>
                          <a:gd name="connsiteX3" fmla="*/ 1685256 w 2217442"/>
                          <a:gd name="connsiteY3" fmla="*/ 0 h 63500"/>
                          <a:gd name="connsiteX4" fmla="*/ 2217442 w 2217442"/>
                          <a:gd name="connsiteY4" fmla="*/ 0 h 63500"/>
                          <a:gd name="connsiteX5" fmla="*/ 2195109 w 2217442"/>
                          <a:gd name="connsiteY5" fmla="*/ 53886 h 63500"/>
                          <a:gd name="connsiteX6" fmla="*/ 2189437 w 2217442"/>
                          <a:gd name="connsiteY6" fmla="*/ 63500 h 63500"/>
                          <a:gd name="connsiteX7" fmla="*/ 1605850 w 2217442"/>
                          <a:gd name="connsiteY7" fmla="*/ 63500 h 63500"/>
                          <a:gd name="connsiteX8" fmla="*/ 1043878 w 2217442"/>
                          <a:gd name="connsiteY8" fmla="*/ 63500 h 63500"/>
                          <a:gd name="connsiteX9" fmla="*/ 568363 w 2217442"/>
                          <a:gd name="connsiteY9" fmla="*/ 63500 h 63500"/>
                          <a:gd name="connsiteX10" fmla="*/ 28005 w 2217442"/>
                          <a:gd name="connsiteY10" fmla="*/ 63500 h 63500"/>
                          <a:gd name="connsiteX11" fmla="*/ 22333 w 2217442"/>
                          <a:gd name="connsiteY11" fmla="*/ 53886 h 63500"/>
                          <a:gd name="connsiteX12" fmla="*/ 0 w 221744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7442" h="63500" fill="none" extrusionOk="0">
                            <a:moveTo>
                              <a:pt x="0" y="0"/>
                            </a:moveTo>
                            <a:cubicBezTo>
                              <a:pt x="154026" y="-41082"/>
                              <a:pt x="332143" y="30173"/>
                              <a:pt x="576535" y="0"/>
                            </a:cubicBezTo>
                            <a:cubicBezTo>
                              <a:pt x="820928" y="-30173"/>
                              <a:pt x="878330" y="55411"/>
                              <a:pt x="1175244" y="0"/>
                            </a:cubicBezTo>
                            <a:cubicBezTo>
                              <a:pt x="1472158" y="-55411"/>
                              <a:pt x="1546527" y="32868"/>
                              <a:pt x="1685256" y="0"/>
                            </a:cubicBezTo>
                            <a:cubicBezTo>
                              <a:pt x="1823985" y="-32868"/>
                              <a:pt x="2053717" y="42691"/>
                              <a:pt x="2217442" y="0"/>
                            </a:cubicBezTo>
                            <a:cubicBezTo>
                              <a:pt x="2214678" y="15868"/>
                              <a:pt x="2201518" y="33865"/>
                              <a:pt x="2195109" y="53886"/>
                            </a:cubicBezTo>
                            <a:cubicBezTo>
                              <a:pt x="2193862" y="56573"/>
                              <a:pt x="2191048" y="58590"/>
                              <a:pt x="2189437" y="63500"/>
                            </a:cubicBezTo>
                            <a:cubicBezTo>
                              <a:pt x="1966712" y="84244"/>
                              <a:pt x="1743356" y="43908"/>
                              <a:pt x="1605850" y="63500"/>
                            </a:cubicBezTo>
                            <a:cubicBezTo>
                              <a:pt x="1468344" y="83092"/>
                              <a:pt x="1321084" y="13977"/>
                              <a:pt x="1043878" y="63500"/>
                            </a:cubicBezTo>
                            <a:cubicBezTo>
                              <a:pt x="766672" y="113023"/>
                              <a:pt x="801033" y="32466"/>
                              <a:pt x="568363" y="63500"/>
                            </a:cubicBezTo>
                            <a:cubicBezTo>
                              <a:pt x="335694" y="94534"/>
                              <a:pt x="209836" y="43522"/>
                              <a:pt x="28005" y="63500"/>
                            </a:cubicBezTo>
                            <a:cubicBezTo>
                              <a:pt x="25006" y="59787"/>
                              <a:pt x="24715" y="57461"/>
                              <a:pt x="22333" y="53886"/>
                            </a:cubicBezTo>
                            <a:cubicBezTo>
                              <a:pt x="12749" y="33774"/>
                              <a:pt x="14790" y="21536"/>
                              <a:pt x="0" y="0"/>
                            </a:cubicBezTo>
                            <a:close/>
                          </a:path>
                          <a:path w="2217442" h="63500" stroke="0" extrusionOk="0">
                            <a:moveTo>
                              <a:pt x="0" y="0"/>
                            </a:moveTo>
                            <a:cubicBezTo>
                              <a:pt x="195879" y="-14549"/>
                              <a:pt x="311444" y="51204"/>
                              <a:pt x="510012" y="0"/>
                            </a:cubicBezTo>
                            <a:cubicBezTo>
                              <a:pt x="708580" y="-51204"/>
                              <a:pt x="869527" y="19312"/>
                              <a:pt x="1108721" y="0"/>
                            </a:cubicBezTo>
                            <a:cubicBezTo>
                              <a:pt x="1347915" y="-19312"/>
                              <a:pt x="1381877" y="4639"/>
                              <a:pt x="1596558" y="0"/>
                            </a:cubicBezTo>
                            <a:cubicBezTo>
                              <a:pt x="1811239" y="-4639"/>
                              <a:pt x="1909927" y="29866"/>
                              <a:pt x="2217442" y="0"/>
                            </a:cubicBezTo>
                            <a:cubicBezTo>
                              <a:pt x="2210541" y="19815"/>
                              <a:pt x="2202503" y="35390"/>
                              <a:pt x="2195109" y="53886"/>
                            </a:cubicBezTo>
                            <a:cubicBezTo>
                              <a:pt x="2194092" y="56856"/>
                              <a:pt x="2190349" y="59811"/>
                              <a:pt x="2189437" y="63500"/>
                            </a:cubicBezTo>
                            <a:cubicBezTo>
                              <a:pt x="2052552" y="73727"/>
                              <a:pt x="1921098" y="54485"/>
                              <a:pt x="1692308" y="63500"/>
                            </a:cubicBezTo>
                            <a:cubicBezTo>
                              <a:pt x="1463518" y="72515"/>
                              <a:pt x="1388849" y="49195"/>
                              <a:pt x="1151950" y="63500"/>
                            </a:cubicBezTo>
                            <a:cubicBezTo>
                              <a:pt x="915051" y="77805"/>
                              <a:pt x="731006" y="25331"/>
                              <a:pt x="568363" y="63500"/>
                            </a:cubicBezTo>
                            <a:cubicBezTo>
                              <a:pt x="405720" y="101669"/>
                              <a:pt x="275052" y="53975"/>
                              <a:pt x="28005" y="63500"/>
                            </a:cubicBezTo>
                            <a:cubicBezTo>
                              <a:pt x="24754" y="59986"/>
                              <a:pt x="25666" y="58001"/>
                              <a:pt x="22333" y="53886"/>
                            </a:cubicBezTo>
                            <a:cubicBezTo>
                              <a:pt x="13918" y="37383"/>
                              <a:pt x="8117" y="11012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7A50B687-259B-4CF8-B8A0-10571CACB41A}"/>
                  </a:ext>
                </a:extLst>
              </p:cNvPr>
              <p:cNvSpPr/>
              <p:nvPr/>
            </p:nvSpPr>
            <p:spPr>
              <a:xfrm>
                <a:off x="2796827" y="6913382"/>
                <a:ext cx="2058993" cy="79374"/>
              </a:xfrm>
              <a:custGeom>
                <a:avLst/>
                <a:gdLst>
                  <a:gd name="connsiteX0" fmla="*/ 0 w 2058993"/>
                  <a:gd name="connsiteY0" fmla="*/ 0 h 79374"/>
                  <a:gd name="connsiteX1" fmla="*/ 2058993 w 2058993"/>
                  <a:gd name="connsiteY1" fmla="*/ 0 h 79374"/>
                  <a:gd name="connsiteX2" fmla="*/ 2029731 w 2058993"/>
                  <a:gd name="connsiteY2" fmla="*/ 37685 h 79374"/>
                  <a:gd name="connsiteX3" fmla="*/ 1988908 w 2058993"/>
                  <a:gd name="connsiteY3" fmla="*/ 79374 h 79374"/>
                  <a:gd name="connsiteX4" fmla="*/ 70085 w 2058993"/>
                  <a:gd name="connsiteY4" fmla="*/ 79374 h 79374"/>
                  <a:gd name="connsiteX5" fmla="*/ 29261 w 2058993"/>
                  <a:gd name="connsiteY5" fmla="*/ 37685 h 79374"/>
                  <a:gd name="connsiteX6" fmla="*/ 0 w 2058993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8993" h="79374">
                    <a:moveTo>
                      <a:pt x="0" y="0"/>
                    </a:moveTo>
                    <a:lnTo>
                      <a:pt x="2058993" y="0"/>
                    </a:lnTo>
                    <a:lnTo>
                      <a:pt x="2029731" y="37685"/>
                    </a:lnTo>
                    <a:lnTo>
                      <a:pt x="1988908" y="79374"/>
                    </a:lnTo>
                    <a:lnTo>
                      <a:pt x="70085" y="79374"/>
                    </a:lnTo>
                    <a:lnTo>
                      <a:pt x="29261" y="37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454741507">
                      <a:custGeom>
                        <a:avLst/>
                        <a:gdLst>
                          <a:gd name="connsiteX0" fmla="*/ 0 w 2058993"/>
                          <a:gd name="connsiteY0" fmla="*/ 0 h 79374"/>
                          <a:gd name="connsiteX1" fmla="*/ 514748 w 2058993"/>
                          <a:gd name="connsiteY1" fmla="*/ 0 h 79374"/>
                          <a:gd name="connsiteX2" fmla="*/ 1070676 w 2058993"/>
                          <a:gd name="connsiteY2" fmla="*/ 0 h 79374"/>
                          <a:gd name="connsiteX3" fmla="*/ 1523655 w 2058993"/>
                          <a:gd name="connsiteY3" fmla="*/ 0 h 79374"/>
                          <a:gd name="connsiteX4" fmla="*/ 2058993 w 2058993"/>
                          <a:gd name="connsiteY4" fmla="*/ 0 h 79374"/>
                          <a:gd name="connsiteX5" fmla="*/ 2029731 w 2058993"/>
                          <a:gd name="connsiteY5" fmla="*/ 37685 h 79374"/>
                          <a:gd name="connsiteX6" fmla="*/ 1988908 w 2058993"/>
                          <a:gd name="connsiteY6" fmla="*/ 79374 h 79374"/>
                          <a:gd name="connsiteX7" fmla="*/ 1547579 w 2058993"/>
                          <a:gd name="connsiteY7" fmla="*/ 79374 h 79374"/>
                          <a:gd name="connsiteX8" fmla="*/ 1048685 w 2058993"/>
                          <a:gd name="connsiteY8" fmla="*/ 79374 h 79374"/>
                          <a:gd name="connsiteX9" fmla="*/ 588167 w 2058993"/>
                          <a:gd name="connsiteY9" fmla="*/ 79374 h 79374"/>
                          <a:gd name="connsiteX10" fmla="*/ 70085 w 2058993"/>
                          <a:gd name="connsiteY10" fmla="*/ 79374 h 79374"/>
                          <a:gd name="connsiteX11" fmla="*/ 29261 w 2058993"/>
                          <a:gd name="connsiteY11" fmla="*/ 37685 h 79374"/>
                          <a:gd name="connsiteX12" fmla="*/ 0 w 2058993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8993" h="79374" fill="none" extrusionOk="0">
                            <a:moveTo>
                              <a:pt x="0" y="0"/>
                            </a:moveTo>
                            <a:cubicBezTo>
                              <a:pt x="163209" y="-8078"/>
                              <a:pt x="309291" y="39217"/>
                              <a:pt x="514748" y="0"/>
                            </a:cubicBezTo>
                            <a:cubicBezTo>
                              <a:pt x="720205" y="-39217"/>
                              <a:pt x="886524" y="43898"/>
                              <a:pt x="1070676" y="0"/>
                            </a:cubicBezTo>
                            <a:cubicBezTo>
                              <a:pt x="1254828" y="-43898"/>
                              <a:pt x="1314492" y="34255"/>
                              <a:pt x="1523655" y="0"/>
                            </a:cubicBezTo>
                            <a:cubicBezTo>
                              <a:pt x="1732818" y="-34255"/>
                              <a:pt x="1803500" y="9726"/>
                              <a:pt x="2058993" y="0"/>
                            </a:cubicBezTo>
                            <a:cubicBezTo>
                              <a:pt x="2053195" y="8493"/>
                              <a:pt x="2038721" y="19518"/>
                              <a:pt x="2029731" y="37685"/>
                            </a:cubicBezTo>
                            <a:cubicBezTo>
                              <a:pt x="2023334" y="49751"/>
                              <a:pt x="2000361" y="66166"/>
                              <a:pt x="1988908" y="79374"/>
                            </a:cubicBezTo>
                            <a:cubicBezTo>
                              <a:pt x="1824650" y="94485"/>
                              <a:pt x="1667647" y="43852"/>
                              <a:pt x="1547579" y="79374"/>
                            </a:cubicBezTo>
                            <a:cubicBezTo>
                              <a:pt x="1427511" y="114896"/>
                              <a:pt x="1210422" y="25763"/>
                              <a:pt x="1048685" y="79374"/>
                            </a:cubicBezTo>
                            <a:cubicBezTo>
                              <a:pt x="886948" y="132985"/>
                              <a:pt x="787546" y="59809"/>
                              <a:pt x="588167" y="79374"/>
                            </a:cubicBezTo>
                            <a:cubicBezTo>
                              <a:pt x="388788" y="98939"/>
                              <a:pt x="272261" y="63380"/>
                              <a:pt x="70085" y="79374"/>
                            </a:cubicBezTo>
                            <a:cubicBezTo>
                              <a:pt x="48207" y="66220"/>
                              <a:pt x="40212" y="45467"/>
                              <a:pt x="29261" y="37685"/>
                            </a:cubicBezTo>
                            <a:cubicBezTo>
                              <a:pt x="12395" y="23234"/>
                              <a:pt x="12004" y="12524"/>
                              <a:pt x="0" y="0"/>
                            </a:cubicBezTo>
                            <a:close/>
                          </a:path>
                          <a:path w="2058993" h="79374" stroke="0" extrusionOk="0">
                            <a:moveTo>
                              <a:pt x="0" y="0"/>
                            </a:moveTo>
                            <a:cubicBezTo>
                              <a:pt x="223003" y="-57544"/>
                              <a:pt x="392051" y="54603"/>
                              <a:pt x="535338" y="0"/>
                            </a:cubicBezTo>
                            <a:cubicBezTo>
                              <a:pt x="678625" y="-54603"/>
                              <a:pt x="899168" y="10978"/>
                              <a:pt x="1008907" y="0"/>
                            </a:cubicBezTo>
                            <a:cubicBezTo>
                              <a:pt x="1118646" y="-10978"/>
                              <a:pt x="1372701" y="54577"/>
                              <a:pt x="1482475" y="0"/>
                            </a:cubicBezTo>
                            <a:cubicBezTo>
                              <a:pt x="1592249" y="-54577"/>
                              <a:pt x="1835272" y="2963"/>
                              <a:pt x="2058993" y="0"/>
                            </a:cubicBezTo>
                            <a:cubicBezTo>
                              <a:pt x="2056095" y="11542"/>
                              <a:pt x="2032934" y="24290"/>
                              <a:pt x="2029731" y="37685"/>
                            </a:cubicBezTo>
                            <a:cubicBezTo>
                              <a:pt x="2019309" y="54833"/>
                              <a:pt x="2006865" y="57445"/>
                              <a:pt x="1988908" y="79374"/>
                            </a:cubicBezTo>
                            <a:cubicBezTo>
                              <a:pt x="1787496" y="111309"/>
                              <a:pt x="1731898" y="32095"/>
                              <a:pt x="1509202" y="79374"/>
                            </a:cubicBezTo>
                            <a:cubicBezTo>
                              <a:pt x="1286506" y="126653"/>
                              <a:pt x="1286792" y="31159"/>
                              <a:pt x="1087061" y="79374"/>
                            </a:cubicBezTo>
                            <a:cubicBezTo>
                              <a:pt x="887330" y="127589"/>
                              <a:pt x="802070" y="78235"/>
                              <a:pt x="664920" y="79374"/>
                            </a:cubicBezTo>
                            <a:cubicBezTo>
                              <a:pt x="527770" y="80513"/>
                              <a:pt x="260207" y="24086"/>
                              <a:pt x="70085" y="79374"/>
                            </a:cubicBezTo>
                            <a:cubicBezTo>
                              <a:pt x="56374" y="67762"/>
                              <a:pt x="40045" y="45010"/>
                              <a:pt x="29261" y="37685"/>
                            </a:cubicBezTo>
                            <a:cubicBezTo>
                              <a:pt x="18142" y="26687"/>
                              <a:pt x="12919" y="1421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8678FE30-37CA-407D-83AC-8DCB19FA779B}"/>
                  </a:ext>
                </a:extLst>
              </p:cNvPr>
              <p:cNvSpPr/>
              <p:nvPr/>
            </p:nvSpPr>
            <p:spPr>
              <a:xfrm>
                <a:off x="2922720" y="7042151"/>
                <a:ext cx="1807207" cy="63500"/>
              </a:xfrm>
              <a:custGeom>
                <a:avLst/>
                <a:gdLst>
                  <a:gd name="connsiteX0" fmla="*/ 0 w 1807207"/>
                  <a:gd name="connsiteY0" fmla="*/ 0 h 63500"/>
                  <a:gd name="connsiteX1" fmla="*/ 1807207 w 1807207"/>
                  <a:gd name="connsiteY1" fmla="*/ 0 h 63500"/>
                  <a:gd name="connsiteX2" fmla="*/ 1781376 w 1807207"/>
                  <a:gd name="connsiteY2" fmla="*/ 21430 h 63500"/>
                  <a:gd name="connsiteX3" fmla="*/ 1719744 w 1807207"/>
                  <a:gd name="connsiteY3" fmla="*/ 63500 h 63500"/>
                  <a:gd name="connsiteX4" fmla="*/ 87462 w 1807207"/>
                  <a:gd name="connsiteY4" fmla="*/ 63500 h 63500"/>
                  <a:gd name="connsiteX5" fmla="*/ 25830 w 1807207"/>
                  <a:gd name="connsiteY5" fmla="*/ 21430 h 63500"/>
                  <a:gd name="connsiteX6" fmla="*/ 0 w 1807207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207" h="63500">
                    <a:moveTo>
                      <a:pt x="0" y="0"/>
                    </a:moveTo>
                    <a:lnTo>
                      <a:pt x="1807207" y="0"/>
                    </a:lnTo>
                    <a:lnTo>
                      <a:pt x="1781376" y="21430"/>
                    </a:lnTo>
                    <a:lnTo>
                      <a:pt x="1719744" y="63500"/>
                    </a:lnTo>
                    <a:lnTo>
                      <a:pt x="87462" y="63500"/>
                    </a:lnTo>
                    <a:lnTo>
                      <a:pt x="25830" y="214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409548467">
                      <a:custGeom>
                        <a:avLst/>
                        <a:gdLst>
                          <a:gd name="connsiteX0" fmla="*/ 0 w 1807207"/>
                          <a:gd name="connsiteY0" fmla="*/ 0 h 63500"/>
                          <a:gd name="connsiteX1" fmla="*/ 415658 w 1807207"/>
                          <a:gd name="connsiteY1" fmla="*/ 0 h 63500"/>
                          <a:gd name="connsiteX2" fmla="*/ 813243 w 1807207"/>
                          <a:gd name="connsiteY2" fmla="*/ 0 h 63500"/>
                          <a:gd name="connsiteX3" fmla="*/ 1265045 w 1807207"/>
                          <a:gd name="connsiteY3" fmla="*/ 0 h 63500"/>
                          <a:gd name="connsiteX4" fmla="*/ 1807207 w 1807207"/>
                          <a:gd name="connsiteY4" fmla="*/ 0 h 63500"/>
                          <a:gd name="connsiteX5" fmla="*/ 1781376 w 1807207"/>
                          <a:gd name="connsiteY5" fmla="*/ 21430 h 63500"/>
                          <a:gd name="connsiteX6" fmla="*/ 1719744 w 1807207"/>
                          <a:gd name="connsiteY6" fmla="*/ 63500 h 63500"/>
                          <a:gd name="connsiteX7" fmla="*/ 1191973 w 1807207"/>
                          <a:gd name="connsiteY7" fmla="*/ 63500 h 63500"/>
                          <a:gd name="connsiteX8" fmla="*/ 696847 w 1807207"/>
                          <a:gd name="connsiteY8" fmla="*/ 63500 h 63500"/>
                          <a:gd name="connsiteX9" fmla="*/ 87462 w 1807207"/>
                          <a:gd name="connsiteY9" fmla="*/ 63500 h 63500"/>
                          <a:gd name="connsiteX10" fmla="*/ 25830 w 1807207"/>
                          <a:gd name="connsiteY10" fmla="*/ 21430 h 63500"/>
                          <a:gd name="connsiteX11" fmla="*/ 0 w 1807207"/>
                          <a:gd name="connsiteY11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07207" h="63500" fill="none" extrusionOk="0">
                            <a:moveTo>
                              <a:pt x="0" y="0"/>
                            </a:moveTo>
                            <a:cubicBezTo>
                              <a:pt x="204529" y="-4889"/>
                              <a:pt x="265501" y="14440"/>
                              <a:pt x="415658" y="0"/>
                            </a:cubicBezTo>
                            <a:cubicBezTo>
                              <a:pt x="565815" y="-14440"/>
                              <a:pt x="729198" y="5192"/>
                              <a:pt x="813243" y="0"/>
                            </a:cubicBezTo>
                            <a:cubicBezTo>
                              <a:pt x="897288" y="-5192"/>
                              <a:pt x="1142376" y="21894"/>
                              <a:pt x="1265045" y="0"/>
                            </a:cubicBezTo>
                            <a:cubicBezTo>
                              <a:pt x="1387714" y="-21894"/>
                              <a:pt x="1691482" y="22274"/>
                              <a:pt x="1807207" y="0"/>
                            </a:cubicBezTo>
                            <a:cubicBezTo>
                              <a:pt x="1796241" y="9247"/>
                              <a:pt x="1787335" y="12245"/>
                              <a:pt x="1781376" y="21430"/>
                            </a:cubicBezTo>
                            <a:cubicBezTo>
                              <a:pt x="1762183" y="38540"/>
                              <a:pt x="1742734" y="46406"/>
                              <a:pt x="1719744" y="63500"/>
                            </a:cubicBezTo>
                            <a:cubicBezTo>
                              <a:pt x="1572975" y="84762"/>
                              <a:pt x="1304867" y="54170"/>
                              <a:pt x="1191973" y="63500"/>
                            </a:cubicBezTo>
                            <a:cubicBezTo>
                              <a:pt x="1079079" y="72830"/>
                              <a:pt x="810890" y="26432"/>
                              <a:pt x="696847" y="63500"/>
                            </a:cubicBezTo>
                            <a:cubicBezTo>
                              <a:pt x="582804" y="100568"/>
                              <a:pt x="309619" y="40502"/>
                              <a:pt x="87462" y="63500"/>
                            </a:cubicBezTo>
                            <a:cubicBezTo>
                              <a:pt x="64853" y="49659"/>
                              <a:pt x="46073" y="27751"/>
                              <a:pt x="25830" y="21430"/>
                            </a:cubicBezTo>
                            <a:cubicBezTo>
                              <a:pt x="12566" y="12910"/>
                              <a:pt x="6575" y="3627"/>
                              <a:pt x="0" y="0"/>
                            </a:cubicBezTo>
                            <a:close/>
                          </a:path>
                          <a:path w="1807207" h="63500" stroke="0" extrusionOk="0">
                            <a:moveTo>
                              <a:pt x="0" y="0"/>
                            </a:moveTo>
                            <a:cubicBezTo>
                              <a:pt x="119873" y="-582"/>
                              <a:pt x="274254" y="46204"/>
                              <a:pt x="433730" y="0"/>
                            </a:cubicBezTo>
                            <a:cubicBezTo>
                              <a:pt x="593206" y="-46204"/>
                              <a:pt x="702093" y="802"/>
                              <a:pt x="867459" y="0"/>
                            </a:cubicBezTo>
                            <a:cubicBezTo>
                              <a:pt x="1032825" y="-802"/>
                              <a:pt x="1080678" y="16501"/>
                              <a:pt x="1283117" y="0"/>
                            </a:cubicBezTo>
                            <a:cubicBezTo>
                              <a:pt x="1485556" y="-16501"/>
                              <a:pt x="1595536" y="37693"/>
                              <a:pt x="1807207" y="0"/>
                            </a:cubicBezTo>
                            <a:cubicBezTo>
                              <a:pt x="1797939" y="9776"/>
                              <a:pt x="1793075" y="9667"/>
                              <a:pt x="1781376" y="21430"/>
                            </a:cubicBezTo>
                            <a:cubicBezTo>
                              <a:pt x="1768326" y="30735"/>
                              <a:pt x="1746724" y="42701"/>
                              <a:pt x="1719744" y="63500"/>
                            </a:cubicBezTo>
                            <a:cubicBezTo>
                              <a:pt x="1489254" y="110189"/>
                              <a:pt x="1351036" y="29314"/>
                              <a:pt x="1208296" y="63500"/>
                            </a:cubicBezTo>
                            <a:cubicBezTo>
                              <a:pt x="1065556" y="97686"/>
                              <a:pt x="846254" y="60340"/>
                              <a:pt x="631556" y="63500"/>
                            </a:cubicBezTo>
                            <a:cubicBezTo>
                              <a:pt x="416858" y="66660"/>
                              <a:pt x="316719" y="20644"/>
                              <a:pt x="87462" y="63500"/>
                            </a:cubicBezTo>
                            <a:cubicBezTo>
                              <a:pt x="54178" y="50891"/>
                              <a:pt x="46647" y="35413"/>
                              <a:pt x="25830" y="21430"/>
                            </a:cubicBezTo>
                            <a:cubicBezTo>
                              <a:pt x="18767" y="15868"/>
                              <a:pt x="9864" y="623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E393FDE1-22F8-467C-914A-EED4DF2246A4}"/>
                  </a:ext>
                </a:extLst>
              </p:cNvPr>
              <p:cNvSpPr/>
              <p:nvPr/>
            </p:nvSpPr>
            <p:spPr>
              <a:xfrm>
                <a:off x="3137274" y="7172718"/>
                <a:ext cx="1378099" cy="79374"/>
              </a:xfrm>
              <a:custGeom>
                <a:avLst/>
                <a:gdLst>
                  <a:gd name="connsiteX0" fmla="*/ 0 w 1378099"/>
                  <a:gd name="connsiteY0" fmla="*/ 0 h 79374"/>
                  <a:gd name="connsiteX1" fmla="*/ 1378099 w 1378099"/>
                  <a:gd name="connsiteY1" fmla="*/ 0 h 79374"/>
                  <a:gd name="connsiteX2" fmla="*/ 1325052 w 1378099"/>
                  <a:gd name="connsiteY2" fmla="*/ 27153 h 79374"/>
                  <a:gd name="connsiteX3" fmla="*/ 1169973 w 1378099"/>
                  <a:gd name="connsiteY3" fmla="*/ 79374 h 79374"/>
                  <a:gd name="connsiteX4" fmla="*/ 208126 w 1378099"/>
                  <a:gd name="connsiteY4" fmla="*/ 79374 h 79374"/>
                  <a:gd name="connsiteX5" fmla="*/ 53046 w 1378099"/>
                  <a:gd name="connsiteY5" fmla="*/ 27153 h 79374"/>
                  <a:gd name="connsiteX6" fmla="*/ 0 w 1378099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8099" h="79374">
                    <a:moveTo>
                      <a:pt x="0" y="0"/>
                    </a:moveTo>
                    <a:lnTo>
                      <a:pt x="1378099" y="0"/>
                    </a:lnTo>
                    <a:lnTo>
                      <a:pt x="1325052" y="27153"/>
                    </a:lnTo>
                    <a:lnTo>
                      <a:pt x="1169973" y="79374"/>
                    </a:lnTo>
                    <a:lnTo>
                      <a:pt x="208126" y="79374"/>
                    </a:lnTo>
                    <a:lnTo>
                      <a:pt x="53046" y="271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721445254">
                      <a:custGeom>
                        <a:avLst/>
                        <a:gdLst>
                          <a:gd name="connsiteX0" fmla="*/ 0 w 1378099"/>
                          <a:gd name="connsiteY0" fmla="*/ 0 h 79374"/>
                          <a:gd name="connsiteX1" fmla="*/ 431804 w 1378099"/>
                          <a:gd name="connsiteY1" fmla="*/ 0 h 79374"/>
                          <a:gd name="connsiteX2" fmla="*/ 863609 w 1378099"/>
                          <a:gd name="connsiteY2" fmla="*/ 0 h 79374"/>
                          <a:gd name="connsiteX3" fmla="*/ 1378099 w 1378099"/>
                          <a:gd name="connsiteY3" fmla="*/ 0 h 79374"/>
                          <a:gd name="connsiteX4" fmla="*/ 1325052 w 1378099"/>
                          <a:gd name="connsiteY4" fmla="*/ 27153 h 79374"/>
                          <a:gd name="connsiteX5" fmla="*/ 1169973 w 1378099"/>
                          <a:gd name="connsiteY5" fmla="*/ 79374 h 79374"/>
                          <a:gd name="connsiteX6" fmla="*/ 708286 w 1378099"/>
                          <a:gd name="connsiteY6" fmla="*/ 79374 h 79374"/>
                          <a:gd name="connsiteX7" fmla="*/ 208126 w 1378099"/>
                          <a:gd name="connsiteY7" fmla="*/ 79374 h 79374"/>
                          <a:gd name="connsiteX8" fmla="*/ 53046 w 1378099"/>
                          <a:gd name="connsiteY8" fmla="*/ 27153 h 79374"/>
                          <a:gd name="connsiteX9" fmla="*/ 0 w 1378099"/>
                          <a:gd name="connsiteY9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8099" h="79374" fill="none" extrusionOk="0">
                            <a:moveTo>
                              <a:pt x="0" y="0"/>
                            </a:moveTo>
                            <a:cubicBezTo>
                              <a:pt x="197715" y="-25186"/>
                              <a:pt x="338963" y="43862"/>
                              <a:pt x="431804" y="0"/>
                            </a:cubicBezTo>
                            <a:cubicBezTo>
                              <a:pt x="524645" y="-43862"/>
                              <a:pt x="693937" y="8616"/>
                              <a:pt x="863609" y="0"/>
                            </a:cubicBezTo>
                            <a:cubicBezTo>
                              <a:pt x="1033281" y="-8616"/>
                              <a:pt x="1122094" y="9526"/>
                              <a:pt x="1378099" y="0"/>
                            </a:cubicBezTo>
                            <a:cubicBezTo>
                              <a:pt x="1359904" y="11895"/>
                              <a:pt x="1346432" y="10449"/>
                              <a:pt x="1325052" y="27153"/>
                            </a:cubicBezTo>
                            <a:cubicBezTo>
                              <a:pt x="1269441" y="65970"/>
                              <a:pt x="1227411" y="55446"/>
                              <a:pt x="1169973" y="79374"/>
                            </a:cubicBezTo>
                            <a:cubicBezTo>
                              <a:pt x="985108" y="80555"/>
                              <a:pt x="845151" y="54330"/>
                              <a:pt x="708286" y="79374"/>
                            </a:cubicBezTo>
                            <a:cubicBezTo>
                              <a:pt x="571421" y="104418"/>
                              <a:pt x="385421" y="60734"/>
                              <a:pt x="208126" y="79374"/>
                            </a:cubicBezTo>
                            <a:cubicBezTo>
                              <a:pt x="133436" y="60624"/>
                              <a:pt x="93781" y="33342"/>
                              <a:pt x="53046" y="27153"/>
                            </a:cubicBezTo>
                            <a:cubicBezTo>
                              <a:pt x="26816" y="15544"/>
                              <a:pt x="24970" y="8715"/>
                              <a:pt x="0" y="0"/>
                            </a:cubicBezTo>
                            <a:close/>
                          </a:path>
                          <a:path w="1378099" h="79374" stroke="0" extrusionOk="0">
                            <a:moveTo>
                              <a:pt x="0" y="0"/>
                            </a:moveTo>
                            <a:cubicBezTo>
                              <a:pt x="176047" y="-14129"/>
                              <a:pt x="280138" y="39590"/>
                              <a:pt x="445585" y="0"/>
                            </a:cubicBezTo>
                            <a:cubicBezTo>
                              <a:pt x="611033" y="-39590"/>
                              <a:pt x="708700" y="4189"/>
                              <a:pt x="877390" y="0"/>
                            </a:cubicBezTo>
                            <a:cubicBezTo>
                              <a:pt x="1046081" y="-4189"/>
                              <a:pt x="1159794" y="22346"/>
                              <a:pt x="1378099" y="0"/>
                            </a:cubicBezTo>
                            <a:cubicBezTo>
                              <a:pt x="1357767" y="11598"/>
                              <a:pt x="1346687" y="11166"/>
                              <a:pt x="1325052" y="27153"/>
                            </a:cubicBezTo>
                            <a:cubicBezTo>
                              <a:pt x="1279259" y="49201"/>
                              <a:pt x="1242376" y="39821"/>
                              <a:pt x="1169973" y="79374"/>
                            </a:cubicBezTo>
                            <a:cubicBezTo>
                              <a:pt x="1006921" y="135924"/>
                              <a:pt x="782110" y="20762"/>
                              <a:pt x="669813" y="79374"/>
                            </a:cubicBezTo>
                            <a:cubicBezTo>
                              <a:pt x="557516" y="137986"/>
                              <a:pt x="386125" y="60167"/>
                              <a:pt x="208126" y="79374"/>
                            </a:cubicBezTo>
                            <a:cubicBezTo>
                              <a:pt x="168390" y="80555"/>
                              <a:pt x="132390" y="41845"/>
                              <a:pt x="53046" y="27153"/>
                            </a:cubicBezTo>
                            <a:cubicBezTo>
                              <a:pt x="31397" y="20717"/>
                              <a:pt x="17825" y="6355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C892E1AC-5E83-426F-9BA1-13CBA1B3624B}"/>
                  </a:ext>
                </a:extLst>
              </p:cNvPr>
              <p:cNvSpPr/>
              <p:nvPr/>
            </p:nvSpPr>
            <p:spPr>
              <a:xfrm>
                <a:off x="3425729" y="5908967"/>
                <a:ext cx="801186" cy="47335"/>
              </a:xfrm>
              <a:custGeom>
                <a:avLst/>
                <a:gdLst>
                  <a:gd name="connsiteX0" fmla="*/ 400593 w 801186"/>
                  <a:gd name="connsiteY0" fmla="*/ 0 h 47335"/>
                  <a:gd name="connsiteX1" fmla="*/ 629845 w 801186"/>
                  <a:gd name="connsiteY1" fmla="*/ 14338 h 47335"/>
                  <a:gd name="connsiteX2" fmla="*/ 801186 w 801186"/>
                  <a:gd name="connsiteY2" fmla="*/ 47335 h 47335"/>
                  <a:gd name="connsiteX3" fmla="*/ 0 w 801186"/>
                  <a:gd name="connsiteY3" fmla="*/ 47335 h 47335"/>
                  <a:gd name="connsiteX4" fmla="*/ 171341 w 801186"/>
                  <a:gd name="connsiteY4" fmla="*/ 14338 h 47335"/>
                  <a:gd name="connsiteX5" fmla="*/ 400593 w 801186"/>
                  <a:gd name="connsiteY5" fmla="*/ 0 h 4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1186" h="47335">
                    <a:moveTo>
                      <a:pt x="400593" y="0"/>
                    </a:moveTo>
                    <a:cubicBezTo>
                      <a:pt x="479123" y="0"/>
                      <a:pt x="555795" y="4937"/>
                      <a:pt x="629845" y="14338"/>
                    </a:cubicBezTo>
                    <a:lnTo>
                      <a:pt x="801186" y="47335"/>
                    </a:lnTo>
                    <a:lnTo>
                      <a:pt x="0" y="47335"/>
                    </a:lnTo>
                    <a:lnTo>
                      <a:pt x="171341" y="14338"/>
                    </a:lnTo>
                    <a:cubicBezTo>
                      <a:pt x="245392" y="4937"/>
                      <a:pt x="322063" y="0"/>
                      <a:pt x="40059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79290541">
                      <a:custGeom>
                        <a:avLst/>
                        <a:gdLst>
                          <a:gd name="connsiteX0" fmla="*/ 400593 w 801186"/>
                          <a:gd name="connsiteY0" fmla="*/ 0 h 47335"/>
                          <a:gd name="connsiteX1" fmla="*/ 629845 w 801186"/>
                          <a:gd name="connsiteY1" fmla="*/ 14338 h 47335"/>
                          <a:gd name="connsiteX2" fmla="*/ 801186 w 801186"/>
                          <a:gd name="connsiteY2" fmla="*/ 47335 h 47335"/>
                          <a:gd name="connsiteX3" fmla="*/ 400593 w 801186"/>
                          <a:gd name="connsiteY3" fmla="*/ 47335 h 47335"/>
                          <a:gd name="connsiteX4" fmla="*/ 0 w 801186"/>
                          <a:gd name="connsiteY4" fmla="*/ 47335 h 47335"/>
                          <a:gd name="connsiteX5" fmla="*/ 171341 w 801186"/>
                          <a:gd name="connsiteY5" fmla="*/ 14338 h 47335"/>
                          <a:gd name="connsiteX6" fmla="*/ 400593 w 801186"/>
                          <a:gd name="connsiteY6" fmla="*/ 0 h 47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01186" h="47335" fill="none" extrusionOk="0">
                            <a:moveTo>
                              <a:pt x="400593" y="0"/>
                            </a:moveTo>
                            <a:cubicBezTo>
                              <a:pt x="498717" y="-1836"/>
                              <a:pt x="549256" y="4554"/>
                              <a:pt x="629845" y="14338"/>
                            </a:cubicBezTo>
                            <a:cubicBezTo>
                              <a:pt x="672431" y="17538"/>
                              <a:pt x="758964" y="41352"/>
                              <a:pt x="801186" y="47335"/>
                            </a:cubicBezTo>
                            <a:cubicBezTo>
                              <a:pt x="606376" y="86671"/>
                              <a:pt x="546455" y="2081"/>
                              <a:pt x="400593" y="47335"/>
                            </a:cubicBezTo>
                            <a:cubicBezTo>
                              <a:pt x="254731" y="92589"/>
                              <a:pt x="104526" y="37002"/>
                              <a:pt x="0" y="47335"/>
                            </a:cubicBezTo>
                            <a:cubicBezTo>
                              <a:pt x="73125" y="27638"/>
                              <a:pt x="111947" y="36749"/>
                              <a:pt x="171341" y="14338"/>
                            </a:cubicBezTo>
                            <a:cubicBezTo>
                              <a:pt x="242235" y="6546"/>
                              <a:pt x="331239" y="6759"/>
                              <a:pt x="400593" y="0"/>
                            </a:cubicBezTo>
                            <a:close/>
                          </a:path>
                          <a:path w="801186" h="47335" stroke="0" extrusionOk="0">
                            <a:moveTo>
                              <a:pt x="400593" y="0"/>
                            </a:moveTo>
                            <a:cubicBezTo>
                              <a:pt x="489755" y="8888"/>
                              <a:pt x="553816" y="-2075"/>
                              <a:pt x="629845" y="14338"/>
                            </a:cubicBezTo>
                            <a:cubicBezTo>
                              <a:pt x="716864" y="11041"/>
                              <a:pt x="744508" y="51016"/>
                              <a:pt x="801186" y="47335"/>
                            </a:cubicBezTo>
                            <a:cubicBezTo>
                              <a:pt x="705613" y="75087"/>
                              <a:pt x="576259" y="19846"/>
                              <a:pt x="384569" y="47335"/>
                            </a:cubicBezTo>
                            <a:cubicBezTo>
                              <a:pt x="192879" y="74824"/>
                              <a:pt x="151218" y="25978"/>
                              <a:pt x="0" y="47335"/>
                            </a:cubicBezTo>
                            <a:cubicBezTo>
                              <a:pt x="80043" y="17720"/>
                              <a:pt x="130656" y="37256"/>
                              <a:pt x="171341" y="14338"/>
                            </a:cubicBezTo>
                            <a:cubicBezTo>
                              <a:pt x="251253" y="11358"/>
                              <a:pt x="314746" y="-18624"/>
                              <a:pt x="40059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F9B024CF-AC82-4AA3-A099-43B24CA66101}"/>
                  </a:ext>
                </a:extLst>
              </p:cNvPr>
              <p:cNvSpPr/>
              <p:nvPr/>
            </p:nvSpPr>
            <p:spPr>
              <a:xfrm>
                <a:off x="3078226" y="6019802"/>
                <a:ext cx="1496192" cy="67067"/>
              </a:xfrm>
              <a:custGeom>
                <a:avLst/>
                <a:gdLst>
                  <a:gd name="connsiteX0" fmla="*/ 140869 w 1496192"/>
                  <a:gd name="connsiteY0" fmla="*/ 0 h 67067"/>
                  <a:gd name="connsiteX1" fmla="*/ 1355323 w 1496192"/>
                  <a:gd name="connsiteY1" fmla="*/ 0 h 67067"/>
                  <a:gd name="connsiteX2" fmla="*/ 1384099 w 1496192"/>
                  <a:gd name="connsiteY2" fmla="*/ 9690 h 67067"/>
                  <a:gd name="connsiteX3" fmla="*/ 1496192 w 1496192"/>
                  <a:gd name="connsiteY3" fmla="*/ 67067 h 67067"/>
                  <a:gd name="connsiteX4" fmla="*/ 0 w 1496192"/>
                  <a:gd name="connsiteY4" fmla="*/ 67067 h 67067"/>
                  <a:gd name="connsiteX5" fmla="*/ 112093 w 1496192"/>
                  <a:gd name="connsiteY5" fmla="*/ 9690 h 67067"/>
                  <a:gd name="connsiteX6" fmla="*/ 140869 w 149619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192" h="67067">
                    <a:moveTo>
                      <a:pt x="140869" y="0"/>
                    </a:moveTo>
                    <a:lnTo>
                      <a:pt x="1355323" y="0"/>
                    </a:lnTo>
                    <a:lnTo>
                      <a:pt x="1384099" y="9690"/>
                    </a:lnTo>
                    <a:lnTo>
                      <a:pt x="1496192" y="67067"/>
                    </a:lnTo>
                    <a:lnTo>
                      <a:pt x="0" y="67067"/>
                    </a:lnTo>
                    <a:lnTo>
                      <a:pt x="112093" y="9690"/>
                    </a:lnTo>
                    <a:lnTo>
                      <a:pt x="140869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9861973">
                      <a:custGeom>
                        <a:avLst/>
                        <a:gdLst>
                          <a:gd name="connsiteX0" fmla="*/ 140869 w 1496192"/>
                          <a:gd name="connsiteY0" fmla="*/ 0 h 67067"/>
                          <a:gd name="connsiteX1" fmla="*/ 569976 w 1496192"/>
                          <a:gd name="connsiteY1" fmla="*/ 0 h 67067"/>
                          <a:gd name="connsiteX2" fmla="*/ 938360 w 1496192"/>
                          <a:gd name="connsiteY2" fmla="*/ 0 h 67067"/>
                          <a:gd name="connsiteX3" fmla="*/ 1355323 w 1496192"/>
                          <a:gd name="connsiteY3" fmla="*/ 0 h 67067"/>
                          <a:gd name="connsiteX4" fmla="*/ 1384099 w 1496192"/>
                          <a:gd name="connsiteY4" fmla="*/ 9690 h 67067"/>
                          <a:gd name="connsiteX5" fmla="*/ 1496192 w 1496192"/>
                          <a:gd name="connsiteY5" fmla="*/ 67067 h 67067"/>
                          <a:gd name="connsiteX6" fmla="*/ 1027385 w 1496192"/>
                          <a:gd name="connsiteY6" fmla="*/ 67067 h 67067"/>
                          <a:gd name="connsiteX7" fmla="*/ 558578 w 1496192"/>
                          <a:gd name="connsiteY7" fmla="*/ 67067 h 67067"/>
                          <a:gd name="connsiteX8" fmla="*/ 0 w 1496192"/>
                          <a:gd name="connsiteY8" fmla="*/ 67067 h 67067"/>
                          <a:gd name="connsiteX9" fmla="*/ 112093 w 1496192"/>
                          <a:gd name="connsiteY9" fmla="*/ 9690 h 67067"/>
                          <a:gd name="connsiteX10" fmla="*/ 140869 w 149619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96192" h="67067" fill="none" extrusionOk="0">
                            <a:moveTo>
                              <a:pt x="140869" y="0"/>
                            </a:moveTo>
                            <a:cubicBezTo>
                              <a:pt x="294928" y="-28651"/>
                              <a:pt x="412960" y="9076"/>
                              <a:pt x="569976" y="0"/>
                            </a:cubicBezTo>
                            <a:cubicBezTo>
                              <a:pt x="726992" y="-9076"/>
                              <a:pt x="773133" y="41263"/>
                              <a:pt x="938360" y="0"/>
                            </a:cubicBezTo>
                            <a:cubicBezTo>
                              <a:pt x="1103587" y="-41263"/>
                              <a:pt x="1190479" y="20186"/>
                              <a:pt x="1355323" y="0"/>
                            </a:cubicBezTo>
                            <a:cubicBezTo>
                              <a:pt x="1368961" y="2440"/>
                              <a:pt x="1369678" y="7342"/>
                              <a:pt x="1384099" y="9690"/>
                            </a:cubicBezTo>
                            <a:cubicBezTo>
                              <a:pt x="1437596" y="35816"/>
                              <a:pt x="1469606" y="58479"/>
                              <a:pt x="1496192" y="67067"/>
                            </a:cubicBezTo>
                            <a:cubicBezTo>
                              <a:pt x="1399884" y="81104"/>
                              <a:pt x="1209874" y="52602"/>
                              <a:pt x="1027385" y="67067"/>
                            </a:cubicBezTo>
                            <a:cubicBezTo>
                              <a:pt x="844896" y="81532"/>
                              <a:pt x="697758" y="65049"/>
                              <a:pt x="558578" y="67067"/>
                            </a:cubicBezTo>
                            <a:cubicBezTo>
                              <a:pt x="419398" y="69085"/>
                              <a:pt x="187166" y="30274"/>
                              <a:pt x="0" y="67067"/>
                            </a:cubicBezTo>
                            <a:cubicBezTo>
                              <a:pt x="42008" y="42710"/>
                              <a:pt x="93386" y="31111"/>
                              <a:pt x="112093" y="9690"/>
                            </a:cubicBezTo>
                            <a:cubicBezTo>
                              <a:pt x="120936" y="3229"/>
                              <a:pt x="127658" y="7319"/>
                              <a:pt x="140869" y="0"/>
                            </a:cubicBezTo>
                            <a:close/>
                          </a:path>
                          <a:path w="1496192" h="67067" stroke="0" extrusionOk="0">
                            <a:moveTo>
                              <a:pt x="140869" y="0"/>
                            </a:moveTo>
                            <a:cubicBezTo>
                              <a:pt x="315994" y="-45648"/>
                              <a:pt x="427718" y="46808"/>
                              <a:pt x="533542" y="0"/>
                            </a:cubicBezTo>
                            <a:cubicBezTo>
                              <a:pt x="639366" y="-46808"/>
                              <a:pt x="845804" y="2107"/>
                              <a:pt x="926216" y="0"/>
                            </a:cubicBezTo>
                            <a:cubicBezTo>
                              <a:pt x="1006628" y="-2107"/>
                              <a:pt x="1144630" y="33068"/>
                              <a:pt x="1355323" y="0"/>
                            </a:cubicBezTo>
                            <a:cubicBezTo>
                              <a:pt x="1367540" y="1209"/>
                              <a:pt x="1373992" y="6726"/>
                              <a:pt x="1384099" y="9690"/>
                            </a:cubicBezTo>
                            <a:cubicBezTo>
                              <a:pt x="1436247" y="29107"/>
                              <a:pt x="1436969" y="51892"/>
                              <a:pt x="1496192" y="67067"/>
                            </a:cubicBezTo>
                            <a:cubicBezTo>
                              <a:pt x="1322269" y="112213"/>
                              <a:pt x="1149964" y="42011"/>
                              <a:pt x="1027385" y="67067"/>
                            </a:cubicBezTo>
                            <a:cubicBezTo>
                              <a:pt x="904806" y="92123"/>
                              <a:pt x="681257" y="21710"/>
                              <a:pt x="573540" y="67067"/>
                            </a:cubicBezTo>
                            <a:cubicBezTo>
                              <a:pt x="465824" y="112424"/>
                              <a:pt x="141442" y="66506"/>
                              <a:pt x="0" y="67067"/>
                            </a:cubicBezTo>
                            <a:cubicBezTo>
                              <a:pt x="19931" y="48363"/>
                              <a:pt x="62251" y="50164"/>
                              <a:pt x="112093" y="9690"/>
                            </a:cubicBezTo>
                            <a:cubicBezTo>
                              <a:pt x="123296" y="3909"/>
                              <a:pt x="135810" y="5291"/>
                              <a:pt x="14086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1B6C6830-0215-4BB5-8E7B-7DD63BD5640A}"/>
                  </a:ext>
                </a:extLst>
              </p:cNvPr>
              <p:cNvSpPr/>
              <p:nvPr/>
            </p:nvSpPr>
            <p:spPr>
              <a:xfrm>
                <a:off x="2867798" y="6166243"/>
                <a:ext cx="1917051" cy="69459"/>
              </a:xfrm>
              <a:custGeom>
                <a:avLst/>
                <a:gdLst>
                  <a:gd name="connsiteX0" fmla="*/ 80196 w 1917051"/>
                  <a:gd name="connsiteY0" fmla="*/ 0 h 69459"/>
                  <a:gd name="connsiteX1" fmla="*/ 1836854 w 1917051"/>
                  <a:gd name="connsiteY1" fmla="*/ 0 h 69459"/>
                  <a:gd name="connsiteX2" fmla="*/ 1901782 w 1917051"/>
                  <a:gd name="connsiteY2" fmla="*/ 53867 h 69459"/>
                  <a:gd name="connsiteX3" fmla="*/ 1917051 w 1917051"/>
                  <a:gd name="connsiteY3" fmla="*/ 69459 h 69459"/>
                  <a:gd name="connsiteX4" fmla="*/ 0 w 1917051"/>
                  <a:gd name="connsiteY4" fmla="*/ 69459 h 69459"/>
                  <a:gd name="connsiteX5" fmla="*/ 15268 w 1917051"/>
                  <a:gd name="connsiteY5" fmla="*/ 53867 h 69459"/>
                  <a:gd name="connsiteX6" fmla="*/ 80196 w 1917051"/>
                  <a:gd name="connsiteY6" fmla="*/ 0 h 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051" h="69459">
                    <a:moveTo>
                      <a:pt x="80196" y="0"/>
                    </a:moveTo>
                    <a:lnTo>
                      <a:pt x="1836854" y="0"/>
                    </a:lnTo>
                    <a:lnTo>
                      <a:pt x="1901782" y="53867"/>
                    </a:lnTo>
                    <a:lnTo>
                      <a:pt x="1917051" y="69459"/>
                    </a:lnTo>
                    <a:lnTo>
                      <a:pt x="0" y="69459"/>
                    </a:lnTo>
                    <a:lnTo>
                      <a:pt x="15268" y="53867"/>
                    </a:lnTo>
                    <a:lnTo>
                      <a:pt x="80196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92091818">
                      <a:custGeom>
                        <a:avLst/>
                        <a:gdLst>
                          <a:gd name="connsiteX0" fmla="*/ 80196 w 1917051"/>
                          <a:gd name="connsiteY0" fmla="*/ 0 h 69459"/>
                          <a:gd name="connsiteX1" fmla="*/ 665749 w 1917051"/>
                          <a:gd name="connsiteY1" fmla="*/ 0 h 69459"/>
                          <a:gd name="connsiteX2" fmla="*/ 1198602 w 1917051"/>
                          <a:gd name="connsiteY2" fmla="*/ 0 h 69459"/>
                          <a:gd name="connsiteX3" fmla="*/ 1836854 w 1917051"/>
                          <a:gd name="connsiteY3" fmla="*/ 0 h 69459"/>
                          <a:gd name="connsiteX4" fmla="*/ 1901782 w 1917051"/>
                          <a:gd name="connsiteY4" fmla="*/ 53867 h 69459"/>
                          <a:gd name="connsiteX5" fmla="*/ 1917051 w 1917051"/>
                          <a:gd name="connsiteY5" fmla="*/ 69459 h 69459"/>
                          <a:gd name="connsiteX6" fmla="*/ 1437788 w 1917051"/>
                          <a:gd name="connsiteY6" fmla="*/ 69459 h 69459"/>
                          <a:gd name="connsiteX7" fmla="*/ 958526 w 1917051"/>
                          <a:gd name="connsiteY7" fmla="*/ 69459 h 69459"/>
                          <a:gd name="connsiteX8" fmla="*/ 479263 w 1917051"/>
                          <a:gd name="connsiteY8" fmla="*/ 69459 h 69459"/>
                          <a:gd name="connsiteX9" fmla="*/ 0 w 1917051"/>
                          <a:gd name="connsiteY9" fmla="*/ 69459 h 69459"/>
                          <a:gd name="connsiteX10" fmla="*/ 15268 w 1917051"/>
                          <a:gd name="connsiteY10" fmla="*/ 53867 h 69459"/>
                          <a:gd name="connsiteX11" fmla="*/ 80196 w 1917051"/>
                          <a:gd name="connsiteY11" fmla="*/ 0 h 694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17051" h="69459" fill="none" extrusionOk="0">
                            <a:moveTo>
                              <a:pt x="80196" y="0"/>
                            </a:moveTo>
                            <a:cubicBezTo>
                              <a:pt x="216754" y="-28855"/>
                              <a:pt x="446939" y="27200"/>
                              <a:pt x="665749" y="0"/>
                            </a:cubicBezTo>
                            <a:cubicBezTo>
                              <a:pt x="884559" y="-27200"/>
                              <a:pt x="948267" y="25817"/>
                              <a:pt x="1198602" y="0"/>
                            </a:cubicBezTo>
                            <a:cubicBezTo>
                              <a:pt x="1448937" y="-25817"/>
                              <a:pt x="1536139" y="31983"/>
                              <a:pt x="1836854" y="0"/>
                            </a:cubicBezTo>
                            <a:cubicBezTo>
                              <a:pt x="1871328" y="21368"/>
                              <a:pt x="1877222" y="44515"/>
                              <a:pt x="1901782" y="53867"/>
                            </a:cubicBezTo>
                            <a:cubicBezTo>
                              <a:pt x="1906473" y="55800"/>
                              <a:pt x="1910591" y="63141"/>
                              <a:pt x="1917051" y="69459"/>
                            </a:cubicBezTo>
                            <a:cubicBezTo>
                              <a:pt x="1782628" y="87733"/>
                              <a:pt x="1666591" y="15484"/>
                              <a:pt x="1437788" y="69459"/>
                            </a:cubicBezTo>
                            <a:cubicBezTo>
                              <a:pt x="1208985" y="123434"/>
                              <a:pt x="1107392" y="66884"/>
                              <a:pt x="958526" y="69459"/>
                            </a:cubicBezTo>
                            <a:cubicBezTo>
                              <a:pt x="809660" y="72034"/>
                              <a:pt x="646747" y="46713"/>
                              <a:pt x="479263" y="69459"/>
                            </a:cubicBezTo>
                            <a:cubicBezTo>
                              <a:pt x="311779" y="92205"/>
                              <a:pt x="111978" y="40672"/>
                              <a:pt x="0" y="69459"/>
                            </a:cubicBezTo>
                            <a:cubicBezTo>
                              <a:pt x="3628" y="63392"/>
                              <a:pt x="12936" y="59499"/>
                              <a:pt x="15268" y="53867"/>
                            </a:cubicBezTo>
                            <a:cubicBezTo>
                              <a:pt x="23913" y="36140"/>
                              <a:pt x="68987" y="14841"/>
                              <a:pt x="80196" y="0"/>
                            </a:cubicBezTo>
                            <a:close/>
                          </a:path>
                          <a:path w="1917051" h="69459" stroke="0" extrusionOk="0">
                            <a:moveTo>
                              <a:pt x="80196" y="0"/>
                            </a:moveTo>
                            <a:cubicBezTo>
                              <a:pt x="253714" y="-20598"/>
                              <a:pt x="359607" y="29824"/>
                              <a:pt x="630616" y="0"/>
                            </a:cubicBezTo>
                            <a:cubicBezTo>
                              <a:pt x="901625" y="-29824"/>
                              <a:pt x="923719" y="56484"/>
                              <a:pt x="1163468" y="0"/>
                            </a:cubicBezTo>
                            <a:cubicBezTo>
                              <a:pt x="1403217" y="-56484"/>
                              <a:pt x="1689838" y="28712"/>
                              <a:pt x="1836854" y="0"/>
                            </a:cubicBezTo>
                            <a:cubicBezTo>
                              <a:pt x="1865200" y="17831"/>
                              <a:pt x="1865305" y="35932"/>
                              <a:pt x="1901782" y="53867"/>
                            </a:cubicBezTo>
                            <a:cubicBezTo>
                              <a:pt x="1908766" y="58268"/>
                              <a:pt x="1910508" y="66370"/>
                              <a:pt x="1917051" y="69459"/>
                            </a:cubicBezTo>
                            <a:cubicBezTo>
                              <a:pt x="1804271" y="87622"/>
                              <a:pt x="1597037" y="45220"/>
                              <a:pt x="1456959" y="69459"/>
                            </a:cubicBezTo>
                            <a:cubicBezTo>
                              <a:pt x="1316881" y="93698"/>
                              <a:pt x="1088906" y="37315"/>
                              <a:pt x="977696" y="69459"/>
                            </a:cubicBezTo>
                            <a:cubicBezTo>
                              <a:pt x="866486" y="101603"/>
                              <a:pt x="738653" y="43576"/>
                              <a:pt x="536774" y="69459"/>
                            </a:cubicBezTo>
                            <a:cubicBezTo>
                              <a:pt x="334895" y="95342"/>
                              <a:pt x="217255" y="49900"/>
                              <a:pt x="0" y="69459"/>
                            </a:cubicBezTo>
                            <a:cubicBezTo>
                              <a:pt x="4661" y="64229"/>
                              <a:pt x="10688" y="60279"/>
                              <a:pt x="15268" y="53867"/>
                            </a:cubicBezTo>
                            <a:cubicBezTo>
                              <a:pt x="40457" y="21661"/>
                              <a:pt x="56954" y="24050"/>
                              <a:pt x="80196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B53CF539-E0C7-4934-8055-CD42B6893EBF}"/>
                  </a:ext>
                </a:extLst>
              </p:cNvPr>
              <p:cNvSpPr/>
              <p:nvPr/>
            </p:nvSpPr>
            <p:spPr>
              <a:xfrm>
                <a:off x="2757803" y="6299201"/>
                <a:ext cx="2137038" cy="75334"/>
              </a:xfrm>
              <a:custGeom>
                <a:avLst/>
                <a:gdLst>
                  <a:gd name="connsiteX0" fmla="*/ 52051 w 2137038"/>
                  <a:gd name="connsiteY0" fmla="*/ 0 h 75334"/>
                  <a:gd name="connsiteX1" fmla="*/ 2084987 w 2137038"/>
                  <a:gd name="connsiteY1" fmla="*/ 0 h 75334"/>
                  <a:gd name="connsiteX2" fmla="*/ 2116655 w 2137038"/>
                  <a:gd name="connsiteY2" fmla="*/ 40784 h 75334"/>
                  <a:gd name="connsiteX3" fmla="*/ 2137038 w 2137038"/>
                  <a:gd name="connsiteY3" fmla="*/ 75334 h 75334"/>
                  <a:gd name="connsiteX4" fmla="*/ 0 w 2137038"/>
                  <a:gd name="connsiteY4" fmla="*/ 75334 h 75334"/>
                  <a:gd name="connsiteX5" fmla="*/ 20383 w 2137038"/>
                  <a:gd name="connsiteY5" fmla="*/ 40784 h 75334"/>
                  <a:gd name="connsiteX6" fmla="*/ 52051 w 2137038"/>
                  <a:gd name="connsiteY6" fmla="*/ 0 h 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7038" h="75334">
                    <a:moveTo>
                      <a:pt x="52051" y="0"/>
                    </a:moveTo>
                    <a:lnTo>
                      <a:pt x="2084987" y="0"/>
                    </a:lnTo>
                    <a:lnTo>
                      <a:pt x="2116655" y="40784"/>
                    </a:lnTo>
                    <a:lnTo>
                      <a:pt x="2137038" y="75334"/>
                    </a:lnTo>
                    <a:lnTo>
                      <a:pt x="0" y="75334"/>
                    </a:lnTo>
                    <a:lnTo>
                      <a:pt x="20383" y="40784"/>
                    </a:lnTo>
                    <a:lnTo>
                      <a:pt x="52051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23689575">
                      <a:custGeom>
                        <a:avLst/>
                        <a:gdLst>
                          <a:gd name="connsiteX0" fmla="*/ 52051 w 2137038"/>
                          <a:gd name="connsiteY0" fmla="*/ 0 h 75334"/>
                          <a:gd name="connsiteX1" fmla="*/ 600944 w 2137038"/>
                          <a:gd name="connsiteY1" fmla="*/ 0 h 75334"/>
                          <a:gd name="connsiteX2" fmla="*/ 1149836 w 2137038"/>
                          <a:gd name="connsiteY2" fmla="*/ 0 h 75334"/>
                          <a:gd name="connsiteX3" fmla="*/ 2084987 w 2137038"/>
                          <a:gd name="connsiteY3" fmla="*/ 0 h 75334"/>
                          <a:gd name="connsiteX4" fmla="*/ 2116655 w 2137038"/>
                          <a:gd name="connsiteY4" fmla="*/ 40784 h 75334"/>
                          <a:gd name="connsiteX5" fmla="*/ 2137038 w 2137038"/>
                          <a:gd name="connsiteY5" fmla="*/ 75334 h 75334"/>
                          <a:gd name="connsiteX6" fmla="*/ 1645519 w 2137038"/>
                          <a:gd name="connsiteY6" fmla="*/ 75334 h 75334"/>
                          <a:gd name="connsiteX7" fmla="*/ 1154001 w 2137038"/>
                          <a:gd name="connsiteY7" fmla="*/ 75334 h 75334"/>
                          <a:gd name="connsiteX8" fmla="*/ 662482 w 2137038"/>
                          <a:gd name="connsiteY8" fmla="*/ 75334 h 75334"/>
                          <a:gd name="connsiteX9" fmla="*/ 0 w 2137038"/>
                          <a:gd name="connsiteY9" fmla="*/ 75334 h 75334"/>
                          <a:gd name="connsiteX10" fmla="*/ 20383 w 2137038"/>
                          <a:gd name="connsiteY10" fmla="*/ 40784 h 75334"/>
                          <a:gd name="connsiteX11" fmla="*/ 52051 w 2137038"/>
                          <a:gd name="connsiteY11" fmla="*/ 0 h 7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137038" h="75334" fill="none" extrusionOk="0">
                            <a:moveTo>
                              <a:pt x="52051" y="0"/>
                            </a:moveTo>
                            <a:cubicBezTo>
                              <a:pt x="319963" y="-60059"/>
                              <a:pt x="488795" y="25425"/>
                              <a:pt x="600944" y="0"/>
                            </a:cubicBezTo>
                            <a:cubicBezTo>
                              <a:pt x="713093" y="-25425"/>
                              <a:pt x="930939" y="40073"/>
                              <a:pt x="1149836" y="0"/>
                            </a:cubicBezTo>
                            <a:cubicBezTo>
                              <a:pt x="1368733" y="-40073"/>
                              <a:pt x="1868487" y="4570"/>
                              <a:pt x="2084987" y="0"/>
                            </a:cubicBezTo>
                            <a:cubicBezTo>
                              <a:pt x="2098835" y="10444"/>
                              <a:pt x="2097015" y="24687"/>
                              <a:pt x="2116655" y="40784"/>
                            </a:cubicBezTo>
                            <a:cubicBezTo>
                              <a:pt x="2127062" y="54142"/>
                              <a:pt x="2127911" y="64899"/>
                              <a:pt x="2137038" y="75334"/>
                            </a:cubicBezTo>
                            <a:cubicBezTo>
                              <a:pt x="1986146" y="95136"/>
                              <a:pt x="1889303" y="46348"/>
                              <a:pt x="1645519" y="75334"/>
                            </a:cubicBezTo>
                            <a:cubicBezTo>
                              <a:pt x="1401735" y="104320"/>
                              <a:pt x="1360189" y="27252"/>
                              <a:pt x="1154001" y="75334"/>
                            </a:cubicBezTo>
                            <a:cubicBezTo>
                              <a:pt x="947813" y="123416"/>
                              <a:pt x="904211" y="45044"/>
                              <a:pt x="662482" y="75334"/>
                            </a:cubicBezTo>
                            <a:cubicBezTo>
                              <a:pt x="420753" y="105624"/>
                              <a:pt x="270616" y="27456"/>
                              <a:pt x="0" y="75334"/>
                            </a:cubicBezTo>
                            <a:cubicBezTo>
                              <a:pt x="8986" y="57508"/>
                              <a:pt x="19001" y="50631"/>
                              <a:pt x="20383" y="40784"/>
                            </a:cubicBezTo>
                            <a:cubicBezTo>
                              <a:pt x="27959" y="24469"/>
                              <a:pt x="45232" y="13570"/>
                              <a:pt x="52051" y="0"/>
                            </a:cubicBezTo>
                            <a:close/>
                          </a:path>
                          <a:path w="2137038" h="75334" stroke="0" extrusionOk="0">
                            <a:moveTo>
                              <a:pt x="52051" y="0"/>
                            </a:moveTo>
                            <a:cubicBezTo>
                              <a:pt x="210153" y="-15316"/>
                              <a:pt x="409553" y="812"/>
                              <a:pt x="519626" y="0"/>
                            </a:cubicBezTo>
                            <a:cubicBezTo>
                              <a:pt x="629700" y="-812"/>
                              <a:pt x="858615" y="48427"/>
                              <a:pt x="987202" y="0"/>
                            </a:cubicBezTo>
                            <a:cubicBezTo>
                              <a:pt x="1115789" y="-48427"/>
                              <a:pt x="1303827" y="47780"/>
                              <a:pt x="1475106" y="0"/>
                            </a:cubicBezTo>
                            <a:cubicBezTo>
                              <a:pt x="1646385" y="-47780"/>
                              <a:pt x="1804419" y="9845"/>
                              <a:pt x="2084987" y="0"/>
                            </a:cubicBezTo>
                            <a:cubicBezTo>
                              <a:pt x="2095597" y="7300"/>
                              <a:pt x="2102933" y="30400"/>
                              <a:pt x="2116655" y="40784"/>
                            </a:cubicBezTo>
                            <a:cubicBezTo>
                              <a:pt x="2124044" y="52112"/>
                              <a:pt x="2125962" y="62227"/>
                              <a:pt x="2137038" y="75334"/>
                            </a:cubicBezTo>
                            <a:cubicBezTo>
                              <a:pt x="1943840" y="134306"/>
                              <a:pt x="1781610" y="13454"/>
                              <a:pt x="1602779" y="75334"/>
                            </a:cubicBezTo>
                            <a:cubicBezTo>
                              <a:pt x="1423948" y="137214"/>
                              <a:pt x="1221121" y="34756"/>
                              <a:pt x="1111260" y="75334"/>
                            </a:cubicBezTo>
                            <a:cubicBezTo>
                              <a:pt x="1001399" y="115912"/>
                              <a:pt x="775282" y="41502"/>
                              <a:pt x="577000" y="75334"/>
                            </a:cubicBezTo>
                            <a:cubicBezTo>
                              <a:pt x="378718" y="109166"/>
                              <a:pt x="158034" y="6695"/>
                              <a:pt x="0" y="75334"/>
                            </a:cubicBezTo>
                            <a:cubicBezTo>
                              <a:pt x="2486" y="66789"/>
                              <a:pt x="16123" y="56838"/>
                              <a:pt x="20383" y="40784"/>
                            </a:cubicBezTo>
                            <a:cubicBezTo>
                              <a:pt x="32280" y="23636"/>
                              <a:pt x="42042" y="21599"/>
                              <a:pt x="52051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F20DAE7B-1E27-41AB-9994-9DF9099B47EB}"/>
                  </a:ext>
                </a:extLst>
              </p:cNvPr>
              <p:cNvSpPr/>
              <p:nvPr/>
            </p:nvSpPr>
            <p:spPr>
              <a:xfrm>
                <a:off x="2703731" y="6453909"/>
                <a:ext cx="2245185" cy="51774"/>
              </a:xfrm>
              <a:custGeom>
                <a:avLst/>
                <a:gdLst>
                  <a:gd name="connsiteX0" fmla="*/ 15860 w 2245185"/>
                  <a:gd name="connsiteY0" fmla="*/ 0 h 51774"/>
                  <a:gd name="connsiteX1" fmla="*/ 2229324 w 2245185"/>
                  <a:gd name="connsiteY1" fmla="*/ 0 h 51774"/>
                  <a:gd name="connsiteX2" fmla="*/ 2237010 w 2245185"/>
                  <a:gd name="connsiteY2" fmla="*/ 18546 h 51774"/>
                  <a:gd name="connsiteX3" fmla="*/ 2245185 w 2245185"/>
                  <a:gd name="connsiteY3" fmla="*/ 51774 h 51774"/>
                  <a:gd name="connsiteX4" fmla="*/ 0 w 2245185"/>
                  <a:gd name="connsiteY4" fmla="*/ 51774 h 51774"/>
                  <a:gd name="connsiteX5" fmla="*/ 8174 w 2245185"/>
                  <a:gd name="connsiteY5" fmla="*/ 18546 h 51774"/>
                  <a:gd name="connsiteX6" fmla="*/ 15860 w 2245185"/>
                  <a:gd name="connsiteY6" fmla="*/ 0 h 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185" h="51774">
                    <a:moveTo>
                      <a:pt x="15860" y="0"/>
                    </a:moveTo>
                    <a:lnTo>
                      <a:pt x="2229324" y="0"/>
                    </a:lnTo>
                    <a:lnTo>
                      <a:pt x="2237010" y="18546"/>
                    </a:lnTo>
                    <a:lnTo>
                      <a:pt x="2245185" y="51774"/>
                    </a:lnTo>
                    <a:lnTo>
                      <a:pt x="0" y="51774"/>
                    </a:lnTo>
                    <a:lnTo>
                      <a:pt x="8174" y="18546"/>
                    </a:lnTo>
                    <a:lnTo>
                      <a:pt x="1586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44723894">
                      <a:custGeom>
                        <a:avLst/>
                        <a:gdLst>
                          <a:gd name="connsiteX0" fmla="*/ 15860 w 2245185"/>
                          <a:gd name="connsiteY0" fmla="*/ 0 h 51774"/>
                          <a:gd name="connsiteX1" fmla="*/ 613495 w 2245185"/>
                          <a:gd name="connsiteY1" fmla="*/ 0 h 51774"/>
                          <a:gd name="connsiteX2" fmla="*/ 1144727 w 2245185"/>
                          <a:gd name="connsiteY2" fmla="*/ 0 h 51774"/>
                          <a:gd name="connsiteX3" fmla="*/ 1698093 w 2245185"/>
                          <a:gd name="connsiteY3" fmla="*/ 0 h 51774"/>
                          <a:gd name="connsiteX4" fmla="*/ 2229324 w 2245185"/>
                          <a:gd name="connsiteY4" fmla="*/ 0 h 51774"/>
                          <a:gd name="connsiteX5" fmla="*/ 2237010 w 2245185"/>
                          <a:gd name="connsiteY5" fmla="*/ 18546 h 51774"/>
                          <a:gd name="connsiteX6" fmla="*/ 2245185 w 2245185"/>
                          <a:gd name="connsiteY6" fmla="*/ 51774 h 51774"/>
                          <a:gd name="connsiteX7" fmla="*/ 1661437 w 2245185"/>
                          <a:gd name="connsiteY7" fmla="*/ 51774 h 51774"/>
                          <a:gd name="connsiteX8" fmla="*/ 1077689 w 2245185"/>
                          <a:gd name="connsiteY8" fmla="*/ 51774 h 51774"/>
                          <a:gd name="connsiteX9" fmla="*/ 0 w 2245185"/>
                          <a:gd name="connsiteY9" fmla="*/ 51774 h 51774"/>
                          <a:gd name="connsiteX10" fmla="*/ 8174 w 2245185"/>
                          <a:gd name="connsiteY10" fmla="*/ 18546 h 51774"/>
                          <a:gd name="connsiteX11" fmla="*/ 15860 w 2245185"/>
                          <a:gd name="connsiteY11" fmla="*/ 0 h 517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45185" h="51774" fill="none" extrusionOk="0">
                            <a:moveTo>
                              <a:pt x="15860" y="0"/>
                            </a:moveTo>
                            <a:cubicBezTo>
                              <a:pt x="216616" y="-44188"/>
                              <a:pt x="416390" y="19362"/>
                              <a:pt x="613495" y="0"/>
                            </a:cubicBezTo>
                            <a:cubicBezTo>
                              <a:pt x="810601" y="-19362"/>
                              <a:pt x="906598" y="29092"/>
                              <a:pt x="1144727" y="0"/>
                            </a:cubicBezTo>
                            <a:cubicBezTo>
                              <a:pt x="1382856" y="-29092"/>
                              <a:pt x="1470814" y="15275"/>
                              <a:pt x="1698093" y="0"/>
                            </a:cubicBezTo>
                            <a:cubicBezTo>
                              <a:pt x="1925372" y="-15275"/>
                              <a:pt x="2073397" y="42950"/>
                              <a:pt x="2229324" y="0"/>
                            </a:cubicBezTo>
                            <a:cubicBezTo>
                              <a:pt x="2232966" y="7052"/>
                              <a:pt x="2232908" y="12988"/>
                              <a:pt x="2237010" y="18546"/>
                            </a:cubicBezTo>
                            <a:cubicBezTo>
                              <a:pt x="2242039" y="32015"/>
                              <a:pt x="2238811" y="41933"/>
                              <a:pt x="2245185" y="51774"/>
                            </a:cubicBezTo>
                            <a:cubicBezTo>
                              <a:pt x="1990650" y="106769"/>
                              <a:pt x="1846282" y="9786"/>
                              <a:pt x="1661437" y="51774"/>
                            </a:cubicBezTo>
                            <a:cubicBezTo>
                              <a:pt x="1476592" y="93762"/>
                              <a:pt x="1309850" y="26728"/>
                              <a:pt x="1077689" y="51774"/>
                            </a:cubicBezTo>
                            <a:cubicBezTo>
                              <a:pt x="845528" y="76820"/>
                              <a:pt x="476050" y="-60085"/>
                              <a:pt x="0" y="51774"/>
                            </a:cubicBezTo>
                            <a:cubicBezTo>
                              <a:pt x="217" y="43554"/>
                              <a:pt x="8617" y="29028"/>
                              <a:pt x="8174" y="18546"/>
                            </a:cubicBezTo>
                            <a:cubicBezTo>
                              <a:pt x="11046" y="11455"/>
                              <a:pt x="15119" y="5009"/>
                              <a:pt x="15860" y="0"/>
                            </a:cubicBezTo>
                            <a:close/>
                          </a:path>
                          <a:path w="2245185" h="51774" stroke="0" extrusionOk="0">
                            <a:moveTo>
                              <a:pt x="15860" y="0"/>
                            </a:moveTo>
                            <a:cubicBezTo>
                              <a:pt x="129056" y="-47049"/>
                              <a:pt x="354485" y="2168"/>
                              <a:pt x="502822" y="0"/>
                            </a:cubicBezTo>
                            <a:cubicBezTo>
                              <a:pt x="651159" y="-2168"/>
                              <a:pt x="925937" y="58574"/>
                              <a:pt x="1034053" y="0"/>
                            </a:cubicBezTo>
                            <a:cubicBezTo>
                              <a:pt x="1142169" y="-58574"/>
                              <a:pt x="1345798" y="11305"/>
                              <a:pt x="1543150" y="0"/>
                            </a:cubicBezTo>
                            <a:cubicBezTo>
                              <a:pt x="1740502" y="-11305"/>
                              <a:pt x="2041021" y="9659"/>
                              <a:pt x="2229324" y="0"/>
                            </a:cubicBezTo>
                            <a:cubicBezTo>
                              <a:pt x="2234492" y="7260"/>
                              <a:pt x="2232675" y="10595"/>
                              <a:pt x="2237010" y="18546"/>
                            </a:cubicBezTo>
                            <a:cubicBezTo>
                              <a:pt x="2243708" y="30879"/>
                              <a:pt x="2238861" y="40856"/>
                              <a:pt x="2245185" y="51774"/>
                            </a:cubicBezTo>
                            <a:cubicBezTo>
                              <a:pt x="2110170" y="57252"/>
                              <a:pt x="1855270" y="46116"/>
                              <a:pt x="1638985" y="51774"/>
                            </a:cubicBezTo>
                            <a:cubicBezTo>
                              <a:pt x="1422700" y="57432"/>
                              <a:pt x="1228250" y="1142"/>
                              <a:pt x="1122593" y="51774"/>
                            </a:cubicBezTo>
                            <a:cubicBezTo>
                              <a:pt x="1016936" y="102406"/>
                              <a:pt x="776701" y="10079"/>
                              <a:pt x="561296" y="51774"/>
                            </a:cubicBezTo>
                            <a:cubicBezTo>
                              <a:pt x="345891" y="93469"/>
                              <a:pt x="190457" y="-8752"/>
                              <a:pt x="0" y="51774"/>
                            </a:cubicBezTo>
                            <a:cubicBezTo>
                              <a:pt x="2173" y="36008"/>
                              <a:pt x="10088" y="27050"/>
                              <a:pt x="8174" y="18546"/>
                            </a:cubicBezTo>
                            <a:cubicBezTo>
                              <a:pt x="10784" y="10935"/>
                              <a:pt x="15025" y="7984"/>
                              <a:pt x="1586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D45D8BFA-3C40-4425-BCD7-8B6A06BF2B11}"/>
                  </a:ext>
                </a:extLst>
              </p:cNvPr>
              <p:cNvSpPr/>
              <p:nvPr/>
            </p:nvSpPr>
            <p:spPr>
              <a:xfrm>
                <a:off x="2688793" y="6569184"/>
                <a:ext cx="2275058" cy="68081"/>
              </a:xfrm>
              <a:custGeom>
                <a:avLst/>
                <a:gdLst>
                  <a:gd name="connsiteX0" fmla="*/ 3703 w 2275058"/>
                  <a:gd name="connsiteY0" fmla="*/ 0 h 68081"/>
                  <a:gd name="connsiteX1" fmla="*/ 2271355 w 2275058"/>
                  <a:gd name="connsiteY1" fmla="*/ 0 h 68081"/>
                  <a:gd name="connsiteX2" fmla="*/ 2275058 w 2275058"/>
                  <a:gd name="connsiteY2" fmla="*/ 45498 h 68081"/>
                  <a:gd name="connsiteX3" fmla="*/ 2273220 w 2275058"/>
                  <a:gd name="connsiteY3" fmla="*/ 68081 h 68081"/>
                  <a:gd name="connsiteX4" fmla="*/ 1838 w 2275058"/>
                  <a:gd name="connsiteY4" fmla="*/ 68081 h 68081"/>
                  <a:gd name="connsiteX5" fmla="*/ 0 w 2275058"/>
                  <a:gd name="connsiteY5" fmla="*/ 45498 h 68081"/>
                  <a:gd name="connsiteX6" fmla="*/ 3703 w 2275058"/>
                  <a:gd name="connsiteY6" fmla="*/ 0 h 6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5058" h="68081">
                    <a:moveTo>
                      <a:pt x="3703" y="0"/>
                    </a:moveTo>
                    <a:lnTo>
                      <a:pt x="2271355" y="0"/>
                    </a:lnTo>
                    <a:lnTo>
                      <a:pt x="2275058" y="45498"/>
                    </a:lnTo>
                    <a:lnTo>
                      <a:pt x="2273220" y="68081"/>
                    </a:lnTo>
                    <a:lnTo>
                      <a:pt x="1838" y="68081"/>
                    </a:lnTo>
                    <a:lnTo>
                      <a:pt x="0" y="45498"/>
                    </a:lnTo>
                    <a:lnTo>
                      <a:pt x="370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7962531">
                      <a:custGeom>
                        <a:avLst/>
                        <a:gdLst>
                          <a:gd name="connsiteX0" fmla="*/ 3703 w 2275058"/>
                          <a:gd name="connsiteY0" fmla="*/ 0 h 68081"/>
                          <a:gd name="connsiteX1" fmla="*/ 525263 w 2275058"/>
                          <a:gd name="connsiteY1" fmla="*/ 0 h 68081"/>
                          <a:gd name="connsiteX2" fmla="*/ 1114852 w 2275058"/>
                          <a:gd name="connsiteY2" fmla="*/ 0 h 68081"/>
                          <a:gd name="connsiteX3" fmla="*/ 1681765 w 2275058"/>
                          <a:gd name="connsiteY3" fmla="*/ 0 h 68081"/>
                          <a:gd name="connsiteX4" fmla="*/ 2271355 w 2275058"/>
                          <a:gd name="connsiteY4" fmla="*/ 0 h 68081"/>
                          <a:gd name="connsiteX5" fmla="*/ 2275058 w 2275058"/>
                          <a:gd name="connsiteY5" fmla="*/ 45498 h 68081"/>
                          <a:gd name="connsiteX6" fmla="*/ 2273220 w 2275058"/>
                          <a:gd name="connsiteY6" fmla="*/ 68081 h 68081"/>
                          <a:gd name="connsiteX7" fmla="*/ 1659947 w 2275058"/>
                          <a:gd name="connsiteY7" fmla="*/ 68081 h 68081"/>
                          <a:gd name="connsiteX8" fmla="*/ 1046674 w 2275058"/>
                          <a:gd name="connsiteY8" fmla="*/ 68081 h 68081"/>
                          <a:gd name="connsiteX9" fmla="*/ 1838 w 2275058"/>
                          <a:gd name="connsiteY9" fmla="*/ 68081 h 68081"/>
                          <a:gd name="connsiteX10" fmla="*/ 0 w 2275058"/>
                          <a:gd name="connsiteY10" fmla="*/ 45498 h 68081"/>
                          <a:gd name="connsiteX11" fmla="*/ 3703 w 2275058"/>
                          <a:gd name="connsiteY11" fmla="*/ 0 h 68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75058" h="68081" fill="none" extrusionOk="0">
                            <a:moveTo>
                              <a:pt x="3703" y="0"/>
                            </a:moveTo>
                            <a:cubicBezTo>
                              <a:pt x="150643" y="-39549"/>
                              <a:pt x="331951" y="33174"/>
                              <a:pt x="525263" y="0"/>
                            </a:cubicBezTo>
                            <a:cubicBezTo>
                              <a:pt x="718575" y="-33174"/>
                              <a:pt x="855290" y="55966"/>
                              <a:pt x="1114852" y="0"/>
                            </a:cubicBezTo>
                            <a:cubicBezTo>
                              <a:pt x="1374414" y="-55966"/>
                              <a:pt x="1438952" y="42042"/>
                              <a:pt x="1681765" y="0"/>
                            </a:cubicBezTo>
                            <a:cubicBezTo>
                              <a:pt x="1924578" y="-42042"/>
                              <a:pt x="2128636" y="8124"/>
                              <a:pt x="2271355" y="0"/>
                            </a:cubicBezTo>
                            <a:cubicBezTo>
                              <a:pt x="2275007" y="19751"/>
                              <a:pt x="2269991" y="24333"/>
                              <a:pt x="2275058" y="45498"/>
                            </a:cubicBezTo>
                            <a:cubicBezTo>
                              <a:pt x="2275545" y="55966"/>
                              <a:pt x="2272021" y="59048"/>
                              <a:pt x="2273220" y="68081"/>
                            </a:cubicBezTo>
                            <a:cubicBezTo>
                              <a:pt x="2127016" y="129339"/>
                              <a:pt x="1872806" y="23955"/>
                              <a:pt x="1659947" y="68081"/>
                            </a:cubicBezTo>
                            <a:cubicBezTo>
                              <a:pt x="1447088" y="112207"/>
                              <a:pt x="1322663" y="27766"/>
                              <a:pt x="1046674" y="68081"/>
                            </a:cubicBezTo>
                            <a:cubicBezTo>
                              <a:pt x="770685" y="108396"/>
                              <a:pt x="328616" y="31138"/>
                              <a:pt x="1838" y="68081"/>
                            </a:cubicBezTo>
                            <a:cubicBezTo>
                              <a:pt x="817" y="56947"/>
                              <a:pt x="1283" y="50509"/>
                              <a:pt x="0" y="45498"/>
                            </a:cubicBezTo>
                            <a:cubicBezTo>
                              <a:pt x="1005" y="24875"/>
                              <a:pt x="3277" y="12028"/>
                              <a:pt x="3703" y="0"/>
                            </a:cubicBezTo>
                            <a:close/>
                          </a:path>
                          <a:path w="2275058" h="68081" stroke="0" extrusionOk="0">
                            <a:moveTo>
                              <a:pt x="3703" y="0"/>
                            </a:moveTo>
                            <a:cubicBezTo>
                              <a:pt x="285768" y="-7357"/>
                              <a:pt x="436878" y="54024"/>
                              <a:pt x="615969" y="0"/>
                            </a:cubicBezTo>
                            <a:cubicBezTo>
                              <a:pt x="795060" y="-54024"/>
                              <a:pt x="965333" y="55489"/>
                              <a:pt x="1228235" y="0"/>
                            </a:cubicBezTo>
                            <a:cubicBezTo>
                              <a:pt x="1491137" y="-55489"/>
                              <a:pt x="1622734" y="28479"/>
                              <a:pt x="1727119" y="0"/>
                            </a:cubicBezTo>
                            <a:cubicBezTo>
                              <a:pt x="1831504" y="-28479"/>
                              <a:pt x="2084915" y="4001"/>
                              <a:pt x="2271355" y="0"/>
                            </a:cubicBezTo>
                            <a:cubicBezTo>
                              <a:pt x="2277055" y="14392"/>
                              <a:pt x="2272728" y="24356"/>
                              <a:pt x="2275058" y="45498"/>
                            </a:cubicBezTo>
                            <a:cubicBezTo>
                              <a:pt x="2275205" y="50578"/>
                              <a:pt x="2271738" y="60926"/>
                              <a:pt x="2273220" y="68081"/>
                            </a:cubicBezTo>
                            <a:cubicBezTo>
                              <a:pt x="2121152" y="92083"/>
                              <a:pt x="1875273" y="52623"/>
                              <a:pt x="1705375" y="68081"/>
                            </a:cubicBezTo>
                            <a:cubicBezTo>
                              <a:pt x="1535477" y="83539"/>
                              <a:pt x="1372188" y="25667"/>
                              <a:pt x="1092101" y="68081"/>
                            </a:cubicBezTo>
                            <a:cubicBezTo>
                              <a:pt x="812014" y="110495"/>
                              <a:pt x="759411" y="30467"/>
                              <a:pt x="546970" y="68081"/>
                            </a:cubicBezTo>
                            <a:cubicBezTo>
                              <a:pt x="334529" y="105695"/>
                              <a:pt x="264265" y="64236"/>
                              <a:pt x="1838" y="68081"/>
                            </a:cubicBezTo>
                            <a:cubicBezTo>
                              <a:pt x="-1320" y="59501"/>
                              <a:pt x="3012" y="50798"/>
                              <a:pt x="0" y="45498"/>
                            </a:cubicBezTo>
                            <a:cubicBezTo>
                              <a:pt x="-3188" y="28490"/>
                              <a:pt x="6439" y="16627"/>
                              <a:pt x="370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686E87BD-5D98-4BB7-9F35-EC6316A26B7A}"/>
                  </a:ext>
                </a:extLst>
              </p:cNvPr>
              <p:cNvSpPr/>
              <p:nvPr/>
            </p:nvSpPr>
            <p:spPr>
              <a:xfrm>
                <a:off x="2701999" y="6716639"/>
                <a:ext cx="2248649" cy="54015"/>
              </a:xfrm>
              <a:custGeom>
                <a:avLst/>
                <a:gdLst>
                  <a:gd name="connsiteX0" fmla="*/ 0 w 2248649"/>
                  <a:gd name="connsiteY0" fmla="*/ 0 h 54015"/>
                  <a:gd name="connsiteX1" fmla="*/ 2248649 w 2248649"/>
                  <a:gd name="connsiteY1" fmla="*/ 0 h 54015"/>
                  <a:gd name="connsiteX2" fmla="*/ 2238742 w 2248649"/>
                  <a:gd name="connsiteY2" fmla="*/ 40269 h 54015"/>
                  <a:gd name="connsiteX3" fmla="*/ 2233045 w 2248649"/>
                  <a:gd name="connsiteY3" fmla="*/ 54015 h 54015"/>
                  <a:gd name="connsiteX4" fmla="*/ 15603 w 2248649"/>
                  <a:gd name="connsiteY4" fmla="*/ 54015 h 54015"/>
                  <a:gd name="connsiteX5" fmla="*/ 9906 w 2248649"/>
                  <a:gd name="connsiteY5" fmla="*/ 40269 h 54015"/>
                  <a:gd name="connsiteX6" fmla="*/ 0 w 2248649"/>
                  <a:gd name="connsiteY6" fmla="*/ 0 h 5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649" h="54015">
                    <a:moveTo>
                      <a:pt x="0" y="0"/>
                    </a:moveTo>
                    <a:lnTo>
                      <a:pt x="2248649" y="0"/>
                    </a:lnTo>
                    <a:lnTo>
                      <a:pt x="2238742" y="40269"/>
                    </a:lnTo>
                    <a:lnTo>
                      <a:pt x="2233045" y="54015"/>
                    </a:lnTo>
                    <a:lnTo>
                      <a:pt x="15603" y="54015"/>
                    </a:lnTo>
                    <a:lnTo>
                      <a:pt x="9906" y="402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61794876">
                      <a:custGeom>
                        <a:avLst/>
                        <a:gdLst>
                          <a:gd name="connsiteX0" fmla="*/ 0 w 2248649"/>
                          <a:gd name="connsiteY0" fmla="*/ 0 h 54015"/>
                          <a:gd name="connsiteX1" fmla="*/ 562162 w 2248649"/>
                          <a:gd name="connsiteY1" fmla="*/ 0 h 54015"/>
                          <a:gd name="connsiteX2" fmla="*/ 1056865 w 2248649"/>
                          <a:gd name="connsiteY2" fmla="*/ 0 h 54015"/>
                          <a:gd name="connsiteX3" fmla="*/ 1551568 w 2248649"/>
                          <a:gd name="connsiteY3" fmla="*/ 0 h 54015"/>
                          <a:gd name="connsiteX4" fmla="*/ 2248649 w 2248649"/>
                          <a:gd name="connsiteY4" fmla="*/ 0 h 54015"/>
                          <a:gd name="connsiteX5" fmla="*/ 2238742 w 2248649"/>
                          <a:gd name="connsiteY5" fmla="*/ 40269 h 54015"/>
                          <a:gd name="connsiteX6" fmla="*/ 2233045 w 2248649"/>
                          <a:gd name="connsiteY6" fmla="*/ 54015 h 54015"/>
                          <a:gd name="connsiteX7" fmla="*/ 1745208 w 2248649"/>
                          <a:gd name="connsiteY7" fmla="*/ 54015 h 54015"/>
                          <a:gd name="connsiteX8" fmla="*/ 1235196 w 2248649"/>
                          <a:gd name="connsiteY8" fmla="*/ 54015 h 54015"/>
                          <a:gd name="connsiteX9" fmla="*/ 747359 w 2248649"/>
                          <a:gd name="connsiteY9" fmla="*/ 54015 h 54015"/>
                          <a:gd name="connsiteX10" fmla="*/ 15603 w 2248649"/>
                          <a:gd name="connsiteY10" fmla="*/ 54015 h 54015"/>
                          <a:gd name="connsiteX11" fmla="*/ 9906 w 2248649"/>
                          <a:gd name="connsiteY11" fmla="*/ 40269 h 54015"/>
                          <a:gd name="connsiteX12" fmla="*/ 0 w 2248649"/>
                          <a:gd name="connsiteY12" fmla="*/ 0 h 540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48649" h="54015" fill="none" extrusionOk="0">
                            <a:moveTo>
                              <a:pt x="0" y="0"/>
                            </a:moveTo>
                            <a:cubicBezTo>
                              <a:pt x="145269" y="-29978"/>
                              <a:pt x="340253" y="44628"/>
                              <a:pt x="562162" y="0"/>
                            </a:cubicBezTo>
                            <a:cubicBezTo>
                              <a:pt x="784071" y="-44628"/>
                              <a:pt x="814935" y="55759"/>
                              <a:pt x="1056865" y="0"/>
                            </a:cubicBezTo>
                            <a:cubicBezTo>
                              <a:pt x="1298795" y="-55759"/>
                              <a:pt x="1432743" y="31090"/>
                              <a:pt x="1551568" y="0"/>
                            </a:cubicBezTo>
                            <a:cubicBezTo>
                              <a:pt x="1670393" y="-31090"/>
                              <a:pt x="2057662" y="46480"/>
                              <a:pt x="2248649" y="0"/>
                            </a:cubicBezTo>
                            <a:cubicBezTo>
                              <a:pt x="2244108" y="19562"/>
                              <a:pt x="2239866" y="25788"/>
                              <a:pt x="2238742" y="40269"/>
                            </a:cubicBezTo>
                            <a:cubicBezTo>
                              <a:pt x="2237596" y="43785"/>
                              <a:pt x="2233695" y="48990"/>
                              <a:pt x="2233045" y="54015"/>
                            </a:cubicBezTo>
                            <a:cubicBezTo>
                              <a:pt x="2005947" y="109386"/>
                              <a:pt x="1884302" y="5433"/>
                              <a:pt x="1745208" y="54015"/>
                            </a:cubicBezTo>
                            <a:cubicBezTo>
                              <a:pt x="1606114" y="102597"/>
                              <a:pt x="1431859" y="47616"/>
                              <a:pt x="1235196" y="54015"/>
                            </a:cubicBezTo>
                            <a:cubicBezTo>
                              <a:pt x="1038533" y="60414"/>
                              <a:pt x="897317" y="40813"/>
                              <a:pt x="747359" y="54015"/>
                            </a:cubicBezTo>
                            <a:cubicBezTo>
                              <a:pt x="597401" y="67217"/>
                              <a:pt x="198438" y="46535"/>
                              <a:pt x="15603" y="54015"/>
                            </a:cubicBezTo>
                            <a:cubicBezTo>
                              <a:pt x="13857" y="50084"/>
                              <a:pt x="12799" y="46564"/>
                              <a:pt x="9906" y="40269"/>
                            </a:cubicBezTo>
                            <a:cubicBezTo>
                              <a:pt x="4588" y="30412"/>
                              <a:pt x="7907" y="12485"/>
                              <a:pt x="0" y="0"/>
                            </a:cubicBezTo>
                            <a:close/>
                          </a:path>
                          <a:path w="2248649" h="54015" stroke="0" extrusionOk="0">
                            <a:moveTo>
                              <a:pt x="0" y="0"/>
                            </a:moveTo>
                            <a:cubicBezTo>
                              <a:pt x="242457" y="-70166"/>
                              <a:pt x="385832" y="306"/>
                              <a:pt x="607135" y="0"/>
                            </a:cubicBezTo>
                            <a:cubicBezTo>
                              <a:pt x="828438" y="-306"/>
                              <a:pt x="1023568" y="8895"/>
                              <a:pt x="1169297" y="0"/>
                            </a:cubicBezTo>
                            <a:cubicBezTo>
                              <a:pt x="1315026" y="-8895"/>
                              <a:pt x="1722672" y="54643"/>
                              <a:pt x="2248649" y="0"/>
                            </a:cubicBezTo>
                            <a:cubicBezTo>
                              <a:pt x="2248658" y="19891"/>
                              <a:pt x="2239160" y="25263"/>
                              <a:pt x="2238742" y="40269"/>
                            </a:cubicBezTo>
                            <a:cubicBezTo>
                              <a:pt x="2237425" y="43455"/>
                              <a:pt x="2234525" y="50360"/>
                              <a:pt x="2233045" y="54015"/>
                            </a:cubicBezTo>
                            <a:cubicBezTo>
                              <a:pt x="2118514" y="89674"/>
                              <a:pt x="1962547" y="46944"/>
                              <a:pt x="1723033" y="54015"/>
                            </a:cubicBezTo>
                            <a:cubicBezTo>
                              <a:pt x="1483519" y="61086"/>
                              <a:pt x="1340718" y="12795"/>
                              <a:pt x="1213022" y="54015"/>
                            </a:cubicBezTo>
                            <a:cubicBezTo>
                              <a:pt x="1085326" y="95235"/>
                              <a:pt x="786949" y="-10464"/>
                              <a:pt x="636487" y="54015"/>
                            </a:cubicBezTo>
                            <a:cubicBezTo>
                              <a:pt x="486026" y="118494"/>
                              <a:pt x="230823" y="12634"/>
                              <a:pt x="15603" y="54015"/>
                            </a:cubicBezTo>
                            <a:cubicBezTo>
                              <a:pt x="11953" y="47493"/>
                              <a:pt x="12234" y="44569"/>
                              <a:pt x="9906" y="40269"/>
                            </a:cubicBezTo>
                            <a:cubicBezTo>
                              <a:pt x="4726" y="27212"/>
                              <a:pt x="4091" y="114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DC51C6AC-6F59-482C-8DE4-0613DBA759CE}"/>
                  </a:ext>
                </a:extLst>
              </p:cNvPr>
              <p:cNvSpPr/>
              <p:nvPr/>
            </p:nvSpPr>
            <p:spPr>
              <a:xfrm>
                <a:off x="2745606" y="6834154"/>
                <a:ext cx="2161432" cy="79229"/>
              </a:xfrm>
              <a:custGeom>
                <a:avLst/>
                <a:gdLst>
                  <a:gd name="connsiteX0" fmla="*/ 0 w 2161432"/>
                  <a:gd name="connsiteY0" fmla="*/ 0 h 79229"/>
                  <a:gd name="connsiteX1" fmla="*/ 2161432 w 2161432"/>
                  <a:gd name="connsiteY1" fmla="*/ 0 h 79229"/>
                  <a:gd name="connsiteX2" fmla="*/ 2128852 w 2161432"/>
                  <a:gd name="connsiteY2" fmla="*/ 55224 h 79229"/>
                  <a:gd name="connsiteX3" fmla="*/ 2110213 w 2161432"/>
                  <a:gd name="connsiteY3" fmla="*/ 79229 h 79229"/>
                  <a:gd name="connsiteX4" fmla="*/ 51220 w 2161432"/>
                  <a:gd name="connsiteY4" fmla="*/ 79229 h 79229"/>
                  <a:gd name="connsiteX5" fmla="*/ 32580 w 2161432"/>
                  <a:gd name="connsiteY5" fmla="*/ 55224 h 79229"/>
                  <a:gd name="connsiteX6" fmla="*/ 0 w 2161432"/>
                  <a:gd name="connsiteY6" fmla="*/ 0 h 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432" h="79229">
                    <a:moveTo>
                      <a:pt x="0" y="0"/>
                    </a:moveTo>
                    <a:lnTo>
                      <a:pt x="2161432" y="0"/>
                    </a:lnTo>
                    <a:lnTo>
                      <a:pt x="2128852" y="55224"/>
                    </a:lnTo>
                    <a:lnTo>
                      <a:pt x="2110213" y="79229"/>
                    </a:lnTo>
                    <a:lnTo>
                      <a:pt x="51220" y="79229"/>
                    </a:lnTo>
                    <a:lnTo>
                      <a:pt x="32580" y="552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079541114">
                      <a:custGeom>
                        <a:avLst/>
                        <a:gdLst>
                          <a:gd name="connsiteX0" fmla="*/ 0 w 2161432"/>
                          <a:gd name="connsiteY0" fmla="*/ 0 h 79229"/>
                          <a:gd name="connsiteX1" fmla="*/ 518744 w 2161432"/>
                          <a:gd name="connsiteY1" fmla="*/ 0 h 79229"/>
                          <a:gd name="connsiteX2" fmla="*/ 1102330 w 2161432"/>
                          <a:gd name="connsiteY2" fmla="*/ 0 h 79229"/>
                          <a:gd name="connsiteX3" fmla="*/ 1599460 w 2161432"/>
                          <a:gd name="connsiteY3" fmla="*/ 0 h 79229"/>
                          <a:gd name="connsiteX4" fmla="*/ 2161432 w 2161432"/>
                          <a:gd name="connsiteY4" fmla="*/ 0 h 79229"/>
                          <a:gd name="connsiteX5" fmla="*/ 2128852 w 2161432"/>
                          <a:gd name="connsiteY5" fmla="*/ 55224 h 79229"/>
                          <a:gd name="connsiteX6" fmla="*/ 2110213 w 2161432"/>
                          <a:gd name="connsiteY6" fmla="*/ 79229 h 79229"/>
                          <a:gd name="connsiteX7" fmla="*/ 1595465 w 2161432"/>
                          <a:gd name="connsiteY7" fmla="*/ 79229 h 79229"/>
                          <a:gd name="connsiteX8" fmla="*/ 1039537 w 2161432"/>
                          <a:gd name="connsiteY8" fmla="*/ 79229 h 79229"/>
                          <a:gd name="connsiteX9" fmla="*/ 524788 w 2161432"/>
                          <a:gd name="connsiteY9" fmla="*/ 79229 h 79229"/>
                          <a:gd name="connsiteX10" fmla="*/ 51220 w 2161432"/>
                          <a:gd name="connsiteY10" fmla="*/ 79229 h 79229"/>
                          <a:gd name="connsiteX11" fmla="*/ 32580 w 2161432"/>
                          <a:gd name="connsiteY11" fmla="*/ 55224 h 79229"/>
                          <a:gd name="connsiteX12" fmla="*/ 0 w 2161432"/>
                          <a:gd name="connsiteY12" fmla="*/ 0 h 79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161432" h="79229" fill="none" extrusionOk="0">
                            <a:moveTo>
                              <a:pt x="0" y="0"/>
                            </a:moveTo>
                            <a:cubicBezTo>
                              <a:pt x="235664" y="-13196"/>
                              <a:pt x="281078" y="7899"/>
                              <a:pt x="518744" y="0"/>
                            </a:cubicBezTo>
                            <a:cubicBezTo>
                              <a:pt x="756410" y="-7899"/>
                              <a:pt x="942057" y="54151"/>
                              <a:pt x="1102330" y="0"/>
                            </a:cubicBezTo>
                            <a:cubicBezTo>
                              <a:pt x="1262603" y="-54151"/>
                              <a:pt x="1356686" y="18285"/>
                              <a:pt x="1599460" y="0"/>
                            </a:cubicBezTo>
                            <a:cubicBezTo>
                              <a:pt x="1842234" y="-18285"/>
                              <a:pt x="1954482" y="56473"/>
                              <a:pt x="2161432" y="0"/>
                            </a:cubicBezTo>
                            <a:cubicBezTo>
                              <a:pt x="2156491" y="19178"/>
                              <a:pt x="2137501" y="35630"/>
                              <a:pt x="2128852" y="55224"/>
                            </a:cubicBezTo>
                            <a:cubicBezTo>
                              <a:pt x="2122863" y="67732"/>
                              <a:pt x="2118425" y="66685"/>
                              <a:pt x="2110213" y="79229"/>
                            </a:cubicBezTo>
                            <a:cubicBezTo>
                              <a:pt x="1879307" y="112296"/>
                              <a:pt x="1797552" y="73370"/>
                              <a:pt x="1595465" y="79229"/>
                            </a:cubicBezTo>
                            <a:cubicBezTo>
                              <a:pt x="1393378" y="85088"/>
                              <a:pt x="1302582" y="22021"/>
                              <a:pt x="1039537" y="79229"/>
                            </a:cubicBezTo>
                            <a:cubicBezTo>
                              <a:pt x="776492" y="136437"/>
                              <a:pt x="756421" y="28615"/>
                              <a:pt x="524788" y="79229"/>
                            </a:cubicBezTo>
                            <a:cubicBezTo>
                              <a:pt x="293155" y="129843"/>
                              <a:pt x="194342" y="38240"/>
                              <a:pt x="51220" y="79229"/>
                            </a:cubicBezTo>
                            <a:cubicBezTo>
                              <a:pt x="40581" y="71257"/>
                              <a:pt x="42792" y="64626"/>
                              <a:pt x="32580" y="55224"/>
                            </a:cubicBezTo>
                            <a:cubicBezTo>
                              <a:pt x="18087" y="31254"/>
                              <a:pt x="17338" y="24326"/>
                              <a:pt x="0" y="0"/>
                            </a:cubicBezTo>
                            <a:close/>
                          </a:path>
                          <a:path w="2161432" h="79229" stroke="0" extrusionOk="0">
                            <a:moveTo>
                              <a:pt x="0" y="0"/>
                            </a:moveTo>
                            <a:cubicBezTo>
                              <a:pt x="218112" y="-31539"/>
                              <a:pt x="374619" y="13870"/>
                              <a:pt x="561972" y="0"/>
                            </a:cubicBezTo>
                            <a:cubicBezTo>
                              <a:pt x="749325" y="-13870"/>
                              <a:pt x="919589" y="9103"/>
                              <a:pt x="1145559" y="0"/>
                            </a:cubicBezTo>
                            <a:cubicBezTo>
                              <a:pt x="1371529" y="-9103"/>
                              <a:pt x="1434771" y="16059"/>
                              <a:pt x="1685917" y="0"/>
                            </a:cubicBezTo>
                            <a:cubicBezTo>
                              <a:pt x="1937063" y="-16059"/>
                              <a:pt x="2006399" y="55163"/>
                              <a:pt x="2161432" y="0"/>
                            </a:cubicBezTo>
                            <a:cubicBezTo>
                              <a:pt x="2160381" y="16377"/>
                              <a:pt x="2140164" y="25262"/>
                              <a:pt x="2128852" y="55224"/>
                            </a:cubicBezTo>
                            <a:cubicBezTo>
                              <a:pt x="2120637" y="66629"/>
                              <a:pt x="2115977" y="71444"/>
                              <a:pt x="2110213" y="79229"/>
                            </a:cubicBezTo>
                            <a:cubicBezTo>
                              <a:pt x="1865449" y="120208"/>
                              <a:pt x="1735150" y="33926"/>
                              <a:pt x="1616055" y="79229"/>
                            </a:cubicBezTo>
                            <a:cubicBezTo>
                              <a:pt x="1496960" y="124532"/>
                              <a:pt x="1272910" y="31772"/>
                              <a:pt x="1080717" y="79229"/>
                            </a:cubicBezTo>
                            <a:cubicBezTo>
                              <a:pt x="888524" y="126686"/>
                              <a:pt x="799520" y="34007"/>
                              <a:pt x="524788" y="79229"/>
                            </a:cubicBezTo>
                            <a:cubicBezTo>
                              <a:pt x="250056" y="124451"/>
                              <a:pt x="155113" y="33156"/>
                              <a:pt x="51220" y="79229"/>
                            </a:cubicBezTo>
                            <a:cubicBezTo>
                              <a:pt x="40076" y="69506"/>
                              <a:pt x="38050" y="59146"/>
                              <a:pt x="32580" y="55224"/>
                            </a:cubicBezTo>
                            <a:cubicBezTo>
                              <a:pt x="19848" y="35033"/>
                              <a:pt x="13248" y="2137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5391E172-76B5-4EB9-B05E-D377185E30C7}"/>
                  </a:ext>
                </a:extLst>
              </p:cNvPr>
              <p:cNvSpPr/>
              <p:nvPr/>
            </p:nvSpPr>
            <p:spPr>
              <a:xfrm>
                <a:off x="2866912" y="6992757"/>
                <a:ext cx="1918823" cy="49395"/>
              </a:xfrm>
              <a:custGeom>
                <a:avLst/>
                <a:gdLst>
                  <a:gd name="connsiteX0" fmla="*/ 0 w 1918823"/>
                  <a:gd name="connsiteY0" fmla="*/ 0 h 49395"/>
                  <a:gd name="connsiteX1" fmla="*/ 1918823 w 1918823"/>
                  <a:gd name="connsiteY1" fmla="*/ 0 h 49395"/>
                  <a:gd name="connsiteX2" fmla="*/ 1902668 w 1918823"/>
                  <a:gd name="connsiteY2" fmla="*/ 16497 h 49395"/>
                  <a:gd name="connsiteX3" fmla="*/ 1863015 w 1918823"/>
                  <a:gd name="connsiteY3" fmla="*/ 49395 h 49395"/>
                  <a:gd name="connsiteX4" fmla="*/ 55808 w 1918823"/>
                  <a:gd name="connsiteY4" fmla="*/ 49395 h 49395"/>
                  <a:gd name="connsiteX5" fmla="*/ 16154 w 1918823"/>
                  <a:gd name="connsiteY5" fmla="*/ 16497 h 49395"/>
                  <a:gd name="connsiteX6" fmla="*/ 0 w 1918823"/>
                  <a:gd name="connsiteY6" fmla="*/ 0 h 4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823" h="49395">
                    <a:moveTo>
                      <a:pt x="0" y="0"/>
                    </a:moveTo>
                    <a:lnTo>
                      <a:pt x="1918823" y="0"/>
                    </a:lnTo>
                    <a:lnTo>
                      <a:pt x="1902668" y="16497"/>
                    </a:lnTo>
                    <a:lnTo>
                      <a:pt x="1863015" y="49395"/>
                    </a:lnTo>
                    <a:lnTo>
                      <a:pt x="55808" y="49395"/>
                    </a:lnTo>
                    <a:lnTo>
                      <a:pt x="16154" y="16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283000249">
                      <a:custGeom>
                        <a:avLst/>
                        <a:gdLst>
                          <a:gd name="connsiteX0" fmla="*/ 0 w 1918823"/>
                          <a:gd name="connsiteY0" fmla="*/ 0 h 49395"/>
                          <a:gd name="connsiteX1" fmla="*/ 498894 w 1918823"/>
                          <a:gd name="connsiteY1" fmla="*/ 0 h 49395"/>
                          <a:gd name="connsiteX2" fmla="*/ 940223 w 1918823"/>
                          <a:gd name="connsiteY2" fmla="*/ 0 h 49395"/>
                          <a:gd name="connsiteX3" fmla="*/ 1458305 w 1918823"/>
                          <a:gd name="connsiteY3" fmla="*/ 0 h 49395"/>
                          <a:gd name="connsiteX4" fmla="*/ 1918823 w 1918823"/>
                          <a:gd name="connsiteY4" fmla="*/ 0 h 49395"/>
                          <a:gd name="connsiteX5" fmla="*/ 1902668 w 1918823"/>
                          <a:gd name="connsiteY5" fmla="*/ 16497 h 49395"/>
                          <a:gd name="connsiteX6" fmla="*/ 1863015 w 1918823"/>
                          <a:gd name="connsiteY6" fmla="*/ 49395 h 49395"/>
                          <a:gd name="connsiteX7" fmla="*/ 1465429 w 1918823"/>
                          <a:gd name="connsiteY7" fmla="*/ 49395 h 49395"/>
                          <a:gd name="connsiteX8" fmla="*/ 977484 w 1918823"/>
                          <a:gd name="connsiteY8" fmla="*/ 49395 h 49395"/>
                          <a:gd name="connsiteX9" fmla="*/ 489538 w 1918823"/>
                          <a:gd name="connsiteY9" fmla="*/ 49395 h 49395"/>
                          <a:gd name="connsiteX10" fmla="*/ 55808 w 1918823"/>
                          <a:gd name="connsiteY10" fmla="*/ 49395 h 49395"/>
                          <a:gd name="connsiteX11" fmla="*/ 16154 w 1918823"/>
                          <a:gd name="connsiteY11" fmla="*/ 16497 h 49395"/>
                          <a:gd name="connsiteX12" fmla="*/ 0 w 1918823"/>
                          <a:gd name="connsiteY12" fmla="*/ 0 h 493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18823" h="49395" fill="none" extrusionOk="0">
                            <a:moveTo>
                              <a:pt x="0" y="0"/>
                            </a:moveTo>
                            <a:cubicBezTo>
                              <a:pt x="186192" y="-8870"/>
                              <a:pt x="281971" y="38699"/>
                              <a:pt x="498894" y="0"/>
                            </a:cubicBezTo>
                            <a:cubicBezTo>
                              <a:pt x="715817" y="-38699"/>
                              <a:pt x="787429" y="23495"/>
                              <a:pt x="940223" y="0"/>
                            </a:cubicBezTo>
                            <a:cubicBezTo>
                              <a:pt x="1093017" y="-23495"/>
                              <a:pt x="1345147" y="46409"/>
                              <a:pt x="1458305" y="0"/>
                            </a:cubicBezTo>
                            <a:cubicBezTo>
                              <a:pt x="1571463" y="-46409"/>
                              <a:pt x="1773512" y="1591"/>
                              <a:pt x="1918823" y="0"/>
                            </a:cubicBezTo>
                            <a:cubicBezTo>
                              <a:pt x="1913037" y="8055"/>
                              <a:pt x="1909931" y="8363"/>
                              <a:pt x="1902668" y="16497"/>
                            </a:cubicBezTo>
                            <a:cubicBezTo>
                              <a:pt x="1889116" y="29991"/>
                              <a:pt x="1873938" y="32986"/>
                              <a:pt x="1863015" y="49395"/>
                            </a:cubicBezTo>
                            <a:cubicBezTo>
                              <a:pt x="1765262" y="80580"/>
                              <a:pt x="1657922" y="28151"/>
                              <a:pt x="1465429" y="49395"/>
                            </a:cubicBezTo>
                            <a:cubicBezTo>
                              <a:pt x="1272936" y="70639"/>
                              <a:pt x="1194036" y="37919"/>
                              <a:pt x="977484" y="49395"/>
                            </a:cubicBezTo>
                            <a:cubicBezTo>
                              <a:pt x="760933" y="60871"/>
                              <a:pt x="634146" y="8322"/>
                              <a:pt x="489538" y="49395"/>
                            </a:cubicBezTo>
                            <a:cubicBezTo>
                              <a:pt x="344930" y="90468"/>
                              <a:pt x="264842" y="6394"/>
                              <a:pt x="55808" y="49395"/>
                            </a:cubicBezTo>
                            <a:cubicBezTo>
                              <a:pt x="44395" y="40706"/>
                              <a:pt x="36368" y="30688"/>
                              <a:pt x="16154" y="16497"/>
                            </a:cubicBezTo>
                            <a:cubicBezTo>
                              <a:pt x="10496" y="13028"/>
                              <a:pt x="6955" y="6585"/>
                              <a:pt x="0" y="0"/>
                            </a:cubicBezTo>
                            <a:close/>
                          </a:path>
                          <a:path w="1918823" h="49395" stroke="0" extrusionOk="0">
                            <a:moveTo>
                              <a:pt x="0" y="0"/>
                            </a:moveTo>
                            <a:cubicBezTo>
                              <a:pt x="97108" y="-25686"/>
                              <a:pt x="257706" y="863"/>
                              <a:pt x="441329" y="0"/>
                            </a:cubicBezTo>
                            <a:cubicBezTo>
                              <a:pt x="624952" y="-863"/>
                              <a:pt x="813252" y="6479"/>
                              <a:pt x="959412" y="0"/>
                            </a:cubicBezTo>
                            <a:cubicBezTo>
                              <a:pt x="1105572" y="-6479"/>
                              <a:pt x="1293427" y="41334"/>
                              <a:pt x="1439117" y="0"/>
                            </a:cubicBezTo>
                            <a:cubicBezTo>
                              <a:pt x="1584807" y="-41334"/>
                              <a:pt x="1700589" y="34297"/>
                              <a:pt x="1918823" y="0"/>
                            </a:cubicBezTo>
                            <a:cubicBezTo>
                              <a:pt x="1913608" y="8708"/>
                              <a:pt x="1906697" y="10316"/>
                              <a:pt x="1902668" y="16497"/>
                            </a:cubicBezTo>
                            <a:cubicBezTo>
                              <a:pt x="1890872" y="29155"/>
                              <a:pt x="1880234" y="30553"/>
                              <a:pt x="1863015" y="49395"/>
                            </a:cubicBezTo>
                            <a:cubicBezTo>
                              <a:pt x="1688664" y="54537"/>
                              <a:pt x="1555979" y="24864"/>
                              <a:pt x="1375069" y="49395"/>
                            </a:cubicBezTo>
                            <a:cubicBezTo>
                              <a:pt x="1194159" y="73926"/>
                              <a:pt x="1078136" y="47890"/>
                              <a:pt x="923267" y="49395"/>
                            </a:cubicBezTo>
                            <a:cubicBezTo>
                              <a:pt x="768398" y="50900"/>
                              <a:pt x="691451" y="22748"/>
                              <a:pt x="507610" y="49395"/>
                            </a:cubicBezTo>
                            <a:cubicBezTo>
                              <a:pt x="323769" y="76042"/>
                              <a:pt x="211749" y="30658"/>
                              <a:pt x="55808" y="49395"/>
                            </a:cubicBezTo>
                            <a:cubicBezTo>
                              <a:pt x="41847" y="38036"/>
                              <a:pt x="34190" y="24358"/>
                              <a:pt x="16154" y="16497"/>
                            </a:cubicBezTo>
                            <a:cubicBezTo>
                              <a:pt x="11287" y="13402"/>
                              <a:pt x="6371" y="49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DCEDC510-940B-433B-97B3-6A9A10E08863}"/>
                  </a:ext>
                </a:extLst>
              </p:cNvPr>
              <p:cNvSpPr/>
              <p:nvPr/>
            </p:nvSpPr>
            <p:spPr>
              <a:xfrm>
                <a:off x="3010181" y="7105652"/>
                <a:ext cx="1632282" cy="67067"/>
              </a:xfrm>
              <a:custGeom>
                <a:avLst/>
                <a:gdLst>
                  <a:gd name="connsiteX0" fmla="*/ 0 w 1632282"/>
                  <a:gd name="connsiteY0" fmla="*/ 0 h 67067"/>
                  <a:gd name="connsiteX1" fmla="*/ 1632282 w 1632282"/>
                  <a:gd name="connsiteY1" fmla="*/ 0 h 67067"/>
                  <a:gd name="connsiteX2" fmla="*/ 1620495 w 1632282"/>
                  <a:gd name="connsiteY2" fmla="*/ 8046 h 67067"/>
                  <a:gd name="connsiteX3" fmla="*/ 1505191 w 1632282"/>
                  <a:gd name="connsiteY3" fmla="*/ 67067 h 67067"/>
                  <a:gd name="connsiteX4" fmla="*/ 127092 w 1632282"/>
                  <a:gd name="connsiteY4" fmla="*/ 67067 h 67067"/>
                  <a:gd name="connsiteX5" fmla="*/ 11787 w 1632282"/>
                  <a:gd name="connsiteY5" fmla="*/ 8046 h 67067"/>
                  <a:gd name="connsiteX6" fmla="*/ 0 w 163228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282" h="67067">
                    <a:moveTo>
                      <a:pt x="0" y="0"/>
                    </a:moveTo>
                    <a:lnTo>
                      <a:pt x="1632282" y="0"/>
                    </a:lnTo>
                    <a:lnTo>
                      <a:pt x="1620495" y="8046"/>
                    </a:lnTo>
                    <a:lnTo>
                      <a:pt x="1505191" y="67067"/>
                    </a:lnTo>
                    <a:lnTo>
                      <a:pt x="127092" y="67067"/>
                    </a:lnTo>
                    <a:lnTo>
                      <a:pt x="11787" y="80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28628780">
                      <a:custGeom>
                        <a:avLst/>
                        <a:gdLst>
                          <a:gd name="connsiteX0" fmla="*/ 0 w 1632282"/>
                          <a:gd name="connsiteY0" fmla="*/ 0 h 67067"/>
                          <a:gd name="connsiteX1" fmla="*/ 576740 w 1632282"/>
                          <a:gd name="connsiteY1" fmla="*/ 0 h 67067"/>
                          <a:gd name="connsiteX2" fmla="*/ 1071865 w 1632282"/>
                          <a:gd name="connsiteY2" fmla="*/ 0 h 67067"/>
                          <a:gd name="connsiteX3" fmla="*/ 1632282 w 1632282"/>
                          <a:gd name="connsiteY3" fmla="*/ 0 h 67067"/>
                          <a:gd name="connsiteX4" fmla="*/ 1620495 w 1632282"/>
                          <a:gd name="connsiteY4" fmla="*/ 8046 h 67067"/>
                          <a:gd name="connsiteX5" fmla="*/ 1505191 w 1632282"/>
                          <a:gd name="connsiteY5" fmla="*/ 67067 h 67067"/>
                          <a:gd name="connsiteX6" fmla="*/ 1059606 w 1632282"/>
                          <a:gd name="connsiteY6" fmla="*/ 67067 h 67067"/>
                          <a:gd name="connsiteX7" fmla="*/ 586458 w 1632282"/>
                          <a:gd name="connsiteY7" fmla="*/ 67067 h 67067"/>
                          <a:gd name="connsiteX8" fmla="*/ 127092 w 1632282"/>
                          <a:gd name="connsiteY8" fmla="*/ 67067 h 67067"/>
                          <a:gd name="connsiteX9" fmla="*/ 11787 w 1632282"/>
                          <a:gd name="connsiteY9" fmla="*/ 8046 h 67067"/>
                          <a:gd name="connsiteX10" fmla="*/ 0 w 163228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32282" h="67067" fill="none" extrusionOk="0">
                            <a:moveTo>
                              <a:pt x="0" y="0"/>
                            </a:moveTo>
                            <a:cubicBezTo>
                              <a:pt x="227270" y="-29612"/>
                              <a:pt x="289251" y="38244"/>
                              <a:pt x="576740" y="0"/>
                            </a:cubicBezTo>
                            <a:cubicBezTo>
                              <a:pt x="864229" y="-38244"/>
                              <a:pt x="865863" y="3324"/>
                              <a:pt x="1071865" y="0"/>
                            </a:cubicBezTo>
                            <a:cubicBezTo>
                              <a:pt x="1277868" y="-3324"/>
                              <a:pt x="1380326" y="5158"/>
                              <a:pt x="1632282" y="0"/>
                            </a:cubicBezTo>
                            <a:cubicBezTo>
                              <a:pt x="1629583" y="2285"/>
                              <a:pt x="1625119" y="3513"/>
                              <a:pt x="1620495" y="8046"/>
                            </a:cubicBezTo>
                            <a:cubicBezTo>
                              <a:pt x="1595491" y="28218"/>
                              <a:pt x="1528119" y="52979"/>
                              <a:pt x="1505191" y="67067"/>
                            </a:cubicBezTo>
                            <a:cubicBezTo>
                              <a:pt x="1345396" y="68326"/>
                              <a:pt x="1221422" y="23497"/>
                              <a:pt x="1059606" y="67067"/>
                            </a:cubicBezTo>
                            <a:cubicBezTo>
                              <a:pt x="897790" y="110637"/>
                              <a:pt x="709474" y="18797"/>
                              <a:pt x="586458" y="67067"/>
                            </a:cubicBezTo>
                            <a:cubicBezTo>
                              <a:pt x="463442" y="115337"/>
                              <a:pt x="266013" y="25461"/>
                              <a:pt x="127092" y="67067"/>
                            </a:cubicBezTo>
                            <a:cubicBezTo>
                              <a:pt x="90785" y="63947"/>
                              <a:pt x="61990" y="19077"/>
                              <a:pt x="11787" y="8046"/>
                            </a:cubicBezTo>
                            <a:cubicBezTo>
                              <a:pt x="6559" y="6236"/>
                              <a:pt x="4906" y="1516"/>
                              <a:pt x="0" y="0"/>
                            </a:cubicBezTo>
                            <a:close/>
                          </a:path>
                          <a:path w="1632282" h="67067" stroke="0" extrusionOk="0">
                            <a:moveTo>
                              <a:pt x="0" y="0"/>
                            </a:moveTo>
                            <a:cubicBezTo>
                              <a:pt x="206350" y="-4273"/>
                              <a:pt x="287894" y="42318"/>
                              <a:pt x="495126" y="0"/>
                            </a:cubicBezTo>
                            <a:cubicBezTo>
                              <a:pt x="702358" y="-42318"/>
                              <a:pt x="903085" y="40711"/>
                              <a:pt x="1022897" y="0"/>
                            </a:cubicBezTo>
                            <a:cubicBezTo>
                              <a:pt x="1142709" y="-40711"/>
                              <a:pt x="1362329" y="20288"/>
                              <a:pt x="1632282" y="0"/>
                            </a:cubicBezTo>
                            <a:cubicBezTo>
                              <a:pt x="1628293" y="2765"/>
                              <a:pt x="1625635" y="3984"/>
                              <a:pt x="1620495" y="8046"/>
                            </a:cubicBezTo>
                            <a:cubicBezTo>
                              <a:pt x="1597949" y="36652"/>
                              <a:pt x="1533771" y="49013"/>
                              <a:pt x="1505191" y="67067"/>
                            </a:cubicBezTo>
                            <a:cubicBezTo>
                              <a:pt x="1404025" y="110404"/>
                              <a:pt x="1132043" y="18910"/>
                              <a:pt x="1018263" y="67067"/>
                            </a:cubicBezTo>
                            <a:cubicBezTo>
                              <a:pt x="904483" y="115224"/>
                              <a:pt x="749500" y="41640"/>
                              <a:pt x="545115" y="67067"/>
                            </a:cubicBezTo>
                            <a:cubicBezTo>
                              <a:pt x="340730" y="92494"/>
                              <a:pt x="227586" y="21793"/>
                              <a:pt x="127092" y="67067"/>
                            </a:cubicBezTo>
                            <a:cubicBezTo>
                              <a:pt x="87502" y="46975"/>
                              <a:pt x="42136" y="17061"/>
                              <a:pt x="11787" y="8046"/>
                            </a:cubicBezTo>
                            <a:cubicBezTo>
                              <a:pt x="5428" y="5442"/>
                              <a:pt x="4198" y="19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3FF112B1-6A26-4BBB-9512-05CCD2F3F307}"/>
                  </a:ext>
                </a:extLst>
              </p:cNvPr>
              <p:cNvSpPr/>
              <p:nvPr/>
            </p:nvSpPr>
            <p:spPr>
              <a:xfrm>
                <a:off x="3345400" y="7252092"/>
                <a:ext cx="961847" cy="68304"/>
              </a:xfrm>
              <a:custGeom>
                <a:avLst/>
                <a:gdLst>
                  <a:gd name="connsiteX0" fmla="*/ 0 w 961847"/>
                  <a:gd name="connsiteY0" fmla="*/ 0 h 68304"/>
                  <a:gd name="connsiteX1" fmla="*/ 961847 w 961847"/>
                  <a:gd name="connsiteY1" fmla="*/ 0 h 68304"/>
                  <a:gd name="connsiteX2" fmla="*/ 923701 w 961847"/>
                  <a:gd name="connsiteY2" fmla="*/ 12845 h 68304"/>
                  <a:gd name="connsiteX3" fmla="*/ 480923 w 961847"/>
                  <a:gd name="connsiteY3" fmla="*/ 68304 h 68304"/>
                  <a:gd name="connsiteX4" fmla="*/ 38145 w 961847"/>
                  <a:gd name="connsiteY4" fmla="*/ 12845 h 68304"/>
                  <a:gd name="connsiteX5" fmla="*/ 0 w 961847"/>
                  <a:gd name="connsiteY5" fmla="*/ 0 h 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47" h="68304">
                    <a:moveTo>
                      <a:pt x="0" y="0"/>
                    </a:moveTo>
                    <a:lnTo>
                      <a:pt x="961847" y="0"/>
                    </a:lnTo>
                    <a:lnTo>
                      <a:pt x="923701" y="12845"/>
                    </a:lnTo>
                    <a:cubicBezTo>
                      <a:pt x="787609" y="48557"/>
                      <a:pt x="637983" y="68304"/>
                      <a:pt x="480923" y="68304"/>
                    </a:cubicBezTo>
                    <a:cubicBezTo>
                      <a:pt x="323863" y="68304"/>
                      <a:pt x="174238" y="48557"/>
                      <a:pt x="38145" y="1284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52460883">
                      <a:custGeom>
                        <a:avLst/>
                        <a:gdLst>
                          <a:gd name="connsiteX0" fmla="*/ 0 w 961847"/>
                          <a:gd name="connsiteY0" fmla="*/ 0 h 68304"/>
                          <a:gd name="connsiteX1" fmla="*/ 471305 w 961847"/>
                          <a:gd name="connsiteY1" fmla="*/ 0 h 68304"/>
                          <a:gd name="connsiteX2" fmla="*/ 961847 w 961847"/>
                          <a:gd name="connsiteY2" fmla="*/ 0 h 68304"/>
                          <a:gd name="connsiteX3" fmla="*/ 923701 w 961847"/>
                          <a:gd name="connsiteY3" fmla="*/ 12845 h 68304"/>
                          <a:gd name="connsiteX4" fmla="*/ 480923 w 961847"/>
                          <a:gd name="connsiteY4" fmla="*/ 68304 h 68304"/>
                          <a:gd name="connsiteX5" fmla="*/ 38145 w 961847"/>
                          <a:gd name="connsiteY5" fmla="*/ 12845 h 68304"/>
                          <a:gd name="connsiteX6" fmla="*/ 0 w 961847"/>
                          <a:gd name="connsiteY6" fmla="*/ 0 h 683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61847" h="68304" fill="none" extrusionOk="0">
                            <a:moveTo>
                              <a:pt x="0" y="0"/>
                            </a:moveTo>
                            <a:cubicBezTo>
                              <a:pt x="103086" y="-55331"/>
                              <a:pt x="342710" y="157"/>
                              <a:pt x="471305" y="0"/>
                            </a:cubicBezTo>
                            <a:cubicBezTo>
                              <a:pt x="599901" y="-157"/>
                              <a:pt x="859854" y="54590"/>
                              <a:pt x="961847" y="0"/>
                            </a:cubicBezTo>
                            <a:cubicBezTo>
                              <a:pt x="949496" y="8038"/>
                              <a:pt x="932111" y="9116"/>
                              <a:pt x="923701" y="12845"/>
                            </a:cubicBezTo>
                            <a:cubicBezTo>
                              <a:pt x="804836" y="59880"/>
                              <a:pt x="631345" y="75591"/>
                              <a:pt x="480923" y="68304"/>
                            </a:cubicBezTo>
                            <a:cubicBezTo>
                              <a:pt x="294659" y="57559"/>
                              <a:pt x="170054" y="29883"/>
                              <a:pt x="38145" y="12845"/>
                            </a:cubicBezTo>
                            <a:cubicBezTo>
                              <a:pt x="20282" y="11642"/>
                              <a:pt x="8770" y="2828"/>
                              <a:pt x="0" y="0"/>
                            </a:cubicBezTo>
                            <a:close/>
                          </a:path>
                          <a:path w="961847" h="68304" stroke="0" extrusionOk="0">
                            <a:moveTo>
                              <a:pt x="0" y="0"/>
                            </a:moveTo>
                            <a:cubicBezTo>
                              <a:pt x="163504" y="-18346"/>
                              <a:pt x="239944" y="29042"/>
                              <a:pt x="471305" y="0"/>
                            </a:cubicBezTo>
                            <a:cubicBezTo>
                              <a:pt x="702666" y="-29042"/>
                              <a:pt x="850534" y="44040"/>
                              <a:pt x="961847" y="0"/>
                            </a:cubicBezTo>
                            <a:cubicBezTo>
                              <a:pt x="946865" y="6179"/>
                              <a:pt x="941252" y="1911"/>
                              <a:pt x="923701" y="12845"/>
                            </a:cubicBezTo>
                            <a:cubicBezTo>
                              <a:pt x="769840" y="25077"/>
                              <a:pt x="623269" y="42968"/>
                              <a:pt x="480923" y="68304"/>
                            </a:cubicBezTo>
                            <a:cubicBezTo>
                              <a:pt x="341235" y="88137"/>
                              <a:pt x="178407" y="11484"/>
                              <a:pt x="38145" y="12845"/>
                            </a:cubicBezTo>
                            <a:cubicBezTo>
                              <a:pt x="20599" y="7571"/>
                              <a:pt x="15377" y="24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2AB87252-CAFE-4375-AE6F-EB4E29B73DE0}"/>
                </a:ext>
              </a:extLst>
            </p:cNvPr>
            <p:cNvSpPr/>
            <p:nvPr/>
          </p:nvSpPr>
          <p:spPr>
            <a:xfrm>
              <a:off x="2420211" y="729533"/>
              <a:ext cx="1426799" cy="482388"/>
            </a:xfrm>
            <a:custGeom>
              <a:avLst/>
              <a:gdLst>
                <a:gd name="connsiteX0" fmla="*/ 1137529 w 2275058"/>
                <a:gd name="connsiteY0" fmla="*/ 0 h 769177"/>
                <a:gd name="connsiteX1" fmla="*/ 2275058 w 2275058"/>
                <a:gd name="connsiteY1" fmla="*/ 705715 h 769177"/>
                <a:gd name="connsiteX2" fmla="*/ 2269893 w 2275058"/>
                <a:gd name="connsiteY2" fmla="*/ 769177 h 769177"/>
                <a:gd name="connsiteX3" fmla="*/ 2251948 w 2275058"/>
                <a:gd name="connsiteY3" fmla="*/ 658739 h 769177"/>
                <a:gd name="connsiteX4" fmla="*/ 1137529 w 2275058"/>
                <a:gd name="connsiteY4" fmla="*/ 95250 h 769177"/>
                <a:gd name="connsiteX5" fmla="*/ 23111 w 2275058"/>
                <a:gd name="connsiteY5" fmla="*/ 658739 h 769177"/>
                <a:gd name="connsiteX6" fmla="*/ 5166 w 2275058"/>
                <a:gd name="connsiteY6" fmla="*/ 769177 h 769177"/>
                <a:gd name="connsiteX7" fmla="*/ 0 w 2275058"/>
                <a:gd name="connsiteY7" fmla="*/ 705715 h 769177"/>
                <a:gd name="connsiteX8" fmla="*/ 1137529 w 2275058"/>
                <a:gd name="connsiteY8" fmla="*/ 0 h 76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5058" h="769177">
                  <a:moveTo>
                    <a:pt x="1137529" y="0"/>
                  </a:moveTo>
                  <a:cubicBezTo>
                    <a:pt x="1765769" y="0"/>
                    <a:pt x="2275058" y="315959"/>
                    <a:pt x="2275058" y="705715"/>
                  </a:cubicBezTo>
                  <a:lnTo>
                    <a:pt x="2269893" y="769177"/>
                  </a:lnTo>
                  <a:lnTo>
                    <a:pt x="2251948" y="658739"/>
                  </a:lnTo>
                  <a:cubicBezTo>
                    <a:pt x="2145877" y="337156"/>
                    <a:pt x="1687239" y="95250"/>
                    <a:pt x="1137529" y="95250"/>
                  </a:cubicBezTo>
                  <a:cubicBezTo>
                    <a:pt x="587819" y="95250"/>
                    <a:pt x="129181" y="337156"/>
                    <a:pt x="23111" y="658739"/>
                  </a:cubicBezTo>
                  <a:lnTo>
                    <a:pt x="5166" y="769177"/>
                  </a:lnTo>
                  <a:lnTo>
                    <a:pt x="0" y="705715"/>
                  </a:lnTo>
                  <a:cubicBezTo>
                    <a:pt x="0" y="315959"/>
                    <a:pt x="509289" y="0"/>
                    <a:pt x="113752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135845294">
                    <a:custGeom>
                      <a:avLst/>
                      <a:gdLst>
                        <a:gd name="connsiteX0" fmla="*/ 1137529 w 2275058"/>
                        <a:gd name="connsiteY0" fmla="*/ 0 h 769177"/>
                        <a:gd name="connsiteX1" fmla="*/ 2275058 w 2275058"/>
                        <a:gd name="connsiteY1" fmla="*/ 705715 h 769177"/>
                        <a:gd name="connsiteX2" fmla="*/ 2269893 w 2275058"/>
                        <a:gd name="connsiteY2" fmla="*/ 769177 h 769177"/>
                        <a:gd name="connsiteX3" fmla="*/ 2251948 w 2275058"/>
                        <a:gd name="connsiteY3" fmla="*/ 658739 h 769177"/>
                        <a:gd name="connsiteX4" fmla="*/ 1137529 w 2275058"/>
                        <a:gd name="connsiteY4" fmla="*/ 95250 h 769177"/>
                        <a:gd name="connsiteX5" fmla="*/ 23111 w 2275058"/>
                        <a:gd name="connsiteY5" fmla="*/ 658739 h 769177"/>
                        <a:gd name="connsiteX6" fmla="*/ 5166 w 2275058"/>
                        <a:gd name="connsiteY6" fmla="*/ 769177 h 769177"/>
                        <a:gd name="connsiteX7" fmla="*/ 0 w 2275058"/>
                        <a:gd name="connsiteY7" fmla="*/ 705715 h 769177"/>
                        <a:gd name="connsiteX8" fmla="*/ 1137529 w 2275058"/>
                        <a:gd name="connsiteY8" fmla="*/ 0 h 769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058" h="769177" fill="none" extrusionOk="0">
                          <a:moveTo>
                            <a:pt x="1137529" y="0"/>
                          </a:moveTo>
                          <a:cubicBezTo>
                            <a:pt x="1835281" y="-33216"/>
                            <a:pt x="2266536" y="323136"/>
                            <a:pt x="2275058" y="705715"/>
                          </a:cubicBezTo>
                          <a:cubicBezTo>
                            <a:pt x="2278784" y="724969"/>
                            <a:pt x="2270915" y="750364"/>
                            <a:pt x="2269893" y="769177"/>
                          </a:cubicBezTo>
                          <a:cubicBezTo>
                            <a:pt x="2251690" y="730022"/>
                            <a:pt x="2266402" y="698668"/>
                            <a:pt x="2251948" y="658739"/>
                          </a:cubicBezTo>
                          <a:cubicBezTo>
                            <a:pt x="2119636" y="371573"/>
                            <a:pt x="1717936" y="13914"/>
                            <a:pt x="1137529" y="95250"/>
                          </a:cubicBezTo>
                          <a:cubicBezTo>
                            <a:pt x="503461" y="114784"/>
                            <a:pt x="60750" y="291552"/>
                            <a:pt x="23111" y="658739"/>
                          </a:cubicBezTo>
                          <a:cubicBezTo>
                            <a:pt x="25213" y="687866"/>
                            <a:pt x="7483" y="730686"/>
                            <a:pt x="5166" y="769177"/>
                          </a:cubicBezTo>
                          <a:cubicBezTo>
                            <a:pt x="-3529" y="748603"/>
                            <a:pt x="6639" y="732411"/>
                            <a:pt x="0" y="705715"/>
                          </a:cubicBezTo>
                          <a:cubicBezTo>
                            <a:pt x="-47167" y="298643"/>
                            <a:pt x="464383" y="15018"/>
                            <a:pt x="1137529" y="0"/>
                          </a:cubicBezTo>
                          <a:close/>
                        </a:path>
                        <a:path w="2275058" h="769177" stroke="0" extrusionOk="0">
                          <a:moveTo>
                            <a:pt x="1137529" y="0"/>
                          </a:moveTo>
                          <a:cubicBezTo>
                            <a:pt x="1771070" y="33193"/>
                            <a:pt x="2250391" y="337177"/>
                            <a:pt x="2275058" y="705715"/>
                          </a:cubicBezTo>
                          <a:cubicBezTo>
                            <a:pt x="2279802" y="720175"/>
                            <a:pt x="2266654" y="750407"/>
                            <a:pt x="2269893" y="769177"/>
                          </a:cubicBezTo>
                          <a:cubicBezTo>
                            <a:pt x="2259217" y="738415"/>
                            <a:pt x="2271356" y="695718"/>
                            <a:pt x="2251948" y="658739"/>
                          </a:cubicBezTo>
                          <a:cubicBezTo>
                            <a:pt x="2207223" y="413777"/>
                            <a:pt x="1659875" y="126203"/>
                            <a:pt x="1137529" y="95250"/>
                          </a:cubicBezTo>
                          <a:cubicBezTo>
                            <a:pt x="574513" y="91764"/>
                            <a:pt x="140166" y="333752"/>
                            <a:pt x="23111" y="658739"/>
                          </a:cubicBezTo>
                          <a:cubicBezTo>
                            <a:pt x="30607" y="695165"/>
                            <a:pt x="12321" y="723575"/>
                            <a:pt x="5166" y="769177"/>
                          </a:cubicBezTo>
                          <a:cubicBezTo>
                            <a:pt x="-4752" y="738953"/>
                            <a:pt x="3057" y="720779"/>
                            <a:pt x="0" y="705715"/>
                          </a:cubicBezTo>
                          <a:cubicBezTo>
                            <a:pt x="-14791" y="350046"/>
                            <a:pt x="528370" y="105056"/>
                            <a:pt x="1137529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43" name="グループ化 242">
              <a:extLst>
                <a:ext uri="{FF2B5EF4-FFF2-40B4-BE49-F238E27FC236}">
                  <a16:creationId xmlns:a16="http://schemas.microsoft.com/office/drawing/2014/main" id="{14159108-5DA7-4973-ABF4-A0C1FAB47622}"/>
                </a:ext>
              </a:extLst>
            </p:cNvPr>
            <p:cNvGrpSpPr/>
            <p:nvPr/>
          </p:nvGrpSpPr>
          <p:grpSpPr>
            <a:xfrm>
              <a:off x="3825374" y="1424788"/>
              <a:ext cx="552523" cy="511393"/>
              <a:chOff x="2832623" y="1709342"/>
              <a:chExt cx="881008" cy="815425"/>
            </a:xfrm>
          </p:grpSpPr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40CF9D6C-5D85-457D-84A5-446B00085BA6}"/>
                  </a:ext>
                </a:extLst>
              </p:cNvPr>
              <p:cNvSpPr/>
              <p:nvPr/>
            </p:nvSpPr>
            <p:spPr>
              <a:xfrm>
                <a:off x="3105639" y="2272245"/>
                <a:ext cx="334976" cy="252522"/>
              </a:xfrm>
              <a:custGeom>
                <a:avLst/>
                <a:gdLst>
                  <a:gd name="connsiteX0" fmla="*/ 382720 w 765440"/>
                  <a:gd name="connsiteY0" fmla="*/ 0 h 969807"/>
                  <a:gd name="connsiteX1" fmla="*/ 763720 w 765440"/>
                  <a:gd name="connsiteY1" fmla="*/ 208209 h 969807"/>
                  <a:gd name="connsiteX2" fmla="*/ 759333 w 765440"/>
                  <a:gd name="connsiteY2" fmla="*/ 231994 h 969807"/>
                  <a:gd name="connsiteX3" fmla="*/ 762450 w 765440"/>
                  <a:gd name="connsiteY3" fmla="*/ 247436 h 969807"/>
                  <a:gd name="connsiteX4" fmla="*/ 762450 w 765440"/>
                  <a:gd name="connsiteY4" fmla="*/ 709132 h 969807"/>
                  <a:gd name="connsiteX5" fmla="*/ 759046 w 765440"/>
                  <a:gd name="connsiteY5" fmla="*/ 725995 h 969807"/>
                  <a:gd name="connsiteX6" fmla="*/ 765440 w 765440"/>
                  <a:gd name="connsiteY6" fmla="*/ 760659 h 969807"/>
                  <a:gd name="connsiteX7" fmla="*/ 382720 w 765440"/>
                  <a:gd name="connsiteY7" fmla="*/ 969807 h 969807"/>
                  <a:gd name="connsiteX8" fmla="*/ 0 w 765440"/>
                  <a:gd name="connsiteY8" fmla="*/ 760659 h 969807"/>
                  <a:gd name="connsiteX9" fmla="*/ 6569 w 765440"/>
                  <a:gd name="connsiteY9" fmla="*/ 725048 h 969807"/>
                  <a:gd name="connsiteX10" fmla="*/ 3356 w 765440"/>
                  <a:gd name="connsiteY10" fmla="*/ 709132 h 969807"/>
                  <a:gd name="connsiteX11" fmla="*/ 3356 w 765440"/>
                  <a:gd name="connsiteY11" fmla="*/ 247436 h 969807"/>
                  <a:gd name="connsiteX12" fmla="*/ 6282 w 765440"/>
                  <a:gd name="connsiteY12" fmla="*/ 232941 h 969807"/>
                  <a:gd name="connsiteX13" fmla="*/ 1720 w 765440"/>
                  <a:gd name="connsiteY13" fmla="*/ 208209 h 969807"/>
                  <a:gd name="connsiteX14" fmla="*/ 382720 w 765440"/>
                  <a:gd name="connsiteY14" fmla="*/ 0 h 96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440" h="969807">
                    <a:moveTo>
                      <a:pt x="382720" y="0"/>
                    </a:moveTo>
                    <a:cubicBezTo>
                      <a:pt x="593140" y="0"/>
                      <a:pt x="763720" y="93218"/>
                      <a:pt x="763720" y="208209"/>
                    </a:cubicBezTo>
                    <a:lnTo>
                      <a:pt x="759333" y="231994"/>
                    </a:lnTo>
                    <a:lnTo>
                      <a:pt x="762450" y="247436"/>
                    </a:lnTo>
                    <a:lnTo>
                      <a:pt x="762450" y="709132"/>
                    </a:lnTo>
                    <a:lnTo>
                      <a:pt x="759046" y="725995"/>
                    </a:lnTo>
                    <a:lnTo>
                      <a:pt x="765440" y="760659"/>
                    </a:lnTo>
                    <a:cubicBezTo>
                      <a:pt x="765440" y="876168"/>
                      <a:pt x="594090" y="969807"/>
                      <a:pt x="382720" y="969807"/>
                    </a:cubicBezTo>
                    <a:cubicBezTo>
                      <a:pt x="171350" y="969807"/>
                      <a:pt x="0" y="876168"/>
                      <a:pt x="0" y="760659"/>
                    </a:cubicBezTo>
                    <a:lnTo>
                      <a:pt x="6569" y="725048"/>
                    </a:lnTo>
                    <a:lnTo>
                      <a:pt x="3356" y="709132"/>
                    </a:lnTo>
                    <a:lnTo>
                      <a:pt x="3356" y="247436"/>
                    </a:lnTo>
                    <a:lnTo>
                      <a:pt x="6282" y="232941"/>
                    </a:lnTo>
                    <a:lnTo>
                      <a:pt x="1720" y="208209"/>
                    </a:lnTo>
                    <a:cubicBezTo>
                      <a:pt x="1720" y="93218"/>
                      <a:pt x="172300" y="0"/>
                      <a:pt x="38272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617274197">
                      <a:custGeom>
                        <a:avLst/>
                        <a:gdLst>
                          <a:gd name="connsiteX0" fmla="*/ 167488 w 334976"/>
                          <a:gd name="connsiteY0" fmla="*/ 0 h 252522"/>
                          <a:gd name="connsiteX1" fmla="*/ 334223 w 334976"/>
                          <a:gd name="connsiteY1" fmla="*/ 54214 h 252522"/>
                          <a:gd name="connsiteX2" fmla="*/ 332303 w 334976"/>
                          <a:gd name="connsiteY2" fmla="*/ 60407 h 252522"/>
                          <a:gd name="connsiteX3" fmla="*/ 333667 w 334976"/>
                          <a:gd name="connsiteY3" fmla="*/ 64428 h 252522"/>
                          <a:gd name="connsiteX4" fmla="*/ 333667 w 334976"/>
                          <a:gd name="connsiteY4" fmla="*/ 184646 h 252522"/>
                          <a:gd name="connsiteX5" fmla="*/ 332177 w 334976"/>
                          <a:gd name="connsiteY5" fmla="*/ 189037 h 252522"/>
                          <a:gd name="connsiteX6" fmla="*/ 334976 w 334976"/>
                          <a:gd name="connsiteY6" fmla="*/ 198063 h 252522"/>
                          <a:gd name="connsiteX7" fmla="*/ 167488 w 334976"/>
                          <a:gd name="connsiteY7" fmla="*/ 252522 h 252522"/>
                          <a:gd name="connsiteX8" fmla="*/ 0 w 334976"/>
                          <a:gd name="connsiteY8" fmla="*/ 198063 h 252522"/>
                          <a:gd name="connsiteX9" fmla="*/ 2874 w 334976"/>
                          <a:gd name="connsiteY9" fmla="*/ 188790 h 252522"/>
                          <a:gd name="connsiteX10" fmla="*/ 1468 w 334976"/>
                          <a:gd name="connsiteY10" fmla="*/ 184646 h 252522"/>
                          <a:gd name="connsiteX11" fmla="*/ 1468 w 334976"/>
                          <a:gd name="connsiteY11" fmla="*/ 64428 h 252522"/>
                          <a:gd name="connsiteX12" fmla="*/ 2749 w 334976"/>
                          <a:gd name="connsiteY12" fmla="*/ 60654 h 252522"/>
                          <a:gd name="connsiteX13" fmla="*/ 752 w 334976"/>
                          <a:gd name="connsiteY13" fmla="*/ 54214 h 252522"/>
                          <a:gd name="connsiteX14" fmla="*/ 167488 w 334976"/>
                          <a:gd name="connsiteY14" fmla="*/ 0 h 2525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4976" h="252522" fill="none" extrusionOk="0">
                            <a:moveTo>
                              <a:pt x="167488" y="0"/>
                            </a:moveTo>
                            <a:cubicBezTo>
                              <a:pt x="261439" y="7526"/>
                              <a:pt x="341913" y="20064"/>
                              <a:pt x="334223" y="54214"/>
                            </a:cubicBezTo>
                            <a:cubicBezTo>
                              <a:pt x="333952" y="56568"/>
                              <a:pt x="332609" y="57194"/>
                              <a:pt x="332303" y="60407"/>
                            </a:cubicBezTo>
                            <a:cubicBezTo>
                              <a:pt x="333046" y="62174"/>
                              <a:pt x="332824" y="62555"/>
                              <a:pt x="333667" y="64428"/>
                            </a:cubicBezTo>
                            <a:cubicBezTo>
                              <a:pt x="345872" y="106975"/>
                              <a:pt x="326929" y="143966"/>
                              <a:pt x="333667" y="184646"/>
                            </a:cubicBezTo>
                            <a:cubicBezTo>
                              <a:pt x="333595" y="186031"/>
                              <a:pt x="332470" y="187274"/>
                              <a:pt x="332177" y="189037"/>
                            </a:cubicBezTo>
                            <a:cubicBezTo>
                              <a:pt x="333841" y="192084"/>
                              <a:pt x="333311" y="195750"/>
                              <a:pt x="334976" y="198063"/>
                            </a:cubicBezTo>
                            <a:cubicBezTo>
                              <a:pt x="316302" y="241312"/>
                              <a:pt x="266096" y="245334"/>
                              <a:pt x="167488" y="252522"/>
                            </a:cubicBezTo>
                            <a:cubicBezTo>
                              <a:pt x="71974" y="245856"/>
                              <a:pt x="3830" y="224210"/>
                              <a:pt x="0" y="198063"/>
                            </a:cubicBezTo>
                            <a:cubicBezTo>
                              <a:pt x="997" y="194592"/>
                              <a:pt x="2914" y="192347"/>
                              <a:pt x="2874" y="188790"/>
                            </a:cubicBezTo>
                            <a:cubicBezTo>
                              <a:pt x="2263" y="188039"/>
                              <a:pt x="2116" y="185600"/>
                              <a:pt x="1468" y="184646"/>
                            </a:cubicBezTo>
                            <a:cubicBezTo>
                              <a:pt x="-12086" y="146609"/>
                              <a:pt x="10011" y="110159"/>
                              <a:pt x="1468" y="64428"/>
                            </a:cubicBezTo>
                            <a:cubicBezTo>
                              <a:pt x="1622" y="62783"/>
                              <a:pt x="2504" y="61588"/>
                              <a:pt x="2749" y="60654"/>
                            </a:cubicBezTo>
                            <a:cubicBezTo>
                              <a:pt x="2066" y="59033"/>
                              <a:pt x="1562" y="55416"/>
                              <a:pt x="752" y="54214"/>
                            </a:cubicBezTo>
                            <a:cubicBezTo>
                              <a:pt x="3957" y="45988"/>
                              <a:pt x="75498" y="-1956"/>
                              <a:pt x="167488" y="0"/>
                            </a:cubicBezTo>
                            <a:close/>
                          </a:path>
                          <a:path w="334976" h="252522" stroke="0" extrusionOk="0">
                            <a:moveTo>
                              <a:pt x="167488" y="0"/>
                            </a:moveTo>
                            <a:cubicBezTo>
                              <a:pt x="261034" y="7603"/>
                              <a:pt x="335270" y="23426"/>
                              <a:pt x="334223" y="54214"/>
                            </a:cubicBezTo>
                            <a:cubicBezTo>
                              <a:pt x="334333" y="55608"/>
                              <a:pt x="332395" y="58956"/>
                              <a:pt x="332303" y="60407"/>
                            </a:cubicBezTo>
                            <a:cubicBezTo>
                              <a:pt x="332815" y="61729"/>
                              <a:pt x="332569" y="62713"/>
                              <a:pt x="333667" y="64428"/>
                            </a:cubicBezTo>
                            <a:cubicBezTo>
                              <a:pt x="338733" y="96012"/>
                              <a:pt x="327003" y="139328"/>
                              <a:pt x="333667" y="184646"/>
                            </a:cubicBezTo>
                            <a:cubicBezTo>
                              <a:pt x="333578" y="186410"/>
                              <a:pt x="332385" y="186928"/>
                              <a:pt x="332177" y="189037"/>
                            </a:cubicBezTo>
                            <a:cubicBezTo>
                              <a:pt x="333293" y="192208"/>
                              <a:pt x="333570" y="194628"/>
                              <a:pt x="334976" y="198063"/>
                            </a:cubicBezTo>
                            <a:cubicBezTo>
                              <a:pt x="336153" y="224312"/>
                              <a:pt x="269718" y="261745"/>
                              <a:pt x="167488" y="252522"/>
                            </a:cubicBezTo>
                            <a:cubicBezTo>
                              <a:pt x="79263" y="254101"/>
                              <a:pt x="-3512" y="235770"/>
                              <a:pt x="0" y="198063"/>
                            </a:cubicBezTo>
                            <a:cubicBezTo>
                              <a:pt x="231" y="194652"/>
                              <a:pt x="2451" y="191205"/>
                              <a:pt x="2874" y="188790"/>
                            </a:cubicBezTo>
                            <a:cubicBezTo>
                              <a:pt x="2418" y="188016"/>
                              <a:pt x="2159" y="185479"/>
                              <a:pt x="1468" y="184646"/>
                            </a:cubicBezTo>
                            <a:cubicBezTo>
                              <a:pt x="-6047" y="158445"/>
                              <a:pt x="6355" y="96588"/>
                              <a:pt x="1468" y="64428"/>
                            </a:cubicBezTo>
                            <a:cubicBezTo>
                              <a:pt x="1361" y="63463"/>
                              <a:pt x="2825" y="61669"/>
                              <a:pt x="2749" y="60654"/>
                            </a:cubicBezTo>
                            <a:cubicBezTo>
                              <a:pt x="1136" y="57765"/>
                              <a:pt x="1623" y="56042"/>
                              <a:pt x="752" y="54214"/>
                            </a:cubicBezTo>
                            <a:cubicBezTo>
                              <a:pt x="993" y="17006"/>
                              <a:pt x="77071" y="8856"/>
                              <a:pt x="16748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3" name="楕円 262">
                <a:extLst>
                  <a:ext uri="{FF2B5EF4-FFF2-40B4-BE49-F238E27FC236}">
                    <a16:creationId xmlns:a16="http://schemas.microsoft.com/office/drawing/2014/main" id="{0C9B6E36-D8BD-4918-9A98-8725516BF088}"/>
                  </a:ext>
                </a:extLst>
              </p:cNvPr>
              <p:cNvSpPr/>
              <p:nvPr/>
            </p:nvSpPr>
            <p:spPr>
              <a:xfrm>
                <a:off x="2832623" y="1722948"/>
                <a:ext cx="881008" cy="696675"/>
              </a:xfrm>
              <a:prstGeom prst="ellipse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395152923">
                      <a:custGeom>
                        <a:avLst/>
                        <a:gdLst>
                          <a:gd name="connsiteX0" fmla="*/ 0 w 881008"/>
                          <a:gd name="connsiteY0" fmla="*/ 348338 h 696675"/>
                          <a:gd name="connsiteX1" fmla="*/ 440504 w 881008"/>
                          <a:gd name="connsiteY1" fmla="*/ 0 h 696675"/>
                          <a:gd name="connsiteX2" fmla="*/ 881008 w 881008"/>
                          <a:gd name="connsiteY2" fmla="*/ 348338 h 696675"/>
                          <a:gd name="connsiteX3" fmla="*/ 440504 w 881008"/>
                          <a:gd name="connsiteY3" fmla="*/ 696676 h 696675"/>
                          <a:gd name="connsiteX4" fmla="*/ 0 w 881008"/>
                          <a:gd name="connsiteY4" fmla="*/ 348338 h 696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696675" fill="none" extrusionOk="0">
                            <a:moveTo>
                              <a:pt x="0" y="348338"/>
                            </a:moveTo>
                            <a:cubicBezTo>
                              <a:pt x="-18688" y="198742"/>
                              <a:pt x="212919" y="50695"/>
                              <a:pt x="440504" y="0"/>
                            </a:cubicBezTo>
                            <a:cubicBezTo>
                              <a:pt x="688646" y="-12147"/>
                              <a:pt x="841476" y="123662"/>
                              <a:pt x="881008" y="348338"/>
                            </a:cubicBezTo>
                            <a:cubicBezTo>
                              <a:pt x="907940" y="561014"/>
                              <a:pt x="681211" y="714502"/>
                              <a:pt x="440504" y="696676"/>
                            </a:cubicBezTo>
                            <a:cubicBezTo>
                              <a:pt x="208942" y="694580"/>
                              <a:pt x="-25838" y="592020"/>
                              <a:pt x="0" y="348338"/>
                            </a:cubicBezTo>
                            <a:close/>
                          </a:path>
                          <a:path w="881008" h="696675" stroke="0" extrusionOk="0">
                            <a:moveTo>
                              <a:pt x="0" y="348338"/>
                            </a:moveTo>
                            <a:cubicBezTo>
                              <a:pt x="-4845" y="135705"/>
                              <a:pt x="207178" y="11244"/>
                              <a:pt x="440504" y="0"/>
                            </a:cubicBezTo>
                            <a:cubicBezTo>
                              <a:pt x="679047" y="2456"/>
                              <a:pt x="861215" y="155416"/>
                              <a:pt x="881008" y="348338"/>
                            </a:cubicBezTo>
                            <a:cubicBezTo>
                              <a:pt x="887521" y="544983"/>
                              <a:pt x="667864" y="724458"/>
                              <a:pt x="440504" y="696676"/>
                            </a:cubicBezTo>
                            <a:cubicBezTo>
                              <a:pt x="212321" y="709058"/>
                              <a:pt x="-5130" y="571338"/>
                              <a:pt x="0" y="3483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4" name="楕円 263">
                <a:extLst>
                  <a:ext uri="{FF2B5EF4-FFF2-40B4-BE49-F238E27FC236}">
                    <a16:creationId xmlns:a16="http://schemas.microsoft.com/office/drawing/2014/main" id="{4C2619CE-F12A-4867-93DB-ECD6FB06862D}"/>
                  </a:ext>
                </a:extLst>
              </p:cNvPr>
              <p:cNvSpPr/>
              <p:nvPr/>
            </p:nvSpPr>
            <p:spPr>
              <a:xfrm>
                <a:off x="2832623" y="1709342"/>
                <a:ext cx="881008" cy="5788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25101D6E-EF7A-41E7-91F2-EF54F3184C04}"/>
                  </a:ext>
                </a:extLst>
              </p:cNvPr>
              <p:cNvSpPr/>
              <p:nvPr/>
            </p:nvSpPr>
            <p:spPr>
              <a:xfrm>
                <a:off x="2865764" y="1928418"/>
                <a:ext cx="814727" cy="359801"/>
              </a:xfrm>
              <a:custGeom>
                <a:avLst/>
                <a:gdLst>
                  <a:gd name="connsiteX0" fmla="*/ 456622 w 913244"/>
                  <a:gd name="connsiteY0" fmla="*/ 0 h 359801"/>
                  <a:gd name="connsiteX1" fmla="*/ 911589 w 913244"/>
                  <a:gd name="connsiteY1" fmla="*/ 176776 h 359801"/>
                  <a:gd name="connsiteX2" fmla="*/ 913244 w 913244"/>
                  <a:gd name="connsiteY2" fmla="*/ 179901 h 359801"/>
                  <a:gd name="connsiteX3" fmla="*/ 911589 w 913244"/>
                  <a:gd name="connsiteY3" fmla="*/ 183026 h 359801"/>
                  <a:gd name="connsiteX4" fmla="*/ 456622 w 913244"/>
                  <a:gd name="connsiteY4" fmla="*/ 359801 h 359801"/>
                  <a:gd name="connsiteX5" fmla="*/ 1655 w 913244"/>
                  <a:gd name="connsiteY5" fmla="*/ 183026 h 359801"/>
                  <a:gd name="connsiteX6" fmla="*/ 0 w 913244"/>
                  <a:gd name="connsiteY6" fmla="*/ 179901 h 359801"/>
                  <a:gd name="connsiteX7" fmla="*/ 1655 w 913244"/>
                  <a:gd name="connsiteY7" fmla="*/ 176776 h 359801"/>
                  <a:gd name="connsiteX8" fmla="*/ 456622 w 913244"/>
                  <a:gd name="connsiteY8" fmla="*/ 0 h 35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244" h="359801">
                    <a:moveTo>
                      <a:pt x="456622" y="0"/>
                    </a:moveTo>
                    <a:cubicBezTo>
                      <a:pt x="661149" y="0"/>
                      <a:pt x="836631" y="72892"/>
                      <a:pt x="911589" y="176776"/>
                    </a:cubicBezTo>
                    <a:lnTo>
                      <a:pt x="913244" y="179901"/>
                    </a:lnTo>
                    <a:lnTo>
                      <a:pt x="911589" y="183026"/>
                    </a:lnTo>
                    <a:cubicBezTo>
                      <a:pt x="836631" y="286909"/>
                      <a:pt x="661149" y="359801"/>
                      <a:pt x="456622" y="359801"/>
                    </a:cubicBezTo>
                    <a:cubicBezTo>
                      <a:pt x="252096" y="359801"/>
                      <a:pt x="76613" y="286909"/>
                      <a:pt x="1655" y="183026"/>
                    </a:cubicBezTo>
                    <a:lnTo>
                      <a:pt x="0" y="179901"/>
                    </a:lnTo>
                    <a:lnTo>
                      <a:pt x="1655" y="176776"/>
                    </a:lnTo>
                    <a:cubicBezTo>
                      <a:pt x="76613" y="72892"/>
                      <a:pt x="252096" y="0"/>
                      <a:pt x="456622" y="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620045623">
                      <a:custGeom>
                        <a:avLst/>
                        <a:gdLst>
                          <a:gd name="connsiteX0" fmla="*/ 407363 w 814727"/>
                          <a:gd name="connsiteY0" fmla="*/ 0 h 359801"/>
                          <a:gd name="connsiteX1" fmla="*/ 813250 w 814727"/>
                          <a:gd name="connsiteY1" fmla="*/ 176776 h 359801"/>
                          <a:gd name="connsiteX2" fmla="*/ 814727 w 814727"/>
                          <a:gd name="connsiteY2" fmla="*/ 179901 h 359801"/>
                          <a:gd name="connsiteX3" fmla="*/ 813250 w 814727"/>
                          <a:gd name="connsiteY3" fmla="*/ 183026 h 359801"/>
                          <a:gd name="connsiteX4" fmla="*/ 407363 w 814727"/>
                          <a:gd name="connsiteY4" fmla="*/ 359801 h 359801"/>
                          <a:gd name="connsiteX5" fmla="*/ 1476 w 814727"/>
                          <a:gd name="connsiteY5" fmla="*/ 183026 h 359801"/>
                          <a:gd name="connsiteX6" fmla="*/ 0 w 814727"/>
                          <a:gd name="connsiteY6" fmla="*/ 179901 h 359801"/>
                          <a:gd name="connsiteX7" fmla="*/ 1476 w 814727"/>
                          <a:gd name="connsiteY7" fmla="*/ 176776 h 359801"/>
                          <a:gd name="connsiteX8" fmla="*/ 407363 w 814727"/>
                          <a:gd name="connsiteY8" fmla="*/ 0 h 359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14727" h="359801" fill="none" extrusionOk="0">
                            <a:moveTo>
                              <a:pt x="407363" y="0"/>
                            </a:moveTo>
                            <a:cubicBezTo>
                              <a:pt x="560359" y="14750"/>
                              <a:pt x="760555" y="52291"/>
                              <a:pt x="813250" y="176776"/>
                            </a:cubicBezTo>
                            <a:cubicBezTo>
                              <a:pt x="814146" y="178197"/>
                              <a:pt x="814193" y="178923"/>
                              <a:pt x="814727" y="179901"/>
                            </a:cubicBezTo>
                            <a:cubicBezTo>
                              <a:pt x="814381" y="180931"/>
                              <a:pt x="813574" y="182253"/>
                              <a:pt x="813250" y="183026"/>
                            </a:cubicBezTo>
                            <a:cubicBezTo>
                              <a:pt x="732252" y="308400"/>
                              <a:pt x="571418" y="329506"/>
                              <a:pt x="407363" y="359801"/>
                            </a:cubicBezTo>
                            <a:cubicBezTo>
                              <a:pt x="212550" y="351811"/>
                              <a:pt x="79668" y="291669"/>
                              <a:pt x="1476" y="183026"/>
                            </a:cubicBezTo>
                            <a:cubicBezTo>
                              <a:pt x="551" y="181863"/>
                              <a:pt x="406" y="180694"/>
                              <a:pt x="0" y="179901"/>
                            </a:cubicBezTo>
                            <a:cubicBezTo>
                              <a:pt x="153" y="179054"/>
                              <a:pt x="1136" y="178282"/>
                              <a:pt x="1476" y="176776"/>
                            </a:cubicBezTo>
                            <a:cubicBezTo>
                              <a:pt x="81989" y="81263"/>
                              <a:pt x="223268" y="-10026"/>
                              <a:pt x="407363" y="0"/>
                            </a:cubicBezTo>
                            <a:close/>
                          </a:path>
                          <a:path w="814727" h="359801" stroke="0" extrusionOk="0">
                            <a:moveTo>
                              <a:pt x="407363" y="0"/>
                            </a:moveTo>
                            <a:cubicBezTo>
                              <a:pt x="578411" y="-14531"/>
                              <a:pt x="726689" y="59621"/>
                              <a:pt x="813250" y="176776"/>
                            </a:cubicBezTo>
                            <a:cubicBezTo>
                              <a:pt x="813983" y="177655"/>
                              <a:pt x="813854" y="178904"/>
                              <a:pt x="814727" y="179901"/>
                            </a:cubicBezTo>
                            <a:cubicBezTo>
                              <a:pt x="814599" y="180726"/>
                              <a:pt x="813397" y="181750"/>
                              <a:pt x="813250" y="183026"/>
                            </a:cubicBezTo>
                            <a:cubicBezTo>
                              <a:pt x="732934" y="280090"/>
                              <a:pt x="593142" y="361390"/>
                              <a:pt x="407363" y="359801"/>
                            </a:cubicBezTo>
                            <a:cubicBezTo>
                              <a:pt x="243539" y="336313"/>
                              <a:pt x="65833" y="262625"/>
                              <a:pt x="1476" y="183026"/>
                            </a:cubicBezTo>
                            <a:cubicBezTo>
                              <a:pt x="715" y="181722"/>
                              <a:pt x="545" y="180529"/>
                              <a:pt x="0" y="179901"/>
                            </a:cubicBezTo>
                            <a:cubicBezTo>
                              <a:pt x="164" y="179189"/>
                              <a:pt x="993" y="178267"/>
                              <a:pt x="1476" y="176776"/>
                            </a:cubicBezTo>
                            <a:cubicBezTo>
                              <a:pt x="62166" y="76422"/>
                              <a:pt x="264164" y="6836"/>
                              <a:pt x="40736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4" name="グループ化 243">
              <a:extLst>
                <a:ext uri="{FF2B5EF4-FFF2-40B4-BE49-F238E27FC236}">
                  <a16:creationId xmlns:a16="http://schemas.microsoft.com/office/drawing/2014/main" id="{982DE3EB-3EC5-4DF3-AA4A-B7756ED2452C}"/>
                </a:ext>
              </a:extLst>
            </p:cNvPr>
            <p:cNvGrpSpPr/>
            <p:nvPr/>
          </p:nvGrpSpPr>
          <p:grpSpPr>
            <a:xfrm>
              <a:off x="4041079" y="1620654"/>
              <a:ext cx="121113" cy="92728"/>
              <a:chOff x="4136456" y="3480198"/>
              <a:chExt cx="380776" cy="260086"/>
            </a:xfrm>
          </p:grpSpPr>
          <p:sp>
            <p:nvSpPr>
              <p:cNvPr id="252" name="円: 塗りつぶしなし 251">
                <a:extLst>
                  <a:ext uri="{FF2B5EF4-FFF2-40B4-BE49-F238E27FC236}">
                    <a16:creationId xmlns:a16="http://schemas.microsoft.com/office/drawing/2014/main" id="{DD1F0B1C-A451-4DAF-8601-6BE3FFBBE61B}"/>
                  </a:ext>
                </a:extLst>
              </p:cNvPr>
              <p:cNvSpPr/>
              <p:nvPr/>
            </p:nvSpPr>
            <p:spPr>
              <a:xfrm>
                <a:off x="4226943" y="348019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5242614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207" y="19149"/>
                              <a:pt x="32891" y="-133"/>
                              <a:pt x="65373" y="0"/>
                            </a:cubicBezTo>
                            <a:cubicBezTo>
                              <a:pt x="97901" y="-235"/>
                              <a:pt x="133683" y="25003"/>
                              <a:pt x="130746" y="44318"/>
                            </a:cubicBezTo>
                            <a:cubicBezTo>
                              <a:pt x="122589" y="62901"/>
                              <a:pt x="97771" y="96948"/>
                              <a:pt x="65373" y="88636"/>
                            </a:cubicBezTo>
                            <a:cubicBezTo>
                              <a:pt x="28031" y="93197"/>
                              <a:pt x="-1035" y="6484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425" y="57651"/>
                              <a:pt x="40718" y="66236"/>
                              <a:pt x="65373" y="66477"/>
                            </a:cubicBezTo>
                            <a:cubicBezTo>
                              <a:pt x="87106" y="68194"/>
                              <a:pt x="109297" y="55961"/>
                              <a:pt x="108587" y="44318"/>
                            </a:cubicBezTo>
                            <a:cubicBezTo>
                              <a:pt x="107660" y="36331"/>
                              <a:pt x="89618" y="23939"/>
                              <a:pt x="65373" y="22159"/>
                            </a:cubicBezTo>
                            <a:cubicBezTo>
                              <a:pt x="42593" y="23674"/>
                              <a:pt x="23302" y="302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203" y="22763"/>
                              <a:pt x="25727" y="-7804"/>
                              <a:pt x="65373" y="0"/>
                            </a:cubicBezTo>
                            <a:cubicBezTo>
                              <a:pt x="103393" y="1632"/>
                              <a:pt x="125358" y="17567"/>
                              <a:pt x="130746" y="44318"/>
                            </a:cubicBezTo>
                            <a:cubicBezTo>
                              <a:pt x="135238" y="73781"/>
                              <a:pt x="104972" y="83705"/>
                              <a:pt x="65373" y="88636"/>
                            </a:cubicBezTo>
                            <a:cubicBezTo>
                              <a:pt x="32034" y="85227"/>
                              <a:pt x="-490" y="704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1019" y="57876"/>
                              <a:pt x="45430" y="66803"/>
                              <a:pt x="65373" y="66477"/>
                            </a:cubicBezTo>
                            <a:cubicBezTo>
                              <a:pt x="88916" y="68770"/>
                              <a:pt x="105658" y="56495"/>
                              <a:pt x="108587" y="44318"/>
                            </a:cubicBezTo>
                            <a:cubicBezTo>
                              <a:pt x="104725" y="32876"/>
                              <a:pt x="92107" y="19569"/>
                              <a:pt x="65373" y="22159"/>
                            </a:cubicBezTo>
                            <a:cubicBezTo>
                              <a:pt x="43131" y="21209"/>
                              <a:pt x="21391" y="30873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3" name="円: 塗りつぶしなし 252">
                <a:extLst>
                  <a:ext uri="{FF2B5EF4-FFF2-40B4-BE49-F238E27FC236}">
                    <a16:creationId xmlns:a16="http://schemas.microsoft.com/office/drawing/2014/main" id="{64FF564A-A1A3-4280-A79D-B40CB125B41E}"/>
                  </a:ext>
                </a:extLst>
              </p:cNvPr>
              <p:cNvSpPr/>
              <p:nvPr/>
            </p:nvSpPr>
            <p:spPr>
              <a:xfrm>
                <a:off x="4281712" y="351353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83081993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633" y="19113"/>
                              <a:pt x="33102" y="1751"/>
                              <a:pt x="65373" y="0"/>
                            </a:cubicBezTo>
                            <a:cubicBezTo>
                              <a:pt x="102892" y="-484"/>
                              <a:pt x="136082" y="16111"/>
                              <a:pt x="130746" y="44318"/>
                            </a:cubicBezTo>
                            <a:cubicBezTo>
                              <a:pt x="136621" y="69331"/>
                              <a:pt x="98525" y="95536"/>
                              <a:pt x="65373" y="88636"/>
                            </a:cubicBezTo>
                            <a:cubicBezTo>
                              <a:pt x="32964" y="89992"/>
                              <a:pt x="-4186" y="6707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723" y="53953"/>
                              <a:pt x="36952" y="69998"/>
                              <a:pt x="65373" y="66477"/>
                            </a:cubicBezTo>
                            <a:cubicBezTo>
                              <a:pt x="91432" y="66469"/>
                              <a:pt x="107263" y="57062"/>
                              <a:pt x="108587" y="44318"/>
                            </a:cubicBezTo>
                            <a:cubicBezTo>
                              <a:pt x="108185" y="31460"/>
                              <a:pt x="93090" y="25240"/>
                              <a:pt x="65373" y="22159"/>
                            </a:cubicBezTo>
                            <a:cubicBezTo>
                              <a:pt x="40106" y="23259"/>
                              <a:pt x="20897" y="3086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5145" y="27800"/>
                              <a:pt x="30354" y="-2936"/>
                              <a:pt x="65373" y="0"/>
                            </a:cubicBezTo>
                            <a:cubicBezTo>
                              <a:pt x="107697" y="-60"/>
                              <a:pt x="125640" y="23627"/>
                              <a:pt x="130746" y="44318"/>
                            </a:cubicBezTo>
                            <a:cubicBezTo>
                              <a:pt x="132443" y="64766"/>
                              <a:pt x="100815" y="90200"/>
                              <a:pt x="65373" y="88636"/>
                            </a:cubicBezTo>
                            <a:cubicBezTo>
                              <a:pt x="28574" y="87502"/>
                              <a:pt x="-550" y="6750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170" y="58008"/>
                              <a:pt x="41039" y="66499"/>
                              <a:pt x="65373" y="66477"/>
                            </a:cubicBezTo>
                            <a:cubicBezTo>
                              <a:pt x="86695" y="64187"/>
                              <a:pt x="109965" y="56027"/>
                              <a:pt x="108587" y="44318"/>
                            </a:cubicBezTo>
                            <a:cubicBezTo>
                              <a:pt x="109240" y="33614"/>
                              <a:pt x="93159" y="18840"/>
                              <a:pt x="65373" y="22159"/>
                            </a:cubicBezTo>
                            <a:cubicBezTo>
                              <a:pt x="41869" y="22310"/>
                              <a:pt x="25629" y="3089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4" name="円: 塗りつぶしなし 253">
                <a:extLst>
                  <a:ext uri="{FF2B5EF4-FFF2-40B4-BE49-F238E27FC236}">
                    <a16:creationId xmlns:a16="http://schemas.microsoft.com/office/drawing/2014/main" id="{23A0966C-ADD1-426B-98E7-4BE26ABDDD6B}"/>
                  </a:ext>
                </a:extLst>
              </p:cNvPr>
              <p:cNvSpPr/>
              <p:nvPr/>
            </p:nvSpPr>
            <p:spPr>
              <a:xfrm>
                <a:off x="4160268" y="35373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5282971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4179" y="28162"/>
                              <a:pt x="24006" y="5428"/>
                              <a:pt x="65373" y="0"/>
                            </a:cubicBezTo>
                            <a:cubicBezTo>
                              <a:pt x="101513" y="-4778"/>
                              <a:pt x="129574" y="18033"/>
                              <a:pt x="130746" y="44318"/>
                            </a:cubicBezTo>
                            <a:cubicBezTo>
                              <a:pt x="140629" y="67613"/>
                              <a:pt x="103380" y="90052"/>
                              <a:pt x="65373" y="88636"/>
                            </a:cubicBezTo>
                            <a:cubicBezTo>
                              <a:pt x="27563" y="88201"/>
                              <a:pt x="3913" y="7098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92" y="53504"/>
                              <a:pt x="41765" y="70373"/>
                              <a:pt x="65373" y="66477"/>
                            </a:cubicBezTo>
                            <a:cubicBezTo>
                              <a:pt x="86246" y="66703"/>
                              <a:pt x="107437" y="54972"/>
                              <a:pt x="108587" y="44318"/>
                            </a:cubicBezTo>
                            <a:cubicBezTo>
                              <a:pt x="111546" y="29040"/>
                              <a:pt x="92806" y="25122"/>
                              <a:pt x="65373" y="22159"/>
                            </a:cubicBezTo>
                            <a:cubicBezTo>
                              <a:pt x="43701" y="22411"/>
                              <a:pt x="23182" y="315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2411" y="11538"/>
                              <a:pt x="30904" y="2507"/>
                              <a:pt x="65373" y="0"/>
                            </a:cubicBezTo>
                            <a:cubicBezTo>
                              <a:pt x="101999" y="-1090"/>
                              <a:pt x="130546" y="21170"/>
                              <a:pt x="130746" y="44318"/>
                            </a:cubicBezTo>
                            <a:cubicBezTo>
                              <a:pt x="132518" y="68075"/>
                              <a:pt x="102115" y="90247"/>
                              <a:pt x="65373" y="88636"/>
                            </a:cubicBezTo>
                            <a:cubicBezTo>
                              <a:pt x="27991" y="95499"/>
                              <a:pt x="-1366" y="6867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795" y="56981"/>
                              <a:pt x="42930" y="69041"/>
                              <a:pt x="65373" y="66477"/>
                            </a:cubicBezTo>
                            <a:cubicBezTo>
                              <a:pt x="92762" y="67057"/>
                              <a:pt x="108522" y="53336"/>
                              <a:pt x="108587" y="44318"/>
                            </a:cubicBezTo>
                            <a:cubicBezTo>
                              <a:pt x="107697" y="29993"/>
                              <a:pt x="87614" y="22759"/>
                              <a:pt x="65373" y="22159"/>
                            </a:cubicBezTo>
                            <a:cubicBezTo>
                              <a:pt x="41627" y="23543"/>
                              <a:pt x="22784" y="30462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5" name="円: 塗りつぶしなし 254">
                <a:extLst>
                  <a:ext uri="{FF2B5EF4-FFF2-40B4-BE49-F238E27FC236}">
                    <a16:creationId xmlns:a16="http://schemas.microsoft.com/office/drawing/2014/main" id="{F535101B-67AE-4324-9479-CB437676DC45}"/>
                  </a:ext>
                </a:extLst>
              </p:cNvPr>
              <p:cNvSpPr/>
              <p:nvPr/>
            </p:nvSpPr>
            <p:spPr>
              <a:xfrm>
                <a:off x="4215037" y="357068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00422549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16" y="27632"/>
                              <a:pt x="27200" y="-3315"/>
                              <a:pt x="65373" y="0"/>
                            </a:cubicBezTo>
                            <a:cubicBezTo>
                              <a:pt x="97828" y="-1023"/>
                              <a:pt x="133269" y="13433"/>
                              <a:pt x="130746" y="44318"/>
                            </a:cubicBezTo>
                            <a:cubicBezTo>
                              <a:pt x="139636" y="70043"/>
                              <a:pt x="93734" y="89197"/>
                              <a:pt x="65373" y="88636"/>
                            </a:cubicBezTo>
                            <a:cubicBezTo>
                              <a:pt x="35902" y="90948"/>
                              <a:pt x="1425" y="639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366" y="51962"/>
                              <a:pt x="39024" y="68107"/>
                              <a:pt x="65373" y="66477"/>
                            </a:cubicBezTo>
                            <a:cubicBezTo>
                              <a:pt x="90963" y="68659"/>
                              <a:pt x="107679" y="54741"/>
                              <a:pt x="108587" y="44318"/>
                            </a:cubicBezTo>
                            <a:cubicBezTo>
                              <a:pt x="109061" y="31887"/>
                              <a:pt x="83216" y="21736"/>
                              <a:pt x="65373" y="22159"/>
                            </a:cubicBezTo>
                            <a:cubicBezTo>
                              <a:pt x="39565" y="21286"/>
                              <a:pt x="21615" y="3197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0329" y="19446"/>
                              <a:pt x="29311" y="-1993"/>
                              <a:pt x="65373" y="0"/>
                            </a:cubicBezTo>
                            <a:cubicBezTo>
                              <a:pt x="106208" y="-5308"/>
                              <a:pt x="135812" y="19809"/>
                              <a:pt x="130746" y="44318"/>
                            </a:cubicBezTo>
                            <a:cubicBezTo>
                              <a:pt x="136553" y="63569"/>
                              <a:pt x="108646" y="84020"/>
                              <a:pt x="65373" y="88636"/>
                            </a:cubicBezTo>
                            <a:cubicBezTo>
                              <a:pt x="27773" y="87141"/>
                              <a:pt x="-411" y="629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681" y="56299"/>
                              <a:pt x="41395" y="63447"/>
                              <a:pt x="65373" y="66477"/>
                            </a:cubicBezTo>
                            <a:cubicBezTo>
                              <a:pt x="90146" y="66805"/>
                              <a:pt x="108771" y="56239"/>
                              <a:pt x="108587" y="44318"/>
                            </a:cubicBezTo>
                            <a:cubicBezTo>
                              <a:pt x="109806" y="33105"/>
                              <a:pt x="86476" y="26419"/>
                              <a:pt x="65373" y="22159"/>
                            </a:cubicBezTo>
                            <a:cubicBezTo>
                              <a:pt x="42913" y="20823"/>
                              <a:pt x="21678" y="316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6" name="円: 塗りつぶしなし 255">
                <a:extLst>
                  <a:ext uri="{FF2B5EF4-FFF2-40B4-BE49-F238E27FC236}">
                    <a16:creationId xmlns:a16="http://schemas.microsoft.com/office/drawing/2014/main" id="{05B9D7A1-44D6-4FCF-ACCB-FA9C9FB8F675}"/>
                  </a:ext>
                </a:extLst>
              </p:cNvPr>
              <p:cNvSpPr/>
              <p:nvPr/>
            </p:nvSpPr>
            <p:spPr>
              <a:xfrm>
                <a:off x="4331718" y="3565923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27030531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2894" y="19875"/>
                              <a:pt x="30165" y="-287"/>
                              <a:pt x="65373" y="0"/>
                            </a:cubicBezTo>
                            <a:cubicBezTo>
                              <a:pt x="106163" y="-2219"/>
                              <a:pt x="135557" y="19473"/>
                              <a:pt x="130746" y="44318"/>
                            </a:cubicBezTo>
                            <a:cubicBezTo>
                              <a:pt x="130040" y="73621"/>
                              <a:pt x="96559" y="80042"/>
                              <a:pt x="65373" y="88636"/>
                            </a:cubicBezTo>
                            <a:cubicBezTo>
                              <a:pt x="31530" y="86486"/>
                              <a:pt x="5854" y="693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455" y="57693"/>
                              <a:pt x="42893" y="68155"/>
                              <a:pt x="65373" y="66477"/>
                            </a:cubicBezTo>
                            <a:cubicBezTo>
                              <a:pt x="89310" y="68847"/>
                              <a:pt x="109080" y="57359"/>
                              <a:pt x="108587" y="44318"/>
                            </a:cubicBezTo>
                            <a:cubicBezTo>
                              <a:pt x="108597" y="25956"/>
                              <a:pt x="85754" y="22789"/>
                              <a:pt x="65373" y="22159"/>
                            </a:cubicBezTo>
                            <a:cubicBezTo>
                              <a:pt x="41784" y="18767"/>
                              <a:pt x="23269" y="33074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712" y="16397"/>
                              <a:pt x="27753" y="-2402"/>
                              <a:pt x="65373" y="0"/>
                            </a:cubicBezTo>
                            <a:cubicBezTo>
                              <a:pt x="97668" y="-4995"/>
                              <a:pt x="136160" y="23072"/>
                              <a:pt x="130746" y="44318"/>
                            </a:cubicBezTo>
                            <a:cubicBezTo>
                              <a:pt x="130894" y="67647"/>
                              <a:pt x="99160" y="84553"/>
                              <a:pt x="65373" y="88636"/>
                            </a:cubicBezTo>
                            <a:cubicBezTo>
                              <a:pt x="28041" y="83848"/>
                              <a:pt x="1096" y="6454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659" y="54906"/>
                              <a:pt x="44010" y="70438"/>
                              <a:pt x="65373" y="66477"/>
                            </a:cubicBezTo>
                            <a:cubicBezTo>
                              <a:pt x="90119" y="63293"/>
                              <a:pt x="110595" y="56986"/>
                              <a:pt x="108587" y="44318"/>
                            </a:cubicBezTo>
                            <a:cubicBezTo>
                              <a:pt x="109898" y="31627"/>
                              <a:pt x="91293" y="19353"/>
                              <a:pt x="65373" y="22159"/>
                            </a:cubicBezTo>
                            <a:cubicBezTo>
                              <a:pt x="40373" y="21884"/>
                              <a:pt x="24301" y="31711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円: 塗りつぶしなし 256">
                <a:extLst>
                  <a:ext uri="{FF2B5EF4-FFF2-40B4-BE49-F238E27FC236}">
                    <a16:creationId xmlns:a16="http://schemas.microsoft.com/office/drawing/2014/main" id="{AF7D4D32-DB2A-4170-8B6C-60880FC4BA38}"/>
                  </a:ext>
                </a:extLst>
              </p:cNvPr>
              <p:cNvSpPr/>
              <p:nvPr/>
            </p:nvSpPr>
            <p:spPr>
              <a:xfrm>
                <a:off x="4386487" y="3599261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25208435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5179" y="23339"/>
                              <a:pt x="33548" y="-3928"/>
                              <a:pt x="65373" y="0"/>
                            </a:cubicBezTo>
                            <a:cubicBezTo>
                              <a:pt x="100479" y="749"/>
                              <a:pt x="132047" y="16572"/>
                              <a:pt x="130746" y="44318"/>
                            </a:cubicBezTo>
                            <a:cubicBezTo>
                              <a:pt x="133800" y="65872"/>
                              <a:pt x="104651" y="93456"/>
                              <a:pt x="65373" y="88636"/>
                            </a:cubicBezTo>
                            <a:cubicBezTo>
                              <a:pt x="31394" y="89358"/>
                              <a:pt x="-284" y="6335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286" y="55077"/>
                              <a:pt x="46419" y="67666"/>
                              <a:pt x="65373" y="66477"/>
                            </a:cubicBezTo>
                            <a:cubicBezTo>
                              <a:pt x="86812" y="65792"/>
                              <a:pt x="111988" y="57592"/>
                              <a:pt x="108587" y="44318"/>
                            </a:cubicBezTo>
                            <a:cubicBezTo>
                              <a:pt x="109612" y="31089"/>
                              <a:pt x="92248" y="22746"/>
                              <a:pt x="65373" y="22159"/>
                            </a:cubicBezTo>
                            <a:cubicBezTo>
                              <a:pt x="41551" y="22749"/>
                              <a:pt x="23179" y="312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4934" y="15496"/>
                              <a:pt x="32286" y="8883"/>
                              <a:pt x="65373" y="0"/>
                            </a:cubicBezTo>
                            <a:cubicBezTo>
                              <a:pt x="102094" y="-2904"/>
                              <a:pt x="129727" y="18621"/>
                              <a:pt x="130746" y="44318"/>
                            </a:cubicBezTo>
                            <a:cubicBezTo>
                              <a:pt x="123311" y="63366"/>
                              <a:pt x="102534" y="87290"/>
                              <a:pt x="65373" y="88636"/>
                            </a:cubicBezTo>
                            <a:cubicBezTo>
                              <a:pt x="30132" y="89210"/>
                              <a:pt x="-6158" y="7194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976" y="56724"/>
                              <a:pt x="41651" y="68278"/>
                              <a:pt x="65373" y="66477"/>
                            </a:cubicBezTo>
                            <a:cubicBezTo>
                              <a:pt x="89614" y="63693"/>
                              <a:pt x="107022" y="55304"/>
                              <a:pt x="108587" y="44318"/>
                            </a:cubicBezTo>
                            <a:cubicBezTo>
                              <a:pt x="103898" y="32667"/>
                              <a:pt x="86005" y="27375"/>
                              <a:pt x="65373" y="22159"/>
                            </a:cubicBezTo>
                            <a:cubicBezTo>
                              <a:pt x="41225" y="22257"/>
                              <a:pt x="22631" y="350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8" name="円: 塗りつぶしなし 257">
                <a:extLst>
                  <a:ext uri="{FF2B5EF4-FFF2-40B4-BE49-F238E27FC236}">
                    <a16:creationId xmlns:a16="http://schemas.microsoft.com/office/drawing/2014/main" id="{D16C3A8E-2B12-48A4-B802-E495D7022F60}"/>
                  </a:ext>
                </a:extLst>
              </p:cNvPr>
              <p:cNvSpPr/>
              <p:nvPr/>
            </p:nvSpPr>
            <p:spPr>
              <a:xfrm>
                <a:off x="4262662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624798150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23" y="17678"/>
                              <a:pt x="23078" y="6472"/>
                              <a:pt x="65373" y="0"/>
                            </a:cubicBezTo>
                            <a:cubicBezTo>
                              <a:pt x="99039" y="-3750"/>
                              <a:pt x="130819" y="20537"/>
                              <a:pt x="130746" y="44318"/>
                            </a:cubicBezTo>
                            <a:cubicBezTo>
                              <a:pt x="127546" y="67452"/>
                              <a:pt x="104720" y="86612"/>
                              <a:pt x="65373" y="88636"/>
                            </a:cubicBezTo>
                            <a:cubicBezTo>
                              <a:pt x="30518" y="87897"/>
                              <a:pt x="1173" y="6775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8546" y="57728"/>
                              <a:pt x="41810" y="65777"/>
                              <a:pt x="65373" y="66477"/>
                            </a:cubicBezTo>
                            <a:cubicBezTo>
                              <a:pt x="88269" y="64948"/>
                              <a:pt x="110168" y="59081"/>
                              <a:pt x="108587" y="44318"/>
                            </a:cubicBezTo>
                            <a:cubicBezTo>
                              <a:pt x="107587" y="32333"/>
                              <a:pt x="87577" y="22204"/>
                              <a:pt x="65373" y="22159"/>
                            </a:cubicBezTo>
                            <a:cubicBezTo>
                              <a:pt x="43653" y="22326"/>
                              <a:pt x="24306" y="3154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403" y="29896"/>
                              <a:pt x="23796" y="7702"/>
                              <a:pt x="65373" y="0"/>
                            </a:cubicBezTo>
                            <a:cubicBezTo>
                              <a:pt x="106257" y="5016"/>
                              <a:pt x="127006" y="21549"/>
                              <a:pt x="130746" y="44318"/>
                            </a:cubicBezTo>
                            <a:cubicBezTo>
                              <a:pt x="135244" y="62138"/>
                              <a:pt x="94661" y="88445"/>
                              <a:pt x="65373" y="88636"/>
                            </a:cubicBezTo>
                            <a:cubicBezTo>
                              <a:pt x="32176" y="87391"/>
                              <a:pt x="-2856" y="6705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320" y="59884"/>
                              <a:pt x="43597" y="66091"/>
                              <a:pt x="65373" y="66477"/>
                            </a:cubicBezTo>
                            <a:cubicBezTo>
                              <a:pt x="92755" y="65462"/>
                              <a:pt x="109850" y="57931"/>
                              <a:pt x="108587" y="44318"/>
                            </a:cubicBezTo>
                            <a:cubicBezTo>
                              <a:pt x="108851" y="32510"/>
                              <a:pt x="89184" y="21237"/>
                              <a:pt x="65373" y="22159"/>
                            </a:cubicBezTo>
                            <a:cubicBezTo>
                              <a:pt x="42610" y="19511"/>
                              <a:pt x="22869" y="3330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9" name="円: 塗りつぶしなし 258">
                <a:extLst>
                  <a:ext uri="{FF2B5EF4-FFF2-40B4-BE49-F238E27FC236}">
                    <a16:creationId xmlns:a16="http://schemas.microsoft.com/office/drawing/2014/main" id="{7BD865A6-C595-440D-9B1D-BAA6A3688A9D}"/>
                  </a:ext>
                </a:extLst>
              </p:cNvPr>
              <p:cNvSpPr/>
              <p:nvPr/>
            </p:nvSpPr>
            <p:spPr>
              <a:xfrm>
                <a:off x="4317431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3185638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3194" y="17605"/>
                              <a:pt x="28519" y="-2215"/>
                              <a:pt x="65373" y="0"/>
                            </a:cubicBezTo>
                            <a:cubicBezTo>
                              <a:pt x="102111" y="-2745"/>
                              <a:pt x="135374" y="16611"/>
                              <a:pt x="130746" y="44318"/>
                            </a:cubicBezTo>
                            <a:cubicBezTo>
                              <a:pt x="127540" y="67400"/>
                              <a:pt x="95807" y="97377"/>
                              <a:pt x="65373" y="88636"/>
                            </a:cubicBezTo>
                            <a:cubicBezTo>
                              <a:pt x="34819" y="89580"/>
                              <a:pt x="4323" y="6830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68" y="58265"/>
                              <a:pt x="41065" y="70468"/>
                              <a:pt x="65373" y="66477"/>
                            </a:cubicBezTo>
                            <a:cubicBezTo>
                              <a:pt x="88624" y="68058"/>
                              <a:pt x="105975" y="55738"/>
                              <a:pt x="108587" y="44318"/>
                            </a:cubicBezTo>
                            <a:cubicBezTo>
                              <a:pt x="108934" y="27915"/>
                              <a:pt x="92941" y="16977"/>
                              <a:pt x="65373" y="22159"/>
                            </a:cubicBezTo>
                            <a:cubicBezTo>
                              <a:pt x="43012" y="22350"/>
                              <a:pt x="21835" y="3322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8515" y="15392"/>
                              <a:pt x="26081" y="-8788"/>
                              <a:pt x="65373" y="0"/>
                            </a:cubicBezTo>
                            <a:cubicBezTo>
                              <a:pt x="99342" y="3407"/>
                              <a:pt x="133799" y="22115"/>
                              <a:pt x="130746" y="44318"/>
                            </a:cubicBezTo>
                            <a:cubicBezTo>
                              <a:pt x="123613" y="71973"/>
                              <a:pt x="99814" y="90790"/>
                              <a:pt x="65373" y="88636"/>
                            </a:cubicBezTo>
                            <a:cubicBezTo>
                              <a:pt x="29058" y="83288"/>
                              <a:pt x="3950" y="6653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635" y="58083"/>
                              <a:pt x="41258" y="65279"/>
                              <a:pt x="65373" y="66477"/>
                            </a:cubicBezTo>
                            <a:cubicBezTo>
                              <a:pt x="89125" y="66235"/>
                              <a:pt x="108584" y="54206"/>
                              <a:pt x="108587" y="44318"/>
                            </a:cubicBezTo>
                            <a:cubicBezTo>
                              <a:pt x="109210" y="30134"/>
                              <a:pt x="88720" y="19921"/>
                              <a:pt x="65373" y="22159"/>
                            </a:cubicBezTo>
                            <a:cubicBezTo>
                              <a:pt x="38787" y="21128"/>
                              <a:pt x="24953" y="3069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0" name="円: 塗りつぶしなし 259">
                <a:extLst>
                  <a:ext uri="{FF2B5EF4-FFF2-40B4-BE49-F238E27FC236}">
                    <a16:creationId xmlns:a16="http://schemas.microsoft.com/office/drawing/2014/main" id="{A69DFFA6-BC6B-4CEC-8F76-F736618BBEB9}"/>
                  </a:ext>
                </a:extLst>
              </p:cNvPr>
              <p:cNvSpPr/>
              <p:nvPr/>
            </p:nvSpPr>
            <p:spPr>
              <a:xfrm>
                <a:off x="4136456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893811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662" y="19781"/>
                              <a:pt x="27900" y="5527"/>
                              <a:pt x="65373" y="0"/>
                            </a:cubicBezTo>
                            <a:cubicBezTo>
                              <a:pt x="104148" y="3811"/>
                              <a:pt x="129366" y="17561"/>
                              <a:pt x="130746" y="44318"/>
                            </a:cubicBezTo>
                            <a:cubicBezTo>
                              <a:pt x="130897" y="69931"/>
                              <a:pt x="94308" y="88701"/>
                              <a:pt x="65373" y="88636"/>
                            </a:cubicBezTo>
                            <a:cubicBezTo>
                              <a:pt x="34689" y="83960"/>
                              <a:pt x="-1805" y="71912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095" y="57890"/>
                              <a:pt x="37644" y="65346"/>
                              <a:pt x="65373" y="66477"/>
                            </a:cubicBezTo>
                            <a:cubicBezTo>
                              <a:pt x="90965" y="66830"/>
                              <a:pt x="107527" y="55859"/>
                              <a:pt x="108587" y="44318"/>
                            </a:cubicBezTo>
                            <a:cubicBezTo>
                              <a:pt x="108558" y="29057"/>
                              <a:pt x="84516" y="19313"/>
                              <a:pt x="65373" y="22159"/>
                            </a:cubicBezTo>
                            <a:cubicBezTo>
                              <a:pt x="39371" y="19595"/>
                              <a:pt x="21908" y="3405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808" y="15763"/>
                              <a:pt x="31071" y="-1809"/>
                              <a:pt x="65373" y="0"/>
                            </a:cubicBezTo>
                            <a:cubicBezTo>
                              <a:pt x="101030" y="-2016"/>
                              <a:pt x="127715" y="22306"/>
                              <a:pt x="130746" y="44318"/>
                            </a:cubicBezTo>
                            <a:cubicBezTo>
                              <a:pt x="131831" y="68775"/>
                              <a:pt x="91419" y="87469"/>
                              <a:pt x="65373" y="88636"/>
                            </a:cubicBezTo>
                            <a:cubicBezTo>
                              <a:pt x="28284" y="83651"/>
                              <a:pt x="-6279" y="65154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437" y="57598"/>
                              <a:pt x="37631" y="67329"/>
                              <a:pt x="65373" y="66477"/>
                            </a:cubicBezTo>
                            <a:cubicBezTo>
                              <a:pt x="89242" y="65800"/>
                              <a:pt x="105126" y="56138"/>
                              <a:pt x="108587" y="44318"/>
                            </a:cubicBezTo>
                            <a:cubicBezTo>
                              <a:pt x="107932" y="31402"/>
                              <a:pt x="94840" y="23269"/>
                              <a:pt x="65373" y="22159"/>
                            </a:cubicBezTo>
                            <a:cubicBezTo>
                              <a:pt x="42784" y="21653"/>
                              <a:pt x="23130" y="3254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1" name="円: 塗りつぶしなし 260">
                <a:extLst>
                  <a:ext uri="{FF2B5EF4-FFF2-40B4-BE49-F238E27FC236}">
                    <a16:creationId xmlns:a16="http://schemas.microsoft.com/office/drawing/2014/main" id="{131BC4CE-AA00-499E-AAE6-DA680F7A84E4}"/>
                  </a:ext>
                </a:extLst>
              </p:cNvPr>
              <p:cNvSpPr/>
              <p:nvPr/>
            </p:nvSpPr>
            <p:spPr>
              <a:xfrm>
                <a:off x="4191225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376390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3854" y="16703"/>
                              <a:pt x="34166" y="1465"/>
                              <a:pt x="65373" y="0"/>
                            </a:cubicBezTo>
                            <a:cubicBezTo>
                              <a:pt x="103143" y="-3295"/>
                              <a:pt x="125405" y="23108"/>
                              <a:pt x="130746" y="44318"/>
                            </a:cubicBezTo>
                            <a:cubicBezTo>
                              <a:pt x="136769" y="63428"/>
                              <a:pt x="101216" y="87433"/>
                              <a:pt x="65373" y="88636"/>
                            </a:cubicBezTo>
                            <a:cubicBezTo>
                              <a:pt x="32311" y="83759"/>
                              <a:pt x="1187" y="6446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6681" y="60498"/>
                              <a:pt x="41569" y="69719"/>
                              <a:pt x="65373" y="66477"/>
                            </a:cubicBezTo>
                            <a:cubicBezTo>
                              <a:pt x="90558" y="63250"/>
                              <a:pt x="107695" y="58853"/>
                              <a:pt x="108587" y="44318"/>
                            </a:cubicBezTo>
                            <a:cubicBezTo>
                              <a:pt x="104632" y="36324"/>
                              <a:pt x="90301" y="20893"/>
                              <a:pt x="65373" y="22159"/>
                            </a:cubicBezTo>
                            <a:cubicBezTo>
                              <a:pt x="39674" y="21105"/>
                              <a:pt x="18856" y="330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1408" y="17568"/>
                              <a:pt x="23211" y="1360"/>
                              <a:pt x="65373" y="0"/>
                            </a:cubicBezTo>
                            <a:cubicBezTo>
                              <a:pt x="104957" y="-5675"/>
                              <a:pt x="136496" y="15895"/>
                              <a:pt x="130746" y="44318"/>
                            </a:cubicBezTo>
                            <a:cubicBezTo>
                              <a:pt x="129924" y="69739"/>
                              <a:pt x="100506" y="89780"/>
                              <a:pt x="65373" y="88636"/>
                            </a:cubicBezTo>
                            <a:cubicBezTo>
                              <a:pt x="27336" y="83752"/>
                              <a:pt x="4587" y="6552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774" y="53884"/>
                              <a:pt x="40779" y="68135"/>
                              <a:pt x="65373" y="66477"/>
                            </a:cubicBezTo>
                            <a:cubicBezTo>
                              <a:pt x="89925" y="64308"/>
                              <a:pt x="106966" y="55033"/>
                              <a:pt x="108587" y="44318"/>
                            </a:cubicBezTo>
                            <a:cubicBezTo>
                              <a:pt x="111639" y="36272"/>
                              <a:pt x="87045" y="23614"/>
                              <a:pt x="65373" y="22159"/>
                            </a:cubicBezTo>
                            <a:cubicBezTo>
                              <a:pt x="42377" y="21704"/>
                              <a:pt x="22388" y="3185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5" name="グループ化 244">
              <a:extLst>
                <a:ext uri="{FF2B5EF4-FFF2-40B4-BE49-F238E27FC236}">
                  <a16:creationId xmlns:a16="http://schemas.microsoft.com/office/drawing/2014/main" id="{B2101EED-865E-4572-ABF7-CF7785785AD4}"/>
                </a:ext>
              </a:extLst>
            </p:cNvPr>
            <p:cNvGrpSpPr/>
            <p:nvPr/>
          </p:nvGrpSpPr>
          <p:grpSpPr>
            <a:xfrm>
              <a:off x="2456883" y="636105"/>
              <a:ext cx="1376930" cy="934498"/>
              <a:chOff x="1741331" y="4259267"/>
              <a:chExt cx="2355471" cy="1598619"/>
            </a:xfrm>
          </p:grpSpPr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D088B7AD-E2F5-4F68-BA23-D04435266A61}"/>
                  </a:ext>
                </a:extLst>
              </p:cNvPr>
              <p:cNvSpPr/>
              <p:nvPr/>
            </p:nvSpPr>
            <p:spPr>
              <a:xfrm>
                <a:off x="2090535" y="4433888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A53B823B-47DE-4535-8BD5-4A5E5BB2FF20}"/>
                  </a:ext>
                </a:extLst>
              </p:cNvPr>
              <p:cNvSpPr/>
              <p:nvPr/>
            </p:nvSpPr>
            <p:spPr>
              <a:xfrm rot="20700000">
                <a:off x="2418572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DEB0829B-FF98-4702-9EF6-58E2FE224848}"/>
                  </a:ext>
                </a:extLst>
              </p:cNvPr>
              <p:cNvSpPr/>
              <p:nvPr/>
            </p:nvSpPr>
            <p:spPr>
              <a:xfrm rot="900000">
                <a:off x="1741331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1D0BDDFC-5D93-4E47-836D-0886235904CC}"/>
                  </a:ext>
                </a:extLst>
              </p:cNvPr>
              <p:cNvSpPr/>
              <p:nvPr/>
            </p:nvSpPr>
            <p:spPr>
              <a:xfrm rot="20700000">
                <a:off x="2418572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853AF534-3A4A-4997-9328-10B45F124C80}"/>
                  </a:ext>
                </a:extLst>
              </p:cNvPr>
              <p:cNvSpPr/>
              <p:nvPr/>
            </p:nvSpPr>
            <p:spPr>
              <a:xfrm rot="900000">
                <a:off x="1741331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8F197035-C4B9-4272-9997-913CA2805D6E}"/>
                  </a:ext>
                </a:extLst>
              </p:cNvPr>
              <p:cNvSpPr/>
              <p:nvPr/>
            </p:nvSpPr>
            <p:spPr>
              <a:xfrm>
                <a:off x="2259603" y="4259267"/>
                <a:ext cx="1340093" cy="869956"/>
              </a:xfrm>
              <a:custGeom>
                <a:avLst/>
                <a:gdLst>
                  <a:gd name="connsiteX0" fmla="*/ 1077960 w 1340093"/>
                  <a:gd name="connsiteY0" fmla="*/ 692526 h 869956"/>
                  <a:gd name="connsiteX1" fmla="*/ 1048662 w 1340093"/>
                  <a:gd name="connsiteY1" fmla="*/ 702816 h 869956"/>
                  <a:gd name="connsiteX2" fmla="*/ 862928 w 1340093"/>
                  <a:gd name="connsiteY2" fmla="*/ 727081 h 869956"/>
                  <a:gd name="connsiteX3" fmla="*/ 743677 w 1340093"/>
                  <a:gd name="connsiteY3" fmla="*/ 717360 h 869956"/>
                  <a:gd name="connsiteX4" fmla="*/ 672840 w 1340093"/>
                  <a:gd name="connsiteY4" fmla="*/ 699325 h 869956"/>
                  <a:gd name="connsiteX5" fmla="*/ 662899 w 1340093"/>
                  <a:gd name="connsiteY5" fmla="*/ 702816 h 869956"/>
                  <a:gd name="connsiteX6" fmla="*/ 477165 w 1340093"/>
                  <a:gd name="connsiteY6" fmla="*/ 727081 h 869956"/>
                  <a:gd name="connsiteX7" fmla="*/ 381000 w 1340093"/>
                  <a:gd name="connsiteY7" fmla="*/ 720808 h 869956"/>
                  <a:gd name="connsiteX8" fmla="*/ 318828 w 1340093"/>
                  <a:gd name="connsiteY8" fmla="*/ 708320 h 869956"/>
                  <a:gd name="connsiteX9" fmla="*/ 324323 w 1340093"/>
                  <a:gd name="connsiteY9" fmla="*/ 714593 h 869956"/>
                  <a:gd name="connsiteX10" fmla="*/ 691477 w 1340093"/>
                  <a:gd name="connsiteY10" fmla="*/ 835565 h 869956"/>
                  <a:gd name="connsiteX11" fmla="*/ 1058632 w 1340093"/>
                  <a:gd name="connsiteY11" fmla="*/ 714593 h 869956"/>
                  <a:gd name="connsiteX12" fmla="*/ 529289 w 1340093"/>
                  <a:gd name="connsiteY12" fmla="*/ 596891 h 869956"/>
                  <a:gd name="connsiteX13" fmla="*/ 549839 w 1340093"/>
                  <a:gd name="connsiteY13" fmla="*/ 612326 h 869956"/>
                  <a:gd name="connsiteX14" fmla="*/ 615368 w 1340093"/>
                  <a:gd name="connsiteY14" fmla="*/ 645830 h 869956"/>
                  <a:gd name="connsiteX15" fmla="*/ 670046 w 1340093"/>
                  <a:gd name="connsiteY15" fmla="*/ 664221 h 869956"/>
                  <a:gd name="connsiteX16" fmla="*/ 724723 w 1340093"/>
                  <a:gd name="connsiteY16" fmla="*/ 645830 h 869956"/>
                  <a:gd name="connsiteX17" fmla="*/ 790252 w 1340093"/>
                  <a:gd name="connsiteY17" fmla="*/ 612326 h 869956"/>
                  <a:gd name="connsiteX18" fmla="*/ 794484 w 1340093"/>
                  <a:gd name="connsiteY18" fmla="*/ 609148 h 869956"/>
                  <a:gd name="connsiteX19" fmla="*/ 691478 w 1340093"/>
                  <a:gd name="connsiteY19" fmla="*/ 617544 h 869956"/>
                  <a:gd name="connsiteX20" fmla="*/ 572227 w 1340093"/>
                  <a:gd name="connsiteY20" fmla="*/ 607823 h 869956"/>
                  <a:gd name="connsiteX21" fmla="*/ 1103331 w 1340093"/>
                  <a:gd name="connsiteY21" fmla="*/ 462120 h 869956"/>
                  <a:gd name="connsiteX22" fmla="*/ 1087151 w 1340093"/>
                  <a:gd name="connsiteY22" fmla="*/ 481410 h 869956"/>
                  <a:gd name="connsiteX23" fmla="*/ 918923 w 1340093"/>
                  <a:gd name="connsiteY23" fmla="*/ 580277 h 869956"/>
                  <a:gd name="connsiteX24" fmla="*/ 870829 w 1340093"/>
                  <a:gd name="connsiteY24" fmla="*/ 592522 h 869956"/>
                  <a:gd name="connsiteX25" fmla="*/ 814572 w 1340093"/>
                  <a:gd name="connsiteY25" fmla="*/ 636644 h 869956"/>
                  <a:gd name="connsiteX26" fmla="*/ 743953 w 1340093"/>
                  <a:gd name="connsiteY26" fmla="*/ 674348 h 869956"/>
                  <a:gd name="connsiteX27" fmla="*/ 730989 w 1340093"/>
                  <a:gd name="connsiteY27" fmla="*/ 678901 h 869956"/>
                  <a:gd name="connsiteX28" fmla="*/ 773693 w 1340093"/>
                  <a:gd name="connsiteY28" fmla="*/ 687116 h 869956"/>
                  <a:gd name="connsiteX29" fmla="*/ 862927 w 1340093"/>
                  <a:gd name="connsiteY29" fmla="*/ 692690 h 869956"/>
                  <a:gd name="connsiteX30" fmla="*/ 1110486 w 1340093"/>
                  <a:gd name="connsiteY30" fmla="*/ 645830 h 869956"/>
                  <a:gd name="connsiteX31" fmla="*/ 1110576 w 1340093"/>
                  <a:gd name="connsiteY31" fmla="*/ 645784 h 869956"/>
                  <a:gd name="connsiteX32" fmla="*/ 1125255 w 1340093"/>
                  <a:gd name="connsiteY32" fmla="*/ 616481 h 869956"/>
                  <a:gd name="connsiteX33" fmla="*/ 1134250 w 1340093"/>
                  <a:gd name="connsiteY33" fmla="*/ 561184 h 869956"/>
                  <a:gd name="connsiteX34" fmla="*/ 1125255 w 1340093"/>
                  <a:gd name="connsiteY34" fmla="*/ 505887 h 869956"/>
                  <a:gd name="connsiteX35" fmla="*/ 279624 w 1340093"/>
                  <a:gd name="connsiteY35" fmla="*/ 462119 h 869956"/>
                  <a:gd name="connsiteX36" fmla="*/ 257700 w 1340093"/>
                  <a:gd name="connsiteY36" fmla="*/ 505887 h 869956"/>
                  <a:gd name="connsiteX37" fmla="*/ 248704 w 1340093"/>
                  <a:gd name="connsiteY37" fmla="*/ 561184 h 869956"/>
                  <a:gd name="connsiteX38" fmla="*/ 257700 w 1340093"/>
                  <a:gd name="connsiteY38" fmla="*/ 616481 h 869956"/>
                  <a:gd name="connsiteX39" fmla="*/ 281073 w 1340093"/>
                  <a:gd name="connsiteY39" fmla="*/ 663142 h 869956"/>
                  <a:gd name="connsiteX40" fmla="*/ 304817 w 1340093"/>
                  <a:gd name="connsiteY40" fmla="*/ 671128 h 869956"/>
                  <a:gd name="connsiteX41" fmla="*/ 477164 w 1340093"/>
                  <a:gd name="connsiteY41" fmla="*/ 692690 h 869956"/>
                  <a:gd name="connsiteX42" fmla="*/ 566398 w 1340093"/>
                  <a:gd name="connsiteY42" fmla="*/ 687116 h 869956"/>
                  <a:gd name="connsiteX43" fmla="*/ 610971 w 1340093"/>
                  <a:gd name="connsiteY43" fmla="*/ 678542 h 869956"/>
                  <a:gd name="connsiteX44" fmla="*/ 542093 w 1340093"/>
                  <a:gd name="connsiteY44" fmla="*/ 646868 h 869956"/>
                  <a:gd name="connsiteX45" fmla="*/ 467255 w 1340093"/>
                  <a:gd name="connsiteY45" fmla="*/ 590947 h 869956"/>
                  <a:gd name="connsiteX46" fmla="*/ 454710 w 1340093"/>
                  <a:gd name="connsiteY46" fmla="*/ 575990 h 869956"/>
                  <a:gd name="connsiteX47" fmla="*/ 370643 w 1340093"/>
                  <a:gd name="connsiteY47" fmla="*/ 537331 h 869956"/>
                  <a:gd name="connsiteX48" fmla="*/ 295805 w 1340093"/>
                  <a:gd name="connsiteY48" fmla="*/ 481410 h 869956"/>
                  <a:gd name="connsiteX49" fmla="*/ 395247 w 1340093"/>
                  <a:gd name="connsiteY49" fmla="*/ 357431 h 869956"/>
                  <a:gd name="connsiteX50" fmla="*/ 393767 w 1340093"/>
                  <a:gd name="connsiteY50" fmla="*/ 358083 h 869956"/>
                  <a:gd name="connsiteX51" fmla="*/ 324323 w 1340093"/>
                  <a:gd name="connsiteY51" fmla="*/ 407775 h 869956"/>
                  <a:gd name="connsiteX52" fmla="*/ 300496 w 1340093"/>
                  <a:gd name="connsiteY52" fmla="*/ 434978 h 869956"/>
                  <a:gd name="connsiteX53" fmla="*/ 324323 w 1340093"/>
                  <a:gd name="connsiteY53" fmla="*/ 462181 h 869956"/>
                  <a:gd name="connsiteX54" fmla="*/ 393767 w 1340093"/>
                  <a:gd name="connsiteY54" fmla="*/ 511874 h 869956"/>
                  <a:gd name="connsiteX55" fmla="*/ 414969 w 1340093"/>
                  <a:gd name="connsiteY55" fmla="*/ 521211 h 869956"/>
                  <a:gd name="connsiteX56" fmla="*/ 395457 w 1340093"/>
                  <a:gd name="connsiteY56" fmla="*/ 480538 h 869956"/>
                  <a:gd name="connsiteX57" fmla="*/ 385763 w 1340093"/>
                  <a:gd name="connsiteY57" fmla="*/ 418309 h 869956"/>
                  <a:gd name="connsiteX58" fmla="*/ 933921 w 1340093"/>
                  <a:gd name="connsiteY58" fmla="*/ 333744 h 869956"/>
                  <a:gd name="connsiteX59" fmla="*/ 944636 w 1340093"/>
                  <a:gd name="connsiteY59" fmla="*/ 356081 h 869956"/>
                  <a:gd name="connsiteX60" fmla="*/ 954330 w 1340093"/>
                  <a:gd name="connsiteY60" fmla="*/ 418309 h 869956"/>
                  <a:gd name="connsiteX61" fmla="*/ 916832 w 1340093"/>
                  <a:gd name="connsiteY61" fmla="*/ 538497 h 869956"/>
                  <a:gd name="connsiteX62" fmla="*/ 909861 w 1340093"/>
                  <a:gd name="connsiteY62" fmla="*/ 546808 h 869956"/>
                  <a:gd name="connsiteX63" fmla="*/ 989188 w 1340093"/>
                  <a:gd name="connsiteY63" fmla="*/ 511874 h 869956"/>
                  <a:gd name="connsiteX64" fmla="*/ 1058632 w 1340093"/>
                  <a:gd name="connsiteY64" fmla="*/ 462181 h 869956"/>
                  <a:gd name="connsiteX65" fmla="*/ 1082458 w 1340093"/>
                  <a:gd name="connsiteY65" fmla="*/ 434978 h 869956"/>
                  <a:gd name="connsiteX66" fmla="*/ 1058632 w 1340093"/>
                  <a:gd name="connsiteY66" fmla="*/ 407775 h 869956"/>
                  <a:gd name="connsiteX67" fmla="*/ 989188 w 1340093"/>
                  <a:gd name="connsiteY67" fmla="*/ 358083 h 869956"/>
                  <a:gd name="connsiteX68" fmla="*/ 691477 w 1340093"/>
                  <a:gd name="connsiteY68" fmla="*/ 286803 h 869956"/>
                  <a:gd name="connsiteX69" fmla="*/ 480425 w 1340093"/>
                  <a:gd name="connsiteY69" fmla="*/ 319920 h 869956"/>
                  <a:gd name="connsiteX70" fmla="*/ 442333 w 1340093"/>
                  <a:gd name="connsiteY70" fmla="*/ 336695 h 869956"/>
                  <a:gd name="connsiteX71" fmla="*/ 429150 w 1340093"/>
                  <a:gd name="connsiteY71" fmla="*/ 363012 h 869956"/>
                  <a:gd name="connsiteX72" fmla="*/ 420154 w 1340093"/>
                  <a:gd name="connsiteY72" fmla="*/ 418309 h 869956"/>
                  <a:gd name="connsiteX73" fmla="*/ 454949 w 1340093"/>
                  <a:gd name="connsiteY73" fmla="*/ 525111 h 869956"/>
                  <a:gd name="connsiteX74" fmla="*/ 474495 w 1340093"/>
                  <a:gd name="connsiteY74" fmla="*/ 547425 h 869956"/>
                  <a:gd name="connsiteX75" fmla="*/ 480425 w 1340093"/>
                  <a:gd name="connsiteY75" fmla="*/ 550037 h 869956"/>
                  <a:gd name="connsiteX76" fmla="*/ 691477 w 1340093"/>
                  <a:gd name="connsiteY76" fmla="*/ 583153 h 869956"/>
                  <a:gd name="connsiteX77" fmla="*/ 802133 w 1340093"/>
                  <a:gd name="connsiteY77" fmla="*/ 574515 h 869956"/>
                  <a:gd name="connsiteX78" fmla="*/ 852659 w 1340093"/>
                  <a:gd name="connsiteY78" fmla="*/ 562196 h 869956"/>
                  <a:gd name="connsiteX79" fmla="*/ 885142 w 1340093"/>
                  <a:gd name="connsiteY79" fmla="*/ 525111 h 869956"/>
                  <a:gd name="connsiteX80" fmla="*/ 919937 w 1340093"/>
                  <a:gd name="connsiteY80" fmla="*/ 418309 h 869956"/>
                  <a:gd name="connsiteX81" fmla="*/ 910942 w 1340093"/>
                  <a:gd name="connsiteY81" fmla="*/ 363012 h 869956"/>
                  <a:gd name="connsiteX82" fmla="*/ 887523 w 1340093"/>
                  <a:gd name="connsiteY82" fmla="*/ 316261 h 869956"/>
                  <a:gd name="connsiteX83" fmla="*/ 802133 w 1340093"/>
                  <a:gd name="connsiteY83" fmla="*/ 295442 h 869956"/>
                  <a:gd name="connsiteX84" fmla="*/ 691477 w 1340093"/>
                  <a:gd name="connsiteY84" fmla="*/ 286803 h 869956"/>
                  <a:gd name="connsiteX85" fmla="*/ 1139260 w 1340093"/>
                  <a:gd name="connsiteY85" fmla="*/ 205500 h 869956"/>
                  <a:gd name="connsiteX86" fmla="*/ 1158949 w 1340093"/>
                  <a:gd name="connsiteY86" fmla="*/ 246544 h 869956"/>
                  <a:gd name="connsiteX87" fmla="*/ 1168643 w 1340093"/>
                  <a:gd name="connsiteY87" fmla="*/ 308772 h 869956"/>
                  <a:gd name="connsiteX88" fmla="*/ 1131145 w 1340093"/>
                  <a:gd name="connsiteY88" fmla="*/ 428960 h 869956"/>
                  <a:gd name="connsiteX89" fmla="*/ 1126097 w 1340093"/>
                  <a:gd name="connsiteY89" fmla="*/ 434978 h 869956"/>
                  <a:gd name="connsiteX90" fmla="*/ 1131145 w 1340093"/>
                  <a:gd name="connsiteY90" fmla="*/ 440996 h 869956"/>
                  <a:gd name="connsiteX91" fmla="*/ 1168643 w 1340093"/>
                  <a:gd name="connsiteY91" fmla="*/ 561184 h 869956"/>
                  <a:gd name="connsiteX92" fmla="*/ 1159348 w 1340093"/>
                  <a:gd name="connsiteY92" fmla="*/ 620847 h 869956"/>
                  <a:gd name="connsiteX93" fmla="*/ 1176015 w 1340093"/>
                  <a:gd name="connsiteY93" fmla="*/ 612326 h 869956"/>
                  <a:gd name="connsiteX94" fmla="*/ 1305700 w 1340093"/>
                  <a:gd name="connsiteY94" fmla="*/ 418309 h 869956"/>
                  <a:gd name="connsiteX95" fmla="*/ 1176015 w 1340093"/>
                  <a:gd name="connsiteY95" fmla="*/ 224293 h 869956"/>
                  <a:gd name="connsiteX96" fmla="*/ 257963 w 1340093"/>
                  <a:gd name="connsiteY96" fmla="*/ 181250 h 869956"/>
                  <a:gd name="connsiteX97" fmla="*/ 229605 w 1340093"/>
                  <a:gd name="connsiteY97" fmla="*/ 190788 h 869956"/>
                  <a:gd name="connsiteX98" fmla="*/ 34391 w 1340093"/>
                  <a:gd name="connsiteY98" fmla="*/ 418309 h 869956"/>
                  <a:gd name="connsiteX99" fmla="*/ 229605 w 1340093"/>
                  <a:gd name="connsiteY99" fmla="*/ 645830 h 869956"/>
                  <a:gd name="connsiteX100" fmla="*/ 235753 w 1340093"/>
                  <a:gd name="connsiteY100" fmla="*/ 647898 h 869956"/>
                  <a:gd name="connsiteX101" fmla="*/ 224007 w 1340093"/>
                  <a:gd name="connsiteY101" fmla="*/ 623413 h 869956"/>
                  <a:gd name="connsiteX102" fmla="*/ 214313 w 1340093"/>
                  <a:gd name="connsiteY102" fmla="*/ 561184 h 869956"/>
                  <a:gd name="connsiteX103" fmla="*/ 251811 w 1340093"/>
                  <a:gd name="connsiteY103" fmla="*/ 440996 h 869956"/>
                  <a:gd name="connsiteX104" fmla="*/ 256859 w 1340093"/>
                  <a:gd name="connsiteY104" fmla="*/ 434978 h 869956"/>
                  <a:gd name="connsiteX105" fmla="*/ 251811 w 1340093"/>
                  <a:gd name="connsiteY105" fmla="*/ 428960 h 869956"/>
                  <a:gd name="connsiteX106" fmla="*/ 214313 w 1340093"/>
                  <a:gd name="connsiteY106" fmla="*/ 308772 h 869956"/>
                  <a:gd name="connsiteX107" fmla="*/ 251811 w 1340093"/>
                  <a:gd name="connsiteY107" fmla="*/ 188584 h 869956"/>
                  <a:gd name="connsiteX108" fmla="*/ 670420 w 1340093"/>
                  <a:gd name="connsiteY108" fmla="*/ 172523 h 869956"/>
                  <a:gd name="connsiteX109" fmla="*/ 651875 w 1340093"/>
                  <a:gd name="connsiteY109" fmla="*/ 177044 h 869956"/>
                  <a:gd name="connsiteX110" fmla="*/ 495773 w 1340093"/>
                  <a:gd name="connsiteY110" fmla="*/ 264900 h 869956"/>
                  <a:gd name="connsiteX111" fmla="*/ 476949 w 1340093"/>
                  <a:gd name="connsiteY111" fmla="*/ 286391 h 869956"/>
                  <a:gd name="connsiteX112" fmla="*/ 572227 w 1340093"/>
                  <a:gd name="connsiteY112" fmla="*/ 262133 h 869956"/>
                  <a:gd name="connsiteX113" fmla="*/ 691478 w 1340093"/>
                  <a:gd name="connsiteY113" fmla="*/ 252412 h 869956"/>
                  <a:gd name="connsiteX114" fmla="*/ 810729 w 1340093"/>
                  <a:gd name="connsiteY114" fmla="*/ 262133 h 869956"/>
                  <a:gd name="connsiteX115" fmla="*/ 850839 w 1340093"/>
                  <a:gd name="connsiteY115" fmla="*/ 272345 h 869956"/>
                  <a:gd name="connsiteX116" fmla="*/ 844319 w 1340093"/>
                  <a:gd name="connsiteY116" fmla="*/ 264900 h 869956"/>
                  <a:gd name="connsiteX117" fmla="*/ 724723 w 1340093"/>
                  <a:gd name="connsiteY117" fmla="*/ 190788 h 869956"/>
                  <a:gd name="connsiteX118" fmla="*/ 862927 w 1340093"/>
                  <a:gd name="connsiteY118" fmla="*/ 143928 h 869956"/>
                  <a:gd name="connsiteX119" fmla="*/ 752271 w 1340093"/>
                  <a:gd name="connsiteY119" fmla="*/ 152566 h 869956"/>
                  <a:gd name="connsiteX120" fmla="*/ 731053 w 1340093"/>
                  <a:gd name="connsiteY120" fmla="*/ 157740 h 869956"/>
                  <a:gd name="connsiteX121" fmla="*/ 743953 w 1340093"/>
                  <a:gd name="connsiteY121" fmla="*/ 162271 h 869956"/>
                  <a:gd name="connsiteX122" fmla="*/ 872838 w 1340093"/>
                  <a:gd name="connsiteY122" fmla="*/ 245672 h 869956"/>
                  <a:gd name="connsiteX123" fmla="*/ 907260 w 1340093"/>
                  <a:gd name="connsiteY123" fmla="*/ 286710 h 869956"/>
                  <a:gd name="connsiteX124" fmla="*/ 918923 w 1340093"/>
                  <a:gd name="connsiteY124" fmla="*/ 289679 h 869956"/>
                  <a:gd name="connsiteX125" fmla="*/ 1087151 w 1340093"/>
                  <a:gd name="connsiteY125" fmla="*/ 388547 h 869956"/>
                  <a:gd name="connsiteX126" fmla="*/ 1103331 w 1340093"/>
                  <a:gd name="connsiteY126" fmla="*/ 407836 h 869956"/>
                  <a:gd name="connsiteX127" fmla="*/ 1125255 w 1340093"/>
                  <a:gd name="connsiteY127" fmla="*/ 364069 h 869956"/>
                  <a:gd name="connsiteX128" fmla="*/ 1134250 w 1340093"/>
                  <a:gd name="connsiteY128" fmla="*/ 308772 h 869956"/>
                  <a:gd name="connsiteX129" fmla="*/ 1099455 w 1340093"/>
                  <a:gd name="connsiteY129" fmla="*/ 201971 h 869956"/>
                  <a:gd name="connsiteX130" fmla="*/ 1080962 w 1340093"/>
                  <a:gd name="connsiteY130" fmla="*/ 180858 h 869956"/>
                  <a:gd name="connsiteX131" fmla="*/ 1035274 w 1340093"/>
                  <a:gd name="connsiteY131" fmla="*/ 165490 h 869956"/>
                  <a:gd name="connsiteX132" fmla="*/ 862927 w 1340093"/>
                  <a:gd name="connsiteY132" fmla="*/ 143928 h 869956"/>
                  <a:gd name="connsiteX133" fmla="*/ 477164 w 1340093"/>
                  <a:gd name="connsiteY133" fmla="*/ 143928 h 869956"/>
                  <a:gd name="connsiteX134" fmla="*/ 387930 w 1340093"/>
                  <a:gd name="connsiteY134" fmla="*/ 149503 h 869956"/>
                  <a:gd name="connsiteX135" fmla="*/ 317608 w 1340093"/>
                  <a:gd name="connsiteY135" fmla="*/ 163030 h 869956"/>
                  <a:gd name="connsiteX136" fmla="*/ 283499 w 1340093"/>
                  <a:gd name="connsiteY136" fmla="*/ 201971 h 869956"/>
                  <a:gd name="connsiteX137" fmla="*/ 248704 w 1340093"/>
                  <a:gd name="connsiteY137" fmla="*/ 308772 h 869956"/>
                  <a:gd name="connsiteX138" fmla="*/ 257700 w 1340093"/>
                  <a:gd name="connsiteY138" fmla="*/ 364069 h 869956"/>
                  <a:gd name="connsiteX139" fmla="*/ 279624 w 1340093"/>
                  <a:gd name="connsiteY139" fmla="*/ 407838 h 869956"/>
                  <a:gd name="connsiteX140" fmla="*/ 295805 w 1340093"/>
                  <a:gd name="connsiteY140" fmla="*/ 388547 h 869956"/>
                  <a:gd name="connsiteX141" fmla="*/ 370643 w 1340093"/>
                  <a:gd name="connsiteY141" fmla="*/ 332626 h 869956"/>
                  <a:gd name="connsiteX142" fmla="*/ 416917 w 1340093"/>
                  <a:gd name="connsiteY142" fmla="*/ 311346 h 869956"/>
                  <a:gd name="connsiteX143" fmla="*/ 423261 w 1340093"/>
                  <a:gd name="connsiteY143" fmla="*/ 298121 h 869956"/>
                  <a:gd name="connsiteX144" fmla="*/ 596141 w 1340093"/>
                  <a:gd name="connsiteY144" fmla="*/ 162271 h 869956"/>
                  <a:gd name="connsiteX145" fmla="*/ 610138 w 1340093"/>
                  <a:gd name="connsiteY145" fmla="*/ 157916 h 869956"/>
                  <a:gd name="connsiteX146" fmla="*/ 566398 w 1340093"/>
                  <a:gd name="connsiteY146" fmla="*/ 149503 h 869956"/>
                  <a:gd name="connsiteX147" fmla="*/ 477164 w 1340093"/>
                  <a:gd name="connsiteY147" fmla="*/ 143928 h 869956"/>
                  <a:gd name="connsiteX148" fmla="*/ 691477 w 1340093"/>
                  <a:gd name="connsiteY148" fmla="*/ 34391 h 869956"/>
                  <a:gd name="connsiteX149" fmla="*/ 378389 w 1340093"/>
                  <a:gd name="connsiteY149" fmla="*/ 114756 h 869956"/>
                  <a:gd name="connsiteX150" fmla="*/ 375519 w 1340093"/>
                  <a:gd name="connsiteY150" fmla="*/ 116911 h 869956"/>
                  <a:gd name="connsiteX151" fmla="*/ 381000 w 1340093"/>
                  <a:gd name="connsiteY151" fmla="*/ 115810 h 869956"/>
                  <a:gd name="connsiteX152" fmla="*/ 477165 w 1340093"/>
                  <a:gd name="connsiteY152" fmla="*/ 109537 h 869956"/>
                  <a:gd name="connsiteX153" fmla="*/ 662899 w 1340093"/>
                  <a:gd name="connsiteY153" fmla="*/ 133802 h 869956"/>
                  <a:gd name="connsiteX154" fmla="*/ 674527 w 1340093"/>
                  <a:gd name="connsiteY154" fmla="*/ 137886 h 869956"/>
                  <a:gd name="connsiteX155" fmla="*/ 721034 w 1340093"/>
                  <a:gd name="connsiteY155" fmla="*/ 123419 h 869956"/>
                  <a:gd name="connsiteX156" fmla="*/ 862928 w 1340093"/>
                  <a:gd name="connsiteY156" fmla="*/ 109537 h 869956"/>
                  <a:gd name="connsiteX157" fmla="*/ 959094 w 1340093"/>
                  <a:gd name="connsiteY157" fmla="*/ 115810 h 869956"/>
                  <a:gd name="connsiteX158" fmla="*/ 1023083 w 1340093"/>
                  <a:gd name="connsiteY158" fmla="*/ 128664 h 869956"/>
                  <a:gd name="connsiteX159" fmla="*/ 1004565 w 1340093"/>
                  <a:gd name="connsiteY159" fmla="*/ 114756 h 869956"/>
                  <a:gd name="connsiteX160" fmla="*/ 691477 w 1340093"/>
                  <a:gd name="connsiteY160" fmla="*/ 34391 h 869956"/>
                  <a:gd name="connsiteX161" fmla="*/ 691478 w 1340093"/>
                  <a:gd name="connsiteY161" fmla="*/ 0 h 869956"/>
                  <a:gd name="connsiteX162" fmla="*/ 1087151 w 1340093"/>
                  <a:gd name="connsiteY162" fmla="*/ 136135 h 869956"/>
                  <a:gd name="connsiteX163" fmla="*/ 1100452 w 1340093"/>
                  <a:gd name="connsiteY163" fmla="*/ 151992 h 869956"/>
                  <a:gd name="connsiteX164" fmla="*/ 1129716 w 1340093"/>
                  <a:gd name="connsiteY164" fmla="*/ 162271 h 869956"/>
                  <a:gd name="connsiteX165" fmla="*/ 1340093 w 1340093"/>
                  <a:gd name="connsiteY165" fmla="*/ 418309 h 869956"/>
                  <a:gd name="connsiteX166" fmla="*/ 1200335 w 1340093"/>
                  <a:gd name="connsiteY166" fmla="*/ 636644 h 869956"/>
                  <a:gd name="connsiteX167" fmla="*/ 1136167 w 1340093"/>
                  <a:gd name="connsiteY167" fmla="*/ 670903 h 869956"/>
                  <a:gd name="connsiteX168" fmla="*/ 1131145 w 1340093"/>
                  <a:gd name="connsiteY168" fmla="*/ 681372 h 869956"/>
                  <a:gd name="connsiteX169" fmla="*/ 691478 w 1340093"/>
                  <a:gd name="connsiteY169" fmla="*/ 869956 h 869956"/>
                  <a:gd name="connsiteX170" fmla="*/ 295805 w 1340093"/>
                  <a:gd name="connsiteY170" fmla="*/ 733822 h 869956"/>
                  <a:gd name="connsiteX171" fmla="*/ 260763 w 1340093"/>
                  <a:gd name="connsiteY171" fmla="*/ 692045 h 869956"/>
                  <a:gd name="connsiteX172" fmla="*/ 210377 w 1340093"/>
                  <a:gd name="connsiteY172" fmla="*/ 674348 h 869956"/>
                  <a:gd name="connsiteX173" fmla="*/ 0 w 1340093"/>
                  <a:gd name="connsiteY173" fmla="*/ 418309 h 869956"/>
                  <a:gd name="connsiteX174" fmla="*/ 291431 w 1340093"/>
                  <a:gd name="connsiteY174" fmla="*/ 133802 h 869956"/>
                  <a:gd name="connsiteX175" fmla="*/ 301310 w 1340093"/>
                  <a:gd name="connsiteY175" fmla="*/ 131818 h 869956"/>
                  <a:gd name="connsiteX176" fmla="*/ 354072 w 1340093"/>
                  <a:gd name="connsiteY176" fmla="*/ 90437 h 869956"/>
                  <a:gd name="connsiteX177" fmla="*/ 691478 w 1340093"/>
                  <a:gd name="connsiteY177" fmla="*/ 0 h 869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1340093" h="869956">
                    <a:moveTo>
                      <a:pt x="1077960" y="692526"/>
                    </a:moveTo>
                    <a:lnTo>
                      <a:pt x="1048662" y="702816"/>
                    </a:lnTo>
                    <a:cubicBezTo>
                      <a:pt x="991575" y="718441"/>
                      <a:pt x="928811" y="727081"/>
                      <a:pt x="862928" y="727081"/>
                    </a:cubicBezTo>
                    <a:cubicBezTo>
                      <a:pt x="821751" y="727081"/>
                      <a:pt x="781793" y="723706"/>
                      <a:pt x="743677" y="717360"/>
                    </a:cubicBezTo>
                    <a:lnTo>
                      <a:pt x="672840" y="699325"/>
                    </a:lnTo>
                    <a:lnTo>
                      <a:pt x="662899" y="702816"/>
                    </a:lnTo>
                    <a:cubicBezTo>
                      <a:pt x="605812" y="718441"/>
                      <a:pt x="543048" y="727081"/>
                      <a:pt x="477165" y="727081"/>
                    </a:cubicBezTo>
                    <a:cubicBezTo>
                      <a:pt x="444224" y="727081"/>
                      <a:pt x="412062" y="724921"/>
                      <a:pt x="381000" y="720808"/>
                    </a:cubicBezTo>
                    <a:lnTo>
                      <a:pt x="318828" y="708320"/>
                    </a:lnTo>
                    <a:lnTo>
                      <a:pt x="324323" y="714593"/>
                    </a:lnTo>
                    <a:cubicBezTo>
                      <a:pt x="403892" y="787579"/>
                      <a:pt x="538642" y="835565"/>
                      <a:pt x="691477" y="835565"/>
                    </a:cubicBezTo>
                    <a:cubicBezTo>
                      <a:pt x="844313" y="835565"/>
                      <a:pt x="979062" y="787579"/>
                      <a:pt x="1058632" y="714593"/>
                    </a:cubicBezTo>
                    <a:close/>
                    <a:moveTo>
                      <a:pt x="529289" y="596891"/>
                    </a:moveTo>
                    <a:lnTo>
                      <a:pt x="549839" y="612326"/>
                    </a:lnTo>
                    <a:cubicBezTo>
                      <a:pt x="569871" y="624739"/>
                      <a:pt x="591813" y="635969"/>
                      <a:pt x="615368" y="645830"/>
                    </a:cubicBezTo>
                    <a:lnTo>
                      <a:pt x="670046" y="664221"/>
                    </a:lnTo>
                    <a:lnTo>
                      <a:pt x="724723" y="645830"/>
                    </a:lnTo>
                    <a:cubicBezTo>
                      <a:pt x="748278" y="635969"/>
                      <a:pt x="770220" y="624739"/>
                      <a:pt x="790252" y="612326"/>
                    </a:cubicBezTo>
                    <a:lnTo>
                      <a:pt x="794484" y="609148"/>
                    </a:lnTo>
                    <a:lnTo>
                      <a:pt x="691478" y="617544"/>
                    </a:lnTo>
                    <a:cubicBezTo>
                      <a:pt x="650301" y="617544"/>
                      <a:pt x="610343" y="614169"/>
                      <a:pt x="572227" y="607823"/>
                    </a:cubicBezTo>
                    <a:close/>
                    <a:moveTo>
                      <a:pt x="1103331" y="462120"/>
                    </a:moveTo>
                    <a:lnTo>
                      <a:pt x="1087151" y="481410"/>
                    </a:lnTo>
                    <a:cubicBezTo>
                      <a:pt x="1044276" y="522477"/>
                      <a:pt x="986534" y="556510"/>
                      <a:pt x="918923" y="580277"/>
                    </a:cubicBezTo>
                    <a:lnTo>
                      <a:pt x="870829" y="592522"/>
                    </a:lnTo>
                    <a:lnTo>
                      <a:pt x="814572" y="636644"/>
                    </a:lnTo>
                    <a:cubicBezTo>
                      <a:pt x="792984" y="650613"/>
                      <a:pt x="769338" y="663250"/>
                      <a:pt x="743953" y="674348"/>
                    </a:cubicBezTo>
                    <a:lnTo>
                      <a:pt x="730989" y="678901"/>
                    </a:lnTo>
                    <a:lnTo>
                      <a:pt x="773693" y="687116"/>
                    </a:lnTo>
                    <a:cubicBezTo>
                      <a:pt x="802516" y="690771"/>
                      <a:pt x="832360" y="692690"/>
                      <a:pt x="862927" y="692690"/>
                    </a:cubicBezTo>
                    <a:cubicBezTo>
                      <a:pt x="954629" y="692690"/>
                      <a:pt x="1039819" y="675415"/>
                      <a:pt x="1110486" y="645830"/>
                    </a:cubicBezTo>
                    <a:lnTo>
                      <a:pt x="1110576" y="645784"/>
                    </a:lnTo>
                    <a:lnTo>
                      <a:pt x="1125255" y="616481"/>
                    </a:lnTo>
                    <a:cubicBezTo>
                      <a:pt x="1131153" y="598620"/>
                      <a:pt x="1134250" y="580126"/>
                      <a:pt x="1134250" y="561184"/>
                    </a:cubicBezTo>
                    <a:cubicBezTo>
                      <a:pt x="1134250" y="542242"/>
                      <a:pt x="1131153" y="523749"/>
                      <a:pt x="1125255" y="505887"/>
                    </a:cubicBezTo>
                    <a:close/>
                    <a:moveTo>
                      <a:pt x="279624" y="462119"/>
                    </a:moveTo>
                    <a:lnTo>
                      <a:pt x="257700" y="505887"/>
                    </a:lnTo>
                    <a:cubicBezTo>
                      <a:pt x="251802" y="523749"/>
                      <a:pt x="248704" y="542242"/>
                      <a:pt x="248704" y="561184"/>
                    </a:cubicBezTo>
                    <a:cubicBezTo>
                      <a:pt x="248704" y="580126"/>
                      <a:pt x="251802" y="598620"/>
                      <a:pt x="257700" y="616481"/>
                    </a:cubicBezTo>
                    <a:lnTo>
                      <a:pt x="281073" y="663142"/>
                    </a:lnTo>
                    <a:lnTo>
                      <a:pt x="304817" y="671128"/>
                    </a:lnTo>
                    <a:cubicBezTo>
                      <a:pt x="357789" y="685012"/>
                      <a:pt x="416030" y="692690"/>
                      <a:pt x="477164" y="692690"/>
                    </a:cubicBezTo>
                    <a:cubicBezTo>
                      <a:pt x="507731" y="692690"/>
                      <a:pt x="537575" y="690771"/>
                      <a:pt x="566398" y="687116"/>
                    </a:cubicBezTo>
                    <a:lnTo>
                      <a:pt x="610971" y="678542"/>
                    </a:lnTo>
                    <a:lnTo>
                      <a:pt x="542093" y="646868"/>
                    </a:lnTo>
                    <a:cubicBezTo>
                      <a:pt x="513847" y="630255"/>
                      <a:pt x="488693" y="611480"/>
                      <a:pt x="467255" y="590947"/>
                    </a:cubicBezTo>
                    <a:lnTo>
                      <a:pt x="454710" y="575990"/>
                    </a:lnTo>
                    <a:lnTo>
                      <a:pt x="370643" y="537331"/>
                    </a:lnTo>
                    <a:cubicBezTo>
                      <a:pt x="342397" y="520718"/>
                      <a:pt x="317243" y="501943"/>
                      <a:pt x="295805" y="481410"/>
                    </a:cubicBezTo>
                    <a:close/>
                    <a:moveTo>
                      <a:pt x="395247" y="357431"/>
                    </a:moveTo>
                    <a:lnTo>
                      <a:pt x="393767" y="358083"/>
                    </a:lnTo>
                    <a:cubicBezTo>
                      <a:pt x="367556" y="372845"/>
                      <a:pt x="344215" y="389529"/>
                      <a:pt x="324323" y="407775"/>
                    </a:cubicBezTo>
                    <a:lnTo>
                      <a:pt x="300496" y="434978"/>
                    </a:lnTo>
                    <a:lnTo>
                      <a:pt x="324323" y="462181"/>
                    </a:lnTo>
                    <a:cubicBezTo>
                      <a:pt x="344215" y="480428"/>
                      <a:pt x="367556" y="497112"/>
                      <a:pt x="393767" y="511874"/>
                    </a:cubicBezTo>
                    <a:lnTo>
                      <a:pt x="414969" y="521211"/>
                    </a:lnTo>
                    <a:lnTo>
                      <a:pt x="395457" y="480538"/>
                    </a:lnTo>
                    <a:cubicBezTo>
                      <a:pt x="389101" y="460437"/>
                      <a:pt x="385763" y="439626"/>
                      <a:pt x="385763" y="418309"/>
                    </a:cubicBezTo>
                    <a:close/>
                    <a:moveTo>
                      <a:pt x="933921" y="333744"/>
                    </a:moveTo>
                    <a:lnTo>
                      <a:pt x="944636" y="356081"/>
                    </a:lnTo>
                    <a:cubicBezTo>
                      <a:pt x="950992" y="376181"/>
                      <a:pt x="954330" y="396993"/>
                      <a:pt x="954330" y="418309"/>
                    </a:cubicBezTo>
                    <a:cubicBezTo>
                      <a:pt x="954330" y="460942"/>
                      <a:pt x="940978" y="501556"/>
                      <a:pt x="916832" y="538497"/>
                    </a:cubicBezTo>
                    <a:lnTo>
                      <a:pt x="909861" y="546808"/>
                    </a:lnTo>
                    <a:lnTo>
                      <a:pt x="989188" y="511874"/>
                    </a:lnTo>
                    <a:cubicBezTo>
                      <a:pt x="1015398" y="497112"/>
                      <a:pt x="1038739" y="480428"/>
                      <a:pt x="1058632" y="462181"/>
                    </a:cubicBezTo>
                    <a:lnTo>
                      <a:pt x="1082458" y="434978"/>
                    </a:lnTo>
                    <a:lnTo>
                      <a:pt x="1058632" y="407775"/>
                    </a:lnTo>
                    <a:cubicBezTo>
                      <a:pt x="1038739" y="389529"/>
                      <a:pt x="1015398" y="372845"/>
                      <a:pt x="989188" y="358083"/>
                    </a:cubicBezTo>
                    <a:close/>
                    <a:moveTo>
                      <a:pt x="691477" y="286803"/>
                    </a:moveTo>
                    <a:cubicBezTo>
                      <a:pt x="615059" y="286803"/>
                      <a:pt x="543163" y="298800"/>
                      <a:pt x="480425" y="319920"/>
                    </a:cubicBezTo>
                    <a:lnTo>
                      <a:pt x="442333" y="336695"/>
                    </a:lnTo>
                    <a:lnTo>
                      <a:pt x="429150" y="363012"/>
                    </a:lnTo>
                    <a:cubicBezTo>
                      <a:pt x="423252" y="380874"/>
                      <a:pt x="420154" y="399367"/>
                      <a:pt x="420154" y="418309"/>
                    </a:cubicBezTo>
                    <a:cubicBezTo>
                      <a:pt x="420154" y="456193"/>
                      <a:pt x="432544" y="492284"/>
                      <a:pt x="454949" y="525111"/>
                    </a:cubicBezTo>
                    <a:lnTo>
                      <a:pt x="474495" y="547425"/>
                    </a:lnTo>
                    <a:lnTo>
                      <a:pt x="480425" y="550037"/>
                    </a:lnTo>
                    <a:cubicBezTo>
                      <a:pt x="543163" y="571157"/>
                      <a:pt x="615059" y="583153"/>
                      <a:pt x="691477" y="583153"/>
                    </a:cubicBezTo>
                    <a:cubicBezTo>
                      <a:pt x="729686" y="583153"/>
                      <a:pt x="766765" y="580154"/>
                      <a:pt x="802133" y="574515"/>
                    </a:cubicBezTo>
                    <a:lnTo>
                      <a:pt x="852659" y="562196"/>
                    </a:lnTo>
                    <a:lnTo>
                      <a:pt x="885142" y="525111"/>
                    </a:lnTo>
                    <a:cubicBezTo>
                      <a:pt x="907547" y="492284"/>
                      <a:pt x="919937" y="456193"/>
                      <a:pt x="919937" y="418309"/>
                    </a:cubicBezTo>
                    <a:cubicBezTo>
                      <a:pt x="919937" y="399367"/>
                      <a:pt x="916840" y="380874"/>
                      <a:pt x="910942" y="363012"/>
                    </a:cubicBezTo>
                    <a:lnTo>
                      <a:pt x="887523" y="316261"/>
                    </a:lnTo>
                    <a:lnTo>
                      <a:pt x="802133" y="295442"/>
                    </a:lnTo>
                    <a:cubicBezTo>
                      <a:pt x="766765" y="289802"/>
                      <a:pt x="729686" y="286803"/>
                      <a:pt x="691477" y="286803"/>
                    </a:cubicBezTo>
                    <a:close/>
                    <a:moveTo>
                      <a:pt x="1139260" y="205500"/>
                    </a:moveTo>
                    <a:lnTo>
                      <a:pt x="1158949" y="246544"/>
                    </a:lnTo>
                    <a:cubicBezTo>
                      <a:pt x="1165305" y="266644"/>
                      <a:pt x="1168643" y="287456"/>
                      <a:pt x="1168643" y="308772"/>
                    </a:cubicBezTo>
                    <a:cubicBezTo>
                      <a:pt x="1168643" y="351405"/>
                      <a:pt x="1155291" y="392019"/>
                      <a:pt x="1131145" y="428960"/>
                    </a:cubicBezTo>
                    <a:lnTo>
                      <a:pt x="1126097" y="434978"/>
                    </a:lnTo>
                    <a:lnTo>
                      <a:pt x="1131145" y="440996"/>
                    </a:lnTo>
                    <a:cubicBezTo>
                      <a:pt x="1155291" y="477937"/>
                      <a:pt x="1168643" y="518552"/>
                      <a:pt x="1168643" y="561184"/>
                    </a:cubicBezTo>
                    <a:lnTo>
                      <a:pt x="1159348" y="620847"/>
                    </a:lnTo>
                    <a:lnTo>
                      <a:pt x="1176015" y="612326"/>
                    </a:lnTo>
                    <a:cubicBezTo>
                      <a:pt x="1256141" y="562673"/>
                      <a:pt x="1305700" y="494077"/>
                      <a:pt x="1305700" y="418309"/>
                    </a:cubicBezTo>
                    <a:cubicBezTo>
                      <a:pt x="1305700" y="342541"/>
                      <a:pt x="1256141" y="273946"/>
                      <a:pt x="1176015" y="224293"/>
                    </a:cubicBezTo>
                    <a:close/>
                    <a:moveTo>
                      <a:pt x="257963" y="181250"/>
                    </a:moveTo>
                    <a:lnTo>
                      <a:pt x="229605" y="190788"/>
                    </a:lnTo>
                    <a:cubicBezTo>
                      <a:pt x="111827" y="240097"/>
                      <a:pt x="34391" y="323599"/>
                      <a:pt x="34391" y="418309"/>
                    </a:cubicBezTo>
                    <a:cubicBezTo>
                      <a:pt x="34391" y="513019"/>
                      <a:pt x="111827" y="596522"/>
                      <a:pt x="229605" y="645830"/>
                    </a:cubicBezTo>
                    <a:lnTo>
                      <a:pt x="235753" y="647898"/>
                    </a:lnTo>
                    <a:lnTo>
                      <a:pt x="224007" y="623413"/>
                    </a:lnTo>
                    <a:cubicBezTo>
                      <a:pt x="217651" y="603312"/>
                      <a:pt x="214313" y="582501"/>
                      <a:pt x="214313" y="561184"/>
                    </a:cubicBezTo>
                    <a:cubicBezTo>
                      <a:pt x="214313" y="518552"/>
                      <a:pt x="227665" y="477937"/>
                      <a:pt x="251811" y="440996"/>
                    </a:cubicBezTo>
                    <a:lnTo>
                      <a:pt x="256859" y="434978"/>
                    </a:lnTo>
                    <a:lnTo>
                      <a:pt x="251811" y="428960"/>
                    </a:lnTo>
                    <a:cubicBezTo>
                      <a:pt x="227665" y="392019"/>
                      <a:pt x="214313" y="351405"/>
                      <a:pt x="214313" y="308772"/>
                    </a:cubicBezTo>
                    <a:cubicBezTo>
                      <a:pt x="214313" y="266140"/>
                      <a:pt x="227665" y="225525"/>
                      <a:pt x="251811" y="188584"/>
                    </a:cubicBezTo>
                    <a:close/>
                    <a:moveTo>
                      <a:pt x="670420" y="172523"/>
                    </a:moveTo>
                    <a:lnTo>
                      <a:pt x="651875" y="177044"/>
                    </a:lnTo>
                    <a:cubicBezTo>
                      <a:pt x="589137" y="198164"/>
                      <a:pt x="535558" y="228407"/>
                      <a:pt x="495773" y="264900"/>
                    </a:cubicBezTo>
                    <a:lnTo>
                      <a:pt x="476949" y="286391"/>
                    </a:lnTo>
                    <a:lnTo>
                      <a:pt x="572227" y="262133"/>
                    </a:lnTo>
                    <a:cubicBezTo>
                      <a:pt x="610343" y="255787"/>
                      <a:pt x="650301" y="252412"/>
                      <a:pt x="691478" y="252412"/>
                    </a:cubicBezTo>
                    <a:cubicBezTo>
                      <a:pt x="732655" y="252412"/>
                      <a:pt x="772613" y="255787"/>
                      <a:pt x="810729" y="262133"/>
                    </a:cubicBezTo>
                    <a:lnTo>
                      <a:pt x="850839" y="272345"/>
                    </a:lnTo>
                    <a:lnTo>
                      <a:pt x="844319" y="264900"/>
                    </a:lnTo>
                    <a:cubicBezTo>
                      <a:pt x="812491" y="235706"/>
                      <a:pt x="771834" y="210512"/>
                      <a:pt x="724723" y="190788"/>
                    </a:cubicBezTo>
                    <a:close/>
                    <a:moveTo>
                      <a:pt x="862927" y="143928"/>
                    </a:moveTo>
                    <a:cubicBezTo>
                      <a:pt x="824718" y="143928"/>
                      <a:pt x="787640" y="146927"/>
                      <a:pt x="752271" y="152566"/>
                    </a:cubicBezTo>
                    <a:lnTo>
                      <a:pt x="731053" y="157740"/>
                    </a:lnTo>
                    <a:lnTo>
                      <a:pt x="743953" y="162271"/>
                    </a:lnTo>
                    <a:cubicBezTo>
                      <a:pt x="794723" y="184466"/>
                      <a:pt x="838538" y="212818"/>
                      <a:pt x="872838" y="245672"/>
                    </a:cubicBezTo>
                    <a:lnTo>
                      <a:pt x="907260" y="286710"/>
                    </a:lnTo>
                    <a:lnTo>
                      <a:pt x="918923" y="289679"/>
                    </a:lnTo>
                    <a:cubicBezTo>
                      <a:pt x="986534" y="313446"/>
                      <a:pt x="1044276" y="347480"/>
                      <a:pt x="1087151" y="388547"/>
                    </a:cubicBezTo>
                    <a:lnTo>
                      <a:pt x="1103331" y="407836"/>
                    </a:lnTo>
                    <a:lnTo>
                      <a:pt x="1125255" y="364069"/>
                    </a:lnTo>
                    <a:cubicBezTo>
                      <a:pt x="1131153" y="346208"/>
                      <a:pt x="1134250" y="327714"/>
                      <a:pt x="1134250" y="308772"/>
                    </a:cubicBezTo>
                    <a:cubicBezTo>
                      <a:pt x="1134250" y="270888"/>
                      <a:pt x="1121860" y="234797"/>
                      <a:pt x="1099455" y="201971"/>
                    </a:cubicBezTo>
                    <a:lnTo>
                      <a:pt x="1080962" y="180858"/>
                    </a:lnTo>
                    <a:lnTo>
                      <a:pt x="1035274" y="165490"/>
                    </a:lnTo>
                    <a:cubicBezTo>
                      <a:pt x="982302" y="151606"/>
                      <a:pt x="924061" y="143928"/>
                      <a:pt x="862927" y="143928"/>
                    </a:cubicBezTo>
                    <a:close/>
                    <a:moveTo>
                      <a:pt x="477164" y="143928"/>
                    </a:moveTo>
                    <a:cubicBezTo>
                      <a:pt x="446597" y="143928"/>
                      <a:pt x="416753" y="145848"/>
                      <a:pt x="387930" y="149503"/>
                    </a:cubicBezTo>
                    <a:lnTo>
                      <a:pt x="317608" y="163030"/>
                    </a:lnTo>
                    <a:lnTo>
                      <a:pt x="283499" y="201971"/>
                    </a:lnTo>
                    <a:cubicBezTo>
                      <a:pt x="261094" y="234797"/>
                      <a:pt x="248704" y="270888"/>
                      <a:pt x="248704" y="308772"/>
                    </a:cubicBezTo>
                    <a:cubicBezTo>
                      <a:pt x="248704" y="327714"/>
                      <a:pt x="251802" y="346208"/>
                      <a:pt x="257700" y="364069"/>
                    </a:cubicBezTo>
                    <a:lnTo>
                      <a:pt x="279624" y="407838"/>
                    </a:lnTo>
                    <a:lnTo>
                      <a:pt x="295805" y="388547"/>
                    </a:lnTo>
                    <a:cubicBezTo>
                      <a:pt x="317243" y="368013"/>
                      <a:pt x="342397" y="349238"/>
                      <a:pt x="370643" y="332626"/>
                    </a:cubicBezTo>
                    <a:lnTo>
                      <a:pt x="416917" y="311346"/>
                    </a:lnTo>
                    <a:lnTo>
                      <a:pt x="423261" y="298121"/>
                    </a:lnTo>
                    <a:cubicBezTo>
                      <a:pt x="459480" y="242710"/>
                      <a:pt x="519985" y="195564"/>
                      <a:pt x="596141" y="162271"/>
                    </a:cubicBezTo>
                    <a:lnTo>
                      <a:pt x="610138" y="157916"/>
                    </a:lnTo>
                    <a:lnTo>
                      <a:pt x="566398" y="149503"/>
                    </a:lnTo>
                    <a:cubicBezTo>
                      <a:pt x="537575" y="145848"/>
                      <a:pt x="507731" y="143928"/>
                      <a:pt x="477164" y="143928"/>
                    </a:cubicBezTo>
                    <a:close/>
                    <a:moveTo>
                      <a:pt x="691477" y="34391"/>
                    </a:moveTo>
                    <a:cubicBezTo>
                      <a:pt x="569209" y="34391"/>
                      <a:pt x="458515" y="65102"/>
                      <a:pt x="378389" y="114756"/>
                    </a:cubicBezTo>
                    <a:lnTo>
                      <a:pt x="375519" y="116911"/>
                    </a:lnTo>
                    <a:lnTo>
                      <a:pt x="381000" y="115810"/>
                    </a:lnTo>
                    <a:cubicBezTo>
                      <a:pt x="412062" y="111697"/>
                      <a:pt x="444224" y="109537"/>
                      <a:pt x="477165" y="109537"/>
                    </a:cubicBezTo>
                    <a:cubicBezTo>
                      <a:pt x="543048" y="109537"/>
                      <a:pt x="605812" y="118177"/>
                      <a:pt x="662899" y="133802"/>
                    </a:cubicBezTo>
                    <a:lnTo>
                      <a:pt x="674527" y="137886"/>
                    </a:lnTo>
                    <a:lnTo>
                      <a:pt x="721034" y="123419"/>
                    </a:lnTo>
                    <a:cubicBezTo>
                      <a:pt x="765858" y="114397"/>
                      <a:pt x="813516" y="109537"/>
                      <a:pt x="862928" y="109537"/>
                    </a:cubicBezTo>
                    <a:cubicBezTo>
                      <a:pt x="895869" y="109537"/>
                      <a:pt x="928031" y="111697"/>
                      <a:pt x="959094" y="115810"/>
                    </a:cubicBezTo>
                    <a:lnTo>
                      <a:pt x="1023083" y="128664"/>
                    </a:lnTo>
                    <a:lnTo>
                      <a:pt x="1004565" y="114756"/>
                    </a:lnTo>
                    <a:cubicBezTo>
                      <a:pt x="924439" y="65102"/>
                      <a:pt x="813746" y="34391"/>
                      <a:pt x="691477" y="34391"/>
                    </a:cubicBezTo>
                    <a:close/>
                    <a:moveTo>
                      <a:pt x="691478" y="0"/>
                    </a:moveTo>
                    <a:cubicBezTo>
                      <a:pt x="856185" y="0"/>
                      <a:pt x="1001401" y="54001"/>
                      <a:pt x="1087151" y="136135"/>
                    </a:cubicBezTo>
                    <a:lnTo>
                      <a:pt x="1100452" y="151992"/>
                    </a:lnTo>
                    <a:lnTo>
                      <a:pt x="1129716" y="162271"/>
                    </a:lnTo>
                    <a:cubicBezTo>
                      <a:pt x="1256642" y="217759"/>
                      <a:pt x="1340093" y="311728"/>
                      <a:pt x="1340093" y="418309"/>
                    </a:cubicBezTo>
                    <a:cubicBezTo>
                      <a:pt x="1340093" y="503574"/>
                      <a:pt x="1286685" y="580767"/>
                      <a:pt x="1200335" y="636644"/>
                    </a:cubicBezTo>
                    <a:lnTo>
                      <a:pt x="1136167" y="670903"/>
                    </a:lnTo>
                    <a:lnTo>
                      <a:pt x="1131145" y="681372"/>
                    </a:lnTo>
                    <a:cubicBezTo>
                      <a:pt x="1058708" y="792195"/>
                      <a:pt x="889126" y="869956"/>
                      <a:pt x="691478" y="869956"/>
                    </a:cubicBezTo>
                    <a:cubicBezTo>
                      <a:pt x="526771" y="869956"/>
                      <a:pt x="381555" y="815955"/>
                      <a:pt x="295805" y="733822"/>
                    </a:cubicBezTo>
                    <a:lnTo>
                      <a:pt x="260763" y="692045"/>
                    </a:lnTo>
                    <a:lnTo>
                      <a:pt x="210377" y="674348"/>
                    </a:lnTo>
                    <a:cubicBezTo>
                      <a:pt x="83451" y="618859"/>
                      <a:pt x="0" y="524891"/>
                      <a:pt x="0" y="418309"/>
                    </a:cubicBezTo>
                    <a:cubicBezTo>
                      <a:pt x="0" y="290412"/>
                      <a:pt x="120169" y="180676"/>
                      <a:pt x="291431" y="133802"/>
                    </a:cubicBezTo>
                    <a:lnTo>
                      <a:pt x="301310" y="131818"/>
                    </a:lnTo>
                    <a:lnTo>
                      <a:pt x="354072" y="90437"/>
                    </a:lnTo>
                    <a:cubicBezTo>
                      <a:pt x="440421" y="34561"/>
                      <a:pt x="559713" y="0"/>
                      <a:pt x="6914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87" name="グループ化 286">
            <a:extLst>
              <a:ext uri="{FF2B5EF4-FFF2-40B4-BE49-F238E27FC236}">
                <a16:creationId xmlns:a16="http://schemas.microsoft.com/office/drawing/2014/main" id="{79177284-E187-4E0C-8726-5CFD6AA27357}"/>
              </a:ext>
            </a:extLst>
          </p:cNvPr>
          <p:cNvGrpSpPr/>
          <p:nvPr/>
        </p:nvGrpSpPr>
        <p:grpSpPr>
          <a:xfrm>
            <a:off x="4496330" y="1851500"/>
            <a:ext cx="3224202" cy="2083737"/>
            <a:chOff x="6530649" y="3633840"/>
            <a:chExt cx="2562286" cy="1655954"/>
          </a:xfrm>
        </p:grpSpPr>
        <p:grpSp>
          <p:nvGrpSpPr>
            <p:cNvPr id="288" name="グループ化 287">
              <a:extLst>
                <a:ext uri="{FF2B5EF4-FFF2-40B4-BE49-F238E27FC236}">
                  <a16:creationId xmlns:a16="http://schemas.microsoft.com/office/drawing/2014/main" id="{5F67EA8E-2FB5-4C19-9753-C2FA4AF0F678}"/>
                </a:ext>
              </a:extLst>
            </p:cNvPr>
            <p:cNvGrpSpPr/>
            <p:nvPr/>
          </p:nvGrpSpPr>
          <p:grpSpPr>
            <a:xfrm>
              <a:off x="6530649" y="3753095"/>
              <a:ext cx="2562286" cy="1536699"/>
              <a:chOff x="746064" y="1894185"/>
              <a:chExt cx="2562286" cy="1536699"/>
            </a:xfrm>
          </p:grpSpPr>
          <p:grpSp>
            <p:nvGrpSpPr>
              <p:cNvPr id="366" name="グループ化 365">
                <a:extLst>
                  <a:ext uri="{FF2B5EF4-FFF2-40B4-BE49-F238E27FC236}">
                    <a16:creationId xmlns:a16="http://schemas.microsoft.com/office/drawing/2014/main" id="{C8B9883C-502F-4945-B03E-26BC0334D6EF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369" name="フリーフォーム: 図形 368">
                  <a:extLst>
                    <a:ext uri="{FF2B5EF4-FFF2-40B4-BE49-F238E27FC236}">
                      <a16:creationId xmlns:a16="http://schemas.microsoft.com/office/drawing/2014/main" id="{01688730-9F8B-4BEA-B9FB-137434BEF5E1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0" name="楕円 369">
                  <a:extLst>
                    <a:ext uri="{FF2B5EF4-FFF2-40B4-BE49-F238E27FC236}">
                      <a16:creationId xmlns:a16="http://schemas.microsoft.com/office/drawing/2014/main" id="{B3C9A146-87AC-4E4C-ACBF-89ABC4AFFC87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67" name="楕円 366">
                <a:extLst>
                  <a:ext uri="{FF2B5EF4-FFF2-40B4-BE49-F238E27FC236}">
                    <a16:creationId xmlns:a16="http://schemas.microsoft.com/office/drawing/2014/main" id="{76C3988D-2B66-46B5-8E0D-CC4CD0A5DEA3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257A63EC-3AAE-48A9-A059-AF18136EBA0A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9" name="グループ化 288">
              <a:extLst>
                <a:ext uri="{FF2B5EF4-FFF2-40B4-BE49-F238E27FC236}">
                  <a16:creationId xmlns:a16="http://schemas.microsoft.com/office/drawing/2014/main" id="{A2399D16-A835-453F-A8C6-34EA85D27B52}"/>
                </a:ext>
              </a:extLst>
            </p:cNvPr>
            <p:cNvGrpSpPr/>
            <p:nvPr/>
          </p:nvGrpSpPr>
          <p:grpSpPr>
            <a:xfrm rot="17744038" flipH="1">
              <a:off x="7444676" y="3597626"/>
              <a:ext cx="405197" cy="1119375"/>
              <a:chOff x="7383270" y="3535995"/>
              <a:chExt cx="910377" cy="2514956"/>
            </a:xfrm>
          </p:grpSpPr>
          <p:sp>
            <p:nvSpPr>
              <p:cNvPr id="356" name="台形 355">
                <a:extLst>
                  <a:ext uri="{FF2B5EF4-FFF2-40B4-BE49-F238E27FC236}">
                    <a16:creationId xmlns:a16="http://schemas.microsoft.com/office/drawing/2014/main" id="{9B313056-A850-49FA-922B-A5AD383246CE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7" name="台形 356">
                <a:extLst>
                  <a:ext uri="{FF2B5EF4-FFF2-40B4-BE49-F238E27FC236}">
                    <a16:creationId xmlns:a16="http://schemas.microsoft.com/office/drawing/2014/main" id="{D7EF5857-4D18-46B4-A16D-44235F81EB82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8" name="台形 357">
                <a:extLst>
                  <a:ext uri="{FF2B5EF4-FFF2-40B4-BE49-F238E27FC236}">
                    <a16:creationId xmlns:a16="http://schemas.microsoft.com/office/drawing/2014/main" id="{AEB23478-1B0A-414E-AA5F-4869E00410E1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9" name="台形 358">
                <a:extLst>
                  <a:ext uri="{FF2B5EF4-FFF2-40B4-BE49-F238E27FC236}">
                    <a16:creationId xmlns:a16="http://schemas.microsoft.com/office/drawing/2014/main" id="{E1ACAEAD-2876-48C6-A34D-023ADA659074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0" name="台形 359">
                <a:extLst>
                  <a:ext uri="{FF2B5EF4-FFF2-40B4-BE49-F238E27FC236}">
                    <a16:creationId xmlns:a16="http://schemas.microsoft.com/office/drawing/2014/main" id="{9EA807C7-6E7F-409E-ABDC-D7C26D681FBA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6FFCB20F-B7ED-4DA4-9B34-102587ECDF75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2" name="月 361">
                <a:extLst>
                  <a:ext uri="{FF2B5EF4-FFF2-40B4-BE49-F238E27FC236}">
                    <a16:creationId xmlns:a16="http://schemas.microsoft.com/office/drawing/2014/main" id="{5B57B3A6-68CB-4BF3-8DB8-9085EB5D5A86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3" name="月 362">
                <a:extLst>
                  <a:ext uri="{FF2B5EF4-FFF2-40B4-BE49-F238E27FC236}">
                    <a16:creationId xmlns:a16="http://schemas.microsoft.com/office/drawing/2014/main" id="{FA47C853-B282-4D59-9F05-67BB970F5033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4" name="月 363">
                <a:extLst>
                  <a:ext uri="{FF2B5EF4-FFF2-40B4-BE49-F238E27FC236}">
                    <a16:creationId xmlns:a16="http://schemas.microsoft.com/office/drawing/2014/main" id="{74FAD86F-C811-4B77-91E6-ECFBA7F35742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5" name="月 364">
                <a:extLst>
                  <a:ext uri="{FF2B5EF4-FFF2-40B4-BE49-F238E27FC236}">
                    <a16:creationId xmlns:a16="http://schemas.microsoft.com/office/drawing/2014/main" id="{2A3DB57C-E4FD-40C0-9D50-A988094F694E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0" name="グループ化 289">
              <a:extLst>
                <a:ext uri="{FF2B5EF4-FFF2-40B4-BE49-F238E27FC236}">
                  <a16:creationId xmlns:a16="http://schemas.microsoft.com/office/drawing/2014/main" id="{B60F7BD8-D040-43D4-978C-FFE41DE9C8BE}"/>
                </a:ext>
              </a:extLst>
            </p:cNvPr>
            <p:cNvGrpSpPr/>
            <p:nvPr/>
          </p:nvGrpSpPr>
          <p:grpSpPr>
            <a:xfrm rot="5193566">
              <a:off x="7166490" y="3791267"/>
              <a:ext cx="405197" cy="1119375"/>
              <a:chOff x="7383270" y="3535994"/>
              <a:chExt cx="910377" cy="2514957"/>
            </a:xfrm>
          </p:grpSpPr>
          <p:sp>
            <p:nvSpPr>
              <p:cNvPr id="346" name="台形 345">
                <a:extLst>
                  <a:ext uri="{FF2B5EF4-FFF2-40B4-BE49-F238E27FC236}">
                    <a16:creationId xmlns:a16="http://schemas.microsoft.com/office/drawing/2014/main" id="{63914877-50F9-4845-B65C-F8D034CF3506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7" name="台形 346">
                <a:extLst>
                  <a:ext uri="{FF2B5EF4-FFF2-40B4-BE49-F238E27FC236}">
                    <a16:creationId xmlns:a16="http://schemas.microsoft.com/office/drawing/2014/main" id="{A5D93AF6-522F-4B11-81D2-88EA1B3AEDDB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8" name="台形 347">
                <a:extLst>
                  <a:ext uri="{FF2B5EF4-FFF2-40B4-BE49-F238E27FC236}">
                    <a16:creationId xmlns:a16="http://schemas.microsoft.com/office/drawing/2014/main" id="{7E49D150-EE64-47E6-BF7F-2255187E3D8E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9" name="台形 348">
                <a:extLst>
                  <a:ext uri="{FF2B5EF4-FFF2-40B4-BE49-F238E27FC236}">
                    <a16:creationId xmlns:a16="http://schemas.microsoft.com/office/drawing/2014/main" id="{14E04030-4FE8-4E4A-9EBA-7EF6C0EA830A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0" name="台形 349">
                <a:extLst>
                  <a:ext uri="{FF2B5EF4-FFF2-40B4-BE49-F238E27FC236}">
                    <a16:creationId xmlns:a16="http://schemas.microsoft.com/office/drawing/2014/main" id="{A9D7FFE9-0CF3-4DE2-A0F3-8A3ECB078811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11161416-A1BA-4E3C-8439-44235F14CE33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2" name="月 351">
                <a:extLst>
                  <a:ext uri="{FF2B5EF4-FFF2-40B4-BE49-F238E27FC236}">
                    <a16:creationId xmlns:a16="http://schemas.microsoft.com/office/drawing/2014/main" id="{5E7BB156-223A-43D1-9482-A61DD15582A3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3" name="月 352">
                <a:extLst>
                  <a:ext uri="{FF2B5EF4-FFF2-40B4-BE49-F238E27FC236}">
                    <a16:creationId xmlns:a16="http://schemas.microsoft.com/office/drawing/2014/main" id="{1C41E32A-A418-4687-B345-07EB480A369A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4" name="月 353">
                <a:extLst>
                  <a:ext uri="{FF2B5EF4-FFF2-40B4-BE49-F238E27FC236}">
                    <a16:creationId xmlns:a16="http://schemas.microsoft.com/office/drawing/2014/main" id="{E04B2095-3F8A-47CF-BB31-726B87B02AFE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5" name="月 354">
                <a:extLst>
                  <a:ext uri="{FF2B5EF4-FFF2-40B4-BE49-F238E27FC236}">
                    <a16:creationId xmlns:a16="http://schemas.microsoft.com/office/drawing/2014/main" id="{1581EC99-28F9-4822-AED3-9D54479BC37D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1" name="グループ化 290">
              <a:extLst>
                <a:ext uri="{FF2B5EF4-FFF2-40B4-BE49-F238E27FC236}">
                  <a16:creationId xmlns:a16="http://schemas.microsoft.com/office/drawing/2014/main" id="{F652FEB4-E365-48D3-BCCD-74D3F1316EF4}"/>
                </a:ext>
              </a:extLst>
            </p:cNvPr>
            <p:cNvGrpSpPr/>
            <p:nvPr/>
          </p:nvGrpSpPr>
          <p:grpSpPr>
            <a:xfrm rot="17793566" flipH="1">
              <a:off x="7010589" y="4036811"/>
              <a:ext cx="405197" cy="1119375"/>
              <a:chOff x="7383270" y="3535995"/>
              <a:chExt cx="910377" cy="2514956"/>
            </a:xfrm>
          </p:grpSpPr>
          <p:sp>
            <p:nvSpPr>
              <p:cNvPr id="336" name="台形 335">
                <a:extLst>
                  <a:ext uri="{FF2B5EF4-FFF2-40B4-BE49-F238E27FC236}">
                    <a16:creationId xmlns:a16="http://schemas.microsoft.com/office/drawing/2014/main" id="{50A58328-EED5-464F-A262-189FA228710A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7" name="台形 336">
                <a:extLst>
                  <a:ext uri="{FF2B5EF4-FFF2-40B4-BE49-F238E27FC236}">
                    <a16:creationId xmlns:a16="http://schemas.microsoft.com/office/drawing/2014/main" id="{C57FB173-EFA7-43D5-BFC8-4FCBF75F380F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8" name="台形 337">
                <a:extLst>
                  <a:ext uri="{FF2B5EF4-FFF2-40B4-BE49-F238E27FC236}">
                    <a16:creationId xmlns:a16="http://schemas.microsoft.com/office/drawing/2014/main" id="{547F5DE5-3099-43A8-9A81-EDF331FA0BE6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9" name="台形 338">
                <a:extLst>
                  <a:ext uri="{FF2B5EF4-FFF2-40B4-BE49-F238E27FC236}">
                    <a16:creationId xmlns:a16="http://schemas.microsoft.com/office/drawing/2014/main" id="{8F23B6DF-CF81-4752-9824-5F17E359D785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0" name="台形 339">
                <a:extLst>
                  <a:ext uri="{FF2B5EF4-FFF2-40B4-BE49-F238E27FC236}">
                    <a16:creationId xmlns:a16="http://schemas.microsoft.com/office/drawing/2014/main" id="{3666E3D7-A2F1-42E0-8DBB-EA47F77DF04C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BA2136AC-CCB0-4563-BDD3-D28A79F56C18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2" name="月 341">
                <a:extLst>
                  <a:ext uri="{FF2B5EF4-FFF2-40B4-BE49-F238E27FC236}">
                    <a16:creationId xmlns:a16="http://schemas.microsoft.com/office/drawing/2014/main" id="{95655073-E659-4E4F-AF4C-C4D20B8B2C6A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3" name="月 342">
                <a:extLst>
                  <a:ext uri="{FF2B5EF4-FFF2-40B4-BE49-F238E27FC236}">
                    <a16:creationId xmlns:a16="http://schemas.microsoft.com/office/drawing/2014/main" id="{A52B1CAB-EBB3-4C62-A993-70CF2B85FF29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4" name="月 343">
                <a:extLst>
                  <a:ext uri="{FF2B5EF4-FFF2-40B4-BE49-F238E27FC236}">
                    <a16:creationId xmlns:a16="http://schemas.microsoft.com/office/drawing/2014/main" id="{ACF0876B-356E-4C3B-A362-7B357C18CAD2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5" name="月 344">
                <a:extLst>
                  <a:ext uri="{FF2B5EF4-FFF2-40B4-BE49-F238E27FC236}">
                    <a16:creationId xmlns:a16="http://schemas.microsoft.com/office/drawing/2014/main" id="{7D1CB24E-FD84-49E5-8ACA-A5765A9C6775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2" name="グループ化 291">
              <a:extLst>
                <a:ext uri="{FF2B5EF4-FFF2-40B4-BE49-F238E27FC236}">
                  <a16:creationId xmlns:a16="http://schemas.microsoft.com/office/drawing/2014/main" id="{4F240897-6733-40FE-86CE-0AEA0C7425D3}"/>
                </a:ext>
              </a:extLst>
            </p:cNvPr>
            <p:cNvGrpSpPr/>
            <p:nvPr/>
          </p:nvGrpSpPr>
          <p:grpSpPr>
            <a:xfrm rot="2349166">
              <a:off x="8187062" y="3633840"/>
              <a:ext cx="405197" cy="1119375"/>
              <a:chOff x="7383270" y="3535994"/>
              <a:chExt cx="910377" cy="2514957"/>
            </a:xfrm>
          </p:grpSpPr>
          <p:sp>
            <p:nvSpPr>
              <p:cNvPr id="326" name="台形 325">
                <a:extLst>
                  <a:ext uri="{FF2B5EF4-FFF2-40B4-BE49-F238E27FC236}">
                    <a16:creationId xmlns:a16="http://schemas.microsoft.com/office/drawing/2014/main" id="{1934A13A-C953-44ED-9A2B-4BA72CC6E075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7" name="台形 326">
                <a:extLst>
                  <a:ext uri="{FF2B5EF4-FFF2-40B4-BE49-F238E27FC236}">
                    <a16:creationId xmlns:a16="http://schemas.microsoft.com/office/drawing/2014/main" id="{EF42A514-693C-49F9-B4B2-D93FB9F77DAE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8" name="台形 327">
                <a:extLst>
                  <a:ext uri="{FF2B5EF4-FFF2-40B4-BE49-F238E27FC236}">
                    <a16:creationId xmlns:a16="http://schemas.microsoft.com/office/drawing/2014/main" id="{742BC765-4866-49D1-80F7-500DF3227A7D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9" name="台形 328">
                <a:extLst>
                  <a:ext uri="{FF2B5EF4-FFF2-40B4-BE49-F238E27FC236}">
                    <a16:creationId xmlns:a16="http://schemas.microsoft.com/office/drawing/2014/main" id="{FEA0BD08-BB96-412A-BB7A-071B1AAA9AD6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0" name="台形 329">
                <a:extLst>
                  <a:ext uri="{FF2B5EF4-FFF2-40B4-BE49-F238E27FC236}">
                    <a16:creationId xmlns:a16="http://schemas.microsoft.com/office/drawing/2014/main" id="{B7295973-1B15-4DF7-A472-9E33F7EF4EF6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80400EED-CA83-439D-B348-F5192F69DDA1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2" name="月 331">
                <a:extLst>
                  <a:ext uri="{FF2B5EF4-FFF2-40B4-BE49-F238E27FC236}">
                    <a16:creationId xmlns:a16="http://schemas.microsoft.com/office/drawing/2014/main" id="{1AD6F9C7-F0D9-436A-B6E5-7B89C9CF58EB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3" name="月 332">
                <a:extLst>
                  <a:ext uri="{FF2B5EF4-FFF2-40B4-BE49-F238E27FC236}">
                    <a16:creationId xmlns:a16="http://schemas.microsoft.com/office/drawing/2014/main" id="{AE7083F7-4D53-406A-AED6-711247F6C453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4" name="月 333">
                <a:extLst>
                  <a:ext uri="{FF2B5EF4-FFF2-40B4-BE49-F238E27FC236}">
                    <a16:creationId xmlns:a16="http://schemas.microsoft.com/office/drawing/2014/main" id="{E0A7E7EA-4590-49FD-9F67-972812F40116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35" name="月 334">
                <a:extLst>
                  <a:ext uri="{FF2B5EF4-FFF2-40B4-BE49-F238E27FC236}">
                    <a16:creationId xmlns:a16="http://schemas.microsoft.com/office/drawing/2014/main" id="{1F67D6DD-21F5-4F56-8648-2571224DE88F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3" name="グループ化 292">
              <a:extLst>
                <a:ext uri="{FF2B5EF4-FFF2-40B4-BE49-F238E27FC236}">
                  <a16:creationId xmlns:a16="http://schemas.microsoft.com/office/drawing/2014/main" id="{0A44B55B-15A1-4826-AFB2-6874C7E9C66F}"/>
                </a:ext>
              </a:extLst>
            </p:cNvPr>
            <p:cNvGrpSpPr/>
            <p:nvPr/>
          </p:nvGrpSpPr>
          <p:grpSpPr>
            <a:xfrm rot="3823338">
              <a:off x="8134436" y="3899882"/>
              <a:ext cx="405197" cy="1119375"/>
              <a:chOff x="7383270" y="3535994"/>
              <a:chExt cx="910377" cy="2514957"/>
            </a:xfrm>
          </p:grpSpPr>
          <p:sp>
            <p:nvSpPr>
              <p:cNvPr id="316" name="台形 315">
                <a:extLst>
                  <a:ext uri="{FF2B5EF4-FFF2-40B4-BE49-F238E27FC236}">
                    <a16:creationId xmlns:a16="http://schemas.microsoft.com/office/drawing/2014/main" id="{B5A70876-958D-4AE3-B053-6839AA123073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7" name="台形 316">
                <a:extLst>
                  <a:ext uri="{FF2B5EF4-FFF2-40B4-BE49-F238E27FC236}">
                    <a16:creationId xmlns:a16="http://schemas.microsoft.com/office/drawing/2014/main" id="{9332CB17-5FD2-48F5-B147-0DE7DFDB692C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8" name="台形 317">
                <a:extLst>
                  <a:ext uri="{FF2B5EF4-FFF2-40B4-BE49-F238E27FC236}">
                    <a16:creationId xmlns:a16="http://schemas.microsoft.com/office/drawing/2014/main" id="{6F2E78B7-E35F-4E4F-9B48-587D2C5E2BC1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9" name="台形 318">
                <a:extLst>
                  <a:ext uri="{FF2B5EF4-FFF2-40B4-BE49-F238E27FC236}">
                    <a16:creationId xmlns:a16="http://schemas.microsoft.com/office/drawing/2014/main" id="{9B029C9E-C7B7-4379-A65B-F765245F5DB6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0" name="台形 319">
                <a:extLst>
                  <a:ext uri="{FF2B5EF4-FFF2-40B4-BE49-F238E27FC236}">
                    <a16:creationId xmlns:a16="http://schemas.microsoft.com/office/drawing/2014/main" id="{5EAB3617-E4F7-437D-BB2E-025B02138EE4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C20A0CDF-A509-4F17-AB78-E59A73771E11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2" name="月 321">
                <a:extLst>
                  <a:ext uri="{FF2B5EF4-FFF2-40B4-BE49-F238E27FC236}">
                    <a16:creationId xmlns:a16="http://schemas.microsoft.com/office/drawing/2014/main" id="{7DBE5660-D4F7-48AD-AB0F-AA94A7192E2B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3" name="月 322">
                <a:extLst>
                  <a:ext uri="{FF2B5EF4-FFF2-40B4-BE49-F238E27FC236}">
                    <a16:creationId xmlns:a16="http://schemas.microsoft.com/office/drawing/2014/main" id="{DB9FED9D-B861-44C2-8348-F69B7809FFDB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4" name="月 323">
                <a:extLst>
                  <a:ext uri="{FF2B5EF4-FFF2-40B4-BE49-F238E27FC236}">
                    <a16:creationId xmlns:a16="http://schemas.microsoft.com/office/drawing/2014/main" id="{FA7B95F5-8DE4-4290-9E9F-1FF387E1D87C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5" name="月 324">
                <a:extLst>
                  <a:ext uri="{FF2B5EF4-FFF2-40B4-BE49-F238E27FC236}">
                    <a16:creationId xmlns:a16="http://schemas.microsoft.com/office/drawing/2014/main" id="{234A8310-BF11-42FC-BCD3-0DE5DD77223F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4" name="グループ化 293">
              <a:extLst>
                <a:ext uri="{FF2B5EF4-FFF2-40B4-BE49-F238E27FC236}">
                  <a16:creationId xmlns:a16="http://schemas.microsoft.com/office/drawing/2014/main" id="{542050B0-A00B-470D-855C-68EA316F13C1}"/>
                </a:ext>
              </a:extLst>
            </p:cNvPr>
            <p:cNvGrpSpPr/>
            <p:nvPr/>
          </p:nvGrpSpPr>
          <p:grpSpPr>
            <a:xfrm rot="4107755">
              <a:off x="7942476" y="4192869"/>
              <a:ext cx="405197" cy="1119375"/>
              <a:chOff x="7383270" y="3535994"/>
              <a:chExt cx="910377" cy="2514957"/>
            </a:xfrm>
          </p:grpSpPr>
          <p:sp>
            <p:nvSpPr>
              <p:cNvPr id="306" name="台形 305">
                <a:extLst>
                  <a:ext uri="{FF2B5EF4-FFF2-40B4-BE49-F238E27FC236}">
                    <a16:creationId xmlns:a16="http://schemas.microsoft.com/office/drawing/2014/main" id="{57C3AB8C-3BA5-468C-9CC8-1F91D2EC97BC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7" name="台形 306">
                <a:extLst>
                  <a:ext uri="{FF2B5EF4-FFF2-40B4-BE49-F238E27FC236}">
                    <a16:creationId xmlns:a16="http://schemas.microsoft.com/office/drawing/2014/main" id="{D12A80DA-5982-493B-AA30-FC5C3DADAFEC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8" name="台形 307">
                <a:extLst>
                  <a:ext uri="{FF2B5EF4-FFF2-40B4-BE49-F238E27FC236}">
                    <a16:creationId xmlns:a16="http://schemas.microsoft.com/office/drawing/2014/main" id="{F1C032CC-6749-4E79-8D0B-5A0B1D2D72F0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9" name="台形 308">
                <a:extLst>
                  <a:ext uri="{FF2B5EF4-FFF2-40B4-BE49-F238E27FC236}">
                    <a16:creationId xmlns:a16="http://schemas.microsoft.com/office/drawing/2014/main" id="{DA179ED2-1373-44A4-9339-F733663B2E6C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0" name="台形 309">
                <a:extLst>
                  <a:ext uri="{FF2B5EF4-FFF2-40B4-BE49-F238E27FC236}">
                    <a16:creationId xmlns:a16="http://schemas.microsoft.com/office/drawing/2014/main" id="{CF2C7208-A8D8-4D52-AFAD-2663E4C28D10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1D059D20-FA02-4748-A1A9-4A1B75BF659A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2" name="月 311">
                <a:extLst>
                  <a:ext uri="{FF2B5EF4-FFF2-40B4-BE49-F238E27FC236}">
                    <a16:creationId xmlns:a16="http://schemas.microsoft.com/office/drawing/2014/main" id="{11E490DB-9D53-48A0-96A0-0B93B8E8CF3D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3" name="月 312">
                <a:extLst>
                  <a:ext uri="{FF2B5EF4-FFF2-40B4-BE49-F238E27FC236}">
                    <a16:creationId xmlns:a16="http://schemas.microsoft.com/office/drawing/2014/main" id="{FB771284-3297-428D-B97E-38985624647D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4" name="月 313">
                <a:extLst>
                  <a:ext uri="{FF2B5EF4-FFF2-40B4-BE49-F238E27FC236}">
                    <a16:creationId xmlns:a16="http://schemas.microsoft.com/office/drawing/2014/main" id="{7B630E96-6D81-4B4B-9C9B-5AE085A58D7F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15" name="月 314">
                <a:extLst>
                  <a:ext uri="{FF2B5EF4-FFF2-40B4-BE49-F238E27FC236}">
                    <a16:creationId xmlns:a16="http://schemas.microsoft.com/office/drawing/2014/main" id="{3112E495-E720-4F07-B4C5-54A79AAC1826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5" name="グループ化 294">
              <a:extLst>
                <a:ext uri="{FF2B5EF4-FFF2-40B4-BE49-F238E27FC236}">
                  <a16:creationId xmlns:a16="http://schemas.microsoft.com/office/drawing/2014/main" id="{85133C89-F401-49CD-A1DA-5240E26E70E3}"/>
                </a:ext>
              </a:extLst>
            </p:cNvPr>
            <p:cNvGrpSpPr/>
            <p:nvPr/>
          </p:nvGrpSpPr>
          <p:grpSpPr>
            <a:xfrm rot="3086090">
              <a:off x="7579759" y="4068365"/>
              <a:ext cx="405197" cy="1119375"/>
              <a:chOff x="7383270" y="3535994"/>
              <a:chExt cx="910377" cy="2514957"/>
            </a:xfrm>
          </p:grpSpPr>
          <p:sp>
            <p:nvSpPr>
              <p:cNvPr id="296" name="台形 295">
                <a:extLst>
                  <a:ext uri="{FF2B5EF4-FFF2-40B4-BE49-F238E27FC236}">
                    <a16:creationId xmlns:a16="http://schemas.microsoft.com/office/drawing/2014/main" id="{EFEE5954-2534-4102-BDAA-3B78FBC156A9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7" name="台形 296">
                <a:extLst>
                  <a:ext uri="{FF2B5EF4-FFF2-40B4-BE49-F238E27FC236}">
                    <a16:creationId xmlns:a16="http://schemas.microsoft.com/office/drawing/2014/main" id="{2DBE8CD1-6AF3-42C1-AFDC-2855A7962F10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8" name="台形 297">
                <a:extLst>
                  <a:ext uri="{FF2B5EF4-FFF2-40B4-BE49-F238E27FC236}">
                    <a16:creationId xmlns:a16="http://schemas.microsoft.com/office/drawing/2014/main" id="{0DE03D24-B460-4B48-8D16-C2B88AEDBB76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99" name="台形 298">
                <a:extLst>
                  <a:ext uri="{FF2B5EF4-FFF2-40B4-BE49-F238E27FC236}">
                    <a16:creationId xmlns:a16="http://schemas.microsoft.com/office/drawing/2014/main" id="{C4B0228C-C5C1-4AA9-91F8-FEBCC1F13E01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0" name="台形 299">
                <a:extLst>
                  <a:ext uri="{FF2B5EF4-FFF2-40B4-BE49-F238E27FC236}">
                    <a16:creationId xmlns:a16="http://schemas.microsoft.com/office/drawing/2014/main" id="{5D7FAAB1-5268-479E-870D-3C29A1DA7E01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72EBE295-9FE2-4EC7-B8BD-35F0B7885A34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2" name="月 301">
                <a:extLst>
                  <a:ext uri="{FF2B5EF4-FFF2-40B4-BE49-F238E27FC236}">
                    <a16:creationId xmlns:a16="http://schemas.microsoft.com/office/drawing/2014/main" id="{F0859023-7E12-43B6-859D-1A22502523AE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3" name="月 302">
                <a:extLst>
                  <a:ext uri="{FF2B5EF4-FFF2-40B4-BE49-F238E27FC236}">
                    <a16:creationId xmlns:a16="http://schemas.microsoft.com/office/drawing/2014/main" id="{593D6497-D4CA-464A-8A6A-BF4ABA9C1E3E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4" name="月 303">
                <a:extLst>
                  <a:ext uri="{FF2B5EF4-FFF2-40B4-BE49-F238E27FC236}">
                    <a16:creationId xmlns:a16="http://schemas.microsoft.com/office/drawing/2014/main" id="{1F1497E2-A7C8-44F0-B56C-05AD2176F1FB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05" name="月 304">
                <a:extLst>
                  <a:ext uri="{FF2B5EF4-FFF2-40B4-BE49-F238E27FC236}">
                    <a16:creationId xmlns:a16="http://schemas.microsoft.com/office/drawing/2014/main" id="{87694BF9-FA32-4ED1-867A-36D1172FEA99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7708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9254D34-16E8-4BB3-B313-5D22AAD34F04}"/>
              </a:ext>
            </a:extLst>
          </p:cNvPr>
          <p:cNvGrpSpPr/>
          <p:nvPr/>
        </p:nvGrpSpPr>
        <p:grpSpPr>
          <a:xfrm>
            <a:off x="920425" y="1628800"/>
            <a:ext cx="3205517" cy="3391636"/>
            <a:chOff x="920425" y="1628800"/>
            <a:chExt cx="3205517" cy="3391636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9AE0D242-0095-4236-8E50-561A80791027}"/>
                </a:ext>
              </a:extLst>
            </p:cNvPr>
            <p:cNvSpPr txBox="1"/>
            <p:nvPr/>
          </p:nvSpPr>
          <p:spPr>
            <a:xfrm>
              <a:off x="1432076" y="4374105"/>
              <a:ext cx="203132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えびめし</a:t>
              </a:r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916FA96C-18C7-4533-A7D8-4995716B212E}"/>
                </a:ext>
              </a:extLst>
            </p:cNvPr>
            <p:cNvGrpSpPr/>
            <p:nvPr/>
          </p:nvGrpSpPr>
          <p:grpSpPr>
            <a:xfrm>
              <a:off x="920425" y="1628800"/>
              <a:ext cx="3205517" cy="2491600"/>
              <a:chOff x="817728" y="3790659"/>
              <a:chExt cx="3284509" cy="2553000"/>
            </a:xfrm>
          </p:grpSpPr>
          <p:sp>
            <p:nvSpPr>
              <p:cNvPr id="35" name="楕円 3">
                <a:extLst>
                  <a:ext uri="{FF2B5EF4-FFF2-40B4-BE49-F238E27FC236}">
                    <a16:creationId xmlns:a16="http://schemas.microsoft.com/office/drawing/2014/main" id="{8CC8D403-4907-485E-9EEA-D7CB10E80DA6}"/>
                  </a:ext>
                </a:extLst>
              </p:cNvPr>
              <p:cNvSpPr/>
              <p:nvPr/>
            </p:nvSpPr>
            <p:spPr>
              <a:xfrm flipV="1">
                <a:off x="1636166" y="5325294"/>
                <a:ext cx="1313146" cy="1018365"/>
              </a:xfrm>
              <a:custGeom>
                <a:avLst/>
                <a:gdLst>
                  <a:gd name="connsiteX0" fmla="*/ 0 w 3321170"/>
                  <a:gd name="connsiteY0" fmla="*/ 948906 h 1897811"/>
                  <a:gd name="connsiteX1" fmla="*/ 1660585 w 3321170"/>
                  <a:gd name="connsiteY1" fmla="*/ 0 h 1897811"/>
                  <a:gd name="connsiteX2" fmla="*/ 3321170 w 3321170"/>
                  <a:gd name="connsiteY2" fmla="*/ 948906 h 1897811"/>
                  <a:gd name="connsiteX3" fmla="*/ 1660585 w 3321170"/>
                  <a:gd name="connsiteY3" fmla="*/ 1897812 h 1897811"/>
                  <a:gd name="connsiteX4" fmla="*/ 0 w 3321170"/>
                  <a:gd name="connsiteY4" fmla="*/ 948906 h 1897811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2725948"/>
                  <a:gd name="connsiteX1" fmla="*/ 1660585 w 3321170"/>
                  <a:gd name="connsiteY1" fmla="*/ 0 h 2725948"/>
                  <a:gd name="connsiteX2" fmla="*/ 3321170 w 3321170"/>
                  <a:gd name="connsiteY2" fmla="*/ 948906 h 2725948"/>
                  <a:gd name="connsiteX3" fmla="*/ 1651958 w 3321170"/>
                  <a:gd name="connsiteY3" fmla="*/ 2725948 h 2725948"/>
                  <a:gd name="connsiteX4" fmla="*/ 0 w 3321170"/>
                  <a:gd name="connsiteY4" fmla="*/ 948906 h 2725948"/>
                  <a:gd name="connsiteX0" fmla="*/ 0 w 3321170"/>
                  <a:gd name="connsiteY0" fmla="*/ 948906 h 2725948"/>
                  <a:gd name="connsiteX1" fmla="*/ 1660585 w 3321170"/>
                  <a:gd name="connsiteY1" fmla="*/ 0 h 2725948"/>
                  <a:gd name="connsiteX2" fmla="*/ 3321170 w 3321170"/>
                  <a:gd name="connsiteY2" fmla="*/ 948906 h 2725948"/>
                  <a:gd name="connsiteX3" fmla="*/ 1651958 w 3321170"/>
                  <a:gd name="connsiteY3" fmla="*/ 2725948 h 2725948"/>
                  <a:gd name="connsiteX4" fmla="*/ 0 w 3321170"/>
                  <a:gd name="connsiteY4" fmla="*/ 948906 h 2725948"/>
                  <a:gd name="connsiteX0" fmla="*/ 0 w 3321170"/>
                  <a:gd name="connsiteY0" fmla="*/ 948906 h 2536167"/>
                  <a:gd name="connsiteX1" fmla="*/ 1660585 w 3321170"/>
                  <a:gd name="connsiteY1" fmla="*/ 0 h 2536167"/>
                  <a:gd name="connsiteX2" fmla="*/ 3321170 w 3321170"/>
                  <a:gd name="connsiteY2" fmla="*/ 948906 h 2536167"/>
                  <a:gd name="connsiteX3" fmla="*/ 1651958 w 3321170"/>
                  <a:gd name="connsiteY3" fmla="*/ 2536167 h 2536167"/>
                  <a:gd name="connsiteX4" fmla="*/ 0 w 3321170"/>
                  <a:gd name="connsiteY4" fmla="*/ 948906 h 253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1170" h="2536167">
                    <a:moveTo>
                      <a:pt x="0" y="948906"/>
                    </a:moveTo>
                    <a:cubicBezTo>
                      <a:pt x="0" y="424840"/>
                      <a:pt x="743469" y="0"/>
                      <a:pt x="1660585" y="0"/>
                    </a:cubicBezTo>
                    <a:cubicBezTo>
                      <a:pt x="2577701" y="0"/>
                      <a:pt x="3321170" y="424840"/>
                      <a:pt x="3321170" y="948906"/>
                    </a:cubicBezTo>
                    <a:cubicBezTo>
                      <a:pt x="3321170" y="1472972"/>
                      <a:pt x="2569074" y="2536167"/>
                      <a:pt x="1651958" y="2536167"/>
                    </a:cubicBezTo>
                    <a:cubicBezTo>
                      <a:pt x="734842" y="2536167"/>
                      <a:pt x="0" y="1472972"/>
                      <a:pt x="0" y="9489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>
                      <a:lumMod val="75000"/>
                    </a:sysClr>
                  </a:gs>
                  <a:gs pos="54000">
                    <a:sysClr val="window" lastClr="FFFFFF"/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" name="楕円 35">
                <a:extLst>
                  <a:ext uri="{FF2B5EF4-FFF2-40B4-BE49-F238E27FC236}">
                    <a16:creationId xmlns:a16="http://schemas.microsoft.com/office/drawing/2014/main" id="{C78118BB-CBA8-4534-83B8-257584D470C6}"/>
                  </a:ext>
                </a:extLst>
              </p:cNvPr>
              <p:cNvSpPr/>
              <p:nvPr/>
            </p:nvSpPr>
            <p:spPr>
              <a:xfrm>
                <a:off x="817728" y="3790659"/>
                <a:ext cx="3008419" cy="2439668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" lastClr="FFFFFF">
                      <a:lumMod val="85000"/>
                    </a:sysClr>
                  </a:gs>
                  <a:gs pos="54000">
                    <a:sysClr val="window" lastClr="FFFFFF"/>
                  </a:gs>
                  <a:gs pos="100000">
                    <a:sysClr val="window" lastClr="FFFFFF">
                      <a:lumMod val="85000"/>
                    </a:sys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7" name="グループ化 36">
                <a:extLst>
                  <a:ext uri="{FF2B5EF4-FFF2-40B4-BE49-F238E27FC236}">
                    <a16:creationId xmlns:a16="http://schemas.microsoft.com/office/drawing/2014/main" id="{3B23ECEC-8E61-480B-A890-4FB3B3C70EA4}"/>
                  </a:ext>
                </a:extLst>
              </p:cNvPr>
              <p:cNvGrpSpPr/>
              <p:nvPr/>
            </p:nvGrpSpPr>
            <p:grpSpPr>
              <a:xfrm>
                <a:off x="1088184" y="3961833"/>
                <a:ext cx="2410882" cy="1941496"/>
                <a:chOff x="1258496" y="4049476"/>
                <a:chExt cx="2095226" cy="1687297"/>
              </a:xfrm>
            </p:grpSpPr>
            <p:sp>
              <p:nvSpPr>
                <p:cNvPr id="168" name="楕円 220">
                  <a:extLst>
                    <a:ext uri="{FF2B5EF4-FFF2-40B4-BE49-F238E27FC236}">
                      <a16:creationId xmlns:a16="http://schemas.microsoft.com/office/drawing/2014/main" id="{A286D4B4-3B89-4B4C-ACC1-FEFE377242AC}"/>
                    </a:ext>
                  </a:extLst>
                </p:cNvPr>
                <p:cNvSpPr/>
                <p:nvPr/>
              </p:nvSpPr>
              <p:spPr>
                <a:xfrm>
                  <a:off x="1304018" y="4105097"/>
                  <a:ext cx="2049704" cy="1631676"/>
                </a:xfrm>
                <a:custGeom>
                  <a:avLst/>
                  <a:gdLst>
                    <a:gd name="connsiteX0" fmla="*/ 0 w 1373188"/>
                    <a:gd name="connsiteY0" fmla="*/ 469900 h 939800"/>
                    <a:gd name="connsiteX1" fmla="*/ 686594 w 1373188"/>
                    <a:gd name="connsiteY1" fmla="*/ 0 h 939800"/>
                    <a:gd name="connsiteX2" fmla="*/ 1373188 w 1373188"/>
                    <a:gd name="connsiteY2" fmla="*/ 469900 h 939800"/>
                    <a:gd name="connsiteX3" fmla="*/ 686594 w 1373188"/>
                    <a:gd name="connsiteY3" fmla="*/ 939800 h 939800"/>
                    <a:gd name="connsiteX4" fmla="*/ 0 w 1373188"/>
                    <a:gd name="connsiteY4" fmla="*/ 469900 h 939800"/>
                    <a:gd name="connsiteX0" fmla="*/ 0 w 1373188"/>
                    <a:gd name="connsiteY0" fmla="*/ 469900 h 939800"/>
                    <a:gd name="connsiteX1" fmla="*/ 686594 w 1373188"/>
                    <a:gd name="connsiteY1" fmla="*/ 0 h 939800"/>
                    <a:gd name="connsiteX2" fmla="*/ 1373188 w 1373188"/>
                    <a:gd name="connsiteY2" fmla="*/ 469900 h 939800"/>
                    <a:gd name="connsiteX3" fmla="*/ 686594 w 1373188"/>
                    <a:gd name="connsiteY3" fmla="*/ 939800 h 939800"/>
                    <a:gd name="connsiteX4" fmla="*/ 0 w 1373188"/>
                    <a:gd name="connsiteY4" fmla="*/ 469900 h 939800"/>
                    <a:gd name="connsiteX0" fmla="*/ 0 w 1373188"/>
                    <a:gd name="connsiteY0" fmla="*/ 469900 h 939800"/>
                    <a:gd name="connsiteX1" fmla="*/ 686594 w 1373188"/>
                    <a:gd name="connsiteY1" fmla="*/ 0 h 939800"/>
                    <a:gd name="connsiteX2" fmla="*/ 1373188 w 1373188"/>
                    <a:gd name="connsiteY2" fmla="*/ 469900 h 939800"/>
                    <a:gd name="connsiteX3" fmla="*/ 686594 w 1373188"/>
                    <a:gd name="connsiteY3" fmla="*/ 939800 h 939800"/>
                    <a:gd name="connsiteX4" fmla="*/ 0 w 1373188"/>
                    <a:gd name="connsiteY4" fmla="*/ 469900 h 939800"/>
                    <a:gd name="connsiteX0" fmla="*/ 0 w 1373188"/>
                    <a:gd name="connsiteY0" fmla="*/ 469900 h 939800"/>
                    <a:gd name="connsiteX1" fmla="*/ 686594 w 1373188"/>
                    <a:gd name="connsiteY1" fmla="*/ 0 h 939800"/>
                    <a:gd name="connsiteX2" fmla="*/ 1373188 w 1373188"/>
                    <a:gd name="connsiteY2" fmla="*/ 469900 h 939800"/>
                    <a:gd name="connsiteX3" fmla="*/ 686594 w 1373188"/>
                    <a:gd name="connsiteY3" fmla="*/ 939800 h 939800"/>
                    <a:gd name="connsiteX4" fmla="*/ 0 w 1373188"/>
                    <a:gd name="connsiteY4" fmla="*/ 469900 h 939800"/>
                    <a:gd name="connsiteX0" fmla="*/ 0 w 1373188"/>
                    <a:gd name="connsiteY0" fmla="*/ 469900 h 939800"/>
                    <a:gd name="connsiteX1" fmla="*/ 686594 w 1373188"/>
                    <a:gd name="connsiteY1" fmla="*/ 0 h 939800"/>
                    <a:gd name="connsiteX2" fmla="*/ 1373188 w 1373188"/>
                    <a:gd name="connsiteY2" fmla="*/ 469900 h 939800"/>
                    <a:gd name="connsiteX3" fmla="*/ 686594 w 1373188"/>
                    <a:gd name="connsiteY3" fmla="*/ 939800 h 939800"/>
                    <a:gd name="connsiteX4" fmla="*/ 0 w 1373188"/>
                    <a:gd name="connsiteY4" fmla="*/ 469900 h 939800"/>
                    <a:gd name="connsiteX0" fmla="*/ 0 w 1373188"/>
                    <a:gd name="connsiteY0" fmla="*/ 552450 h 1022350"/>
                    <a:gd name="connsiteX1" fmla="*/ 699294 w 1373188"/>
                    <a:gd name="connsiteY1" fmla="*/ 0 h 1022350"/>
                    <a:gd name="connsiteX2" fmla="*/ 1373188 w 1373188"/>
                    <a:gd name="connsiteY2" fmla="*/ 552450 h 1022350"/>
                    <a:gd name="connsiteX3" fmla="*/ 686594 w 1373188"/>
                    <a:gd name="connsiteY3" fmla="*/ 1022350 h 1022350"/>
                    <a:gd name="connsiteX4" fmla="*/ 0 w 1373188"/>
                    <a:gd name="connsiteY4" fmla="*/ 552450 h 1022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3188" h="1022350">
                      <a:moveTo>
                        <a:pt x="0" y="552450"/>
                      </a:moveTo>
                      <a:cubicBezTo>
                        <a:pt x="0" y="292931"/>
                        <a:pt x="320099" y="0"/>
                        <a:pt x="699294" y="0"/>
                      </a:cubicBezTo>
                      <a:cubicBezTo>
                        <a:pt x="1078489" y="0"/>
                        <a:pt x="1373188" y="292931"/>
                        <a:pt x="1373188" y="552450"/>
                      </a:cubicBezTo>
                      <a:cubicBezTo>
                        <a:pt x="1373188" y="811969"/>
                        <a:pt x="1065789" y="1022350"/>
                        <a:pt x="686594" y="1022350"/>
                      </a:cubicBezTo>
                      <a:cubicBezTo>
                        <a:pt x="307399" y="1022350"/>
                        <a:pt x="0" y="811969"/>
                        <a:pt x="0" y="552450"/>
                      </a:cubicBez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0D38069A-E2EC-4B98-84AF-E2C8B094879A}"/>
                    </a:ext>
                  </a:extLst>
                </p:cNvPr>
                <p:cNvSpPr/>
                <p:nvPr/>
              </p:nvSpPr>
              <p:spPr>
                <a:xfrm>
                  <a:off x="1295061" y="4806334"/>
                  <a:ext cx="81050" cy="47211"/>
                </a:xfrm>
                <a:custGeom>
                  <a:avLst/>
                  <a:gdLst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41692 w 197408"/>
                    <a:gd name="connsiteY5" fmla="*/ 71148 h 114989"/>
                    <a:gd name="connsiteX6" fmla="*/ 190441 w 197408"/>
                    <a:gd name="connsiteY6" fmla="*/ 102730 h 114989"/>
                    <a:gd name="connsiteX7" fmla="*/ 197408 w 197408"/>
                    <a:gd name="connsiteY7" fmla="*/ 103865 h 114989"/>
                    <a:gd name="connsiteX8" fmla="*/ 129145 w 197408"/>
                    <a:gd name="connsiteY8" fmla="*/ 114989 h 114989"/>
                    <a:gd name="connsiteX9" fmla="*/ 5167 w 197408"/>
                    <a:gd name="connsiteY9" fmla="*/ 71148 h 114989"/>
                    <a:gd name="connsiteX10" fmla="*/ 0 w 197408"/>
                    <a:gd name="connsiteY10" fmla="*/ 57495 h 114989"/>
                    <a:gd name="connsiteX11" fmla="*/ 5167 w 197408"/>
                    <a:gd name="connsiteY11" fmla="*/ 43841 h 114989"/>
                    <a:gd name="connsiteX12" fmla="*/ 129145 w 197408"/>
                    <a:gd name="connsiteY12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90441 w 197408"/>
                    <a:gd name="connsiteY5" fmla="*/ 102730 h 114989"/>
                    <a:gd name="connsiteX6" fmla="*/ 197408 w 197408"/>
                    <a:gd name="connsiteY6" fmla="*/ 103865 h 114989"/>
                    <a:gd name="connsiteX7" fmla="*/ 129145 w 197408"/>
                    <a:gd name="connsiteY7" fmla="*/ 114989 h 114989"/>
                    <a:gd name="connsiteX8" fmla="*/ 5167 w 197408"/>
                    <a:gd name="connsiteY8" fmla="*/ 71148 h 114989"/>
                    <a:gd name="connsiteX9" fmla="*/ 0 w 197408"/>
                    <a:gd name="connsiteY9" fmla="*/ 57495 h 114989"/>
                    <a:gd name="connsiteX10" fmla="*/ 5167 w 197408"/>
                    <a:gd name="connsiteY10" fmla="*/ 43841 h 114989"/>
                    <a:gd name="connsiteX11" fmla="*/ 129145 w 197408"/>
                    <a:gd name="connsiteY11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90441 w 197408"/>
                    <a:gd name="connsiteY4" fmla="*/ 102730 h 114989"/>
                    <a:gd name="connsiteX5" fmla="*/ 197408 w 197408"/>
                    <a:gd name="connsiteY5" fmla="*/ 103865 h 114989"/>
                    <a:gd name="connsiteX6" fmla="*/ 129145 w 197408"/>
                    <a:gd name="connsiteY6" fmla="*/ 114989 h 114989"/>
                    <a:gd name="connsiteX7" fmla="*/ 5167 w 197408"/>
                    <a:gd name="connsiteY7" fmla="*/ 71148 h 114989"/>
                    <a:gd name="connsiteX8" fmla="*/ 0 w 197408"/>
                    <a:gd name="connsiteY8" fmla="*/ 57495 h 114989"/>
                    <a:gd name="connsiteX9" fmla="*/ 5167 w 197408"/>
                    <a:gd name="connsiteY9" fmla="*/ 43841 h 114989"/>
                    <a:gd name="connsiteX10" fmla="*/ 129145 w 197408"/>
                    <a:gd name="connsiteY10" fmla="*/ 0 h 114989"/>
                    <a:gd name="connsiteX0" fmla="*/ 141692 w 233132"/>
                    <a:gd name="connsiteY0" fmla="*/ 43841 h 135281"/>
                    <a:gd name="connsiteX1" fmla="*/ 190441 w 233132"/>
                    <a:gd name="connsiteY1" fmla="*/ 102730 h 135281"/>
                    <a:gd name="connsiteX2" fmla="*/ 197408 w 233132"/>
                    <a:gd name="connsiteY2" fmla="*/ 103865 h 135281"/>
                    <a:gd name="connsiteX3" fmla="*/ 129145 w 233132"/>
                    <a:gd name="connsiteY3" fmla="*/ 114989 h 135281"/>
                    <a:gd name="connsiteX4" fmla="*/ 5167 w 233132"/>
                    <a:gd name="connsiteY4" fmla="*/ 71148 h 135281"/>
                    <a:gd name="connsiteX5" fmla="*/ 0 w 233132"/>
                    <a:gd name="connsiteY5" fmla="*/ 57495 h 135281"/>
                    <a:gd name="connsiteX6" fmla="*/ 5167 w 233132"/>
                    <a:gd name="connsiteY6" fmla="*/ 43841 h 135281"/>
                    <a:gd name="connsiteX7" fmla="*/ 129145 w 233132"/>
                    <a:gd name="connsiteY7" fmla="*/ 0 h 135281"/>
                    <a:gd name="connsiteX8" fmla="*/ 197408 w 233132"/>
                    <a:gd name="connsiteY8" fmla="*/ 11124 h 135281"/>
                    <a:gd name="connsiteX9" fmla="*/ 190441 w 233132"/>
                    <a:gd name="connsiteY9" fmla="*/ 12260 h 135281"/>
                    <a:gd name="connsiteX10" fmla="*/ 233132 w 233132"/>
                    <a:gd name="connsiteY10" fmla="*/ 135281 h 135281"/>
                    <a:gd name="connsiteX0" fmla="*/ 141692 w 197408"/>
                    <a:gd name="connsiteY0" fmla="*/ 43841 h 114989"/>
                    <a:gd name="connsiteX1" fmla="*/ 190441 w 197408"/>
                    <a:gd name="connsiteY1" fmla="*/ 102730 h 114989"/>
                    <a:gd name="connsiteX2" fmla="*/ 197408 w 197408"/>
                    <a:gd name="connsiteY2" fmla="*/ 103865 h 114989"/>
                    <a:gd name="connsiteX3" fmla="*/ 129145 w 197408"/>
                    <a:gd name="connsiteY3" fmla="*/ 114989 h 114989"/>
                    <a:gd name="connsiteX4" fmla="*/ 5167 w 197408"/>
                    <a:gd name="connsiteY4" fmla="*/ 71148 h 114989"/>
                    <a:gd name="connsiteX5" fmla="*/ 0 w 197408"/>
                    <a:gd name="connsiteY5" fmla="*/ 57495 h 114989"/>
                    <a:gd name="connsiteX6" fmla="*/ 5167 w 197408"/>
                    <a:gd name="connsiteY6" fmla="*/ 43841 h 114989"/>
                    <a:gd name="connsiteX7" fmla="*/ 129145 w 197408"/>
                    <a:gd name="connsiteY7" fmla="*/ 0 h 114989"/>
                    <a:gd name="connsiteX8" fmla="*/ 197408 w 197408"/>
                    <a:gd name="connsiteY8" fmla="*/ 11124 h 114989"/>
                    <a:gd name="connsiteX9" fmla="*/ 190441 w 197408"/>
                    <a:gd name="connsiteY9" fmla="*/ 12260 h 114989"/>
                    <a:gd name="connsiteX0" fmla="*/ 190441 w 197408"/>
                    <a:gd name="connsiteY0" fmla="*/ 102730 h 114989"/>
                    <a:gd name="connsiteX1" fmla="*/ 197408 w 197408"/>
                    <a:gd name="connsiteY1" fmla="*/ 103865 h 114989"/>
                    <a:gd name="connsiteX2" fmla="*/ 129145 w 197408"/>
                    <a:gd name="connsiteY2" fmla="*/ 114989 h 114989"/>
                    <a:gd name="connsiteX3" fmla="*/ 5167 w 197408"/>
                    <a:gd name="connsiteY3" fmla="*/ 71148 h 114989"/>
                    <a:gd name="connsiteX4" fmla="*/ 0 w 197408"/>
                    <a:gd name="connsiteY4" fmla="*/ 57495 h 114989"/>
                    <a:gd name="connsiteX5" fmla="*/ 5167 w 197408"/>
                    <a:gd name="connsiteY5" fmla="*/ 43841 h 114989"/>
                    <a:gd name="connsiteX6" fmla="*/ 129145 w 197408"/>
                    <a:gd name="connsiteY6" fmla="*/ 0 h 114989"/>
                    <a:gd name="connsiteX7" fmla="*/ 197408 w 197408"/>
                    <a:gd name="connsiteY7" fmla="*/ 11124 h 114989"/>
                    <a:gd name="connsiteX8" fmla="*/ 190441 w 197408"/>
                    <a:gd name="connsiteY8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  <a:gd name="connsiteX7" fmla="*/ 190441 w 197408"/>
                    <a:gd name="connsiteY7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08" h="114989">
                      <a:moveTo>
                        <a:pt x="190441" y="102730"/>
                      </a:moveTo>
                      <a:lnTo>
                        <a:pt x="129145" y="114989"/>
                      </a:lnTo>
                      <a:cubicBezTo>
                        <a:pt x="73412" y="114989"/>
                        <a:pt x="25593" y="96911"/>
                        <a:pt x="5167" y="71148"/>
                      </a:cubicBezTo>
                      <a:lnTo>
                        <a:pt x="0" y="57495"/>
                      </a:lnTo>
                      <a:lnTo>
                        <a:pt x="5167" y="43841"/>
                      </a:lnTo>
                      <a:cubicBezTo>
                        <a:pt x="25593" y="18078"/>
                        <a:pt x="73412" y="0"/>
                        <a:pt x="129145" y="0"/>
                      </a:cubicBezTo>
                      <a:lnTo>
                        <a:pt x="197408" y="1112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F1AD5038-9F24-4A19-9C34-6F61997474EB}"/>
                    </a:ext>
                  </a:extLst>
                </p:cNvPr>
                <p:cNvSpPr/>
                <p:nvPr/>
              </p:nvSpPr>
              <p:spPr>
                <a:xfrm rot="18900000" flipH="1">
                  <a:off x="2871686" y="4279928"/>
                  <a:ext cx="81050" cy="47211"/>
                </a:xfrm>
                <a:custGeom>
                  <a:avLst/>
                  <a:gdLst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41692 w 197408"/>
                    <a:gd name="connsiteY5" fmla="*/ 71148 h 114989"/>
                    <a:gd name="connsiteX6" fmla="*/ 190441 w 197408"/>
                    <a:gd name="connsiteY6" fmla="*/ 102730 h 114989"/>
                    <a:gd name="connsiteX7" fmla="*/ 197408 w 197408"/>
                    <a:gd name="connsiteY7" fmla="*/ 103865 h 114989"/>
                    <a:gd name="connsiteX8" fmla="*/ 129145 w 197408"/>
                    <a:gd name="connsiteY8" fmla="*/ 114989 h 114989"/>
                    <a:gd name="connsiteX9" fmla="*/ 5167 w 197408"/>
                    <a:gd name="connsiteY9" fmla="*/ 71148 h 114989"/>
                    <a:gd name="connsiteX10" fmla="*/ 0 w 197408"/>
                    <a:gd name="connsiteY10" fmla="*/ 57495 h 114989"/>
                    <a:gd name="connsiteX11" fmla="*/ 5167 w 197408"/>
                    <a:gd name="connsiteY11" fmla="*/ 43841 h 114989"/>
                    <a:gd name="connsiteX12" fmla="*/ 129145 w 197408"/>
                    <a:gd name="connsiteY12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90441 w 197408"/>
                    <a:gd name="connsiteY5" fmla="*/ 102730 h 114989"/>
                    <a:gd name="connsiteX6" fmla="*/ 197408 w 197408"/>
                    <a:gd name="connsiteY6" fmla="*/ 103865 h 114989"/>
                    <a:gd name="connsiteX7" fmla="*/ 129145 w 197408"/>
                    <a:gd name="connsiteY7" fmla="*/ 114989 h 114989"/>
                    <a:gd name="connsiteX8" fmla="*/ 5167 w 197408"/>
                    <a:gd name="connsiteY8" fmla="*/ 71148 h 114989"/>
                    <a:gd name="connsiteX9" fmla="*/ 0 w 197408"/>
                    <a:gd name="connsiteY9" fmla="*/ 57495 h 114989"/>
                    <a:gd name="connsiteX10" fmla="*/ 5167 w 197408"/>
                    <a:gd name="connsiteY10" fmla="*/ 43841 h 114989"/>
                    <a:gd name="connsiteX11" fmla="*/ 129145 w 197408"/>
                    <a:gd name="connsiteY11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90441 w 197408"/>
                    <a:gd name="connsiteY4" fmla="*/ 102730 h 114989"/>
                    <a:gd name="connsiteX5" fmla="*/ 197408 w 197408"/>
                    <a:gd name="connsiteY5" fmla="*/ 103865 h 114989"/>
                    <a:gd name="connsiteX6" fmla="*/ 129145 w 197408"/>
                    <a:gd name="connsiteY6" fmla="*/ 114989 h 114989"/>
                    <a:gd name="connsiteX7" fmla="*/ 5167 w 197408"/>
                    <a:gd name="connsiteY7" fmla="*/ 71148 h 114989"/>
                    <a:gd name="connsiteX8" fmla="*/ 0 w 197408"/>
                    <a:gd name="connsiteY8" fmla="*/ 57495 h 114989"/>
                    <a:gd name="connsiteX9" fmla="*/ 5167 w 197408"/>
                    <a:gd name="connsiteY9" fmla="*/ 43841 h 114989"/>
                    <a:gd name="connsiteX10" fmla="*/ 129145 w 197408"/>
                    <a:gd name="connsiteY10" fmla="*/ 0 h 114989"/>
                    <a:gd name="connsiteX0" fmla="*/ 141692 w 233132"/>
                    <a:gd name="connsiteY0" fmla="*/ 43841 h 135281"/>
                    <a:gd name="connsiteX1" fmla="*/ 190441 w 233132"/>
                    <a:gd name="connsiteY1" fmla="*/ 102730 h 135281"/>
                    <a:gd name="connsiteX2" fmla="*/ 197408 w 233132"/>
                    <a:gd name="connsiteY2" fmla="*/ 103865 h 135281"/>
                    <a:gd name="connsiteX3" fmla="*/ 129145 w 233132"/>
                    <a:gd name="connsiteY3" fmla="*/ 114989 h 135281"/>
                    <a:gd name="connsiteX4" fmla="*/ 5167 w 233132"/>
                    <a:gd name="connsiteY4" fmla="*/ 71148 h 135281"/>
                    <a:gd name="connsiteX5" fmla="*/ 0 w 233132"/>
                    <a:gd name="connsiteY5" fmla="*/ 57495 h 135281"/>
                    <a:gd name="connsiteX6" fmla="*/ 5167 w 233132"/>
                    <a:gd name="connsiteY6" fmla="*/ 43841 h 135281"/>
                    <a:gd name="connsiteX7" fmla="*/ 129145 w 233132"/>
                    <a:gd name="connsiteY7" fmla="*/ 0 h 135281"/>
                    <a:gd name="connsiteX8" fmla="*/ 197408 w 233132"/>
                    <a:gd name="connsiteY8" fmla="*/ 11124 h 135281"/>
                    <a:gd name="connsiteX9" fmla="*/ 190441 w 233132"/>
                    <a:gd name="connsiteY9" fmla="*/ 12260 h 135281"/>
                    <a:gd name="connsiteX10" fmla="*/ 233132 w 233132"/>
                    <a:gd name="connsiteY10" fmla="*/ 135281 h 135281"/>
                    <a:gd name="connsiteX0" fmla="*/ 141692 w 197408"/>
                    <a:gd name="connsiteY0" fmla="*/ 43841 h 114989"/>
                    <a:gd name="connsiteX1" fmla="*/ 190441 w 197408"/>
                    <a:gd name="connsiteY1" fmla="*/ 102730 h 114989"/>
                    <a:gd name="connsiteX2" fmla="*/ 197408 w 197408"/>
                    <a:gd name="connsiteY2" fmla="*/ 103865 h 114989"/>
                    <a:gd name="connsiteX3" fmla="*/ 129145 w 197408"/>
                    <a:gd name="connsiteY3" fmla="*/ 114989 h 114989"/>
                    <a:gd name="connsiteX4" fmla="*/ 5167 w 197408"/>
                    <a:gd name="connsiteY4" fmla="*/ 71148 h 114989"/>
                    <a:gd name="connsiteX5" fmla="*/ 0 w 197408"/>
                    <a:gd name="connsiteY5" fmla="*/ 57495 h 114989"/>
                    <a:gd name="connsiteX6" fmla="*/ 5167 w 197408"/>
                    <a:gd name="connsiteY6" fmla="*/ 43841 h 114989"/>
                    <a:gd name="connsiteX7" fmla="*/ 129145 w 197408"/>
                    <a:gd name="connsiteY7" fmla="*/ 0 h 114989"/>
                    <a:gd name="connsiteX8" fmla="*/ 197408 w 197408"/>
                    <a:gd name="connsiteY8" fmla="*/ 11124 h 114989"/>
                    <a:gd name="connsiteX9" fmla="*/ 190441 w 197408"/>
                    <a:gd name="connsiteY9" fmla="*/ 12260 h 114989"/>
                    <a:gd name="connsiteX0" fmla="*/ 190441 w 197408"/>
                    <a:gd name="connsiteY0" fmla="*/ 102730 h 114989"/>
                    <a:gd name="connsiteX1" fmla="*/ 197408 w 197408"/>
                    <a:gd name="connsiteY1" fmla="*/ 103865 h 114989"/>
                    <a:gd name="connsiteX2" fmla="*/ 129145 w 197408"/>
                    <a:gd name="connsiteY2" fmla="*/ 114989 h 114989"/>
                    <a:gd name="connsiteX3" fmla="*/ 5167 w 197408"/>
                    <a:gd name="connsiteY3" fmla="*/ 71148 h 114989"/>
                    <a:gd name="connsiteX4" fmla="*/ 0 w 197408"/>
                    <a:gd name="connsiteY4" fmla="*/ 57495 h 114989"/>
                    <a:gd name="connsiteX5" fmla="*/ 5167 w 197408"/>
                    <a:gd name="connsiteY5" fmla="*/ 43841 h 114989"/>
                    <a:gd name="connsiteX6" fmla="*/ 129145 w 197408"/>
                    <a:gd name="connsiteY6" fmla="*/ 0 h 114989"/>
                    <a:gd name="connsiteX7" fmla="*/ 197408 w 197408"/>
                    <a:gd name="connsiteY7" fmla="*/ 11124 h 114989"/>
                    <a:gd name="connsiteX8" fmla="*/ 190441 w 197408"/>
                    <a:gd name="connsiteY8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  <a:gd name="connsiteX7" fmla="*/ 190441 w 197408"/>
                    <a:gd name="connsiteY7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08" h="114989">
                      <a:moveTo>
                        <a:pt x="190441" y="102730"/>
                      </a:moveTo>
                      <a:lnTo>
                        <a:pt x="129145" y="114989"/>
                      </a:lnTo>
                      <a:cubicBezTo>
                        <a:pt x="73412" y="114989"/>
                        <a:pt x="25593" y="96911"/>
                        <a:pt x="5167" y="71148"/>
                      </a:cubicBezTo>
                      <a:lnTo>
                        <a:pt x="0" y="57495"/>
                      </a:lnTo>
                      <a:lnTo>
                        <a:pt x="5167" y="43841"/>
                      </a:lnTo>
                      <a:cubicBezTo>
                        <a:pt x="25593" y="18078"/>
                        <a:pt x="73412" y="0"/>
                        <a:pt x="129145" y="0"/>
                      </a:cubicBezTo>
                      <a:lnTo>
                        <a:pt x="197408" y="1112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A6D4C13B-E728-416F-8CCB-1B1C4FA09428}"/>
                    </a:ext>
                  </a:extLst>
                </p:cNvPr>
                <p:cNvSpPr/>
                <p:nvPr/>
              </p:nvSpPr>
              <p:spPr>
                <a:xfrm rot="4196602">
                  <a:off x="1708649" y="4275643"/>
                  <a:ext cx="81050" cy="45297"/>
                </a:xfrm>
                <a:custGeom>
                  <a:avLst/>
                  <a:gdLst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41692 w 197408"/>
                    <a:gd name="connsiteY5" fmla="*/ 71148 h 114989"/>
                    <a:gd name="connsiteX6" fmla="*/ 190441 w 197408"/>
                    <a:gd name="connsiteY6" fmla="*/ 102730 h 114989"/>
                    <a:gd name="connsiteX7" fmla="*/ 197408 w 197408"/>
                    <a:gd name="connsiteY7" fmla="*/ 103865 h 114989"/>
                    <a:gd name="connsiteX8" fmla="*/ 129145 w 197408"/>
                    <a:gd name="connsiteY8" fmla="*/ 114989 h 114989"/>
                    <a:gd name="connsiteX9" fmla="*/ 5167 w 197408"/>
                    <a:gd name="connsiteY9" fmla="*/ 71148 h 114989"/>
                    <a:gd name="connsiteX10" fmla="*/ 0 w 197408"/>
                    <a:gd name="connsiteY10" fmla="*/ 57495 h 114989"/>
                    <a:gd name="connsiteX11" fmla="*/ 5167 w 197408"/>
                    <a:gd name="connsiteY11" fmla="*/ 43841 h 114989"/>
                    <a:gd name="connsiteX12" fmla="*/ 129145 w 197408"/>
                    <a:gd name="connsiteY12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90441 w 197408"/>
                    <a:gd name="connsiteY5" fmla="*/ 102730 h 114989"/>
                    <a:gd name="connsiteX6" fmla="*/ 197408 w 197408"/>
                    <a:gd name="connsiteY6" fmla="*/ 103865 h 114989"/>
                    <a:gd name="connsiteX7" fmla="*/ 129145 w 197408"/>
                    <a:gd name="connsiteY7" fmla="*/ 114989 h 114989"/>
                    <a:gd name="connsiteX8" fmla="*/ 5167 w 197408"/>
                    <a:gd name="connsiteY8" fmla="*/ 71148 h 114989"/>
                    <a:gd name="connsiteX9" fmla="*/ 0 w 197408"/>
                    <a:gd name="connsiteY9" fmla="*/ 57495 h 114989"/>
                    <a:gd name="connsiteX10" fmla="*/ 5167 w 197408"/>
                    <a:gd name="connsiteY10" fmla="*/ 43841 h 114989"/>
                    <a:gd name="connsiteX11" fmla="*/ 129145 w 197408"/>
                    <a:gd name="connsiteY11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90441 w 197408"/>
                    <a:gd name="connsiteY4" fmla="*/ 102730 h 114989"/>
                    <a:gd name="connsiteX5" fmla="*/ 197408 w 197408"/>
                    <a:gd name="connsiteY5" fmla="*/ 103865 h 114989"/>
                    <a:gd name="connsiteX6" fmla="*/ 129145 w 197408"/>
                    <a:gd name="connsiteY6" fmla="*/ 114989 h 114989"/>
                    <a:gd name="connsiteX7" fmla="*/ 5167 w 197408"/>
                    <a:gd name="connsiteY7" fmla="*/ 71148 h 114989"/>
                    <a:gd name="connsiteX8" fmla="*/ 0 w 197408"/>
                    <a:gd name="connsiteY8" fmla="*/ 57495 h 114989"/>
                    <a:gd name="connsiteX9" fmla="*/ 5167 w 197408"/>
                    <a:gd name="connsiteY9" fmla="*/ 43841 h 114989"/>
                    <a:gd name="connsiteX10" fmla="*/ 129145 w 197408"/>
                    <a:gd name="connsiteY10" fmla="*/ 0 h 114989"/>
                    <a:gd name="connsiteX0" fmla="*/ 141692 w 233132"/>
                    <a:gd name="connsiteY0" fmla="*/ 43841 h 135281"/>
                    <a:gd name="connsiteX1" fmla="*/ 190441 w 233132"/>
                    <a:gd name="connsiteY1" fmla="*/ 102730 h 135281"/>
                    <a:gd name="connsiteX2" fmla="*/ 197408 w 233132"/>
                    <a:gd name="connsiteY2" fmla="*/ 103865 h 135281"/>
                    <a:gd name="connsiteX3" fmla="*/ 129145 w 233132"/>
                    <a:gd name="connsiteY3" fmla="*/ 114989 h 135281"/>
                    <a:gd name="connsiteX4" fmla="*/ 5167 w 233132"/>
                    <a:gd name="connsiteY4" fmla="*/ 71148 h 135281"/>
                    <a:gd name="connsiteX5" fmla="*/ 0 w 233132"/>
                    <a:gd name="connsiteY5" fmla="*/ 57495 h 135281"/>
                    <a:gd name="connsiteX6" fmla="*/ 5167 w 233132"/>
                    <a:gd name="connsiteY6" fmla="*/ 43841 h 135281"/>
                    <a:gd name="connsiteX7" fmla="*/ 129145 w 233132"/>
                    <a:gd name="connsiteY7" fmla="*/ 0 h 135281"/>
                    <a:gd name="connsiteX8" fmla="*/ 197408 w 233132"/>
                    <a:gd name="connsiteY8" fmla="*/ 11124 h 135281"/>
                    <a:gd name="connsiteX9" fmla="*/ 190441 w 233132"/>
                    <a:gd name="connsiteY9" fmla="*/ 12260 h 135281"/>
                    <a:gd name="connsiteX10" fmla="*/ 233132 w 233132"/>
                    <a:gd name="connsiteY10" fmla="*/ 135281 h 135281"/>
                    <a:gd name="connsiteX0" fmla="*/ 141692 w 197408"/>
                    <a:gd name="connsiteY0" fmla="*/ 43841 h 114989"/>
                    <a:gd name="connsiteX1" fmla="*/ 190441 w 197408"/>
                    <a:gd name="connsiteY1" fmla="*/ 102730 h 114989"/>
                    <a:gd name="connsiteX2" fmla="*/ 197408 w 197408"/>
                    <a:gd name="connsiteY2" fmla="*/ 103865 h 114989"/>
                    <a:gd name="connsiteX3" fmla="*/ 129145 w 197408"/>
                    <a:gd name="connsiteY3" fmla="*/ 114989 h 114989"/>
                    <a:gd name="connsiteX4" fmla="*/ 5167 w 197408"/>
                    <a:gd name="connsiteY4" fmla="*/ 71148 h 114989"/>
                    <a:gd name="connsiteX5" fmla="*/ 0 w 197408"/>
                    <a:gd name="connsiteY5" fmla="*/ 57495 h 114989"/>
                    <a:gd name="connsiteX6" fmla="*/ 5167 w 197408"/>
                    <a:gd name="connsiteY6" fmla="*/ 43841 h 114989"/>
                    <a:gd name="connsiteX7" fmla="*/ 129145 w 197408"/>
                    <a:gd name="connsiteY7" fmla="*/ 0 h 114989"/>
                    <a:gd name="connsiteX8" fmla="*/ 197408 w 197408"/>
                    <a:gd name="connsiteY8" fmla="*/ 11124 h 114989"/>
                    <a:gd name="connsiteX9" fmla="*/ 190441 w 197408"/>
                    <a:gd name="connsiteY9" fmla="*/ 12260 h 114989"/>
                    <a:gd name="connsiteX0" fmla="*/ 190441 w 197408"/>
                    <a:gd name="connsiteY0" fmla="*/ 102730 h 114989"/>
                    <a:gd name="connsiteX1" fmla="*/ 197408 w 197408"/>
                    <a:gd name="connsiteY1" fmla="*/ 103865 h 114989"/>
                    <a:gd name="connsiteX2" fmla="*/ 129145 w 197408"/>
                    <a:gd name="connsiteY2" fmla="*/ 114989 h 114989"/>
                    <a:gd name="connsiteX3" fmla="*/ 5167 w 197408"/>
                    <a:gd name="connsiteY3" fmla="*/ 71148 h 114989"/>
                    <a:gd name="connsiteX4" fmla="*/ 0 w 197408"/>
                    <a:gd name="connsiteY4" fmla="*/ 57495 h 114989"/>
                    <a:gd name="connsiteX5" fmla="*/ 5167 w 197408"/>
                    <a:gd name="connsiteY5" fmla="*/ 43841 h 114989"/>
                    <a:gd name="connsiteX6" fmla="*/ 129145 w 197408"/>
                    <a:gd name="connsiteY6" fmla="*/ 0 h 114989"/>
                    <a:gd name="connsiteX7" fmla="*/ 197408 w 197408"/>
                    <a:gd name="connsiteY7" fmla="*/ 11124 h 114989"/>
                    <a:gd name="connsiteX8" fmla="*/ 190441 w 197408"/>
                    <a:gd name="connsiteY8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  <a:gd name="connsiteX7" fmla="*/ 190441 w 197408"/>
                    <a:gd name="connsiteY7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08" h="114989">
                      <a:moveTo>
                        <a:pt x="190441" y="102730"/>
                      </a:moveTo>
                      <a:lnTo>
                        <a:pt x="129145" y="114989"/>
                      </a:lnTo>
                      <a:cubicBezTo>
                        <a:pt x="73412" y="114989"/>
                        <a:pt x="25593" y="96911"/>
                        <a:pt x="5167" y="71148"/>
                      </a:cubicBezTo>
                      <a:lnTo>
                        <a:pt x="0" y="57495"/>
                      </a:lnTo>
                      <a:lnTo>
                        <a:pt x="5167" y="43841"/>
                      </a:lnTo>
                      <a:cubicBezTo>
                        <a:pt x="25593" y="18078"/>
                        <a:pt x="73412" y="0"/>
                        <a:pt x="129145" y="0"/>
                      </a:cubicBezTo>
                      <a:lnTo>
                        <a:pt x="197408" y="1112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B23395B5-529D-444A-AC57-B63E63640EA0}"/>
                    </a:ext>
                  </a:extLst>
                </p:cNvPr>
                <p:cNvSpPr/>
                <p:nvPr/>
              </p:nvSpPr>
              <p:spPr>
                <a:xfrm rot="1800000">
                  <a:off x="1560431" y="4406506"/>
                  <a:ext cx="81050" cy="47211"/>
                </a:xfrm>
                <a:custGeom>
                  <a:avLst/>
                  <a:gdLst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41692 w 197408"/>
                    <a:gd name="connsiteY5" fmla="*/ 71148 h 114989"/>
                    <a:gd name="connsiteX6" fmla="*/ 190441 w 197408"/>
                    <a:gd name="connsiteY6" fmla="*/ 102730 h 114989"/>
                    <a:gd name="connsiteX7" fmla="*/ 197408 w 197408"/>
                    <a:gd name="connsiteY7" fmla="*/ 103865 h 114989"/>
                    <a:gd name="connsiteX8" fmla="*/ 129145 w 197408"/>
                    <a:gd name="connsiteY8" fmla="*/ 114989 h 114989"/>
                    <a:gd name="connsiteX9" fmla="*/ 5167 w 197408"/>
                    <a:gd name="connsiteY9" fmla="*/ 71148 h 114989"/>
                    <a:gd name="connsiteX10" fmla="*/ 0 w 197408"/>
                    <a:gd name="connsiteY10" fmla="*/ 57495 h 114989"/>
                    <a:gd name="connsiteX11" fmla="*/ 5167 w 197408"/>
                    <a:gd name="connsiteY11" fmla="*/ 43841 h 114989"/>
                    <a:gd name="connsiteX12" fmla="*/ 129145 w 197408"/>
                    <a:gd name="connsiteY12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90441 w 197408"/>
                    <a:gd name="connsiteY5" fmla="*/ 102730 h 114989"/>
                    <a:gd name="connsiteX6" fmla="*/ 197408 w 197408"/>
                    <a:gd name="connsiteY6" fmla="*/ 103865 h 114989"/>
                    <a:gd name="connsiteX7" fmla="*/ 129145 w 197408"/>
                    <a:gd name="connsiteY7" fmla="*/ 114989 h 114989"/>
                    <a:gd name="connsiteX8" fmla="*/ 5167 w 197408"/>
                    <a:gd name="connsiteY8" fmla="*/ 71148 h 114989"/>
                    <a:gd name="connsiteX9" fmla="*/ 0 w 197408"/>
                    <a:gd name="connsiteY9" fmla="*/ 57495 h 114989"/>
                    <a:gd name="connsiteX10" fmla="*/ 5167 w 197408"/>
                    <a:gd name="connsiteY10" fmla="*/ 43841 h 114989"/>
                    <a:gd name="connsiteX11" fmla="*/ 129145 w 197408"/>
                    <a:gd name="connsiteY11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90441 w 197408"/>
                    <a:gd name="connsiteY4" fmla="*/ 102730 h 114989"/>
                    <a:gd name="connsiteX5" fmla="*/ 197408 w 197408"/>
                    <a:gd name="connsiteY5" fmla="*/ 103865 h 114989"/>
                    <a:gd name="connsiteX6" fmla="*/ 129145 w 197408"/>
                    <a:gd name="connsiteY6" fmla="*/ 114989 h 114989"/>
                    <a:gd name="connsiteX7" fmla="*/ 5167 w 197408"/>
                    <a:gd name="connsiteY7" fmla="*/ 71148 h 114989"/>
                    <a:gd name="connsiteX8" fmla="*/ 0 w 197408"/>
                    <a:gd name="connsiteY8" fmla="*/ 57495 h 114989"/>
                    <a:gd name="connsiteX9" fmla="*/ 5167 w 197408"/>
                    <a:gd name="connsiteY9" fmla="*/ 43841 h 114989"/>
                    <a:gd name="connsiteX10" fmla="*/ 129145 w 197408"/>
                    <a:gd name="connsiteY10" fmla="*/ 0 h 114989"/>
                    <a:gd name="connsiteX0" fmla="*/ 141692 w 233132"/>
                    <a:gd name="connsiteY0" fmla="*/ 43841 h 135281"/>
                    <a:gd name="connsiteX1" fmla="*/ 190441 w 233132"/>
                    <a:gd name="connsiteY1" fmla="*/ 102730 h 135281"/>
                    <a:gd name="connsiteX2" fmla="*/ 197408 w 233132"/>
                    <a:gd name="connsiteY2" fmla="*/ 103865 h 135281"/>
                    <a:gd name="connsiteX3" fmla="*/ 129145 w 233132"/>
                    <a:gd name="connsiteY3" fmla="*/ 114989 h 135281"/>
                    <a:gd name="connsiteX4" fmla="*/ 5167 w 233132"/>
                    <a:gd name="connsiteY4" fmla="*/ 71148 h 135281"/>
                    <a:gd name="connsiteX5" fmla="*/ 0 w 233132"/>
                    <a:gd name="connsiteY5" fmla="*/ 57495 h 135281"/>
                    <a:gd name="connsiteX6" fmla="*/ 5167 w 233132"/>
                    <a:gd name="connsiteY6" fmla="*/ 43841 h 135281"/>
                    <a:gd name="connsiteX7" fmla="*/ 129145 w 233132"/>
                    <a:gd name="connsiteY7" fmla="*/ 0 h 135281"/>
                    <a:gd name="connsiteX8" fmla="*/ 197408 w 233132"/>
                    <a:gd name="connsiteY8" fmla="*/ 11124 h 135281"/>
                    <a:gd name="connsiteX9" fmla="*/ 190441 w 233132"/>
                    <a:gd name="connsiteY9" fmla="*/ 12260 h 135281"/>
                    <a:gd name="connsiteX10" fmla="*/ 233132 w 233132"/>
                    <a:gd name="connsiteY10" fmla="*/ 135281 h 135281"/>
                    <a:gd name="connsiteX0" fmla="*/ 141692 w 197408"/>
                    <a:gd name="connsiteY0" fmla="*/ 43841 h 114989"/>
                    <a:gd name="connsiteX1" fmla="*/ 190441 w 197408"/>
                    <a:gd name="connsiteY1" fmla="*/ 102730 h 114989"/>
                    <a:gd name="connsiteX2" fmla="*/ 197408 w 197408"/>
                    <a:gd name="connsiteY2" fmla="*/ 103865 h 114989"/>
                    <a:gd name="connsiteX3" fmla="*/ 129145 w 197408"/>
                    <a:gd name="connsiteY3" fmla="*/ 114989 h 114989"/>
                    <a:gd name="connsiteX4" fmla="*/ 5167 w 197408"/>
                    <a:gd name="connsiteY4" fmla="*/ 71148 h 114989"/>
                    <a:gd name="connsiteX5" fmla="*/ 0 w 197408"/>
                    <a:gd name="connsiteY5" fmla="*/ 57495 h 114989"/>
                    <a:gd name="connsiteX6" fmla="*/ 5167 w 197408"/>
                    <a:gd name="connsiteY6" fmla="*/ 43841 h 114989"/>
                    <a:gd name="connsiteX7" fmla="*/ 129145 w 197408"/>
                    <a:gd name="connsiteY7" fmla="*/ 0 h 114989"/>
                    <a:gd name="connsiteX8" fmla="*/ 197408 w 197408"/>
                    <a:gd name="connsiteY8" fmla="*/ 11124 h 114989"/>
                    <a:gd name="connsiteX9" fmla="*/ 190441 w 197408"/>
                    <a:gd name="connsiteY9" fmla="*/ 12260 h 114989"/>
                    <a:gd name="connsiteX0" fmla="*/ 190441 w 197408"/>
                    <a:gd name="connsiteY0" fmla="*/ 102730 h 114989"/>
                    <a:gd name="connsiteX1" fmla="*/ 197408 w 197408"/>
                    <a:gd name="connsiteY1" fmla="*/ 103865 h 114989"/>
                    <a:gd name="connsiteX2" fmla="*/ 129145 w 197408"/>
                    <a:gd name="connsiteY2" fmla="*/ 114989 h 114989"/>
                    <a:gd name="connsiteX3" fmla="*/ 5167 w 197408"/>
                    <a:gd name="connsiteY3" fmla="*/ 71148 h 114989"/>
                    <a:gd name="connsiteX4" fmla="*/ 0 w 197408"/>
                    <a:gd name="connsiteY4" fmla="*/ 57495 h 114989"/>
                    <a:gd name="connsiteX5" fmla="*/ 5167 w 197408"/>
                    <a:gd name="connsiteY5" fmla="*/ 43841 h 114989"/>
                    <a:gd name="connsiteX6" fmla="*/ 129145 w 197408"/>
                    <a:gd name="connsiteY6" fmla="*/ 0 h 114989"/>
                    <a:gd name="connsiteX7" fmla="*/ 197408 w 197408"/>
                    <a:gd name="connsiteY7" fmla="*/ 11124 h 114989"/>
                    <a:gd name="connsiteX8" fmla="*/ 190441 w 197408"/>
                    <a:gd name="connsiteY8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  <a:gd name="connsiteX7" fmla="*/ 190441 w 197408"/>
                    <a:gd name="connsiteY7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08" h="114989">
                      <a:moveTo>
                        <a:pt x="190441" y="102730"/>
                      </a:moveTo>
                      <a:lnTo>
                        <a:pt x="129145" y="114989"/>
                      </a:lnTo>
                      <a:cubicBezTo>
                        <a:pt x="73412" y="114989"/>
                        <a:pt x="25593" y="96911"/>
                        <a:pt x="5167" y="71148"/>
                      </a:cubicBezTo>
                      <a:lnTo>
                        <a:pt x="0" y="57495"/>
                      </a:lnTo>
                      <a:lnTo>
                        <a:pt x="5167" y="43841"/>
                      </a:lnTo>
                      <a:cubicBezTo>
                        <a:pt x="25593" y="18078"/>
                        <a:pt x="73412" y="0"/>
                        <a:pt x="129145" y="0"/>
                      </a:cubicBezTo>
                      <a:lnTo>
                        <a:pt x="197408" y="1112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7FB091BB-8199-42A0-B269-7277617EACC1}"/>
                    </a:ext>
                  </a:extLst>
                </p:cNvPr>
                <p:cNvSpPr/>
                <p:nvPr/>
              </p:nvSpPr>
              <p:spPr>
                <a:xfrm rot="18900000" flipH="1">
                  <a:off x="2989327" y="4364484"/>
                  <a:ext cx="81050" cy="47211"/>
                </a:xfrm>
                <a:custGeom>
                  <a:avLst/>
                  <a:gdLst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41692 w 197408"/>
                    <a:gd name="connsiteY5" fmla="*/ 71148 h 114989"/>
                    <a:gd name="connsiteX6" fmla="*/ 190441 w 197408"/>
                    <a:gd name="connsiteY6" fmla="*/ 102730 h 114989"/>
                    <a:gd name="connsiteX7" fmla="*/ 197408 w 197408"/>
                    <a:gd name="connsiteY7" fmla="*/ 103865 h 114989"/>
                    <a:gd name="connsiteX8" fmla="*/ 129145 w 197408"/>
                    <a:gd name="connsiteY8" fmla="*/ 114989 h 114989"/>
                    <a:gd name="connsiteX9" fmla="*/ 5167 w 197408"/>
                    <a:gd name="connsiteY9" fmla="*/ 71148 h 114989"/>
                    <a:gd name="connsiteX10" fmla="*/ 0 w 197408"/>
                    <a:gd name="connsiteY10" fmla="*/ 57495 h 114989"/>
                    <a:gd name="connsiteX11" fmla="*/ 5167 w 197408"/>
                    <a:gd name="connsiteY11" fmla="*/ 43841 h 114989"/>
                    <a:gd name="connsiteX12" fmla="*/ 129145 w 197408"/>
                    <a:gd name="connsiteY12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36525 w 197408"/>
                    <a:gd name="connsiteY4" fmla="*/ 57495 h 114989"/>
                    <a:gd name="connsiteX5" fmla="*/ 190441 w 197408"/>
                    <a:gd name="connsiteY5" fmla="*/ 102730 h 114989"/>
                    <a:gd name="connsiteX6" fmla="*/ 197408 w 197408"/>
                    <a:gd name="connsiteY6" fmla="*/ 103865 h 114989"/>
                    <a:gd name="connsiteX7" fmla="*/ 129145 w 197408"/>
                    <a:gd name="connsiteY7" fmla="*/ 114989 h 114989"/>
                    <a:gd name="connsiteX8" fmla="*/ 5167 w 197408"/>
                    <a:gd name="connsiteY8" fmla="*/ 71148 h 114989"/>
                    <a:gd name="connsiteX9" fmla="*/ 0 w 197408"/>
                    <a:gd name="connsiteY9" fmla="*/ 57495 h 114989"/>
                    <a:gd name="connsiteX10" fmla="*/ 5167 w 197408"/>
                    <a:gd name="connsiteY10" fmla="*/ 43841 h 114989"/>
                    <a:gd name="connsiteX11" fmla="*/ 129145 w 197408"/>
                    <a:gd name="connsiteY11" fmla="*/ 0 h 114989"/>
                    <a:gd name="connsiteX0" fmla="*/ 129145 w 197408"/>
                    <a:gd name="connsiteY0" fmla="*/ 0 h 114989"/>
                    <a:gd name="connsiteX1" fmla="*/ 197408 w 197408"/>
                    <a:gd name="connsiteY1" fmla="*/ 11124 h 114989"/>
                    <a:gd name="connsiteX2" fmla="*/ 190441 w 197408"/>
                    <a:gd name="connsiteY2" fmla="*/ 12260 h 114989"/>
                    <a:gd name="connsiteX3" fmla="*/ 141692 w 197408"/>
                    <a:gd name="connsiteY3" fmla="*/ 43841 h 114989"/>
                    <a:gd name="connsiteX4" fmla="*/ 190441 w 197408"/>
                    <a:gd name="connsiteY4" fmla="*/ 102730 h 114989"/>
                    <a:gd name="connsiteX5" fmla="*/ 197408 w 197408"/>
                    <a:gd name="connsiteY5" fmla="*/ 103865 h 114989"/>
                    <a:gd name="connsiteX6" fmla="*/ 129145 w 197408"/>
                    <a:gd name="connsiteY6" fmla="*/ 114989 h 114989"/>
                    <a:gd name="connsiteX7" fmla="*/ 5167 w 197408"/>
                    <a:gd name="connsiteY7" fmla="*/ 71148 h 114989"/>
                    <a:gd name="connsiteX8" fmla="*/ 0 w 197408"/>
                    <a:gd name="connsiteY8" fmla="*/ 57495 h 114989"/>
                    <a:gd name="connsiteX9" fmla="*/ 5167 w 197408"/>
                    <a:gd name="connsiteY9" fmla="*/ 43841 h 114989"/>
                    <a:gd name="connsiteX10" fmla="*/ 129145 w 197408"/>
                    <a:gd name="connsiteY10" fmla="*/ 0 h 114989"/>
                    <a:gd name="connsiteX0" fmla="*/ 141692 w 233132"/>
                    <a:gd name="connsiteY0" fmla="*/ 43841 h 135281"/>
                    <a:gd name="connsiteX1" fmla="*/ 190441 w 233132"/>
                    <a:gd name="connsiteY1" fmla="*/ 102730 h 135281"/>
                    <a:gd name="connsiteX2" fmla="*/ 197408 w 233132"/>
                    <a:gd name="connsiteY2" fmla="*/ 103865 h 135281"/>
                    <a:gd name="connsiteX3" fmla="*/ 129145 w 233132"/>
                    <a:gd name="connsiteY3" fmla="*/ 114989 h 135281"/>
                    <a:gd name="connsiteX4" fmla="*/ 5167 w 233132"/>
                    <a:gd name="connsiteY4" fmla="*/ 71148 h 135281"/>
                    <a:gd name="connsiteX5" fmla="*/ 0 w 233132"/>
                    <a:gd name="connsiteY5" fmla="*/ 57495 h 135281"/>
                    <a:gd name="connsiteX6" fmla="*/ 5167 w 233132"/>
                    <a:gd name="connsiteY6" fmla="*/ 43841 h 135281"/>
                    <a:gd name="connsiteX7" fmla="*/ 129145 w 233132"/>
                    <a:gd name="connsiteY7" fmla="*/ 0 h 135281"/>
                    <a:gd name="connsiteX8" fmla="*/ 197408 w 233132"/>
                    <a:gd name="connsiteY8" fmla="*/ 11124 h 135281"/>
                    <a:gd name="connsiteX9" fmla="*/ 190441 w 233132"/>
                    <a:gd name="connsiteY9" fmla="*/ 12260 h 135281"/>
                    <a:gd name="connsiteX10" fmla="*/ 233132 w 233132"/>
                    <a:gd name="connsiteY10" fmla="*/ 135281 h 135281"/>
                    <a:gd name="connsiteX0" fmla="*/ 141692 w 197408"/>
                    <a:gd name="connsiteY0" fmla="*/ 43841 h 114989"/>
                    <a:gd name="connsiteX1" fmla="*/ 190441 w 197408"/>
                    <a:gd name="connsiteY1" fmla="*/ 102730 h 114989"/>
                    <a:gd name="connsiteX2" fmla="*/ 197408 w 197408"/>
                    <a:gd name="connsiteY2" fmla="*/ 103865 h 114989"/>
                    <a:gd name="connsiteX3" fmla="*/ 129145 w 197408"/>
                    <a:gd name="connsiteY3" fmla="*/ 114989 h 114989"/>
                    <a:gd name="connsiteX4" fmla="*/ 5167 w 197408"/>
                    <a:gd name="connsiteY4" fmla="*/ 71148 h 114989"/>
                    <a:gd name="connsiteX5" fmla="*/ 0 w 197408"/>
                    <a:gd name="connsiteY5" fmla="*/ 57495 h 114989"/>
                    <a:gd name="connsiteX6" fmla="*/ 5167 w 197408"/>
                    <a:gd name="connsiteY6" fmla="*/ 43841 h 114989"/>
                    <a:gd name="connsiteX7" fmla="*/ 129145 w 197408"/>
                    <a:gd name="connsiteY7" fmla="*/ 0 h 114989"/>
                    <a:gd name="connsiteX8" fmla="*/ 197408 w 197408"/>
                    <a:gd name="connsiteY8" fmla="*/ 11124 h 114989"/>
                    <a:gd name="connsiteX9" fmla="*/ 190441 w 197408"/>
                    <a:gd name="connsiteY9" fmla="*/ 12260 h 114989"/>
                    <a:gd name="connsiteX0" fmla="*/ 190441 w 197408"/>
                    <a:gd name="connsiteY0" fmla="*/ 102730 h 114989"/>
                    <a:gd name="connsiteX1" fmla="*/ 197408 w 197408"/>
                    <a:gd name="connsiteY1" fmla="*/ 103865 h 114989"/>
                    <a:gd name="connsiteX2" fmla="*/ 129145 w 197408"/>
                    <a:gd name="connsiteY2" fmla="*/ 114989 h 114989"/>
                    <a:gd name="connsiteX3" fmla="*/ 5167 w 197408"/>
                    <a:gd name="connsiteY3" fmla="*/ 71148 h 114989"/>
                    <a:gd name="connsiteX4" fmla="*/ 0 w 197408"/>
                    <a:gd name="connsiteY4" fmla="*/ 57495 h 114989"/>
                    <a:gd name="connsiteX5" fmla="*/ 5167 w 197408"/>
                    <a:gd name="connsiteY5" fmla="*/ 43841 h 114989"/>
                    <a:gd name="connsiteX6" fmla="*/ 129145 w 197408"/>
                    <a:gd name="connsiteY6" fmla="*/ 0 h 114989"/>
                    <a:gd name="connsiteX7" fmla="*/ 197408 w 197408"/>
                    <a:gd name="connsiteY7" fmla="*/ 11124 h 114989"/>
                    <a:gd name="connsiteX8" fmla="*/ 190441 w 197408"/>
                    <a:gd name="connsiteY8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  <a:gd name="connsiteX7" fmla="*/ 190441 w 197408"/>
                    <a:gd name="connsiteY7" fmla="*/ 12260 h 114989"/>
                    <a:gd name="connsiteX0" fmla="*/ 190441 w 197408"/>
                    <a:gd name="connsiteY0" fmla="*/ 102730 h 114989"/>
                    <a:gd name="connsiteX1" fmla="*/ 129145 w 197408"/>
                    <a:gd name="connsiteY1" fmla="*/ 114989 h 114989"/>
                    <a:gd name="connsiteX2" fmla="*/ 5167 w 197408"/>
                    <a:gd name="connsiteY2" fmla="*/ 71148 h 114989"/>
                    <a:gd name="connsiteX3" fmla="*/ 0 w 197408"/>
                    <a:gd name="connsiteY3" fmla="*/ 57495 h 114989"/>
                    <a:gd name="connsiteX4" fmla="*/ 5167 w 197408"/>
                    <a:gd name="connsiteY4" fmla="*/ 43841 h 114989"/>
                    <a:gd name="connsiteX5" fmla="*/ 129145 w 197408"/>
                    <a:gd name="connsiteY5" fmla="*/ 0 h 114989"/>
                    <a:gd name="connsiteX6" fmla="*/ 197408 w 197408"/>
                    <a:gd name="connsiteY6" fmla="*/ 11124 h 11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408" h="114989">
                      <a:moveTo>
                        <a:pt x="190441" y="102730"/>
                      </a:moveTo>
                      <a:lnTo>
                        <a:pt x="129145" y="114989"/>
                      </a:lnTo>
                      <a:cubicBezTo>
                        <a:pt x="73412" y="114989"/>
                        <a:pt x="25593" y="96911"/>
                        <a:pt x="5167" y="71148"/>
                      </a:cubicBezTo>
                      <a:lnTo>
                        <a:pt x="0" y="57495"/>
                      </a:lnTo>
                      <a:lnTo>
                        <a:pt x="5167" y="43841"/>
                      </a:lnTo>
                      <a:cubicBezTo>
                        <a:pt x="25593" y="18078"/>
                        <a:pt x="73412" y="0"/>
                        <a:pt x="129145" y="0"/>
                      </a:cubicBezTo>
                      <a:lnTo>
                        <a:pt x="197408" y="1112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9B37AE1B-B0F3-4ACE-9CBB-1B8A042C0A33}"/>
                    </a:ext>
                  </a:extLst>
                </p:cNvPr>
                <p:cNvSpPr/>
                <p:nvPr/>
              </p:nvSpPr>
              <p:spPr>
                <a:xfrm rot="2700000">
                  <a:off x="1837321" y="4144979"/>
                  <a:ext cx="124601" cy="132802"/>
                </a:xfrm>
                <a:custGeom>
                  <a:avLst/>
                  <a:gdLst>
                    <a:gd name="connsiteX0" fmla="*/ 19755 w 273192"/>
                    <a:gd name="connsiteY0" fmla="*/ 79020 h 292875"/>
                    <a:gd name="connsiteX1" fmla="*/ 103781 w 273192"/>
                    <a:gd name="connsiteY1" fmla="*/ 51680 h 292875"/>
                    <a:gd name="connsiteX2" fmla="*/ 131625 w 273192"/>
                    <a:gd name="connsiteY2" fmla="*/ 57548 h 292875"/>
                    <a:gd name="connsiteX3" fmla="*/ 148653 w 273192"/>
                    <a:gd name="connsiteY3" fmla="*/ 46448 h 292875"/>
                    <a:gd name="connsiteX4" fmla="*/ 177500 w 273192"/>
                    <a:gd name="connsiteY4" fmla="*/ 43902 h 292875"/>
                    <a:gd name="connsiteX5" fmla="*/ 184638 w 273192"/>
                    <a:gd name="connsiteY5" fmla="*/ 29833 h 292875"/>
                    <a:gd name="connsiteX6" fmla="*/ 226777 w 273192"/>
                    <a:gd name="connsiteY6" fmla="*/ 280 h 292875"/>
                    <a:gd name="connsiteX7" fmla="*/ 239050 w 273192"/>
                    <a:gd name="connsiteY7" fmla="*/ 0 h 292875"/>
                    <a:gd name="connsiteX8" fmla="*/ 249537 w 273192"/>
                    <a:gd name="connsiteY8" fmla="*/ 6379 h 292875"/>
                    <a:gd name="connsiteX9" fmla="*/ 267891 w 273192"/>
                    <a:gd name="connsiteY9" fmla="*/ 115170 h 292875"/>
                    <a:gd name="connsiteX10" fmla="*/ 197601 w 273192"/>
                    <a:gd name="connsiteY10" fmla="*/ 200209 h 292875"/>
                    <a:gd name="connsiteX11" fmla="*/ 193271 w 273192"/>
                    <a:gd name="connsiteY11" fmla="*/ 200308 h 292875"/>
                    <a:gd name="connsiteX12" fmla="*/ 181875 w 273192"/>
                    <a:gd name="connsiteY12" fmla="*/ 231546 h 292875"/>
                    <a:gd name="connsiteX13" fmla="*/ 135565 w 273192"/>
                    <a:gd name="connsiteY13" fmla="*/ 273098 h 292875"/>
                    <a:gd name="connsiteX14" fmla="*/ 25731 w 273192"/>
                    <a:gd name="connsiteY14" fmla="*/ 283528 h 292875"/>
                    <a:gd name="connsiteX15" fmla="*/ 16855 w 273192"/>
                    <a:gd name="connsiteY15" fmla="*/ 275048 h 292875"/>
                    <a:gd name="connsiteX16" fmla="*/ 13949 w 273192"/>
                    <a:gd name="connsiteY16" fmla="*/ 263121 h 292875"/>
                    <a:gd name="connsiteX17" fmla="*/ 31589 w 273192"/>
                    <a:gd name="connsiteY17" fmla="*/ 214769 h 292875"/>
                    <a:gd name="connsiteX18" fmla="*/ 60682 w 273192"/>
                    <a:gd name="connsiteY18" fmla="*/ 188664 h 292875"/>
                    <a:gd name="connsiteX19" fmla="*/ 58029 w 273192"/>
                    <a:gd name="connsiteY19" fmla="*/ 183817 h 292875"/>
                    <a:gd name="connsiteX20" fmla="*/ 60320 w 273192"/>
                    <a:gd name="connsiteY20" fmla="*/ 157854 h 292875"/>
                    <a:gd name="connsiteX21" fmla="*/ 42899 w 273192"/>
                    <a:gd name="connsiteY21" fmla="*/ 154182 h 292875"/>
                    <a:gd name="connsiteX22" fmla="*/ 3447 w 273192"/>
                    <a:gd name="connsiteY22" fmla="*/ 121128 h 292875"/>
                    <a:gd name="connsiteX23" fmla="*/ 0 w 273192"/>
                    <a:gd name="connsiteY23" fmla="*/ 109347 h 292875"/>
                    <a:gd name="connsiteX24" fmla="*/ 3447 w 273192"/>
                    <a:gd name="connsiteY24" fmla="*/ 97565 h 292875"/>
                    <a:gd name="connsiteX25" fmla="*/ 19755 w 273192"/>
                    <a:gd name="connsiteY25" fmla="*/ 79020 h 292875"/>
                    <a:gd name="connsiteX0" fmla="*/ 19755 w 273192"/>
                    <a:gd name="connsiteY0" fmla="*/ 79020 h 292875"/>
                    <a:gd name="connsiteX1" fmla="*/ 103781 w 273192"/>
                    <a:gd name="connsiteY1" fmla="*/ 51680 h 292875"/>
                    <a:gd name="connsiteX2" fmla="*/ 131625 w 273192"/>
                    <a:gd name="connsiteY2" fmla="*/ 57548 h 292875"/>
                    <a:gd name="connsiteX3" fmla="*/ 148653 w 273192"/>
                    <a:gd name="connsiteY3" fmla="*/ 46448 h 292875"/>
                    <a:gd name="connsiteX4" fmla="*/ 177500 w 273192"/>
                    <a:gd name="connsiteY4" fmla="*/ 43902 h 292875"/>
                    <a:gd name="connsiteX5" fmla="*/ 184638 w 273192"/>
                    <a:gd name="connsiteY5" fmla="*/ 29833 h 292875"/>
                    <a:gd name="connsiteX6" fmla="*/ 226777 w 273192"/>
                    <a:gd name="connsiteY6" fmla="*/ 280 h 292875"/>
                    <a:gd name="connsiteX7" fmla="*/ 239050 w 273192"/>
                    <a:gd name="connsiteY7" fmla="*/ 0 h 292875"/>
                    <a:gd name="connsiteX8" fmla="*/ 249537 w 273192"/>
                    <a:gd name="connsiteY8" fmla="*/ 6379 h 292875"/>
                    <a:gd name="connsiteX9" fmla="*/ 267891 w 273192"/>
                    <a:gd name="connsiteY9" fmla="*/ 115170 h 292875"/>
                    <a:gd name="connsiteX10" fmla="*/ 197601 w 273192"/>
                    <a:gd name="connsiteY10" fmla="*/ 200209 h 292875"/>
                    <a:gd name="connsiteX11" fmla="*/ 193271 w 273192"/>
                    <a:gd name="connsiteY11" fmla="*/ 200308 h 292875"/>
                    <a:gd name="connsiteX12" fmla="*/ 135565 w 273192"/>
                    <a:gd name="connsiteY12" fmla="*/ 273098 h 292875"/>
                    <a:gd name="connsiteX13" fmla="*/ 25731 w 273192"/>
                    <a:gd name="connsiteY13" fmla="*/ 283528 h 292875"/>
                    <a:gd name="connsiteX14" fmla="*/ 16855 w 273192"/>
                    <a:gd name="connsiteY14" fmla="*/ 275048 h 292875"/>
                    <a:gd name="connsiteX15" fmla="*/ 13949 w 273192"/>
                    <a:gd name="connsiteY15" fmla="*/ 263121 h 292875"/>
                    <a:gd name="connsiteX16" fmla="*/ 31589 w 273192"/>
                    <a:gd name="connsiteY16" fmla="*/ 214769 h 292875"/>
                    <a:gd name="connsiteX17" fmla="*/ 60682 w 273192"/>
                    <a:gd name="connsiteY17" fmla="*/ 188664 h 292875"/>
                    <a:gd name="connsiteX18" fmla="*/ 58029 w 273192"/>
                    <a:gd name="connsiteY18" fmla="*/ 183817 h 292875"/>
                    <a:gd name="connsiteX19" fmla="*/ 60320 w 273192"/>
                    <a:gd name="connsiteY19" fmla="*/ 157854 h 292875"/>
                    <a:gd name="connsiteX20" fmla="*/ 42899 w 273192"/>
                    <a:gd name="connsiteY20" fmla="*/ 154182 h 292875"/>
                    <a:gd name="connsiteX21" fmla="*/ 3447 w 273192"/>
                    <a:gd name="connsiteY21" fmla="*/ 121128 h 292875"/>
                    <a:gd name="connsiteX22" fmla="*/ 0 w 273192"/>
                    <a:gd name="connsiteY22" fmla="*/ 109347 h 292875"/>
                    <a:gd name="connsiteX23" fmla="*/ 3447 w 273192"/>
                    <a:gd name="connsiteY23" fmla="*/ 97565 h 292875"/>
                    <a:gd name="connsiteX24" fmla="*/ 19755 w 273192"/>
                    <a:gd name="connsiteY24" fmla="*/ 79020 h 292875"/>
                    <a:gd name="connsiteX0" fmla="*/ 19755 w 273192"/>
                    <a:gd name="connsiteY0" fmla="*/ 79020 h 292875"/>
                    <a:gd name="connsiteX1" fmla="*/ 103781 w 273192"/>
                    <a:gd name="connsiteY1" fmla="*/ 51680 h 292875"/>
                    <a:gd name="connsiteX2" fmla="*/ 131625 w 273192"/>
                    <a:gd name="connsiteY2" fmla="*/ 57548 h 292875"/>
                    <a:gd name="connsiteX3" fmla="*/ 148653 w 273192"/>
                    <a:gd name="connsiteY3" fmla="*/ 46448 h 292875"/>
                    <a:gd name="connsiteX4" fmla="*/ 177500 w 273192"/>
                    <a:gd name="connsiteY4" fmla="*/ 43902 h 292875"/>
                    <a:gd name="connsiteX5" fmla="*/ 184638 w 273192"/>
                    <a:gd name="connsiteY5" fmla="*/ 29833 h 292875"/>
                    <a:gd name="connsiteX6" fmla="*/ 226777 w 273192"/>
                    <a:gd name="connsiteY6" fmla="*/ 280 h 292875"/>
                    <a:gd name="connsiteX7" fmla="*/ 239050 w 273192"/>
                    <a:gd name="connsiteY7" fmla="*/ 0 h 292875"/>
                    <a:gd name="connsiteX8" fmla="*/ 249537 w 273192"/>
                    <a:gd name="connsiteY8" fmla="*/ 6379 h 292875"/>
                    <a:gd name="connsiteX9" fmla="*/ 267891 w 273192"/>
                    <a:gd name="connsiteY9" fmla="*/ 115170 h 292875"/>
                    <a:gd name="connsiteX10" fmla="*/ 197601 w 273192"/>
                    <a:gd name="connsiteY10" fmla="*/ 200209 h 292875"/>
                    <a:gd name="connsiteX11" fmla="*/ 135565 w 273192"/>
                    <a:gd name="connsiteY11" fmla="*/ 273098 h 292875"/>
                    <a:gd name="connsiteX12" fmla="*/ 25731 w 273192"/>
                    <a:gd name="connsiteY12" fmla="*/ 283528 h 292875"/>
                    <a:gd name="connsiteX13" fmla="*/ 16855 w 273192"/>
                    <a:gd name="connsiteY13" fmla="*/ 275048 h 292875"/>
                    <a:gd name="connsiteX14" fmla="*/ 13949 w 273192"/>
                    <a:gd name="connsiteY14" fmla="*/ 263121 h 292875"/>
                    <a:gd name="connsiteX15" fmla="*/ 31589 w 273192"/>
                    <a:gd name="connsiteY15" fmla="*/ 214769 h 292875"/>
                    <a:gd name="connsiteX16" fmla="*/ 60682 w 273192"/>
                    <a:gd name="connsiteY16" fmla="*/ 188664 h 292875"/>
                    <a:gd name="connsiteX17" fmla="*/ 58029 w 273192"/>
                    <a:gd name="connsiteY17" fmla="*/ 183817 h 292875"/>
                    <a:gd name="connsiteX18" fmla="*/ 60320 w 273192"/>
                    <a:gd name="connsiteY18" fmla="*/ 157854 h 292875"/>
                    <a:gd name="connsiteX19" fmla="*/ 42899 w 273192"/>
                    <a:gd name="connsiteY19" fmla="*/ 154182 h 292875"/>
                    <a:gd name="connsiteX20" fmla="*/ 3447 w 273192"/>
                    <a:gd name="connsiteY20" fmla="*/ 121128 h 292875"/>
                    <a:gd name="connsiteX21" fmla="*/ 0 w 273192"/>
                    <a:gd name="connsiteY21" fmla="*/ 109347 h 292875"/>
                    <a:gd name="connsiteX22" fmla="*/ 3447 w 273192"/>
                    <a:gd name="connsiteY22" fmla="*/ 97565 h 292875"/>
                    <a:gd name="connsiteX23" fmla="*/ 19755 w 273192"/>
                    <a:gd name="connsiteY23" fmla="*/ 79020 h 292875"/>
                    <a:gd name="connsiteX0" fmla="*/ 19755 w 276436"/>
                    <a:gd name="connsiteY0" fmla="*/ 79020 h 294629"/>
                    <a:gd name="connsiteX1" fmla="*/ 103781 w 276436"/>
                    <a:gd name="connsiteY1" fmla="*/ 51680 h 294629"/>
                    <a:gd name="connsiteX2" fmla="*/ 131625 w 276436"/>
                    <a:gd name="connsiteY2" fmla="*/ 57548 h 294629"/>
                    <a:gd name="connsiteX3" fmla="*/ 148653 w 276436"/>
                    <a:gd name="connsiteY3" fmla="*/ 46448 h 294629"/>
                    <a:gd name="connsiteX4" fmla="*/ 177500 w 276436"/>
                    <a:gd name="connsiteY4" fmla="*/ 43902 h 294629"/>
                    <a:gd name="connsiteX5" fmla="*/ 184638 w 276436"/>
                    <a:gd name="connsiteY5" fmla="*/ 29833 h 294629"/>
                    <a:gd name="connsiteX6" fmla="*/ 226777 w 276436"/>
                    <a:gd name="connsiteY6" fmla="*/ 280 h 294629"/>
                    <a:gd name="connsiteX7" fmla="*/ 239050 w 276436"/>
                    <a:gd name="connsiteY7" fmla="*/ 0 h 294629"/>
                    <a:gd name="connsiteX8" fmla="*/ 249537 w 276436"/>
                    <a:gd name="connsiteY8" fmla="*/ 6379 h 294629"/>
                    <a:gd name="connsiteX9" fmla="*/ 267891 w 276436"/>
                    <a:gd name="connsiteY9" fmla="*/ 115170 h 294629"/>
                    <a:gd name="connsiteX10" fmla="*/ 135565 w 276436"/>
                    <a:gd name="connsiteY10" fmla="*/ 273098 h 294629"/>
                    <a:gd name="connsiteX11" fmla="*/ 25731 w 276436"/>
                    <a:gd name="connsiteY11" fmla="*/ 283528 h 294629"/>
                    <a:gd name="connsiteX12" fmla="*/ 16855 w 276436"/>
                    <a:gd name="connsiteY12" fmla="*/ 275048 h 294629"/>
                    <a:gd name="connsiteX13" fmla="*/ 13949 w 276436"/>
                    <a:gd name="connsiteY13" fmla="*/ 263121 h 294629"/>
                    <a:gd name="connsiteX14" fmla="*/ 31589 w 276436"/>
                    <a:gd name="connsiteY14" fmla="*/ 214769 h 294629"/>
                    <a:gd name="connsiteX15" fmla="*/ 60682 w 276436"/>
                    <a:gd name="connsiteY15" fmla="*/ 188664 h 294629"/>
                    <a:gd name="connsiteX16" fmla="*/ 58029 w 276436"/>
                    <a:gd name="connsiteY16" fmla="*/ 183817 h 294629"/>
                    <a:gd name="connsiteX17" fmla="*/ 60320 w 276436"/>
                    <a:gd name="connsiteY17" fmla="*/ 157854 h 294629"/>
                    <a:gd name="connsiteX18" fmla="*/ 42899 w 276436"/>
                    <a:gd name="connsiteY18" fmla="*/ 154182 h 294629"/>
                    <a:gd name="connsiteX19" fmla="*/ 3447 w 276436"/>
                    <a:gd name="connsiteY19" fmla="*/ 121128 h 294629"/>
                    <a:gd name="connsiteX20" fmla="*/ 0 w 276436"/>
                    <a:gd name="connsiteY20" fmla="*/ 109347 h 294629"/>
                    <a:gd name="connsiteX21" fmla="*/ 3447 w 276436"/>
                    <a:gd name="connsiteY21" fmla="*/ 97565 h 294629"/>
                    <a:gd name="connsiteX22" fmla="*/ 19755 w 276436"/>
                    <a:gd name="connsiteY22" fmla="*/ 79020 h 294629"/>
                    <a:gd name="connsiteX0" fmla="*/ 135565 w 276436"/>
                    <a:gd name="connsiteY0" fmla="*/ 273098 h 364538"/>
                    <a:gd name="connsiteX1" fmla="*/ 25731 w 276436"/>
                    <a:gd name="connsiteY1" fmla="*/ 283528 h 364538"/>
                    <a:gd name="connsiteX2" fmla="*/ 16855 w 276436"/>
                    <a:gd name="connsiteY2" fmla="*/ 275048 h 364538"/>
                    <a:gd name="connsiteX3" fmla="*/ 13949 w 276436"/>
                    <a:gd name="connsiteY3" fmla="*/ 263121 h 364538"/>
                    <a:gd name="connsiteX4" fmla="*/ 31589 w 276436"/>
                    <a:gd name="connsiteY4" fmla="*/ 214769 h 364538"/>
                    <a:gd name="connsiteX5" fmla="*/ 60682 w 276436"/>
                    <a:gd name="connsiteY5" fmla="*/ 188664 h 364538"/>
                    <a:gd name="connsiteX6" fmla="*/ 58029 w 276436"/>
                    <a:gd name="connsiteY6" fmla="*/ 183817 h 364538"/>
                    <a:gd name="connsiteX7" fmla="*/ 60320 w 276436"/>
                    <a:gd name="connsiteY7" fmla="*/ 157854 h 364538"/>
                    <a:gd name="connsiteX8" fmla="*/ 42899 w 276436"/>
                    <a:gd name="connsiteY8" fmla="*/ 154182 h 364538"/>
                    <a:gd name="connsiteX9" fmla="*/ 3447 w 276436"/>
                    <a:gd name="connsiteY9" fmla="*/ 121128 h 364538"/>
                    <a:gd name="connsiteX10" fmla="*/ 0 w 276436"/>
                    <a:gd name="connsiteY10" fmla="*/ 109347 h 364538"/>
                    <a:gd name="connsiteX11" fmla="*/ 3447 w 276436"/>
                    <a:gd name="connsiteY11" fmla="*/ 97565 h 364538"/>
                    <a:gd name="connsiteX12" fmla="*/ 19755 w 276436"/>
                    <a:gd name="connsiteY12" fmla="*/ 79020 h 364538"/>
                    <a:gd name="connsiteX13" fmla="*/ 103781 w 276436"/>
                    <a:gd name="connsiteY13" fmla="*/ 51680 h 364538"/>
                    <a:gd name="connsiteX14" fmla="*/ 131625 w 276436"/>
                    <a:gd name="connsiteY14" fmla="*/ 57548 h 364538"/>
                    <a:gd name="connsiteX15" fmla="*/ 148653 w 276436"/>
                    <a:gd name="connsiteY15" fmla="*/ 46448 h 364538"/>
                    <a:gd name="connsiteX16" fmla="*/ 177500 w 276436"/>
                    <a:gd name="connsiteY16" fmla="*/ 43902 h 364538"/>
                    <a:gd name="connsiteX17" fmla="*/ 184638 w 276436"/>
                    <a:gd name="connsiteY17" fmla="*/ 29833 h 364538"/>
                    <a:gd name="connsiteX18" fmla="*/ 226777 w 276436"/>
                    <a:gd name="connsiteY18" fmla="*/ 280 h 364538"/>
                    <a:gd name="connsiteX19" fmla="*/ 239050 w 276436"/>
                    <a:gd name="connsiteY19" fmla="*/ 0 h 364538"/>
                    <a:gd name="connsiteX20" fmla="*/ 249537 w 276436"/>
                    <a:gd name="connsiteY20" fmla="*/ 6379 h 364538"/>
                    <a:gd name="connsiteX21" fmla="*/ 267891 w 276436"/>
                    <a:gd name="connsiteY21" fmla="*/ 115170 h 364538"/>
                    <a:gd name="connsiteX22" fmla="*/ 227005 w 276436"/>
                    <a:gd name="connsiteY22" fmla="*/ 364538 h 364538"/>
                    <a:gd name="connsiteX0" fmla="*/ 135565 w 276436"/>
                    <a:gd name="connsiteY0" fmla="*/ 273098 h 294629"/>
                    <a:gd name="connsiteX1" fmla="*/ 25731 w 276436"/>
                    <a:gd name="connsiteY1" fmla="*/ 283528 h 294629"/>
                    <a:gd name="connsiteX2" fmla="*/ 16855 w 276436"/>
                    <a:gd name="connsiteY2" fmla="*/ 275048 h 294629"/>
                    <a:gd name="connsiteX3" fmla="*/ 13949 w 276436"/>
                    <a:gd name="connsiteY3" fmla="*/ 263121 h 294629"/>
                    <a:gd name="connsiteX4" fmla="*/ 31589 w 276436"/>
                    <a:gd name="connsiteY4" fmla="*/ 214769 h 294629"/>
                    <a:gd name="connsiteX5" fmla="*/ 60682 w 276436"/>
                    <a:gd name="connsiteY5" fmla="*/ 188664 h 294629"/>
                    <a:gd name="connsiteX6" fmla="*/ 58029 w 276436"/>
                    <a:gd name="connsiteY6" fmla="*/ 183817 h 294629"/>
                    <a:gd name="connsiteX7" fmla="*/ 60320 w 276436"/>
                    <a:gd name="connsiteY7" fmla="*/ 157854 h 294629"/>
                    <a:gd name="connsiteX8" fmla="*/ 42899 w 276436"/>
                    <a:gd name="connsiteY8" fmla="*/ 154182 h 294629"/>
                    <a:gd name="connsiteX9" fmla="*/ 3447 w 276436"/>
                    <a:gd name="connsiteY9" fmla="*/ 121128 h 294629"/>
                    <a:gd name="connsiteX10" fmla="*/ 0 w 276436"/>
                    <a:gd name="connsiteY10" fmla="*/ 109347 h 294629"/>
                    <a:gd name="connsiteX11" fmla="*/ 3447 w 276436"/>
                    <a:gd name="connsiteY11" fmla="*/ 97565 h 294629"/>
                    <a:gd name="connsiteX12" fmla="*/ 19755 w 276436"/>
                    <a:gd name="connsiteY12" fmla="*/ 79020 h 294629"/>
                    <a:gd name="connsiteX13" fmla="*/ 103781 w 276436"/>
                    <a:gd name="connsiteY13" fmla="*/ 51680 h 294629"/>
                    <a:gd name="connsiteX14" fmla="*/ 131625 w 276436"/>
                    <a:gd name="connsiteY14" fmla="*/ 57548 h 294629"/>
                    <a:gd name="connsiteX15" fmla="*/ 148653 w 276436"/>
                    <a:gd name="connsiteY15" fmla="*/ 46448 h 294629"/>
                    <a:gd name="connsiteX16" fmla="*/ 177500 w 276436"/>
                    <a:gd name="connsiteY16" fmla="*/ 43902 h 294629"/>
                    <a:gd name="connsiteX17" fmla="*/ 184638 w 276436"/>
                    <a:gd name="connsiteY17" fmla="*/ 29833 h 294629"/>
                    <a:gd name="connsiteX18" fmla="*/ 226777 w 276436"/>
                    <a:gd name="connsiteY18" fmla="*/ 280 h 294629"/>
                    <a:gd name="connsiteX19" fmla="*/ 239050 w 276436"/>
                    <a:gd name="connsiteY19" fmla="*/ 0 h 294629"/>
                    <a:gd name="connsiteX20" fmla="*/ 249537 w 276436"/>
                    <a:gd name="connsiteY20" fmla="*/ 6379 h 294629"/>
                    <a:gd name="connsiteX21" fmla="*/ 267891 w 276436"/>
                    <a:gd name="connsiteY21" fmla="*/ 115170 h 294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6436" h="294629">
                      <a:moveTo>
                        <a:pt x="135565" y="273098"/>
                      </a:moveTo>
                      <a:cubicBezTo>
                        <a:pt x="95205" y="301158"/>
                        <a:pt x="53530" y="298614"/>
                        <a:pt x="25731" y="283528"/>
                      </a:cubicBezTo>
                      <a:lnTo>
                        <a:pt x="16855" y="275048"/>
                      </a:lnTo>
                      <a:lnTo>
                        <a:pt x="13949" y="263121"/>
                      </a:lnTo>
                      <a:cubicBezTo>
                        <a:pt x="14366" y="247312"/>
                        <a:pt x="20588" y="230474"/>
                        <a:pt x="31589" y="214769"/>
                      </a:cubicBezTo>
                      <a:lnTo>
                        <a:pt x="60682" y="188664"/>
                      </a:lnTo>
                      <a:lnTo>
                        <a:pt x="58029" y="183817"/>
                      </a:lnTo>
                      <a:lnTo>
                        <a:pt x="60320" y="157854"/>
                      </a:lnTo>
                      <a:lnTo>
                        <a:pt x="42899" y="154182"/>
                      </a:lnTo>
                      <a:cubicBezTo>
                        <a:pt x="25520" y="146082"/>
                        <a:pt x="11713" y="134611"/>
                        <a:pt x="3447" y="121128"/>
                      </a:cubicBezTo>
                      <a:lnTo>
                        <a:pt x="0" y="109347"/>
                      </a:lnTo>
                      <a:lnTo>
                        <a:pt x="3447" y="97565"/>
                      </a:lnTo>
                      <a:cubicBezTo>
                        <a:pt x="7580" y="90824"/>
                        <a:pt x="13098" y="84585"/>
                        <a:pt x="19755" y="79020"/>
                      </a:cubicBezTo>
                      <a:cubicBezTo>
                        <a:pt x="39728" y="62322"/>
                        <a:pt x="69953" y="51680"/>
                        <a:pt x="103781" y="51680"/>
                      </a:cubicBezTo>
                      <a:lnTo>
                        <a:pt x="131625" y="57548"/>
                      </a:lnTo>
                      <a:lnTo>
                        <a:pt x="148653" y="46448"/>
                      </a:lnTo>
                      <a:lnTo>
                        <a:pt x="177500" y="43902"/>
                      </a:lnTo>
                      <a:lnTo>
                        <a:pt x="184638" y="29833"/>
                      </a:lnTo>
                      <a:cubicBezTo>
                        <a:pt x="196961" y="15143"/>
                        <a:pt x="211615" y="4775"/>
                        <a:pt x="226777" y="280"/>
                      </a:cubicBezTo>
                      <a:lnTo>
                        <a:pt x="239050" y="0"/>
                      </a:lnTo>
                      <a:lnTo>
                        <a:pt x="249537" y="6379"/>
                      </a:lnTo>
                      <a:cubicBezTo>
                        <a:pt x="271305" y="29326"/>
                        <a:pt x="286886" y="70717"/>
                        <a:pt x="267891" y="11517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14ABB4E6-EE13-4556-937F-00326387BD52}"/>
                    </a:ext>
                  </a:extLst>
                </p:cNvPr>
                <p:cNvSpPr/>
                <p:nvPr/>
              </p:nvSpPr>
              <p:spPr>
                <a:xfrm rot="8690456">
                  <a:off x="3249675" y="4679554"/>
                  <a:ext cx="78439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A5879DB1-D1CE-4ABF-9740-E5EB975F9ADB}"/>
                    </a:ext>
                  </a:extLst>
                </p:cNvPr>
                <p:cNvSpPr/>
                <p:nvPr/>
              </p:nvSpPr>
              <p:spPr>
                <a:xfrm rot="2700000">
                  <a:off x="1415407" y="4466672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10B45756-53DC-48C4-935F-F37D970DA723}"/>
                    </a:ext>
                  </a:extLst>
                </p:cNvPr>
                <p:cNvSpPr/>
                <p:nvPr/>
              </p:nvSpPr>
              <p:spPr>
                <a:xfrm rot="5400000">
                  <a:off x="2208311" y="4025576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029830CA-4DA5-4FEC-A219-1D1E7B6464F6}"/>
                    </a:ext>
                  </a:extLst>
                </p:cNvPr>
                <p:cNvSpPr/>
                <p:nvPr/>
              </p:nvSpPr>
              <p:spPr>
                <a:xfrm rot="6300000">
                  <a:off x="2723488" y="4143534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2446FA3F-DB9D-4A22-BEED-631DCD984DE8}"/>
                    </a:ext>
                  </a:extLst>
                </p:cNvPr>
                <p:cNvSpPr/>
                <p:nvPr/>
              </p:nvSpPr>
              <p:spPr>
                <a:xfrm rot="2645381">
                  <a:off x="1296642" y="4649402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5900ADE9-6B0E-438C-AA32-C065F2D31395}"/>
                    </a:ext>
                  </a:extLst>
                </p:cNvPr>
                <p:cNvSpPr/>
                <p:nvPr/>
              </p:nvSpPr>
              <p:spPr>
                <a:xfrm rot="4500000">
                  <a:off x="1652087" y="4450445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729E8158-7426-4301-B0AA-92EB20C8022C}"/>
                    </a:ext>
                  </a:extLst>
                </p:cNvPr>
                <p:cNvSpPr/>
                <p:nvPr/>
              </p:nvSpPr>
              <p:spPr>
                <a:xfrm flipH="1">
                  <a:off x="2254185" y="4215580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FAF47EAD-9081-4BF4-BCF0-244EA1266CDC}"/>
                    </a:ext>
                  </a:extLst>
                </p:cNvPr>
                <p:cNvSpPr/>
                <p:nvPr/>
              </p:nvSpPr>
              <p:spPr>
                <a:xfrm rot="1212245">
                  <a:off x="2457908" y="4089647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E891826B-E832-4E83-AEBB-17262FDE5D73}"/>
                    </a:ext>
                  </a:extLst>
                </p:cNvPr>
                <p:cNvSpPr/>
                <p:nvPr/>
              </p:nvSpPr>
              <p:spPr>
                <a:xfrm rot="19321518">
                  <a:off x="1472064" y="4717687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9241A277-A342-4C6F-A5A2-15E2FD0CA87B}"/>
                    </a:ext>
                  </a:extLst>
                </p:cNvPr>
                <p:cNvSpPr/>
                <p:nvPr/>
              </p:nvSpPr>
              <p:spPr>
                <a:xfrm rot="961583">
                  <a:off x="2710328" y="4349903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5EBF200C-68BE-45F8-B345-651B0EB84B74}"/>
                    </a:ext>
                  </a:extLst>
                </p:cNvPr>
                <p:cNvSpPr/>
                <p:nvPr/>
              </p:nvSpPr>
              <p:spPr>
                <a:xfrm rot="20756539">
                  <a:off x="1836208" y="4314461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8A432CC8-67E9-43B6-9A16-947CC7024D9A}"/>
                    </a:ext>
                  </a:extLst>
                </p:cNvPr>
                <p:cNvSpPr/>
                <p:nvPr/>
              </p:nvSpPr>
              <p:spPr>
                <a:xfrm rot="6300000">
                  <a:off x="2888099" y="4583975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BA073A28-9B88-41D1-B728-061EF33786FA}"/>
                    </a:ext>
                  </a:extLst>
                </p:cNvPr>
                <p:cNvSpPr/>
                <p:nvPr/>
              </p:nvSpPr>
              <p:spPr>
                <a:xfrm rot="6300000">
                  <a:off x="2507518" y="4382235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83B3C6B2-0291-4034-8E7E-3494648BF7AA}"/>
                    </a:ext>
                  </a:extLst>
                </p:cNvPr>
                <p:cNvSpPr/>
                <p:nvPr/>
              </p:nvSpPr>
              <p:spPr>
                <a:xfrm rot="9088986">
                  <a:off x="3169849" y="4492893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DD4047B1-356A-4316-A827-202FD2C15ED7}"/>
                    </a:ext>
                  </a:extLst>
                </p:cNvPr>
                <p:cNvSpPr/>
                <p:nvPr/>
              </p:nvSpPr>
              <p:spPr>
                <a:xfrm rot="5075010">
                  <a:off x="2130615" y="4317455"/>
                  <a:ext cx="108138" cy="155938"/>
                </a:xfrm>
                <a:custGeom>
                  <a:avLst/>
                  <a:gdLst>
                    <a:gd name="connsiteX0" fmla="*/ 0 w 159278"/>
                    <a:gd name="connsiteY0" fmla="*/ 157270 h 316644"/>
                    <a:gd name="connsiteX1" fmla="*/ 3447 w 159278"/>
                    <a:gd name="connsiteY1" fmla="*/ 145488 h 316644"/>
                    <a:gd name="connsiteX2" fmla="*/ 42899 w 159278"/>
                    <a:gd name="connsiteY2" fmla="*/ 112434 h 316644"/>
                    <a:gd name="connsiteX3" fmla="*/ 74728 w 159278"/>
                    <a:gd name="connsiteY3" fmla="*/ 105726 h 316644"/>
                    <a:gd name="connsiteX4" fmla="*/ 60592 w 159278"/>
                    <a:gd name="connsiteY4" fmla="*/ 62475 h 316644"/>
                    <a:gd name="connsiteX5" fmla="*/ 69492 w 159278"/>
                    <a:gd name="connsiteY5" fmla="*/ 11781 h 316644"/>
                    <a:gd name="connsiteX6" fmla="*/ 77971 w 159278"/>
                    <a:gd name="connsiteY6" fmla="*/ 2906 h 316644"/>
                    <a:gd name="connsiteX7" fmla="*/ 89898 w 159278"/>
                    <a:gd name="connsiteY7" fmla="*/ 0 h 316644"/>
                    <a:gd name="connsiteX8" fmla="*/ 138250 w 159278"/>
                    <a:gd name="connsiteY8" fmla="*/ 17640 h 316644"/>
                    <a:gd name="connsiteX9" fmla="*/ 159278 w 159278"/>
                    <a:gd name="connsiteY9" fmla="*/ 41074 h 316644"/>
                    <a:gd name="connsiteX10" fmla="*/ 159278 w 159278"/>
                    <a:gd name="connsiteY10" fmla="*/ 275570 h 316644"/>
                    <a:gd name="connsiteX11" fmla="*/ 138250 w 159278"/>
                    <a:gd name="connsiteY11" fmla="*/ 299005 h 316644"/>
                    <a:gd name="connsiteX12" fmla="*/ 89898 w 159278"/>
                    <a:gd name="connsiteY12" fmla="*/ 316644 h 316644"/>
                    <a:gd name="connsiteX13" fmla="*/ 77972 w 159278"/>
                    <a:gd name="connsiteY13" fmla="*/ 313739 h 316644"/>
                    <a:gd name="connsiteX14" fmla="*/ 69492 w 159278"/>
                    <a:gd name="connsiteY14" fmla="*/ 304863 h 316644"/>
                    <a:gd name="connsiteX15" fmla="*/ 60592 w 159278"/>
                    <a:gd name="connsiteY15" fmla="*/ 254169 h 316644"/>
                    <a:gd name="connsiteX16" fmla="*/ 75372 w 159278"/>
                    <a:gd name="connsiteY16" fmla="*/ 208949 h 316644"/>
                    <a:gd name="connsiteX17" fmla="*/ 42899 w 159278"/>
                    <a:gd name="connsiteY17" fmla="*/ 202105 h 316644"/>
                    <a:gd name="connsiteX18" fmla="*/ 3447 w 159278"/>
                    <a:gd name="connsiteY18" fmla="*/ 169051 h 316644"/>
                    <a:gd name="connsiteX0" fmla="*/ 159278 w 250718"/>
                    <a:gd name="connsiteY0" fmla="*/ 41074 h 316644"/>
                    <a:gd name="connsiteX1" fmla="*/ 159278 w 250718"/>
                    <a:gd name="connsiteY1" fmla="*/ 275570 h 316644"/>
                    <a:gd name="connsiteX2" fmla="*/ 138250 w 250718"/>
                    <a:gd name="connsiteY2" fmla="*/ 299005 h 316644"/>
                    <a:gd name="connsiteX3" fmla="*/ 89898 w 250718"/>
                    <a:gd name="connsiteY3" fmla="*/ 316644 h 316644"/>
                    <a:gd name="connsiteX4" fmla="*/ 77972 w 250718"/>
                    <a:gd name="connsiteY4" fmla="*/ 313739 h 316644"/>
                    <a:gd name="connsiteX5" fmla="*/ 69492 w 250718"/>
                    <a:gd name="connsiteY5" fmla="*/ 304863 h 316644"/>
                    <a:gd name="connsiteX6" fmla="*/ 60592 w 250718"/>
                    <a:gd name="connsiteY6" fmla="*/ 254169 h 316644"/>
                    <a:gd name="connsiteX7" fmla="*/ 75372 w 250718"/>
                    <a:gd name="connsiteY7" fmla="*/ 208949 h 316644"/>
                    <a:gd name="connsiteX8" fmla="*/ 42899 w 250718"/>
                    <a:gd name="connsiteY8" fmla="*/ 202105 h 316644"/>
                    <a:gd name="connsiteX9" fmla="*/ 3447 w 250718"/>
                    <a:gd name="connsiteY9" fmla="*/ 169051 h 316644"/>
                    <a:gd name="connsiteX10" fmla="*/ 0 w 250718"/>
                    <a:gd name="connsiteY10" fmla="*/ 157270 h 316644"/>
                    <a:gd name="connsiteX11" fmla="*/ 3447 w 250718"/>
                    <a:gd name="connsiteY11" fmla="*/ 145488 h 316644"/>
                    <a:gd name="connsiteX12" fmla="*/ 42899 w 250718"/>
                    <a:gd name="connsiteY12" fmla="*/ 112434 h 316644"/>
                    <a:gd name="connsiteX13" fmla="*/ 74728 w 250718"/>
                    <a:gd name="connsiteY13" fmla="*/ 105726 h 316644"/>
                    <a:gd name="connsiteX14" fmla="*/ 60592 w 250718"/>
                    <a:gd name="connsiteY14" fmla="*/ 62475 h 316644"/>
                    <a:gd name="connsiteX15" fmla="*/ 69492 w 250718"/>
                    <a:gd name="connsiteY15" fmla="*/ 11781 h 316644"/>
                    <a:gd name="connsiteX16" fmla="*/ 77971 w 250718"/>
                    <a:gd name="connsiteY16" fmla="*/ 2906 h 316644"/>
                    <a:gd name="connsiteX17" fmla="*/ 89898 w 250718"/>
                    <a:gd name="connsiteY17" fmla="*/ 0 h 316644"/>
                    <a:gd name="connsiteX18" fmla="*/ 138250 w 250718"/>
                    <a:gd name="connsiteY18" fmla="*/ 17640 h 316644"/>
                    <a:gd name="connsiteX19" fmla="*/ 250718 w 250718"/>
                    <a:gd name="connsiteY19" fmla="*/ 132514 h 316644"/>
                    <a:gd name="connsiteX0" fmla="*/ 159278 w 159278"/>
                    <a:gd name="connsiteY0" fmla="*/ 41074 h 316644"/>
                    <a:gd name="connsiteX1" fmla="*/ 159278 w 159278"/>
                    <a:gd name="connsiteY1" fmla="*/ 275570 h 316644"/>
                    <a:gd name="connsiteX2" fmla="*/ 138250 w 159278"/>
                    <a:gd name="connsiteY2" fmla="*/ 299005 h 316644"/>
                    <a:gd name="connsiteX3" fmla="*/ 89898 w 159278"/>
                    <a:gd name="connsiteY3" fmla="*/ 316644 h 316644"/>
                    <a:gd name="connsiteX4" fmla="*/ 77972 w 159278"/>
                    <a:gd name="connsiteY4" fmla="*/ 313739 h 316644"/>
                    <a:gd name="connsiteX5" fmla="*/ 69492 w 159278"/>
                    <a:gd name="connsiteY5" fmla="*/ 304863 h 316644"/>
                    <a:gd name="connsiteX6" fmla="*/ 60592 w 159278"/>
                    <a:gd name="connsiteY6" fmla="*/ 254169 h 316644"/>
                    <a:gd name="connsiteX7" fmla="*/ 75372 w 159278"/>
                    <a:gd name="connsiteY7" fmla="*/ 208949 h 316644"/>
                    <a:gd name="connsiteX8" fmla="*/ 42899 w 159278"/>
                    <a:gd name="connsiteY8" fmla="*/ 202105 h 316644"/>
                    <a:gd name="connsiteX9" fmla="*/ 3447 w 159278"/>
                    <a:gd name="connsiteY9" fmla="*/ 169051 h 316644"/>
                    <a:gd name="connsiteX10" fmla="*/ 0 w 159278"/>
                    <a:gd name="connsiteY10" fmla="*/ 157270 h 316644"/>
                    <a:gd name="connsiteX11" fmla="*/ 3447 w 159278"/>
                    <a:gd name="connsiteY11" fmla="*/ 145488 h 316644"/>
                    <a:gd name="connsiteX12" fmla="*/ 42899 w 159278"/>
                    <a:gd name="connsiteY12" fmla="*/ 112434 h 316644"/>
                    <a:gd name="connsiteX13" fmla="*/ 74728 w 159278"/>
                    <a:gd name="connsiteY13" fmla="*/ 105726 h 316644"/>
                    <a:gd name="connsiteX14" fmla="*/ 60592 w 159278"/>
                    <a:gd name="connsiteY14" fmla="*/ 62475 h 316644"/>
                    <a:gd name="connsiteX15" fmla="*/ 69492 w 159278"/>
                    <a:gd name="connsiteY15" fmla="*/ 11781 h 316644"/>
                    <a:gd name="connsiteX16" fmla="*/ 77971 w 159278"/>
                    <a:gd name="connsiteY16" fmla="*/ 2906 h 316644"/>
                    <a:gd name="connsiteX17" fmla="*/ 89898 w 159278"/>
                    <a:gd name="connsiteY17" fmla="*/ 0 h 316644"/>
                    <a:gd name="connsiteX18" fmla="*/ 138250 w 159278"/>
                    <a:gd name="connsiteY18" fmla="*/ 17640 h 316644"/>
                    <a:gd name="connsiteX0" fmla="*/ 159278 w 159278"/>
                    <a:gd name="connsiteY0" fmla="*/ 275570 h 316644"/>
                    <a:gd name="connsiteX1" fmla="*/ 138250 w 159278"/>
                    <a:gd name="connsiteY1" fmla="*/ 299005 h 316644"/>
                    <a:gd name="connsiteX2" fmla="*/ 89898 w 159278"/>
                    <a:gd name="connsiteY2" fmla="*/ 316644 h 316644"/>
                    <a:gd name="connsiteX3" fmla="*/ 77972 w 159278"/>
                    <a:gd name="connsiteY3" fmla="*/ 313739 h 316644"/>
                    <a:gd name="connsiteX4" fmla="*/ 69492 w 159278"/>
                    <a:gd name="connsiteY4" fmla="*/ 304863 h 316644"/>
                    <a:gd name="connsiteX5" fmla="*/ 60592 w 159278"/>
                    <a:gd name="connsiteY5" fmla="*/ 254169 h 316644"/>
                    <a:gd name="connsiteX6" fmla="*/ 75372 w 159278"/>
                    <a:gd name="connsiteY6" fmla="*/ 208949 h 316644"/>
                    <a:gd name="connsiteX7" fmla="*/ 42899 w 159278"/>
                    <a:gd name="connsiteY7" fmla="*/ 202105 h 316644"/>
                    <a:gd name="connsiteX8" fmla="*/ 3447 w 159278"/>
                    <a:gd name="connsiteY8" fmla="*/ 169051 h 316644"/>
                    <a:gd name="connsiteX9" fmla="*/ 0 w 159278"/>
                    <a:gd name="connsiteY9" fmla="*/ 157270 h 316644"/>
                    <a:gd name="connsiteX10" fmla="*/ 3447 w 159278"/>
                    <a:gd name="connsiteY10" fmla="*/ 145488 h 316644"/>
                    <a:gd name="connsiteX11" fmla="*/ 42899 w 159278"/>
                    <a:gd name="connsiteY11" fmla="*/ 112434 h 316644"/>
                    <a:gd name="connsiteX12" fmla="*/ 74728 w 159278"/>
                    <a:gd name="connsiteY12" fmla="*/ 105726 h 316644"/>
                    <a:gd name="connsiteX13" fmla="*/ 60592 w 159278"/>
                    <a:gd name="connsiteY13" fmla="*/ 62475 h 316644"/>
                    <a:gd name="connsiteX14" fmla="*/ 69492 w 159278"/>
                    <a:gd name="connsiteY14" fmla="*/ 11781 h 316644"/>
                    <a:gd name="connsiteX15" fmla="*/ 77971 w 159278"/>
                    <a:gd name="connsiteY15" fmla="*/ 2906 h 316644"/>
                    <a:gd name="connsiteX16" fmla="*/ 89898 w 159278"/>
                    <a:gd name="connsiteY16" fmla="*/ 0 h 316644"/>
                    <a:gd name="connsiteX17" fmla="*/ 138250 w 159278"/>
                    <a:gd name="connsiteY17" fmla="*/ 17640 h 31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9278" h="316644">
                      <a:moveTo>
                        <a:pt x="159278" y="275570"/>
                      </a:moveTo>
                      <a:lnTo>
                        <a:pt x="138250" y="299005"/>
                      </a:lnTo>
                      <a:cubicBezTo>
                        <a:pt x="122545" y="310005"/>
                        <a:pt x="105707" y="316227"/>
                        <a:pt x="89898" y="316644"/>
                      </a:cubicBezTo>
                      <a:lnTo>
                        <a:pt x="77972" y="313739"/>
                      </a:lnTo>
                      <a:lnTo>
                        <a:pt x="69492" y="304863"/>
                      </a:lnTo>
                      <a:cubicBezTo>
                        <a:pt x="61949" y="290963"/>
                        <a:pt x="58918" y="273270"/>
                        <a:pt x="60592" y="254169"/>
                      </a:cubicBezTo>
                      <a:lnTo>
                        <a:pt x="75372" y="208949"/>
                      </a:lnTo>
                      <a:lnTo>
                        <a:pt x="42899" y="202105"/>
                      </a:lnTo>
                      <a:cubicBezTo>
                        <a:pt x="25520" y="194005"/>
                        <a:pt x="11713" y="182534"/>
                        <a:pt x="3447" y="169051"/>
                      </a:cubicBezTo>
                      <a:lnTo>
                        <a:pt x="0" y="157270"/>
                      </a:lnTo>
                      <a:lnTo>
                        <a:pt x="3447" y="145488"/>
                      </a:lnTo>
                      <a:cubicBezTo>
                        <a:pt x="11713" y="132006"/>
                        <a:pt x="25520" y="120534"/>
                        <a:pt x="42899" y="112434"/>
                      </a:cubicBezTo>
                      <a:lnTo>
                        <a:pt x="74728" y="105726"/>
                      </a:lnTo>
                      <a:lnTo>
                        <a:pt x="60592" y="62475"/>
                      </a:lnTo>
                      <a:cubicBezTo>
                        <a:pt x="58918" y="43374"/>
                        <a:pt x="61949" y="25681"/>
                        <a:pt x="69492" y="11781"/>
                      </a:cubicBezTo>
                      <a:lnTo>
                        <a:pt x="77971" y="2906"/>
                      </a:lnTo>
                      <a:lnTo>
                        <a:pt x="89898" y="0"/>
                      </a:lnTo>
                      <a:cubicBezTo>
                        <a:pt x="105707" y="417"/>
                        <a:pt x="122545" y="6639"/>
                        <a:pt x="138250" y="17640"/>
                      </a:cubicBez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6C29014D-1518-424E-AABB-09A983B6AFCD}"/>
                    </a:ext>
                  </a:extLst>
                </p:cNvPr>
                <p:cNvSpPr/>
                <p:nvPr/>
              </p:nvSpPr>
              <p:spPr>
                <a:xfrm rot="20862590">
                  <a:off x="1836446" y="4568156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9FAEB398-62B1-4F3B-A9C1-E085492B833D}"/>
                    </a:ext>
                  </a:extLst>
                </p:cNvPr>
                <p:cNvSpPr/>
                <p:nvPr/>
              </p:nvSpPr>
              <p:spPr>
                <a:xfrm rot="800733">
                  <a:off x="2514240" y="4618238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05D9409C-5FB1-4A26-9838-6CB82D22CF7C}"/>
                    </a:ext>
                  </a:extLst>
                </p:cNvPr>
                <p:cNvSpPr/>
                <p:nvPr/>
              </p:nvSpPr>
              <p:spPr>
                <a:xfrm rot="1775517">
                  <a:off x="3069865" y="4926213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7F6CE805-4533-4F0E-BC8F-45078F3F206C}"/>
                    </a:ext>
                  </a:extLst>
                </p:cNvPr>
                <p:cNvSpPr/>
                <p:nvPr/>
              </p:nvSpPr>
              <p:spPr>
                <a:xfrm rot="17150328">
                  <a:off x="1200332" y="4964970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DC7CE5F2-9285-403E-BCD1-EF2E7B41F927}"/>
                    </a:ext>
                  </a:extLst>
                </p:cNvPr>
                <p:cNvSpPr/>
                <p:nvPr/>
              </p:nvSpPr>
              <p:spPr>
                <a:xfrm rot="306161">
                  <a:off x="2090617" y="4846206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891EE5EF-9579-47C3-B3B4-2F2DAB4FC5F3}"/>
                    </a:ext>
                  </a:extLst>
                </p:cNvPr>
                <p:cNvSpPr/>
                <p:nvPr/>
              </p:nvSpPr>
              <p:spPr>
                <a:xfrm rot="901944">
                  <a:off x="2701565" y="4875413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ED8F085E-B483-4652-B90E-8C3BE803E744}"/>
                    </a:ext>
                  </a:extLst>
                </p:cNvPr>
                <p:cNvSpPr/>
                <p:nvPr/>
              </p:nvSpPr>
              <p:spPr>
                <a:xfrm rot="20986146">
                  <a:off x="1560494" y="4960409"/>
                  <a:ext cx="207372" cy="91044"/>
                </a:xfrm>
                <a:custGeom>
                  <a:avLst/>
                  <a:gdLst>
                    <a:gd name="connsiteX0" fmla="*/ 270060 w 404944"/>
                    <a:gd name="connsiteY0" fmla="*/ 0 h 177784"/>
                    <a:gd name="connsiteX1" fmla="*/ 279321 w 404944"/>
                    <a:gd name="connsiteY1" fmla="*/ 6336 h 177784"/>
                    <a:gd name="connsiteX2" fmla="*/ 296976 w 404944"/>
                    <a:gd name="connsiteY2" fmla="*/ 55191 h 177784"/>
                    <a:gd name="connsiteX3" fmla="*/ 295509 w 404944"/>
                    <a:gd name="connsiteY3" fmla="*/ 71756 h 177784"/>
                    <a:gd name="connsiteX4" fmla="*/ 306397 w 404944"/>
                    <a:gd name="connsiteY4" fmla="*/ 68197 h 177784"/>
                    <a:gd name="connsiteX5" fmla="*/ 357091 w 404944"/>
                    <a:gd name="connsiteY5" fmla="*/ 77097 h 177784"/>
                    <a:gd name="connsiteX6" fmla="*/ 365967 w 404944"/>
                    <a:gd name="connsiteY6" fmla="*/ 85576 h 177784"/>
                    <a:gd name="connsiteX7" fmla="*/ 368872 w 404944"/>
                    <a:gd name="connsiteY7" fmla="*/ 97503 h 177784"/>
                    <a:gd name="connsiteX8" fmla="*/ 359621 w 404944"/>
                    <a:gd name="connsiteY8" fmla="*/ 122862 h 177784"/>
                    <a:gd name="connsiteX9" fmla="*/ 398565 w 404944"/>
                    <a:gd name="connsiteY9" fmla="*/ 140986 h 177784"/>
                    <a:gd name="connsiteX10" fmla="*/ 404944 w 404944"/>
                    <a:gd name="connsiteY10" fmla="*/ 151473 h 177784"/>
                    <a:gd name="connsiteX11" fmla="*/ 404663 w 404944"/>
                    <a:gd name="connsiteY11" fmla="*/ 163746 h 177784"/>
                    <a:gd name="connsiteX12" fmla="*/ 397717 w 404944"/>
                    <a:gd name="connsiteY12" fmla="*/ 177784 h 177784"/>
                    <a:gd name="connsiteX13" fmla="*/ 19968 w 404944"/>
                    <a:gd name="connsiteY13" fmla="*/ 177784 h 177784"/>
                    <a:gd name="connsiteX14" fmla="*/ 11233 w 404944"/>
                    <a:gd name="connsiteY14" fmla="*/ 168390 h 177784"/>
                    <a:gd name="connsiteX15" fmla="*/ 280 w 404944"/>
                    <a:gd name="connsiteY15" fmla="*/ 146255 h 177784"/>
                    <a:gd name="connsiteX16" fmla="*/ 0 w 404944"/>
                    <a:gd name="connsiteY16" fmla="*/ 133984 h 177784"/>
                    <a:gd name="connsiteX17" fmla="*/ 6380 w 404944"/>
                    <a:gd name="connsiteY17" fmla="*/ 123495 h 177784"/>
                    <a:gd name="connsiteX18" fmla="*/ 53042 w 404944"/>
                    <a:gd name="connsiteY18" fmla="*/ 101778 h 177784"/>
                    <a:gd name="connsiteX19" fmla="*/ 83247 w 404944"/>
                    <a:gd name="connsiteY19" fmla="*/ 103413 h 177784"/>
                    <a:gd name="connsiteX20" fmla="*/ 81393 w 404944"/>
                    <a:gd name="connsiteY20" fmla="*/ 69162 h 177784"/>
                    <a:gd name="connsiteX21" fmla="*/ 103110 w 404944"/>
                    <a:gd name="connsiteY21" fmla="*/ 22498 h 177784"/>
                    <a:gd name="connsiteX22" fmla="*/ 113597 w 404944"/>
                    <a:gd name="connsiteY22" fmla="*/ 16119 h 177784"/>
                    <a:gd name="connsiteX23" fmla="*/ 125870 w 404944"/>
                    <a:gd name="connsiteY23" fmla="*/ 16399 h 177784"/>
                    <a:gd name="connsiteX24" fmla="*/ 168009 w 404944"/>
                    <a:gd name="connsiteY24" fmla="*/ 45953 h 177784"/>
                    <a:gd name="connsiteX25" fmla="*/ 191877 w 404944"/>
                    <a:gd name="connsiteY25" fmla="*/ 92997 h 177784"/>
                    <a:gd name="connsiteX26" fmla="*/ 219156 w 404944"/>
                    <a:gd name="connsiteY26" fmla="*/ 34338 h 177784"/>
                    <a:gd name="connsiteX27" fmla="*/ 258872 w 404944"/>
                    <a:gd name="connsiteY27" fmla="*/ 858 h 177784"/>
                    <a:gd name="connsiteX28" fmla="*/ 270060 w 404944"/>
                    <a:gd name="connsiteY28" fmla="*/ 0 h 177784"/>
                    <a:gd name="connsiteX0" fmla="*/ 19968 w 404944"/>
                    <a:gd name="connsiteY0" fmla="*/ 177784 h 269224"/>
                    <a:gd name="connsiteX1" fmla="*/ 11233 w 404944"/>
                    <a:gd name="connsiteY1" fmla="*/ 168390 h 269224"/>
                    <a:gd name="connsiteX2" fmla="*/ 280 w 404944"/>
                    <a:gd name="connsiteY2" fmla="*/ 146255 h 269224"/>
                    <a:gd name="connsiteX3" fmla="*/ 0 w 404944"/>
                    <a:gd name="connsiteY3" fmla="*/ 133984 h 269224"/>
                    <a:gd name="connsiteX4" fmla="*/ 6380 w 404944"/>
                    <a:gd name="connsiteY4" fmla="*/ 123495 h 269224"/>
                    <a:gd name="connsiteX5" fmla="*/ 53042 w 404944"/>
                    <a:gd name="connsiteY5" fmla="*/ 101778 h 269224"/>
                    <a:gd name="connsiteX6" fmla="*/ 83247 w 404944"/>
                    <a:gd name="connsiteY6" fmla="*/ 103413 h 269224"/>
                    <a:gd name="connsiteX7" fmla="*/ 81393 w 404944"/>
                    <a:gd name="connsiteY7" fmla="*/ 69162 h 269224"/>
                    <a:gd name="connsiteX8" fmla="*/ 103110 w 404944"/>
                    <a:gd name="connsiteY8" fmla="*/ 22498 h 269224"/>
                    <a:gd name="connsiteX9" fmla="*/ 113597 w 404944"/>
                    <a:gd name="connsiteY9" fmla="*/ 16119 h 269224"/>
                    <a:gd name="connsiteX10" fmla="*/ 125870 w 404944"/>
                    <a:gd name="connsiteY10" fmla="*/ 16399 h 269224"/>
                    <a:gd name="connsiteX11" fmla="*/ 168009 w 404944"/>
                    <a:gd name="connsiteY11" fmla="*/ 45953 h 269224"/>
                    <a:gd name="connsiteX12" fmla="*/ 191877 w 404944"/>
                    <a:gd name="connsiteY12" fmla="*/ 92997 h 269224"/>
                    <a:gd name="connsiteX13" fmla="*/ 219156 w 404944"/>
                    <a:gd name="connsiteY13" fmla="*/ 34338 h 269224"/>
                    <a:gd name="connsiteX14" fmla="*/ 258872 w 404944"/>
                    <a:gd name="connsiteY14" fmla="*/ 858 h 269224"/>
                    <a:gd name="connsiteX15" fmla="*/ 270060 w 404944"/>
                    <a:gd name="connsiteY15" fmla="*/ 0 h 269224"/>
                    <a:gd name="connsiteX16" fmla="*/ 279321 w 404944"/>
                    <a:gd name="connsiteY16" fmla="*/ 6336 h 269224"/>
                    <a:gd name="connsiteX17" fmla="*/ 296976 w 404944"/>
                    <a:gd name="connsiteY17" fmla="*/ 55191 h 269224"/>
                    <a:gd name="connsiteX18" fmla="*/ 295509 w 404944"/>
                    <a:gd name="connsiteY18" fmla="*/ 71756 h 269224"/>
                    <a:gd name="connsiteX19" fmla="*/ 306397 w 404944"/>
                    <a:gd name="connsiteY19" fmla="*/ 68197 h 269224"/>
                    <a:gd name="connsiteX20" fmla="*/ 357091 w 404944"/>
                    <a:gd name="connsiteY20" fmla="*/ 77097 h 269224"/>
                    <a:gd name="connsiteX21" fmla="*/ 365967 w 404944"/>
                    <a:gd name="connsiteY21" fmla="*/ 85576 h 269224"/>
                    <a:gd name="connsiteX22" fmla="*/ 368872 w 404944"/>
                    <a:gd name="connsiteY22" fmla="*/ 97503 h 269224"/>
                    <a:gd name="connsiteX23" fmla="*/ 359621 w 404944"/>
                    <a:gd name="connsiteY23" fmla="*/ 122862 h 269224"/>
                    <a:gd name="connsiteX24" fmla="*/ 398565 w 404944"/>
                    <a:gd name="connsiteY24" fmla="*/ 140986 h 269224"/>
                    <a:gd name="connsiteX25" fmla="*/ 404944 w 404944"/>
                    <a:gd name="connsiteY25" fmla="*/ 151473 h 269224"/>
                    <a:gd name="connsiteX26" fmla="*/ 404663 w 404944"/>
                    <a:gd name="connsiteY26" fmla="*/ 163746 h 269224"/>
                    <a:gd name="connsiteX27" fmla="*/ 397717 w 404944"/>
                    <a:gd name="connsiteY27" fmla="*/ 177784 h 269224"/>
                    <a:gd name="connsiteX28" fmla="*/ 111408 w 404944"/>
                    <a:gd name="connsiteY28" fmla="*/ 269224 h 269224"/>
                    <a:gd name="connsiteX0" fmla="*/ 19968 w 404944"/>
                    <a:gd name="connsiteY0" fmla="*/ 177784 h 177784"/>
                    <a:gd name="connsiteX1" fmla="*/ 11233 w 404944"/>
                    <a:gd name="connsiteY1" fmla="*/ 168390 h 177784"/>
                    <a:gd name="connsiteX2" fmla="*/ 280 w 404944"/>
                    <a:gd name="connsiteY2" fmla="*/ 146255 h 177784"/>
                    <a:gd name="connsiteX3" fmla="*/ 0 w 404944"/>
                    <a:gd name="connsiteY3" fmla="*/ 133984 h 177784"/>
                    <a:gd name="connsiteX4" fmla="*/ 6380 w 404944"/>
                    <a:gd name="connsiteY4" fmla="*/ 123495 h 177784"/>
                    <a:gd name="connsiteX5" fmla="*/ 53042 w 404944"/>
                    <a:gd name="connsiteY5" fmla="*/ 101778 h 177784"/>
                    <a:gd name="connsiteX6" fmla="*/ 83247 w 404944"/>
                    <a:gd name="connsiteY6" fmla="*/ 103413 h 177784"/>
                    <a:gd name="connsiteX7" fmla="*/ 81393 w 404944"/>
                    <a:gd name="connsiteY7" fmla="*/ 69162 h 177784"/>
                    <a:gd name="connsiteX8" fmla="*/ 103110 w 404944"/>
                    <a:gd name="connsiteY8" fmla="*/ 22498 h 177784"/>
                    <a:gd name="connsiteX9" fmla="*/ 113597 w 404944"/>
                    <a:gd name="connsiteY9" fmla="*/ 16119 h 177784"/>
                    <a:gd name="connsiteX10" fmla="*/ 125870 w 404944"/>
                    <a:gd name="connsiteY10" fmla="*/ 16399 h 177784"/>
                    <a:gd name="connsiteX11" fmla="*/ 168009 w 404944"/>
                    <a:gd name="connsiteY11" fmla="*/ 45953 h 177784"/>
                    <a:gd name="connsiteX12" fmla="*/ 191877 w 404944"/>
                    <a:gd name="connsiteY12" fmla="*/ 92997 h 177784"/>
                    <a:gd name="connsiteX13" fmla="*/ 219156 w 404944"/>
                    <a:gd name="connsiteY13" fmla="*/ 34338 h 177784"/>
                    <a:gd name="connsiteX14" fmla="*/ 258872 w 404944"/>
                    <a:gd name="connsiteY14" fmla="*/ 858 h 177784"/>
                    <a:gd name="connsiteX15" fmla="*/ 270060 w 404944"/>
                    <a:gd name="connsiteY15" fmla="*/ 0 h 177784"/>
                    <a:gd name="connsiteX16" fmla="*/ 279321 w 404944"/>
                    <a:gd name="connsiteY16" fmla="*/ 6336 h 177784"/>
                    <a:gd name="connsiteX17" fmla="*/ 296976 w 404944"/>
                    <a:gd name="connsiteY17" fmla="*/ 55191 h 177784"/>
                    <a:gd name="connsiteX18" fmla="*/ 295509 w 404944"/>
                    <a:gd name="connsiteY18" fmla="*/ 71756 h 177784"/>
                    <a:gd name="connsiteX19" fmla="*/ 306397 w 404944"/>
                    <a:gd name="connsiteY19" fmla="*/ 68197 h 177784"/>
                    <a:gd name="connsiteX20" fmla="*/ 357091 w 404944"/>
                    <a:gd name="connsiteY20" fmla="*/ 77097 h 177784"/>
                    <a:gd name="connsiteX21" fmla="*/ 365967 w 404944"/>
                    <a:gd name="connsiteY21" fmla="*/ 85576 h 177784"/>
                    <a:gd name="connsiteX22" fmla="*/ 368872 w 404944"/>
                    <a:gd name="connsiteY22" fmla="*/ 97503 h 177784"/>
                    <a:gd name="connsiteX23" fmla="*/ 359621 w 404944"/>
                    <a:gd name="connsiteY23" fmla="*/ 122862 h 177784"/>
                    <a:gd name="connsiteX24" fmla="*/ 398565 w 404944"/>
                    <a:gd name="connsiteY24" fmla="*/ 140986 h 177784"/>
                    <a:gd name="connsiteX25" fmla="*/ 404944 w 404944"/>
                    <a:gd name="connsiteY25" fmla="*/ 151473 h 177784"/>
                    <a:gd name="connsiteX26" fmla="*/ 404663 w 404944"/>
                    <a:gd name="connsiteY26" fmla="*/ 163746 h 177784"/>
                    <a:gd name="connsiteX27" fmla="*/ 397717 w 404944"/>
                    <a:gd name="connsiteY27" fmla="*/ 177784 h 177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04944" h="177784">
                      <a:moveTo>
                        <a:pt x="19968" y="177784"/>
                      </a:moveTo>
                      <a:lnTo>
                        <a:pt x="11233" y="168390"/>
                      </a:lnTo>
                      <a:cubicBezTo>
                        <a:pt x="6243" y="161290"/>
                        <a:pt x="2527" y="153836"/>
                        <a:pt x="280" y="146255"/>
                      </a:cubicBezTo>
                      <a:cubicBezTo>
                        <a:pt x="187" y="142165"/>
                        <a:pt x="93" y="138074"/>
                        <a:pt x="0" y="133984"/>
                      </a:cubicBezTo>
                      <a:lnTo>
                        <a:pt x="6380" y="123495"/>
                      </a:lnTo>
                      <a:cubicBezTo>
                        <a:pt x="17852" y="112611"/>
                        <a:pt x="34158" y="105105"/>
                        <a:pt x="53042" y="101778"/>
                      </a:cubicBezTo>
                      <a:lnTo>
                        <a:pt x="83247" y="103413"/>
                      </a:lnTo>
                      <a:lnTo>
                        <a:pt x="81393" y="69162"/>
                      </a:lnTo>
                      <a:cubicBezTo>
                        <a:pt x="84719" y="50277"/>
                        <a:pt x="92225" y="33972"/>
                        <a:pt x="103110" y="22498"/>
                      </a:cubicBezTo>
                      <a:lnTo>
                        <a:pt x="113597" y="16119"/>
                      </a:lnTo>
                      <a:lnTo>
                        <a:pt x="125870" y="16399"/>
                      </a:lnTo>
                      <a:cubicBezTo>
                        <a:pt x="141033" y="20894"/>
                        <a:pt x="155687" y="31263"/>
                        <a:pt x="168009" y="45953"/>
                      </a:cubicBezTo>
                      <a:lnTo>
                        <a:pt x="191877" y="92997"/>
                      </a:lnTo>
                      <a:lnTo>
                        <a:pt x="219156" y="34338"/>
                      </a:lnTo>
                      <a:cubicBezTo>
                        <a:pt x="231045" y="18087"/>
                        <a:pt x="244861" y="6348"/>
                        <a:pt x="258872" y="858"/>
                      </a:cubicBezTo>
                      <a:lnTo>
                        <a:pt x="270060" y="0"/>
                      </a:lnTo>
                      <a:lnTo>
                        <a:pt x="279321" y="6336"/>
                      </a:lnTo>
                      <a:cubicBezTo>
                        <a:pt x="288711" y="18097"/>
                        <a:pt x="294805" y="35172"/>
                        <a:pt x="296976" y="55191"/>
                      </a:cubicBezTo>
                      <a:lnTo>
                        <a:pt x="295509" y="71756"/>
                      </a:lnTo>
                      <a:lnTo>
                        <a:pt x="306397" y="68197"/>
                      </a:lnTo>
                      <a:cubicBezTo>
                        <a:pt x="325498" y="66523"/>
                        <a:pt x="343191" y="69554"/>
                        <a:pt x="357091" y="77097"/>
                      </a:cubicBezTo>
                      <a:lnTo>
                        <a:pt x="365967" y="85576"/>
                      </a:lnTo>
                      <a:lnTo>
                        <a:pt x="368872" y="97503"/>
                      </a:lnTo>
                      <a:lnTo>
                        <a:pt x="359621" y="122862"/>
                      </a:lnTo>
                      <a:lnTo>
                        <a:pt x="398565" y="140986"/>
                      </a:lnTo>
                      <a:lnTo>
                        <a:pt x="404944" y="151473"/>
                      </a:lnTo>
                      <a:cubicBezTo>
                        <a:pt x="404850" y="155564"/>
                        <a:pt x="404757" y="159655"/>
                        <a:pt x="404663" y="163746"/>
                      </a:cubicBezTo>
                      <a:lnTo>
                        <a:pt x="397717" y="177784"/>
                      </a:lnTo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7" name="四角形: 角を丸くする 196">
                  <a:extLst>
                    <a:ext uri="{FF2B5EF4-FFF2-40B4-BE49-F238E27FC236}">
                      <a16:creationId xmlns:a16="http://schemas.microsoft.com/office/drawing/2014/main" id="{0A6666FB-E48B-44AE-A79F-8081CE59E8F3}"/>
                    </a:ext>
                  </a:extLst>
                </p:cNvPr>
                <p:cNvSpPr/>
                <p:nvPr/>
              </p:nvSpPr>
              <p:spPr>
                <a:xfrm rot="2184916">
                  <a:off x="1854285" y="5144138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8" name="四角形: 角を丸くする 197">
                  <a:extLst>
                    <a:ext uri="{FF2B5EF4-FFF2-40B4-BE49-F238E27FC236}">
                      <a16:creationId xmlns:a16="http://schemas.microsoft.com/office/drawing/2014/main" id="{E35C12C9-7E08-4D89-826F-16AD9ED4DE77}"/>
                    </a:ext>
                  </a:extLst>
                </p:cNvPr>
                <p:cNvSpPr/>
                <p:nvPr/>
              </p:nvSpPr>
              <p:spPr>
                <a:xfrm rot="2184916">
                  <a:off x="2213060" y="5144138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99" name="四角形: 角を丸くする 198">
                  <a:extLst>
                    <a:ext uri="{FF2B5EF4-FFF2-40B4-BE49-F238E27FC236}">
                      <a16:creationId xmlns:a16="http://schemas.microsoft.com/office/drawing/2014/main" id="{49BBFA4C-E420-4508-BCC1-F84BAC2755AB}"/>
                    </a:ext>
                  </a:extLst>
                </p:cNvPr>
                <p:cNvSpPr/>
                <p:nvPr/>
              </p:nvSpPr>
              <p:spPr>
                <a:xfrm rot="2184916">
                  <a:off x="3063182" y="4816920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0" name="四角形: 角を丸くする 199">
                  <a:extLst>
                    <a:ext uri="{FF2B5EF4-FFF2-40B4-BE49-F238E27FC236}">
                      <a16:creationId xmlns:a16="http://schemas.microsoft.com/office/drawing/2014/main" id="{E0E32473-5026-4021-9582-9BFB3FB1301F}"/>
                    </a:ext>
                  </a:extLst>
                </p:cNvPr>
                <p:cNvSpPr/>
                <p:nvPr/>
              </p:nvSpPr>
              <p:spPr>
                <a:xfrm rot="2184916">
                  <a:off x="2162259" y="4547238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1" name="四角形: 角を丸くする 200">
                  <a:extLst>
                    <a:ext uri="{FF2B5EF4-FFF2-40B4-BE49-F238E27FC236}">
                      <a16:creationId xmlns:a16="http://schemas.microsoft.com/office/drawing/2014/main" id="{473383AB-1D57-4FF0-A786-604C011E7C90}"/>
                    </a:ext>
                  </a:extLst>
                </p:cNvPr>
                <p:cNvSpPr/>
                <p:nvPr/>
              </p:nvSpPr>
              <p:spPr>
                <a:xfrm rot="2184916">
                  <a:off x="2405084" y="4540395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2" name="四角形: 角を丸くする 201">
                  <a:extLst>
                    <a:ext uri="{FF2B5EF4-FFF2-40B4-BE49-F238E27FC236}">
                      <a16:creationId xmlns:a16="http://schemas.microsoft.com/office/drawing/2014/main" id="{29C8C18C-C831-495F-B057-D66CBDC14EBE}"/>
                    </a:ext>
                  </a:extLst>
                </p:cNvPr>
                <p:cNvSpPr/>
                <p:nvPr/>
              </p:nvSpPr>
              <p:spPr>
                <a:xfrm rot="2184916">
                  <a:off x="3025626" y="4512129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3" name="四角形: 角を丸くする 202">
                  <a:extLst>
                    <a:ext uri="{FF2B5EF4-FFF2-40B4-BE49-F238E27FC236}">
                      <a16:creationId xmlns:a16="http://schemas.microsoft.com/office/drawing/2014/main" id="{B68F1595-AC40-47C6-8489-9ED931027EB1}"/>
                    </a:ext>
                  </a:extLst>
                </p:cNvPr>
                <p:cNvSpPr/>
                <p:nvPr/>
              </p:nvSpPr>
              <p:spPr>
                <a:xfrm rot="2184916">
                  <a:off x="1819359" y="4779014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E5582F05-1D7E-4255-A8F2-EBB2FDF419D9}"/>
                    </a:ext>
                  </a:extLst>
                </p:cNvPr>
                <p:cNvSpPr/>
                <p:nvPr/>
              </p:nvSpPr>
              <p:spPr>
                <a:xfrm>
                  <a:off x="2655694" y="5204945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1D6E00D1-EC6B-48A7-A466-BBCBAB098B89}"/>
                    </a:ext>
                  </a:extLst>
                </p:cNvPr>
                <p:cNvSpPr/>
                <p:nvPr/>
              </p:nvSpPr>
              <p:spPr>
                <a:xfrm>
                  <a:off x="2519169" y="424292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6" name="フリーフォーム: 図形 205">
                  <a:extLst>
                    <a:ext uri="{FF2B5EF4-FFF2-40B4-BE49-F238E27FC236}">
                      <a16:creationId xmlns:a16="http://schemas.microsoft.com/office/drawing/2014/main" id="{5A05EF7B-15FA-4A99-B8E3-EBE01D22B584}"/>
                    </a:ext>
                  </a:extLst>
                </p:cNvPr>
                <p:cNvSpPr/>
                <p:nvPr/>
              </p:nvSpPr>
              <p:spPr>
                <a:xfrm rot="1766645">
                  <a:off x="1934969" y="443977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7" name="フリーフォーム: 図形 206">
                  <a:extLst>
                    <a:ext uri="{FF2B5EF4-FFF2-40B4-BE49-F238E27FC236}">
                      <a16:creationId xmlns:a16="http://schemas.microsoft.com/office/drawing/2014/main" id="{2ABAB191-CF57-4D9D-ADED-03B050ED0044}"/>
                    </a:ext>
                  </a:extLst>
                </p:cNvPr>
                <p:cNvSpPr/>
                <p:nvPr/>
              </p:nvSpPr>
              <p:spPr>
                <a:xfrm rot="12626936">
                  <a:off x="3084319" y="514462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F93E50B0-22F0-4EA5-826E-6564D4FB63FF}"/>
                    </a:ext>
                  </a:extLst>
                </p:cNvPr>
                <p:cNvSpPr/>
                <p:nvPr/>
              </p:nvSpPr>
              <p:spPr>
                <a:xfrm rot="12626936">
                  <a:off x="1665095" y="5312895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9" name="四角形: 角を丸くする 208">
                  <a:extLst>
                    <a:ext uri="{FF2B5EF4-FFF2-40B4-BE49-F238E27FC236}">
                      <a16:creationId xmlns:a16="http://schemas.microsoft.com/office/drawing/2014/main" id="{44741DAF-1410-4456-8948-45CE9C97A0CA}"/>
                    </a:ext>
                  </a:extLst>
                </p:cNvPr>
                <p:cNvSpPr/>
                <p:nvPr/>
              </p:nvSpPr>
              <p:spPr>
                <a:xfrm rot="2184916">
                  <a:off x="2876635" y="5401313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0" name="四角形: 角を丸くする 209">
                  <a:extLst>
                    <a:ext uri="{FF2B5EF4-FFF2-40B4-BE49-F238E27FC236}">
                      <a16:creationId xmlns:a16="http://schemas.microsoft.com/office/drawing/2014/main" id="{42D69F5B-2014-4665-9EE2-497306A6F0C0}"/>
                    </a:ext>
                  </a:extLst>
                </p:cNvPr>
                <p:cNvSpPr/>
                <p:nvPr/>
              </p:nvSpPr>
              <p:spPr>
                <a:xfrm rot="2184916">
                  <a:off x="1435185" y="5137787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1" name="四角形: 角を丸くする 210">
                  <a:extLst>
                    <a:ext uri="{FF2B5EF4-FFF2-40B4-BE49-F238E27FC236}">
                      <a16:creationId xmlns:a16="http://schemas.microsoft.com/office/drawing/2014/main" id="{6A98BD3C-E4AB-489A-A612-39E79D3CBEEB}"/>
                    </a:ext>
                  </a:extLst>
                </p:cNvPr>
                <p:cNvSpPr/>
                <p:nvPr/>
              </p:nvSpPr>
              <p:spPr>
                <a:xfrm rot="2184916">
                  <a:off x="2098760" y="5394962"/>
                  <a:ext cx="54215" cy="54215"/>
                </a:xfrm>
                <a:prstGeom prst="roundRect">
                  <a:avLst/>
                </a:prstGeom>
                <a:solidFill>
                  <a:srgbClr val="00B05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2" name="四角形: 角を丸くする 211">
                  <a:extLst>
                    <a:ext uri="{FF2B5EF4-FFF2-40B4-BE49-F238E27FC236}">
                      <a16:creationId xmlns:a16="http://schemas.microsoft.com/office/drawing/2014/main" id="{C00B4B11-4A8C-4F3B-BE89-4CB85D18CBE9}"/>
                    </a:ext>
                  </a:extLst>
                </p:cNvPr>
                <p:cNvSpPr/>
                <p:nvPr/>
              </p:nvSpPr>
              <p:spPr>
                <a:xfrm rot="2184916">
                  <a:off x="2028909" y="4734563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3" name="四角形: 角を丸くする 212">
                  <a:extLst>
                    <a:ext uri="{FF2B5EF4-FFF2-40B4-BE49-F238E27FC236}">
                      <a16:creationId xmlns:a16="http://schemas.microsoft.com/office/drawing/2014/main" id="{9ACDB446-D09E-4CF2-8F38-580D5C54B74D}"/>
                    </a:ext>
                  </a:extLst>
                </p:cNvPr>
                <p:cNvSpPr/>
                <p:nvPr/>
              </p:nvSpPr>
              <p:spPr>
                <a:xfrm rot="2184916">
                  <a:off x="1514559" y="4613912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4" name="四角形: 角を丸くする 213">
                  <a:extLst>
                    <a:ext uri="{FF2B5EF4-FFF2-40B4-BE49-F238E27FC236}">
                      <a16:creationId xmlns:a16="http://schemas.microsoft.com/office/drawing/2014/main" id="{ED63E2B6-F7C4-449C-AFA8-9C792D00FA49}"/>
                    </a:ext>
                  </a:extLst>
                </p:cNvPr>
                <p:cNvSpPr/>
                <p:nvPr/>
              </p:nvSpPr>
              <p:spPr>
                <a:xfrm rot="2184916">
                  <a:off x="2546201" y="5010605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9145ABA3-6D6C-4D4D-A64D-4F89E6265619}"/>
                    </a:ext>
                  </a:extLst>
                </p:cNvPr>
                <p:cNvSpPr/>
                <p:nvPr/>
              </p:nvSpPr>
              <p:spPr>
                <a:xfrm rot="1973698">
                  <a:off x="2319532" y="4686588"/>
                  <a:ext cx="116816" cy="74954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6" name="フリーフォーム: 図形 215">
                  <a:extLst>
                    <a:ext uri="{FF2B5EF4-FFF2-40B4-BE49-F238E27FC236}">
                      <a16:creationId xmlns:a16="http://schemas.microsoft.com/office/drawing/2014/main" id="{C8C3B2C4-EC06-4D02-88EF-24F3CB818434}"/>
                    </a:ext>
                  </a:extLst>
                </p:cNvPr>
                <p:cNvSpPr/>
                <p:nvPr/>
              </p:nvSpPr>
              <p:spPr>
                <a:xfrm rot="12626936">
                  <a:off x="1461895" y="492872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7" name="フリーフォーム: 図形 216">
                  <a:extLst>
                    <a:ext uri="{FF2B5EF4-FFF2-40B4-BE49-F238E27FC236}">
                      <a16:creationId xmlns:a16="http://schemas.microsoft.com/office/drawing/2014/main" id="{1ED60256-9392-4D79-A131-D5A859F2B825}"/>
                    </a:ext>
                  </a:extLst>
                </p:cNvPr>
                <p:cNvSpPr/>
                <p:nvPr/>
              </p:nvSpPr>
              <p:spPr>
                <a:xfrm>
                  <a:off x="2281044" y="550022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8" name="四角形: 角を丸くする 217">
                  <a:extLst>
                    <a:ext uri="{FF2B5EF4-FFF2-40B4-BE49-F238E27FC236}">
                      <a16:creationId xmlns:a16="http://schemas.microsoft.com/office/drawing/2014/main" id="{D3AA14CF-2B48-4743-8680-CFE326A5FC77}"/>
                    </a:ext>
                  </a:extLst>
                </p:cNvPr>
                <p:cNvSpPr/>
                <p:nvPr/>
              </p:nvSpPr>
              <p:spPr>
                <a:xfrm rot="2184916">
                  <a:off x="1971527" y="5293180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19" name="四角形: 角を丸くする 218">
                  <a:extLst>
                    <a:ext uri="{FF2B5EF4-FFF2-40B4-BE49-F238E27FC236}">
                      <a16:creationId xmlns:a16="http://schemas.microsoft.com/office/drawing/2014/main" id="{A1218252-8387-4B1A-9A95-09F1D13E0531}"/>
                    </a:ext>
                  </a:extLst>
                </p:cNvPr>
                <p:cNvSpPr/>
                <p:nvPr/>
              </p:nvSpPr>
              <p:spPr>
                <a:xfrm rot="2184916">
                  <a:off x="1619102" y="5201105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0" name="四角形: 角を丸くする 219">
                  <a:extLst>
                    <a:ext uri="{FF2B5EF4-FFF2-40B4-BE49-F238E27FC236}">
                      <a16:creationId xmlns:a16="http://schemas.microsoft.com/office/drawing/2014/main" id="{C20B9987-1653-4CBB-88F0-8250CF971D3C}"/>
                    </a:ext>
                  </a:extLst>
                </p:cNvPr>
                <p:cNvSpPr/>
                <p:nvPr/>
              </p:nvSpPr>
              <p:spPr>
                <a:xfrm rot="2184916">
                  <a:off x="2565252" y="5474155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四角形: 角を丸くする 220">
                  <a:extLst>
                    <a:ext uri="{FF2B5EF4-FFF2-40B4-BE49-F238E27FC236}">
                      <a16:creationId xmlns:a16="http://schemas.microsoft.com/office/drawing/2014/main" id="{DF9DBD00-FB4C-4240-A334-18D5A6976251}"/>
                    </a:ext>
                  </a:extLst>
                </p:cNvPr>
                <p:cNvSpPr/>
                <p:nvPr/>
              </p:nvSpPr>
              <p:spPr>
                <a:xfrm rot="2184916">
                  <a:off x="3063727" y="5315405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2" name="四角形: 角を丸くする 221">
                  <a:extLst>
                    <a:ext uri="{FF2B5EF4-FFF2-40B4-BE49-F238E27FC236}">
                      <a16:creationId xmlns:a16="http://schemas.microsoft.com/office/drawing/2014/main" id="{9ECCECA4-C38A-4234-8748-BABD79ECF214}"/>
                    </a:ext>
                  </a:extLst>
                </p:cNvPr>
                <p:cNvSpPr/>
                <p:nvPr/>
              </p:nvSpPr>
              <p:spPr>
                <a:xfrm rot="2184916">
                  <a:off x="2790676" y="4508955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3" name="四角形: 角を丸くする 222">
                  <a:extLst>
                    <a:ext uri="{FF2B5EF4-FFF2-40B4-BE49-F238E27FC236}">
                      <a16:creationId xmlns:a16="http://schemas.microsoft.com/office/drawing/2014/main" id="{FB788AE4-EE73-4DEC-9EE0-6B1BD9DDBD5E}"/>
                    </a:ext>
                  </a:extLst>
                </p:cNvPr>
                <p:cNvSpPr/>
                <p:nvPr/>
              </p:nvSpPr>
              <p:spPr>
                <a:xfrm rot="2184916">
                  <a:off x="2108051" y="4210506"/>
                  <a:ext cx="54215" cy="54215"/>
                </a:xfrm>
                <a:prstGeom prst="roundRect">
                  <a:avLst/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4" name="四角形: 角を丸くする 223">
                  <a:extLst>
                    <a:ext uri="{FF2B5EF4-FFF2-40B4-BE49-F238E27FC236}">
                      <a16:creationId xmlns:a16="http://schemas.microsoft.com/office/drawing/2014/main" id="{6DD29B2A-15D4-4FCC-ABBB-6D42430E75C6}"/>
                    </a:ext>
                  </a:extLst>
                </p:cNvPr>
                <p:cNvSpPr/>
                <p:nvPr/>
              </p:nvSpPr>
              <p:spPr>
                <a:xfrm rot="4557245">
                  <a:off x="2377813" y="5036254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5" name="四角形: 角を丸くする 224">
                  <a:extLst>
                    <a:ext uri="{FF2B5EF4-FFF2-40B4-BE49-F238E27FC236}">
                      <a16:creationId xmlns:a16="http://schemas.microsoft.com/office/drawing/2014/main" id="{8F4DAF1C-750D-4811-8FC4-3F812AAD2207}"/>
                    </a:ext>
                  </a:extLst>
                </p:cNvPr>
                <p:cNvSpPr/>
                <p:nvPr/>
              </p:nvSpPr>
              <p:spPr>
                <a:xfrm rot="7029244">
                  <a:off x="1866637" y="5471229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6" name="四角形: 角を丸くする 225">
                  <a:extLst>
                    <a:ext uri="{FF2B5EF4-FFF2-40B4-BE49-F238E27FC236}">
                      <a16:creationId xmlns:a16="http://schemas.microsoft.com/office/drawing/2014/main" id="{9BB0C3EA-CF13-43FB-AF81-0B8165A59CB5}"/>
                    </a:ext>
                  </a:extLst>
                </p:cNvPr>
                <p:cNvSpPr/>
                <p:nvPr/>
              </p:nvSpPr>
              <p:spPr>
                <a:xfrm rot="7029244">
                  <a:off x="2358762" y="4344105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7" name="四角形: 角を丸くする 226">
                  <a:extLst>
                    <a:ext uri="{FF2B5EF4-FFF2-40B4-BE49-F238E27FC236}">
                      <a16:creationId xmlns:a16="http://schemas.microsoft.com/office/drawing/2014/main" id="{FA5C6C41-12F8-4A5F-A55F-83E4ACFCDC61}"/>
                    </a:ext>
                  </a:extLst>
                </p:cNvPr>
                <p:cNvSpPr/>
                <p:nvPr/>
              </p:nvSpPr>
              <p:spPr>
                <a:xfrm rot="3689220">
                  <a:off x="1730112" y="4585404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8" name="四角形: 角を丸くする 227">
                  <a:extLst>
                    <a:ext uri="{FF2B5EF4-FFF2-40B4-BE49-F238E27FC236}">
                      <a16:creationId xmlns:a16="http://schemas.microsoft.com/office/drawing/2014/main" id="{74956753-3A4A-45DE-BAE7-69C39FCA7559}"/>
                    </a:ext>
                  </a:extLst>
                </p:cNvPr>
                <p:cNvSpPr/>
                <p:nvPr/>
              </p:nvSpPr>
              <p:spPr>
                <a:xfrm rot="4557245">
                  <a:off x="3000114" y="5001329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9" name="四角形: 角を丸くする 228">
                  <a:extLst>
                    <a:ext uri="{FF2B5EF4-FFF2-40B4-BE49-F238E27FC236}">
                      <a16:creationId xmlns:a16="http://schemas.microsoft.com/office/drawing/2014/main" id="{FE8581B5-E3EA-4D16-A600-4E59C624CE02}"/>
                    </a:ext>
                  </a:extLst>
                </p:cNvPr>
                <p:cNvSpPr/>
                <p:nvPr/>
              </p:nvSpPr>
              <p:spPr>
                <a:xfrm rot="4557245">
                  <a:off x="2755638" y="5499804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0" name="四角形: 角を丸くする 229">
                  <a:extLst>
                    <a:ext uri="{FF2B5EF4-FFF2-40B4-BE49-F238E27FC236}">
                      <a16:creationId xmlns:a16="http://schemas.microsoft.com/office/drawing/2014/main" id="{2CF6277B-50F5-4085-BAEC-04CA7BB322BE}"/>
                    </a:ext>
                  </a:extLst>
                </p:cNvPr>
                <p:cNvSpPr/>
                <p:nvPr/>
              </p:nvSpPr>
              <p:spPr>
                <a:xfrm rot="6374807">
                  <a:off x="2708013" y="4750505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1" name="四角形: 角を丸くする 230">
                  <a:extLst>
                    <a:ext uri="{FF2B5EF4-FFF2-40B4-BE49-F238E27FC236}">
                      <a16:creationId xmlns:a16="http://schemas.microsoft.com/office/drawing/2014/main" id="{5E7B6D37-16FB-4DE9-82CD-C6DA98973408}"/>
                    </a:ext>
                  </a:extLst>
                </p:cNvPr>
                <p:cNvSpPr/>
                <p:nvPr/>
              </p:nvSpPr>
              <p:spPr>
                <a:xfrm rot="4557245">
                  <a:off x="1914262" y="4902903"/>
                  <a:ext cx="51733" cy="97868"/>
                </a:xfrm>
                <a:prstGeom prst="roundRect">
                  <a:avLst/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2" name="四角形: 角を丸くする 231">
                  <a:extLst>
                    <a:ext uri="{FF2B5EF4-FFF2-40B4-BE49-F238E27FC236}">
                      <a16:creationId xmlns:a16="http://schemas.microsoft.com/office/drawing/2014/main" id="{152A0CBF-3596-47DF-AC1B-448AC3C5A8A7}"/>
                    </a:ext>
                  </a:extLst>
                </p:cNvPr>
                <p:cNvSpPr/>
                <p:nvPr/>
              </p:nvSpPr>
              <p:spPr>
                <a:xfrm rot="2184916">
                  <a:off x="2390860" y="5312413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3" name="四角形: 角を丸くする 232">
                  <a:extLst>
                    <a:ext uri="{FF2B5EF4-FFF2-40B4-BE49-F238E27FC236}">
                      <a16:creationId xmlns:a16="http://schemas.microsoft.com/office/drawing/2014/main" id="{843C7041-5D6D-4BA7-9190-DD80B4CB51DA}"/>
                    </a:ext>
                  </a:extLst>
                </p:cNvPr>
                <p:cNvSpPr/>
                <p:nvPr/>
              </p:nvSpPr>
              <p:spPr>
                <a:xfrm rot="2184916">
                  <a:off x="2952835" y="4782188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4" name="四角形: 角を丸くする 233">
                  <a:extLst>
                    <a:ext uri="{FF2B5EF4-FFF2-40B4-BE49-F238E27FC236}">
                      <a16:creationId xmlns:a16="http://schemas.microsoft.com/office/drawing/2014/main" id="{9A5F3F39-C0D7-4A11-8C6D-96E2C70817B3}"/>
                    </a:ext>
                  </a:extLst>
                </p:cNvPr>
                <p:cNvSpPr/>
                <p:nvPr/>
              </p:nvSpPr>
              <p:spPr>
                <a:xfrm rot="2184916">
                  <a:off x="3098885" y="4620263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5" name="四角形: 角を丸くする 234">
                  <a:extLst>
                    <a:ext uri="{FF2B5EF4-FFF2-40B4-BE49-F238E27FC236}">
                      <a16:creationId xmlns:a16="http://schemas.microsoft.com/office/drawing/2014/main" id="{C11251B3-994E-4C7F-AA3E-C5C2F38F3198}"/>
                    </a:ext>
                  </a:extLst>
                </p:cNvPr>
                <p:cNvSpPr/>
                <p:nvPr/>
              </p:nvSpPr>
              <p:spPr>
                <a:xfrm rot="2184916">
                  <a:off x="1673310" y="4810763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6" name="四角形: 角を丸くする 235">
                  <a:extLst>
                    <a:ext uri="{FF2B5EF4-FFF2-40B4-BE49-F238E27FC236}">
                      <a16:creationId xmlns:a16="http://schemas.microsoft.com/office/drawing/2014/main" id="{FF37FEC2-0FB0-413C-BB11-441A8D4B2603}"/>
                    </a:ext>
                  </a:extLst>
                </p:cNvPr>
                <p:cNvSpPr/>
                <p:nvPr/>
              </p:nvSpPr>
              <p:spPr>
                <a:xfrm rot="2184916">
                  <a:off x="2898860" y="5172713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7" name="四角形: 角を丸くする 236">
                  <a:extLst>
                    <a:ext uri="{FF2B5EF4-FFF2-40B4-BE49-F238E27FC236}">
                      <a16:creationId xmlns:a16="http://schemas.microsoft.com/office/drawing/2014/main" id="{CAB40C61-B421-48AF-A237-E093EC4BA825}"/>
                    </a:ext>
                  </a:extLst>
                </p:cNvPr>
                <p:cNvSpPr/>
                <p:nvPr/>
              </p:nvSpPr>
              <p:spPr>
                <a:xfrm rot="2184916">
                  <a:off x="2111461" y="5610863"/>
                  <a:ext cx="54215" cy="54215"/>
                </a:xfrm>
                <a:prstGeom prst="roundRect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1642A4B0-C299-465C-98E9-BFAC36A7BDD0}"/>
                    </a:ext>
                  </a:extLst>
                </p:cNvPr>
                <p:cNvSpPr/>
                <p:nvPr/>
              </p:nvSpPr>
              <p:spPr>
                <a:xfrm>
                  <a:off x="2014344" y="5004920"/>
                  <a:ext cx="92192" cy="85989"/>
                </a:xfrm>
                <a:custGeom>
                  <a:avLst/>
                  <a:gdLst>
                    <a:gd name="connsiteX0" fmla="*/ 64674 w 95586"/>
                    <a:gd name="connsiteY0" fmla="*/ 89 h 89155"/>
                    <a:gd name="connsiteX1" fmla="*/ 71790 w 95586"/>
                    <a:gd name="connsiteY1" fmla="*/ 4064 h 89155"/>
                    <a:gd name="connsiteX2" fmla="*/ 71900 w 95586"/>
                    <a:gd name="connsiteY2" fmla="*/ 4125 h 89155"/>
                    <a:gd name="connsiteX3" fmla="*/ 81861 w 95586"/>
                    <a:gd name="connsiteY3" fmla="*/ 956 h 89155"/>
                    <a:gd name="connsiteX4" fmla="*/ 86913 w 95586"/>
                    <a:gd name="connsiteY4" fmla="*/ 9601 h 89155"/>
                    <a:gd name="connsiteX5" fmla="*/ 86942 w 95586"/>
                    <a:gd name="connsiteY5" fmla="*/ 9638 h 89155"/>
                    <a:gd name="connsiteX6" fmla="*/ 93396 w 95586"/>
                    <a:gd name="connsiteY6" fmla="*/ 17992 h 89155"/>
                    <a:gd name="connsiteX7" fmla="*/ 93106 w 95586"/>
                    <a:gd name="connsiteY7" fmla="*/ 27090 h 89155"/>
                    <a:gd name="connsiteX8" fmla="*/ 95225 w 95586"/>
                    <a:gd name="connsiteY8" fmla="*/ 41000 h 89155"/>
                    <a:gd name="connsiteX9" fmla="*/ 85296 w 95586"/>
                    <a:gd name="connsiteY9" fmla="*/ 53177 h 89155"/>
                    <a:gd name="connsiteX10" fmla="*/ 81741 w 95586"/>
                    <a:gd name="connsiteY10" fmla="*/ 63611 h 89155"/>
                    <a:gd name="connsiteX11" fmla="*/ 69639 w 95586"/>
                    <a:gd name="connsiteY11" fmla="*/ 64875 h 89155"/>
                    <a:gd name="connsiteX12" fmla="*/ 64205 w 95586"/>
                    <a:gd name="connsiteY12" fmla="*/ 71868 h 89155"/>
                    <a:gd name="connsiteX13" fmla="*/ 62691 w 95586"/>
                    <a:gd name="connsiteY13" fmla="*/ 76311 h 89155"/>
                    <a:gd name="connsiteX14" fmla="*/ 50589 w 95586"/>
                    <a:gd name="connsiteY14" fmla="*/ 77575 h 89155"/>
                    <a:gd name="connsiteX15" fmla="*/ 41940 w 95586"/>
                    <a:gd name="connsiteY15" fmla="*/ 88706 h 89155"/>
                    <a:gd name="connsiteX16" fmla="*/ 29223 w 95586"/>
                    <a:gd name="connsiteY16" fmla="*/ 81911 h 89155"/>
                    <a:gd name="connsiteX17" fmla="*/ 10333 w 95586"/>
                    <a:gd name="connsiteY17" fmla="*/ 75198 h 89155"/>
                    <a:gd name="connsiteX18" fmla="*/ 2028 w 95586"/>
                    <a:gd name="connsiteY18" fmla="*/ 67728 h 89155"/>
                    <a:gd name="connsiteX19" fmla="*/ 3803 w 95586"/>
                    <a:gd name="connsiteY19" fmla="*/ 57644 h 89155"/>
                    <a:gd name="connsiteX20" fmla="*/ 55 w 95586"/>
                    <a:gd name="connsiteY20" fmla="*/ 47299 h 89155"/>
                    <a:gd name="connsiteX21" fmla="*/ 6899 w 95586"/>
                    <a:gd name="connsiteY21" fmla="*/ 38103 h 89155"/>
                    <a:gd name="connsiteX22" fmla="*/ 6965 w 95586"/>
                    <a:gd name="connsiteY22" fmla="*/ 37861 h 89155"/>
                    <a:gd name="connsiteX23" fmla="*/ 10013 w 95586"/>
                    <a:gd name="connsiteY23" fmla="*/ 24656 h 89155"/>
                    <a:gd name="connsiteX24" fmla="*/ 24844 w 95586"/>
                    <a:gd name="connsiteY24" fmla="*/ 21639 h 89155"/>
                    <a:gd name="connsiteX25" fmla="*/ 24848 w 95586"/>
                    <a:gd name="connsiteY25" fmla="*/ 21635 h 89155"/>
                    <a:gd name="connsiteX26" fmla="*/ 27398 w 95586"/>
                    <a:gd name="connsiteY26" fmla="*/ 19168 h 89155"/>
                    <a:gd name="connsiteX27" fmla="*/ 29063 w 95586"/>
                    <a:gd name="connsiteY27" fmla="*/ 11956 h 89155"/>
                    <a:gd name="connsiteX28" fmla="*/ 43894 w 95586"/>
                    <a:gd name="connsiteY28" fmla="*/ 8939 h 89155"/>
                    <a:gd name="connsiteX29" fmla="*/ 43898 w 95586"/>
                    <a:gd name="connsiteY29" fmla="*/ 8935 h 89155"/>
                    <a:gd name="connsiteX30" fmla="*/ 50794 w 95586"/>
                    <a:gd name="connsiteY30" fmla="*/ 2262 h 89155"/>
                    <a:gd name="connsiteX31" fmla="*/ 58847 w 95586"/>
                    <a:gd name="connsiteY31" fmla="*/ 5808 h 89155"/>
                    <a:gd name="connsiteX32" fmla="*/ 58889 w 95586"/>
                    <a:gd name="connsiteY32" fmla="*/ 5767 h 8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5586" h="89155">
                      <a:moveTo>
                        <a:pt x="64674" y="89"/>
                      </a:moveTo>
                      <a:lnTo>
                        <a:pt x="71790" y="4064"/>
                      </a:lnTo>
                      <a:lnTo>
                        <a:pt x="71900" y="4125"/>
                      </a:lnTo>
                      <a:cubicBezTo>
                        <a:pt x="74345" y="208"/>
                        <a:pt x="78390" y="-1079"/>
                        <a:pt x="81861" y="956"/>
                      </a:cubicBezTo>
                      <a:cubicBezTo>
                        <a:pt x="84507" y="2506"/>
                        <a:pt x="86403" y="5751"/>
                        <a:pt x="86913" y="9601"/>
                      </a:cubicBezTo>
                      <a:lnTo>
                        <a:pt x="86942" y="9638"/>
                      </a:lnTo>
                      <a:lnTo>
                        <a:pt x="93396" y="17992"/>
                      </a:lnTo>
                      <a:cubicBezTo>
                        <a:pt x="94116" y="20971"/>
                        <a:pt x="94013" y="24207"/>
                        <a:pt x="93106" y="27090"/>
                      </a:cubicBezTo>
                      <a:cubicBezTo>
                        <a:pt x="95337" y="31042"/>
                        <a:pt x="96117" y="36167"/>
                        <a:pt x="95225" y="41000"/>
                      </a:cubicBezTo>
                      <a:cubicBezTo>
                        <a:pt x="94040" y="47427"/>
                        <a:pt x="90116" y="52240"/>
                        <a:pt x="85296" y="53177"/>
                      </a:cubicBezTo>
                      <a:cubicBezTo>
                        <a:pt x="85273" y="57189"/>
                        <a:pt x="83976" y="60993"/>
                        <a:pt x="81741" y="63611"/>
                      </a:cubicBezTo>
                      <a:cubicBezTo>
                        <a:pt x="78346" y="67591"/>
                        <a:pt x="73441" y="68102"/>
                        <a:pt x="69639" y="64875"/>
                      </a:cubicBezTo>
                      <a:lnTo>
                        <a:pt x="64205" y="71868"/>
                      </a:lnTo>
                      <a:lnTo>
                        <a:pt x="62691" y="76311"/>
                      </a:lnTo>
                      <a:cubicBezTo>
                        <a:pt x="59296" y="80291"/>
                        <a:pt x="54391" y="80802"/>
                        <a:pt x="50589" y="77575"/>
                      </a:cubicBezTo>
                      <a:cubicBezTo>
                        <a:pt x="49359" y="83118"/>
                        <a:pt x="46066" y="87356"/>
                        <a:pt x="41940" y="88706"/>
                      </a:cubicBezTo>
                      <a:cubicBezTo>
                        <a:pt x="37078" y="90296"/>
                        <a:pt x="32003" y="87586"/>
                        <a:pt x="29223" y="81911"/>
                      </a:cubicBezTo>
                      <a:cubicBezTo>
                        <a:pt x="22662" y="87297"/>
                        <a:pt x="14141" y="84270"/>
                        <a:pt x="10333" y="75198"/>
                      </a:cubicBezTo>
                      <a:cubicBezTo>
                        <a:pt x="6593" y="75795"/>
                        <a:pt x="3081" y="72636"/>
                        <a:pt x="2028" y="67728"/>
                      </a:cubicBezTo>
                      <a:cubicBezTo>
                        <a:pt x="1265" y="64177"/>
                        <a:pt x="1940" y="60344"/>
                        <a:pt x="3803" y="57644"/>
                      </a:cubicBezTo>
                      <a:cubicBezTo>
                        <a:pt x="1159" y="55526"/>
                        <a:pt x="-313" y="51462"/>
                        <a:pt x="55" y="47299"/>
                      </a:cubicBezTo>
                      <a:cubicBezTo>
                        <a:pt x="487" y="42424"/>
                        <a:pt x="3328" y="38606"/>
                        <a:pt x="6899" y="38103"/>
                      </a:cubicBezTo>
                      <a:cubicBezTo>
                        <a:pt x="6920" y="38022"/>
                        <a:pt x="6943" y="37942"/>
                        <a:pt x="6965" y="37861"/>
                      </a:cubicBezTo>
                      <a:cubicBezTo>
                        <a:pt x="6485" y="33061"/>
                        <a:pt x="7603" y="28220"/>
                        <a:pt x="10013" y="24656"/>
                      </a:cubicBezTo>
                      <a:cubicBezTo>
                        <a:pt x="13821" y="19028"/>
                        <a:pt x="19994" y="17773"/>
                        <a:pt x="24844" y="21639"/>
                      </a:cubicBezTo>
                      <a:lnTo>
                        <a:pt x="24848" y="21635"/>
                      </a:lnTo>
                      <a:lnTo>
                        <a:pt x="27398" y="19168"/>
                      </a:lnTo>
                      <a:lnTo>
                        <a:pt x="29063" y="11956"/>
                      </a:lnTo>
                      <a:cubicBezTo>
                        <a:pt x="32871" y="6328"/>
                        <a:pt x="39044" y="5073"/>
                        <a:pt x="43894" y="8939"/>
                      </a:cubicBezTo>
                      <a:lnTo>
                        <a:pt x="43898" y="8935"/>
                      </a:lnTo>
                      <a:lnTo>
                        <a:pt x="50794" y="2262"/>
                      </a:lnTo>
                      <a:cubicBezTo>
                        <a:pt x="53600" y="1675"/>
                        <a:pt x="56598" y="2791"/>
                        <a:pt x="58847" y="5808"/>
                      </a:cubicBezTo>
                      <a:lnTo>
                        <a:pt x="58889" y="57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5758B2D2-445F-4144-B651-472B699B1640}"/>
                  </a:ext>
                </a:extLst>
              </p:cNvPr>
              <p:cNvGrpSpPr/>
              <p:nvPr/>
            </p:nvGrpSpPr>
            <p:grpSpPr>
              <a:xfrm>
                <a:off x="2454339" y="4743040"/>
                <a:ext cx="1647898" cy="1076716"/>
                <a:chOff x="4865320" y="2995386"/>
                <a:chExt cx="1650488" cy="1078409"/>
              </a:xfrm>
            </p:grpSpPr>
            <p:sp>
              <p:nvSpPr>
                <p:cNvPr id="165" name="フリーフォーム: 図形 164">
                  <a:extLst>
                    <a:ext uri="{FF2B5EF4-FFF2-40B4-BE49-F238E27FC236}">
                      <a16:creationId xmlns:a16="http://schemas.microsoft.com/office/drawing/2014/main" id="{2353FB0D-DD98-4737-9227-FDB10928557F}"/>
                    </a:ext>
                  </a:extLst>
                </p:cNvPr>
                <p:cNvSpPr/>
                <p:nvPr/>
              </p:nvSpPr>
              <p:spPr>
                <a:xfrm>
                  <a:off x="4865320" y="2995386"/>
                  <a:ext cx="1650488" cy="1078409"/>
                </a:xfrm>
                <a:custGeom>
                  <a:avLst/>
                  <a:gdLst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802183 w 1522107"/>
                    <a:gd name="connsiteY4" fmla="*/ 725632 h 979137"/>
                    <a:gd name="connsiteX5" fmla="*/ 778449 w 1522107"/>
                    <a:gd name="connsiteY5" fmla="*/ 768076 h 979137"/>
                    <a:gd name="connsiteX6" fmla="*/ 468857 w 1522107"/>
                    <a:gd name="connsiteY6" fmla="*/ 956314 h 979137"/>
                    <a:gd name="connsiteX7" fmla="*/ 4398 w 1522107"/>
                    <a:gd name="connsiteY7" fmla="*/ 831252 h 979137"/>
                    <a:gd name="connsiteX8" fmla="*/ 349900 w 1522107"/>
                    <a:gd name="connsiteY8" fmla="*/ 496602 h 979137"/>
                    <a:gd name="connsiteX9" fmla="*/ 512210 w 1522107"/>
                    <a:gd name="connsiteY9" fmla="*/ 473874 h 979137"/>
                    <a:gd name="connsiteX10" fmla="*/ 621086 w 1522107"/>
                    <a:gd name="connsiteY10" fmla="*/ 482431 h 979137"/>
                    <a:gd name="connsiteX11" fmla="*/ 637101 w 1522107"/>
                    <a:gd name="connsiteY11" fmla="*/ 487475 h 979137"/>
                    <a:gd name="connsiteX12" fmla="*/ 655697 w 1522107"/>
                    <a:gd name="connsiteY12" fmla="*/ 474733 h 979137"/>
                    <a:gd name="connsiteX13" fmla="*/ 1032660 w 1522107"/>
                    <a:gd name="connsiteY13" fmla="*/ 256518 h 979137"/>
                    <a:gd name="connsiteX14" fmla="*/ 1385554 w 1522107"/>
                    <a:gd name="connsiteY14" fmla="*/ 1375 h 979137"/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802183 w 1522107"/>
                    <a:gd name="connsiteY4" fmla="*/ 725632 h 979137"/>
                    <a:gd name="connsiteX5" fmla="*/ 778449 w 1522107"/>
                    <a:gd name="connsiteY5" fmla="*/ 768076 h 979137"/>
                    <a:gd name="connsiteX6" fmla="*/ 468857 w 1522107"/>
                    <a:gd name="connsiteY6" fmla="*/ 956314 h 979137"/>
                    <a:gd name="connsiteX7" fmla="*/ 4398 w 1522107"/>
                    <a:gd name="connsiteY7" fmla="*/ 831252 h 979137"/>
                    <a:gd name="connsiteX8" fmla="*/ 349900 w 1522107"/>
                    <a:gd name="connsiteY8" fmla="*/ 496602 h 979137"/>
                    <a:gd name="connsiteX9" fmla="*/ 512210 w 1522107"/>
                    <a:gd name="connsiteY9" fmla="*/ 473874 h 979137"/>
                    <a:gd name="connsiteX10" fmla="*/ 621086 w 1522107"/>
                    <a:gd name="connsiteY10" fmla="*/ 482431 h 979137"/>
                    <a:gd name="connsiteX11" fmla="*/ 655697 w 1522107"/>
                    <a:gd name="connsiteY11" fmla="*/ 474733 h 979137"/>
                    <a:gd name="connsiteX12" fmla="*/ 1032660 w 1522107"/>
                    <a:gd name="connsiteY12" fmla="*/ 256518 h 979137"/>
                    <a:gd name="connsiteX13" fmla="*/ 1385554 w 1522107"/>
                    <a:gd name="connsiteY13" fmla="*/ 1375 h 979137"/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778449 w 1522107"/>
                    <a:gd name="connsiteY4" fmla="*/ 768076 h 979137"/>
                    <a:gd name="connsiteX5" fmla="*/ 468857 w 1522107"/>
                    <a:gd name="connsiteY5" fmla="*/ 956314 h 979137"/>
                    <a:gd name="connsiteX6" fmla="*/ 4398 w 1522107"/>
                    <a:gd name="connsiteY6" fmla="*/ 831252 h 979137"/>
                    <a:gd name="connsiteX7" fmla="*/ 349900 w 1522107"/>
                    <a:gd name="connsiteY7" fmla="*/ 496602 h 979137"/>
                    <a:gd name="connsiteX8" fmla="*/ 512210 w 1522107"/>
                    <a:gd name="connsiteY8" fmla="*/ 473874 h 979137"/>
                    <a:gd name="connsiteX9" fmla="*/ 621086 w 1522107"/>
                    <a:gd name="connsiteY9" fmla="*/ 482431 h 979137"/>
                    <a:gd name="connsiteX10" fmla="*/ 655697 w 1522107"/>
                    <a:gd name="connsiteY10" fmla="*/ 474733 h 979137"/>
                    <a:gd name="connsiteX11" fmla="*/ 1032660 w 1522107"/>
                    <a:gd name="connsiteY11" fmla="*/ 256518 h 979137"/>
                    <a:gd name="connsiteX12" fmla="*/ 1385554 w 1522107"/>
                    <a:gd name="connsiteY12" fmla="*/ 1375 h 979137"/>
                    <a:gd name="connsiteX0" fmla="*/ 1483789 w 1541454"/>
                    <a:gd name="connsiteY0" fmla="*/ 589 h 1080515"/>
                    <a:gd name="connsiteX1" fmla="*/ 1520615 w 1541454"/>
                    <a:gd name="connsiteY1" fmla="*/ 167313 h 1080515"/>
                    <a:gd name="connsiteX2" fmla="*/ 1190929 w 1541454"/>
                    <a:gd name="connsiteY2" fmla="*/ 378572 h 1080515"/>
                    <a:gd name="connsiteX3" fmla="*/ 811842 w 1541454"/>
                    <a:gd name="connsiteY3" fmla="*/ 810506 h 1080515"/>
                    <a:gd name="connsiteX4" fmla="*/ 778449 w 1541454"/>
                    <a:gd name="connsiteY4" fmla="*/ 869454 h 1080515"/>
                    <a:gd name="connsiteX5" fmla="*/ 468857 w 1541454"/>
                    <a:gd name="connsiteY5" fmla="*/ 1057692 h 1080515"/>
                    <a:gd name="connsiteX6" fmla="*/ 4398 w 1541454"/>
                    <a:gd name="connsiteY6" fmla="*/ 932630 h 1080515"/>
                    <a:gd name="connsiteX7" fmla="*/ 349900 w 1541454"/>
                    <a:gd name="connsiteY7" fmla="*/ 597980 h 1080515"/>
                    <a:gd name="connsiteX8" fmla="*/ 512210 w 1541454"/>
                    <a:gd name="connsiteY8" fmla="*/ 575252 h 1080515"/>
                    <a:gd name="connsiteX9" fmla="*/ 621086 w 1541454"/>
                    <a:gd name="connsiteY9" fmla="*/ 583809 h 1080515"/>
                    <a:gd name="connsiteX10" fmla="*/ 655697 w 1541454"/>
                    <a:gd name="connsiteY10" fmla="*/ 576111 h 1080515"/>
                    <a:gd name="connsiteX11" fmla="*/ 1032660 w 1541454"/>
                    <a:gd name="connsiteY11" fmla="*/ 357896 h 1080515"/>
                    <a:gd name="connsiteX12" fmla="*/ 1483789 w 1541454"/>
                    <a:gd name="connsiteY12" fmla="*/ 589 h 1080515"/>
                    <a:gd name="connsiteX0" fmla="*/ 1483789 w 1625783"/>
                    <a:gd name="connsiteY0" fmla="*/ 7467 h 1087393"/>
                    <a:gd name="connsiteX1" fmla="*/ 1610991 w 1625783"/>
                    <a:gd name="connsiteY1" fmla="*/ 142755 h 1087393"/>
                    <a:gd name="connsiteX2" fmla="*/ 1190929 w 1625783"/>
                    <a:gd name="connsiteY2" fmla="*/ 385450 h 1087393"/>
                    <a:gd name="connsiteX3" fmla="*/ 811842 w 1625783"/>
                    <a:gd name="connsiteY3" fmla="*/ 817384 h 1087393"/>
                    <a:gd name="connsiteX4" fmla="*/ 778449 w 1625783"/>
                    <a:gd name="connsiteY4" fmla="*/ 876332 h 1087393"/>
                    <a:gd name="connsiteX5" fmla="*/ 468857 w 1625783"/>
                    <a:gd name="connsiteY5" fmla="*/ 1064570 h 1087393"/>
                    <a:gd name="connsiteX6" fmla="*/ 4398 w 1625783"/>
                    <a:gd name="connsiteY6" fmla="*/ 939508 h 1087393"/>
                    <a:gd name="connsiteX7" fmla="*/ 349900 w 1625783"/>
                    <a:gd name="connsiteY7" fmla="*/ 604858 h 1087393"/>
                    <a:gd name="connsiteX8" fmla="*/ 512210 w 1625783"/>
                    <a:gd name="connsiteY8" fmla="*/ 582130 h 1087393"/>
                    <a:gd name="connsiteX9" fmla="*/ 621086 w 1625783"/>
                    <a:gd name="connsiteY9" fmla="*/ 590687 h 1087393"/>
                    <a:gd name="connsiteX10" fmla="*/ 655697 w 1625783"/>
                    <a:gd name="connsiteY10" fmla="*/ 582989 h 1087393"/>
                    <a:gd name="connsiteX11" fmla="*/ 1032660 w 1625783"/>
                    <a:gd name="connsiteY11" fmla="*/ 364774 h 1087393"/>
                    <a:gd name="connsiteX12" fmla="*/ 1483789 w 1625783"/>
                    <a:gd name="connsiteY12" fmla="*/ 7467 h 1087393"/>
                    <a:gd name="connsiteX0" fmla="*/ 1483789 w 1636925"/>
                    <a:gd name="connsiteY0" fmla="*/ 6918 h 1086844"/>
                    <a:gd name="connsiteX1" fmla="*/ 1610991 w 1636925"/>
                    <a:gd name="connsiteY1" fmla="*/ 142206 h 1086844"/>
                    <a:gd name="connsiteX2" fmla="*/ 1190929 w 1636925"/>
                    <a:gd name="connsiteY2" fmla="*/ 384901 h 1086844"/>
                    <a:gd name="connsiteX3" fmla="*/ 811842 w 1636925"/>
                    <a:gd name="connsiteY3" fmla="*/ 816835 h 1086844"/>
                    <a:gd name="connsiteX4" fmla="*/ 778449 w 1636925"/>
                    <a:gd name="connsiteY4" fmla="*/ 875783 h 1086844"/>
                    <a:gd name="connsiteX5" fmla="*/ 468857 w 1636925"/>
                    <a:gd name="connsiteY5" fmla="*/ 1064021 h 1086844"/>
                    <a:gd name="connsiteX6" fmla="*/ 4398 w 1636925"/>
                    <a:gd name="connsiteY6" fmla="*/ 938959 h 1086844"/>
                    <a:gd name="connsiteX7" fmla="*/ 349900 w 1636925"/>
                    <a:gd name="connsiteY7" fmla="*/ 604309 h 1086844"/>
                    <a:gd name="connsiteX8" fmla="*/ 512210 w 1636925"/>
                    <a:gd name="connsiteY8" fmla="*/ 581581 h 1086844"/>
                    <a:gd name="connsiteX9" fmla="*/ 621086 w 1636925"/>
                    <a:gd name="connsiteY9" fmla="*/ 590138 h 1086844"/>
                    <a:gd name="connsiteX10" fmla="*/ 655697 w 1636925"/>
                    <a:gd name="connsiteY10" fmla="*/ 582440 h 1086844"/>
                    <a:gd name="connsiteX11" fmla="*/ 1032660 w 1636925"/>
                    <a:gd name="connsiteY11" fmla="*/ 364225 h 1086844"/>
                    <a:gd name="connsiteX12" fmla="*/ 1483789 w 1636925"/>
                    <a:gd name="connsiteY12" fmla="*/ 6918 h 1086844"/>
                    <a:gd name="connsiteX0" fmla="*/ 1479859 w 1625099"/>
                    <a:gd name="connsiteY0" fmla="*/ 8030 h 1076167"/>
                    <a:gd name="connsiteX1" fmla="*/ 1610991 w 1625099"/>
                    <a:gd name="connsiteY1" fmla="*/ 131529 h 1076167"/>
                    <a:gd name="connsiteX2" fmla="*/ 1190929 w 1625099"/>
                    <a:gd name="connsiteY2" fmla="*/ 374224 h 1076167"/>
                    <a:gd name="connsiteX3" fmla="*/ 811842 w 1625099"/>
                    <a:gd name="connsiteY3" fmla="*/ 806158 h 1076167"/>
                    <a:gd name="connsiteX4" fmla="*/ 778449 w 1625099"/>
                    <a:gd name="connsiteY4" fmla="*/ 865106 h 1076167"/>
                    <a:gd name="connsiteX5" fmla="*/ 468857 w 1625099"/>
                    <a:gd name="connsiteY5" fmla="*/ 1053344 h 1076167"/>
                    <a:gd name="connsiteX6" fmla="*/ 4398 w 1625099"/>
                    <a:gd name="connsiteY6" fmla="*/ 928282 h 1076167"/>
                    <a:gd name="connsiteX7" fmla="*/ 349900 w 1625099"/>
                    <a:gd name="connsiteY7" fmla="*/ 593632 h 1076167"/>
                    <a:gd name="connsiteX8" fmla="*/ 512210 w 1625099"/>
                    <a:gd name="connsiteY8" fmla="*/ 570904 h 1076167"/>
                    <a:gd name="connsiteX9" fmla="*/ 621086 w 1625099"/>
                    <a:gd name="connsiteY9" fmla="*/ 579461 h 1076167"/>
                    <a:gd name="connsiteX10" fmla="*/ 655697 w 1625099"/>
                    <a:gd name="connsiteY10" fmla="*/ 571763 h 1076167"/>
                    <a:gd name="connsiteX11" fmla="*/ 1032660 w 1625099"/>
                    <a:gd name="connsiteY11" fmla="*/ 353548 h 1076167"/>
                    <a:gd name="connsiteX12" fmla="*/ 1479859 w 1625099"/>
                    <a:gd name="connsiteY12" fmla="*/ 8030 h 1076167"/>
                    <a:gd name="connsiteX0" fmla="*/ 1479859 w 1622785"/>
                    <a:gd name="connsiteY0" fmla="*/ 4442 h 1072579"/>
                    <a:gd name="connsiteX1" fmla="*/ 1610991 w 1622785"/>
                    <a:gd name="connsiteY1" fmla="*/ 127941 h 1072579"/>
                    <a:gd name="connsiteX2" fmla="*/ 1190929 w 1622785"/>
                    <a:gd name="connsiteY2" fmla="*/ 370636 h 1072579"/>
                    <a:gd name="connsiteX3" fmla="*/ 811842 w 1622785"/>
                    <a:gd name="connsiteY3" fmla="*/ 802570 h 1072579"/>
                    <a:gd name="connsiteX4" fmla="*/ 778449 w 1622785"/>
                    <a:gd name="connsiteY4" fmla="*/ 861518 h 1072579"/>
                    <a:gd name="connsiteX5" fmla="*/ 468857 w 1622785"/>
                    <a:gd name="connsiteY5" fmla="*/ 1049756 h 1072579"/>
                    <a:gd name="connsiteX6" fmla="*/ 4398 w 1622785"/>
                    <a:gd name="connsiteY6" fmla="*/ 924694 h 1072579"/>
                    <a:gd name="connsiteX7" fmla="*/ 349900 w 1622785"/>
                    <a:gd name="connsiteY7" fmla="*/ 590044 h 1072579"/>
                    <a:gd name="connsiteX8" fmla="*/ 512210 w 1622785"/>
                    <a:gd name="connsiteY8" fmla="*/ 567316 h 1072579"/>
                    <a:gd name="connsiteX9" fmla="*/ 621086 w 1622785"/>
                    <a:gd name="connsiteY9" fmla="*/ 575873 h 1072579"/>
                    <a:gd name="connsiteX10" fmla="*/ 655697 w 1622785"/>
                    <a:gd name="connsiteY10" fmla="*/ 568175 h 1072579"/>
                    <a:gd name="connsiteX11" fmla="*/ 1032660 w 1622785"/>
                    <a:gd name="connsiteY11" fmla="*/ 349960 h 1072579"/>
                    <a:gd name="connsiteX12" fmla="*/ 1479859 w 1622785"/>
                    <a:gd name="connsiteY12" fmla="*/ 4442 h 1072579"/>
                    <a:gd name="connsiteX0" fmla="*/ 1479859 w 1650488"/>
                    <a:gd name="connsiteY0" fmla="*/ 10037 h 1078174"/>
                    <a:gd name="connsiteX1" fmla="*/ 1638498 w 1650488"/>
                    <a:gd name="connsiteY1" fmla="*/ 117819 h 1078174"/>
                    <a:gd name="connsiteX2" fmla="*/ 1190929 w 1650488"/>
                    <a:gd name="connsiteY2" fmla="*/ 376231 h 1078174"/>
                    <a:gd name="connsiteX3" fmla="*/ 811842 w 1650488"/>
                    <a:gd name="connsiteY3" fmla="*/ 808165 h 1078174"/>
                    <a:gd name="connsiteX4" fmla="*/ 778449 w 1650488"/>
                    <a:gd name="connsiteY4" fmla="*/ 867113 h 1078174"/>
                    <a:gd name="connsiteX5" fmla="*/ 468857 w 1650488"/>
                    <a:gd name="connsiteY5" fmla="*/ 1055351 h 1078174"/>
                    <a:gd name="connsiteX6" fmla="*/ 4398 w 1650488"/>
                    <a:gd name="connsiteY6" fmla="*/ 930289 h 1078174"/>
                    <a:gd name="connsiteX7" fmla="*/ 349900 w 1650488"/>
                    <a:gd name="connsiteY7" fmla="*/ 595639 h 1078174"/>
                    <a:gd name="connsiteX8" fmla="*/ 512210 w 1650488"/>
                    <a:gd name="connsiteY8" fmla="*/ 572911 h 1078174"/>
                    <a:gd name="connsiteX9" fmla="*/ 621086 w 1650488"/>
                    <a:gd name="connsiteY9" fmla="*/ 581468 h 1078174"/>
                    <a:gd name="connsiteX10" fmla="*/ 655697 w 1650488"/>
                    <a:gd name="connsiteY10" fmla="*/ 573770 h 1078174"/>
                    <a:gd name="connsiteX11" fmla="*/ 1032660 w 1650488"/>
                    <a:gd name="connsiteY11" fmla="*/ 355555 h 1078174"/>
                    <a:gd name="connsiteX12" fmla="*/ 1479859 w 1650488"/>
                    <a:gd name="connsiteY12" fmla="*/ 10037 h 1078174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50488" h="1078409">
                      <a:moveTo>
                        <a:pt x="1479859" y="10272"/>
                      </a:moveTo>
                      <a:cubicBezTo>
                        <a:pt x="1580832" y="-30005"/>
                        <a:pt x="1686653" y="57022"/>
                        <a:pt x="1638498" y="118054"/>
                      </a:cubicBezTo>
                      <a:cubicBezTo>
                        <a:pt x="1590343" y="179086"/>
                        <a:pt x="1352417" y="253665"/>
                        <a:pt x="1190929" y="376466"/>
                      </a:cubicBezTo>
                      <a:cubicBezTo>
                        <a:pt x="906156" y="615749"/>
                        <a:pt x="851345" y="733656"/>
                        <a:pt x="811842" y="808400"/>
                      </a:cubicBezTo>
                      <a:lnTo>
                        <a:pt x="778449" y="867348"/>
                      </a:lnTo>
                      <a:cubicBezTo>
                        <a:pt x="721493" y="947322"/>
                        <a:pt x="608647" y="1019413"/>
                        <a:pt x="468857" y="1055586"/>
                      </a:cubicBezTo>
                      <a:cubicBezTo>
                        <a:pt x="245193" y="1113463"/>
                        <a:pt x="37247" y="1057470"/>
                        <a:pt x="4398" y="930524"/>
                      </a:cubicBezTo>
                      <a:cubicBezTo>
                        <a:pt x="-28451" y="803579"/>
                        <a:pt x="126235" y="653750"/>
                        <a:pt x="349900" y="595874"/>
                      </a:cubicBezTo>
                      <a:cubicBezTo>
                        <a:pt x="405816" y="581405"/>
                        <a:pt x="460749" y="574052"/>
                        <a:pt x="512210" y="573146"/>
                      </a:cubicBezTo>
                      <a:cubicBezTo>
                        <a:pt x="550806" y="572467"/>
                        <a:pt x="587448" y="575413"/>
                        <a:pt x="621086" y="581703"/>
                      </a:cubicBezTo>
                      <a:lnTo>
                        <a:pt x="655697" y="574005"/>
                      </a:lnTo>
                      <a:cubicBezTo>
                        <a:pt x="790042" y="534453"/>
                        <a:pt x="940635" y="428296"/>
                        <a:pt x="1032660" y="359719"/>
                      </a:cubicBezTo>
                      <a:cubicBezTo>
                        <a:pt x="1124685" y="291142"/>
                        <a:pt x="1378886" y="50549"/>
                        <a:pt x="1479859" y="10272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楕円 165">
                  <a:extLst>
                    <a:ext uri="{FF2B5EF4-FFF2-40B4-BE49-F238E27FC236}">
                      <a16:creationId xmlns:a16="http://schemas.microsoft.com/office/drawing/2014/main" id="{8F98E2EE-ABE9-450C-8867-DCC75F38CC0D}"/>
                    </a:ext>
                  </a:extLst>
                </p:cNvPr>
                <p:cNvSpPr/>
                <p:nvPr/>
              </p:nvSpPr>
              <p:spPr>
                <a:xfrm rot="20572417">
                  <a:off x="4889172" y="3619909"/>
                  <a:ext cx="702156" cy="363448"/>
                </a:xfrm>
                <a:prstGeom prst="ellipse">
                  <a:avLst/>
                </a:prstGeom>
                <a:gradFill>
                  <a:gsLst>
                    <a:gs pos="0">
                      <a:sysClr val="window" lastClr="FFFFFF">
                        <a:lumMod val="75000"/>
                      </a:sysClr>
                    </a:gs>
                    <a:gs pos="54000">
                      <a:sysClr val="window" lastClr="FFFFFF"/>
                    </a:gs>
                    <a:gs pos="100000">
                      <a:sysClr val="window" lastClr="FFFFFF">
                        <a:lumMod val="75000"/>
                      </a:sys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7" name="楕円 166">
                  <a:extLst>
                    <a:ext uri="{FF2B5EF4-FFF2-40B4-BE49-F238E27FC236}">
                      <a16:creationId xmlns:a16="http://schemas.microsoft.com/office/drawing/2014/main" id="{75C172A5-AEAD-47CE-B14D-E396F2188089}"/>
                    </a:ext>
                  </a:extLst>
                </p:cNvPr>
                <p:cNvSpPr/>
                <p:nvPr/>
              </p:nvSpPr>
              <p:spPr>
                <a:xfrm rot="20572417">
                  <a:off x="5028969" y="3771617"/>
                  <a:ext cx="402001" cy="208083"/>
                </a:xfrm>
                <a:prstGeom prst="ellipse">
                  <a:avLst/>
                </a:prstGeom>
                <a:gradFill>
                  <a:gsLst>
                    <a:gs pos="0">
                      <a:sysClr val="window" lastClr="FFFFFF">
                        <a:lumMod val="75000"/>
                      </a:sysClr>
                    </a:gs>
                    <a:gs pos="100000">
                      <a:sysClr val="window" lastClr="FFFFFF"/>
                    </a:gs>
                  </a:gsLst>
                  <a:lin ang="0" scaled="1"/>
                </a:gra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369BB545-C1BE-400E-99AE-DE3CBC1BFF8E}"/>
                  </a:ext>
                </a:extLst>
              </p:cNvPr>
              <p:cNvGrpSpPr/>
              <p:nvPr/>
            </p:nvGrpSpPr>
            <p:grpSpPr>
              <a:xfrm>
                <a:off x="1177271" y="4491317"/>
                <a:ext cx="518583" cy="339474"/>
                <a:chOff x="4139811" y="3028239"/>
                <a:chExt cx="587229" cy="440845"/>
              </a:xfrm>
            </p:grpSpPr>
            <p:grpSp>
              <p:nvGrpSpPr>
                <p:cNvPr id="154" name="グループ化 153">
                  <a:extLst>
                    <a:ext uri="{FF2B5EF4-FFF2-40B4-BE49-F238E27FC236}">
                      <a16:creationId xmlns:a16="http://schemas.microsoft.com/office/drawing/2014/main" id="{4AC8B6FF-FBE6-4CB3-A372-D7621B61EBED}"/>
                    </a:ext>
                  </a:extLst>
                </p:cNvPr>
                <p:cNvGrpSpPr/>
                <p:nvPr/>
              </p:nvGrpSpPr>
              <p:grpSpPr>
                <a:xfrm>
                  <a:off x="4139811" y="3028239"/>
                  <a:ext cx="587229" cy="440845"/>
                  <a:chOff x="4139811" y="3028239"/>
                  <a:chExt cx="587229" cy="440845"/>
                </a:xfrm>
              </p:grpSpPr>
              <p:sp>
                <p:nvSpPr>
                  <p:cNvPr id="162" name="楕円 161">
                    <a:extLst>
                      <a:ext uri="{FF2B5EF4-FFF2-40B4-BE49-F238E27FC236}">
                        <a16:creationId xmlns:a16="http://schemas.microsoft.com/office/drawing/2014/main" id="{5BFC1754-5E57-4BE4-9A5E-1E8F41D9B436}"/>
                      </a:ext>
                    </a:extLst>
                  </p:cNvPr>
                  <p:cNvSpPr/>
                  <p:nvPr/>
                </p:nvSpPr>
                <p:spPr>
                  <a:xfrm rot="898387">
                    <a:off x="4260565" y="3191412"/>
                    <a:ext cx="77858" cy="249329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" name="楕円 162">
                    <a:extLst>
                      <a:ext uri="{FF2B5EF4-FFF2-40B4-BE49-F238E27FC236}">
                        <a16:creationId xmlns:a16="http://schemas.microsoft.com/office/drawing/2014/main" id="{A7CCC97E-3374-4089-9C53-AE0F964FCFF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225547" y="3191412"/>
                    <a:ext cx="77858" cy="249329"/>
                  </a:xfrm>
                  <a:prstGeom prst="ellipse">
                    <a:avLst/>
                  </a:prstGeom>
                  <a:solidFill>
                    <a:srgbClr val="FF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" name="フリーフォーム: 図形 163">
                    <a:extLst>
                      <a:ext uri="{FF2B5EF4-FFF2-40B4-BE49-F238E27FC236}">
                        <a16:creationId xmlns:a16="http://schemas.microsoft.com/office/drawing/2014/main" id="{241D09D1-73B2-4E76-BA25-D69E284592DB}"/>
                      </a:ext>
                    </a:extLst>
                  </p:cNvPr>
                  <p:cNvSpPr/>
                  <p:nvPr/>
                </p:nvSpPr>
                <p:spPr>
                  <a:xfrm>
                    <a:off x="4286227" y="3028239"/>
                    <a:ext cx="440813" cy="440845"/>
                  </a:xfrm>
                  <a:custGeom>
                    <a:avLst/>
                    <a:gdLst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440813" h="440845">
                        <a:moveTo>
                          <a:pt x="220600" y="0"/>
                        </a:moveTo>
                        <a:cubicBezTo>
                          <a:pt x="290333" y="73"/>
                          <a:pt x="357640" y="33325"/>
                          <a:pt x="399783" y="92349"/>
                        </a:cubicBezTo>
                        <a:cubicBezTo>
                          <a:pt x="455974" y="171048"/>
                          <a:pt x="454305" y="277183"/>
                          <a:pt x="395667" y="354076"/>
                        </a:cubicBezTo>
                        <a:cubicBezTo>
                          <a:pt x="337029" y="430969"/>
                          <a:pt x="235119" y="460661"/>
                          <a:pt x="144357" y="427295"/>
                        </a:cubicBezTo>
                        <a:lnTo>
                          <a:pt x="144784" y="426136"/>
                        </a:lnTo>
                        <a:lnTo>
                          <a:pt x="127001" y="422599"/>
                        </a:lnTo>
                        <a:cubicBezTo>
                          <a:pt x="95762" y="409586"/>
                          <a:pt x="73842" y="379120"/>
                          <a:pt x="73842" y="343611"/>
                        </a:cubicBezTo>
                        <a:cubicBezTo>
                          <a:pt x="73842" y="296266"/>
                          <a:pt x="112810" y="257886"/>
                          <a:pt x="160879" y="257886"/>
                        </a:cubicBezTo>
                        <a:cubicBezTo>
                          <a:pt x="172897" y="257886"/>
                          <a:pt x="184345" y="260285"/>
                          <a:pt x="194758" y="264623"/>
                        </a:cubicBezTo>
                        <a:lnTo>
                          <a:pt x="203581" y="270482"/>
                        </a:lnTo>
                        <a:lnTo>
                          <a:pt x="235310" y="271573"/>
                        </a:lnTo>
                        <a:cubicBezTo>
                          <a:pt x="245982" y="268464"/>
                          <a:pt x="255684" y="262023"/>
                          <a:pt x="262771" y="252729"/>
                        </a:cubicBezTo>
                        <a:cubicBezTo>
                          <a:pt x="276945" y="234142"/>
                          <a:pt x="277348" y="208487"/>
                          <a:pt x="263766" y="189464"/>
                        </a:cubicBezTo>
                        <a:cubicBezTo>
                          <a:pt x="250183" y="170441"/>
                          <a:pt x="225787" y="162493"/>
                          <a:pt x="203606" y="169864"/>
                        </a:cubicBezTo>
                        <a:cubicBezTo>
                          <a:pt x="181424" y="177235"/>
                          <a:pt x="166638" y="198204"/>
                          <a:pt x="167143" y="221573"/>
                        </a:cubicBezTo>
                        <a:cubicBezTo>
                          <a:pt x="-5235" y="315646"/>
                          <a:pt x="55748" y="223980"/>
                          <a:pt x="51" y="225184"/>
                        </a:cubicBezTo>
                        <a:cubicBezTo>
                          <a:pt x="-2038" y="128506"/>
                          <a:pt x="59134" y="41758"/>
                          <a:pt x="150900" y="11263"/>
                        </a:cubicBezTo>
                        <a:cubicBezTo>
                          <a:pt x="173842" y="3639"/>
                          <a:pt x="197356" y="-24"/>
                          <a:pt x="220600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5" name="二等辺三角形 154">
                  <a:extLst>
                    <a:ext uri="{FF2B5EF4-FFF2-40B4-BE49-F238E27FC236}">
                      <a16:creationId xmlns:a16="http://schemas.microsoft.com/office/drawing/2014/main" id="{942746B3-93BB-42F5-AA27-DD354A984CD0}"/>
                    </a:ext>
                  </a:extLst>
                </p:cNvPr>
                <p:cNvSpPr/>
                <p:nvPr/>
              </p:nvSpPr>
              <p:spPr>
                <a:xfrm rot="12782294">
                  <a:off x="4562071" y="306466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6" name="二等辺三角形 155">
                  <a:extLst>
                    <a:ext uri="{FF2B5EF4-FFF2-40B4-BE49-F238E27FC236}">
                      <a16:creationId xmlns:a16="http://schemas.microsoft.com/office/drawing/2014/main" id="{2A55F673-DA96-4CA1-AFAE-BD5EF7DB8A56}"/>
                    </a:ext>
                  </a:extLst>
                </p:cNvPr>
                <p:cNvSpPr/>
                <p:nvPr/>
              </p:nvSpPr>
              <p:spPr>
                <a:xfrm rot="15537102">
                  <a:off x="4636156" y="3159534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7" name="二等辺三角形 156">
                  <a:extLst>
                    <a:ext uri="{FF2B5EF4-FFF2-40B4-BE49-F238E27FC236}">
                      <a16:creationId xmlns:a16="http://schemas.microsoft.com/office/drawing/2014/main" id="{E612D1AB-89FB-4C94-A018-0B5CBEB82293}"/>
                    </a:ext>
                  </a:extLst>
                </p:cNvPr>
                <p:cNvSpPr/>
                <p:nvPr/>
              </p:nvSpPr>
              <p:spPr>
                <a:xfrm rot="19478095">
                  <a:off x="4563269" y="3329175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8" name="二等辺三角形 157">
                  <a:extLst>
                    <a:ext uri="{FF2B5EF4-FFF2-40B4-BE49-F238E27FC236}">
                      <a16:creationId xmlns:a16="http://schemas.microsoft.com/office/drawing/2014/main" id="{09B95D3A-4720-43A9-A041-75283AF47C1C}"/>
                    </a:ext>
                  </a:extLst>
                </p:cNvPr>
                <p:cNvSpPr/>
                <p:nvPr/>
              </p:nvSpPr>
              <p:spPr>
                <a:xfrm rot="17501834">
                  <a:off x="4627564" y="326011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9" name="二等辺三角形 158">
                  <a:extLst>
                    <a:ext uri="{FF2B5EF4-FFF2-40B4-BE49-F238E27FC236}">
                      <a16:creationId xmlns:a16="http://schemas.microsoft.com/office/drawing/2014/main" id="{E7E9CC33-E6C7-4CDE-BB83-A09A3879A3E4}"/>
                    </a:ext>
                  </a:extLst>
                </p:cNvPr>
                <p:cNvSpPr/>
                <p:nvPr/>
              </p:nvSpPr>
              <p:spPr>
                <a:xfrm rot="10800000">
                  <a:off x="4471584" y="3043238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0" name="二等辺三角形 159">
                  <a:extLst>
                    <a:ext uri="{FF2B5EF4-FFF2-40B4-BE49-F238E27FC236}">
                      <a16:creationId xmlns:a16="http://schemas.microsoft.com/office/drawing/2014/main" id="{4E5E3C42-AAE1-41AC-9047-632ABBE46356}"/>
                    </a:ext>
                  </a:extLst>
                </p:cNvPr>
                <p:cNvSpPr/>
                <p:nvPr/>
              </p:nvSpPr>
              <p:spPr>
                <a:xfrm rot="8100000">
                  <a:off x="4364428" y="30908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" name="二等辺三角形 160">
                  <a:extLst>
                    <a:ext uri="{FF2B5EF4-FFF2-40B4-BE49-F238E27FC236}">
                      <a16:creationId xmlns:a16="http://schemas.microsoft.com/office/drawing/2014/main" id="{55663CC5-96EF-4FA6-9989-1ED11FD18864}"/>
                    </a:ext>
                  </a:extLst>
                </p:cNvPr>
                <p:cNvSpPr/>
                <p:nvPr/>
              </p:nvSpPr>
              <p:spPr>
                <a:xfrm>
                  <a:off x="4483491" y="33575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0" name="グループ化 39">
                <a:extLst>
                  <a:ext uri="{FF2B5EF4-FFF2-40B4-BE49-F238E27FC236}">
                    <a16:creationId xmlns:a16="http://schemas.microsoft.com/office/drawing/2014/main" id="{170EBD05-FECF-4B15-B30B-9C2468C85EFC}"/>
                  </a:ext>
                </a:extLst>
              </p:cNvPr>
              <p:cNvGrpSpPr/>
              <p:nvPr/>
            </p:nvGrpSpPr>
            <p:grpSpPr>
              <a:xfrm rot="9900000">
                <a:off x="2107676" y="4141449"/>
                <a:ext cx="518583" cy="339474"/>
                <a:chOff x="4139811" y="3028239"/>
                <a:chExt cx="587229" cy="440845"/>
              </a:xfrm>
            </p:grpSpPr>
            <p:grpSp>
              <p:nvGrpSpPr>
                <p:cNvPr id="143" name="グループ化 142">
                  <a:extLst>
                    <a:ext uri="{FF2B5EF4-FFF2-40B4-BE49-F238E27FC236}">
                      <a16:creationId xmlns:a16="http://schemas.microsoft.com/office/drawing/2014/main" id="{0FA1AC1F-503E-46C0-BDBA-E084A925227C}"/>
                    </a:ext>
                  </a:extLst>
                </p:cNvPr>
                <p:cNvGrpSpPr/>
                <p:nvPr/>
              </p:nvGrpSpPr>
              <p:grpSpPr>
                <a:xfrm>
                  <a:off x="4139811" y="3028239"/>
                  <a:ext cx="587229" cy="440845"/>
                  <a:chOff x="4139811" y="3028239"/>
                  <a:chExt cx="587229" cy="440845"/>
                </a:xfrm>
              </p:grpSpPr>
              <p:sp>
                <p:nvSpPr>
                  <p:cNvPr id="151" name="楕円 150">
                    <a:extLst>
                      <a:ext uri="{FF2B5EF4-FFF2-40B4-BE49-F238E27FC236}">
                        <a16:creationId xmlns:a16="http://schemas.microsoft.com/office/drawing/2014/main" id="{4725E8D0-A66B-4F70-9B68-15A6EBAD5AA9}"/>
                      </a:ext>
                    </a:extLst>
                  </p:cNvPr>
                  <p:cNvSpPr/>
                  <p:nvPr/>
                </p:nvSpPr>
                <p:spPr>
                  <a:xfrm rot="898387">
                    <a:off x="4260565" y="3191412"/>
                    <a:ext cx="77858" cy="249329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2" name="楕円 151">
                    <a:extLst>
                      <a:ext uri="{FF2B5EF4-FFF2-40B4-BE49-F238E27FC236}">
                        <a16:creationId xmlns:a16="http://schemas.microsoft.com/office/drawing/2014/main" id="{566A64C7-3FF6-4BCC-A5D5-9CDFF47D48C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225547" y="3191412"/>
                    <a:ext cx="77858" cy="249329"/>
                  </a:xfrm>
                  <a:prstGeom prst="ellipse">
                    <a:avLst/>
                  </a:prstGeom>
                  <a:solidFill>
                    <a:srgbClr val="FF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3" name="フリーフォーム: 図形 152">
                    <a:extLst>
                      <a:ext uri="{FF2B5EF4-FFF2-40B4-BE49-F238E27FC236}">
                        <a16:creationId xmlns:a16="http://schemas.microsoft.com/office/drawing/2014/main" id="{1ED8D31F-E87A-43DE-BDF0-2ADF477C36C6}"/>
                      </a:ext>
                    </a:extLst>
                  </p:cNvPr>
                  <p:cNvSpPr/>
                  <p:nvPr/>
                </p:nvSpPr>
                <p:spPr>
                  <a:xfrm>
                    <a:off x="4286227" y="3028239"/>
                    <a:ext cx="440813" cy="440845"/>
                  </a:xfrm>
                  <a:custGeom>
                    <a:avLst/>
                    <a:gdLst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440813" h="440845">
                        <a:moveTo>
                          <a:pt x="220600" y="0"/>
                        </a:moveTo>
                        <a:cubicBezTo>
                          <a:pt x="290333" y="73"/>
                          <a:pt x="357640" y="33325"/>
                          <a:pt x="399783" y="92349"/>
                        </a:cubicBezTo>
                        <a:cubicBezTo>
                          <a:pt x="455974" y="171048"/>
                          <a:pt x="454305" y="277183"/>
                          <a:pt x="395667" y="354076"/>
                        </a:cubicBezTo>
                        <a:cubicBezTo>
                          <a:pt x="337029" y="430969"/>
                          <a:pt x="235119" y="460661"/>
                          <a:pt x="144357" y="427295"/>
                        </a:cubicBezTo>
                        <a:lnTo>
                          <a:pt x="144784" y="426136"/>
                        </a:lnTo>
                        <a:lnTo>
                          <a:pt x="127001" y="422599"/>
                        </a:lnTo>
                        <a:cubicBezTo>
                          <a:pt x="95762" y="409586"/>
                          <a:pt x="73842" y="379120"/>
                          <a:pt x="73842" y="343611"/>
                        </a:cubicBezTo>
                        <a:cubicBezTo>
                          <a:pt x="73842" y="296266"/>
                          <a:pt x="112810" y="257886"/>
                          <a:pt x="160879" y="257886"/>
                        </a:cubicBezTo>
                        <a:cubicBezTo>
                          <a:pt x="172897" y="257886"/>
                          <a:pt x="184345" y="260285"/>
                          <a:pt x="194758" y="264623"/>
                        </a:cubicBezTo>
                        <a:lnTo>
                          <a:pt x="203581" y="270482"/>
                        </a:lnTo>
                        <a:lnTo>
                          <a:pt x="235310" y="271573"/>
                        </a:lnTo>
                        <a:cubicBezTo>
                          <a:pt x="245982" y="268464"/>
                          <a:pt x="255684" y="262023"/>
                          <a:pt x="262771" y="252729"/>
                        </a:cubicBezTo>
                        <a:cubicBezTo>
                          <a:pt x="276945" y="234142"/>
                          <a:pt x="277348" y="208487"/>
                          <a:pt x="263766" y="189464"/>
                        </a:cubicBezTo>
                        <a:cubicBezTo>
                          <a:pt x="250183" y="170441"/>
                          <a:pt x="225787" y="162493"/>
                          <a:pt x="203606" y="169864"/>
                        </a:cubicBezTo>
                        <a:cubicBezTo>
                          <a:pt x="181424" y="177235"/>
                          <a:pt x="166638" y="198204"/>
                          <a:pt x="167143" y="221573"/>
                        </a:cubicBezTo>
                        <a:cubicBezTo>
                          <a:pt x="-5235" y="315646"/>
                          <a:pt x="55748" y="223980"/>
                          <a:pt x="51" y="225184"/>
                        </a:cubicBezTo>
                        <a:cubicBezTo>
                          <a:pt x="-2038" y="128506"/>
                          <a:pt x="59134" y="41758"/>
                          <a:pt x="150900" y="11263"/>
                        </a:cubicBezTo>
                        <a:cubicBezTo>
                          <a:pt x="173842" y="3639"/>
                          <a:pt x="197356" y="-24"/>
                          <a:pt x="220600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44" name="二等辺三角形 143">
                  <a:extLst>
                    <a:ext uri="{FF2B5EF4-FFF2-40B4-BE49-F238E27FC236}">
                      <a16:creationId xmlns:a16="http://schemas.microsoft.com/office/drawing/2014/main" id="{834679E1-9B14-46FB-BAFA-AC566365A779}"/>
                    </a:ext>
                  </a:extLst>
                </p:cNvPr>
                <p:cNvSpPr/>
                <p:nvPr/>
              </p:nvSpPr>
              <p:spPr>
                <a:xfrm rot="12782294">
                  <a:off x="4562071" y="306466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5" name="二等辺三角形 144">
                  <a:extLst>
                    <a:ext uri="{FF2B5EF4-FFF2-40B4-BE49-F238E27FC236}">
                      <a16:creationId xmlns:a16="http://schemas.microsoft.com/office/drawing/2014/main" id="{8DF3CD2B-BC9C-4BE4-B426-08483E7294A5}"/>
                    </a:ext>
                  </a:extLst>
                </p:cNvPr>
                <p:cNvSpPr/>
                <p:nvPr/>
              </p:nvSpPr>
              <p:spPr>
                <a:xfrm rot="15537102">
                  <a:off x="4636156" y="3159534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6" name="二等辺三角形 145">
                  <a:extLst>
                    <a:ext uri="{FF2B5EF4-FFF2-40B4-BE49-F238E27FC236}">
                      <a16:creationId xmlns:a16="http://schemas.microsoft.com/office/drawing/2014/main" id="{C8E56E6E-BBED-499A-B411-BE0AD116BBF7}"/>
                    </a:ext>
                  </a:extLst>
                </p:cNvPr>
                <p:cNvSpPr/>
                <p:nvPr/>
              </p:nvSpPr>
              <p:spPr>
                <a:xfrm rot="19478095">
                  <a:off x="4563269" y="3329175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7" name="二等辺三角形 146">
                  <a:extLst>
                    <a:ext uri="{FF2B5EF4-FFF2-40B4-BE49-F238E27FC236}">
                      <a16:creationId xmlns:a16="http://schemas.microsoft.com/office/drawing/2014/main" id="{2C8AC3F8-E668-4441-A038-79327F23B06D}"/>
                    </a:ext>
                  </a:extLst>
                </p:cNvPr>
                <p:cNvSpPr/>
                <p:nvPr/>
              </p:nvSpPr>
              <p:spPr>
                <a:xfrm rot="17501834">
                  <a:off x="4627564" y="326011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8" name="二等辺三角形 147">
                  <a:extLst>
                    <a:ext uri="{FF2B5EF4-FFF2-40B4-BE49-F238E27FC236}">
                      <a16:creationId xmlns:a16="http://schemas.microsoft.com/office/drawing/2014/main" id="{49D52EFF-87EC-4AD0-A58D-D4EC41FAE4AA}"/>
                    </a:ext>
                  </a:extLst>
                </p:cNvPr>
                <p:cNvSpPr/>
                <p:nvPr/>
              </p:nvSpPr>
              <p:spPr>
                <a:xfrm rot="10800000">
                  <a:off x="4471584" y="3043238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9" name="二等辺三角形 148">
                  <a:extLst>
                    <a:ext uri="{FF2B5EF4-FFF2-40B4-BE49-F238E27FC236}">
                      <a16:creationId xmlns:a16="http://schemas.microsoft.com/office/drawing/2014/main" id="{42B7A03D-41A2-42B8-A4BC-E9CB91859814}"/>
                    </a:ext>
                  </a:extLst>
                </p:cNvPr>
                <p:cNvSpPr/>
                <p:nvPr/>
              </p:nvSpPr>
              <p:spPr>
                <a:xfrm rot="8100000">
                  <a:off x="4364428" y="30908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0" name="二等辺三角形 149">
                  <a:extLst>
                    <a:ext uri="{FF2B5EF4-FFF2-40B4-BE49-F238E27FC236}">
                      <a16:creationId xmlns:a16="http://schemas.microsoft.com/office/drawing/2014/main" id="{664292E8-CAE5-4C67-A2A4-A1DDF8D52F7F}"/>
                    </a:ext>
                  </a:extLst>
                </p:cNvPr>
                <p:cNvSpPr/>
                <p:nvPr/>
              </p:nvSpPr>
              <p:spPr>
                <a:xfrm>
                  <a:off x="4483491" y="33575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289EA54F-9BF9-4EDA-9592-D27EDEBB9F21}"/>
                  </a:ext>
                </a:extLst>
              </p:cNvPr>
              <p:cNvGrpSpPr/>
              <p:nvPr/>
            </p:nvGrpSpPr>
            <p:grpSpPr>
              <a:xfrm>
                <a:off x="1309938" y="5081951"/>
                <a:ext cx="518583" cy="339474"/>
                <a:chOff x="4139811" y="3028239"/>
                <a:chExt cx="587229" cy="440845"/>
              </a:xfrm>
            </p:grpSpPr>
            <p:grpSp>
              <p:nvGrpSpPr>
                <p:cNvPr id="132" name="グループ化 131">
                  <a:extLst>
                    <a:ext uri="{FF2B5EF4-FFF2-40B4-BE49-F238E27FC236}">
                      <a16:creationId xmlns:a16="http://schemas.microsoft.com/office/drawing/2014/main" id="{8D5BC024-9B3B-4F50-8B5E-D86ECA3A74AC}"/>
                    </a:ext>
                  </a:extLst>
                </p:cNvPr>
                <p:cNvGrpSpPr/>
                <p:nvPr/>
              </p:nvGrpSpPr>
              <p:grpSpPr>
                <a:xfrm>
                  <a:off x="4139811" y="3028239"/>
                  <a:ext cx="587229" cy="440845"/>
                  <a:chOff x="4139811" y="3028239"/>
                  <a:chExt cx="587229" cy="440845"/>
                </a:xfrm>
              </p:grpSpPr>
              <p:sp>
                <p:nvSpPr>
                  <p:cNvPr id="140" name="楕円 139">
                    <a:extLst>
                      <a:ext uri="{FF2B5EF4-FFF2-40B4-BE49-F238E27FC236}">
                        <a16:creationId xmlns:a16="http://schemas.microsoft.com/office/drawing/2014/main" id="{98968DA3-38EF-43DB-ADEE-7882CDA94D92}"/>
                      </a:ext>
                    </a:extLst>
                  </p:cNvPr>
                  <p:cNvSpPr/>
                  <p:nvPr/>
                </p:nvSpPr>
                <p:spPr>
                  <a:xfrm rot="898387">
                    <a:off x="4260565" y="3191412"/>
                    <a:ext cx="77858" cy="249329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1" name="楕円 140">
                    <a:extLst>
                      <a:ext uri="{FF2B5EF4-FFF2-40B4-BE49-F238E27FC236}">
                        <a16:creationId xmlns:a16="http://schemas.microsoft.com/office/drawing/2014/main" id="{2CFD6514-75C3-4B06-9C82-7D774D6F88E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225547" y="3191412"/>
                    <a:ext cx="77858" cy="249329"/>
                  </a:xfrm>
                  <a:prstGeom prst="ellipse">
                    <a:avLst/>
                  </a:prstGeom>
                  <a:solidFill>
                    <a:srgbClr val="FF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F04DC985-B8E2-427E-A258-F80481C12F1F}"/>
                      </a:ext>
                    </a:extLst>
                  </p:cNvPr>
                  <p:cNvSpPr/>
                  <p:nvPr/>
                </p:nvSpPr>
                <p:spPr>
                  <a:xfrm>
                    <a:off x="4286227" y="3028239"/>
                    <a:ext cx="440813" cy="440845"/>
                  </a:xfrm>
                  <a:custGeom>
                    <a:avLst/>
                    <a:gdLst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440813" h="440845">
                        <a:moveTo>
                          <a:pt x="220600" y="0"/>
                        </a:moveTo>
                        <a:cubicBezTo>
                          <a:pt x="290333" y="73"/>
                          <a:pt x="357640" y="33325"/>
                          <a:pt x="399783" y="92349"/>
                        </a:cubicBezTo>
                        <a:cubicBezTo>
                          <a:pt x="455974" y="171048"/>
                          <a:pt x="454305" y="277183"/>
                          <a:pt x="395667" y="354076"/>
                        </a:cubicBezTo>
                        <a:cubicBezTo>
                          <a:pt x="337029" y="430969"/>
                          <a:pt x="235119" y="460661"/>
                          <a:pt x="144357" y="427295"/>
                        </a:cubicBezTo>
                        <a:lnTo>
                          <a:pt x="144784" y="426136"/>
                        </a:lnTo>
                        <a:lnTo>
                          <a:pt x="127001" y="422599"/>
                        </a:lnTo>
                        <a:cubicBezTo>
                          <a:pt x="95762" y="409586"/>
                          <a:pt x="73842" y="379120"/>
                          <a:pt x="73842" y="343611"/>
                        </a:cubicBezTo>
                        <a:cubicBezTo>
                          <a:pt x="73842" y="296266"/>
                          <a:pt x="112810" y="257886"/>
                          <a:pt x="160879" y="257886"/>
                        </a:cubicBezTo>
                        <a:cubicBezTo>
                          <a:pt x="172897" y="257886"/>
                          <a:pt x="184345" y="260285"/>
                          <a:pt x="194758" y="264623"/>
                        </a:cubicBezTo>
                        <a:lnTo>
                          <a:pt x="203581" y="270482"/>
                        </a:lnTo>
                        <a:lnTo>
                          <a:pt x="235310" y="271573"/>
                        </a:lnTo>
                        <a:cubicBezTo>
                          <a:pt x="245982" y="268464"/>
                          <a:pt x="255684" y="262023"/>
                          <a:pt x="262771" y="252729"/>
                        </a:cubicBezTo>
                        <a:cubicBezTo>
                          <a:pt x="276945" y="234142"/>
                          <a:pt x="277348" y="208487"/>
                          <a:pt x="263766" y="189464"/>
                        </a:cubicBezTo>
                        <a:cubicBezTo>
                          <a:pt x="250183" y="170441"/>
                          <a:pt x="225787" y="162493"/>
                          <a:pt x="203606" y="169864"/>
                        </a:cubicBezTo>
                        <a:cubicBezTo>
                          <a:pt x="181424" y="177235"/>
                          <a:pt x="166638" y="198204"/>
                          <a:pt x="167143" y="221573"/>
                        </a:cubicBezTo>
                        <a:cubicBezTo>
                          <a:pt x="-5235" y="315646"/>
                          <a:pt x="55748" y="223980"/>
                          <a:pt x="51" y="225184"/>
                        </a:cubicBezTo>
                        <a:cubicBezTo>
                          <a:pt x="-2038" y="128506"/>
                          <a:pt x="59134" y="41758"/>
                          <a:pt x="150900" y="11263"/>
                        </a:cubicBezTo>
                        <a:cubicBezTo>
                          <a:pt x="173842" y="3639"/>
                          <a:pt x="197356" y="-24"/>
                          <a:pt x="220600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33" name="二等辺三角形 132">
                  <a:extLst>
                    <a:ext uri="{FF2B5EF4-FFF2-40B4-BE49-F238E27FC236}">
                      <a16:creationId xmlns:a16="http://schemas.microsoft.com/office/drawing/2014/main" id="{E67B5743-3AC2-4126-968E-09AB70358BDD}"/>
                    </a:ext>
                  </a:extLst>
                </p:cNvPr>
                <p:cNvSpPr/>
                <p:nvPr/>
              </p:nvSpPr>
              <p:spPr>
                <a:xfrm rot="12782294">
                  <a:off x="4562071" y="306466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4" name="二等辺三角形 133">
                  <a:extLst>
                    <a:ext uri="{FF2B5EF4-FFF2-40B4-BE49-F238E27FC236}">
                      <a16:creationId xmlns:a16="http://schemas.microsoft.com/office/drawing/2014/main" id="{B0BB674D-3332-48B3-ADB7-AD08451311FF}"/>
                    </a:ext>
                  </a:extLst>
                </p:cNvPr>
                <p:cNvSpPr/>
                <p:nvPr/>
              </p:nvSpPr>
              <p:spPr>
                <a:xfrm rot="15537102">
                  <a:off x="4636156" y="3159534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5" name="二等辺三角形 134">
                  <a:extLst>
                    <a:ext uri="{FF2B5EF4-FFF2-40B4-BE49-F238E27FC236}">
                      <a16:creationId xmlns:a16="http://schemas.microsoft.com/office/drawing/2014/main" id="{ACE61A42-64A0-43D4-9E02-8C001CAF11E5}"/>
                    </a:ext>
                  </a:extLst>
                </p:cNvPr>
                <p:cNvSpPr/>
                <p:nvPr/>
              </p:nvSpPr>
              <p:spPr>
                <a:xfrm rot="19478095">
                  <a:off x="4563269" y="3329175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6" name="二等辺三角形 135">
                  <a:extLst>
                    <a:ext uri="{FF2B5EF4-FFF2-40B4-BE49-F238E27FC236}">
                      <a16:creationId xmlns:a16="http://schemas.microsoft.com/office/drawing/2014/main" id="{34E86B52-F4EB-44C8-B35F-821E2E743CD9}"/>
                    </a:ext>
                  </a:extLst>
                </p:cNvPr>
                <p:cNvSpPr/>
                <p:nvPr/>
              </p:nvSpPr>
              <p:spPr>
                <a:xfrm rot="17501834">
                  <a:off x="4627564" y="326011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7" name="二等辺三角形 136">
                  <a:extLst>
                    <a:ext uri="{FF2B5EF4-FFF2-40B4-BE49-F238E27FC236}">
                      <a16:creationId xmlns:a16="http://schemas.microsoft.com/office/drawing/2014/main" id="{4F07F479-6AB9-4C05-B747-91CC5C07DA4E}"/>
                    </a:ext>
                  </a:extLst>
                </p:cNvPr>
                <p:cNvSpPr/>
                <p:nvPr/>
              </p:nvSpPr>
              <p:spPr>
                <a:xfrm rot="10800000">
                  <a:off x="4471584" y="3043238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二等辺三角形 137">
                  <a:extLst>
                    <a:ext uri="{FF2B5EF4-FFF2-40B4-BE49-F238E27FC236}">
                      <a16:creationId xmlns:a16="http://schemas.microsoft.com/office/drawing/2014/main" id="{B62BD3B0-34F0-40E2-B3AB-08FAE4DDD626}"/>
                    </a:ext>
                  </a:extLst>
                </p:cNvPr>
                <p:cNvSpPr/>
                <p:nvPr/>
              </p:nvSpPr>
              <p:spPr>
                <a:xfrm rot="8100000">
                  <a:off x="4364428" y="30908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9" name="二等辺三角形 138">
                  <a:extLst>
                    <a:ext uri="{FF2B5EF4-FFF2-40B4-BE49-F238E27FC236}">
                      <a16:creationId xmlns:a16="http://schemas.microsoft.com/office/drawing/2014/main" id="{59FFA501-8E3E-472C-A6C1-8746614BFAAD}"/>
                    </a:ext>
                  </a:extLst>
                </p:cNvPr>
                <p:cNvSpPr/>
                <p:nvPr/>
              </p:nvSpPr>
              <p:spPr>
                <a:xfrm>
                  <a:off x="4483491" y="33575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4B3D8313-1BB8-417F-AD68-4117B45B8C98}"/>
                  </a:ext>
                </a:extLst>
              </p:cNvPr>
              <p:cNvGrpSpPr/>
              <p:nvPr/>
            </p:nvGrpSpPr>
            <p:grpSpPr>
              <a:xfrm rot="3108962">
                <a:off x="2945876" y="4585950"/>
                <a:ext cx="518583" cy="339474"/>
                <a:chOff x="4139811" y="3028239"/>
                <a:chExt cx="587229" cy="440845"/>
              </a:xfrm>
            </p:grpSpPr>
            <p:grpSp>
              <p:nvGrpSpPr>
                <p:cNvPr id="121" name="グループ化 120">
                  <a:extLst>
                    <a:ext uri="{FF2B5EF4-FFF2-40B4-BE49-F238E27FC236}">
                      <a16:creationId xmlns:a16="http://schemas.microsoft.com/office/drawing/2014/main" id="{F7723695-A896-4C43-A8AD-94C7E5BD2ACA}"/>
                    </a:ext>
                  </a:extLst>
                </p:cNvPr>
                <p:cNvGrpSpPr/>
                <p:nvPr/>
              </p:nvGrpSpPr>
              <p:grpSpPr>
                <a:xfrm>
                  <a:off x="4139811" y="3028239"/>
                  <a:ext cx="587229" cy="440845"/>
                  <a:chOff x="4139811" y="3028239"/>
                  <a:chExt cx="587229" cy="440845"/>
                </a:xfrm>
              </p:grpSpPr>
              <p:sp>
                <p:nvSpPr>
                  <p:cNvPr id="129" name="楕円 128">
                    <a:extLst>
                      <a:ext uri="{FF2B5EF4-FFF2-40B4-BE49-F238E27FC236}">
                        <a16:creationId xmlns:a16="http://schemas.microsoft.com/office/drawing/2014/main" id="{CF1049B5-D08B-46FC-9423-8A71D99B4D67}"/>
                      </a:ext>
                    </a:extLst>
                  </p:cNvPr>
                  <p:cNvSpPr/>
                  <p:nvPr/>
                </p:nvSpPr>
                <p:spPr>
                  <a:xfrm rot="898387">
                    <a:off x="4260565" y="3191412"/>
                    <a:ext cx="77858" cy="249329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0" name="楕円 129">
                    <a:extLst>
                      <a:ext uri="{FF2B5EF4-FFF2-40B4-BE49-F238E27FC236}">
                        <a16:creationId xmlns:a16="http://schemas.microsoft.com/office/drawing/2014/main" id="{1464A330-2A60-41F8-A2C3-31FCF0A5EBF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225547" y="3191412"/>
                    <a:ext cx="77858" cy="249329"/>
                  </a:xfrm>
                  <a:prstGeom prst="ellipse">
                    <a:avLst/>
                  </a:prstGeom>
                  <a:solidFill>
                    <a:srgbClr val="FF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1" name="フリーフォーム: 図形 130">
                    <a:extLst>
                      <a:ext uri="{FF2B5EF4-FFF2-40B4-BE49-F238E27FC236}">
                        <a16:creationId xmlns:a16="http://schemas.microsoft.com/office/drawing/2014/main" id="{0B13B7A0-1F9D-47B8-9B1D-C33A7C56370B}"/>
                      </a:ext>
                    </a:extLst>
                  </p:cNvPr>
                  <p:cNvSpPr/>
                  <p:nvPr/>
                </p:nvSpPr>
                <p:spPr>
                  <a:xfrm>
                    <a:off x="4286227" y="3028239"/>
                    <a:ext cx="440813" cy="440845"/>
                  </a:xfrm>
                  <a:custGeom>
                    <a:avLst/>
                    <a:gdLst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440813" h="440845">
                        <a:moveTo>
                          <a:pt x="220600" y="0"/>
                        </a:moveTo>
                        <a:cubicBezTo>
                          <a:pt x="290333" y="73"/>
                          <a:pt x="357640" y="33325"/>
                          <a:pt x="399783" y="92349"/>
                        </a:cubicBezTo>
                        <a:cubicBezTo>
                          <a:pt x="455974" y="171048"/>
                          <a:pt x="454305" y="277183"/>
                          <a:pt x="395667" y="354076"/>
                        </a:cubicBezTo>
                        <a:cubicBezTo>
                          <a:pt x="337029" y="430969"/>
                          <a:pt x="235119" y="460661"/>
                          <a:pt x="144357" y="427295"/>
                        </a:cubicBezTo>
                        <a:lnTo>
                          <a:pt x="144784" y="426136"/>
                        </a:lnTo>
                        <a:lnTo>
                          <a:pt x="127001" y="422599"/>
                        </a:lnTo>
                        <a:cubicBezTo>
                          <a:pt x="95762" y="409586"/>
                          <a:pt x="73842" y="379120"/>
                          <a:pt x="73842" y="343611"/>
                        </a:cubicBezTo>
                        <a:cubicBezTo>
                          <a:pt x="73842" y="296266"/>
                          <a:pt x="112810" y="257886"/>
                          <a:pt x="160879" y="257886"/>
                        </a:cubicBezTo>
                        <a:cubicBezTo>
                          <a:pt x="172897" y="257886"/>
                          <a:pt x="184345" y="260285"/>
                          <a:pt x="194758" y="264623"/>
                        </a:cubicBezTo>
                        <a:lnTo>
                          <a:pt x="203581" y="270482"/>
                        </a:lnTo>
                        <a:lnTo>
                          <a:pt x="235310" y="271573"/>
                        </a:lnTo>
                        <a:cubicBezTo>
                          <a:pt x="245982" y="268464"/>
                          <a:pt x="255684" y="262023"/>
                          <a:pt x="262771" y="252729"/>
                        </a:cubicBezTo>
                        <a:cubicBezTo>
                          <a:pt x="276945" y="234142"/>
                          <a:pt x="277348" y="208487"/>
                          <a:pt x="263766" y="189464"/>
                        </a:cubicBezTo>
                        <a:cubicBezTo>
                          <a:pt x="250183" y="170441"/>
                          <a:pt x="225787" y="162493"/>
                          <a:pt x="203606" y="169864"/>
                        </a:cubicBezTo>
                        <a:cubicBezTo>
                          <a:pt x="181424" y="177235"/>
                          <a:pt x="166638" y="198204"/>
                          <a:pt x="167143" y="221573"/>
                        </a:cubicBezTo>
                        <a:cubicBezTo>
                          <a:pt x="-5235" y="315646"/>
                          <a:pt x="55748" y="223980"/>
                          <a:pt x="51" y="225184"/>
                        </a:cubicBezTo>
                        <a:cubicBezTo>
                          <a:pt x="-2038" y="128506"/>
                          <a:pt x="59134" y="41758"/>
                          <a:pt x="150900" y="11263"/>
                        </a:cubicBezTo>
                        <a:cubicBezTo>
                          <a:pt x="173842" y="3639"/>
                          <a:pt x="197356" y="-24"/>
                          <a:pt x="220600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22" name="二等辺三角形 121">
                  <a:extLst>
                    <a:ext uri="{FF2B5EF4-FFF2-40B4-BE49-F238E27FC236}">
                      <a16:creationId xmlns:a16="http://schemas.microsoft.com/office/drawing/2014/main" id="{00123BCD-F28F-4B7C-9881-A0ECB2BBD253}"/>
                    </a:ext>
                  </a:extLst>
                </p:cNvPr>
                <p:cNvSpPr/>
                <p:nvPr/>
              </p:nvSpPr>
              <p:spPr>
                <a:xfrm rot="12782294">
                  <a:off x="4562071" y="306466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3" name="二等辺三角形 122">
                  <a:extLst>
                    <a:ext uri="{FF2B5EF4-FFF2-40B4-BE49-F238E27FC236}">
                      <a16:creationId xmlns:a16="http://schemas.microsoft.com/office/drawing/2014/main" id="{C3301DC3-BF5A-4514-9282-962F6EE0A0E9}"/>
                    </a:ext>
                  </a:extLst>
                </p:cNvPr>
                <p:cNvSpPr/>
                <p:nvPr/>
              </p:nvSpPr>
              <p:spPr>
                <a:xfrm rot="15537102">
                  <a:off x="4636156" y="3159534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4" name="二等辺三角形 123">
                  <a:extLst>
                    <a:ext uri="{FF2B5EF4-FFF2-40B4-BE49-F238E27FC236}">
                      <a16:creationId xmlns:a16="http://schemas.microsoft.com/office/drawing/2014/main" id="{8F4A7641-C99D-46F0-AA7C-E174D2D12104}"/>
                    </a:ext>
                  </a:extLst>
                </p:cNvPr>
                <p:cNvSpPr/>
                <p:nvPr/>
              </p:nvSpPr>
              <p:spPr>
                <a:xfrm rot="19478095">
                  <a:off x="4563269" y="3329175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5" name="二等辺三角形 124">
                  <a:extLst>
                    <a:ext uri="{FF2B5EF4-FFF2-40B4-BE49-F238E27FC236}">
                      <a16:creationId xmlns:a16="http://schemas.microsoft.com/office/drawing/2014/main" id="{DF9A86B9-6086-40FF-8CEB-F0B9556ECC6C}"/>
                    </a:ext>
                  </a:extLst>
                </p:cNvPr>
                <p:cNvSpPr/>
                <p:nvPr/>
              </p:nvSpPr>
              <p:spPr>
                <a:xfrm rot="17501834">
                  <a:off x="4627564" y="326011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6" name="二等辺三角形 125">
                  <a:extLst>
                    <a:ext uri="{FF2B5EF4-FFF2-40B4-BE49-F238E27FC236}">
                      <a16:creationId xmlns:a16="http://schemas.microsoft.com/office/drawing/2014/main" id="{F33EF3CE-7F51-41AA-8250-2695DD8ED86A}"/>
                    </a:ext>
                  </a:extLst>
                </p:cNvPr>
                <p:cNvSpPr/>
                <p:nvPr/>
              </p:nvSpPr>
              <p:spPr>
                <a:xfrm rot="10800000">
                  <a:off x="4471584" y="3043238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7" name="二等辺三角形 126">
                  <a:extLst>
                    <a:ext uri="{FF2B5EF4-FFF2-40B4-BE49-F238E27FC236}">
                      <a16:creationId xmlns:a16="http://schemas.microsoft.com/office/drawing/2014/main" id="{5242F834-6F73-4C24-9F07-EBDE468A7C61}"/>
                    </a:ext>
                  </a:extLst>
                </p:cNvPr>
                <p:cNvSpPr/>
                <p:nvPr/>
              </p:nvSpPr>
              <p:spPr>
                <a:xfrm rot="8100000">
                  <a:off x="4364428" y="30908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8" name="二等辺三角形 127">
                  <a:extLst>
                    <a:ext uri="{FF2B5EF4-FFF2-40B4-BE49-F238E27FC236}">
                      <a16:creationId xmlns:a16="http://schemas.microsoft.com/office/drawing/2014/main" id="{1F0FB65E-2FEB-4096-9C21-CD83AD975EF2}"/>
                    </a:ext>
                  </a:extLst>
                </p:cNvPr>
                <p:cNvSpPr/>
                <p:nvPr/>
              </p:nvSpPr>
              <p:spPr>
                <a:xfrm>
                  <a:off x="4483491" y="33575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6F0EB53E-1492-402B-A956-B649AD96F5A8}"/>
                  </a:ext>
                </a:extLst>
              </p:cNvPr>
              <p:cNvGrpSpPr/>
              <p:nvPr/>
            </p:nvGrpSpPr>
            <p:grpSpPr>
              <a:xfrm rot="15074042">
                <a:off x="1843338" y="5488351"/>
                <a:ext cx="518583" cy="339474"/>
                <a:chOff x="4139811" y="3028239"/>
                <a:chExt cx="587229" cy="440845"/>
              </a:xfrm>
            </p:grpSpPr>
            <p:grpSp>
              <p:nvGrpSpPr>
                <p:cNvPr id="110" name="グループ化 109">
                  <a:extLst>
                    <a:ext uri="{FF2B5EF4-FFF2-40B4-BE49-F238E27FC236}">
                      <a16:creationId xmlns:a16="http://schemas.microsoft.com/office/drawing/2014/main" id="{881543AA-3F47-4521-9B72-F894D86FA491}"/>
                    </a:ext>
                  </a:extLst>
                </p:cNvPr>
                <p:cNvGrpSpPr/>
                <p:nvPr/>
              </p:nvGrpSpPr>
              <p:grpSpPr>
                <a:xfrm>
                  <a:off x="4139811" y="3028239"/>
                  <a:ext cx="587229" cy="440845"/>
                  <a:chOff x="4139811" y="3028239"/>
                  <a:chExt cx="587229" cy="440845"/>
                </a:xfrm>
              </p:grpSpPr>
              <p:sp>
                <p:nvSpPr>
                  <p:cNvPr id="118" name="楕円 117">
                    <a:extLst>
                      <a:ext uri="{FF2B5EF4-FFF2-40B4-BE49-F238E27FC236}">
                        <a16:creationId xmlns:a16="http://schemas.microsoft.com/office/drawing/2014/main" id="{167837B3-D570-478C-A110-C5EC3E2C74A0}"/>
                      </a:ext>
                    </a:extLst>
                  </p:cNvPr>
                  <p:cNvSpPr/>
                  <p:nvPr/>
                </p:nvSpPr>
                <p:spPr>
                  <a:xfrm rot="898387">
                    <a:off x="4260565" y="3191412"/>
                    <a:ext cx="77858" cy="249329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9" name="楕円 118">
                    <a:extLst>
                      <a:ext uri="{FF2B5EF4-FFF2-40B4-BE49-F238E27FC236}">
                        <a16:creationId xmlns:a16="http://schemas.microsoft.com/office/drawing/2014/main" id="{62F10DE2-0651-425B-92CC-CC24F308E88E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4225547" y="3191412"/>
                    <a:ext cx="77858" cy="249329"/>
                  </a:xfrm>
                  <a:prstGeom prst="ellipse">
                    <a:avLst/>
                  </a:prstGeom>
                  <a:solidFill>
                    <a:srgbClr val="FF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0" name="フリーフォーム: 図形 119">
                    <a:extLst>
                      <a:ext uri="{FF2B5EF4-FFF2-40B4-BE49-F238E27FC236}">
                        <a16:creationId xmlns:a16="http://schemas.microsoft.com/office/drawing/2014/main" id="{C2B1E735-20FD-451F-BA08-B7F790D7E1D3}"/>
                      </a:ext>
                    </a:extLst>
                  </p:cNvPr>
                  <p:cNvSpPr/>
                  <p:nvPr/>
                </p:nvSpPr>
                <p:spPr>
                  <a:xfrm>
                    <a:off x="4286227" y="3028239"/>
                    <a:ext cx="440813" cy="440845"/>
                  </a:xfrm>
                  <a:custGeom>
                    <a:avLst/>
                    <a:gdLst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  <a:gd name="connsiteX0" fmla="*/ 220600 w 440813"/>
                      <a:gd name="connsiteY0" fmla="*/ 0 h 440845"/>
                      <a:gd name="connsiteX1" fmla="*/ 399783 w 440813"/>
                      <a:gd name="connsiteY1" fmla="*/ 92349 h 440845"/>
                      <a:gd name="connsiteX2" fmla="*/ 395667 w 440813"/>
                      <a:gd name="connsiteY2" fmla="*/ 354076 h 440845"/>
                      <a:gd name="connsiteX3" fmla="*/ 144357 w 440813"/>
                      <a:gd name="connsiteY3" fmla="*/ 427295 h 440845"/>
                      <a:gd name="connsiteX4" fmla="*/ 144784 w 440813"/>
                      <a:gd name="connsiteY4" fmla="*/ 426136 h 440845"/>
                      <a:gd name="connsiteX5" fmla="*/ 127001 w 440813"/>
                      <a:gd name="connsiteY5" fmla="*/ 422599 h 440845"/>
                      <a:gd name="connsiteX6" fmla="*/ 73842 w 440813"/>
                      <a:gd name="connsiteY6" fmla="*/ 343611 h 440845"/>
                      <a:gd name="connsiteX7" fmla="*/ 160879 w 440813"/>
                      <a:gd name="connsiteY7" fmla="*/ 257886 h 440845"/>
                      <a:gd name="connsiteX8" fmla="*/ 194758 w 440813"/>
                      <a:gd name="connsiteY8" fmla="*/ 264623 h 440845"/>
                      <a:gd name="connsiteX9" fmla="*/ 203581 w 440813"/>
                      <a:gd name="connsiteY9" fmla="*/ 270482 h 440845"/>
                      <a:gd name="connsiteX10" fmla="*/ 235310 w 440813"/>
                      <a:gd name="connsiteY10" fmla="*/ 271573 h 440845"/>
                      <a:gd name="connsiteX11" fmla="*/ 262771 w 440813"/>
                      <a:gd name="connsiteY11" fmla="*/ 252729 h 440845"/>
                      <a:gd name="connsiteX12" fmla="*/ 263766 w 440813"/>
                      <a:gd name="connsiteY12" fmla="*/ 189464 h 440845"/>
                      <a:gd name="connsiteX13" fmla="*/ 203606 w 440813"/>
                      <a:gd name="connsiteY13" fmla="*/ 169864 h 440845"/>
                      <a:gd name="connsiteX14" fmla="*/ 167143 w 440813"/>
                      <a:gd name="connsiteY14" fmla="*/ 221573 h 440845"/>
                      <a:gd name="connsiteX15" fmla="*/ 51 w 440813"/>
                      <a:gd name="connsiteY15" fmla="*/ 225184 h 440845"/>
                      <a:gd name="connsiteX16" fmla="*/ 150900 w 440813"/>
                      <a:gd name="connsiteY16" fmla="*/ 11263 h 440845"/>
                      <a:gd name="connsiteX17" fmla="*/ 220600 w 440813"/>
                      <a:gd name="connsiteY17" fmla="*/ 0 h 44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440813" h="440845">
                        <a:moveTo>
                          <a:pt x="220600" y="0"/>
                        </a:moveTo>
                        <a:cubicBezTo>
                          <a:pt x="290333" y="73"/>
                          <a:pt x="357640" y="33325"/>
                          <a:pt x="399783" y="92349"/>
                        </a:cubicBezTo>
                        <a:cubicBezTo>
                          <a:pt x="455974" y="171048"/>
                          <a:pt x="454305" y="277183"/>
                          <a:pt x="395667" y="354076"/>
                        </a:cubicBezTo>
                        <a:cubicBezTo>
                          <a:pt x="337029" y="430969"/>
                          <a:pt x="235119" y="460661"/>
                          <a:pt x="144357" y="427295"/>
                        </a:cubicBezTo>
                        <a:lnTo>
                          <a:pt x="144784" y="426136"/>
                        </a:lnTo>
                        <a:lnTo>
                          <a:pt x="127001" y="422599"/>
                        </a:lnTo>
                        <a:cubicBezTo>
                          <a:pt x="95762" y="409586"/>
                          <a:pt x="73842" y="379120"/>
                          <a:pt x="73842" y="343611"/>
                        </a:cubicBezTo>
                        <a:cubicBezTo>
                          <a:pt x="73842" y="296266"/>
                          <a:pt x="112810" y="257886"/>
                          <a:pt x="160879" y="257886"/>
                        </a:cubicBezTo>
                        <a:cubicBezTo>
                          <a:pt x="172897" y="257886"/>
                          <a:pt x="184345" y="260285"/>
                          <a:pt x="194758" y="264623"/>
                        </a:cubicBezTo>
                        <a:lnTo>
                          <a:pt x="203581" y="270482"/>
                        </a:lnTo>
                        <a:lnTo>
                          <a:pt x="235310" y="271573"/>
                        </a:lnTo>
                        <a:cubicBezTo>
                          <a:pt x="245982" y="268464"/>
                          <a:pt x="255684" y="262023"/>
                          <a:pt x="262771" y="252729"/>
                        </a:cubicBezTo>
                        <a:cubicBezTo>
                          <a:pt x="276945" y="234142"/>
                          <a:pt x="277348" y="208487"/>
                          <a:pt x="263766" y="189464"/>
                        </a:cubicBezTo>
                        <a:cubicBezTo>
                          <a:pt x="250183" y="170441"/>
                          <a:pt x="225787" y="162493"/>
                          <a:pt x="203606" y="169864"/>
                        </a:cubicBezTo>
                        <a:cubicBezTo>
                          <a:pt x="181424" y="177235"/>
                          <a:pt x="166638" y="198204"/>
                          <a:pt x="167143" y="221573"/>
                        </a:cubicBezTo>
                        <a:cubicBezTo>
                          <a:pt x="-5235" y="315646"/>
                          <a:pt x="55748" y="223980"/>
                          <a:pt x="51" y="225184"/>
                        </a:cubicBezTo>
                        <a:cubicBezTo>
                          <a:pt x="-2038" y="128506"/>
                          <a:pt x="59134" y="41758"/>
                          <a:pt x="150900" y="11263"/>
                        </a:cubicBezTo>
                        <a:cubicBezTo>
                          <a:pt x="173842" y="3639"/>
                          <a:pt x="197356" y="-24"/>
                          <a:pt x="220600" y="0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60000"/>
                      <a:lumOff val="40000"/>
                    </a:srgbClr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11" name="二等辺三角形 110">
                  <a:extLst>
                    <a:ext uri="{FF2B5EF4-FFF2-40B4-BE49-F238E27FC236}">
                      <a16:creationId xmlns:a16="http://schemas.microsoft.com/office/drawing/2014/main" id="{BD170EE0-CBFD-44BA-BFB1-D422CAD67E55}"/>
                    </a:ext>
                  </a:extLst>
                </p:cNvPr>
                <p:cNvSpPr/>
                <p:nvPr/>
              </p:nvSpPr>
              <p:spPr>
                <a:xfrm rot="12782294">
                  <a:off x="4562071" y="306466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" name="二等辺三角形 111">
                  <a:extLst>
                    <a:ext uri="{FF2B5EF4-FFF2-40B4-BE49-F238E27FC236}">
                      <a16:creationId xmlns:a16="http://schemas.microsoft.com/office/drawing/2014/main" id="{6C25E3D3-2E20-4941-9814-8ADE27D6BE50}"/>
                    </a:ext>
                  </a:extLst>
                </p:cNvPr>
                <p:cNvSpPr/>
                <p:nvPr/>
              </p:nvSpPr>
              <p:spPr>
                <a:xfrm rot="15537102">
                  <a:off x="4636156" y="3159534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3" name="二等辺三角形 112">
                  <a:extLst>
                    <a:ext uri="{FF2B5EF4-FFF2-40B4-BE49-F238E27FC236}">
                      <a16:creationId xmlns:a16="http://schemas.microsoft.com/office/drawing/2014/main" id="{6850F69D-3BA2-4458-9ABC-689226D533B0}"/>
                    </a:ext>
                  </a:extLst>
                </p:cNvPr>
                <p:cNvSpPr/>
                <p:nvPr/>
              </p:nvSpPr>
              <p:spPr>
                <a:xfrm rot="19478095">
                  <a:off x="4563269" y="3329175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二等辺三角形 113">
                  <a:extLst>
                    <a:ext uri="{FF2B5EF4-FFF2-40B4-BE49-F238E27FC236}">
                      <a16:creationId xmlns:a16="http://schemas.microsoft.com/office/drawing/2014/main" id="{62DDA406-B62E-43B7-AAE8-92A495D8230D}"/>
                    </a:ext>
                  </a:extLst>
                </p:cNvPr>
                <p:cNvSpPr/>
                <p:nvPr/>
              </p:nvSpPr>
              <p:spPr>
                <a:xfrm rot="17501834">
                  <a:off x="4627564" y="3260119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二等辺三角形 114">
                  <a:extLst>
                    <a:ext uri="{FF2B5EF4-FFF2-40B4-BE49-F238E27FC236}">
                      <a16:creationId xmlns:a16="http://schemas.microsoft.com/office/drawing/2014/main" id="{429969BD-9C6F-46BC-A170-A9A9F61B0FC4}"/>
                    </a:ext>
                  </a:extLst>
                </p:cNvPr>
                <p:cNvSpPr/>
                <p:nvPr/>
              </p:nvSpPr>
              <p:spPr>
                <a:xfrm rot="10800000">
                  <a:off x="4471584" y="3043238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" name="二等辺三角形 115">
                  <a:extLst>
                    <a:ext uri="{FF2B5EF4-FFF2-40B4-BE49-F238E27FC236}">
                      <a16:creationId xmlns:a16="http://schemas.microsoft.com/office/drawing/2014/main" id="{F8A0ECEE-8033-41A7-887E-4AFE3C042DC6}"/>
                    </a:ext>
                  </a:extLst>
                </p:cNvPr>
                <p:cNvSpPr/>
                <p:nvPr/>
              </p:nvSpPr>
              <p:spPr>
                <a:xfrm rot="8100000">
                  <a:off x="4364428" y="30908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" name="二等辺三角形 116">
                  <a:extLst>
                    <a:ext uri="{FF2B5EF4-FFF2-40B4-BE49-F238E27FC236}">
                      <a16:creationId xmlns:a16="http://schemas.microsoft.com/office/drawing/2014/main" id="{29E8860C-964A-4C05-AAC7-D3C5A18DB198}"/>
                    </a:ext>
                  </a:extLst>
                </p:cNvPr>
                <p:cNvSpPr/>
                <p:nvPr/>
              </p:nvSpPr>
              <p:spPr>
                <a:xfrm>
                  <a:off x="4483491" y="3357562"/>
                  <a:ext cx="45719" cy="102394"/>
                </a:xfrm>
                <a:prstGeom prst="triangle">
                  <a:avLst/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" name="グループ化 43">
                <a:extLst>
                  <a:ext uri="{FF2B5EF4-FFF2-40B4-BE49-F238E27FC236}">
                    <a16:creationId xmlns:a16="http://schemas.microsoft.com/office/drawing/2014/main" id="{C47B29F8-F925-44C6-85F3-C03C396D0C2B}"/>
                  </a:ext>
                </a:extLst>
              </p:cNvPr>
              <p:cNvGrpSpPr/>
              <p:nvPr/>
            </p:nvGrpSpPr>
            <p:grpSpPr>
              <a:xfrm rot="848355">
                <a:off x="1987078" y="4558559"/>
                <a:ext cx="743383" cy="264160"/>
                <a:chOff x="4552516" y="3045234"/>
                <a:chExt cx="1901500" cy="434900"/>
              </a:xfrm>
              <a:solidFill>
                <a:srgbClr val="FFFF00"/>
              </a:solidFill>
            </p:grpSpPr>
            <p:sp>
              <p:nvSpPr>
                <p:cNvPr id="98" name="フリーフォーム: 図形 97">
                  <a:extLst>
                    <a:ext uri="{FF2B5EF4-FFF2-40B4-BE49-F238E27FC236}">
                      <a16:creationId xmlns:a16="http://schemas.microsoft.com/office/drawing/2014/main" id="{DC23AF1B-7D5F-4EA2-86BE-354E0F5C61B3}"/>
                    </a:ext>
                  </a:extLst>
                </p:cNvPr>
                <p:cNvSpPr/>
                <p:nvPr/>
              </p:nvSpPr>
              <p:spPr>
                <a:xfrm rot="4500000">
                  <a:off x="5244861" y="2777706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D030FE94-DC54-44E5-AE69-428EEA7527E2}"/>
                    </a:ext>
                  </a:extLst>
                </p:cNvPr>
                <p:cNvSpPr/>
                <p:nvPr/>
              </p:nvSpPr>
              <p:spPr>
                <a:xfrm rot="5400000">
                  <a:off x="5011499" y="2777705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80D92402-B0D3-4F27-8F90-F0501E370E84}"/>
                    </a:ext>
                  </a:extLst>
                </p:cNvPr>
                <p:cNvSpPr/>
                <p:nvPr/>
              </p:nvSpPr>
              <p:spPr>
                <a:xfrm rot="4500000">
                  <a:off x="5625861" y="292058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9CFC8955-CE9B-4211-9F0E-0B31412E3CB0}"/>
                    </a:ext>
                  </a:extLst>
                </p:cNvPr>
                <p:cNvSpPr/>
                <p:nvPr/>
              </p:nvSpPr>
              <p:spPr>
                <a:xfrm rot="5400000">
                  <a:off x="5392499" y="29205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2546CD11-9612-42B8-8FD4-790D4440C3EC}"/>
                    </a:ext>
                  </a:extLst>
                </p:cNvPr>
                <p:cNvSpPr/>
                <p:nvPr/>
              </p:nvSpPr>
              <p:spPr>
                <a:xfrm rot="4500000">
                  <a:off x="5683010" y="281104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57A4CF02-20E7-4DC6-B69E-4AFAEDF61BA4}"/>
                    </a:ext>
                  </a:extLst>
                </p:cNvPr>
                <p:cNvSpPr/>
                <p:nvPr/>
              </p:nvSpPr>
              <p:spPr>
                <a:xfrm rot="6300000">
                  <a:off x="5435361" y="271125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E9E3C299-F154-480C-8932-E1ADC6113DFD}"/>
                    </a:ext>
                  </a:extLst>
                </p:cNvPr>
                <p:cNvSpPr/>
                <p:nvPr/>
              </p:nvSpPr>
              <p:spPr>
                <a:xfrm rot="6300000">
                  <a:off x="6011623" y="2744588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3E30F4E8-8F98-4A69-B556-463DB983B6FF}"/>
                    </a:ext>
                  </a:extLst>
                </p:cNvPr>
                <p:cNvSpPr/>
                <p:nvPr/>
              </p:nvSpPr>
              <p:spPr>
                <a:xfrm rot="6300000">
                  <a:off x="5149612" y="300652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AFC78C32-4D1D-48DD-ACEB-7528E60C6832}"/>
                    </a:ext>
                  </a:extLst>
                </p:cNvPr>
                <p:cNvSpPr/>
                <p:nvPr/>
              </p:nvSpPr>
              <p:spPr>
                <a:xfrm rot="4500000">
                  <a:off x="5717881" y="303774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" name="フリーフォーム: 図形 106">
                  <a:extLst>
                    <a:ext uri="{FF2B5EF4-FFF2-40B4-BE49-F238E27FC236}">
                      <a16:creationId xmlns:a16="http://schemas.microsoft.com/office/drawing/2014/main" id="{9AB7EE4E-2182-4AF4-9CBA-4524F7D62E7F}"/>
                    </a:ext>
                  </a:extLst>
                </p:cNvPr>
                <p:cNvSpPr/>
                <p:nvPr/>
              </p:nvSpPr>
              <p:spPr>
                <a:xfrm rot="3600000">
                  <a:off x="6003632" y="2939487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" name="フリーフォーム: 図形 107">
                  <a:extLst>
                    <a:ext uri="{FF2B5EF4-FFF2-40B4-BE49-F238E27FC236}">
                      <a16:creationId xmlns:a16="http://schemas.microsoft.com/office/drawing/2014/main" id="{9AF45C1E-BC68-4A7C-886F-801DE11ACD69}"/>
                    </a:ext>
                  </a:extLst>
                </p:cNvPr>
                <p:cNvSpPr/>
                <p:nvPr/>
              </p:nvSpPr>
              <p:spPr>
                <a:xfrm rot="7200000">
                  <a:off x="4886500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94624D17-1C27-49DD-9531-352214C22E1E}"/>
                    </a:ext>
                  </a:extLst>
                </p:cNvPr>
                <p:cNvSpPr/>
                <p:nvPr/>
              </p:nvSpPr>
              <p:spPr>
                <a:xfrm rot="4500000">
                  <a:off x="5033976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5" name="グループ化 44">
                <a:extLst>
                  <a:ext uri="{FF2B5EF4-FFF2-40B4-BE49-F238E27FC236}">
                    <a16:creationId xmlns:a16="http://schemas.microsoft.com/office/drawing/2014/main" id="{FC796A10-9208-4380-B430-4896E15C9584}"/>
                  </a:ext>
                </a:extLst>
              </p:cNvPr>
              <p:cNvGrpSpPr/>
              <p:nvPr/>
            </p:nvGrpSpPr>
            <p:grpSpPr>
              <a:xfrm rot="848355">
                <a:off x="1701328" y="4736360"/>
                <a:ext cx="743383" cy="264160"/>
                <a:chOff x="4552516" y="3045234"/>
                <a:chExt cx="1901500" cy="434900"/>
              </a:xfrm>
              <a:solidFill>
                <a:srgbClr val="FFFF00"/>
              </a:solidFill>
            </p:grpSpPr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D34B94D5-7DE6-483E-A1ED-659F17516E28}"/>
                    </a:ext>
                  </a:extLst>
                </p:cNvPr>
                <p:cNvSpPr/>
                <p:nvPr/>
              </p:nvSpPr>
              <p:spPr>
                <a:xfrm rot="4500000">
                  <a:off x="5244861" y="2777706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F29EBA11-40AB-4AF0-94B6-55DD826BDBA7}"/>
                    </a:ext>
                  </a:extLst>
                </p:cNvPr>
                <p:cNvSpPr/>
                <p:nvPr/>
              </p:nvSpPr>
              <p:spPr>
                <a:xfrm rot="5400000">
                  <a:off x="5011499" y="2777705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" name="フリーフォーム: 図形 76">
                  <a:extLst>
                    <a:ext uri="{FF2B5EF4-FFF2-40B4-BE49-F238E27FC236}">
                      <a16:creationId xmlns:a16="http://schemas.microsoft.com/office/drawing/2014/main" id="{C31B923A-8E37-4A6A-B282-5BABA77EB162}"/>
                    </a:ext>
                  </a:extLst>
                </p:cNvPr>
                <p:cNvSpPr/>
                <p:nvPr/>
              </p:nvSpPr>
              <p:spPr>
                <a:xfrm rot="4500000">
                  <a:off x="5625861" y="292058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" name="フリーフォーム: 図形 88">
                  <a:extLst>
                    <a:ext uri="{FF2B5EF4-FFF2-40B4-BE49-F238E27FC236}">
                      <a16:creationId xmlns:a16="http://schemas.microsoft.com/office/drawing/2014/main" id="{15EBBFF7-88DE-402F-A023-1D4AA2704AF5}"/>
                    </a:ext>
                  </a:extLst>
                </p:cNvPr>
                <p:cNvSpPr/>
                <p:nvPr/>
              </p:nvSpPr>
              <p:spPr>
                <a:xfrm rot="5400000">
                  <a:off x="5392499" y="29205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93FF3260-ECD2-4AC7-895F-81F40790590A}"/>
                    </a:ext>
                  </a:extLst>
                </p:cNvPr>
                <p:cNvSpPr/>
                <p:nvPr/>
              </p:nvSpPr>
              <p:spPr>
                <a:xfrm rot="4500000">
                  <a:off x="5683010" y="281104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フリーフォーム: 図形 90">
                  <a:extLst>
                    <a:ext uri="{FF2B5EF4-FFF2-40B4-BE49-F238E27FC236}">
                      <a16:creationId xmlns:a16="http://schemas.microsoft.com/office/drawing/2014/main" id="{54ECA263-0C52-4CC3-9DA4-430889473845}"/>
                    </a:ext>
                  </a:extLst>
                </p:cNvPr>
                <p:cNvSpPr/>
                <p:nvPr/>
              </p:nvSpPr>
              <p:spPr>
                <a:xfrm rot="6300000">
                  <a:off x="5435361" y="271125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E878B2AE-A3FE-4AFE-939D-4FA1EC5CA122}"/>
                    </a:ext>
                  </a:extLst>
                </p:cNvPr>
                <p:cNvSpPr/>
                <p:nvPr/>
              </p:nvSpPr>
              <p:spPr>
                <a:xfrm rot="6300000">
                  <a:off x="6011623" y="2744588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DC2088EE-7E31-4B6F-A163-F1D02472D5C5}"/>
                    </a:ext>
                  </a:extLst>
                </p:cNvPr>
                <p:cNvSpPr/>
                <p:nvPr/>
              </p:nvSpPr>
              <p:spPr>
                <a:xfrm rot="6300000">
                  <a:off x="5149612" y="300652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0F5CBDC9-974D-4241-AD5E-CB6E612E4ED5}"/>
                    </a:ext>
                  </a:extLst>
                </p:cNvPr>
                <p:cNvSpPr/>
                <p:nvPr/>
              </p:nvSpPr>
              <p:spPr>
                <a:xfrm rot="4500000">
                  <a:off x="5717881" y="303774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452B55B8-A8FC-46BD-9DCA-81B53CE0FE3A}"/>
                    </a:ext>
                  </a:extLst>
                </p:cNvPr>
                <p:cNvSpPr/>
                <p:nvPr/>
              </p:nvSpPr>
              <p:spPr>
                <a:xfrm rot="3600000">
                  <a:off x="6003632" y="2939487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D61ED761-A61A-416B-AAD2-0A43579DD3A1}"/>
                    </a:ext>
                  </a:extLst>
                </p:cNvPr>
                <p:cNvSpPr/>
                <p:nvPr/>
              </p:nvSpPr>
              <p:spPr>
                <a:xfrm rot="7200000">
                  <a:off x="4886500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フリーフォーム: 図形 96">
                  <a:extLst>
                    <a:ext uri="{FF2B5EF4-FFF2-40B4-BE49-F238E27FC236}">
                      <a16:creationId xmlns:a16="http://schemas.microsoft.com/office/drawing/2014/main" id="{0C5E9157-4968-499D-AE86-A08F499EBADE}"/>
                    </a:ext>
                  </a:extLst>
                </p:cNvPr>
                <p:cNvSpPr/>
                <p:nvPr/>
              </p:nvSpPr>
              <p:spPr>
                <a:xfrm rot="4500000">
                  <a:off x="5033976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6" name="グループ化 45">
                <a:extLst>
                  <a:ext uri="{FF2B5EF4-FFF2-40B4-BE49-F238E27FC236}">
                    <a16:creationId xmlns:a16="http://schemas.microsoft.com/office/drawing/2014/main" id="{89D0C84D-E2C1-4D14-8B94-288D6946BF07}"/>
                  </a:ext>
                </a:extLst>
              </p:cNvPr>
              <p:cNvGrpSpPr/>
              <p:nvPr/>
            </p:nvGrpSpPr>
            <p:grpSpPr>
              <a:xfrm rot="848355">
                <a:off x="2260128" y="4812560"/>
                <a:ext cx="743383" cy="264160"/>
                <a:chOff x="4552516" y="3045234"/>
                <a:chExt cx="1901500" cy="434900"/>
              </a:xfrm>
              <a:solidFill>
                <a:srgbClr val="FFFF00"/>
              </a:solidFill>
            </p:grpSpPr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116C2A25-2E09-47F7-8738-813CB174981E}"/>
                    </a:ext>
                  </a:extLst>
                </p:cNvPr>
                <p:cNvSpPr/>
                <p:nvPr/>
              </p:nvSpPr>
              <p:spPr>
                <a:xfrm rot="4500000">
                  <a:off x="5244861" y="2777706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D307ACFB-75B2-4D32-AB3F-F9FE43B47A16}"/>
                    </a:ext>
                  </a:extLst>
                </p:cNvPr>
                <p:cNvSpPr/>
                <p:nvPr/>
              </p:nvSpPr>
              <p:spPr>
                <a:xfrm rot="5400000">
                  <a:off x="5011499" y="2777705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DA86604C-4DF6-4FA7-906C-77E4217B08CE}"/>
                    </a:ext>
                  </a:extLst>
                </p:cNvPr>
                <p:cNvSpPr/>
                <p:nvPr/>
              </p:nvSpPr>
              <p:spPr>
                <a:xfrm rot="4500000">
                  <a:off x="5625861" y="292058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9A7E3F37-8BF2-4499-A00D-EBB62FD86A64}"/>
                    </a:ext>
                  </a:extLst>
                </p:cNvPr>
                <p:cNvSpPr/>
                <p:nvPr/>
              </p:nvSpPr>
              <p:spPr>
                <a:xfrm rot="5400000">
                  <a:off x="5392499" y="29205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C95F978E-6CDE-4933-BF09-E0975803E9D7}"/>
                    </a:ext>
                  </a:extLst>
                </p:cNvPr>
                <p:cNvSpPr/>
                <p:nvPr/>
              </p:nvSpPr>
              <p:spPr>
                <a:xfrm rot="4500000">
                  <a:off x="5683010" y="281104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A47477A2-A003-41B3-8678-5A152DDB6029}"/>
                    </a:ext>
                  </a:extLst>
                </p:cNvPr>
                <p:cNvSpPr/>
                <p:nvPr/>
              </p:nvSpPr>
              <p:spPr>
                <a:xfrm rot="6300000">
                  <a:off x="5435361" y="271125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D6F4D53E-1366-47CC-BE05-6649A3D8DDC4}"/>
                    </a:ext>
                  </a:extLst>
                </p:cNvPr>
                <p:cNvSpPr/>
                <p:nvPr/>
              </p:nvSpPr>
              <p:spPr>
                <a:xfrm rot="6300000">
                  <a:off x="6011623" y="2744588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1399ECA6-A9D7-4616-A032-C8DD78FCB1CB}"/>
                    </a:ext>
                  </a:extLst>
                </p:cNvPr>
                <p:cNvSpPr/>
                <p:nvPr/>
              </p:nvSpPr>
              <p:spPr>
                <a:xfrm rot="6300000">
                  <a:off x="5149612" y="300652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4156CB53-23CA-4DE2-95E3-ED4765C24E1B}"/>
                    </a:ext>
                  </a:extLst>
                </p:cNvPr>
                <p:cNvSpPr/>
                <p:nvPr/>
              </p:nvSpPr>
              <p:spPr>
                <a:xfrm rot="4500000">
                  <a:off x="5717881" y="303774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3245A83E-A34C-428F-A494-24F91A9B3FF5}"/>
                    </a:ext>
                  </a:extLst>
                </p:cNvPr>
                <p:cNvSpPr/>
                <p:nvPr/>
              </p:nvSpPr>
              <p:spPr>
                <a:xfrm rot="3600000">
                  <a:off x="6003632" y="2939487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160C12B5-C1C7-415D-9DE8-3B33FE24F95A}"/>
                    </a:ext>
                  </a:extLst>
                </p:cNvPr>
                <p:cNvSpPr/>
                <p:nvPr/>
              </p:nvSpPr>
              <p:spPr>
                <a:xfrm rot="7200000">
                  <a:off x="4886500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32BF84BA-BCD2-4039-BF7F-0232958AA7A2}"/>
                    </a:ext>
                  </a:extLst>
                </p:cNvPr>
                <p:cNvSpPr/>
                <p:nvPr/>
              </p:nvSpPr>
              <p:spPr>
                <a:xfrm rot="4500000">
                  <a:off x="5033976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7" name="グループ化 46">
                <a:extLst>
                  <a:ext uri="{FF2B5EF4-FFF2-40B4-BE49-F238E27FC236}">
                    <a16:creationId xmlns:a16="http://schemas.microsoft.com/office/drawing/2014/main" id="{74539BDB-7402-4871-A66C-E73167BCC786}"/>
                  </a:ext>
                </a:extLst>
              </p:cNvPr>
              <p:cNvGrpSpPr/>
              <p:nvPr/>
            </p:nvGrpSpPr>
            <p:grpSpPr>
              <a:xfrm rot="848355">
                <a:off x="1993428" y="4964960"/>
                <a:ext cx="743383" cy="264160"/>
                <a:chOff x="4552516" y="3045234"/>
                <a:chExt cx="1901500" cy="434900"/>
              </a:xfrm>
              <a:solidFill>
                <a:srgbClr val="FFFF00"/>
              </a:solidFill>
            </p:grpSpPr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87984F11-67A9-422C-9A0A-CC86F45CAAF7}"/>
                    </a:ext>
                  </a:extLst>
                </p:cNvPr>
                <p:cNvSpPr/>
                <p:nvPr/>
              </p:nvSpPr>
              <p:spPr>
                <a:xfrm rot="4500000">
                  <a:off x="5244861" y="2777706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F80DFFF9-739B-43B0-B58C-DC452A82F7C3}"/>
                    </a:ext>
                  </a:extLst>
                </p:cNvPr>
                <p:cNvSpPr/>
                <p:nvPr/>
              </p:nvSpPr>
              <p:spPr>
                <a:xfrm rot="5400000">
                  <a:off x="5011499" y="2777705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DC6126D5-1826-4613-A236-E2F1DE32D141}"/>
                    </a:ext>
                  </a:extLst>
                </p:cNvPr>
                <p:cNvSpPr/>
                <p:nvPr/>
              </p:nvSpPr>
              <p:spPr>
                <a:xfrm rot="4500000">
                  <a:off x="5625861" y="292058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B926FDFB-DAC7-420E-BDAA-A3A2D7B59A20}"/>
                    </a:ext>
                  </a:extLst>
                </p:cNvPr>
                <p:cNvSpPr/>
                <p:nvPr/>
              </p:nvSpPr>
              <p:spPr>
                <a:xfrm rot="5400000">
                  <a:off x="5392499" y="29205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B6240DC4-6031-4544-B521-CA0E80BA10AD}"/>
                    </a:ext>
                  </a:extLst>
                </p:cNvPr>
                <p:cNvSpPr/>
                <p:nvPr/>
              </p:nvSpPr>
              <p:spPr>
                <a:xfrm rot="4500000">
                  <a:off x="5683010" y="281104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01051890-9408-4C70-AB87-EDF795AF2DEB}"/>
                    </a:ext>
                  </a:extLst>
                </p:cNvPr>
                <p:cNvSpPr/>
                <p:nvPr/>
              </p:nvSpPr>
              <p:spPr>
                <a:xfrm rot="6300000">
                  <a:off x="5435361" y="271125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18BC7AA8-5B90-4338-A250-B30CE634A783}"/>
                    </a:ext>
                  </a:extLst>
                </p:cNvPr>
                <p:cNvSpPr/>
                <p:nvPr/>
              </p:nvSpPr>
              <p:spPr>
                <a:xfrm rot="6300000">
                  <a:off x="6011623" y="2744588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AB549B17-867A-4BC2-8B31-B9E5DD22D2E4}"/>
                    </a:ext>
                  </a:extLst>
                </p:cNvPr>
                <p:cNvSpPr/>
                <p:nvPr/>
              </p:nvSpPr>
              <p:spPr>
                <a:xfrm rot="6300000">
                  <a:off x="5149612" y="3006524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D67DC647-2952-4A48-9042-83E91605ED74}"/>
                    </a:ext>
                  </a:extLst>
                </p:cNvPr>
                <p:cNvSpPr/>
                <p:nvPr/>
              </p:nvSpPr>
              <p:spPr>
                <a:xfrm rot="4500000">
                  <a:off x="5717881" y="3037741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F2872D0E-3060-45CF-9EF0-03E843773D7C}"/>
                    </a:ext>
                  </a:extLst>
                </p:cNvPr>
                <p:cNvSpPr/>
                <p:nvPr/>
              </p:nvSpPr>
              <p:spPr>
                <a:xfrm rot="3600000">
                  <a:off x="6003632" y="2939487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58ADB548-7577-4196-AC3D-4D7C99EC682A}"/>
                    </a:ext>
                  </a:extLst>
                </p:cNvPr>
                <p:cNvSpPr/>
                <p:nvPr/>
              </p:nvSpPr>
              <p:spPr>
                <a:xfrm rot="7200000">
                  <a:off x="4886500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D9A7463B-20C4-4DD4-A488-C5628046884F}"/>
                    </a:ext>
                  </a:extLst>
                </p:cNvPr>
                <p:cNvSpPr/>
                <p:nvPr/>
              </p:nvSpPr>
              <p:spPr>
                <a:xfrm rot="4500000">
                  <a:off x="5033976" y="2953180"/>
                  <a:ext cx="108409" cy="776377"/>
                </a:xfrm>
                <a:custGeom>
                  <a:avLst/>
                  <a:gdLst>
                    <a:gd name="connsiteX0" fmla="*/ 45812 w 108409"/>
                    <a:gd name="connsiteY0" fmla="*/ 0 h 776377"/>
                    <a:gd name="connsiteX1" fmla="*/ 108409 w 108409"/>
                    <a:gd name="connsiteY1" fmla="*/ 0 h 776377"/>
                    <a:gd name="connsiteX2" fmla="*/ 92678 w 108409"/>
                    <a:gd name="connsiteY2" fmla="*/ 95338 h 776377"/>
                    <a:gd name="connsiteX3" fmla="*/ 73325 w 108409"/>
                    <a:gd name="connsiteY3" fmla="*/ 419961 h 776377"/>
                    <a:gd name="connsiteX4" fmla="*/ 92678 w 108409"/>
                    <a:gd name="connsiteY4" fmla="*/ 744584 h 776377"/>
                    <a:gd name="connsiteX5" fmla="*/ 97924 w 108409"/>
                    <a:gd name="connsiteY5" fmla="*/ 776377 h 776377"/>
                    <a:gd name="connsiteX6" fmla="*/ 31659 w 108409"/>
                    <a:gd name="connsiteY6" fmla="*/ 776377 h 776377"/>
                    <a:gd name="connsiteX7" fmla="*/ 25046 w 108409"/>
                    <a:gd name="connsiteY7" fmla="*/ 744638 h 776377"/>
                    <a:gd name="connsiteX8" fmla="*/ 0 w 108409"/>
                    <a:gd name="connsiteY8" fmla="*/ 419961 h 776377"/>
                    <a:gd name="connsiteX9" fmla="*/ 42953 w 108409"/>
                    <a:gd name="connsiteY9" fmla="*/ 9342 h 77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409" h="776377">
                      <a:moveTo>
                        <a:pt x="45812" y="0"/>
                      </a:moveTo>
                      <a:lnTo>
                        <a:pt x="108409" y="0"/>
                      </a:lnTo>
                      <a:lnTo>
                        <a:pt x="92678" y="95338"/>
                      </a:lnTo>
                      <a:cubicBezTo>
                        <a:pt x="80117" y="194819"/>
                        <a:pt x="73325" y="305723"/>
                        <a:pt x="73325" y="419961"/>
                      </a:cubicBezTo>
                      <a:cubicBezTo>
                        <a:pt x="73325" y="534199"/>
                        <a:pt x="80117" y="645103"/>
                        <a:pt x="92678" y="744584"/>
                      </a:cubicBezTo>
                      <a:lnTo>
                        <a:pt x="97924" y="776377"/>
                      </a:lnTo>
                      <a:lnTo>
                        <a:pt x="31659" y="776377"/>
                      </a:lnTo>
                      <a:lnTo>
                        <a:pt x="25046" y="744638"/>
                      </a:lnTo>
                      <a:cubicBezTo>
                        <a:pt x="9233" y="651957"/>
                        <a:pt x="0" y="540228"/>
                        <a:pt x="0" y="419961"/>
                      </a:cubicBezTo>
                      <a:cubicBezTo>
                        <a:pt x="0" y="259605"/>
                        <a:pt x="16415" y="114429"/>
                        <a:pt x="42953" y="9342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BE340A0-4D3A-4A22-AB30-CDE9C6639BB1}"/>
              </a:ext>
            </a:extLst>
          </p:cNvPr>
          <p:cNvGrpSpPr/>
          <p:nvPr/>
        </p:nvGrpSpPr>
        <p:grpSpPr>
          <a:xfrm>
            <a:off x="8282104" y="1914856"/>
            <a:ext cx="3150657" cy="3105580"/>
            <a:chOff x="8282104" y="1914856"/>
            <a:chExt cx="3150657" cy="3105580"/>
          </a:xfrm>
        </p:grpSpPr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953A0F0E-9DB5-4885-8531-07EBC115E8BB}"/>
                </a:ext>
              </a:extLst>
            </p:cNvPr>
            <p:cNvSpPr txBox="1"/>
            <p:nvPr/>
          </p:nvSpPr>
          <p:spPr>
            <a:xfrm>
              <a:off x="8538504" y="4374105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きびだんご</a:t>
              </a:r>
            </a:p>
          </p:txBody>
        </p:sp>
        <p:grpSp>
          <p:nvGrpSpPr>
            <p:cNvPr id="239" name="グループ化 238">
              <a:extLst>
                <a:ext uri="{FF2B5EF4-FFF2-40B4-BE49-F238E27FC236}">
                  <a16:creationId xmlns:a16="http://schemas.microsoft.com/office/drawing/2014/main" id="{C3340D75-9960-4D90-BF36-C8A68DFD746C}"/>
                </a:ext>
              </a:extLst>
            </p:cNvPr>
            <p:cNvGrpSpPr/>
            <p:nvPr/>
          </p:nvGrpSpPr>
          <p:grpSpPr>
            <a:xfrm>
              <a:off x="8282104" y="1914856"/>
              <a:ext cx="3150657" cy="1847853"/>
              <a:chOff x="-1109767" y="3725744"/>
              <a:chExt cx="1910814" cy="1120688"/>
            </a:xfrm>
          </p:grpSpPr>
          <p:grpSp>
            <p:nvGrpSpPr>
              <p:cNvPr id="240" name="グループ化 239">
                <a:extLst>
                  <a:ext uri="{FF2B5EF4-FFF2-40B4-BE49-F238E27FC236}">
                    <a16:creationId xmlns:a16="http://schemas.microsoft.com/office/drawing/2014/main" id="{1D07B6BE-DBFD-4E2F-A89F-9F20E0364C80}"/>
                  </a:ext>
                </a:extLst>
              </p:cNvPr>
              <p:cNvGrpSpPr/>
              <p:nvPr/>
            </p:nvGrpSpPr>
            <p:grpSpPr>
              <a:xfrm>
                <a:off x="-1109767" y="3754676"/>
                <a:ext cx="1809205" cy="1091756"/>
                <a:chOff x="1271306" y="4911396"/>
                <a:chExt cx="2133600" cy="1605106"/>
              </a:xfrm>
            </p:grpSpPr>
            <p:sp>
              <p:nvSpPr>
                <p:cNvPr id="245" name="楕円 244">
                  <a:extLst>
                    <a:ext uri="{FF2B5EF4-FFF2-40B4-BE49-F238E27FC236}">
                      <a16:creationId xmlns:a16="http://schemas.microsoft.com/office/drawing/2014/main" id="{23E9C4E1-39CD-4F8E-8E9D-4A7A4B50C619}"/>
                    </a:ext>
                  </a:extLst>
                </p:cNvPr>
                <p:cNvSpPr/>
                <p:nvPr/>
              </p:nvSpPr>
              <p:spPr>
                <a:xfrm>
                  <a:off x="1271306" y="4911396"/>
                  <a:ext cx="2133600" cy="1605106"/>
                </a:xfrm>
                <a:prstGeom prst="ellipse">
                  <a:avLst/>
                </a:prstGeom>
                <a:gradFill>
                  <a:gsLst>
                    <a:gs pos="1000">
                      <a:sysClr val="window" lastClr="FFFFFF">
                        <a:lumMod val="65000"/>
                      </a:sysClr>
                    </a:gs>
                    <a:gs pos="86000">
                      <a:sysClr val="windowText" lastClr="000000">
                        <a:lumMod val="75000"/>
                        <a:lumOff val="25000"/>
                      </a:sysClr>
                    </a:gs>
                  </a:gsLst>
                  <a:path path="circle">
                    <a:fillToRect l="50000" t="50000" r="50000" b="50000"/>
                  </a:path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400079DF-184B-4A83-B5F4-33DD356CB51B}"/>
                    </a:ext>
                  </a:extLst>
                </p:cNvPr>
                <p:cNvSpPr/>
                <p:nvPr/>
              </p:nvSpPr>
              <p:spPr>
                <a:xfrm>
                  <a:off x="1294178" y="5686425"/>
                  <a:ext cx="2087197" cy="809130"/>
                </a:xfrm>
                <a:custGeom>
                  <a:avLst/>
                  <a:gdLst>
                    <a:gd name="connsiteX0" fmla="*/ 959 w 2133600"/>
                    <a:gd name="connsiteY0" fmla="*/ 0 h 816840"/>
                    <a:gd name="connsiteX1" fmla="*/ 5508 w 2133600"/>
                    <a:gd name="connsiteY1" fmla="*/ 67769 h 816840"/>
                    <a:gd name="connsiteX2" fmla="*/ 1066800 w 2133600"/>
                    <a:gd name="connsiteY2" fmla="*/ 788265 h 816840"/>
                    <a:gd name="connsiteX3" fmla="*/ 2128092 w 2133600"/>
                    <a:gd name="connsiteY3" fmla="*/ 67769 h 816840"/>
                    <a:gd name="connsiteX4" fmla="*/ 2132641 w 2133600"/>
                    <a:gd name="connsiteY4" fmla="*/ 0 h 816840"/>
                    <a:gd name="connsiteX5" fmla="*/ 2133600 w 2133600"/>
                    <a:gd name="connsiteY5" fmla="*/ 14287 h 816840"/>
                    <a:gd name="connsiteX6" fmla="*/ 1066800 w 2133600"/>
                    <a:gd name="connsiteY6" fmla="*/ 816840 h 816840"/>
                    <a:gd name="connsiteX7" fmla="*/ 0 w 2133600"/>
                    <a:gd name="connsiteY7" fmla="*/ 14287 h 816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3600" h="816840">
                      <a:moveTo>
                        <a:pt x="959" y="0"/>
                      </a:moveTo>
                      <a:lnTo>
                        <a:pt x="5508" y="67769"/>
                      </a:lnTo>
                      <a:cubicBezTo>
                        <a:pt x="60139" y="472461"/>
                        <a:pt x="514447" y="788265"/>
                        <a:pt x="1066800" y="788265"/>
                      </a:cubicBezTo>
                      <a:cubicBezTo>
                        <a:pt x="1619154" y="788265"/>
                        <a:pt x="2073462" y="472461"/>
                        <a:pt x="2128092" y="67769"/>
                      </a:cubicBezTo>
                      <a:lnTo>
                        <a:pt x="2132641" y="0"/>
                      </a:lnTo>
                      <a:lnTo>
                        <a:pt x="2133600" y="14287"/>
                      </a:lnTo>
                      <a:cubicBezTo>
                        <a:pt x="2133600" y="457525"/>
                        <a:pt x="1655977" y="816840"/>
                        <a:pt x="1066800" y="816840"/>
                      </a:cubicBezTo>
                      <a:cubicBezTo>
                        <a:pt x="477623" y="816840"/>
                        <a:pt x="0" y="457525"/>
                        <a:pt x="0" y="14287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5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9E9210C5-7302-4673-8542-C12F4445FEF1}"/>
                  </a:ext>
                </a:extLst>
              </p:cNvPr>
              <p:cNvSpPr/>
              <p:nvPr/>
            </p:nvSpPr>
            <p:spPr>
              <a:xfrm rot="20823693">
                <a:off x="28375" y="4452377"/>
                <a:ext cx="772672" cy="142426"/>
              </a:xfrm>
              <a:custGeom>
                <a:avLst/>
                <a:gdLst>
                  <a:gd name="connsiteX0" fmla="*/ 1178075 w 1341656"/>
                  <a:gd name="connsiteY0" fmla="*/ 170 h 165588"/>
                  <a:gd name="connsiteX1" fmla="*/ 1249474 w 1341656"/>
                  <a:gd name="connsiteY1" fmla="*/ 13313 h 165588"/>
                  <a:gd name="connsiteX2" fmla="*/ 1338698 w 1341656"/>
                  <a:gd name="connsiteY2" fmla="*/ 82689 h 165588"/>
                  <a:gd name="connsiteX3" fmla="*/ 1277755 w 1341656"/>
                  <a:gd name="connsiteY3" fmla="*/ 104681 h 165588"/>
                  <a:gd name="connsiteX4" fmla="*/ 197739 w 1341656"/>
                  <a:gd name="connsiteY4" fmla="*/ 164972 h 165588"/>
                  <a:gd name="connsiteX5" fmla="*/ 92182 w 1341656"/>
                  <a:gd name="connsiteY5" fmla="*/ 152275 h 165588"/>
                  <a:gd name="connsiteX6" fmla="*/ 53966 w 1341656"/>
                  <a:gd name="connsiteY6" fmla="*/ 122560 h 165588"/>
                  <a:gd name="connsiteX7" fmla="*/ 405145 w 1341656"/>
                  <a:gd name="connsiteY7" fmla="*/ 109541 h 165588"/>
                  <a:gd name="connsiteX8" fmla="*/ 433198 w 1341656"/>
                  <a:gd name="connsiteY8" fmla="*/ 102819 h 165588"/>
                  <a:gd name="connsiteX9" fmla="*/ 392127 w 1341656"/>
                  <a:gd name="connsiteY9" fmla="*/ 81613 h 165588"/>
                  <a:gd name="connsiteX10" fmla="*/ 359262 w 1341656"/>
                  <a:gd name="connsiteY10" fmla="*/ 77595 h 165588"/>
                  <a:gd name="connsiteX11" fmla="*/ 343539 w 1341656"/>
                  <a:gd name="connsiteY11" fmla="*/ 77732 h 165588"/>
                  <a:gd name="connsiteX12" fmla="*/ 12113 w 1341656"/>
                  <a:gd name="connsiteY12" fmla="*/ 90018 h 165588"/>
                  <a:gd name="connsiteX13" fmla="*/ 2958 w 1341656"/>
                  <a:gd name="connsiteY13" fmla="*/ 82900 h 165588"/>
                  <a:gd name="connsiteX14" fmla="*/ 63901 w 1341656"/>
                  <a:gd name="connsiteY14" fmla="*/ 60908 h 165588"/>
                  <a:gd name="connsiteX15" fmla="*/ 1143917 w 1341656"/>
                  <a:gd name="connsiteY15" fmla="*/ 616 h 165588"/>
                  <a:gd name="connsiteX16" fmla="*/ 1178075 w 1341656"/>
                  <a:gd name="connsiteY16" fmla="*/ 170 h 16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1656" h="165588">
                    <a:moveTo>
                      <a:pt x="1178075" y="170"/>
                    </a:moveTo>
                    <a:cubicBezTo>
                      <a:pt x="1211341" y="1135"/>
                      <a:pt x="1240234" y="6129"/>
                      <a:pt x="1249474" y="13313"/>
                    </a:cubicBezTo>
                    <a:lnTo>
                      <a:pt x="1338698" y="82689"/>
                    </a:lnTo>
                    <a:cubicBezTo>
                      <a:pt x="1351018" y="92268"/>
                      <a:pt x="1323733" y="102114"/>
                      <a:pt x="1277755" y="104681"/>
                    </a:cubicBezTo>
                    <a:lnTo>
                      <a:pt x="197739" y="164972"/>
                    </a:lnTo>
                    <a:cubicBezTo>
                      <a:pt x="151761" y="167539"/>
                      <a:pt x="104502" y="161854"/>
                      <a:pt x="92182" y="152275"/>
                    </a:cubicBezTo>
                    <a:lnTo>
                      <a:pt x="53966" y="122560"/>
                    </a:lnTo>
                    <a:lnTo>
                      <a:pt x="405145" y="109541"/>
                    </a:lnTo>
                    <a:cubicBezTo>
                      <a:pt x="426309" y="108757"/>
                      <a:pt x="438869" y="105747"/>
                      <a:pt x="433198" y="102819"/>
                    </a:cubicBezTo>
                    <a:lnTo>
                      <a:pt x="392127" y="81613"/>
                    </a:lnTo>
                    <a:cubicBezTo>
                      <a:pt x="387874" y="79417"/>
                      <a:pt x="374574" y="77890"/>
                      <a:pt x="359262" y="77595"/>
                    </a:cubicBezTo>
                    <a:cubicBezTo>
                      <a:pt x="354157" y="77497"/>
                      <a:pt x="348829" y="77535"/>
                      <a:pt x="343539" y="77732"/>
                    </a:cubicBezTo>
                    <a:lnTo>
                      <a:pt x="12113" y="90018"/>
                    </a:lnTo>
                    <a:lnTo>
                      <a:pt x="2958" y="82900"/>
                    </a:lnTo>
                    <a:cubicBezTo>
                      <a:pt x="-9362" y="73321"/>
                      <a:pt x="17923" y="63474"/>
                      <a:pt x="63901" y="60908"/>
                    </a:cubicBezTo>
                    <a:lnTo>
                      <a:pt x="1143917" y="616"/>
                    </a:lnTo>
                    <a:cubicBezTo>
                      <a:pt x="1155411" y="-26"/>
                      <a:pt x="1166986" y="-152"/>
                      <a:pt x="1178075" y="170"/>
                    </a:cubicBezTo>
                    <a:close/>
                  </a:path>
                </a:pathLst>
              </a:custGeom>
              <a:solidFill>
                <a:srgbClr val="FFC000"/>
              </a:solidFill>
              <a:ln w="1270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2" name="楕円 241">
                <a:extLst>
                  <a:ext uri="{FF2B5EF4-FFF2-40B4-BE49-F238E27FC236}">
                    <a16:creationId xmlns:a16="http://schemas.microsoft.com/office/drawing/2014/main" id="{27CA9638-5F97-4DB9-9C4B-1303AE8C8502}"/>
                  </a:ext>
                </a:extLst>
              </p:cNvPr>
              <p:cNvSpPr/>
              <p:nvPr/>
            </p:nvSpPr>
            <p:spPr>
              <a:xfrm>
                <a:off x="-471810" y="3725744"/>
                <a:ext cx="565563" cy="483862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60000">
                    <a:srgbClr val="FFC000">
                      <a:lumMod val="60000"/>
                      <a:lumOff val="40000"/>
                    </a:srgbClr>
                  </a:gs>
                  <a:gs pos="100000">
                    <a:srgbClr val="FFC000">
                      <a:lumMod val="75000"/>
                    </a:srgbClr>
                  </a:gs>
                </a:gsLst>
                <a:lin ang="54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3" name="楕円 242">
                <a:extLst>
                  <a:ext uri="{FF2B5EF4-FFF2-40B4-BE49-F238E27FC236}">
                    <a16:creationId xmlns:a16="http://schemas.microsoft.com/office/drawing/2014/main" id="{0D6610F2-3314-44BE-9553-435E82C112C7}"/>
                  </a:ext>
                </a:extLst>
              </p:cNvPr>
              <p:cNvSpPr/>
              <p:nvPr/>
            </p:nvSpPr>
            <p:spPr>
              <a:xfrm>
                <a:off x="-777847" y="4011600"/>
                <a:ext cx="565563" cy="483862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60000">
                    <a:srgbClr val="FFC000">
                      <a:lumMod val="60000"/>
                      <a:lumOff val="40000"/>
                    </a:srgbClr>
                  </a:gs>
                  <a:gs pos="100000">
                    <a:srgbClr val="FFC000">
                      <a:lumMod val="75000"/>
                    </a:srgbClr>
                  </a:gs>
                </a:gsLst>
                <a:lin ang="54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4" name="楕円 243">
                <a:extLst>
                  <a:ext uri="{FF2B5EF4-FFF2-40B4-BE49-F238E27FC236}">
                    <a16:creationId xmlns:a16="http://schemas.microsoft.com/office/drawing/2014/main" id="{BDAADF30-A8DB-499C-B889-10D36054C658}"/>
                  </a:ext>
                </a:extLst>
              </p:cNvPr>
              <p:cNvSpPr/>
              <p:nvPr/>
            </p:nvSpPr>
            <p:spPr>
              <a:xfrm>
                <a:off x="-245085" y="4064226"/>
                <a:ext cx="565563" cy="483862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60000">
                    <a:srgbClr val="FFC000">
                      <a:lumMod val="60000"/>
                      <a:lumOff val="40000"/>
                    </a:srgbClr>
                  </a:gs>
                  <a:gs pos="100000">
                    <a:srgbClr val="FFC000">
                      <a:lumMod val="75000"/>
                    </a:srgbClr>
                  </a:gs>
                </a:gsLst>
                <a:lin ang="54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069AB2D-178F-4EB6-B0E3-0715E45C69F8}"/>
              </a:ext>
            </a:extLst>
          </p:cNvPr>
          <p:cNvGrpSpPr/>
          <p:nvPr/>
        </p:nvGrpSpPr>
        <p:grpSpPr>
          <a:xfrm>
            <a:off x="4579924" y="1838668"/>
            <a:ext cx="3032161" cy="3181768"/>
            <a:chOff x="4579924" y="1838668"/>
            <a:chExt cx="3032161" cy="3181768"/>
          </a:xfrm>
        </p:grpSpPr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52BFC45B-6C28-4F8F-8987-3BDCF314FE9F}"/>
                </a:ext>
              </a:extLst>
            </p:cNvPr>
            <p:cNvSpPr txBox="1"/>
            <p:nvPr/>
          </p:nvSpPr>
          <p:spPr>
            <a:xfrm>
              <a:off x="5326241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備前焼</a:t>
              </a:r>
            </a:p>
          </p:txBody>
        </p:sp>
        <p:grpSp>
          <p:nvGrpSpPr>
            <p:cNvPr id="247" name="グループ化 246">
              <a:extLst>
                <a:ext uri="{FF2B5EF4-FFF2-40B4-BE49-F238E27FC236}">
                  <a16:creationId xmlns:a16="http://schemas.microsoft.com/office/drawing/2014/main" id="{D3DA4110-F281-4D51-A39A-D67B41882734}"/>
                </a:ext>
              </a:extLst>
            </p:cNvPr>
            <p:cNvGrpSpPr/>
            <p:nvPr/>
          </p:nvGrpSpPr>
          <p:grpSpPr>
            <a:xfrm>
              <a:off x="4579924" y="1838668"/>
              <a:ext cx="3032161" cy="2171125"/>
              <a:chOff x="-382346" y="3494073"/>
              <a:chExt cx="3293100" cy="2357966"/>
            </a:xfrm>
          </p:grpSpPr>
          <p:grpSp>
            <p:nvGrpSpPr>
              <p:cNvPr id="248" name="グループ化 247">
                <a:extLst>
                  <a:ext uri="{FF2B5EF4-FFF2-40B4-BE49-F238E27FC236}">
                    <a16:creationId xmlns:a16="http://schemas.microsoft.com/office/drawing/2014/main" id="{A84E4477-FC82-4A1B-A951-1BC469118347}"/>
                  </a:ext>
                </a:extLst>
              </p:cNvPr>
              <p:cNvGrpSpPr/>
              <p:nvPr/>
            </p:nvGrpSpPr>
            <p:grpSpPr>
              <a:xfrm>
                <a:off x="-382346" y="3494073"/>
                <a:ext cx="2027629" cy="1425391"/>
                <a:chOff x="-449285" y="3529423"/>
                <a:chExt cx="2027629" cy="1425391"/>
              </a:xfrm>
            </p:grpSpPr>
            <p:sp>
              <p:nvSpPr>
                <p:cNvPr id="256" name="楕円 63">
                  <a:extLst>
                    <a:ext uri="{FF2B5EF4-FFF2-40B4-BE49-F238E27FC236}">
                      <a16:creationId xmlns:a16="http://schemas.microsoft.com/office/drawing/2014/main" id="{A1F6F821-CD0E-4F41-A099-E974CC90625B}"/>
                    </a:ext>
                  </a:extLst>
                </p:cNvPr>
                <p:cNvSpPr/>
                <p:nvPr/>
              </p:nvSpPr>
              <p:spPr>
                <a:xfrm rot="10800000">
                  <a:off x="189775" y="4455424"/>
                  <a:ext cx="749508" cy="499390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7" name="楕円 63">
                  <a:extLst>
                    <a:ext uri="{FF2B5EF4-FFF2-40B4-BE49-F238E27FC236}">
                      <a16:creationId xmlns:a16="http://schemas.microsoft.com/office/drawing/2014/main" id="{C084B6F2-48DB-42DF-9A3B-46D9474D09B8}"/>
                    </a:ext>
                  </a:extLst>
                </p:cNvPr>
                <p:cNvSpPr/>
                <p:nvPr/>
              </p:nvSpPr>
              <p:spPr>
                <a:xfrm rot="10800000">
                  <a:off x="189776" y="4455424"/>
                  <a:ext cx="749508" cy="499390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Text" lastClr="000000"/>
                    </a:gs>
                    <a:gs pos="50000">
                      <a:sysClr val="windowText" lastClr="000000">
                        <a:alpha val="33000"/>
                      </a:sysClr>
                    </a:gs>
                    <a:gs pos="100000">
                      <a:sysClr val="windowText" lastClr="000000"/>
                    </a:gs>
                  </a:gsLst>
                  <a:lin ang="108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8" name="楕円 63">
                  <a:extLst>
                    <a:ext uri="{FF2B5EF4-FFF2-40B4-BE49-F238E27FC236}">
                      <a16:creationId xmlns:a16="http://schemas.microsoft.com/office/drawing/2014/main" id="{3CDA3E5E-5E2D-4573-B1FC-C218E4C54C86}"/>
                    </a:ext>
                  </a:extLst>
                </p:cNvPr>
                <p:cNvSpPr/>
                <p:nvPr/>
              </p:nvSpPr>
              <p:spPr>
                <a:xfrm>
                  <a:off x="-449285" y="3529423"/>
                  <a:ext cx="2027629" cy="1345453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ED7D31">
                      <a:lumMod val="5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9" name="楕円 63">
                  <a:extLst>
                    <a:ext uri="{FF2B5EF4-FFF2-40B4-BE49-F238E27FC236}">
                      <a16:creationId xmlns:a16="http://schemas.microsoft.com/office/drawing/2014/main" id="{8C192975-90C7-4DE8-8F3F-8CE8B674D95A}"/>
                    </a:ext>
                  </a:extLst>
                </p:cNvPr>
                <p:cNvSpPr/>
                <p:nvPr/>
              </p:nvSpPr>
              <p:spPr>
                <a:xfrm>
                  <a:off x="-449285" y="3529423"/>
                  <a:ext cx="2027629" cy="1345453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Text" lastClr="000000"/>
                    </a:gs>
                    <a:gs pos="50000">
                      <a:sysClr val="windowText" lastClr="000000">
                        <a:alpha val="33000"/>
                      </a:sysClr>
                    </a:gs>
                    <a:gs pos="100000">
                      <a:sysClr val="windowText" lastClr="000000"/>
                    </a:gs>
                  </a:gsLst>
                  <a:lin ang="108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楕円 259">
                  <a:extLst>
                    <a:ext uri="{FF2B5EF4-FFF2-40B4-BE49-F238E27FC236}">
                      <a16:creationId xmlns:a16="http://schemas.microsoft.com/office/drawing/2014/main" id="{A888AF21-D1EE-4943-85A3-C31CC8A1DDAD}"/>
                    </a:ext>
                  </a:extLst>
                </p:cNvPr>
                <p:cNvSpPr/>
                <p:nvPr/>
              </p:nvSpPr>
              <p:spPr>
                <a:xfrm>
                  <a:off x="-401228" y="3576639"/>
                  <a:ext cx="1931514" cy="98121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Text" lastClr="000000">
                        <a:alpha val="48000"/>
                      </a:sys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FDF80C7C-1106-4997-9CED-F81C97756595}"/>
                    </a:ext>
                  </a:extLst>
                </p:cNvPr>
                <p:cNvSpPr/>
                <p:nvPr/>
              </p:nvSpPr>
              <p:spPr>
                <a:xfrm rot="5400000">
                  <a:off x="252014" y="3276712"/>
                  <a:ext cx="625031" cy="1713170"/>
                </a:xfrm>
                <a:custGeom>
                  <a:avLst/>
                  <a:gdLst>
                    <a:gd name="connsiteX0" fmla="*/ 473793 w 625031"/>
                    <a:gd name="connsiteY0" fmla="*/ 856585 h 1713170"/>
                    <a:gd name="connsiteX1" fmla="*/ 625031 w 625031"/>
                    <a:gd name="connsiteY1" fmla="*/ 495857 h 1713170"/>
                    <a:gd name="connsiteX2" fmla="*/ 495596 w 625031"/>
                    <a:gd name="connsiteY2" fmla="*/ 856585 h 1713170"/>
                    <a:gd name="connsiteX3" fmla="*/ 625031 w 625031"/>
                    <a:gd name="connsiteY3" fmla="*/ 1217313 h 1713170"/>
                    <a:gd name="connsiteX4" fmla="*/ 473793 w 625031"/>
                    <a:gd name="connsiteY4" fmla="*/ 856585 h 1713170"/>
                    <a:gd name="connsiteX5" fmla="*/ 338608 w 625031"/>
                    <a:gd name="connsiteY5" fmla="*/ 856585 h 1713170"/>
                    <a:gd name="connsiteX6" fmla="*/ 569716 w 625031"/>
                    <a:gd name="connsiteY6" fmla="*/ 305357 h 1713170"/>
                    <a:gd name="connsiteX7" fmla="*/ 364650 w 625031"/>
                    <a:gd name="connsiteY7" fmla="*/ 856585 h 1713170"/>
                    <a:gd name="connsiteX8" fmla="*/ 569716 w 625031"/>
                    <a:gd name="connsiteY8" fmla="*/ 1407813 h 1713170"/>
                    <a:gd name="connsiteX9" fmla="*/ 338608 w 625031"/>
                    <a:gd name="connsiteY9" fmla="*/ 856585 h 1713170"/>
                    <a:gd name="connsiteX10" fmla="*/ 179109 w 625031"/>
                    <a:gd name="connsiteY10" fmla="*/ 856585 h 1713170"/>
                    <a:gd name="connsiteX11" fmla="*/ 462041 w 625031"/>
                    <a:gd name="connsiteY11" fmla="*/ 181749 h 1713170"/>
                    <a:gd name="connsiteX12" fmla="*/ 210990 w 625031"/>
                    <a:gd name="connsiteY12" fmla="*/ 856585 h 1713170"/>
                    <a:gd name="connsiteX13" fmla="*/ 462041 w 625031"/>
                    <a:gd name="connsiteY13" fmla="*/ 1531421 h 1713170"/>
                    <a:gd name="connsiteX14" fmla="*/ 179109 w 625031"/>
                    <a:gd name="connsiteY14" fmla="*/ 856585 h 1713170"/>
                    <a:gd name="connsiteX15" fmla="*/ 0 w 625031"/>
                    <a:gd name="connsiteY15" fmla="*/ 856585 h 1713170"/>
                    <a:gd name="connsiteX16" fmla="*/ 359132 w 625031"/>
                    <a:gd name="connsiteY16" fmla="*/ 0 h 1713170"/>
                    <a:gd name="connsiteX17" fmla="*/ 26181 w 625031"/>
                    <a:gd name="connsiteY17" fmla="*/ 856585 h 1713170"/>
                    <a:gd name="connsiteX18" fmla="*/ 359132 w 625031"/>
                    <a:gd name="connsiteY18" fmla="*/ 1713170 h 1713170"/>
                    <a:gd name="connsiteX19" fmla="*/ 0 w 625031"/>
                    <a:gd name="connsiteY19" fmla="*/ 856585 h 1713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5031" h="1713170">
                      <a:moveTo>
                        <a:pt x="473793" y="856585"/>
                      </a:moveTo>
                      <a:cubicBezTo>
                        <a:pt x="473793" y="657360"/>
                        <a:pt x="541505" y="495857"/>
                        <a:pt x="625031" y="495857"/>
                      </a:cubicBezTo>
                      <a:cubicBezTo>
                        <a:pt x="550522" y="523636"/>
                        <a:pt x="495596" y="676711"/>
                        <a:pt x="495596" y="856585"/>
                      </a:cubicBezTo>
                      <a:cubicBezTo>
                        <a:pt x="495596" y="1036459"/>
                        <a:pt x="550522" y="1189533"/>
                        <a:pt x="625031" y="1217313"/>
                      </a:cubicBezTo>
                      <a:cubicBezTo>
                        <a:pt x="541505" y="1217313"/>
                        <a:pt x="473793" y="1055810"/>
                        <a:pt x="473793" y="856585"/>
                      </a:cubicBezTo>
                      <a:close/>
                      <a:moveTo>
                        <a:pt x="338608" y="856585"/>
                      </a:moveTo>
                      <a:cubicBezTo>
                        <a:pt x="338608" y="552150"/>
                        <a:pt x="442079" y="305357"/>
                        <a:pt x="569716" y="305357"/>
                      </a:cubicBezTo>
                      <a:cubicBezTo>
                        <a:pt x="452715" y="338799"/>
                        <a:pt x="364650" y="575522"/>
                        <a:pt x="364650" y="856585"/>
                      </a:cubicBezTo>
                      <a:cubicBezTo>
                        <a:pt x="364650" y="1137648"/>
                        <a:pt x="452715" y="1374371"/>
                        <a:pt x="569716" y="1407813"/>
                      </a:cubicBezTo>
                      <a:cubicBezTo>
                        <a:pt x="442079" y="1407813"/>
                        <a:pt x="338608" y="1161020"/>
                        <a:pt x="338608" y="856585"/>
                      </a:cubicBezTo>
                      <a:close/>
                      <a:moveTo>
                        <a:pt x="179109" y="856585"/>
                      </a:moveTo>
                      <a:cubicBezTo>
                        <a:pt x="179109" y="483883"/>
                        <a:pt x="305782" y="181749"/>
                        <a:pt x="462041" y="181749"/>
                      </a:cubicBezTo>
                      <a:cubicBezTo>
                        <a:pt x="318803" y="222690"/>
                        <a:pt x="210990" y="512496"/>
                        <a:pt x="210990" y="856585"/>
                      </a:cubicBezTo>
                      <a:cubicBezTo>
                        <a:pt x="210990" y="1200674"/>
                        <a:pt x="318803" y="1490480"/>
                        <a:pt x="462041" y="1531421"/>
                      </a:cubicBezTo>
                      <a:cubicBezTo>
                        <a:pt x="305782" y="1531421"/>
                        <a:pt x="179109" y="1229287"/>
                        <a:pt x="179109" y="856585"/>
                      </a:cubicBezTo>
                      <a:close/>
                      <a:moveTo>
                        <a:pt x="0" y="856585"/>
                      </a:moveTo>
                      <a:cubicBezTo>
                        <a:pt x="0" y="383506"/>
                        <a:pt x="160789" y="0"/>
                        <a:pt x="359132" y="0"/>
                      </a:cubicBezTo>
                      <a:cubicBezTo>
                        <a:pt x="171314" y="33941"/>
                        <a:pt x="26181" y="407325"/>
                        <a:pt x="26181" y="856585"/>
                      </a:cubicBezTo>
                      <a:cubicBezTo>
                        <a:pt x="26181" y="1305845"/>
                        <a:pt x="171314" y="1679228"/>
                        <a:pt x="359132" y="1713170"/>
                      </a:cubicBezTo>
                      <a:cubicBezTo>
                        <a:pt x="160789" y="1713170"/>
                        <a:pt x="0" y="1329664"/>
                        <a:pt x="0" y="856585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  <a:alpha val="2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49" name="グループ化 248">
                <a:extLst>
                  <a:ext uri="{FF2B5EF4-FFF2-40B4-BE49-F238E27FC236}">
                    <a16:creationId xmlns:a16="http://schemas.microsoft.com/office/drawing/2014/main" id="{2AC600C8-C118-4C92-A846-9609BB419C02}"/>
                  </a:ext>
                </a:extLst>
              </p:cNvPr>
              <p:cNvGrpSpPr/>
              <p:nvPr/>
            </p:nvGrpSpPr>
            <p:grpSpPr>
              <a:xfrm>
                <a:off x="883125" y="4426648"/>
                <a:ext cx="2027629" cy="1425391"/>
                <a:chOff x="1616117" y="3529423"/>
                <a:chExt cx="2027629" cy="1425391"/>
              </a:xfrm>
            </p:grpSpPr>
            <p:sp>
              <p:nvSpPr>
                <p:cNvPr id="250" name="楕円 63">
                  <a:extLst>
                    <a:ext uri="{FF2B5EF4-FFF2-40B4-BE49-F238E27FC236}">
                      <a16:creationId xmlns:a16="http://schemas.microsoft.com/office/drawing/2014/main" id="{5129504D-9181-49FA-89C5-E4EC214AF65F}"/>
                    </a:ext>
                  </a:extLst>
                </p:cNvPr>
                <p:cNvSpPr/>
                <p:nvPr/>
              </p:nvSpPr>
              <p:spPr>
                <a:xfrm rot="10800000">
                  <a:off x="2255177" y="4455424"/>
                  <a:ext cx="749508" cy="499390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rgbClr val="FFC000">
                      <a:lumMod val="60000"/>
                      <a:lumOff val="4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1" name="楕円 63">
                  <a:extLst>
                    <a:ext uri="{FF2B5EF4-FFF2-40B4-BE49-F238E27FC236}">
                      <a16:creationId xmlns:a16="http://schemas.microsoft.com/office/drawing/2014/main" id="{AA0BC955-B7B8-47A2-9616-8553A34E4F2B}"/>
                    </a:ext>
                  </a:extLst>
                </p:cNvPr>
                <p:cNvSpPr/>
                <p:nvPr/>
              </p:nvSpPr>
              <p:spPr>
                <a:xfrm rot="10800000">
                  <a:off x="2255177" y="4455424"/>
                  <a:ext cx="749508" cy="499390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8000">
                      <a:sysClr val="windowText" lastClr="000000">
                        <a:lumMod val="85000"/>
                        <a:lumOff val="15000"/>
                        <a:alpha val="90000"/>
                      </a:sysClr>
                    </a:gs>
                    <a:gs pos="54000">
                      <a:sysClr val="windowText" lastClr="000000">
                        <a:alpha val="50000"/>
                      </a:sysClr>
                    </a:gs>
                    <a:gs pos="76000">
                      <a:srgbClr val="800000">
                        <a:alpha val="70000"/>
                      </a:srgbClr>
                    </a:gs>
                  </a:gsLst>
                  <a:lin ang="108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2" name="楕円 63">
                  <a:extLst>
                    <a:ext uri="{FF2B5EF4-FFF2-40B4-BE49-F238E27FC236}">
                      <a16:creationId xmlns:a16="http://schemas.microsoft.com/office/drawing/2014/main" id="{9AB10899-B457-495E-96D8-2EB4A713AD11}"/>
                    </a:ext>
                  </a:extLst>
                </p:cNvPr>
                <p:cNvSpPr/>
                <p:nvPr/>
              </p:nvSpPr>
              <p:spPr>
                <a:xfrm>
                  <a:off x="1616117" y="3529423"/>
                  <a:ext cx="2027629" cy="1345453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pattFill prst="lgConfetti">
                  <a:fgClr>
                    <a:sysClr val="window" lastClr="FFFFFF">
                      <a:lumMod val="65000"/>
                    </a:sysClr>
                  </a:fgClr>
                  <a:bgClr>
                    <a:srgbClr val="FFC000">
                      <a:lumMod val="60000"/>
                      <a:lumOff val="4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3" name="楕円 63">
                  <a:extLst>
                    <a:ext uri="{FF2B5EF4-FFF2-40B4-BE49-F238E27FC236}">
                      <a16:creationId xmlns:a16="http://schemas.microsoft.com/office/drawing/2014/main" id="{3F42222D-86A9-4975-AD12-7C97214D2D0F}"/>
                    </a:ext>
                  </a:extLst>
                </p:cNvPr>
                <p:cNvSpPr/>
                <p:nvPr/>
              </p:nvSpPr>
              <p:spPr>
                <a:xfrm>
                  <a:off x="1616117" y="3529423"/>
                  <a:ext cx="2027629" cy="1345453"/>
                </a:xfrm>
                <a:custGeom>
                  <a:avLst/>
                  <a:gdLst>
                    <a:gd name="connsiteX0" fmla="*/ 0 w 1423988"/>
                    <a:gd name="connsiteY0" fmla="*/ 500063 h 1000125"/>
                    <a:gd name="connsiteX1" fmla="*/ 711994 w 1423988"/>
                    <a:gd name="connsiteY1" fmla="*/ 0 h 1000125"/>
                    <a:gd name="connsiteX2" fmla="*/ 1423988 w 1423988"/>
                    <a:gd name="connsiteY2" fmla="*/ 500063 h 1000125"/>
                    <a:gd name="connsiteX3" fmla="*/ 711994 w 1423988"/>
                    <a:gd name="connsiteY3" fmla="*/ 1000126 h 1000125"/>
                    <a:gd name="connsiteX4" fmla="*/ 0 w 1423988"/>
                    <a:gd name="connsiteY4" fmla="*/ 500063 h 1000125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000126"/>
                    <a:gd name="connsiteX1" fmla="*/ 711994 w 1423988"/>
                    <a:gd name="connsiteY1" fmla="*/ 0 h 1000126"/>
                    <a:gd name="connsiteX2" fmla="*/ 1423988 w 1423988"/>
                    <a:gd name="connsiteY2" fmla="*/ 500063 h 1000126"/>
                    <a:gd name="connsiteX3" fmla="*/ 711994 w 1423988"/>
                    <a:gd name="connsiteY3" fmla="*/ 1000126 h 1000126"/>
                    <a:gd name="connsiteX4" fmla="*/ 0 w 1423988"/>
                    <a:gd name="connsiteY4" fmla="*/ 500063 h 1000126"/>
                    <a:gd name="connsiteX0" fmla="*/ 0 w 1423988"/>
                    <a:gd name="connsiteY0" fmla="*/ 500063 h 1216026"/>
                    <a:gd name="connsiteX1" fmla="*/ 711994 w 1423988"/>
                    <a:gd name="connsiteY1" fmla="*/ 0 h 1216026"/>
                    <a:gd name="connsiteX2" fmla="*/ 1423988 w 1423988"/>
                    <a:gd name="connsiteY2" fmla="*/ 500063 h 1216026"/>
                    <a:gd name="connsiteX3" fmla="*/ 711994 w 1423988"/>
                    <a:gd name="connsiteY3" fmla="*/ 1216026 h 1216026"/>
                    <a:gd name="connsiteX4" fmla="*/ 0 w 1423988"/>
                    <a:gd name="connsiteY4" fmla="*/ 500063 h 1216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988" h="1216026">
                      <a:moveTo>
                        <a:pt x="0" y="500063"/>
                      </a:moveTo>
                      <a:cubicBezTo>
                        <a:pt x="0" y="223886"/>
                        <a:pt x="318771" y="0"/>
                        <a:pt x="711994" y="0"/>
                      </a:cubicBezTo>
                      <a:cubicBezTo>
                        <a:pt x="1105217" y="0"/>
                        <a:pt x="1423988" y="223886"/>
                        <a:pt x="1423988" y="500063"/>
                      </a:cubicBezTo>
                      <a:cubicBezTo>
                        <a:pt x="1423988" y="776240"/>
                        <a:pt x="1105217" y="1216026"/>
                        <a:pt x="711994" y="1216026"/>
                      </a:cubicBezTo>
                      <a:cubicBezTo>
                        <a:pt x="318771" y="1216026"/>
                        <a:pt x="0" y="776240"/>
                        <a:pt x="0" y="50006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8000">
                      <a:sysClr val="windowText" lastClr="000000">
                        <a:lumMod val="85000"/>
                        <a:lumOff val="15000"/>
                        <a:alpha val="90000"/>
                      </a:sysClr>
                    </a:gs>
                    <a:gs pos="54000">
                      <a:srgbClr val="ED7D31">
                        <a:lumMod val="50000"/>
                      </a:srgbClr>
                    </a:gs>
                    <a:gs pos="76000">
                      <a:sysClr val="windowText" lastClr="000000"/>
                    </a:gs>
                  </a:gsLst>
                  <a:lin ang="108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4" name="楕円 253">
                  <a:extLst>
                    <a:ext uri="{FF2B5EF4-FFF2-40B4-BE49-F238E27FC236}">
                      <a16:creationId xmlns:a16="http://schemas.microsoft.com/office/drawing/2014/main" id="{68CAC763-A407-4D2F-B6FA-CF233373613F}"/>
                    </a:ext>
                  </a:extLst>
                </p:cNvPr>
                <p:cNvSpPr/>
                <p:nvPr/>
              </p:nvSpPr>
              <p:spPr>
                <a:xfrm>
                  <a:off x="1664175" y="3576639"/>
                  <a:ext cx="1931514" cy="98121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ED7D31">
                        <a:lumMod val="50000"/>
                      </a:srgbClr>
                    </a:gs>
                    <a:gs pos="100000">
                      <a:sysClr val="windowText" lastClr="000000"/>
                    </a:gs>
                    <a:gs pos="74000">
                      <a:srgbClr val="ED7D31">
                        <a:lumMod val="50000"/>
                      </a:srgbClr>
                    </a:gs>
                    <a:gs pos="46000">
                      <a:srgbClr val="ED7D31">
                        <a:lumMod val="75000"/>
                      </a:srgbClr>
                    </a:gs>
                  </a:gsLst>
                  <a:lin ang="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D1EE698C-7D2D-4F87-9273-59EA57604C40}"/>
                    </a:ext>
                  </a:extLst>
                </p:cNvPr>
                <p:cNvSpPr/>
                <p:nvPr/>
              </p:nvSpPr>
              <p:spPr>
                <a:xfrm rot="5400000">
                  <a:off x="2317416" y="3276712"/>
                  <a:ext cx="625031" cy="1713170"/>
                </a:xfrm>
                <a:custGeom>
                  <a:avLst/>
                  <a:gdLst>
                    <a:gd name="connsiteX0" fmla="*/ 473793 w 625031"/>
                    <a:gd name="connsiteY0" fmla="*/ 856585 h 1713170"/>
                    <a:gd name="connsiteX1" fmla="*/ 625031 w 625031"/>
                    <a:gd name="connsiteY1" fmla="*/ 495857 h 1713170"/>
                    <a:gd name="connsiteX2" fmla="*/ 495596 w 625031"/>
                    <a:gd name="connsiteY2" fmla="*/ 856585 h 1713170"/>
                    <a:gd name="connsiteX3" fmla="*/ 625031 w 625031"/>
                    <a:gd name="connsiteY3" fmla="*/ 1217313 h 1713170"/>
                    <a:gd name="connsiteX4" fmla="*/ 473793 w 625031"/>
                    <a:gd name="connsiteY4" fmla="*/ 856585 h 1713170"/>
                    <a:gd name="connsiteX5" fmla="*/ 338608 w 625031"/>
                    <a:gd name="connsiteY5" fmla="*/ 856585 h 1713170"/>
                    <a:gd name="connsiteX6" fmla="*/ 569716 w 625031"/>
                    <a:gd name="connsiteY6" fmla="*/ 305357 h 1713170"/>
                    <a:gd name="connsiteX7" fmla="*/ 364650 w 625031"/>
                    <a:gd name="connsiteY7" fmla="*/ 856585 h 1713170"/>
                    <a:gd name="connsiteX8" fmla="*/ 569716 w 625031"/>
                    <a:gd name="connsiteY8" fmla="*/ 1407813 h 1713170"/>
                    <a:gd name="connsiteX9" fmla="*/ 338608 w 625031"/>
                    <a:gd name="connsiteY9" fmla="*/ 856585 h 1713170"/>
                    <a:gd name="connsiteX10" fmla="*/ 179109 w 625031"/>
                    <a:gd name="connsiteY10" fmla="*/ 856585 h 1713170"/>
                    <a:gd name="connsiteX11" fmla="*/ 462041 w 625031"/>
                    <a:gd name="connsiteY11" fmla="*/ 181749 h 1713170"/>
                    <a:gd name="connsiteX12" fmla="*/ 210990 w 625031"/>
                    <a:gd name="connsiteY12" fmla="*/ 856585 h 1713170"/>
                    <a:gd name="connsiteX13" fmla="*/ 462041 w 625031"/>
                    <a:gd name="connsiteY13" fmla="*/ 1531421 h 1713170"/>
                    <a:gd name="connsiteX14" fmla="*/ 179109 w 625031"/>
                    <a:gd name="connsiteY14" fmla="*/ 856585 h 1713170"/>
                    <a:gd name="connsiteX15" fmla="*/ 0 w 625031"/>
                    <a:gd name="connsiteY15" fmla="*/ 856585 h 1713170"/>
                    <a:gd name="connsiteX16" fmla="*/ 359132 w 625031"/>
                    <a:gd name="connsiteY16" fmla="*/ 0 h 1713170"/>
                    <a:gd name="connsiteX17" fmla="*/ 26181 w 625031"/>
                    <a:gd name="connsiteY17" fmla="*/ 856585 h 1713170"/>
                    <a:gd name="connsiteX18" fmla="*/ 359132 w 625031"/>
                    <a:gd name="connsiteY18" fmla="*/ 1713170 h 1713170"/>
                    <a:gd name="connsiteX19" fmla="*/ 0 w 625031"/>
                    <a:gd name="connsiteY19" fmla="*/ 856585 h 1713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25031" h="1713170">
                      <a:moveTo>
                        <a:pt x="473793" y="856585"/>
                      </a:moveTo>
                      <a:cubicBezTo>
                        <a:pt x="473793" y="657360"/>
                        <a:pt x="541505" y="495857"/>
                        <a:pt x="625031" y="495857"/>
                      </a:cubicBezTo>
                      <a:cubicBezTo>
                        <a:pt x="550522" y="523636"/>
                        <a:pt x="495596" y="676711"/>
                        <a:pt x="495596" y="856585"/>
                      </a:cubicBezTo>
                      <a:cubicBezTo>
                        <a:pt x="495596" y="1036459"/>
                        <a:pt x="550522" y="1189533"/>
                        <a:pt x="625031" y="1217313"/>
                      </a:cubicBezTo>
                      <a:cubicBezTo>
                        <a:pt x="541505" y="1217313"/>
                        <a:pt x="473793" y="1055810"/>
                        <a:pt x="473793" y="856585"/>
                      </a:cubicBezTo>
                      <a:close/>
                      <a:moveTo>
                        <a:pt x="338608" y="856585"/>
                      </a:moveTo>
                      <a:cubicBezTo>
                        <a:pt x="338608" y="552150"/>
                        <a:pt x="442079" y="305357"/>
                        <a:pt x="569716" y="305357"/>
                      </a:cubicBezTo>
                      <a:cubicBezTo>
                        <a:pt x="452715" y="338799"/>
                        <a:pt x="364650" y="575522"/>
                        <a:pt x="364650" y="856585"/>
                      </a:cubicBezTo>
                      <a:cubicBezTo>
                        <a:pt x="364650" y="1137648"/>
                        <a:pt x="452715" y="1374371"/>
                        <a:pt x="569716" y="1407813"/>
                      </a:cubicBezTo>
                      <a:cubicBezTo>
                        <a:pt x="442079" y="1407813"/>
                        <a:pt x="338608" y="1161020"/>
                        <a:pt x="338608" y="856585"/>
                      </a:cubicBezTo>
                      <a:close/>
                      <a:moveTo>
                        <a:pt x="179109" y="856585"/>
                      </a:moveTo>
                      <a:cubicBezTo>
                        <a:pt x="179109" y="483883"/>
                        <a:pt x="305782" y="181749"/>
                        <a:pt x="462041" y="181749"/>
                      </a:cubicBezTo>
                      <a:cubicBezTo>
                        <a:pt x="318803" y="222690"/>
                        <a:pt x="210990" y="512496"/>
                        <a:pt x="210990" y="856585"/>
                      </a:cubicBezTo>
                      <a:cubicBezTo>
                        <a:pt x="210990" y="1200674"/>
                        <a:pt x="318803" y="1490480"/>
                        <a:pt x="462041" y="1531421"/>
                      </a:cubicBezTo>
                      <a:cubicBezTo>
                        <a:pt x="305782" y="1531421"/>
                        <a:pt x="179109" y="1229287"/>
                        <a:pt x="179109" y="856585"/>
                      </a:cubicBezTo>
                      <a:close/>
                      <a:moveTo>
                        <a:pt x="0" y="856585"/>
                      </a:moveTo>
                      <a:cubicBezTo>
                        <a:pt x="0" y="383506"/>
                        <a:pt x="160789" y="0"/>
                        <a:pt x="359132" y="0"/>
                      </a:cubicBezTo>
                      <a:cubicBezTo>
                        <a:pt x="171314" y="33941"/>
                        <a:pt x="26181" y="407325"/>
                        <a:pt x="26181" y="856585"/>
                      </a:cubicBezTo>
                      <a:cubicBezTo>
                        <a:pt x="26181" y="1305845"/>
                        <a:pt x="171314" y="1679228"/>
                        <a:pt x="359132" y="1713170"/>
                      </a:cubicBezTo>
                      <a:cubicBezTo>
                        <a:pt x="160789" y="1713170"/>
                        <a:pt x="0" y="1329664"/>
                        <a:pt x="0" y="856585"/>
                      </a:cubicBezTo>
                      <a:close/>
                    </a:path>
                  </a:pathLst>
                </a:custGeom>
                <a:solidFill>
                  <a:srgbClr val="FFC000">
                    <a:alpha val="2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26979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5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岡山県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9A20677B-0D4F-4585-B115-DBA81310D346}"/>
              </a:ext>
            </a:extLst>
          </p:cNvPr>
          <p:cNvSpPr txBox="1"/>
          <p:nvPr/>
        </p:nvSpPr>
        <p:spPr>
          <a:xfrm>
            <a:off x="532624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備前焼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D2FE8917-0AF0-4913-A87E-9DDF410BB1DC}"/>
              </a:ext>
            </a:extLst>
          </p:cNvPr>
          <p:cNvSpPr txBox="1"/>
          <p:nvPr/>
        </p:nvSpPr>
        <p:spPr>
          <a:xfrm>
            <a:off x="1432076" y="4374105"/>
            <a:ext cx="20313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えびめし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D1778315-2BDB-4252-BDD0-7DA2B46E53F9}"/>
              </a:ext>
            </a:extLst>
          </p:cNvPr>
          <p:cNvSpPr txBox="1"/>
          <p:nvPr/>
        </p:nvSpPr>
        <p:spPr>
          <a:xfrm>
            <a:off x="8538504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きびだんご</a:t>
            </a: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CD7D01E2-E792-4FA9-912A-292DA7420CF9}"/>
              </a:ext>
            </a:extLst>
          </p:cNvPr>
          <p:cNvGrpSpPr/>
          <p:nvPr/>
        </p:nvGrpSpPr>
        <p:grpSpPr>
          <a:xfrm>
            <a:off x="920425" y="1628800"/>
            <a:ext cx="3205517" cy="2491600"/>
            <a:chOff x="817728" y="3790659"/>
            <a:chExt cx="3284509" cy="2553000"/>
          </a:xfrm>
        </p:grpSpPr>
        <p:sp>
          <p:nvSpPr>
            <p:cNvPr id="21" name="楕円 3">
              <a:extLst>
                <a:ext uri="{FF2B5EF4-FFF2-40B4-BE49-F238E27FC236}">
                  <a16:creationId xmlns:a16="http://schemas.microsoft.com/office/drawing/2014/main" id="{2A56D634-20C9-4488-9526-BA88B9D3382E}"/>
                </a:ext>
              </a:extLst>
            </p:cNvPr>
            <p:cNvSpPr/>
            <p:nvPr/>
          </p:nvSpPr>
          <p:spPr>
            <a:xfrm flipV="1">
              <a:off x="1636166" y="5325294"/>
              <a:ext cx="1313146" cy="1018365"/>
            </a:xfrm>
            <a:custGeom>
              <a:avLst/>
              <a:gdLst>
                <a:gd name="connsiteX0" fmla="*/ 0 w 3321170"/>
                <a:gd name="connsiteY0" fmla="*/ 948906 h 1897811"/>
                <a:gd name="connsiteX1" fmla="*/ 1660585 w 3321170"/>
                <a:gd name="connsiteY1" fmla="*/ 0 h 1897811"/>
                <a:gd name="connsiteX2" fmla="*/ 3321170 w 3321170"/>
                <a:gd name="connsiteY2" fmla="*/ 948906 h 1897811"/>
                <a:gd name="connsiteX3" fmla="*/ 1660585 w 3321170"/>
                <a:gd name="connsiteY3" fmla="*/ 1897812 h 1897811"/>
                <a:gd name="connsiteX4" fmla="*/ 0 w 3321170"/>
                <a:gd name="connsiteY4" fmla="*/ 948906 h 1897811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2725948"/>
                <a:gd name="connsiteX1" fmla="*/ 1660585 w 3321170"/>
                <a:gd name="connsiteY1" fmla="*/ 0 h 2725948"/>
                <a:gd name="connsiteX2" fmla="*/ 3321170 w 3321170"/>
                <a:gd name="connsiteY2" fmla="*/ 948906 h 2725948"/>
                <a:gd name="connsiteX3" fmla="*/ 1651958 w 3321170"/>
                <a:gd name="connsiteY3" fmla="*/ 2725948 h 2725948"/>
                <a:gd name="connsiteX4" fmla="*/ 0 w 3321170"/>
                <a:gd name="connsiteY4" fmla="*/ 948906 h 2725948"/>
                <a:gd name="connsiteX0" fmla="*/ 0 w 3321170"/>
                <a:gd name="connsiteY0" fmla="*/ 948906 h 2725948"/>
                <a:gd name="connsiteX1" fmla="*/ 1660585 w 3321170"/>
                <a:gd name="connsiteY1" fmla="*/ 0 h 2725948"/>
                <a:gd name="connsiteX2" fmla="*/ 3321170 w 3321170"/>
                <a:gd name="connsiteY2" fmla="*/ 948906 h 2725948"/>
                <a:gd name="connsiteX3" fmla="*/ 1651958 w 3321170"/>
                <a:gd name="connsiteY3" fmla="*/ 2725948 h 2725948"/>
                <a:gd name="connsiteX4" fmla="*/ 0 w 3321170"/>
                <a:gd name="connsiteY4" fmla="*/ 948906 h 2725948"/>
                <a:gd name="connsiteX0" fmla="*/ 0 w 3321170"/>
                <a:gd name="connsiteY0" fmla="*/ 948906 h 2536167"/>
                <a:gd name="connsiteX1" fmla="*/ 1660585 w 3321170"/>
                <a:gd name="connsiteY1" fmla="*/ 0 h 2536167"/>
                <a:gd name="connsiteX2" fmla="*/ 3321170 w 3321170"/>
                <a:gd name="connsiteY2" fmla="*/ 948906 h 2536167"/>
                <a:gd name="connsiteX3" fmla="*/ 1651958 w 3321170"/>
                <a:gd name="connsiteY3" fmla="*/ 2536167 h 2536167"/>
                <a:gd name="connsiteX4" fmla="*/ 0 w 3321170"/>
                <a:gd name="connsiteY4" fmla="*/ 948906 h 253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170" h="2536167">
                  <a:moveTo>
                    <a:pt x="0" y="948906"/>
                  </a:moveTo>
                  <a:cubicBezTo>
                    <a:pt x="0" y="424840"/>
                    <a:pt x="743469" y="0"/>
                    <a:pt x="1660585" y="0"/>
                  </a:cubicBezTo>
                  <a:cubicBezTo>
                    <a:pt x="2577701" y="0"/>
                    <a:pt x="3321170" y="424840"/>
                    <a:pt x="3321170" y="948906"/>
                  </a:cubicBezTo>
                  <a:cubicBezTo>
                    <a:pt x="3321170" y="1472972"/>
                    <a:pt x="2569074" y="2536167"/>
                    <a:pt x="1651958" y="2536167"/>
                  </a:cubicBezTo>
                  <a:cubicBezTo>
                    <a:pt x="734842" y="2536167"/>
                    <a:pt x="0" y="1472972"/>
                    <a:pt x="0" y="948906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" lastClr="FFFFFF">
                    <a:lumMod val="75000"/>
                  </a:sysClr>
                </a:gs>
                <a:gs pos="54000">
                  <a:sysClr val="window" lastClr="FFFFFF"/>
                </a:gs>
                <a:gs pos="100000">
                  <a:sysClr val="window" lastClr="FFFFFF">
                    <a:lumMod val="75000"/>
                  </a:sysClr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BFC35E92-DB6F-4FF4-9F21-FCF02BF4D821}"/>
                </a:ext>
              </a:extLst>
            </p:cNvPr>
            <p:cNvSpPr/>
            <p:nvPr/>
          </p:nvSpPr>
          <p:spPr>
            <a:xfrm>
              <a:off x="817728" y="3790659"/>
              <a:ext cx="3008419" cy="2439668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54000">
                  <a:sysClr val="window" lastClr="FFFFFF"/>
                </a:gs>
                <a:gs pos="100000">
                  <a:sysClr val="window" lastClr="FFFFFF">
                    <a:lumMod val="85000"/>
                  </a:sysClr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07000106-D61E-4A47-B5A7-EBEA5ABF896F}"/>
                </a:ext>
              </a:extLst>
            </p:cNvPr>
            <p:cNvGrpSpPr/>
            <p:nvPr/>
          </p:nvGrpSpPr>
          <p:grpSpPr>
            <a:xfrm>
              <a:off x="1088184" y="3961833"/>
              <a:ext cx="2410882" cy="1941496"/>
              <a:chOff x="1258496" y="4049476"/>
              <a:chExt cx="2095226" cy="1687297"/>
            </a:xfrm>
          </p:grpSpPr>
          <p:sp>
            <p:nvSpPr>
              <p:cNvPr id="152" name="楕円 220">
                <a:extLst>
                  <a:ext uri="{FF2B5EF4-FFF2-40B4-BE49-F238E27FC236}">
                    <a16:creationId xmlns:a16="http://schemas.microsoft.com/office/drawing/2014/main" id="{FDEA4392-ECC0-4E05-91A9-18BB6388BEAD}"/>
                  </a:ext>
                </a:extLst>
              </p:cNvPr>
              <p:cNvSpPr/>
              <p:nvPr/>
            </p:nvSpPr>
            <p:spPr>
              <a:xfrm>
                <a:off x="1304018" y="4105097"/>
                <a:ext cx="2049704" cy="1631676"/>
              </a:xfrm>
              <a:custGeom>
                <a:avLst/>
                <a:gdLst>
                  <a:gd name="connsiteX0" fmla="*/ 0 w 1373188"/>
                  <a:gd name="connsiteY0" fmla="*/ 469900 h 939800"/>
                  <a:gd name="connsiteX1" fmla="*/ 686594 w 1373188"/>
                  <a:gd name="connsiteY1" fmla="*/ 0 h 939800"/>
                  <a:gd name="connsiteX2" fmla="*/ 1373188 w 1373188"/>
                  <a:gd name="connsiteY2" fmla="*/ 469900 h 939800"/>
                  <a:gd name="connsiteX3" fmla="*/ 686594 w 1373188"/>
                  <a:gd name="connsiteY3" fmla="*/ 939800 h 939800"/>
                  <a:gd name="connsiteX4" fmla="*/ 0 w 1373188"/>
                  <a:gd name="connsiteY4" fmla="*/ 469900 h 939800"/>
                  <a:gd name="connsiteX0" fmla="*/ 0 w 1373188"/>
                  <a:gd name="connsiteY0" fmla="*/ 469900 h 939800"/>
                  <a:gd name="connsiteX1" fmla="*/ 686594 w 1373188"/>
                  <a:gd name="connsiteY1" fmla="*/ 0 h 939800"/>
                  <a:gd name="connsiteX2" fmla="*/ 1373188 w 1373188"/>
                  <a:gd name="connsiteY2" fmla="*/ 469900 h 939800"/>
                  <a:gd name="connsiteX3" fmla="*/ 686594 w 1373188"/>
                  <a:gd name="connsiteY3" fmla="*/ 939800 h 939800"/>
                  <a:gd name="connsiteX4" fmla="*/ 0 w 1373188"/>
                  <a:gd name="connsiteY4" fmla="*/ 469900 h 939800"/>
                  <a:gd name="connsiteX0" fmla="*/ 0 w 1373188"/>
                  <a:gd name="connsiteY0" fmla="*/ 469900 h 939800"/>
                  <a:gd name="connsiteX1" fmla="*/ 686594 w 1373188"/>
                  <a:gd name="connsiteY1" fmla="*/ 0 h 939800"/>
                  <a:gd name="connsiteX2" fmla="*/ 1373188 w 1373188"/>
                  <a:gd name="connsiteY2" fmla="*/ 469900 h 939800"/>
                  <a:gd name="connsiteX3" fmla="*/ 686594 w 1373188"/>
                  <a:gd name="connsiteY3" fmla="*/ 939800 h 939800"/>
                  <a:gd name="connsiteX4" fmla="*/ 0 w 1373188"/>
                  <a:gd name="connsiteY4" fmla="*/ 469900 h 939800"/>
                  <a:gd name="connsiteX0" fmla="*/ 0 w 1373188"/>
                  <a:gd name="connsiteY0" fmla="*/ 469900 h 939800"/>
                  <a:gd name="connsiteX1" fmla="*/ 686594 w 1373188"/>
                  <a:gd name="connsiteY1" fmla="*/ 0 h 939800"/>
                  <a:gd name="connsiteX2" fmla="*/ 1373188 w 1373188"/>
                  <a:gd name="connsiteY2" fmla="*/ 469900 h 939800"/>
                  <a:gd name="connsiteX3" fmla="*/ 686594 w 1373188"/>
                  <a:gd name="connsiteY3" fmla="*/ 939800 h 939800"/>
                  <a:gd name="connsiteX4" fmla="*/ 0 w 1373188"/>
                  <a:gd name="connsiteY4" fmla="*/ 469900 h 939800"/>
                  <a:gd name="connsiteX0" fmla="*/ 0 w 1373188"/>
                  <a:gd name="connsiteY0" fmla="*/ 469900 h 939800"/>
                  <a:gd name="connsiteX1" fmla="*/ 686594 w 1373188"/>
                  <a:gd name="connsiteY1" fmla="*/ 0 h 939800"/>
                  <a:gd name="connsiteX2" fmla="*/ 1373188 w 1373188"/>
                  <a:gd name="connsiteY2" fmla="*/ 469900 h 939800"/>
                  <a:gd name="connsiteX3" fmla="*/ 686594 w 1373188"/>
                  <a:gd name="connsiteY3" fmla="*/ 939800 h 939800"/>
                  <a:gd name="connsiteX4" fmla="*/ 0 w 1373188"/>
                  <a:gd name="connsiteY4" fmla="*/ 469900 h 939800"/>
                  <a:gd name="connsiteX0" fmla="*/ 0 w 1373188"/>
                  <a:gd name="connsiteY0" fmla="*/ 552450 h 1022350"/>
                  <a:gd name="connsiteX1" fmla="*/ 699294 w 1373188"/>
                  <a:gd name="connsiteY1" fmla="*/ 0 h 1022350"/>
                  <a:gd name="connsiteX2" fmla="*/ 1373188 w 1373188"/>
                  <a:gd name="connsiteY2" fmla="*/ 552450 h 1022350"/>
                  <a:gd name="connsiteX3" fmla="*/ 686594 w 1373188"/>
                  <a:gd name="connsiteY3" fmla="*/ 1022350 h 1022350"/>
                  <a:gd name="connsiteX4" fmla="*/ 0 w 1373188"/>
                  <a:gd name="connsiteY4" fmla="*/ 552450 h 102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3188" h="1022350">
                    <a:moveTo>
                      <a:pt x="0" y="552450"/>
                    </a:moveTo>
                    <a:cubicBezTo>
                      <a:pt x="0" y="292931"/>
                      <a:pt x="320099" y="0"/>
                      <a:pt x="699294" y="0"/>
                    </a:cubicBezTo>
                    <a:cubicBezTo>
                      <a:pt x="1078489" y="0"/>
                      <a:pt x="1373188" y="292931"/>
                      <a:pt x="1373188" y="552450"/>
                    </a:cubicBezTo>
                    <a:cubicBezTo>
                      <a:pt x="1373188" y="811969"/>
                      <a:pt x="1065789" y="1022350"/>
                      <a:pt x="686594" y="1022350"/>
                    </a:cubicBezTo>
                    <a:cubicBezTo>
                      <a:pt x="307399" y="1022350"/>
                      <a:pt x="0" y="811969"/>
                      <a:pt x="0" y="552450"/>
                    </a:cubicBezTo>
                    <a:close/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B0E1D790-36C5-4F0E-BAE6-968A4AE82DAF}"/>
                  </a:ext>
                </a:extLst>
              </p:cNvPr>
              <p:cNvSpPr/>
              <p:nvPr/>
            </p:nvSpPr>
            <p:spPr>
              <a:xfrm>
                <a:off x="1295061" y="4806334"/>
                <a:ext cx="81050" cy="47211"/>
              </a:xfrm>
              <a:custGeom>
                <a:avLst/>
                <a:gdLst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41692 w 197408"/>
                  <a:gd name="connsiteY5" fmla="*/ 71148 h 114989"/>
                  <a:gd name="connsiteX6" fmla="*/ 190441 w 197408"/>
                  <a:gd name="connsiteY6" fmla="*/ 102730 h 114989"/>
                  <a:gd name="connsiteX7" fmla="*/ 197408 w 197408"/>
                  <a:gd name="connsiteY7" fmla="*/ 103865 h 114989"/>
                  <a:gd name="connsiteX8" fmla="*/ 129145 w 197408"/>
                  <a:gd name="connsiteY8" fmla="*/ 114989 h 114989"/>
                  <a:gd name="connsiteX9" fmla="*/ 5167 w 197408"/>
                  <a:gd name="connsiteY9" fmla="*/ 71148 h 114989"/>
                  <a:gd name="connsiteX10" fmla="*/ 0 w 197408"/>
                  <a:gd name="connsiteY10" fmla="*/ 57495 h 114989"/>
                  <a:gd name="connsiteX11" fmla="*/ 5167 w 197408"/>
                  <a:gd name="connsiteY11" fmla="*/ 43841 h 114989"/>
                  <a:gd name="connsiteX12" fmla="*/ 129145 w 197408"/>
                  <a:gd name="connsiteY12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90441 w 197408"/>
                  <a:gd name="connsiteY5" fmla="*/ 102730 h 114989"/>
                  <a:gd name="connsiteX6" fmla="*/ 197408 w 197408"/>
                  <a:gd name="connsiteY6" fmla="*/ 103865 h 114989"/>
                  <a:gd name="connsiteX7" fmla="*/ 129145 w 197408"/>
                  <a:gd name="connsiteY7" fmla="*/ 114989 h 114989"/>
                  <a:gd name="connsiteX8" fmla="*/ 5167 w 197408"/>
                  <a:gd name="connsiteY8" fmla="*/ 71148 h 114989"/>
                  <a:gd name="connsiteX9" fmla="*/ 0 w 197408"/>
                  <a:gd name="connsiteY9" fmla="*/ 57495 h 114989"/>
                  <a:gd name="connsiteX10" fmla="*/ 5167 w 197408"/>
                  <a:gd name="connsiteY10" fmla="*/ 43841 h 114989"/>
                  <a:gd name="connsiteX11" fmla="*/ 129145 w 197408"/>
                  <a:gd name="connsiteY11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90441 w 197408"/>
                  <a:gd name="connsiteY4" fmla="*/ 102730 h 114989"/>
                  <a:gd name="connsiteX5" fmla="*/ 197408 w 197408"/>
                  <a:gd name="connsiteY5" fmla="*/ 103865 h 114989"/>
                  <a:gd name="connsiteX6" fmla="*/ 129145 w 197408"/>
                  <a:gd name="connsiteY6" fmla="*/ 114989 h 114989"/>
                  <a:gd name="connsiteX7" fmla="*/ 5167 w 197408"/>
                  <a:gd name="connsiteY7" fmla="*/ 71148 h 114989"/>
                  <a:gd name="connsiteX8" fmla="*/ 0 w 197408"/>
                  <a:gd name="connsiteY8" fmla="*/ 57495 h 114989"/>
                  <a:gd name="connsiteX9" fmla="*/ 5167 w 197408"/>
                  <a:gd name="connsiteY9" fmla="*/ 43841 h 114989"/>
                  <a:gd name="connsiteX10" fmla="*/ 129145 w 197408"/>
                  <a:gd name="connsiteY10" fmla="*/ 0 h 114989"/>
                  <a:gd name="connsiteX0" fmla="*/ 141692 w 233132"/>
                  <a:gd name="connsiteY0" fmla="*/ 43841 h 135281"/>
                  <a:gd name="connsiteX1" fmla="*/ 190441 w 233132"/>
                  <a:gd name="connsiteY1" fmla="*/ 102730 h 135281"/>
                  <a:gd name="connsiteX2" fmla="*/ 197408 w 233132"/>
                  <a:gd name="connsiteY2" fmla="*/ 103865 h 135281"/>
                  <a:gd name="connsiteX3" fmla="*/ 129145 w 233132"/>
                  <a:gd name="connsiteY3" fmla="*/ 114989 h 135281"/>
                  <a:gd name="connsiteX4" fmla="*/ 5167 w 233132"/>
                  <a:gd name="connsiteY4" fmla="*/ 71148 h 135281"/>
                  <a:gd name="connsiteX5" fmla="*/ 0 w 233132"/>
                  <a:gd name="connsiteY5" fmla="*/ 57495 h 135281"/>
                  <a:gd name="connsiteX6" fmla="*/ 5167 w 233132"/>
                  <a:gd name="connsiteY6" fmla="*/ 43841 h 135281"/>
                  <a:gd name="connsiteX7" fmla="*/ 129145 w 233132"/>
                  <a:gd name="connsiteY7" fmla="*/ 0 h 135281"/>
                  <a:gd name="connsiteX8" fmla="*/ 197408 w 233132"/>
                  <a:gd name="connsiteY8" fmla="*/ 11124 h 135281"/>
                  <a:gd name="connsiteX9" fmla="*/ 190441 w 233132"/>
                  <a:gd name="connsiteY9" fmla="*/ 12260 h 135281"/>
                  <a:gd name="connsiteX10" fmla="*/ 233132 w 233132"/>
                  <a:gd name="connsiteY10" fmla="*/ 135281 h 135281"/>
                  <a:gd name="connsiteX0" fmla="*/ 141692 w 197408"/>
                  <a:gd name="connsiteY0" fmla="*/ 43841 h 114989"/>
                  <a:gd name="connsiteX1" fmla="*/ 190441 w 197408"/>
                  <a:gd name="connsiteY1" fmla="*/ 102730 h 114989"/>
                  <a:gd name="connsiteX2" fmla="*/ 197408 w 197408"/>
                  <a:gd name="connsiteY2" fmla="*/ 103865 h 114989"/>
                  <a:gd name="connsiteX3" fmla="*/ 129145 w 197408"/>
                  <a:gd name="connsiteY3" fmla="*/ 114989 h 114989"/>
                  <a:gd name="connsiteX4" fmla="*/ 5167 w 197408"/>
                  <a:gd name="connsiteY4" fmla="*/ 71148 h 114989"/>
                  <a:gd name="connsiteX5" fmla="*/ 0 w 197408"/>
                  <a:gd name="connsiteY5" fmla="*/ 57495 h 114989"/>
                  <a:gd name="connsiteX6" fmla="*/ 5167 w 197408"/>
                  <a:gd name="connsiteY6" fmla="*/ 43841 h 114989"/>
                  <a:gd name="connsiteX7" fmla="*/ 129145 w 197408"/>
                  <a:gd name="connsiteY7" fmla="*/ 0 h 114989"/>
                  <a:gd name="connsiteX8" fmla="*/ 197408 w 197408"/>
                  <a:gd name="connsiteY8" fmla="*/ 11124 h 114989"/>
                  <a:gd name="connsiteX9" fmla="*/ 190441 w 197408"/>
                  <a:gd name="connsiteY9" fmla="*/ 12260 h 114989"/>
                  <a:gd name="connsiteX0" fmla="*/ 190441 w 197408"/>
                  <a:gd name="connsiteY0" fmla="*/ 102730 h 114989"/>
                  <a:gd name="connsiteX1" fmla="*/ 197408 w 197408"/>
                  <a:gd name="connsiteY1" fmla="*/ 103865 h 114989"/>
                  <a:gd name="connsiteX2" fmla="*/ 129145 w 197408"/>
                  <a:gd name="connsiteY2" fmla="*/ 114989 h 114989"/>
                  <a:gd name="connsiteX3" fmla="*/ 5167 w 197408"/>
                  <a:gd name="connsiteY3" fmla="*/ 71148 h 114989"/>
                  <a:gd name="connsiteX4" fmla="*/ 0 w 197408"/>
                  <a:gd name="connsiteY4" fmla="*/ 57495 h 114989"/>
                  <a:gd name="connsiteX5" fmla="*/ 5167 w 197408"/>
                  <a:gd name="connsiteY5" fmla="*/ 43841 h 114989"/>
                  <a:gd name="connsiteX6" fmla="*/ 129145 w 197408"/>
                  <a:gd name="connsiteY6" fmla="*/ 0 h 114989"/>
                  <a:gd name="connsiteX7" fmla="*/ 197408 w 197408"/>
                  <a:gd name="connsiteY7" fmla="*/ 11124 h 114989"/>
                  <a:gd name="connsiteX8" fmla="*/ 190441 w 197408"/>
                  <a:gd name="connsiteY8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  <a:gd name="connsiteX7" fmla="*/ 190441 w 197408"/>
                  <a:gd name="connsiteY7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08" h="114989">
                    <a:moveTo>
                      <a:pt x="190441" y="102730"/>
                    </a:moveTo>
                    <a:lnTo>
                      <a:pt x="129145" y="114989"/>
                    </a:lnTo>
                    <a:cubicBezTo>
                      <a:pt x="73412" y="114989"/>
                      <a:pt x="25593" y="96911"/>
                      <a:pt x="5167" y="71148"/>
                    </a:cubicBezTo>
                    <a:lnTo>
                      <a:pt x="0" y="57495"/>
                    </a:lnTo>
                    <a:lnTo>
                      <a:pt x="5167" y="43841"/>
                    </a:lnTo>
                    <a:cubicBezTo>
                      <a:pt x="25593" y="18078"/>
                      <a:pt x="73412" y="0"/>
                      <a:pt x="129145" y="0"/>
                    </a:cubicBezTo>
                    <a:lnTo>
                      <a:pt x="197408" y="1112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44C1C0AB-A427-4AA2-9795-EF402DAF9417}"/>
                  </a:ext>
                </a:extLst>
              </p:cNvPr>
              <p:cNvSpPr/>
              <p:nvPr/>
            </p:nvSpPr>
            <p:spPr>
              <a:xfrm rot="18900000" flipH="1">
                <a:off x="2871686" y="4279928"/>
                <a:ext cx="81050" cy="47211"/>
              </a:xfrm>
              <a:custGeom>
                <a:avLst/>
                <a:gdLst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41692 w 197408"/>
                  <a:gd name="connsiteY5" fmla="*/ 71148 h 114989"/>
                  <a:gd name="connsiteX6" fmla="*/ 190441 w 197408"/>
                  <a:gd name="connsiteY6" fmla="*/ 102730 h 114989"/>
                  <a:gd name="connsiteX7" fmla="*/ 197408 w 197408"/>
                  <a:gd name="connsiteY7" fmla="*/ 103865 h 114989"/>
                  <a:gd name="connsiteX8" fmla="*/ 129145 w 197408"/>
                  <a:gd name="connsiteY8" fmla="*/ 114989 h 114989"/>
                  <a:gd name="connsiteX9" fmla="*/ 5167 w 197408"/>
                  <a:gd name="connsiteY9" fmla="*/ 71148 h 114989"/>
                  <a:gd name="connsiteX10" fmla="*/ 0 w 197408"/>
                  <a:gd name="connsiteY10" fmla="*/ 57495 h 114989"/>
                  <a:gd name="connsiteX11" fmla="*/ 5167 w 197408"/>
                  <a:gd name="connsiteY11" fmla="*/ 43841 h 114989"/>
                  <a:gd name="connsiteX12" fmla="*/ 129145 w 197408"/>
                  <a:gd name="connsiteY12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90441 w 197408"/>
                  <a:gd name="connsiteY5" fmla="*/ 102730 h 114989"/>
                  <a:gd name="connsiteX6" fmla="*/ 197408 w 197408"/>
                  <a:gd name="connsiteY6" fmla="*/ 103865 h 114989"/>
                  <a:gd name="connsiteX7" fmla="*/ 129145 w 197408"/>
                  <a:gd name="connsiteY7" fmla="*/ 114989 h 114989"/>
                  <a:gd name="connsiteX8" fmla="*/ 5167 w 197408"/>
                  <a:gd name="connsiteY8" fmla="*/ 71148 h 114989"/>
                  <a:gd name="connsiteX9" fmla="*/ 0 w 197408"/>
                  <a:gd name="connsiteY9" fmla="*/ 57495 h 114989"/>
                  <a:gd name="connsiteX10" fmla="*/ 5167 w 197408"/>
                  <a:gd name="connsiteY10" fmla="*/ 43841 h 114989"/>
                  <a:gd name="connsiteX11" fmla="*/ 129145 w 197408"/>
                  <a:gd name="connsiteY11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90441 w 197408"/>
                  <a:gd name="connsiteY4" fmla="*/ 102730 h 114989"/>
                  <a:gd name="connsiteX5" fmla="*/ 197408 w 197408"/>
                  <a:gd name="connsiteY5" fmla="*/ 103865 h 114989"/>
                  <a:gd name="connsiteX6" fmla="*/ 129145 w 197408"/>
                  <a:gd name="connsiteY6" fmla="*/ 114989 h 114989"/>
                  <a:gd name="connsiteX7" fmla="*/ 5167 w 197408"/>
                  <a:gd name="connsiteY7" fmla="*/ 71148 h 114989"/>
                  <a:gd name="connsiteX8" fmla="*/ 0 w 197408"/>
                  <a:gd name="connsiteY8" fmla="*/ 57495 h 114989"/>
                  <a:gd name="connsiteX9" fmla="*/ 5167 w 197408"/>
                  <a:gd name="connsiteY9" fmla="*/ 43841 h 114989"/>
                  <a:gd name="connsiteX10" fmla="*/ 129145 w 197408"/>
                  <a:gd name="connsiteY10" fmla="*/ 0 h 114989"/>
                  <a:gd name="connsiteX0" fmla="*/ 141692 w 233132"/>
                  <a:gd name="connsiteY0" fmla="*/ 43841 h 135281"/>
                  <a:gd name="connsiteX1" fmla="*/ 190441 w 233132"/>
                  <a:gd name="connsiteY1" fmla="*/ 102730 h 135281"/>
                  <a:gd name="connsiteX2" fmla="*/ 197408 w 233132"/>
                  <a:gd name="connsiteY2" fmla="*/ 103865 h 135281"/>
                  <a:gd name="connsiteX3" fmla="*/ 129145 w 233132"/>
                  <a:gd name="connsiteY3" fmla="*/ 114989 h 135281"/>
                  <a:gd name="connsiteX4" fmla="*/ 5167 w 233132"/>
                  <a:gd name="connsiteY4" fmla="*/ 71148 h 135281"/>
                  <a:gd name="connsiteX5" fmla="*/ 0 w 233132"/>
                  <a:gd name="connsiteY5" fmla="*/ 57495 h 135281"/>
                  <a:gd name="connsiteX6" fmla="*/ 5167 w 233132"/>
                  <a:gd name="connsiteY6" fmla="*/ 43841 h 135281"/>
                  <a:gd name="connsiteX7" fmla="*/ 129145 w 233132"/>
                  <a:gd name="connsiteY7" fmla="*/ 0 h 135281"/>
                  <a:gd name="connsiteX8" fmla="*/ 197408 w 233132"/>
                  <a:gd name="connsiteY8" fmla="*/ 11124 h 135281"/>
                  <a:gd name="connsiteX9" fmla="*/ 190441 w 233132"/>
                  <a:gd name="connsiteY9" fmla="*/ 12260 h 135281"/>
                  <a:gd name="connsiteX10" fmla="*/ 233132 w 233132"/>
                  <a:gd name="connsiteY10" fmla="*/ 135281 h 135281"/>
                  <a:gd name="connsiteX0" fmla="*/ 141692 w 197408"/>
                  <a:gd name="connsiteY0" fmla="*/ 43841 h 114989"/>
                  <a:gd name="connsiteX1" fmla="*/ 190441 w 197408"/>
                  <a:gd name="connsiteY1" fmla="*/ 102730 h 114989"/>
                  <a:gd name="connsiteX2" fmla="*/ 197408 w 197408"/>
                  <a:gd name="connsiteY2" fmla="*/ 103865 h 114989"/>
                  <a:gd name="connsiteX3" fmla="*/ 129145 w 197408"/>
                  <a:gd name="connsiteY3" fmla="*/ 114989 h 114989"/>
                  <a:gd name="connsiteX4" fmla="*/ 5167 w 197408"/>
                  <a:gd name="connsiteY4" fmla="*/ 71148 h 114989"/>
                  <a:gd name="connsiteX5" fmla="*/ 0 w 197408"/>
                  <a:gd name="connsiteY5" fmla="*/ 57495 h 114989"/>
                  <a:gd name="connsiteX6" fmla="*/ 5167 w 197408"/>
                  <a:gd name="connsiteY6" fmla="*/ 43841 h 114989"/>
                  <a:gd name="connsiteX7" fmla="*/ 129145 w 197408"/>
                  <a:gd name="connsiteY7" fmla="*/ 0 h 114989"/>
                  <a:gd name="connsiteX8" fmla="*/ 197408 w 197408"/>
                  <a:gd name="connsiteY8" fmla="*/ 11124 h 114989"/>
                  <a:gd name="connsiteX9" fmla="*/ 190441 w 197408"/>
                  <a:gd name="connsiteY9" fmla="*/ 12260 h 114989"/>
                  <a:gd name="connsiteX0" fmla="*/ 190441 w 197408"/>
                  <a:gd name="connsiteY0" fmla="*/ 102730 h 114989"/>
                  <a:gd name="connsiteX1" fmla="*/ 197408 w 197408"/>
                  <a:gd name="connsiteY1" fmla="*/ 103865 h 114989"/>
                  <a:gd name="connsiteX2" fmla="*/ 129145 w 197408"/>
                  <a:gd name="connsiteY2" fmla="*/ 114989 h 114989"/>
                  <a:gd name="connsiteX3" fmla="*/ 5167 w 197408"/>
                  <a:gd name="connsiteY3" fmla="*/ 71148 h 114989"/>
                  <a:gd name="connsiteX4" fmla="*/ 0 w 197408"/>
                  <a:gd name="connsiteY4" fmla="*/ 57495 h 114989"/>
                  <a:gd name="connsiteX5" fmla="*/ 5167 w 197408"/>
                  <a:gd name="connsiteY5" fmla="*/ 43841 h 114989"/>
                  <a:gd name="connsiteX6" fmla="*/ 129145 w 197408"/>
                  <a:gd name="connsiteY6" fmla="*/ 0 h 114989"/>
                  <a:gd name="connsiteX7" fmla="*/ 197408 w 197408"/>
                  <a:gd name="connsiteY7" fmla="*/ 11124 h 114989"/>
                  <a:gd name="connsiteX8" fmla="*/ 190441 w 197408"/>
                  <a:gd name="connsiteY8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  <a:gd name="connsiteX7" fmla="*/ 190441 w 197408"/>
                  <a:gd name="connsiteY7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08" h="114989">
                    <a:moveTo>
                      <a:pt x="190441" y="102730"/>
                    </a:moveTo>
                    <a:lnTo>
                      <a:pt x="129145" y="114989"/>
                    </a:lnTo>
                    <a:cubicBezTo>
                      <a:pt x="73412" y="114989"/>
                      <a:pt x="25593" y="96911"/>
                      <a:pt x="5167" y="71148"/>
                    </a:cubicBezTo>
                    <a:lnTo>
                      <a:pt x="0" y="57495"/>
                    </a:lnTo>
                    <a:lnTo>
                      <a:pt x="5167" y="43841"/>
                    </a:lnTo>
                    <a:cubicBezTo>
                      <a:pt x="25593" y="18078"/>
                      <a:pt x="73412" y="0"/>
                      <a:pt x="129145" y="0"/>
                    </a:cubicBezTo>
                    <a:lnTo>
                      <a:pt x="197408" y="1112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15BF7627-E899-4C03-A258-6059449228D3}"/>
                  </a:ext>
                </a:extLst>
              </p:cNvPr>
              <p:cNvSpPr/>
              <p:nvPr/>
            </p:nvSpPr>
            <p:spPr>
              <a:xfrm rot="4196602">
                <a:off x="1708649" y="4275643"/>
                <a:ext cx="81050" cy="45297"/>
              </a:xfrm>
              <a:custGeom>
                <a:avLst/>
                <a:gdLst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41692 w 197408"/>
                  <a:gd name="connsiteY5" fmla="*/ 71148 h 114989"/>
                  <a:gd name="connsiteX6" fmla="*/ 190441 w 197408"/>
                  <a:gd name="connsiteY6" fmla="*/ 102730 h 114989"/>
                  <a:gd name="connsiteX7" fmla="*/ 197408 w 197408"/>
                  <a:gd name="connsiteY7" fmla="*/ 103865 h 114989"/>
                  <a:gd name="connsiteX8" fmla="*/ 129145 w 197408"/>
                  <a:gd name="connsiteY8" fmla="*/ 114989 h 114989"/>
                  <a:gd name="connsiteX9" fmla="*/ 5167 w 197408"/>
                  <a:gd name="connsiteY9" fmla="*/ 71148 h 114989"/>
                  <a:gd name="connsiteX10" fmla="*/ 0 w 197408"/>
                  <a:gd name="connsiteY10" fmla="*/ 57495 h 114989"/>
                  <a:gd name="connsiteX11" fmla="*/ 5167 w 197408"/>
                  <a:gd name="connsiteY11" fmla="*/ 43841 h 114989"/>
                  <a:gd name="connsiteX12" fmla="*/ 129145 w 197408"/>
                  <a:gd name="connsiteY12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90441 w 197408"/>
                  <a:gd name="connsiteY5" fmla="*/ 102730 h 114989"/>
                  <a:gd name="connsiteX6" fmla="*/ 197408 w 197408"/>
                  <a:gd name="connsiteY6" fmla="*/ 103865 h 114989"/>
                  <a:gd name="connsiteX7" fmla="*/ 129145 w 197408"/>
                  <a:gd name="connsiteY7" fmla="*/ 114989 h 114989"/>
                  <a:gd name="connsiteX8" fmla="*/ 5167 w 197408"/>
                  <a:gd name="connsiteY8" fmla="*/ 71148 h 114989"/>
                  <a:gd name="connsiteX9" fmla="*/ 0 w 197408"/>
                  <a:gd name="connsiteY9" fmla="*/ 57495 h 114989"/>
                  <a:gd name="connsiteX10" fmla="*/ 5167 w 197408"/>
                  <a:gd name="connsiteY10" fmla="*/ 43841 h 114989"/>
                  <a:gd name="connsiteX11" fmla="*/ 129145 w 197408"/>
                  <a:gd name="connsiteY11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90441 w 197408"/>
                  <a:gd name="connsiteY4" fmla="*/ 102730 h 114989"/>
                  <a:gd name="connsiteX5" fmla="*/ 197408 w 197408"/>
                  <a:gd name="connsiteY5" fmla="*/ 103865 h 114989"/>
                  <a:gd name="connsiteX6" fmla="*/ 129145 w 197408"/>
                  <a:gd name="connsiteY6" fmla="*/ 114989 h 114989"/>
                  <a:gd name="connsiteX7" fmla="*/ 5167 w 197408"/>
                  <a:gd name="connsiteY7" fmla="*/ 71148 h 114989"/>
                  <a:gd name="connsiteX8" fmla="*/ 0 w 197408"/>
                  <a:gd name="connsiteY8" fmla="*/ 57495 h 114989"/>
                  <a:gd name="connsiteX9" fmla="*/ 5167 w 197408"/>
                  <a:gd name="connsiteY9" fmla="*/ 43841 h 114989"/>
                  <a:gd name="connsiteX10" fmla="*/ 129145 w 197408"/>
                  <a:gd name="connsiteY10" fmla="*/ 0 h 114989"/>
                  <a:gd name="connsiteX0" fmla="*/ 141692 w 233132"/>
                  <a:gd name="connsiteY0" fmla="*/ 43841 h 135281"/>
                  <a:gd name="connsiteX1" fmla="*/ 190441 w 233132"/>
                  <a:gd name="connsiteY1" fmla="*/ 102730 h 135281"/>
                  <a:gd name="connsiteX2" fmla="*/ 197408 w 233132"/>
                  <a:gd name="connsiteY2" fmla="*/ 103865 h 135281"/>
                  <a:gd name="connsiteX3" fmla="*/ 129145 w 233132"/>
                  <a:gd name="connsiteY3" fmla="*/ 114989 h 135281"/>
                  <a:gd name="connsiteX4" fmla="*/ 5167 w 233132"/>
                  <a:gd name="connsiteY4" fmla="*/ 71148 h 135281"/>
                  <a:gd name="connsiteX5" fmla="*/ 0 w 233132"/>
                  <a:gd name="connsiteY5" fmla="*/ 57495 h 135281"/>
                  <a:gd name="connsiteX6" fmla="*/ 5167 w 233132"/>
                  <a:gd name="connsiteY6" fmla="*/ 43841 h 135281"/>
                  <a:gd name="connsiteX7" fmla="*/ 129145 w 233132"/>
                  <a:gd name="connsiteY7" fmla="*/ 0 h 135281"/>
                  <a:gd name="connsiteX8" fmla="*/ 197408 w 233132"/>
                  <a:gd name="connsiteY8" fmla="*/ 11124 h 135281"/>
                  <a:gd name="connsiteX9" fmla="*/ 190441 w 233132"/>
                  <a:gd name="connsiteY9" fmla="*/ 12260 h 135281"/>
                  <a:gd name="connsiteX10" fmla="*/ 233132 w 233132"/>
                  <a:gd name="connsiteY10" fmla="*/ 135281 h 135281"/>
                  <a:gd name="connsiteX0" fmla="*/ 141692 w 197408"/>
                  <a:gd name="connsiteY0" fmla="*/ 43841 h 114989"/>
                  <a:gd name="connsiteX1" fmla="*/ 190441 w 197408"/>
                  <a:gd name="connsiteY1" fmla="*/ 102730 h 114989"/>
                  <a:gd name="connsiteX2" fmla="*/ 197408 w 197408"/>
                  <a:gd name="connsiteY2" fmla="*/ 103865 h 114989"/>
                  <a:gd name="connsiteX3" fmla="*/ 129145 w 197408"/>
                  <a:gd name="connsiteY3" fmla="*/ 114989 h 114989"/>
                  <a:gd name="connsiteX4" fmla="*/ 5167 w 197408"/>
                  <a:gd name="connsiteY4" fmla="*/ 71148 h 114989"/>
                  <a:gd name="connsiteX5" fmla="*/ 0 w 197408"/>
                  <a:gd name="connsiteY5" fmla="*/ 57495 h 114989"/>
                  <a:gd name="connsiteX6" fmla="*/ 5167 w 197408"/>
                  <a:gd name="connsiteY6" fmla="*/ 43841 h 114989"/>
                  <a:gd name="connsiteX7" fmla="*/ 129145 w 197408"/>
                  <a:gd name="connsiteY7" fmla="*/ 0 h 114989"/>
                  <a:gd name="connsiteX8" fmla="*/ 197408 w 197408"/>
                  <a:gd name="connsiteY8" fmla="*/ 11124 h 114989"/>
                  <a:gd name="connsiteX9" fmla="*/ 190441 w 197408"/>
                  <a:gd name="connsiteY9" fmla="*/ 12260 h 114989"/>
                  <a:gd name="connsiteX0" fmla="*/ 190441 w 197408"/>
                  <a:gd name="connsiteY0" fmla="*/ 102730 h 114989"/>
                  <a:gd name="connsiteX1" fmla="*/ 197408 w 197408"/>
                  <a:gd name="connsiteY1" fmla="*/ 103865 h 114989"/>
                  <a:gd name="connsiteX2" fmla="*/ 129145 w 197408"/>
                  <a:gd name="connsiteY2" fmla="*/ 114989 h 114989"/>
                  <a:gd name="connsiteX3" fmla="*/ 5167 w 197408"/>
                  <a:gd name="connsiteY3" fmla="*/ 71148 h 114989"/>
                  <a:gd name="connsiteX4" fmla="*/ 0 w 197408"/>
                  <a:gd name="connsiteY4" fmla="*/ 57495 h 114989"/>
                  <a:gd name="connsiteX5" fmla="*/ 5167 w 197408"/>
                  <a:gd name="connsiteY5" fmla="*/ 43841 h 114989"/>
                  <a:gd name="connsiteX6" fmla="*/ 129145 w 197408"/>
                  <a:gd name="connsiteY6" fmla="*/ 0 h 114989"/>
                  <a:gd name="connsiteX7" fmla="*/ 197408 w 197408"/>
                  <a:gd name="connsiteY7" fmla="*/ 11124 h 114989"/>
                  <a:gd name="connsiteX8" fmla="*/ 190441 w 197408"/>
                  <a:gd name="connsiteY8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  <a:gd name="connsiteX7" fmla="*/ 190441 w 197408"/>
                  <a:gd name="connsiteY7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08" h="114989">
                    <a:moveTo>
                      <a:pt x="190441" y="102730"/>
                    </a:moveTo>
                    <a:lnTo>
                      <a:pt x="129145" y="114989"/>
                    </a:lnTo>
                    <a:cubicBezTo>
                      <a:pt x="73412" y="114989"/>
                      <a:pt x="25593" y="96911"/>
                      <a:pt x="5167" y="71148"/>
                    </a:cubicBezTo>
                    <a:lnTo>
                      <a:pt x="0" y="57495"/>
                    </a:lnTo>
                    <a:lnTo>
                      <a:pt x="5167" y="43841"/>
                    </a:lnTo>
                    <a:cubicBezTo>
                      <a:pt x="25593" y="18078"/>
                      <a:pt x="73412" y="0"/>
                      <a:pt x="129145" y="0"/>
                    </a:cubicBezTo>
                    <a:lnTo>
                      <a:pt x="197408" y="1112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0324B5EA-D8E9-4403-823B-5D43224B364D}"/>
                  </a:ext>
                </a:extLst>
              </p:cNvPr>
              <p:cNvSpPr/>
              <p:nvPr/>
            </p:nvSpPr>
            <p:spPr>
              <a:xfrm rot="1800000">
                <a:off x="1560431" y="4406506"/>
                <a:ext cx="81050" cy="47211"/>
              </a:xfrm>
              <a:custGeom>
                <a:avLst/>
                <a:gdLst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41692 w 197408"/>
                  <a:gd name="connsiteY5" fmla="*/ 71148 h 114989"/>
                  <a:gd name="connsiteX6" fmla="*/ 190441 w 197408"/>
                  <a:gd name="connsiteY6" fmla="*/ 102730 h 114989"/>
                  <a:gd name="connsiteX7" fmla="*/ 197408 w 197408"/>
                  <a:gd name="connsiteY7" fmla="*/ 103865 h 114989"/>
                  <a:gd name="connsiteX8" fmla="*/ 129145 w 197408"/>
                  <a:gd name="connsiteY8" fmla="*/ 114989 h 114989"/>
                  <a:gd name="connsiteX9" fmla="*/ 5167 w 197408"/>
                  <a:gd name="connsiteY9" fmla="*/ 71148 h 114989"/>
                  <a:gd name="connsiteX10" fmla="*/ 0 w 197408"/>
                  <a:gd name="connsiteY10" fmla="*/ 57495 h 114989"/>
                  <a:gd name="connsiteX11" fmla="*/ 5167 w 197408"/>
                  <a:gd name="connsiteY11" fmla="*/ 43841 h 114989"/>
                  <a:gd name="connsiteX12" fmla="*/ 129145 w 197408"/>
                  <a:gd name="connsiteY12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90441 w 197408"/>
                  <a:gd name="connsiteY5" fmla="*/ 102730 h 114989"/>
                  <a:gd name="connsiteX6" fmla="*/ 197408 w 197408"/>
                  <a:gd name="connsiteY6" fmla="*/ 103865 h 114989"/>
                  <a:gd name="connsiteX7" fmla="*/ 129145 w 197408"/>
                  <a:gd name="connsiteY7" fmla="*/ 114989 h 114989"/>
                  <a:gd name="connsiteX8" fmla="*/ 5167 w 197408"/>
                  <a:gd name="connsiteY8" fmla="*/ 71148 h 114989"/>
                  <a:gd name="connsiteX9" fmla="*/ 0 w 197408"/>
                  <a:gd name="connsiteY9" fmla="*/ 57495 h 114989"/>
                  <a:gd name="connsiteX10" fmla="*/ 5167 w 197408"/>
                  <a:gd name="connsiteY10" fmla="*/ 43841 h 114989"/>
                  <a:gd name="connsiteX11" fmla="*/ 129145 w 197408"/>
                  <a:gd name="connsiteY11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90441 w 197408"/>
                  <a:gd name="connsiteY4" fmla="*/ 102730 h 114989"/>
                  <a:gd name="connsiteX5" fmla="*/ 197408 w 197408"/>
                  <a:gd name="connsiteY5" fmla="*/ 103865 h 114989"/>
                  <a:gd name="connsiteX6" fmla="*/ 129145 w 197408"/>
                  <a:gd name="connsiteY6" fmla="*/ 114989 h 114989"/>
                  <a:gd name="connsiteX7" fmla="*/ 5167 w 197408"/>
                  <a:gd name="connsiteY7" fmla="*/ 71148 h 114989"/>
                  <a:gd name="connsiteX8" fmla="*/ 0 w 197408"/>
                  <a:gd name="connsiteY8" fmla="*/ 57495 h 114989"/>
                  <a:gd name="connsiteX9" fmla="*/ 5167 w 197408"/>
                  <a:gd name="connsiteY9" fmla="*/ 43841 h 114989"/>
                  <a:gd name="connsiteX10" fmla="*/ 129145 w 197408"/>
                  <a:gd name="connsiteY10" fmla="*/ 0 h 114989"/>
                  <a:gd name="connsiteX0" fmla="*/ 141692 w 233132"/>
                  <a:gd name="connsiteY0" fmla="*/ 43841 h 135281"/>
                  <a:gd name="connsiteX1" fmla="*/ 190441 w 233132"/>
                  <a:gd name="connsiteY1" fmla="*/ 102730 h 135281"/>
                  <a:gd name="connsiteX2" fmla="*/ 197408 w 233132"/>
                  <a:gd name="connsiteY2" fmla="*/ 103865 h 135281"/>
                  <a:gd name="connsiteX3" fmla="*/ 129145 w 233132"/>
                  <a:gd name="connsiteY3" fmla="*/ 114989 h 135281"/>
                  <a:gd name="connsiteX4" fmla="*/ 5167 w 233132"/>
                  <a:gd name="connsiteY4" fmla="*/ 71148 h 135281"/>
                  <a:gd name="connsiteX5" fmla="*/ 0 w 233132"/>
                  <a:gd name="connsiteY5" fmla="*/ 57495 h 135281"/>
                  <a:gd name="connsiteX6" fmla="*/ 5167 w 233132"/>
                  <a:gd name="connsiteY6" fmla="*/ 43841 h 135281"/>
                  <a:gd name="connsiteX7" fmla="*/ 129145 w 233132"/>
                  <a:gd name="connsiteY7" fmla="*/ 0 h 135281"/>
                  <a:gd name="connsiteX8" fmla="*/ 197408 w 233132"/>
                  <a:gd name="connsiteY8" fmla="*/ 11124 h 135281"/>
                  <a:gd name="connsiteX9" fmla="*/ 190441 w 233132"/>
                  <a:gd name="connsiteY9" fmla="*/ 12260 h 135281"/>
                  <a:gd name="connsiteX10" fmla="*/ 233132 w 233132"/>
                  <a:gd name="connsiteY10" fmla="*/ 135281 h 135281"/>
                  <a:gd name="connsiteX0" fmla="*/ 141692 w 197408"/>
                  <a:gd name="connsiteY0" fmla="*/ 43841 h 114989"/>
                  <a:gd name="connsiteX1" fmla="*/ 190441 w 197408"/>
                  <a:gd name="connsiteY1" fmla="*/ 102730 h 114989"/>
                  <a:gd name="connsiteX2" fmla="*/ 197408 w 197408"/>
                  <a:gd name="connsiteY2" fmla="*/ 103865 h 114989"/>
                  <a:gd name="connsiteX3" fmla="*/ 129145 w 197408"/>
                  <a:gd name="connsiteY3" fmla="*/ 114989 h 114989"/>
                  <a:gd name="connsiteX4" fmla="*/ 5167 w 197408"/>
                  <a:gd name="connsiteY4" fmla="*/ 71148 h 114989"/>
                  <a:gd name="connsiteX5" fmla="*/ 0 w 197408"/>
                  <a:gd name="connsiteY5" fmla="*/ 57495 h 114989"/>
                  <a:gd name="connsiteX6" fmla="*/ 5167 w 197408"/>
                  <a:gd name="connsiteY6" fmla="*/ 43841 h 114989"/>
                  <a:gd name="connsiteX7" fmla="*/ 129145 w 197408"/>
                  <a:gd name="connsiteY7" fmla="*/ 0 h 114989"/>
                  <a:gd name="connsiteX8" fmla="*/ 197408 w 197408"/>
                  <a:gd name="connsiteY8" fmla="*/ 11124 h 114989"/>
                  <a:gd name="connsiteX9" fmla="*/ 190441 w 197408"/>
                  <a:gd name="connsiteY9" fmla="*/ 12260 h 114989"/>
                  <a:gd name="connsiteX0" fmla="*/ 190441 w 197408"/>
                  <a:gd name="connsiteY0" fmla="*/ 102730 h 114989"/>
                  <a:gd name="connsiteX1" fmla="*/ 197408 w 197408"/>
                  <a:gd name="connsiteY1" fmla="*/ 103865 h 114989"/>
                  <a:gd name="connsiteX2" fmla="*/ 129145 w 197408"/>
                  <a:gd name="connsiteY2" fmla="*/ 114989 h 114989"/>
                  <a:gd name="connsiteX3" fmla="*/ 5167 w 197408"/>
                  <a:gd name="connsiteY3" fmla="*/ 71148 h 114989"/>
                  <a:gd name="connsiteX4" fmla="*/ 0 w 197408"/>
                  <a:gd name="connsiteY4" fmla="*/ 57495 h 114989"/>
                  <a:gd name="connsiteX5" fmla="*/ 5167 w 197408"/>
                  <a:gd name="connsiteY5" fmla="*/ 43841 h 114989"/>
                  <a:gd name="connsiteX6" fmla="*/ 129145 w 197408"/>
                  <a:gd name="connsiteY6" fmla="*/ 0 h 114989"/>
                  <a:gd name="connsiteX7" fmla="*/ 197408 w 197408"/>
                  <a:gd name="connsiteY7" fmla="*/ 11124 h 114989"/>
                  <a:gd name="connsiteX8" fmla="*/ 190441 w 197408"/>
                  <a:gd name="connsiteY8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  <a:gd name="connsiteX7" fmla="*/ 190441 w 197408"/>
                  <a:gd name="connsiteY7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08" h="114989">
                    <a:moveTo>
                      <a:pt x="190441" y="102730"/>
                    </a:moveTo>
                    <a:lnTo>
                      <a:pt x="129145" y="114989"/>
                    </a:lnTo>
                    <a:cubicBezTo>
                      <a:pt x="73412" y="114989"/>
                      <a:pt x="25593" y="96911"/>
                      <a:pt x="5167" y="71148"/>
                    </a:cubicBezTo>
                    <a:lnTo>
                      <a:pt x="0" y="57495"/>
                    </a:lnTo>
                    <a:lnTo>
                      <a:pt x="5167" y="43841"/>
                    </a:lnTo>
                    <a:cubicBezTo>
                      <a:pt x="25593" y="18078"/>
                      <a:pt x="73412" y="0"/>
                      <a:pt x="129145" y="0"/>
                    </a:cubicBezTo>
                    <a:lnTo>
                      <a:pt x="197408" y="1112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5DBBAE74-1ADD-4355-A71B-934705B13841}"/>
                  </a:ext>
                </a:extLst>
              </p:cNvPr>
              <p:cNvSpPr/>
              <p:nvPr/>
            </p:nvSpPr>
            <p:spPr>
              <a:xfrm rot="18900000" flipH="1">
                <a:off x="2989327" y="4364484"/>
                <a:ext cx="81050" cy="47211"/>
              </a:xfrm>
              <a:custGeom>
                <a:avLst/>
                <a:gdLst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41692 w 197408"/>
                  <a:gd name="connsiteY5" fmla="*/ 71148 h 114989"/>
                  <a:gd name="connsiteX6" fmla="*/ 190441 w 197408"/>
                  <a:gd name="connsiteY6" fmla="*/ 102730 h 114989"/>
                  <a:gd name="connsiteX7" fmla="*/ 197408 w 197408"/>
                  <a:gd name="connsiteY7" fmla="*/ 103865 h 114989"/>
                  <a:gd name="connsiteX8" fmla="*/ 129145 w 197408"/>
                  <a:gd name="connsiteY8" fmla="*/ 114989 h 114989"/>
                  <a:gd name="connsiteX9" fmla="*/ 5167 w 197408"/>
                  <a:gd name="connsiteY9" fmla="*/ 71148 h 114989"/>
                  <a:gd name="connsiteX10" fmla="*/ 0 w 197408"/>
                  <a:gd name="connsiteY10" fmla="*/ 57495 h 114989"/>
                  <a:gd name="connsiteX11" fmla="*/ 5167 w 197408"/>
                  <a:gd name="connsiteY11" fmla="*/ 43841 h 114989"/>
                  <a:gd name="connsiteX12" fmla="*/ 129145 w 197408"/>
                  <a:gd name="connsiteY12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36525 w 197408"/>
                  <a:gd name="connsiteY4" fmla="*/ 57495 h 114989"/>
                  <a:gd name="connsiteX5" fmla="*/ 190441 w 197408"/>
                  <a:gd name="connsiteY5" fmla="*/ 102730 h 114989"/>
                  <a:gd name="connsiteX6" fmla="*/ 197408 w 197408"/>
                  <a:gd name="connsiteY6" fmla="*/ 103865 h 114989"/>
                  <a:gd name="connsiteX7" fmla="*/ 129145 w 197408"/>
                  <a:gd name="connsiteY7" fmla="*/ 114989 h 114989"/>
                  <a:gd name="connsiteX8" fmla="*/ 5167 w 197408"/>
                  <a:gd name="connsiteY8" fmla="*/ 71148 h 114989"/>
                  <a:gd name="connsiteX9" fmla="*/ 0 w 197408"/>
                  <a:gd name="connsiteY9" fmla="*/ 57495 h 114989"/>
                  <a:gd name="connsiteX10" fmla="*/ 5167 w 197408"/>
                  <a:gd name="connsiteY10" fmla="*/ 43841 h 114989"/>
                  <a:gd name="connsiteX11" fmla="*/ 129145 w 197408"/>
                  <a:gd name="connsiteY11" fmla="*/ 0 h 114989"/>
                  <a:gd name="connsiteX0" fmla="*/ 129145 w 197408"/>
                  <a:gd name="connsiteY0" fmla="*/ 0 h 114989"/>
                  <a:gd name="connsiteX1" fmla="*/ 197408 w 197408"/>
                  <a:gd name="connsiteY1" fmla="*/ 11124 h 114989"/>
                  <a:gd name="connsiteX2" fmla="*/ 190441 w 197408"/>
                  <a:gd name="connsiteY2" fmla="*/ 12260 h 114989"/>
                  <a:gd name="connsiteX3" fmla="*/ 141692 w 197408"/>
                  <a:gd name="connsiteY3" fmla="*/ 43841 h 114989"/>
                  <a:gd name="connsiteX4" fmla="*/ 190441 w 197408"/>
                  <a:gd name="connsiteY4" fmla="*/ 102730 h 114989"/>
                  <a:gd name="connsiteX5" fmla="*/ 197408 w 197408"/>
                  <a:gd name="connsiteY5" fmla="*/ 103865 h 114989"/>
                  <a:gd name="connsiteX6" fmla="*/ 129145 w 197408"/>
                  <a:gd name="connsiteY6" fmla="*/ 114989 h 114989"/>
                  <a:gd name="connsiteX7" fmla="*/ 5167 w 197408"/>
                  <a:gd name="connsiteY7" fmla="*/ 71148 h 114989"/>
                  <a:gd name="connsiteX8" fmla="*/ 0 w 197408"/>
                  <a:gd name="connsiteY8" fmla="*/ 57495 h 114989"/>
                  <a:gd name="connsiteX9" fmla="*/ 5167 w 197408"/>
                  <a:gd name="connsiteY9" fmla="*/ 43841 h 114989"/>
                  <a:gd name="connsiteX10" fmla="*/ 129145 w 197408"/>
                  <a:gd name="connsiteY10" fmla="*/ 0 h 114989"/>
                  <a:gd name="connsiteX0" fmla="*/ 141692 w 233132"/>
                  <a:gd name="connsiteY0" fmla="*/ 43841 h 135281"/>
                  <a:gd name="connsiteX1" fmla="*/ 190441 w 233132"/>
                  <a:gd name="connsiteY1" fmla="*/ 102730 h 135281"/>
                  <a:gd name="connsiteX2" fmla="*/ 197408 w 233132"/>
                  <a:gd name="connsiteY2" fmla="*/ 103865 h 135281"/>
                  <a:gd name="connsiteX3" fmla="*/ 129145 w 233132"/>
                  <a:gd name="connsiteY3" fmla="*/ 114989 h 135281"/>
                  <a:gd name="connsiteX4" fmla="*/ 5167 w 233132"/>
                  <a:gd name="connsiteY4" fmla="*/ 71148 h 135281"/>
                  <a:gd name="connsiteX5" fmla="*/ 0 w 233132"/>
                  <a:gd name="connsiteY5" fmla="*/ 57495 h 135281"/>
                  <a:gd name="connsiteX6" fmla="*/ 5167 w 233132"/>
                  <a:gd name="connsiteY6" fmla="*/ 43841 h 135281"/>
                  <a:gd name="connsiteX7" fmla="*/ 129145 w 233132"/>
                  <a:gd name="connsiteY7" fmla="*/ 0 h 135281"/>
                  <a:gd name="connsiteX8" fmla="*/ 197408 w 233132"/>
                  <a:gd name="connsiteY8" fmla="*/ 11124 h 135281"/>
                  <a:gd name="connsiteX9" fmla="*/ 190441 w 233132"/>
                  <a:gd name="connsiteY9" fmla="*/ 12260 h 135281"/>
                  <a:gd name="connsiteX10" fmla="*/ 233132 w 233132"/>
                  <a:gd name="connsiteY10" fmla="*/ 135281 h 135281"/>
                  <a:gd name="connsiteX0" fmla="*/ 141692 w 197408"/>
                  <a:gd name="connsiteY0" fmla="*/ 43841 h 114989"/>
                  <a:gd name="connsiteX1" fmla="*/ 190441 w 197408"/>
                  <a:gd name="connsiteY1" fmla="*/ 102730 h 114989"/>
                  <a:gd name="connsiteX2" fmla="*/ 197408 w 197408"/>
                  <a:gd name="connsiteY2" fmla="*/ 103865 h 114989"/>
                  <a:gd name="connsiteX3" fmla="*/ 129145 w 197408"/>
                  <a:gd name="connsiteY3" fmla="*/ 114989 h 114989"/>
                  <a:gd name="connsiteX4" fmla="*/ 5167 w 197408"/>
                  <a:gd name="connsiteY4" fmla="*/ 71148 h 114989"/>
                  <a:gd name="connsiteX5" fmla="*/ 0 w 197408"/>
                  <a:gd name="connsiteY5" fmla="*/ 57495 h 114989"/>
                  <a:gd name="connsiteX6" fmla="*/ 5167 w 197408"/>
                  <a:gd name="connsiteY6" fmla="*/ 43841 h 114989"/>
                  <a:gd name="connsiteX7" fmla="*/ 129145 w 197408"/>
                  <a:gd name="connsiteY7" fmla="*/ 0 h 114989"/>
                  <a:gd name="connsiteX8" fmla="*/ 197408 w 197408"/>
                  <a:gd name="connsiteY8" fmla="*/ 11124 h 114989"/>
                  <a:gd name="connsiteX9" fmla="*/ 190441 w 197408"/>
                  <a:gd name="connsiteY9" fmla="*/ 12260 h 114989"/>
                  <a:gd name="connsiteX0" fmla="*/ 190441 w 197408"/>
                  <a:gd name="connsiteY0" fmla="*/ 102730 h 114989"/>
                  <a:gd name="connsiteX1" fmla="*/ 197408 w 197408"/>
                  <a:gd name="connsiteY1" fmla="*/ 103865 h 114989"/>
                  <a:gd name="connsiteX2" fmla="*/ 129145 w 197408"/>
                  <a:gd name="connsiteY2" fmla="*/ 114989 h 114989"/>
                  <a:gd name="connsiteX3" fmla="*/ 5167 w 197408"/>
                  <a:gd name="connsiteY3" fmla="*/ 71148 h 114989"/>
                  <a:gd name="connsiteX4" fmla="*/ 0 w 197408"/>
                  <a:gd name="connsiteY4" fmla="*/ 57495 h 114989"/>
                  <a:gd name="connsiteX5" fmla="*/ 5167 w 197408"/>
                  <a:gd name="connsiteY5" fmla="*/ 43841 h 114989"/>
                  <a:gd name="connsiteX6" fmla="*/ 129145 w 197408"/>
                  <a:gd name="connsiteY6" fmla="*/ 0 h 114989"/>
                  <a:gd name="connsiteX7" fmla="*/ 197408 w 197408"/>
                  <a:gd name="connsiteY7" fmla="*/ 11124 h 114989"/>
                  <a:gd name="connsiteX8" fmla="*/ 190441 w 197408"/>
                  <a:gd name="connsiteY8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  <a:gd name="connsiteX7" fmla="*/ 190441 w 197408"/>
                  <a:gd name="connsiteY7" fmla="*/ 12260 h 114989"/>
                  <a:gd name="connsiteX0" fmla="*/ 190441 w 197408"/>
                  <a:gd name="connsiteY0" fmla="*/ 102730 h 114989"/>
                  <a:gd name="connsiteX1" fmla="*/ 129145 w 197408"/>
                  <a:gd name="connsiteY1" fmla="*/ 114989 h 114989"/>
                  <a:gd name="connsiteX2" fmla="*/ 5167 w 197408"/>
                  <a:gd name="connsiteY2" fmla="*/ 71148 h 114989"/>
                  <a:gd name="connsiteX3" fmla="*/ 0 w 197408"/>
                  <a:gd name="connsiteY3" fmla="*/ 57495 h 114989"/>
                  <a:gd name="connsiteX4" fmla="*/ 5167 w 197408"/>
                  <a:gd name="connsiteY4" fmla="*/ 43841 h 114989"/>
                  <a:gd name="connsiteX5" fmla="*/ 129145 w 197408"/>
                  <a:gd name="connsiteY5" fmla="*/ 0 h 114989"/>
                  <a:gd name="connsiteX6" fmla="*/ 197408 w 197408"/>
                  <a:gd name="connsiteY6" fmla="*/ 11124 h 11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08" h="114989">
                    <a:moveTo>
                      <a:pt x="190441" y="102730"/>
                    </a:moveTo>
                    <a:lnTo>
                      <a:pt x="129145" y="114989"/>
                    </a:lnTo>
                    <a:cubicBezTo>
                      <a:pt x="73412" y="114989"/>
                      <a:pt x="25593" y="96911"/>
                      <a:pt x="5167" y="71148"/>
                    </a:cubicBezTo>
                    <a:lnTo>
                      <a:pt x="0" y="57495"/>
                    </a:lnTo>
                    <a:lnTo>
                      <a:pt x="5167" y="43841"/>
                    </a:lnTo>
                    <a:cubicBezTo>
                      <a:pt x="25593" y="18078"/>
                      <a:pt x="73412" y="0"/>
                      <a:pt x="129145" y="0"/>
                    </a:cubicBezTo>
                    <a:lnTo>
                      <a:pt x="197408" y="1112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A0F278E5-EDCA-4C3F-818C-9063B68539B2}"/>
                  </a:ext>
                </a:extLst>
              </p:cNvPr>
              <p:cNvSpPr/>
              <p:nvPr/>
            </p:nvSpPr>
            <p:spPr>
              <a:xfrm rot="2700000">
                <a:off x="1837321" y="4144979"/>
                <a:ext cx="124601" cy="132802"/>
              </a:xfrm>
              <a:custGeom>
                <a:avLst/>
                <a:gdLst>
                  <a:gd name="connsiteX0" fmla="*/ 19755 w 273192"/>
                  <a:gd name="connsiteY0" fmla="*/ 79020 h 292875"/>
                  <a:gd name="connsiteX1" fmla="*/ 103781 w 273192"/>
                  <a:gd name="connsiteY1" fmla="*/ 51680 h 292875"/>
                  <a:gd name="connsiteX2" fmla="*/ 131625 w 273192"/>
                  <a:gd name="connsiteY2" fmla="*/ 57548 h 292875"/>
                  <a:gd name="connsiteX3" fmla="*/ 148653 w 273192"/>
                  <a:gd name="connsiteY3" fmla="*/ 46448 h 292875"/>
                  <a:gd name="connsiteX4" fmla="*/ 177500 w 273192"/>
                  <a:gd name="connsiteY4" fmla="*/ 43902 h 292875"/>
                  <a:gd name="connsiteX5" fmla="*/ 184638 w 273192"/>
                  <a:gd name="connsiteY5" fmla="*/ 29833 h 292875"/>
                  <a:gd name="connsiteX6" fmla="*/ 226777 w 273192"/>
                  <a:gd name="connsiteY6" fmla="*/ 280 h 292875"/>
                  <a:gd name="connsiteX7" fmla="*/ 239050 w 273192"/>
                  <a:gd name="connsiteY7" fmla="*/ 0 h 292875"/>
                  <a:gd name="connsiteX8" fmla="*/ 249537 w 273192"/>
                  <a:gd name="connsiteY8" fmla="*/ 6379 h 292875"/>
                  <a:gd name="connsiteX9" fmla="*/ 267891 w 273192"/>
                  <a:gd name="connsiteY9" fmla="*/ 115170 h 292875"/>
                  <a:gd name="connsiteX10" fmla="*/ 197601 w 273192"/>
                  <a:gd name="connsiteY10" fmla="*/ 200209 h 292875"/>
                  <a:gd name="connsiteX11" fmla="*/ 193271 w 273192"/>
                  <a:gd name="connsiteY11" fmla="*/ 200308 h 292875"/>
                  <a:gd name="connsiteX12" fmla="*/ 181875 w 273192"/>
                  <a:gd name="connsiteY12" fmla="*/ 231546 h 292875"/>
                  <a:gd name="connsiteX13" fmla="*/ 135565 w 273192"/>
                  <a:gd name="connsiteY13" fmla="*/ 273098 h 292875"/>
                  <a:gd name="connsiteX14" fmla="*/ 25731 w 273192"/>
                  <a:gd name="connsiteY14" fmla="*/ 283528 h 292875"/>
                  <a:gd name="connsiteX15" fmla="*/ 16855 w 273192"/>
                  <a:gd name="connsiteY15" fmla="*/ 275048 h 292875"/>
                  <a:gd name="connsiteX16" fmla="*/ 13949 w 273192"/>
                  <a:gd name="connsiteY16" fmla="*/ 263121 h 292875"/>
                  <a:gd name="connsiteX17" fmla="*/ 31589 w 273192"/>
                  <a:gd name="connsiteY17" fmla="*/ 214769 h 292875"/>
                  <a:gd name="connsiteX18" fmla="*/ 60682 w 273192"/>
                  <a:gd name="connsiteY18" fmla="*/ 188664 h 292875"/>
                  <a:gd name="connsiteX19" fmla="*/ 58029 w 273192"/>
                  <a:gd name="connsiteY19" fmla="*/ 183817 h 292875"/>
                  <a:gd name="connsiteX20" fmla="*/ 60320 w 273192"/>
                  <a:gd name="connsiteY20" fmla="*/ 157854 h 292875"/>
                  <a:gd name="connsiteX21" fmla="*/ 42899 w 273192"/>
                  <a:gd name="connsiteY21" fmla="*/ 154182 h 292875"/>
                  <a:gd name="connsiteX22" fmla="*/ 3447 w 273192"/>
                  <a:gd name="connsiteY22" fmla="*/ 121128 h 292875"/>
                  <a:gd name="connsiteX23" fmla="*/ 0 w 273192"/>
                  <a:gd name="connsiteY23" fmla="*/ 109347 h 292875"/>
                  <a:gd name="connsiteX24" fmla="*/ 3447 w 273192"/>
                  <a:gd name="connsiteY24" fmla="*/ 97565 h 292875"/>
                  <a:gd name="connsiteX25" fmla="*/ 19755 w 273192"/>
                  <a:gd name="connsiteY25" fmla="*/ 79020 h 292875"/>
                  <a:gd name="connsiteX0" fmla="*/ 19755 w 273192"/>
                  <a:gd name="connsiteY0" fmla="*/ 79020 h 292875"/>
                  <a:gd name="connsiteX1" fmla="*/ 103781 w 273192"/>
                  <a:gd name="connsiteY1" fmla="*/ 51680 h 292875"/>
                  <a:gd name="connsiteX2" fmla="*/ 131625 w 273192"/>
                  <a:gd name="connsiteY2" fmla="*/ 57548 h 292875"/>
                  <a:gd name="connsiteX3" fmla="*/ 148653 w 273192"/>
                  <a:gd name="connsiteY3" fmla="*/ 46448 h 292875"/>
                  <a:gd name="connsiteX4" fmla="*/ 177500 w 273192"/>
                  <a:gd name="connsiteY4" fmla="*/ 43902 h 292875"/>
                  <a:gd name="connsiteX5" fmla="*/ 184638 w 273192"/>
                  <a:gd name="connsiteY5" fmla="*/ 29833 h 292875"/>
                  <a:gd name="connsiteX6" fmla="*/ 226777 w 273192"/>
                  <a:gd name="connsiteY6" fmla="*/ 280 h 292875"/>
                  <a:gd name="connsiteX7" fmla="*/ 239050 w 273192"/>
                  <a:gd name="connsiteY7" fmla="*/ 0 h 292875"/>
                  <a:gd name="connsiteX8" fmla="*/ 249537 w 273192"/>
                  <a:gd name="connsiteY8" fmla="*/ 6379 h 292875"/>
                  <a:gd name="connsiteX9" fmla="*/ 267891 w 273192"/>
                  <a:gd name="connsiteY9" fmla="*/ 115170 h 292875"/>
                  <a:gd name="connsiteX10" fmla="*/ 197601 w 273192"/>
                  <a:gd name="connsiteY10" fmla="*/ 200209 h 292875"/>
                  <a:gd name="connsiteX11" fmla="*/ 193271 w 273192"/>
                  <a:gd name="connsiteY11" fmla="*/ 200308 h 292875"/>
                  <a:gd name="connsiteX12" fmla="*/ 135565 w 273192"/>
                  <a:gd name="connsiteY12" fmla="*/ 273098 h 292875"/>
                  <a:gd name="connsiteX13" fmla="*/ 25731 w 273192"/>
                  <a:gd name="connsiteY13" fmla="*/ 283528 h 292875"/>
                  <a:gd name="connsiteX14" fmla="*/ 16855 w 273192"/>
                  <a:gd name="connsiteY14" fmla="*/ 275048 h 292875"/>
                  <a:gd name="connsiteX15" fmla="*/ 13949 w 273192"/>
                  <a:gd name="connsiteY15" fmla="*/ 263121 h 292875"/>
                  <a:gd name="connsiteX16" fmla="*/ 31589 w 273192"/>
                  <a:gd name="connsiteY16" fmla="*/ 214769 h 292875"/>
                  <a:gd name="connsiteX17" fmla="*/ 60682 w 273192"/>
                  <a:gd name="connsiteY17" fmla="*/ 188664 h 292875"/>
                  <a:gd name="connsiteX18" fmla="*/ 58029 w 273192"/>
                  <a:gd name="connsiteY18" fmla="*/ 183817 h 292875"/>
                  <a:gd name="connsiteX19" fmla="*/ 60320 w 273192"/>
                  <a:gd name="connsiteY19" fmla="*/ 157854 h 292875"/>
                  <a:gd name="connsiteX20" fmla="*/ 42899 w 273192"/>
                  <a:gd name="connsiteY20" fmla="*/ 154182 h 292875"/>
                  <a:gd name="connsiteX21" fmla="*/ 3447 w 273192"/>
                  <a:gd name="connsiteY21" fmla="*/ 121128 h 292875"/>
                  <a:gd name="connsiteX22" fmla="*/ 0 w 273192"/>
                  <a:gd name="connsiteY22" fmla="*/ 109347 h 292875"/>
                  <a:gd name="connsiteX23" fmla="*/ 3447 w 273192"/>
                  <a:gd name="connsiteY23" fmla="*/ 97565 h 292875"/>
                  <a:gd name="connsiteX24" fmla="*/ 19755 w 273192"/>
                  <a:gd name="connsiteY24" fmla="*/ 79020 h 292875"/>
                  <a:gd name="connsiteX0" fmla="*/ 19755 w 273192"/>
                  <a:gd name="connsiteY0" fmla="*/ 79020 h 292875"/>
                  <a:gd name="connsiteX1" fmla="*/ 103781 w 273192"/>
                  <a:gd name="connsiteY1" fmla="*/ 51680 h 292875"/>
                  <a:gd name="connsiteX2" fmla="*/ 131625 w 273192"/>
                  <a:gd name="connsiteY2" fmla="*/ 57548 h 292875"/>
                  <a:gd name="connsiteX3" fmla="*/ 148653 w 273192"/>
                  <a:gd name="connsiteY3" fmla="*/ 46448 h 292875"/>
                  <a:gd name="connsiteX4" fmla="*/ 177500 w 273192"/>
                  <a:gd name="connsiteY4" fmla="*/ 43902 h 292875"/>
                  <a:gd name="connsiteX5" fmla="*/ 184638 w 273192"/>
                  <a:gd name="connsiteY5" fmla="*/ 29833 h 292875"/>
                  <a:gd name="connsiteX6" fmla="*/ 226777 w 273192"/>
                  <a:gd name="connsiteY6" fmla="*/ 280 h 292875"/>
                  <a:gd name="connsiteX7" fmla="*/ 239050 w 273192"/>
                  <a:gd name="connsiteY7" fmla="*/ 0 h 292875"/>
                  <a:gd name="connsiteX8" fmla="*/ 249537 w 273192"/>
                  <a:gd name="connsiteY8" fmla="*/ 6379 h 292875"/>
                  <a:gd name="connsiteX9" fmla="*/ 267891 w 273192"/>
                  <a:gd name="connsiteY9" fmla="*/ 115170 h 292875"/>
                  <a:gd name="connsiteX10" fmla="*/ 197601 w 273192"/>
                  <a:gd name="connsiteY10" fmla="*/ 200209 h 292875"/>
                  <a:gd name="connsiteX11" fmla="*/ 135565 w 273192"/>
                  <a:gd name="connsiteY11" fmla="*/ 273098 h 292875"/>
                  <a:gd name="connsiteX12" fmla="*/ 25731 w 273192"/>
                  <a:gd name="connsiteY12" fmla="*/ 283528 h 292875"/>
                  <a:gd name="connsiteX13" fmla="*/ 16855 w 273192"/>
                  <a:gd name="connsiteY13" fmla="*/ 275048 h 292875"/>
                  <a:gd name="connsiteX14" fmla="*/ 13949 w 273192"/>
                  <a:gd name="connsiteY14" fmla="*/ 263121 h 292875"/>
                  <a:gd name="connsiteX15" fmla="*/ 31589 w 273192"/>
                  <a:gd name="connsiteY15" fmla="*/ 214769 h 292875"/>
                  <a:gd name="connsiteX16" fmla="*/ 60682 w 273192"/>
                  <a:gd name="connsiteY16" fmla="*/ 188664 h 292875"/>
                  <a:gd name="connsiteX17" fmla="*/ 58029 w 273192"/>
                  <a:gd name="connsiteY17" fmla="*/ 183817 h 292875"/>
                  <a:gd name="connsiteX18" fmla="*/ 60320 w 273192"/>
                  <a:gd name="connsiteY18" fmla="*/ 157854 h 292875"/>
                  <a:gd name="connsiteX19" fmla="*/ 42899 w 273192"/>
                  <a:gd name="connsiteY19" fmla="*/ 154182 h 292875"/>
                  <a:gd name="connsiteX20" fmla="*/ 3447 w 273192"/>
                  <a:gd name="connsiteY20" fmla="*/ 121128 h 292875"/>
                  <a:gd name="connsiteX21" fmla="*/ 0 w 273192"/>
                  <a:gd name="connsiteY21" fmla="*/ 109347 h 292875"/>
                  <a:gd name="connsiteX22" fmla="*/ 3447 w 273192"/>
                  <a:gd name="connsiteY22" fmla="*/ 97565 h 292875"/>
                  <a:gd name="connsiteX23" fmla="*/ 19755 w 273192"/>
                  <a:gd name="connsiteY23" fmla="*/ 79020 h 292875"/>
                  <a:gd name="connsiteX0" fmla="*/ 19755 w 276436"/>
                  <a:gd name="connsiteY0" fmla="*/ 79020 h 294629"/>
                  <a:gd name="connsiteX1" fmla="*/ 103781 w 276436"/>
                  <a:gd name="connsiteY1" fmla="*/ 51680 h 294629"/>
                  <a:gd name="connsiteX2" fmla="*/ 131625 w 276436"/>
                  <a:gd name="connsiteY2" fmla="*/ 57548 h 294629"/>
                  <a:gd name="connsiteX3" fmla="*/ 148653 w 276436"/>
                  <a:gd name="connsiteY3" fmla="*/ 46448 h 294629"/>
                  <a:gd name="connsiteX4" fmla="*/ 177500 w 276436"/>
                  <a:gd name="connsiteY4" fmla="*/ 43902 h 294629"/>
                  <a:gd name="connsiteX5" fmla="*/ 184638 w 276436"/>
                  <a:gd name="connsiteY5" fmla="*/ 29833 h 294629"/>
                  <a:gd name="connsiteX6" fmla="*/ 226777 w 276436"/>
                  <a:gd name="connsiteY6" fmla="*/ 280 h 294629"/>
                  <a:gd name="connsiteX7" fmla="*/ 239050 w 276436"/>
                  <a:gd name="connsiteY7" fmla="*/ 0 h 294629"/>
                  <a:gd name="connsiteX8" fmla="*/ 249537 w 276436"/>
                  <a:gd name="connsiteY8" fmla="*/ 6379 h 294629"/>
                  <a:gd name="connsiteX9" fmla="*/ 267891 w 276436"/>
                  <a:gd name="connsiteY9" fmla="*/ 115170 h 294629"/>
                  <a:gd name="connsiteX10" fmla="*/ 135565 w 276436"/>
                  <a:gd name="connsiteY10" fmla="*/ 273098 h 294629"/>
                  <a:gd name="connsiteX11" fmla="*/ 25731 w 276436"/>
                  <a:gd name="connsiteY11" fmla="*/ 283528 h 294629"/>
                  <a:gd name="connsiteX12" fmla="*/ 16855 w 276436"/>
                  <a:gd name="connsiteY12" fmla="*/ 275048 h 294629"/>
                  <a:gd name="connsiteX13" fmla="*/ 13949 w 276436"/>
                  <a:gd name="connsiteY13" fmla="*/ 263121 h 294629"/>
                  <a:gd name="connsiteX14" fmla="*/ 31589 w 276436"/>
                  <a:gd name="connsiteY14" fmla="*/ 214769 h 294629"/>
                  <a:gd name="connsiteX15" fmla="*/ 60682 w 276436"/>
                  <a:gd name="connsiteY15" fmla="*/ 188664 h 294629"/>
                  <a:gd name="connsiteX16" fmla="*/ 58029 w 276436"/>
                  <a:gd name="connsiteY16" fmla="*/ 183817 h 294629"/>
                  <a:gd name="connsiteX17" fmla="*/ 60320 w 276436"/>
                  <a:gd name="connsiteY17" fmla="*/ 157854 h 294629"/>
                  <a:gd name="connsiteX18" fmla="*/ 42899 w 276436"/>
                  <a:gd name="connsiteY18" fmla="*/ 154182 h 294629"/>
                  <a:gd name="connsiteX19" fmla="*/ 3447 w 276436"/>
                  <a:gd name="connsiteY19" fmla="*/ 121128 h 294629"/>
                  <a:gd name="connsiteX20" fmla="*/ 0 w 276436"/>
                  <a:gd name="connsiteY20" fmla="*/ 109347 h 294629"/>
                  <a:gd name="connsiteX21" fmla="*/ 3447 w 276436"/>
                  <a:gd name="connsiteY21" fmla="*/ 97565 h 294629"/>
                  <a:gd name="connsiteX22" fmla="*/ 19755 w 276436"/>
                  <a:gd name="connsiteY22" fmla="*/ 79020 h 294629"/>
                  <a:gd name="connsiteX0" fmla="*/ 135565 w 276436"/>
                  <a:gd name="connsiteY0" fmla="*/ 273098 h 364538"/>
                  <a:gd name="connsiteX1" fmla="*/ 25731 w 276436"/>
                  <a:gd name="connsiteY1" fmla="*/ 283528 h 364538"/>
                  <a:gd name="connsiteX2" fmla="*/ 16855 w 276436"/>
                  <a:gd name="connsiteY2" fmla="*/ 275048 h 364538"/>
                  <a:gd name="connsiteX3" fmla="*/ 13949 w 276436"/>
                  <a:gd name="connsiteY3" fmla="*/ 263121 h 364538"/>
                  <a:gd name="connsiteX4" fmla="*/ 31589 w 276436"/>
                  <a:gd name="connsiteY4" fmla="*/ 214769 h 364538"/>
                  <a:gd name="connsiteX5" fmla="*/ 60682 w 276436"/>
                  <a:gd name="connsiteY5" fmla="*/ 188664 h 364538"/>
                  <a:gd name="connsiteX6" fmla="*/ 58029 w 276436"/>
                  <a:gd name="connsiteY6" fmla="*/ 183817 h 364538"/>
                  <a:gd name="connsiteX7" fmla="*/ 60320 w 276436"/>
                  <a:gd name="connsiteY7" fmla="*/ 157854 h 364538"/>
                  <a:gd name="connsiteX8" fmla="*/ 42899 w 276436"/>
                  <a:gd name="connsiteY8" fmla="*/ 154182 h 364538"/>
                  <a:gd name="connsiteX9" fmla="*/ 3447 w 276436"/>
                  <a:gd name="connsiteY9" fmla="*/ 121128 h 364538"/>
                  <a:gd name="connsiteX10" fmla="*/ 0 w 276436"/>
                  <a:gd name="connsiteY10" fmla="*/ 109347 h 364538"/>
                  <a:gd name="connsiteX11" fmla="*/ 3447 w 276436"/>
                  <a:gd name="connsiteY11" fmla="*/ 97565 h 364538"/>
                  <a:gd name="connsiteX12" fmla="*/ 19755 w 276436"/>
                  <a:gd name="connsiteY12" fmla="*/ 79020 h 364538"/>
                  <a:gd name="connsiteX13" fmla="*/ 103781 w 276436"/>
                  <a:gd name="connsiteY13" fmla="*/ 51680 h 364538"/>
                  <a:gd name="connsiteX14" fmla="*/ 131625 w 276436"/>
                  <a:gd name="connsiteY14" fmla="*/ 57548 h 364538"/>
                  <a:gd name="connsiteX15" fmla="*/ 148653 w 276436"/>
                  <a:gd name="connsiteY15" fmla="*/ 46448 h 364538"/>
                  <a:gd name="connsiteX16" fmla="*/ 177500 w 276436"/>
                  <a:gd name="connsiteY16" fmla="*/ 43902 h 364538"/>
                  <a:gd name="connsiteX17" fmla="*/ 184638 w 276436"/>
                  <a:gd name="connsiteY17" fmla="*/ 29833 h 364538"/>
                  <a:gd name="connsiteX18" fmla="*/ 226777 w 276436"/>
                  <a:gd name="connsiteY18" fmla="*/ 280 h 364538"/>
                  <a:gd name="connsiteX19" fmla="*/ 239050 w 276436"/>
                  <a:gd name="connsiteY19" fmla="*/ 0 h 364538"/>
                  <a:gd name="connsiteX20" fmla="*/ 249537 w 276436"/>
                  <a:gd name="connsiteY20" fmla="*/ 6379 h 364538"/>
                  <a:gd name="connsiteX21" fmla="*/ 267891 w 276436"/>
                  <a:gd name="connsiteY21" fmla="*/ 115170 h 364538"/>
                  <a:gd name="connsiteX22" fmla="*/ 227005 w 276436"/>
                  <a:gd name="connsiteY22" fmla="*/ 364538 h 364538"/>
                  <a:gd name="connsiteX0" fmla="*/ 135565 w 276436"/>
                  <a:gd name="connsiteY0" fmla="*/ 273098 h 294629"/>
                  <a:gd name="connsiteX1" fmla="*/ 25731 w 276436"/>
                  <a:gd name="connsiteY1" fmla="*/ 283528 h 294629"/>
                  <a:gd name="connsiteX2" fmla="*/ 16855 w 276436"/>
                  <a:gd name="connsiteY2" fmla="*/ 275048 h 294629"/>
                  <a:gd name="connsiteX3" fmla="*/ 13949 w 276436"/>
                  <a:gd name="connsiteY3" fmla="*/ 263121 h 294629"/>
                  <a:gd name="connsiteX4" fmla="*/ 31589 w 276436"/>
                  <a:gd name="connsiteY4" fmla="*/ 214769 h 294629"/>
                  <a:gd name="connsiteX5" fmla="*/ 60682 w 276436"/>
                  <a:gd name="connsiteY5" fmla="*/ 188664 h 294629"/>
                  <a:gd name="connsiteX6" fmla="*/ 58029 w 276436"/>
                  <a:gd name="connsiteY6" fmla="*/ 183817 h 294629"/>
                  <a:gd name="connsiteX7" fmla="*/ 60320 w 276436"/>
                  <a:gd name="connsiteY7" fmla="*/ 157854 h 294629"/>
                  <a:gd name="connsiteX8" fmla="*/ 42899 w 276436"/>
                  <a:gd name="connsiteY8" fmla="*/ 154182 h 294629"/>
                  <a:gd name="connsiteX9" fmla="*/ 3447 w 276436"/>
                  <a:gd name="connsiteY9" fmla="*/ 121128 h 294629"/>
                  <a:gd name="connsiteX10" fmla="*/ 0 w 276436"/>
                  <a:gd name="connsiteY10" fmla="*/ 109347 h 294629"/>
                  <a:gd name="connsiteX11" fmla="*/ 3447 w 276436"/>
                  <a:gd name="connsiteY11" fmla="*/ 97565 h 294629"/>
                  <a:gd name="connsiteX12" fmla="*/ 19755 w 276436"/>
                  <a:gd name="connsiteY12" fmla="*/ 79020 h 294629"/>
                  <a:gd name="connsiteX13" fmla="*/ 103781 w 276436"/>
                  <a:gd name="connsiteY13" fmla="*/ 51680 h 294629"/>
                  <a:gd name="connsiteX14" fmla="*/ 131625 w 276436"/>
                  <a:gd name="connsiteY14" fmla="*/ 57548 h 294629"/>
                  <a:gd name="connsiteX15" fmla="*/ 148653 w 276436"/>
                  <a:gd name="connsiteY15" fmla="*/ 46448 h 294629"/>
                  <a:gd name="connsiteX16" fmla="*/ 177500 w 276436"/>
                  <a:gd name="connsiteY16" fmla="*/ 43902 h 294629"/>
                  <a:gd name="connsiteX17" fmla="*/ 184638 w 276436"/>
                  <a:gd name="connsiteY17" fmla="*/ 29833 h 294629"/>
                  <a:gd name="connsiteX18" fmla="*/ 226777 w 276436"/>
                  <a:gd name="connsiteY18" fmla="*/ 280 h 294629"/>
                  <a:gd name="connsiteX19" fmla="*/ 239050 w 276436"/>
                  <a:gd name="connsiteY19" fmla="*/ 0 h 294629"/>
                  <a:gd name="connsiteX20" fmla="*/ 249537 w 276436"/>
                  <a:gd name="connsiteY20" fmla="*/ 6379 h 294629"/>
                  <a:gd name="connsiteX21" fmla="*/ 267891 w 276436"/>
                  <a:gd name="connsiteY21" fmla="*/ 115170 h 29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6436" h="294629">
                    <a:moveTo>
                      <a:pt x="135565" y="273098"/>
                    </a:moveTo>
                    <a:cubicBezTo>
                      <a:pt x="95205" y="301158"/>
                      <a:pt x="53530" y="298614"/>
                      <a:pt x="25731" y="283528"/>
                    </a:cubicBezTo>
                    <a:lnTo>
                      <a:pt x="16855" y="275048"/>
                    </a:lnTo>
                    <a:lnTo>
                      <a:pt x="13949" y="263121"/>
                    </a:lnTo>
                    <a:cubicBezTo>
                      <a:pt x="14366" y="247312"/>
                      <a:pt x="20588" y="230474"/>
                      <a:pt x="31589" y="214769"/>
                    </a:cubicBezTo>
                    <a:lnTo>
                      <a:pt x="60682" y="188664"/>
                    </a:lnTo>
                    <a:lnTo>
                      <a:pt x="58029" y="183817"/>
                    </a:lnTo>
                    <a:lnTo>
                      <a:pt x="60320" y="157854"/>
                    </a:lnTo>
                    <a:lnTo>
                      <a:pt x="42899" y="154182"/>
                    </a:lnTo>
                    <a:cubicBezTo>
                      <a:pt x="25520" y="146082"/>
                      <a:pt x="11713" y="134611"/>
                      <a:pt x="3447" y="121128"/>
                    </a:cubicBezTo>
                    <a:lnTo>
                      <a:pt x="0" y="109347"/>
                    </a:lnTo>
                    <a:lnTo>
                      <a:pt x="3447" y="97565"/>
                    </a:lnTo>
                    <a:cubicBezTo>
                      <a:pt x="7580" y="90824"/>
                      <a:pt x="13098" y="84585"/>
                      <a:pt x="19755" y="79020"/>
                    </a:cubicBezTo>
                    <a:cubicBezTo>
                      <a:pt x="39728" y="62322"/>
                      <a:pt x="69953" y="51680"/>
                      <a:pt x="103781" y="51680"/>
                    </a:cubicBezTo>
                    <a:lnTo>
                      <a:pt x="131625" y="57548"/>
                    </a:lnTo>
                    <a:lnTo>
                      <a:pt x="148653" y="46448"/>
                    </a:lnTo>
                    <a:lnTo>
                      <a:pt x="177500" y="43902"/>
                    </a:lnTo>
                    <a:lnTo>
                      <a:pt x="184638" y="29833"/>
                    </a:lnTo>
                    <a:cubicBezTo>
                      <a:pt x="196961" y="15143"/>
                      <a:pt x="211615" y="4775"/>
                      <a:pt x="226777" y="280"/>
                    </a:cubicBezTo>
                    <a:lnTo>
                      <a:pt x="239050" y="0"/>
                    </a:lnTo>
                    <a:lnTo>
                      <a:pt x="249537" y="6379"/>
                    </a:lnTo>
                    <a:cubicBezTo>
                      <a:pt x="271305" y="29326"/>
                      <a:pt x="286886" y="70717"/>
                      <a:pt x="267891" y="11517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45DF0935-E039-4F7F-94DB-CE2D6A9BF4FF}"/>
                  </a:ext>
                </a:extLst>
              </p:cNvPr>
              <p:cNvSpPr/>
              <p:nvPr/>
            </p:nvSpPr>
            <p:spPr>
              <a:xfrm rot="8690456">
                <a:off x="3249675" y="4679554"/>
                <a:ext cx="78439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3C965E9C-2AE5-4152-A7A0-D24A6083D786}"/>
                  </a:ext>
                </a:extLst>
              </p:cNvPr>
              <p:cNvSpPr/>
              <p:nvPr/>
            </p:nvSpPr>
            <p:spPr>
              <a:xfrm rot="2700000">
                <a:off x="1415407" y="4466672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E1BF27FB-14E2-4C77-84E5-58F55B8969E7}"/>
                  </a:ext>
                </a:extLst>
              </p:cNvPr>
              <p:cNvSpPr/>
              <p:nvPr/>
            </p:nvSpPr>
            <p:spPr>
              <a:xfrm rot="5400000">
                <a:off x="2208311" y="4025576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067B0157-302D-415A-82BC-751CBB02FEAB}"/>
                  </a:ext>
                </a:extLst>
              </p:cNvPr>
              <p:cNvSpPr/>
              <p:nvPr/>
            </p:nvSpPr>
            <p:spPr>
              <a:xfrm rot="6300000">
                <a:off x="2723488" y="4143534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46C3E64F-72A2-474C-9939-3F7B4871EF56}"/>
                  </a:ext>
                </a:extLst>
              </p:cNvPr>
              <p:cNvSpPr/>
              <p:nvPr/>
            </p:nvSpPr>
            <p:spPr>
              <a:xfrm rot="2645381">
                <a:off x="1296642" y="4649402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23B9FFBD-30BE-4F99-99B2-CE4AE1F2FDDC}"/>
                  </a:ext>
                </a:extLst>
              </p:cNvPr>
              <p:cNvSpPr/>
              <p:nvPr/>
            </p:nvSpPr>
            <p:spPr>
              <a:xfrm rot="4500000">
                <a:off x="1652087" y="4450445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AC96A1B1-CC3D-4699-A324-E3FF24F653F5}"/>
                  </a:ext>
                </a:extLst>
              </p:cNvPr>
              <p:cNvSpPr/>
              <p:nvPr/>
            </p:nvSpPr>
            <p:spPr>
              <a:xfrm flipH="1">
                <a:off x="2254185" y="4215580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A285196C-C54B-4B1C-B7C7-A131FF032EA7}"/>
                  </a:ext>
                </a:extLst>
              </p:cNvPr>
              <p:cNvSpPr/>
              <p:nvPr/>
            </p:nvSpPr>
            <p:spPr>
              <a:xfrm rot="1212245">
                <a:off x="2457908" y="4089647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D85A5D23-1E3B-4192-83AD-C4B120CD6EF4}"/>
                  </a:ext>
                </a:extLst>
              </p:cNvPr>
              <p:cNvSpPr/>
              <p:nvPr/>
            </p:nvSpPr>
            <p:spPr>
              <a:xfrm rot="19321518">
                <a:off x="1472064" y="4717687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CA909972-4AFE-4918-8D22-D7836DFEDE54}"/>
                  </a:ext>
                </a:extLst>
              </p:cNvPr>
              <p:cNvSpPr/>
              <p:nvPr/>
            </p:nvSpPr>
            <p:spPr>
              <a:xfrm rot="961583">
                <a:off x="2710328" y="4349903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3D5CDC29-C24B-43BE-8A44-58B1A31B31F6}"/>
                  </a:ext>
                </a:extLst>
              </p:cNvPr>
              <p:cNvSpPr/>
              <p:nvPr/>
            </p:nvSpPr>
            <p:spPr>
              <a:xfrm rot="20756539">
                <a:off x="1836208" y="4314461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43ED209-76AE-4699-9DD6-1CA748E1F138}"/>
                  </a:ext>
                </a:extLst>
              </p:cNvPr>
              <p:cNvSpPr/>
              <p:nvPr/>
            </p:nvSpPr>
            <p:spPr>
              <a:xfrm rot="6300000">
                <a:off x="2888099" y="4583975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FDAAF7D2-0E36-418A-A258-B7CAE7DD2EEF}"/>
                  </a:ext>
                </a:extLst>
              </p:cNvPr>
              <p:cNvSpPr/>
              <p:nvPr/>
            </p:nvSpPr>
            <p:spPr>
              <a:xfrm rot="6300000">
                <a:off x="2507518" y="4382235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8F653170-5777-4329-A3F2-4D8AF8383546}"/>
                  </a:ext>
                </a:extLst>
              </p:cNvPr>
              <p:cNvSpPr/>
              <p:nvPr/>
            </p:nvSpPr>
            <p:spPr>
              <a:xfrm rot="9088986">
                <a:off x="3169849" y="4492893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6FC4678C-B8F0-4C6A-B42F-1AD67908DED8}"/>
                  </a:ext>
                </a:extLst>
              </p:cNvPr>
              <p:cNvSpPr/>
              <p:nvPr/>
            </p:nvSpPr>
            <p:spPr>
              <a:xfrm rot="5075010">
                <a:off x="2130615" y="4317455"/>
                <a:ext cx="108138" cy="155938"/>
              </a:xfrm>
              <a:custGeom>
                <a:avLst/>
                <a:gdLst>
                  <a:gd name="connsiteX0" fmla="*/ 0 w 159278"/>
                  <a:gd name="connsiteY0" fmla="*/ 157270 h 316644"/>
                  <a:gd name="connsiteX1" fmla="*/ 3447 w 159278"/>
                  <a:gd name="connsiteY1" fmla="*/ 145488 h 316644"/>
                  <a:gd name="connsiteX2" fmla="*/ 42899 w 159278"/>
                  <a:gd name="connsiteY2" fmla="*/ 112434 h 316644"/>
                  <a:gd name="connsiteX3" fmla="*/ 74728 w 159278"/>
                  <a:gd name="connsiteY3" fmla="*/ 105726 h 316644"/>
                  <a:gd name="connsiteX4" fmla="*/ 60592 w 159278"/>
                  <a:gd name="connsiteY4" fmla="*/ 62475 h 316644"/>
                  <a:gd name="connsiteX5" fmla="*/ 69492 w 159278"/>
                  <a:gd name="connsiteY5" fmla="*/ 11781 h 316644"/>
                  <a:gd name="connsiteX6" fmla="*/ 77971 w 159278"/>
                  <a:gd name="connsiteY6" fmla="*/ 2906 h 316644"/>
                  <a:gd name="connsiteX7" fmla="*/ 89898 w 159278"/>
                  <a:gd name="connsiteY7" fmla="*/ 0 h 316644"/>
                  <a:gd name="connsiteX8" fmla="*/ 138250 w 159278"/>
                  <a:gd name="connsiteY8" fmla="*/ 17640 h 316644"/>
                  <a:gd name="connsiteX9" fmla="*/ 159278 w 159278"/>
                  <a:gd name="connsiteY9" fmla="*/ 41074 h 316644"/>
                  <a:gd name="connsiteX10" fmla="*/ 159278 w 159278"/>
                  <a:gd name="connsiteY10" fmla="*/ 275570 h 316644"/>
                  <a:gd name="connsiteX11" fmla="*/ 138250 w 159278"/>
                  <a:gd name="connsiteY11" fmla="*/ 299005 h 316644"/>
                  <a:gd name="connsiteX12" fmla="*/ 89898 w 159278"/>
                  <a:gd name="connsiteY12" fmla="*/ 316644 h 316644"/>
                  <a:gd name="connsiteX13" fmla="*/ 77972 w 159278"/>
                  <a:gd name="connsiteY13" fmla="*/ 313739 h 316644"/>
                  <a:gd name="connsiteX14" fmla="*/ 69492 w 159278"/>
                  <a:gd name="connsiteY14" fmla="*/ 304863 h 316644"/>
                  <a:gd name="connsiteX15" fmla="*/ 60592 w 159278"/>
                  <a:gd name="connsiteY15" fmla="*/ 254169 h 316644"/>
                  <a:gd name="connsiteX16" fmla="*/ 75372 w 159278"/>
                  <a:gd name="connsiteY16" fmla="*/ 208949 h 316644"/>
                  <a:gd name="connsiteX17" fmla="*/ 42899 w 159278"/>
                  <a:gd name="connsiteY17" fmla="*/ 202105 h 316644"/>
                  <a:gd name="connsiteX18" fmla="*/ 3447 w 159278"/>
                  <a:gd name="connsiteY18" fmla="*/ 169051 h 316644"/>
                  <a:gd name="connsiteX0" fmla="*/ 159278 w 250718"/>
                  <a:gd name="connsiteY0" fmla="*/ 41074 h 316644"/>
                  <a:gd name="connsiteX1" fmla="*/ 159278 w 250718"/>
                  <a:gd name="connsiteY1" fmla="*/ 275570 h 316644"/>
                  <a:gd name="connsiteX2" fmla="*/ 138250 w 250718"/>
                  <a:gd name="connsiteY2" fmla="*/ 299005 h 316644"/>
                  <a:gd name="connsiteX3" fmla="*/ 89898 w 250718"/>
                  <a:gd name="connsiteY3" fmla="*/ 316644 h 316644"/>
                  <a:gd name="connsiteX4" fmla="*/ 77972 w 250718"/>
                  <a:gd name="connsiteY4" fmla="*/ 313739 h 316644"/>
                  <a:gd name="connsiteX5" fmla="*/ 69492 w 250718"/>
                  <a:gd name="connsiteY5" fmla="*/ 304863 h 316644"/>
                  <a:gd name="connsiteX6" fmla="*/ 60592 w 250718"/>
                  <a:gd name="connsiteY6" fmla="*/ 254169 h 316644"/>
                  <a:gd name="connsiteX7" fmla="*/ 75372 w 250718"/>
                  <a:gd name="connsiteY7" fmla="*/ 208949 h 316644"/>
                  <a:gd name="connsiteX8" fmla="*/ 42899 w 250718"/>
                  <a:gd name="connsiteY8" fmla="*/ 202105 h 316644"/>
                  <a:gd name="connsiteX9" fmla="*/ 3447 w 250718"/>
                  <a:gd name="connsiteY9" fmla="*/ 169051 h 316644"/>
                  <a:gd name="connsiteX10" fmla="*/ 0 w 250718"/>
                  <a:gd name="connsiteY10" fmla="*/ 157270 h 316644"/>
                  <a:gd name="connsiteX11" fmla="*/ 3447 w 250718"/>
                  <a:gd name="connsiteY11" fmla="*/ 145488 h 316644"/>
                  <a:gd name="connsiteX12" fmla="*/ 42899 w 250718"/>
                  <a:gd name="connsiteY12" fmla="*/ 112434 h 316644"/>
                  <a:gd name="connsiteX13" fmla="*/ 74728 w 250718"/>
                  <a:gd name="connsiteY13" fmla="*/ 105726 h 316644"/>
                  <a:gd name="connsiteX14" fmla="*/ 60592 w 250718"/>
                  <a:gd name="connsiteY14" fmla="*/ 62475 h 316644"/>
                  <a:gd name="connsiteX15" fmla="*/ 69492 w 250718"/>
                  <a:gd name="connsiteY15" fmla="*/ 11781 h 316644"/>
                  <a:gd name="connsiteX16" fmla="*/ 77971 w 250718"/>
                  <a:gd name="connsiteY16" fmla="*/ 2906 h 316644"/>
                  <a:gd name="connsiteX17" fmla="*/ 89898 w 250718"/>
                  <a:gd name="connsiteY17" fmla="*/ 0 h 316644"/>
                  <a:gd name="connsiteX18" fmla="*/ 138250 w 250718"/>
                  <a:gd name="connsiteY18" fmla="*/ 17640 h 316644"/>
                  <a:gd name="connsiteX19" fmla="*/ 250718 w 250718"/>
                  <a:gd name="connsiteY19" fmla="*/ 132514 h 316644"/>
                  <a:gd name="connsiteX0" fmla="*/ 159278 w 159278"/>
                  <a:gd name="connsiteY0" fmla="*/ 41074 h 316644"/>
                  <a:gd name="connsiteX1" fmla="*/ 159278 w 159278"/>
                  <a:gd name="connsiteY1" fmla="*/ 275570 h 316644"/>
                  <a:gd name="connsiteX2" fmla="*/ 138250 w 159278"/>
                  <a:gd name="connsiteY2" fmla="*/ 299005 h 316644"/>
                  <a:gd name="connsiteX3" fmla="*/ 89898 w 159278"/>
                  <a:gd name="connsiteY3" fmla="*/ 316644 h 316644"/>
                  <a:gd name="connsiteX4" fmla="*/ 77972 w 159278"/>
                  <a:gd name="connsiteY4" fmla="*/ 313739 h 316644"/>
                  <a:gd name="connsiteX5" fmla="*/ 69492 w 159278"/>
                  <a:gd name="connsiteY5" fmla="*/ 304863 h 316644"/>
                  <a:gd name="connsiteX6" fmla="*/ 60592 w 159278"/>
                  <a:gd name="connsiteY6" fmla="*/ 254169 h 316644"/>
                  <a:gd name="connsiteX7" fmla="*/ 75372 w 159278"/>
                  <a:gd name="connsiteY7" fmla="*/ 208949 h 316644"/>
                  <a:gd name="connsiteX8" fmla="*/ 42899 w 159278"/>
                  <a:gd name="connsiteY8" fmla="*/ 202105 h 316644"/>
                  <a:gd name="connsiteX9" fmla="*/ 3447 w 159278"/>
                  <a:gd name="connsiteY9" fmla="*/ 169051 h 316644"/>
                  <a:gd name="connsiteX10" fmla="*/ 0 w 159278"/>
                  <a:gd name="connsiteY10" fmla="*/ 157270 h 316644"/>
                  <a:gd name="connsiteX11" fmla="*/ 3447 w 159278"/>
                  <a:gd name="connsiteY11" fmla="*/ 145488 h 316644"/>
                  <a:gd name="connsiteX12" fmla="*/ 42899 w 159278"/>
                  <a:gd name="connsiteY12" fmla="*/ 112434 h 316644"/>
                  <a:gd name="connsiteX13" fmla="*/ 74728 w 159278"/>
                  <a:gd name="connsiteY13" fmla="*/ 105726 h 316644"/>
                  <a:gd name="connsiteX14" fmla="*/ 60592 w 159278"/>
                  <a:gd name="connsiteY14" fmla="*/ 62475 h 316644"/>
                  <a:gd name="connsiteX15" fmla="*/ 69492 w 159278"/>
                  <a:gd name="connsiteY15" fmla="*/ 11781 h 316644"/>
                  <a:gd name="connsiteX16" fmla="*/ 77971 w 159278"/>
                  <a:gd name="connsiteY16" fmla="*/ 2906 h 316644"/>
                  <a:gd name="connsiteX17" fmla="*/ 89898 w 159278"/>
                  <a:gd name="connsiteY17" fmla="*/ 0 h 316644"/>
                  <a:gd name="connsiteX18" fmla="*/ 138250 w 159278"/>
                  <a:gd name="connsiteY18" fmla="*/ 17640 h 316644"/>
                  <a:gd name="connsiteX0" fmla="*/ 159278 w 159278"/>
                  <a:gd name="connsiteY0" fmla="*/ 275570 h 316644"/>
                  <a:gd name="connsiteX1" fmla="*/ 138250 w 159278"/>
                  <a:gd name="connsiteY1" fmla="*/ 299005 h 316644"/>
                  <a:gd name="connsiteX2" fmla="*/ 89898 w 159278"/>
                  <a:gd name="connsiteY2" fmla="*/ 316644 h 316644"/>
                  <a:gd name="connsiteX3" fmla="*/ 77972 w 159278"/>
                  <a:gd name="connsiteY3" fmla="*/ 313739 h 316644"/>
                  <a:gd name="connsiteX4" fmla="*/ 69492 w 159278"/>
                  <a:gd name="connsiteY4" fmla="*/ 304863 h 316644"/>
                  <a:gd name="connsiteX5" fmla="*/ 60592 w 159278"/>
                  <a:gd name="connsiteY5" fmla="*/ 254169 h 316644"/>
                  <a:gd name="connsiteX6" fmla="*/ 75372 w 159278"/>
                  <a:gd name="connsiteY6" fmla="*/ 208949 h 316644"/>
                  <a:gd name="connsiteX7" fmla="*/ 42899 w 159278"/>
                  <a:gd name="connsiteY7" fmla="*/ 202105 h 316644"/>
                  <a:gd name="connsiteX8" fmla="*/ 3447 w 159278"/>
                  <a:gd name="connsiteY8" fmla="*/ 169051 h 316644"/>
                  <a:gd name="connsiteX9" fmla="*/ 0 w 159278"/>
                  <a:gd name="connsiteY9" fmla="*/ 157270 h 316644"/>
                  <a:gd name="connsiteX10" fmla="*/ 3447 w 159278"/>
                  <a:gd name="connsiteY10" fmla="*/ 145488 h 316644"/>
                  <a:gd name="connsiteX11" fmla="*/ 42899 w 159278"/>
                  <a:gd name="connsiteY11" fmla="*/ 112434 h 316644"/>
                  <a:gd name="connsiteX12" fmla="*/ 74728 w 159278"/>
                  <a:gd name="connsiteY12" fmla="*/ 105726 h 316644"/>
                  <a:gd name="connsiteX13" fmla="*/ 60592 w 159278"/>
                  <a:gd name="connsiteY13" fmla="*/ 62475 h 316644"/>
                  <a:gd name="connsiteX14" fmla="*/ 69492 w 159278"/>
                  <a:gd name="connsiteY14" fmla="*/ 11781 h 316644"/>
                  <a:gd name="connsiteX15" fmla="*/ 77971 w 159278"/>
                  <a:gd name="connsiteY15" fmla="*/ 2906 h 316644"/>
                  <a:gd name="connsiteX16" fmla="*/ 89898 w 159278"/>
                  <a:gd name="connsiteY16" fmla="*/ 0 h 316644"/>
                  <a:gd name="connsiteX17" fmla="*/ 138250 w 159278"/>
                  <a:gd name="connsiteY17" fmla="*/ 17640 h 3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278" h="316644">
                    <a:moveTo>
                      <a:pt x="159278" y="275570"/>
                    </a:moveTo>
                    <a:lnTo>
                      <a:pt x="138250" y="299005"/>
                    </a:lnTo>
                    <a:cubicBezTo>
                      <a:pt x="122545" y="310005"/>
                      <a:pt x="105707" y="316227"/>
                      <a:pt x="89898" y="316644"/>
                    </a:cubicBezTo>
                    <a:lnTo>
                      <a:pt x="77972" y="313739"/>
                    </a:lnTo>
                    <a:lnTo>
                      <a:pt x="69492" y="304863"/>
                    </a:lnTo>
                    <a:cubicBezTo>
                      <a:pt x="61949" y="290963"/>
                      <a:pt x="58918" y="273270"/>
                      <a:pt x="60592" y="254169"/>
                    </a:cubicBezTo>
                    <a:lnTo>
                      <a:pt x="75372" y="208949"/>
                    </a:lnTo>
                    <a:lnTo>
                      <a:pt x="42899" y="202105"/>
                    </a:lnTo>
                    <a:cubicBezTo>
                      <a:pt x="25520" y="194005"/>
                      <a:pt x="11713" y="182534"/>
                      <a:pt x="3447" y="169051"/>
                    </a:cubicBezTo>
                    <a:lnTo>
                      <a:pt x="0" y="157270"/>
                    </a:lnTo>
                    <a:lnTo>
                      <a:pt x="3447" y="145488"/>
                    </a:lnTo>
                    <a:cubicBezTo>
                      <a:pt x="11713" y="132006"/>
                      <a:pt x="25520" y="120534"/>
                      <a:pt x="42899" y="112434"/>
                    </a:cubicBezTo>
                    <a:lnTo>
                      <a:pt x="74728" y="105726"/>
                    </a:lnTo>
                    <a:lnTo>
                      <a:pt x="60592" y="62475"/>
                    </a:lnTo>
                    <a:cubicBezTo>
                      <a:pt x="58918" y="43374"/>
                      <a:pt x="61949" y="25681"/>
                      <a:pt x="69492" y="11781"/>
                    </a:cubicBezTo>
                    <a:lnTo>
                      <a:pt x="77971" y="2906"/>
                    </a:lnTo>
                    <a:lnTo>
                      <a:pt x="89898" y="0"/>
                    </a:lnTo>
                    <a:cubicBezTo>
                      <a:pt x="105707" y="417"/>
                      <a:pt x="122545" y="6639"/>
                      <a:pt x="138250" y="17640"/>
                    </a:cubicBez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A478E6AD-B660-4288-85BF-175CFC5A388D}"/>
                  </a:ext>
                </a:extLst>
              </p:cNvPr>
              <p:cNvSpPr/>
              <p:nvPr/>
            </p:nvSpPr>
            <p:spPr>
              <a:xfrm rot="20862590">
                <a:off x="1836446" y="4568156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63065AF0-DC64-49E7-8163-4E3ABDDB1112}"/>
                  </a:ext>
                </a:extLst>
              </p:cNvPr>
              <p:cNvSpPr/>
              <p:nvPr/>
            </p:nvSpPr>
            <p:spPr>
              <a:xfrm rot="800733">
                <a:off x="2514240" y="4618238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8B3B0145-5B67-4BC9-A229-5F57CEF00669}"/>
                  </a:ext>
                </a:extLst>
              </p:cNvPr>
              <p:cNvSpPr/>
              <p:nvPr/>
            </p:nvSpPr>
            <p:spPr>
              <a:xfrm rot="1775517">
                <a:off x="3069865" y="4926213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80C48DBE-AF12-4AA1-B744-173B8F369D7E}"/>
                  </a:ext>
                </a:extLst>
              </p:cNvPr>
              <p:cNvSpPr/>
              <p:nvPr/>
            </p:nvSpPr>
            <p:spPr>
              <a:xfrm rot="17150328">
                <a:off x="1200332" y="4964970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90BB97CA-54FF-48E5-87D5-33C33AB1CBEC}"/>
                  </a:ext>
                </a:extLst>
              </p:cNvPr>
              <p:cNvSpPr/>
              <p:nvPr/>
            </p:nvSpPr>
            <p:spPr>
              <a:xfrm rot="306161">
                <a:off x="2090617" y="4846206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40659037-5929-4043-B8E5-31D9BE78B9FE}"/>
                  </a:ext>
                </a:extLst>
              </p:cNvPr>
              <p:cNvSpPr/>
              <p:nvPr/>
            </p:nvSpPr>
            <p:spPr>
              <a:xfrm rot="901944">
                <a:off x="2701565" y="4875413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333E4337-48ED-4F5D-B341-4CC8C0378844}"/>
                  </a:ext>
                </a:extLst>
              </p:cNvPr>
              <p:cNvSpPr/>
              <p:nvPr/>
            </p:nvSpPr>
            <p:spPr>
              <a:xfrm rot="20986146">
                <a:off x="1560494" y="4960409"/>
                <a:ext cx="207372" cy="91044"/>
              </a:xfrm>
              <a:custGeom>
                <a:avLst/>
                <a:gdLst>
                  <a:gd name="connsiteX0" fmla="*/ 270060 w 404944"/>
                  <a:gd name="connsiteY0" fmla="*/ 0 h 177784"/>
                  <a:gd name="connsiteX1" fmla="*/ 279321 w 404944"/>
                  <a:gd name="connsiteY1" fmla="*/ 6336 h 177784"/>
                  <a:gd name="connsiteX2" fmla="*/ 296976 w 404944"/>
                  <a:gd name="connsiteY2" fmla="*/ 55191 h 177784"/>
                  <a:gd name="connsiteX3" fmla="*/ 295509 w 404944"/>
                  <a:gd name="connsiteY3" fmla="*/ 71756 h 177784"/>
                  <a:gd name="connsiteX4" fmla="*/ 306397 w 404944"/>
                  <a:gd name="connsiteY4" fmla="*/ 68197 h 177784"/>
                  <a:gd name="connsiteX5" fmla="*/ 357091 w 404944"/>
                  <a:gd name="connsiteY5" fmla="*/ 77097 h 177784"/>
                  <a:gd name="connsiteX6" fmla="*/ 365967 w 404944"/>
                  <a:gd name="connsiteY6" fmla="*/ 85576 h 177784"/>
                  <a:gd name="connsiteX7" fmla="*/ 368872 w 404944"/>
                  <a:gd name="connsiteY7" fmla="*/ 97503 h 177784"/>
                  <a:gd name="connsiteX8" fmla="*/ 359621 w 404944"/>
                  <a:gd name="connsiteY8" fmla="*/ 122862 h 177784"/>
                  <a:gd name="connsiteX9" fmla="*/ 398565 w 404944"/>
                  <a:gd name="connsiteY9" fmla="*/ 140986 h 177784"/>
                  <a:gd name="connsiteX10" fmla="*/ 404944 w 404944"/>
                  <a:gd name="connsiteY10" fmla="*/ 151473 h 177784"/>
                  <a:gd name="connsiteX11" fmla="*/ 404663 w 404944"/>
                  <a:gd name="connsiteY11" fmla="*/ 163746 h 177784"/>
                  <a:gd name="connsiteX12" fmla="*/ 397717 w 404944"/>
                  <a:gd name="connsiteY12" fmla="*/ 177784 h 177784"/>
                  <a:gd name="connsiteX13" fmla="*/ 19968 w 404944"/>
                  <a:gd name="connsiteY13" fmla="*/ 177784 h 177784"/>
                  <a:gd name="connsiteX14" fmla="*/ 11233 w 404944"/>
                  <a:gd name="connsiteY14" fmla="*/ 168390 h 177784"/>
                  <a:gd name="connsiteX15" fmla="*/ 280 w 404944"/>
                  <a:gd name="connsiteY15" fmla="*/ 146255 h 177784"/>
                  <a:gd name="connsiteX16" fmla="*/ 0 w 404944"/>
                  <a:gd name="connsiteY16" fmla="*/ 133984 h 177784"/>
                  <a:gd name="connsiteX17" fmla="*/ 6380 w 404944"/>
                  <a:gd name="connsiteY17" fmla="*/ 123495 h 177784"/>
                  <a:gd name="connsiteX18" fmla="*/ 53042 w 404944"/>
                  <a:gd name="connsiteY18" fmla="*/ 101778 h 177784"/>
                  <a:gd name="connsiteX19" fmla="*/ 83247 w 404944"/>
                  <a:gd name="connsiteY19" fmla="*/ 103413 h 177784"/>
                  <a:gd name="connsiteX20" fmla="*/ 81393 w 404944"/>
                  <a:gd name="connsiteY20" fmla="*/ 69162 h 177784"/>
                  <a:gd name="connsiteX21" fmla="*/ 103110 w 404944"/>
                  <a:gd name="connsiteY21" fmla="*/ 22498 h 177784"/>
                  <a:gd name="connsiteX22" fmla="*/ 113597 w 404944"/>
                  <a:gd name="connsiteY22" fmla="*/ 16119 h 177784"/>
                  <a:gd name="connsiteX23" fmla="*/ 125870 w 404944"/>
                  <a:gd name="connsiteY23" fmla="*/ 16399 h 177784"/>
                  <a:gd name="connsiteX24" fmla="*/ 168009 w 404944"/>
                  <a:gd name="connsiteY24" fmla="*/ 45953 h 177784"/>
                  <a:gd name="connsiteX25" fmla="*/ 191877 w 404944"/>
                  <a:gd name="connsiteY25" fmla="*/ 92997 h 177784"/>
                  <a:gd name="connsiteX26" fmla="*/ 219156 w 404944"/>
                  <a:gd name="connsiteY26" fmla="*/ 34338 h 177784"/>
                  <a:gd name="connsiteX27" fmla="*/ 258872 w 404944"/>
                  <a:gd name="connsiteY27" fmla="*/ 858 h 177784"/>
                  <a:gd name="connsiteX28" fmla="*/ 270060 w 404944"/>
                  <a:gd name="connsiteY28" fmla="*/ 0 h 177784"/>
                  <a:gd name="connsiteX0" fmla="*/ 19968 w 404944"/>
                  <a:gd name="connsiteY0" fmla="*/ 177784 h 269224"/>
                  <a:gd name="connsiteX1" fmla="*/ 11233 w 404944"/>
                  <a:gd name="connsiteY1" fmla="*/ 168390 h 269224"/>
                  <a:gd name="connsiteX2" fmla="*/ 280 w 404944"/>
                  <a:gd name="connsiteY2" fmla="*/ 146255 h 269224"/>
                  <a:gd name="connsiteX3" fmla="*/ 0 w 404944"/>
                  <a:gd name="connsiteY3" fmla="*/ 133984 h 269224"/>
                  <a:gd name="connsiteX4" fmla="*/ 6380 w 404944"/>
                  <a:gd name="connsiteY4" fmla="*/ 123495 h 269224"/>
                  <a:gd name="connsiteX5" fmla="*/ 53042 w 404944"/>
                  <a:gd name="connsiteY5" fmla="*/ 101778 h 269224"/>
                  <a:gd name="connsiteX6" fmla="*/ 83247 w 404944"/>
                  <a:gd name="connsiteY6" fmla="*/ 103413 h 269224"/>
                  <a:gd name="connsiteX7" fmla="*/ 81393 w 404944"/>
                  <a:gd name="connsiteY7" fmla="*/ 69162 h 269224"/>
                  <a:gd name="connsiteX8" fmla="*/ 103110 w 404944"/>
                  <a:gd name="connsiteY8" fmla="*/ 22498 h 269224"/>
                  <a:gd name="connsiteX9" fmla="*/ 113597 w 404944"/>
                  <a:gd name="connsiteY9" fmla="*/ 16119 h 269224"/>
                  <a:gd name="connsiteX10" fmla="*/ 125870 w 404944"/>
                  <a:gd name="connsiteY10" fmla="*/ 16399 h 269224"/>
                  <a:gd name="connsiteX11" fmla="*/ 168009 w 404944"/>
                  <a:gd name="connsiteY11" fmla="*/ 45953 h 269224"/>
                  <a:gd name="connsiteX12" fmla="*/ 191877 w 404944"/>
                  <a:gd name="connsiteY12" fmla="*/ 92997 h 269224"/>
                  <a:gd name="connsiteX13" fmla="*/ 219156 w 404944"/>
                  <a:gd name="connsiteY13" fmla="*/ 34338 h 269224"/>
                  <a:gd name="connsiteX14" fmla="*/ 258872 w 404944"/>
                  <a:gd name="connsiteY14" fmla="*/ 858 h 269224"/>
                  <a:gd name="connsiteX15" fmla="*/ 270060 w 404944"/>
                  <a:gd name="connsiteY15" fmla="*/ 0 h 269224"/>
                  <a:gd name="connsiteX16" fmla="*/ 279321 w 404944"/>
                  <a:gd name="connsiteY16" fmla="*/ 6336 h 269224"/>
                  <a:gd name="connsiteX17" fmla="*/ 296976 w 404944"/>
                  <a:gd name="connsiteY17" fmla="*/ 55191 h 269224"/>
                  <a:gd name="connsiteX18" fmla="*/ 295509 w 404944"/>
                  <a:gd name="connsiteY18" fmla="*/ 71756 h 269224"/>
                  <a:gd name="connsiteX19" fmla="*/ 306397 w 404944"/>
                  <a:gd name="connsiteY19" fmla="*/ 68197 h 269224"/>
                  <a:gd name="connsiteX20" fmla="*/ 357091 w 404944"/>
                  <a:gd name="connsiteY20" fmla="*/ 77097 h 269224"/>
                  <a:gd name="connsiteX21" fmla="*/ 365967 w 404944"/>
                  <a:gd name="connsiteY21" fmla="*/ 85576 h 269224"/>
                  <a:gd name="connsiteX22" fmla="*/ 368872 w 404944"/>
                  <a:gd name="connsiteY22" fmla="*/ 97503 h 269224"/>
                  <a:gd name="connsiteX23" fmla="*/ 359621 w 404944"/>
                  <a:gd name="connsiteY23" fmla="*/ 122862 h 269224"/>
                  <a:gd name="connsiteX24" fmla="*/ 398565 w 404944"/>
                  <a:gd name="connsiteY24" fmla="*/ 140986 h 269224"/>
                  <a:gd name="connsiteX25" fmla="*/ 404944 w 404944"/>
                  <a:gd name="connsiteY25" fmla="*/ 151473 h 269224"/>
                  <a:gd name="connsiteX26" fmla="*/ 404663 w 404944"/>
                  <a:gd name="connsiteY26" fmla="*/ 163746 h 269224"/>
                  <a:gd name="connsiteX27" fmla="*/ 397717 w 404944"/>
                  <a:gd name="connsiteY27" fmla="*/ 177784 h 269224"/>
                  <a:gd name="connsiteX28" fmla="*/ 111408 w 404944"/>
                  <a:gd name="connsiteY28" fmla="*/ 269224 h 269224"/>
                  <a:gd name="connsiteX0" fmla="*/ 19968 w 404944"/>
                  <a:gd name="connsiteY0" fmla="*/ 177784 h 177784"/>
                  <a:gd name="connsiteX1" fmla="*/ 11233 w 404944"/>
                  <a:gd name="connsiteY1" fmla="*/ 168390 h 177784"/>
                  <a:gd name="connsiteX2" fmla="*/ 280 w 404944"/>
                  <a:gd name="connsiteY2" fmla="*/ 146255 h 177784"/>
                  <a:gd name="connsiteX3" fmla="*/ 0 w 404944"/>
                  <a:gd name="connsiteY3" fmla="*/ 133984 h 177784"/>
                  <a:gd name="connsiteX4" fmla="*/ 6380 w 404944"/>
                  <a:gd name="connsiteY4" fmla="*/ 123495 h 177784"/>
                  <a:gd name="connsiteX5" fmla="*/ 53042 w 404944"/>
                  <a:gd name="connsiteY5" fmla="*/ 101778 h 177784"/>
                  <a:gd name="connsiteX6" fmla="*/ 83247 w 404944"/>
                  <a:gd name="connsiteY6" fmla="*/ 103413 h 177784"/>
                  <a:gd name="connsiteX7" fmla="*/ 81393 w 404944"/>
                  <a:gd name="connsiteY7" fmla="*/ 69162 h 177784"/>
                  <a:gd name="connsiteX8" fmla="*/ 103110 w 404944"/>
                  <a:gd name="connsiteY8" fmla="*/ 22498 h 177784"/>
                  <a:gd name="connsiteX9" fmla="*/ 113597 w 404944"/>
                  <a:gd name="connsiteY9" fmla="*/ 16119 h 177784"/>
                  <a:gd name="connsiteX10" fmla="*/ 125870 w 404944"/>
                  <a:gd name="connsiteY10" fmla="*/ 16399 h 177784"/>
                  <a:gd name="connsiteX11" fmla="*/ 168009 w 404944"/>
                  <a:gd name="connsiteY11" fmla="*/ 45953 h 177784"/>
                  <a:gd name="connsiteX12" fmla="*/ 191877 w 404944"/>
                  <a:gd name="connsiteY12" fmla="*/ 92997 h 177784"/>
                  <a:gd name="connsiteX13" fmla="*/ 219156 w 404944"/>
                  <a:gd name="connsiteY13" fmla="*/ 34338 h 177784"/>
                  <a:gd name="connsiteX14" fmla="*/ 258872 w 404944"/>
                  <a:gd name="connsiteY14" fmla="*/ 858 h 177784"/>
                  <a:gd name="connsiteX15" fmla="*/ 270060 w 404944"/>
                  <a:gd name="connsiteY15" fmla="*/ 0 h 177784"/>
                  <a:gd name="connsiteX16" fmla="*/ 279321 w 404944"/>
                  <a:gd name="connsiteY16" fmla="*/ 6336 h 177784"/>
                  <a:gd name="connsiteX17" fmla="*/ 296976 w 404944"/>
                  <a:gd name="connsiteY17" fmla="*/ 55191 h 177784"/>
                  <a:gd name="connsiteX18" fmla="*/ 295509 w 404944"/>
                  <a:gd name="connsiteY18" fmla="*/ 71756 h 177784"/>
                  <a:gd name="connsiteX19" fmla="*/ 306397 w 404944"/>
                  <a:gd name="connsiteY19" fmla="*/ 68197 h 177784"/>
                  <a:gd name="connsiteX20" fmla="*/ 357091 w 404944"/>
                  <a:gd name="connsiteY20" fmla="*/ 77097 h 177784"/>
                  <a:gd name="connsiteX21" fmla="*/ 365967 w 404944"/>
                  <a:gd name="connsiteY21" fmla="*/ 85576 h 177784"/>
                  <a:gd name="connsiteX22" fmla="*/ 368872 w 404944"/>
                  <a:gd name="connsiteY22" fmla="*/ 97503 h 177784"/>
                  <a:gd name="connsiteX23" fmla="*/ 359621 w 404944"/>
                  <a:gd name="connsiteY23" fmla="*/ 122862 h 177784"/>
                  <a:gd name="connsiteX24" fmla="*/ 398565 w 404944"/>
                  <a:gd name="connsiteY24" fmla="*/ 140986 h 177784"/>
                  <a:gd name="connsiteX25" fmla="*/ 404944 w 404944"/>
                  <a:gd name="connsiteY25" fmla="*/ 151473 h 177784"/>
                  <a:gd name="connsiteX26" fmla="*/ 404663 w 404944"/>
                  <a:gd name="connsiteY26" fmla="*/ 163746 h 177784"/>
                  <a:gd name="connsiteX27" fmla="*/ 397717 w 404944"/>
                  <a:gd name="connsiteY27" fmla="*/ 177784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04944" h="177784">
                    <a:moveTo>
                      <a:pt x="19968" y="177784"/>
                    </a:moveTo>
                    <a:lnTo>
                      <a:pt x="11233" y="168390"/>
                    </a:lnTo>
                    <a:cubicBezTo>
                      <a:pt x="6243" y="161290"/>
                      <a:pt x="2527" y="153836"/>
                      <a:pt x="280" y="146255"/>
                    </a:cubicBezTo>
                    <a:cubicBezTo>
                      <a:pt x="187" y="142165"/>
                      <a:pt x="93" y="138074"/>
                      <a:pt x="0" y="133984"/>
                    </a:cubicBezTo>
                    <a:lnTo>
                      <a:pt x="6380" y="123495"/>
                    </a:lnTo>
                    <a:cubicBezTo>
                      <a:pt x="17852" y="112611"/>
                      <a:pt x="34158" y="105105"/>
                      <a:pt x="53042" y="101778"/>
                    </a:cubicBezTo>
                    <a:lnTo>
                      <a:pt x="83247" y="103413"/>
                    </a:lnTo>
                    <a:lnTo>
                      <a:pt x="81393" y="69162"/>
                    </a:lnTo>
                    <a:cubicBezTo>
                      <a:pt x="84719" y="50277"/>
                      <a:pt x="92225" y="33972"/>
                      <a:pt x="103110" y="22498"/>
                    </a:cubicBezTo>
                    <a:lnTo>
                      <a:pt x="113597" y="16119"/>
                    </a:lnTo>
                    <a:lnTo>
                      <a:pt x="125870" y="16399"/>
                    </a:lnTo>
                    <a:cubicBezTo>
                      <a:pt x="141033" y="20894"/>
                      <a:pt x="155687" y="31263"/>
                      <a:pt x="168009" y="45953"/>
                    </a:cubicBezTo>
                    <a:lnTo>
                      <a:pt x="191877" y="92997"/>
                    </a:lnTo>
                    <a:lnTo>
                      <a:pt x="219156" y="34338"/>
                    </a:lnTo>
                    <a:cubicBezTo>
                      <a:pt x="231045" y="18087"/>
                      <a:pt x="244861" y="6348"/>
                      <a:pt x="258872" y="858"/>
                    </a:cubicBezTo>
                    <a:lnTo>
                      <a:pt x="270060" y="0"/>
                    </a:lnTo>
                    <a:lnTo>
                      <a:pt x="279321" y="6336"/>
                    </a:lnTo>
                    <a:cubicBezTo>
                      <a:pt x="288711" y="18097"/>
                      <a:pt x="294805" y="35172"/>
                      <a:pt x="296976" y="55191"/>
                    </a:cubicBezTo>
                    <a:lnTo>
                      <a:pt x="295509" y="71756"/>
                    </a:lnTo>
                    <a:lnTo>
                      <a:pt x="306397" y="68197"/>
                    </a:lnTo>
                    <a:cubicBezTo>
                      <a:pt x="325498" y="66523"/>
                      <a:pt x="343191" y="69554"/>
                      <a:pt x="357091" y="77097"/>
                    </a:cubicBezTo>
                    <a:lnTo>
                      <a:pt x="365967" y="85576"/>
                    </a:lnTo>
                    <a:lnTo>
                      <a:pt x="368872" y="97503"/>
                    </a:lnTo>
                    <a:lnTo>
                      <a:pt x="359621" y="122862"/>
                    </a:lnTo>
                    <a:lnTo>
                      <a:pt x="398565" y="140986"/>
                    </a:lnTo>
                    <a:lnTo>
                      <a:pt x="404944" y="151473"/>
                    </a:lnTo>
                    <a:cubicBezTo>
                      <a:pt x="404850" y="155564"/>
                      <a:pt x="404757" y="159655"/>
                      <a:pt x="404663" y="163746"/>
                    </a:cubicBezTo>
                    <a:lnTo>
                      <a:pt x="397717" y="177784"/>
                    </a:lnTo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1" name="四角形: 角を丸くする 180">
                <a:extLst>
                  <a:ext uri="{FF2B5EF4-FFF2-40B4-BE49-F238E27FC236}">
                    <a16:creationId xmlns:a16="http://schemas.microsoft.com/office/drawing/2014/main" id="{E5B62738-8874-4A6D-AE7A-9B10ABCDAAA2}"/>
                  </a:ext>
                </a:extLst>
              </p:cNvPr>
              <p:cNvSpPr/>
              <p:nvPr/>
            </p:nvSpPr>
            <p:spPr>
              <a:xfrm rot="2184916">
                <a:off x="1854285" y="5144138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2" name="四角形: 角を丸くする 181">
                <a:extLst>
                  <a:ext uri="{FF2B5EF4-FFF2-40B4-BE49-F238E27FC236}">
                    <a16:creationId xmlns:a16="http://schemas.microsoft.com/office/drawing/2014/main" id="{D78DCDB3-CA7B-40B8-83D5-0C0AA5478CDD}"/>
                  </a:ext>
                </a:extLst>
              </p:cNvPr>
              <p:cNvSpPr/>
              <p:nvPr/>
            </p:nvSpPr>
            <p:spPr>
              <a:xfrm rot="2184916">
                <a:off x="2213060" y="5144138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3" name="四角形: 角を丸くする 182">
                <a:extLst>
                  <a:ext uri="{FF2B5EF4-FFF2-40B4-BE49-F238E27FC236}">
                    <a16:creationId xmlns:a16="http://schemas.microsoft.com/office/drawing/2014/main" id="{3C3BB32C-FC92-4F01-9190-F036A5E625B3}"/>
                  </a:ext>
                </a:extLst>
              </p:cNvPr>
              <p:cNvSpPr/>
              <p:nvPr/>
            </p:nvSpPr>
            <p:spPr>
              <a:xfrm rot="2184916">
                <a:off x="3063182" y="4816920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4" name="四角形: 角を丸くする 183">
                <a:extLst>
                  <a:ext uri="{FF2B5EF4-FFF2-40B4-BE49-F238E27FC236}">
                    <a16:creationId xmlns:a16="http://schemas.microsoft.com/office/drawing/2014/main" id="{F9A1470C-236B-490C-AF70-BF8CA8685511}"/>
                  </a:ext>
                </a:extLst>
              </p:cNvPr>
              <p:cNvSpPr/>
              <p:nvPr/>
            </p:nvSpPr>
            <p:spPr>
              <a:xfrm rot="2184916">
                <a:off x="2162259" y="4547238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5" name="四角形: 角を丸くする 184">
                <a:extLst>
                  <a:ext uri="{FF2B5EF4-FFF2-40B4-BE49-F238E27FC236}">
                    <a16:creationId xmlns:a16="http://schemas.microsoft.com/office/drawing/2014/main" id="{25619532-F5C8-4C48-98B6-E45867AD1E2F}"/>
                  </a:ext>
                </a:extLst>
              </p:cNvPr>
              <p:cNvSpPr/>
              <p:nvPr/>
            </p:nvSpPr>
            <p:spPr>
              <a:xfrm rot="2184916">
                <a:off x="2405084" y="4540395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6" name="四角形: 角を丸くする 185">
                <a:extLst>
                  <a:ext uri="{FF2B5EF4-FFF2-40B4-BE49-F238E27FC236}">
                    <a16:creationId xmlns:a16="http://schemas.microsoft.com/office/drawing/2014/main" id="{1E1C9847-CC66-4CFC-918D-E03968391E23}"/>
                  </a:ext>
                </a:extLst>
              </p:cNvPr>
              <p:cNvSpPr/>
              <p:nvPr/>
            </p:nvSpPr>
            <p:spPr>
              <a:xfrm rot="2184916">
                <a:off x="3025626" y="4512129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7" name="四角形: 角を丸くする 186">
                <a:extLst>
                  <a:ext uri="{FF2B5EF4-FFF2-40B4-BE49-F238E27FC236}">
                    <a16:creationId xmlns:a16="http://schemas.microsoft.com/office/drawing/2014/main" id="{8E93A42D-720A-41C4-ACA7-840DD83D6986}"/>
                  </a:ext>
                </a:extLst>
              </p:cNvPr>
              <p:cNvSpPr/>
              <p:nvPr/>
            </p:nvSpPr>
            <p:spPr>
              <a:xfrm rot="2184916">
                <a:off x="1819359" y="4779014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E1A859B7-A33A-499C-B043-E15A61979DFA}"/>
                  </a:ext>
                </a:extLst>
              </p:cNvPr>
              <p:cNvSpPr/>
              <p:nvPr/>
            </p:nvSpPr>
            <p:spPr>
              <a:xfrm>
                <a:off x="2655694" y="5204945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2F14FC4A-3260-4CDB-AE69-1DB8118CAA4E}"/>
                  </a:ext>
                </a:extLst>
              </p:cNvPr>
              <p:cNvSpPr/>
              <p:nvPr/>
            </p:nvSpPr>
            <p:spPr>
              <a:xfrm>
                <a:off x="2519169" y="424292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DE3D63A3-6903-4631-B1D9-733A1A80E2F0}"/>
                  </a:ext>
                </a:extLst>
              </p:cNvPr>
              <p:cNvSpPr/>
              <p:nvPr/>
            </p:nvSpPr>
            <p:spPr>
              <a:xfrm rot="1766645">
                <a:off x="1934969" y="443977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EAB8C55A-B434-4C65-BE69-17D6ACD8D9B9}"/>
                  </a:ext>
                </a:extLst>
              </p:cNvPr>
              <p:cNvSpPr/>
              <p:nvPr/>
            </p:nvSpPr>
            <p:spPr>
              <a:xfrm rot="12626936">
                <a:off x="3084319" y="514462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A7A1467E-0869-4BC8-99B1-CE64B7295380}"/>
                  </a:ext>
                </a:extLst>
              </p:cNvPr>
              <p:cNvSpPr/>
              <p:nvPr/>
            </p:nvSpPr>
            <p:spPr>
              <a:xfrm rot="12626936">
                <a:off x="1665095" y="5312895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3" name="四角形: 角を丸くする 192">
                <a:extLst>
                  <a:ext uri="{FF2B5EF4-FFF2-40B4-BE49-F238E27FC236}">
                    <a16:creationId xmlns:a16="http://schemas.microsoft.com/office/drawing/2014/main" id="{EED5795A-6079-4ACB-865E-6543819BBA23}"/>
                  </a:ext>
                </a:extLst>
              </p:cNvPr>
              <p:cNvSpPr/>
              <p:nvPr/>
            </p:nvSpPr>
            <p:spPr>
              <a:xfrm rot="2184916">
                <a:off x="2876635" y="5401313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4" name="四角形: 角を丸くする 193">
                <a:extLst>
                  <a:ext uri="{FF2B5EF4-FFF2-40B4-BE49-F238E27FC236}">
                    <a16:creationId xmlns:a16="http://schemas.microsoft.com/office/drawing/2014/main" id="{E945509D-0D04-43D1-B4E4-DA126E00CCD8}"/>
                  </a:ext>
                </a:extLst>
              </p:cNvPr>
              <p:cNvSpPr/>
              <p:nvPr/>
            </p:nvSpPr>
            <p:spPr>
              <a:xfrm rot="2184916">
                <a:off x="1435185" y="5137787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5" name="四角形: 角を丸くする 194">
                <a:extLst>
                  <a:ext uri="{FF2B5EF4-FFF2-40B4-BE49-F238E27FC236}">
                    <a16:creationId xmlns:a16="http://schemas.microsoft.com/office/drawing/2014/main" id="{0210A700-2977-4033-AB7F-83D29A41316C}"/>
                  </a:ext>
                </a:extLst>
              </p:cNvPr>
              <p:cNvSpPr/>
              <p:nvPr/>
            </p:nvSpPr>
            <p:spPr>
              <a:xfrm rot="2184916">
                <a:off x="2098760" y="5394962"/>
                <a:ext cx="54215" cy="54215"/>
              </a:xfrm>
              <a:prstGeom prst="roundRect">
                <a:avLst/>
              </a:prstGeom>
              <a:solidFill>
                <a:srgbClr val="00B05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6" name="四角形: 角を丸くする 195">
                <a:extLst>
                  <a:ext uri="{FF2B5EF4-FFF2-40B4-BE49-F238E27FC236}">
                    <a16:creationId xmlns:a16="http://schemas.microsoft.com/office/drawing/2014/main" id="{88BB30F8-73E9-422E-99B2-BC1E9958EBFA}"/>
                  </a:ext>
                </a:extLst>
              </p:cNvPr>
              <p:cNvSpPr/>
              <p:nvPr/>
            </p:nvSpPr>
            <p:spPr>
              <a:xfrm rot="2184916">
                <a:off x="2028909" y="4734563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7" name="四角形: 角を丸くする 196">
                <a:extLst>
                  <a:ext uri="{FF2B5EF4-FFF2-40B4-BE49-F238E27FC236}">
                    <a16:creationId xmlns:a16="http://schemas.microsoft.com/office/drawing/2014/main" id="{63516DED-5C38-40BC-9D48-05C60BDAC872}"/>
                  </a:ext>
                </a:extLst>
              </p:cNvPr>
              <p:cNvSpPr/>
              <p:nvPr/>
            </p:nvSpPr>
            <p:spPr>
              <a:xfrm rot="2184916">
                <a:off x="1514559" y="4613912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8" name="四角形: 角を丸くする 197">
                <a:extLst>
                  <a:ext uri="{FF2B5EF4-FFF2-40B4-BE49-F238E27FC236}">
                    <a16:creationId xmlns:a16="http://schemas.microsoft.com/office/drawing/2014/main" id="{7BD6D071-CA96-47A1-B379-9CA2E72C0969}"/>
                  </a:ext>
                </a:extLst>
              </p:cNvPr>
              <p:cNvSpPr/>
              <p:nvPr/>
            </p:nvSpPr>
            <p:spPr>
              <a:xfrm rot="2184916">
                <a:off x="2546201" y="5010605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72EB36C9-3CCD-4C0A-B266-18D05D784324}"/>
                  </a:ext>
                </a:extLst>
              </p:cNvPr>
              <p:cNvSpPr/>
              <p:nvPr/>
            </p:nvSpPr>
            <p:spPr>
              <a:xfrm rot="1973698">
                <a:off x="2319532" y="4686588"/>
                <a:ext cx="116816" cy="74954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32A760B4-53F7-4F21-B5DC-E3822514162C}"/>
                  </a:ext>
                </a:extLst>
              </p:cNvPr>
              <p:cNvSpPr/>
              <p:nvPr/>
            </p:nvSpPr>
            <p:spPr>
              <a:xfrm rot="12626936">
                <a:off x="1461895" y="492872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E14633F0-EB88-4976-99B6-E6571E4D2125}"/>
                  </a:ext>
                </a:extLst>
              </p:cNvPr>
              <p:cNvSpPr/>
              <p:nvPr/>
            </p:nvSpPr>
            <p:spPr>
              <a:xfrm>
                <a:off x="2281044" y="550022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2" name="四角形: 角を丸くする 201">
                <a:extLst>
                  <a:ext uri="{FF2B5EF4-FFF2-40B4-BE49-F238E27FC236}">
                    <a16:creationId xmlns:a16="http://schemas.microsoft.com/office/drawing/2014/main" id="{0C39BA9C-DEC7-4F30-9767-0736A792E859}"/>
                  </a:ext>
                </a:extLst>
              </p:cNvPr>
              <p:cNvSpPr/>
              <p:nvPr/>
            </p:nvSpPr>
            <p:spPr>
              <a:xfrm rot="2184916">
                <a:off x="1971527" y="5293180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3" name="四角形: 角を丸くする 202">
                <a:extLst>
                  <a:ext uri="{FF2B5EF4-FFF2-40B4-BE49-F238E27FC236}">
                    <a16:creationId xmlns:a16="http://schemas.microsoft.com/office/drawing/2014/main" id="{C97F63C6-54A5-40B4-8426-116D6F96303F}"/>
                  </a:ext>
                </a:extLst>
              </p:cNvPr>
              <p:cNvSpPr/>
              <p:nvPr/>
            </p:nvSpPr>
            <p:spPr>
              <a:xfrm rot="2184916">
                <a:off x="1619102" y="5201105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4" name="四角形: 角を丸くする 203">
                <a:extLst>
                  <a:ext uri="{FF2B5EF4-FFF2-40B4-BE49-F238E27FC236}">
                    <a16:creationId xmlns:a16="http://schemas.microsoft.com/office/drawing/2014/main" id="{83224F9D-55CE-4000-AAB5-77AD152A4ED8}"/>
                  </a:ext>
                </a:extLst>
              </p:cNvPr>
              <p:cNvSpPr/>
              <p:nvPr/>
            </p:nvSpPr>
            <p:spPr>
              <a:xfrm rot="2184916">
                <a:off x="2565252" y="5474155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5" name="四角形: 角を丸くする 204">
                <a:extLst>
                  <a:ext uri="{FF2B5EF4-FFF2-40B4-BE49-F238E27FC236}">
                    <a16:creationId xmlns:a16="http://schemas.microsoft.com/office/drawing/2014/main" id="{B5D2AFDA-5707-43AE-9F73-92F1027FD75E}"/>
                  </a:ext>
                </a:extLst>
              </p:cNvPr>
              <p:cNvSpPr/>
              <p:nvPr/>
            </p:nvSpPr>
            <p:spPr>
              <a:xfrm rot="2184916">
                <a:off x="3063727" y="5315405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6" name="四角形: 角を丸くする 205">
                <a:extLst>
                  <a:ext uri="{FF2B5EF4-FFF2-40B4-BE49-F238E27FC236}">
                    <a16:creationId xmlns:a16="http://schemas.microsoft.com/office/drawing/2014/main" id="{88AED529-6F95-49B7-84BD-9DD172317CEB}"/>
                  </a:ext>
                </a:extLst>
              </p:cNvPr>
              <p:cNvSpPr/>
              <p:nvPr/>
            </p:nvSpPr>
            <p:spPr>
              <a:xfrm rot="2184916">
                <a:off x="2790676" y="4508955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7" name="四角形: 角を丸くする 206">
                <a:extLst>
                  <a:ext uri="{FF2B5EF4-FFF2-40B4-BE49-F238E27FC236}">
                    <a16:creationId xmlns:a16="http://schemas.microsoft.com/office/drawing/2014/main" id="{0A9B1E1A-AD1E-4CBC-8D4D-4E3258A574C6}"/>
                  </a:ext>
                </a:extLst>
              </p:cNvPr>
              <p:cNvSpPr/>
              <p:nvPr/>
            </p:nvSpPr>
            <p:spPr>
              <a:xfrm rot="2184916">
                <a:off x="2108051" y="4210506"/>
                <a:ext cx="54215" cy="54215"/>
              </a:xfrm>
              <a:prstGeom prst="roundRect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8" name="四角形: 角を丸くする 207">
                <a:extLst>
                  <a:ext uri="{FF2B5EF4-FFF2-40B4-BE49-F238E27FC236}">
                    <a16:creationId xmlns:a16="http://schemas.microsoft.com/office/drawing/2014/main" id="{7C996EB7-1A84-4CAC-9920-7A37DAAAA554}"/>
                  </a:ext>
                </a:extLst>
              </p:cNvPr>
              <p:cNvSpPr/>
              <p:nvPr/>
            </p:nvSpPr>
            <p:spPr>
              <a:xfrm rot="4557245">
                <a:off x="2377813" y="5036254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9" name="四角形: 角を丸くする 208">
                <a:extLst>
                  <a:ext uri="{FF2B5EF4-FFF2-40B4-BE49-F238E27FC236}">
                    <a16:creationId xmlns:a16="http://schemas.microsoft.com/office/drawing/2014/main" id="{5A9A25E3-9F6B-4E60-9F90-2B612D24D2B8}"/>
                  </a:ext>
                </a:extLst>
              </p:cNvPr>
              <p:cNvSpPr/>
              <p:nvPr/>
            </p:nvSpPr>
            <p:spPr>
              <a:xfrm rot="7029244">
                <a:off x="1866637" y="5471229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0" name="四角形: 角を丸くする 209">
                <a:extLst>
                  <a:ext uri="{FF2B5EF4-FFF2-40B4-BE49-F238E27FC236}">
                    <a16:creationId xmlns:a16="http://schemas.microsoft.com/office/drawing/2014/main" id="{FDE963A2-D8F4-4BCB-A250-FFA6D253DC2B}"/>
                  </a:ext>
                </a:extLst>
              </p:cNvPr>
              <p:cNvSpPr/>
              <p:nvPr/>
            </p:nvSpPr>
            <p:spPr>
              <a:xfrm rot="7029244">
                <a:off x="2358762" y="4344105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1" name="四角形: 角を丸くする 210">
                <a:extLst>
                  <a:ext uri="{FF2B5EF4-FFF2-40B4-BE49-F238E27FC236}">
                    <a16:creationId xmlns:a16="http://schemas.microsoft.com/office/drawing/2014/main" id="{65BBFB58-42F7-4CDD-9C52-52BCFE2177FC}"/>
                  </a:ext>
                </a:extLst>
              </p:cNvPr>
              <p:cNvSpPr/>
              <p:nvPr/>
            </p:nvSpPr>
            <p:spPr>
              <a:xfrm rot="3689220">
                <a:off x="1730112" y="4585404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2" name="四角形: 角を丸くする 211">
                <a:extLst>
                  <a:ext uri="{FF2B5EF4-FFF2-40B4-BE49-F238E27FC236}">
                    <a16:creationId xmlns:a16="http://schemas.microsoft.com/office/drawing/2014/main" id="{BF9C3921-428D-49BC-B15D-2127CBA2AB46}"/>
                  </a:ext>
                </a:extLst>
              </p:cNvPr>
              <p:cNvSpPr/>
              <p:nvPr/>
            </p:nvSpPr>
            <p:spPr>
              <a:xfrm rot="4557245">
                <a:off x="3000114" y="5001329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3" name="四角形: 角を丸くする 212">
                <a:extLst>
                  <a:ext uri="{FF2B5EF4-FFF2-40B4-BE49-F238E27FC236}">
                    <a16:creationId xmlns:a16="http://schemas.microsoft.com/office/drawing/2014/main" id="{89BF5F97-467B-4308-BFFE-194E64F438B8}"/>
                  </a:ext>
                </a:extLst>
              </p:cNvPr>
              <p:cNvSpPr/>
              <p:nvPr/>
            </p:nvSpPr>
            <p:spPr>
              <a:xfrm rot="4557245">
                <a:off x="2755638" y="5499804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4" name="四角形: 角を丸くする 213">
                <a:extLst>
                  <a:ext uri="{FF2B5EF4-FFF2-40B4-BE49-F238E27FC236}">
                    <a16:creationId xmlns:a16="http://schemas.microsoft.com/office/drawing/2014/main" id="{57AF7840-2B9E-44D0-8983-820B9365947C}"/>
                  </a:ext>
                </a:extLst>
              </p:cNvPr>
              <p:cNvSpPr/>
              <p:nvPr/>
            </p:nvSpPr>
            <p:spPr>
              <a:xfrm rot="6374807">
                <a:off x="2708013" y="4750505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5" name="四角形: 角を丸くする 214">
                <a:extLst>
                  <a:ext uri="{FF2B5EF4-FFF2-40B4-BE49-F238E27FC236}">
                    <a16:creationId xmlns:a16="http://schemas.microsoft.com/office/drawing/2014/main" id="{39F18624-72C2-41A4-97DF-7D52E0A9FC4F}"/>
                  </a:ext>
                </a:extLst>
              </p:cNvPr>
              <p:cNvSpPr/>
              <p:nvPr/>
            </p:nvSpPr>
            <p:spPr>
              <a:xfrm rot="4557245">
                <a:off x="1914262" y="4902903"/>
                <a:ext cx="51733" cy="97868"/>
              </a:xfrm>
              <a:prstGeom prst="roundRect">
                <a:avLst/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四角形: 角を丸くする 215">
                <a:extLst>
                  <a:ext uri="{FF2B5EF4-FFF2-40B4-BE49-F238E27FC236}">
                    <a16:creationId xmlns:a16="http://schemas.microsoft.com/office/drawing/2014/main" id="{E6A0B8AD-DEB8-4ACE-AC61-E032EE78A1D3}"/>
                  </a:ext>
                </a:extLst>
              </p:cNvPr>
              <p:cNvSpPr/>
              <p:nvPr/>
            </p:nvSpPr>
            <p:spPr>
              <a:xfrm rot="2184916">
                <a:off x="2390860" y="5312413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7" name="四角形: 角を丸くする 216">
                <a:extLst>
                  <a:ext uri="{FF2B5EF4-FFF2-40B4-BE49-F238E27FC236}">
                    <a16:creationId xmlns:a16="http://schemas.microsoft.com/office/drawing/2014/main" id="{37CDF33B-74BA-4002-A3DE-89A0DA7BB444}"/>
                  </a:ext>
                </a:extLst>
              </p:cNvPr>
              <p:cNvSpPr/>
              <p:nvPr/>
            </p:nvSpPr>
            <p:spPr>
              <a:xfrm rot="2184916">
                <a:off x="2952835" y="4782188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四角形: 角を丸くする 217">
                <a:extLst>
                  <a:ext uri="{FF2B5EF4-FFF2-40B4-BE49-F238E27FC236}">
                    <a16:creationId xmlns:a16="http://schemas.microsoft.com/office/drawing/2014/main" id="{4D18C63A-5B75-47A9-BFB2-05B00F524410}"/>
                  </a:ext>
                </a:extLst>
              </p:cNvPr>
              <p:cNvSpPr/>
              <p:nvPr/>
            </p:nvSpPr>
            <p:spPr>
              <a:xfrm rot="2184916">
                <a:off x="3098885" y="4620263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9" name="四角形: 角を丸くする 218">
                <a:extLst>
                  <a:ext uri="{FF2B5EF4-FFF2-40B4-BE49-F238E27FC236}">
                    <a16:creationId xmlns:a16="http://schemas.microsoft.com/office/drawing/2014/main" id="{D373DCF6-E934-44C6-B845-D1D96D574B09}"/>
                  </a:ext>
                </a:extLst>
              </p:cNvPr>
              <p:cNvSpPr/>
              <p:nvPr/>
            </p:nvSpPr>
            <p:spPr>
              <a:xfrm rot="2184916">
                <a:off x="1673310" y="4810763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0" name="四角形: 角を丸くする 219">
                <a:extLst>
                  <a:ext uri="{FF2B5EF4-FFF2-40B4-BE49-F238E27FC236}">
                    <a16:creationId xmlns:a16="http://schemas.microsoft.com/office/drawing/2014/main" id="{ABB63BFD-6D09-4DB6-8B12-506028C8CB79}"/>
                  </a:ext>
                </a:extLst>
              </p:cNvPr>
              <p:cNvSpPr/>
              <p:nvPr/>
            </p:nvSpPr>
            <p:spPr>
              <a:xfrm rot="2184916">
                <a:off x="2898860" y="5172713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1" name="四角形: 角を丸くする 220">
                <a:extLst>
                  <a:ext uri="{FF2B5EF4-FFF2-40B4-BE49-F238E27FC236}">
                    <a16:creationId xmlns:a16="http://schemas.microsoft.com/office/drawing/2014/main" id="{2C09CBED-0424-4CD5-A430-7A9ABB87086A}"/>
                  </a:ext>
                </a:extLst>
              </p:cNvPr>
              <p:cNvSpPr/>
              <p:nvPr/>
            </p:nvSpPr>
            <p:spPr>
              <a:xfrm rot="2184916">
                <a:off x="2111461" y="5610863"/>
                <a:ext cx="54215" cy="54215"/>
              </a:xfrm>
              <a:prstGeom prst="roundRect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63766AEC-40D7-4B2E-B8E6-B7CA30120368}"/>
                  </a:ext>
                </a:extLst>
              </p:cNvPr>
              <p:cNvSpPr/>
              <p:nvPr/>
            </p:nvSpPr>
            <p:spPr>
              <a:xfrm>
                <a:off x="2014344" y="5004920"/>
                <a:ext cx="92192" cy="85989"/>
              </a:xfrm>
              <a:custGeom>
                <a:avLst/>
                <a:gdLst>
                  <a:gd name="connsiteX0" fmla="*/ 64674 w 95586"/>
                  <a:gd name="connsiteY0" fmla="*/ 89 h 89155"/>
                  <a:gd name="connsiteX1" fmla="*/ 71790 w 95586"/>
                  <a:gd name="connsiteY1" fmla="*/ 4064 h 89155"/>
                  <a:gd name="connsiteX2" fmla="*/ 71900 w 95586"/>
                  <a:gd name="connsiteY2" fmla="*/ 4125 h 89155"/>
                  <a:gd name="connsiteX3" fmla="*/ 81861 w 95586"/>
                  <a:gd name="connsiteY3" fmla="*/ 956 h 89155"/>
                  <a:gd name="connsiteX4" fmla="*/ 86913 w 95586"/>
                  <a:gd name="connsiteY4" fmla="*/ 9601 h 89155"/>
                  <a:gd name="connsiteX5" fmla="*/ 86942 w 95586"/>
                  <a:gd name="connsiteY5" fmla="*/ 9638 h 89155"/>
                  <a:gd name="connsiteX6" fmla="*/ 93396 w 95586"/>
                  <a:gd name="connsiteY6" fmla="*/ 17992 h 89155"/>
                  <a:gd name="connsiteX7" fmla="*/ 93106 w 95586"/>
                  <a:gd name="connsiteY7" fmla="*/ 27090 h 89155"/>
                  <a:gd name="connsiteX8" fmla="*/ 95225 w 95586"/>
                  <a:gd name="connsiteY8" fmla="*/ 41000 h 89155"/>
                  <a:gd name="connsiteX9" fmla="*/ 85296 w 95586"/>
                  <a:gd name="connsiteY9" fmla="*/ 53177 h 89155"/>
                  <a:gd name="connsiteX10" fmla="*/ 81741 w 95586"/>
                  <a:gd name="connsiteY10" fmla="*/ 63611 h 89155"/>
                  <a:gd name="connsiteX11" fmla="*/ 69639 w 95586"/>
                  <a:gd name="connsiteY11" fmla="*/ 64875 h 89155"/>
                  <a:gd name="connsiteX12" fmla="*/ 64205 w 95586"/>
                  <a:gd name="connsiteY12" fmla="*/ 71868 h 89155"/>
                  <a:gd name="connsiteX13" fmla="*/ 62691 w 95586"/>
                  <a:gd name="connsiteY13" fmla="*/ 76311 h 89155"/>
                  <a:gd name="connsiteX14" fmla="*/ 50589 w 95586"/>
                  <a:gd name="connsiteY14" fmla="*/ 77575 h 89155"/>
                  <a:gd name="connsiteX15" fmla="*/ 41940 w 95586"/>
                  <a:gd name="connsiteY15" fmla="*/ 88706 h 89155"/>
                  <a:gd name="connsiteX16" fmla="*/ 29223 w 95586"/>
                  <a:gd name="connsiteY16" fmla="*/ 81911 h 89155"/>
                  <a:gd name="connsiteX17" fmla="*/ 10333 w 95586"/>
                  <a:gd name="connsiteY17" fmla="*/ 75198 h 89155"/>
                  <a:gd name="connsiteX18" fmla="*/ 2028 w 95586"/>
                  <a:gd name="connsiteY18" fmla="*/ 67728 h 89155"/>
                  <a:gd name="connsiteX19" fmla="*/ 3803 w 95586"/>
                  <a:gd name="connsiteY19" fmla="*/ 57644 h 89155"/>
                  <a:gd name="connsiteX20" fmla="*/ 55 w 95586"/>
                  <a:gd name="connsiteY20" fmla="*/ 47299 h 89155"/>
                  <a:gd name="connsiteX21" fmla="*/ 6899 w 95586"/>
                  <a:gd name="connsiteY21" fmla="*/ 38103 h 89155"/>
                  <a:gd name="connsiteX22" fmla="*/ 6965 w 95586"/>
                  <a:gd name="connsiteY22" fmla="*/ 37861 h 89155"/>
                  <a:gd name="connsiteX23" fmla="*/ 10013 w 95586"/>
                  <a:gd name="connsiteY23" fmla="*/ 24656 h 89155"/>
                  <a:gd name="connsiteX24" fmla="*/ 24844 w 95586"/>
                  <a:gd name="connsiteY24" fmla="*/ 21639 h 89155"/>
                  <a:gd name="connsiteX25" fmla="*/ 24848 w 95586"/>
                  <a:gd name="connsiteY25" fmla="*/ 21635 h 89155"/>
                  <a:gd name="connsiteX26" fmla="*/ 27398 w 95586"/>
                  <a:gd name="connsiteY26" fmla="*/ 19168 h 89155"/>
                  <a:gd name="connsiteX27" fmla="*/ 29063 w 95586"/>
                  <a:gd name="connsiteY27" fmla="*/ 11956 h 89155"/>
                  <a:gd name="connsiteX28" fmla="*/ 43894 w 95586"/>
                  <a:gd name="connsiteY28" fmla="*/ 8939 h 89155"/>
                  <a:gd name="connsiteX29" fmla="*/ 43898 w 95586"/>
                  <a:gd name="connsiteY29" fmla="*/ 8935 h 89155"/>
                  <a:gd name="connsiteX30" fmla="*/ 50794 w 95586"/>
                  <a:gd name="connsiteY30" fmla="*/ 2262 h 89155"/>
                  <a:gd name="connsiteX31" fmla="*/ 58847 w 95586"/>
                  <a:gd name="connsiteY31" fmla="*/ 5808 h 89155"/>
                  <a:gd name="connsiteX32" fmla="*/ 58889 w 95586"/>
                  <a:gd name="connsiteY32" fmla="*/ 5767 h 8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586" h="89155">
                    <a:moveTo>
                      <a:pt x="64674" y="89"/>
                    </a:moveTo>
                    <a:lnTo>
                      <a:pt x="71790" y="4064"/>
                    </a:lnTo>
                    <a:lnTo>
                      <a:pt x="71900" y="4125"/>
                    </a:lnTo>
                    <a:cubicBezTo>
                      <a:pt x="74345" y="208"/>
                      <a:pt x="78390" y="-1079"/>
                      <a:pt x="81861" y="956"/>
                    </a:cubicBezTo>
                    <a:cubicBezTo>
                      <a:pt x="84507" y="2506"/>
                      <a:pt x="86403" y="5751"/>
                      <a:pt x="86913" y="9601"/>
                    </a:cubicBezTo>
                    <a:lnTo>
                      <a:pt x="86942" y="9638"/>
                    </a:lnTo>
                    <a:lnTo>
                      <a:pt x="93396" y="17992"/>
                    </a:lnTo>
                    <a:cubicBezTo>
                      <a:pt x="94116" y="20971"/>
                      <a:pt x="94013" y="24207"/>
                      <a:pt x="93106" y="27090"/>
                    </a:cubicBezTo>
                    <a:cubicBezTo>
                      <a:pt x="95337" y="31042"/>
                      <a:pt x="96117" y="36167"/>
                      <a:pt x="95225" y="41000"/>
                    </a:cubicBezTo>
                    <a:cubicBezTo>
                      <a:pt x="94040" y="47427"/>
                      <a:pt x="90116" y="52240"/>
                      <a:pt x="85296" y="53177"/>
                    </a:cubicBezTo>
                    <a:cubicBezTo>
                      <a:pt x="85273" y="57189"/>
                      <a:pt x="83976" y="60993"/>
                      <a:pt x="81741" y="63611"/>
                    </a:cubicBezTo>
                    <a:cubicBezTo>
                      <a:pt x="78346" y="67591"/>
                      <a:pt x="73441" y="68102"/>
                      <a:pt x="69639" y="64875"/>
                    </a:cubicBezTo>
                    <a:lnTo>
                      <a:pt x="64205" y="71868"/>
                    </a:lnTo>
                    <a:lnTo>
                      <a:pt x="62691" y="76311"/>
                    </a:lnTo>
                    <a:cubicBezTo>
                      <a:pt x="59296" y="80291"/>
                      <a:pt x="54391" y="80802"/>
                      <a:pt x="50589" y="77575"/>
                    </a:cubicBezTo>
                    <a:cubicBezTo>
                      <a:pt x="49359" y="83118"/>
                      <a:pt x="46066" y="87356"/>
                      <a:pt x="41940" y="88706"/>
                    </a:cubicBezTo>
                    <a:cubicBezTo>
                      <a:pt x="37078" y="90296"/>
                      <a:pt x="32003" y="87586"/>
                      <a:pt x="29223" y="81911"/>
                    </a:cubicBezTo>
                    <a:cubicBezTo>
                      <a:pt x="22662" y="87297"/>
                      <a:pt x="14141" y="84270"/>
                      <a:pt x="10333" y="75198"/>
                    </a:cubicBezTo>
                    <a:cubicBezTo>
                      <a:pt x="6593" y="75795"/>
                      <a:pt x="3081" y="72636"/>
                      <a:pt x="2028" y="67728"/>
                    </a:cubicBezTo>
                    <a:cubicBezTo>
                      <a:pt x="1265" y="64177"/>
                      <a:pt x="1940" y="60344"/>
                      <a:pt x="3803" y="57644"/>
                    </a:cubicBezTo>
                    <a:cubicBezTo>
                      <a:pt x="1159" y="55526"/>
                      <a:pt x="-313" y="51462"/>
                      <a:pt x="55" y="47299"/>
                    </a:cubicBezTo>
                    <a:cubicBezTo>
                      <a:pt x="487" y="42424"/>
                      <a:pt x="3328" y="38606"/>
                      <a:pt x="6899" y="38103"/>
                    </a:cubicBezTo>
                    <a:cubicBezTo>
                      <a:pt x="6920" y="38022"/>
                      <a:pt x="6943" y="37942"/>
                      <a:pt x="6965" y="37861"/>
                    </a:cubicBezTo>
                    <a:cubicBezTo>
                      <a:pt x="6485" y="33061"/>
                      <a:pt x="7603" y="28220"/>
                      <a:pt x="10013" y="24656"/>
                    </a:cubicBezTo>
                    <a:cubicBezTo>
                      <a:pt x="13821" y="19028"/>
                      <a:pt x="19994" y="17773"/>
                      <a:pt x="24844" y="21639"/>
                    </a:cubicBezTo>
                    <a:lnTo>
                      <a:pt x="24848" y="21635"/>
                    </a:lnTo>
                    <a:lnTo>
                      <a:pt x="27398" y="19168"/>
                    </a:lnTo>
                    <a:lnTo>
                      <a:pt x="29063" y="11956"/>
                    </a:lnTo>
                    <a:cubicBezTo>
                      <a:pt x="32871" y="6328"/>
                      <a:pt x="39044" y="5073"/>
                      <a:pt x="43894" y="8939"/>
                    </a:cubicBezTo>
                    <a:lnTo>
                      <a:pt x="43898" y="8935"/>
                    </a:lnTo>
                    <a:lnTo>
                      <a:pt x="50794" y="2262"/>
                    </a:lnTo>
                    <a:cubicBezTo>
                      <a:pt x="53600" y="1675"/>
                      <a:pt x="56598" y="2791"/>
                      <a:pt x="58847" y="5808"/>
                    </a:cubicBezTo>
                    <a:lnTo>
                      <a:pt x="58889" y="5767"/>
                    </a:lnTo>
                    <a:close/>
                  </a:path>
                </a:pathLst>
              </a:cu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4976EA67-5806-4C86-BEA0-7C885B0BA158}"/>
                </a:ext>
              </a:extLst>
            </p:cNvPr>
            <p:cNvGrpSpPr/>
            <p:nvPr/>
          </p:nvGrpSpPr>
          <p:grpSpPr>
            <a:xfrm>
              <a:off x="2454339" y="4743040"/>
              <a:ext cx="1647898" cy="1076716"/>
              <a:chOff x="4865320" y="2995386"/>
              <a:chExt cx="1650488" cy="1078409"/>
            </a:xfrm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0EF686CA-B2C6-40C9-BC70-CC2627D4D13B}"/>
                  </a:ext>
                </a:extLst>
              </p:cNvPr>
              <p:cNvSpPr/>
              <p:nvPr/>
            </p:nvSpPr>
            <p:spPr>
              <a:xfrm>
                <a:off x="4865320" y="2995386"/>
                <a:ext cx="1650488" cy="1078409"/>
              </a:xfrm>
              <a:custGeom>
                <a:avLst/>
                <a:gdLst>
                  <a:gd name="connsiteX0" fmla="*/ 1385554 w 1522107"/>
                  <a:gd name="connsiteY0" fmla="*/ 1375 h 979137"/>
                  <a:gd name="connsiteX1" fmla="*/ 1520615 w 1522107"/>
                  <a:gd name="connsiteY1" fmla="*/ 65935 h 979137"/>
                  <a:gd name="connsiteX2" fmla="*/ 1190929 w 1522107"/>
                  <a:gd name="connsiteY2" fmla="*/ 277194 h 979137"/>
                  <a:gd name="connsiteX3" fmla="*/ 811842 w 1522107"/>
                  <a:gd name="connsiteY3" fmla="*/ 709128 h 979137"/>
                  <a:gd name="connsiteX4" fmla="*/ 802183 w 1522107"/>
                  <a:gd name="connsiteY4" fmla="*/ 725632 h 979137"/>
                  <a:gd name="connsiteX5" fmla="*/ 778449 w 1522107"/>
                  <a:gd name="connsiteY5" fmla="*/ 768076 h 979137"/>
                  <a:gd name="connsiteX6" fmla="*/ 468857 w 1522107"/>
                  <a:gd name="connsiteY6" fmla="*/ 956314 h 979137"/>
                  <a:gd name="connsiteX7" fmla="*/ 4398 w 1522107"/>
                  <a:gd name="connsiteY7" fmla="*/ 831252 h 979137"/>
                  <a:gd name="connsiteX8" fmla="*/ 349900 w 1522107"/>
                  <a:gd name="connsiteY8" fmla="*/ 496602 h 979137"/>
                  <a:gd name="connsiteX9" fmla="*/ 512210 w 1522107"/>
                  <a:gd name="connsiteY9" fmla="*/ 473874 h 979137"/>
                  <a:gd name="connsiteX10" fmla="*/ 621086 w 1522107"/>
                  <a:gd name="connsiteY10" fmla="*/ 482431 h 979137"/>
                  <a:gd name="connsiteX11" fmla="*/ 637101 w 1522107"/>
                  <a:gd name="connsiteY11" fmla="*/ 487475 h 979137"/>
                  <a:gd name="connsiteX12" fmla="*/ 655697 w 1522107"/>
                  <a:gd name="connsiteY12" fmla="*/ 474733 h 979137"/>
                  <a:gd name="connsiteX13" fmla="*/ 1032660 w 1522107"/>
                  <a:gd name="connsiteY13" fmla="*/ 256518 h 979137"/>
                  <a:gd name="connsiteX14" fmla="*/ 1385554 w 1522107"/>
                  <a:gd name="connsiteY14" fmla="*/ 1375 h 979137"/>
                  <a:gd name="connsiteX0" fmla="*/ 1385554 w 1522107"/>
                  <a:gd name="connsiteY0" fmla="*/ 1375 h 979137"/>
                  <a:gd name="connsiteX1" fmla="*/ 1520615 w 1522107"/>
                  <a:gd name="connsiteY1" fmla="*/ 65935 h 979137"/>
                  <a:gd name="connsiteX2" fmla="*/ 1190929 w 1522107"/>
                  <a:gd name="connsiteY2" fmla="*/ 277194 h 979137"/>
                  <a:gd name="connsiteX3" fmla="*/ 811842 w 1522107"/>
                  <a:gd name="connsiteY3" fmla="*/ 709128 h 979137"/>
                  <a:gd name="connsiteX4" fmla="*/ 802183 w 1522107"/>
                  <a:gd name="connsiteY4" fmla="*/ 725632 h 979137"/>
                  <a:gd name="connsiteX5" fmla="*/ 778449 w 1522107"/>
                  <a:gd name="connsiteY5" fmla="*/ 768076 h 979137"/>
                  <a:gd name="connsiteX6" fmla="*/ 468857 w 1522107"/>
                  <a:gd name="connsiteY6" fmla="*/ 956314 h 979137"/>
                  <a:gd name="connsiteX7" fmla="*/ 4398 w 1522107"/>
                  <a:gd name="connsiteY7" fmla="*/ 831252 h 979137"/>
                  <a:gd name="connsiteX8" fmla="*/ 349900 w 1522107"/>
                  <a:gd name="connsiteY8" fmla="*/ 496602 h 979137"/>
                  <a:gd name="connsiteX9" fmla="*/ 512210 w 1522107"/>
                  <a:gd name="connsiteY9" fmla="*/ 473874 h 979137"/>
                  <a:gd name="connsiteX10" fmla="*/ 621086 w 1522107"/>
                  <a:gd name="connsiteY10" fmla="*/ 482431 h 979137"/>
                  <a:gd name="connsiteX11" fmla="*/ 655697 w 1522107"/>
                  <a:gd name="connsiteY11" fmla="*/ 474733 h 979137"/>
                  <a:gd name="connsiteX12" fmla="*/ 1032660 w 1522107"/>
                  <a:gd name="connsiteY12" fmla="*/ 256518 h 979137"/>
                  <a:gd name="connsiteX13" fmla="*/ 1385554 w 1522107"/>
                  <a:gd name="connsiteY13" fmla="*/ 1375 h 979137"/>
                  <a:gd name="connsiteX0" fmla="*/ 1385554 w 1522107"/>
                  <a:gd name="connsiteY0" fmla="*/ 1375 h 979137"/>
                  <a:gd name="connsiteX1" fmla="*/ 1520615 w 1522107"/>
                  <a:gd name="connsiteY1" fmla="*/ 65935 h 979137"/>
                  <a:gd name="connsiteX2" fmla="*/ 1190929 w 1522107"/>
                  <a:gd name="connsiteY2" fmla="*/ 277194 h 979137"/>
                  <a:gd name="connsiteX3" fmla="*/ 811842 w 1522107"/>
                  <a:gd name="connsiteY3" fmla="*/ 709128 h 979137"/>
                  <a:gd name="connsiteX4" fmla="*/ 778449 w 1522107"/>
                  <a:gd name="connsiteY4" fmla="*/ 768076 h 979137"/>
                  <a:gd name="connsiteX5" fmla="*/ 468857 w 1522107"/>
                  <a:gd name="connsiteY5" fmla="*/ 956314 h 979137"/>
                  <a:gd name="connsiteX6" fmla="*/ 4398 w 1522107"/>
                  <a:gd name="connsiteY6" fmla="*/ 831252 h 979137"/>
                  <a:gd name="connsiteX7" fmla="*/ 349900 w 1522107"/>
                  <a:gd name="connsiteY7" fmla="*/ 496602 h 979137"/>
                  <a:gd name="connsiteX8" fmla="*/ 512210 w 1522107"/>
                  <a:gd name="connsiteY8" fmla="*/ 473874 h 979137"/>
                  <a:gd name="connsiteX9" fmla="*/ 621086 w 1522107"/>
                  <a:gd name="connsiteY9" fmla="*/ 482431 h 979137"/>
                  <a:gd name="connsiteX10" fmla="*/ 655697 w 1522107"/>
                  <a:gd name="connsiteY10" fmla="*/ 474733 h 979137"/>
                  <a:gd name="connsiteX11" fmla="*/ 1032660 w 1522107"/>
                  <a:gd name="connsiteY11" fmla="*/ 256518 h 979137"/>
                  <a:gd name="connsiteX12" fmla="*/ 1385554 w 1522107"/>
                  <a:gd name="connsiteY12" fmla="*/ 1375 h 979137"/>
                  <a:gd name="connsiteX0" fmla="*/ 1483789 w 1541454"/>
                  <a:gd name="connsiteY0" fmla="*/ 589 h 1080515"/>
                  <a:gd name="connsiteX1" fmla="*/ 1520615 w 1541454"/>
                  <a:gd name="connsiteY1" fmla="*/ 167313 h 1080515"/>
                  <a:gd name="connsiteX2" fmla="*/ 1190929 w 1541454"/>
                  <a:gd name="connsiteY2" fmla="*/ 378572 h 1080515"/>
                  <a:gd name="connsiteX3" fmla="*/ 811842 w 1541454"/>
                  <a:gd name="connsiteY3" fmla="*/ 810506 h 1080515"/>
                  <a:gd name="connsiteX4" fmla="*/ 778449 w 1541454"/>
                  <a:gd name="connsiteY4" fmla="*/ 869454 h 1080515"/>
                  <a:gd name="connsiteX5" fmla="*/ 468857 w 1541454"/>
                  <a:gd name="connsiteY5" fmla="*/ 1057692 h 1080515"/>
                  <a:gd name="connsiteX6" fmla="*/ 4398 w 1541454"/>
                  <a:gd name="connsiteY6" fmla="*/ 932630 h 1080515"/>
                  <a:gd name="connsiteX7" fmla="*/ 349900 w 1541454"/>
                  <a:gd name="connsiteY7" fmla="*/ 597980 h 1080515"/>
                  <a:gd name="connsiteX8" fmla="*/ 512210 w 1541454"/>
                  <a:gd name="connsiteY8" fmla="*/ 575252 h 1080515"/>
                  <a:gd name="connsiteX9" fmla="*/ 621086 w 1541454"/>
                  <a:gd name="connsiteY9" fmla="*/ 583809 h 1080515"/>
                  <a:gd name="connsiteX10" fmla="*/ 655697 w 1541454"/>
                  <a:gd name="connsiteY10" fmla="*/ 576111 h 1080515"/>
                  <a:gd name="connsiteX11" fmla="*/ 1032660 w 1541454"/>
                  <a:gd name="connsiteY11" fmla="*/ 357896 h 1080515"/>
                  <a:gd name="connsiteX12" fmla="*/ 1483789 w 1541454"/>
                  <a:gd name="connsiteY12" fmla="*/ 589 h 1080515"/>
                  <a:gd name="connsiteX0" fmla="*/ 1483789 w 1625783"/>
                  <a:gd name="connsiteY0" fmla="*/ 7467 h 1087393"/>
                  <a:gd name="connsiteX1" fmla="*/ 1610991 w 1625783"/>
                  <a:gd name="connsiteY1" fmla="*/ 142755 h 1087393"/>
                  <a:gd name="connsiteX2" fmla="*/ 1190929 w 1625783"/>
                  <a:gd name="connsiteY2" fmla="*/ 385450 h 1087393"/>
                  <a:gd name="connsiteX3" fmla="*/ 811842 w 1625783"/>
                  <a:gd name="connsiteY3" fmla="*/ 817384 h 1087393"/>
                  <a:gd name="connsiteX4" fmla="*/ 778449 w 1625783"/>
                  <a:gd name="connsiteY4" fmla="*/ 876332 h 1087393"/>
                  <a:gd name="connsiteX5" fmla="*/ 468857 w 1625783"/>
                  <a:gd name="connsiteY5" fmla="*/ 1064570 h 1087393"/>
                  <a:gd name="connsiteX6" fmla="*/ 4398 w 1625783"/>
                  <a:gd name="connsiteY6" fmla="*/ 939508 h 1087393"/>
                  <a:gd name="connsiteX7" fmla="*/ 349900 w 1625783"/>
                  <a:gd name="connsiteY7" fmla="*/ 604858 h 1087393"/>
                  <a:gd name="connsiteX8" fmla="*/ 512210 w 1625783"/>
                  <a:gd name="connsiteY8" fmla="*/ 582130 h 1087393"/>
                  <a:gd name="connsiteX9" fmla="*/ 621086 w 1625783"/>
                  <a:gd name="connsiteY9" fmla="*/ 590687 h 1087393"/>
                  <a:gd name="connsiteX10" fmla="*/ 655697 w 1625783"/>
                  <a:gd name="connsiteY10" fmla="*/ 582989 h 1087393"/>
                  <a:gd name="connsiteX11" fmla="*/ 1032660 w 1625783"/>
                  <a:gd name="connsiteY11" fmla="*/ 364774 h 1087393"/>
                  <a:gd name="connsiteX12" fmla="*/ 1483789 w 1625783"/>
                  <a:gd name="connsiteY12" fmla="*/ 7467 h 1087393"/>
                  <a:gd name="connsiteX0" fmla="*/ 1483789 w 1636925"/>
                  <a:gd name="connsiteY0" fmla="*/ 6918 h 1086844"/>
                  <a:gd name="connsiteX1" fmla="*/ 1610991 w 1636925"/>
                  <a:gd name="connsiteY1" fmla="*/ 142206 h 1086844"/>
                  <a:gd name="connsiteX2" fmla="*/ 1190929 w 1636925"/>
                  <a:gd name="connsiteY2" fmla="*/ 384901 h 1086844"/>
                  <a:gd name="connsiteX3" fmla="*/ 811842 w 1636925"/>
                  <a:gd name="connsiteY3" fmla="*/ 816835 h 1086844"/>
                  <a:gd name="connsiteX4" fmla="*/ 778449 w 1636925"/>
                  <a:gd name="connsiteY4" fmla="*/ 875783 h 1086844"/>
                  <a:gd name="connsiteX5" fmla="*/ 468857 w 1636925"/>
                  <a:gd name="connsiteY5" fmla="*/ 1064021 h 1086844"/>
                  <a:gd name="connsiteX6" fmla="*/ 4398 w 1636925"/>
                  <a:gd name="connsiteY6" fmla="*/ 938959 h 1086844"/>
                  <a:gd name="connsiteX7" fmla="*/ 349900 w 1636925"/>
                  <a:gd name="connsiteY7" fmla="*/ 604309 h 1086844"/>
                  <a:gd name="connsiteX8" fmla="*/ 512210 w 1636925"/>
                  <a:gd name="connsiteY8" fmla="*/ 581581 h 1086844"/>
                  <a:gd name="connsiteX9" fmla="*/ 621086 w 1636925"/>
                  <a:gd name="connsiteY9" fmla="*/ 590138 h 1086844"/>
                  <a:gd name="connsiteX10" fmla="*/ 655697 w 1636925"/>
                  <a:gd name="connsiteY10" fmla="*/ 582440 h 1086844"/>
                  <a:gd name="connsiteX11" fmla="*/ 1032660 w 1636925"/>
                  <a:gd name="connsiteY11" fmla="*/ 364225 h 1086844"/>
                  <a:gd name="connsiteX12" fmla="*/ 1483789 w 1636925"/>
                  <a:gd name="connsiteY12" fmla="*/ 6918 h 1086844"/>
                  <a:gd name="connsiteX0" fmla="*/ 1479859 w 1625099"/>
                  <a:gd name="connsiteY0" fmla="*/ 8030 h 1076167"/>
                  <a:gd name="connsiteX1" fmla="*/ 1610991 w 1625099"/>
                  <a:gd name="connsiteY1" fmla="*/ 131529 h 1076167"/>
                  <a:gd name="connsiteX2" fmla="*/ 1190929 w 1625099"/>
                  <a:gd name="connsiteY2" fmla="*/ 374224 h 1076167"/>
                  <a:gd name="connsiteX3" fmla="*/ 811842 w 1625099"/>
                  <a:gd name="connsiteY3" fmla="*/ 806158 h 1076167"/>
                  <a:gd name="connsiteX4" fmla="*/ 778449 w 1625099"/>
                  <a:gd name="connsiteY4" fmla="*/ 865106 h 1076167"/>
                  <a:gd name="connsiteX5" fmla="*/ 468857 w 1625099"/>
                  <a:gd name="connsiteY5" fmla="*/ 1053344 h 1076167"/>
                  <a:gd name="connsiteX6" fmla="*/ 4398 w 1625099"/>
                  <a:gd name="connsiteY6" fmla="*/ 928282 h 1076167"/>
                  <a:gd name="connsiteX7" fmla="*/ 349900 w 1625099"/>
                  <a:gd name="connsiteY7" fmla="*/ 593632 h 1076167"/>
                  <a:gd name="connsiteX8" fmla="*/ 512210 w 1625099"/>
                  <a:gd name="connsiteY8" fmla="*/ 570904 h 1076167"/>
                  <a:gd name="connsiteX9" fmla="*/ 621086 w 1625099"/>
                  <a:gd name="connsiteY9" fmla="*/ 579461 h 1076167"/>
                  <a:gd name="connsiteX10" fmla="*/ 655697 w 1625099"/>
                  <a:gd name="connsiteY10" fmla="*/ 571763 h 1076167"/>
                  <a:gd name="connsiteX11" fmla="*/ 1032660 w 1625099"/>
                  <a:gd name="connsiteY11" fmla="*/ 353548 h 1076167"/>
                  <a:gd name="connsiteX12" fmla="*/ 1479859 w 1625099"/>
                  <a:gd name="connsiteY12" fmla="*/ 8030 h 1076167"/>
                  <a:gd name="connsiteX0" fmla="*/ 1479859 w 1622785"/>
                  <a:gd name="connsiteY0" fmla="*/ 4442 h 1072579"/>
                  <a:gd name="connsiteX1" fmla="*/ 1610991 w 1622785"/>
                  <a:gd name="connsiteY1" fmla="*/ 127941 h 1072579"/>
                  <a:gd name="connsiteX2" fmla="*/ 1190929 w 1622785"/>
                  <a:gd name="connsiteY2" fmla="*/ 370636 h 1072579"/>
                  <a:gd name="connsiteX3" fmla="*/ 811842 w 1622785"/>
                  <a:gd name="connsiteY3" fmla="*/ 802570 h 1072579"/>
                  <a:gd name="connsiteX4" fmla="*/ 778449 w 1622785"/>
                  <a:gd name="connsiteY4" fmla="*/ 861518 h 1072579"/>
                  <a:gd name="connsiteX5" fmla="*/ 468857 w 1622785"/>
                  <a:gd name="connsiteY5" fmla="*/ 1049756 h 1072579"/>
                  <a:gd name="connsiteX6" fmla="*/ 4398 w 1622785"/>
                  <a:gd name="connsiteY6" fmla="*/ 924694 h 1072579"/>
                  <a:gd name="connsiteX7" fmla="*/ 349900 w 1622785"/>
                  <a:gd name="connsiteY7" fmla="*/ 590044 h 1072579"/>
                  <a:gd name="connsiteX8" fmla="*/ 512210 w 1622785"/>
                  <a:gd name="connsiteY8" fmla="*/ 567316 h 1072579"/>
                  <a:gd name="connsiteX9" fmla="*/ 621086 w 1622785"/>
                  <a:gd name="connsiteY9" fmla="*/ 575873 h 1072579"/>
                  <a:gd name="connsiteX10" fmla="*/ 655697 w 1622785"/>
                  <a:gd name="connsiteY10" fmla="*/ 568175 h 1072579"/>
                  <a:gd name="connsiteX11" fmla="*/ 1032660 w 1622785"/>
                  <a:gd name="connsiteY11" fmla="*/ 349960 h 1072579"/>
                  <a:gd name="connsiteX12" fmla="*/ 1479859 w 1622785"/>
                  <a:gd name="connsiteY12" fmla="*/ 4442 h 1072579"/>
                  <a:gd name="connsiteX0" fmla="*/ 1479859 w 1650488"/>
                  <a:gd name="connsiteY0" fmla="*/ 10037 h 1078174"/>
                  <a:gd name="connsiteX1" fmla="*/ 1638498 w 1650488"/>
                  <a:gd name="connsiteY1" fmla="*/ 117819 h 1078174"/>
                  <a:gd name="connsiteX2" fmla="*/ 1190929 w 1650488"/>
                  <a:gd name="connsiteY2" fmla="*/ 376231 h 1078174"/>
                  <a:gd name="connsiteX3" fmla="*/ 811842 w 1650488"/>
                  <a:gd name="connsiteY3" fmla="*/ 808165 h 1078174"/>
                  <a:gd name="connsiteX4" fmla="*/ 778449 w 1650488"/>
                  <a:gd name="connsiteY4" fmla="*/ 867113 h 1078174"/>
                  <a:gd name="connsiteX5" fmla="*/ 468857 w 1650488"/>
                  <a:gd name="connsiteY5" fmla="*/ 1055351 h 1078174"/>
                  <a:gd name="connsiteX6" fmla="*/ 4398 w 1650488"/>
                  <a:gd name="connsiteY6" fmla="*/ 930289 h 1078174"/>
                  <a:gd name="connsiteX7" fmla="*/ 349900 w 1650488"/>
                  <a:gd name="connsiteY7" fmla="*/ 595639 h 1078174"/>
                  <a:gd name="connsiteX8" fmla="*/ 512210 w 1650488"/>
                  <a:gd name="connsiteY8" fmla="*/ 572911 h 1078174"/>
                  <a:gd name="connsiteX9" fmla="*/ 621086 w 1650488"/>
                  <a:gd name="connsiteY9" fmla="*/ 581468 h 1078174"/>
                  <a:gd name="connsiteX10" fmla="*/ 655697 w 1650488"/>
                  <a:gd name="connsiteY10" fmla="*/ 573770 h 1078174"/>
                  <a:gd name="connsiteX11" fmla="*/ 1032660 w 1650488"/>
                  <a:gd name="connsiteY11" fmla="*/ 355555 h 1078174"/>
                  <a:gd name="connsiteX12" fmla="*/ 1479859 w 1650488"/>
                  <a:gd name="connsiteY12" fmla="*/ 10037 h 1078174"/>
                  <a:gd name="connsiteX0" fmla="*/ 1479859 w 1650488"/>
                  <a:gd name="connsiteY0" fmla="*/ 10272 h 1078409"/>
                  <a:gd name="connsiteX1" fmla="*/ 1638498 w 1650488"/>
                  <a:gd name="connsiteY1" fmla="*/ 118054 h 1078409"/>
                  <a:gd name="connsiteX2" fmla="*/ 1190929 w 1650488"/>
                  <a:gd name="connsiteY2" fmla="*/ 376466 h 1078409"/>
                  <a:gd name="connsiteX3" fmla="*/ 811842 w 1650488"/>
                  <a:gd name="connsiteY3" fmla="*/ 808400 h 1078409"/>
                  <a:gd name="connsiteX4" fmla="*/ 778449 w 1650488"/>
                  <a:gd name="connsiteY4" fmla="*/ 867348 h 1078409"/>
                  <a:gd name="connsiteX5" fmla="*/ 468857 w 1650488"/>
                  <a:gd name="connsiteY5" fmla="*/ 1055586 h 1078409"/>
                  <a:gd name="connsiteX6" fmla="*/ 4398 w 1650488"/>
                  <a:gd name="connsiteY6" fmla="*/ 930524 h 1078409"/>
                  <a:gd name="connsiteX7" fmla="*/ 349900 w 1650488"/>
                  <a:gd name="connsiteY7" fmla="*/ 595874 h 1078409"/>
                  <a:gd name="connsiteX8" fmla="*/ 512210 w 1650488"/>
                  <a:gd name="connsiteY8" fmla="*/ 573146 h 1078409"/>
                  <a:gd name="connsiteX9" fmla="*/ 621086 w 1650488"/>
                  <a:gd name="connsiteY9" fmla="*/ 581703 h 1078409"/>
                  <a:gd name="connsiteX10" fmla="*/ 655697 w 1650488"/>
                  <a:gd name="connsiteY10" fmla="*/ 574005 h 1078409"/>
                  <a:gd name="connsiteX11" fmla="*/ 1032660 w 1650488"/>
                  <a:gd name="connsiteY11" fmla="*/ 359719 h 1078409"/>
                  <a:gd name="connsiteX12" fmla="*/ 1479859 w 1650488"/>
                  <a:gd name="connsiteY12" fmla="*/ 10272 h 1078409"/>
                  <a:gd name="connsiteX0" fmla="*/ 1479859 w 1650488"/>
                  <a:gd name="connsiteY0" fmla="*/ 10272 h 1078409"/>
                  <a:gd name="connsiteX1" fmla="*/ 1638498 w 1650488"/>
                  <a:gd name="connsiteY1" fmla="*/ 118054 h 1078409"/>
                  <a:gd name="connsiteX2" fmla="*/ 1190929 w 1650488"/>
                  <a:gd name="connsiteY2" fmla="*/ 376466 h 1078409"/>
                  <a:gd name="connsiteX3" fmla="*/ 811842 w 1650488"/>
                  <a:gd name="connsiteY3" fmla="*/ 808400 h 1078409"/>
                  <a:gd name="connsiteX4" fmla="*/ 778449 w 1650488"/>
                  <a:gd name="connsiteY4" fmla="*/ 867348 h 1078409"/>
                  <a:gd name="connsiteX5" fmla="*/ 468857 w 1650488"/>
                  <a:gd name="connsiteY5" fmla="*/ 1055586 h 1078409"/>
                  <a:gd name="connsiteX6" fmla="*/ 4398 w 1650488"/>
                  <a:gd name="connsiteY6" fmla="*/ 930524 h 1078409"/>
                  <a:gd name="connsiteX7" fmla="*/ 349900 w 1650488"/>
                  <a:gd name="connsiteY7" fmla="*/ 595874 h 1078409"/>
                  <a:gd name="connsiteX8" fmla="*/ 512210 w 1650488"/>
                  <a:gd name="connsiteY8" fmla="*/ 573146 h 1078409"/>
                  <a:gd name="connsiteX9" fmla="*/ 621086 w 1650488"/>
                  <a:gd name="connsiteY9" fmla="*/ 581703 h 1078409"/>
                  <a:gd name="connsiteX10" fmla="*/ 655697 w 1650488"/>
                  <a:gd name="connsiteY10" fmla="*/ 574005 h 1078409"/>
                  <a:gd name="connsiteX11" fmla="*/ 1032660 w 1650488"/>
                  <a:gd name="connsiteY11" fmla="*/ 359719 h 1078409"/>
                  <a:gd name="connsiteX12" fmla="*/ 1479859 w 1650488"/>
                  <a:gd name="connsiteY12" fmla="*/ 10272 h 1078409"/>
                  <a:gd name="connsiteX0" fmla="*/ 1479859 w 1650488"/>
                  <a:gd name="connsiteY0" fmla="*/ 10272 h 1078409"/>
                  <a:gd name="connsiteX1" fmla="*/ 1638498 w 1650488"/>
                  <a:gd name="connsiteY1" fmla="*/ 118054 h 1078409"/>
                  <a:gd name="connsiteX2" fmla="*/ 1190929 w 1650488"/>
                  <a:gd name="connsiteY2" fmla="*/ 376466 h 1078409"/>
                  <a:gd name="connsiteX3" fmla="*/ 811842 w 1650488"/>
                  <a:gd name="connsiteY3" fmla="*/ 808400 h 1078409"/>
                  <a:gd name="connsiteX4" fmla="*/ 778449 w 1650488"/>
                  <a:gd name="connsiteY4" fmla="*/ 867348 h 1078409"/>
                  <a:gd name="connsiteX5" fmla="*/ 468857 w 1650488"/>
                  <a:gd name="connsiteY5" fmla="*/ 1055586 h 1078409"/>
                  <a:gd name="connsiteX6" fmla="*/ 4398 w 1650488"/>
                  <a:gd name="connsiteY6" fmla="*/ 930524 h 1078409"/>
                  <a:gd name="connsiteX7" fmla="*/ 349900 w 1650488"/>
                  <a:gd name="connsiteY7" fmla="*/ 595874 h 1078409"/>
                  <a:gd name="connsiteX8" fmla="*/ 512210 w 1650488"/>
                  <a:gd name="connsiteY8" fmla="*/ 573146 h 1078409"/>
                  <a:gd name="connsiteX9" fmla="*/ 621086 w 1650488"/>
                  <a:gd name="connsiteY9" fmla="*/ 581703 h 1078409"/>
                  <a:gd name="connsiteX10" fmla="*/ 655697 w 1650488"/>
                  <a:gd name="connsiteY10" fmla="*/ 574005 h 1078409"/>
                  <a:gd name="connsiteX11" fmla="*/ 1032660 w 1650488"/>
                  <a:gd name="connsiteY11" fmla="*/ 359719 h 1078409"/>
                  <a:gd name="connsiteX12" fmla="*/ 1479859 w 1650488"/>
                  <a:gd name="connsiteY12" fmla="*/ 10272 h 107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0488" h="1078409">
                    <a:moveTo>
                      <a:pt x="1479859" y="10272"/>
                    </a:moveTo>
                    <a:cubicBezTo>
                      <a:pt x="1580832" y="-30005"/>
                      <a:pt x="1686653" y="57022"/>
                      <a:pt x="1638498" y="118054"/>
                    </a:cubicBezTo>
                    <a:cubicBezTo>
                      <a:pt x="1590343" y="179086"/>
                      <a:pt x="1352417" y="253665"/>
                      <a:pt x="1190929" y="376466"/>
                    </a:cubicBezTo>
                    <a:cubicBezTo>
                      <a:pt x="906156" y="615749"/>
                      <a:pt x="851345" y="733656"/>
                      <a:pt x="811842" y="808400"/>
                    </a:cubicBezTo>
                    <a:lnTo>
                      <a:pt x="778449" y="867348"/>
                    </a:lnTo>
                    <a:cubicBezTo>
                      <a:pt x="721493" y="947322"/>
                      <a:pt x="608647" y="1019413"/>
                      <a:pt x="468857" y="1055586"/>
                    </a:cubicBezTo>
                    <a:cubicBezTo>
                      <a:pt x="245193" y="1113463"/>
                      <a:pt x="37247" y="1057470"/>
                      <a:pt x="4398" y="930524"/>
                    </a:cubicBezTo>
                    <a:cubicBezTo>
                      <a:pt x="-28451" y="803579"/>
                      <a:pt x="126235" y="653750"/>
                      <a:pt x="349900" y="595874"/>
                    </a:cubicBezTo>
                    <a:cubicBezTo>
                      <a:pt x="405816" y="581405"/>
                      <a:pt x="460749" y="574052"/>
                      <a:pt x="512210" y="573146"/>
                    </a:cubicBezTo>
                    <a:cubicBezTo>
                      <a:pt x="550806" y="572467"/>
                      <a:pt x="587448" y="575413"/>
                      <a:pt x="621086" y="581703"/>
                    </a:cubicBezTo>
                    <a:lnTo>
                      <a:pt x="655697" y="574005"/>
                    </a:lnTo>
                    <a:cubicBezTo>
                      <a:pt x="790042" y="534453"/>
                      <a:pt x="940635" y="428296"/>
                      <a:pt x="1032660" y="359719"/>
                    </a:cubicBezTo>
                    <a:cubicBezTo>
                      <a:pt x="1124685" y="291142"/>
                      <a:pt x="1378886" y="50549"/>
                      <a:pt x="1479859" y="1027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楕円 149">
                <a:extLst>
                  <a:ext uri="{FF2B5EF4-FFF2-40B4-BE49-F238E27FC236}">
                    <a16:creationId xmlns:a16="http://schemas.microsoft.com/office/drawing/2014/main" id="{81F411BD-25A2-4BC4-ABDF-2CD8C57D47F3}"/>
                  </a:ext>
                </a:extLst>
              </p:cNvPr>
              <p:cNvSpPr/>
              <p:nvPr/>
            </p:nvSpPr>
            <p:spPr>
              <a:xfrm rot="20572417">
                <a:off x="4889172" y="3619909"/>
                <a:ext cx="702156" cy="363448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75000"/>
                    </a:sysClr>
                  </a:gs>
                  <a:gs pos="54000">
                    <a:sysClr val="window" lastClr="FFFFFF"/>
                  </a:gs>
                  <a:gs pos="100000">
                    <a:sysClr val="window" lastClr="FFFFFF">
                      <a:lumMod val="75000"/>
                    </a:sysClr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" name="楕円 150">
                <a:extLst>
                  <a:ext uri="{FF2B5EF4-FFF2-40B4-BE49-F238E27FC236}">
                    <a16:creationId xmlns:a16="http://schemas.microsoft.com/office/drawing/2014/main" id="{1AF1DB71-893E-4F94-AB49-46F0248BCE9F}"/>
                  </a:ext>
                </a:extLst>
              </p:cNvPr>
              <p:cNvSpPr/>
              <p:nvPr/>
            </p:nvSpPr>
            <p:spPr>
              <a:xfrm rot="20572417">
                <a:off x="5028969" y="3771617"/>
                <a:ext cx="402001" cy="208083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75000"/>
                    </a:sysClr>
                  </a:gs>
                  <a:gs pos="100000">
                    <a:sysClr val="window" lastClr="FFFFFF"/>
                  </a:gs>
                </a:gsLst>
                <a:lin ang="0" scaled="1"/>
              </a:gra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56AE5B6C-4ED8-42A5-A2A2-8B751F87D5EF}"/>
                </a:ext>
              </a:extLst>
            </p:cNvPr>
            <p:cNvGrpSpPr/>
            <p:nvPr/>
          </p:nvGrpSpPr>
          <p:grpSpPr>
            <a:xfrm>
              <a:off x="1177271" y="4491317"/>
              <a:ext cx="518583" cy="339474"/>
              <a:chOff x="4139811" y="3028239"/>
              <a:chExt cx="587229" cy="440845"/>
            </a:xfrm>
          </p:grpSpPr>
          <p:grpSp>
            <p:nvGrpSpPr>
              <p:cNvPr id="138" name="グループ化 137">
                <a:extLst>
                  <a:ext uri="{FF2B5EF4-FFF2-40B4-BE49-F238E27FC236}">
                    <a16:creationId xmlns:a16="http://schemas.microsoft.com/office/drawing/2014/main" id="{7865606F-ADB8-4D39-A53D-22BDD795137F}"/>
                  </a:ext>
                </a:extLst>
              </p:cNvPr>
              <p:cNvGrpSpPr/>
              <p:nvPr/>
            </p:nvGrpSpPr>
            <p:grpSpPr>
              <a:xfrm>
                <a:off x="4139811" y="3028239"/>
                <a:ext cx="587229" cy="440845"/>
                <a:chOff x="4139811" y="3028239"/>
                <a:chExt cx="587229" cy="440845"/>
              </a:xfrm>
            </p:grpSpPr>
            <p:sp>
              <p:nvSpPr>
                <p:cNvPr id="146" name="楕円 145">
                  <a:extLst>
                    <a:ext uri="{FF2B5EF4-FFF2-40B4-BE49-F238E27FC236}">
                      <a16:creationId xmlns:a16="http://schemas.microsoft.com/office/drawing/2014/main" id="{C29DB04D-0EA1-495A-A930-0520DE48F8B2}"/>
                    </a:ext>
                  </a:extLst>
                </p:cNvPr>
                <p:cNvSpPr/>
                <p:nvPr/>
              </p:nvSpPr>
              <p:spPr>
                <a:xfrm rot="898387">
                  <a:off x="4260565" y="3191412"/>
                  <a:ext cx="77858" cy="249329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7" name="楕円 146">
                  <a:extLst>
                    <a:ext uri="{FF2B5EF4-FFF2-40B4-BE49-F238E27FC236}">
                      <a16:creationId xmlns:a16="http://schemas.microsoft.com/office/drawing/2014/main" id="{CD079EC4-64B3-4BC1-9992-C90256C1C2A4}"/>
                    </a:ext>
                  </a:extLst>
                </p:cNvPr>
                <p:cNvSpPr/>
                <p:nvPr/>
              </p:nvSpPr>
              <p:spPr>
                <a:xfrm rot="2700000">
                  <a:off x="4225547" y="3191412"/>
                  <a:ext cx="77858" cy="249329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9D8D4BD4-5234-4632-AF4C-BD34BD8FA681}"/>
                    </a:ext>
                  </a:extLst>
                </p:cNvPr>
                <p:cNvSpPr/>
                <p:nvPr/>
              </p:nvSpPr>
              <p:spPr>
                <a:xfrm>
                  <a:off x="4286227" y="3028239"/>
                  <a:ext cx="440813" cy="440845"/>
                </a:xfrm>
                <a:custGeom>
                  <a:avLst/>
                  <a:gdLst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0813" h="440845">
                      <a:moveTo>
                        <a:pt x="220600" y="0"/>
                      </a:moveTo>
                      <a:cubicBezTo>
                        <a:pt x="290333" y="73"/>
                        <a:pt x="357640" y="33325"/>
                        <a:pt x="399783" y="92349"/>
                      </a:cubicBezTo>
                      <a:cubicBezTo>
                        <a:pt x="455974" y="171048"/>
                        <a:pt x="454305" y="277183"/>
                        <a:pt x="395667" y="354076"/>
                      </a:cubicBezTo>
                      <a:cubicBezTo>
                        <a:pt x="337029" y="430969"/>
                        <a:pt x="235119" y="460661"/>
                        <a:pt x="144357" y="427295"/>
                      </a:cubicBezTo>
                      <a:lnTo>
                        <a:pt x="144784" y="426136"/>
                      </a:lnTo>
                      <a:lnTo>
                        <a:pt x="127001" y="422599"/>
                      </a:lnTo>
                      <a:cubicBezTo>
                        <a:pt x="95762" y="409586"/>
                        <a:pt x="73842" y="379120"/>
                        <a:pt x="73842" y="343611"/>
                      </a:cubicBezTo>
                      <a:cubicBezTo>
                        <a:pt x="73842" y="296266"/>
                        <a:pt x="112810" y="257886"/>
                        <a:pt x="160879" y="257886"/>
                      </a:cubicBezTo>
                      <a:cubicBezTo>
                        <a:pt x="172897" y="257886"/>
                        <a:pt x="184345" y="260285"/>
                        <a:pt x="194758" y="264623"/>
                      </a:cubicBezTo>
                      <a:lnTo>
                        <a:pt x="203581" y="270482"/>
                      </a:lnTo>
                      <a:lnTo>
                        <a:pt x="235310" y="271573"/>
                      </a:lnTo>
                      <a:cubicBezTo>
                        <a:pt x="245982" y="268464"/>
                        <a:pt x="255684" y="262023"/>
                        <a:pt x="262771" y="252729"/>
                      </a:cubicBezTo>
                      <a:cubicBezTo>
                        <a:pt x="276945" y="234142"/>
                        <a:pt x="277348" y="208487"/>
                        <a:pt x="263766" y="189464"/>
                      </a:cubicBezTo>
                      <a:cubicBezTo>
                        <a:pt x="250183" y="170441"/>
                        <a:pt x="225787" y="162493"/>
                        <a:pt x="203606" y="169864"/>
                      </a:cubicBezTo>
                      <a:cubicBezTo>
                        <a:pt x="181424" y="177235"/>
                        <a:pt x="166638" y="198204"/>
                        <a:pt x="167143" y="221573"/>
                      </a:cubicBezTo>
                      <a:cubicBezTo>
                        <a:pt x="-5235" y="315646"/>
                        <a:pt x="55748" y="223980"/>
                        <a:pt x="51" y="225184"/>
                      </a:cubicBezTo>
                      <a:cubicBezTo>
                        <a:pt x="-2038" y="128506"/>
                        <a:pt x="59134" y="41758"/>
                        <a:pt x="150900" y="11263"/>
                      </a:cubicBezTo>
                      <a:cubicBezTo>
                        <a:pt x="173842" y="3639"/>
                        <a:pt x="197356" y="-24"/>
                        <a:pt x="22060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39" name="二等辺三角形 138">
                <a:extLst>
                  <a:ext uri="{FF2B5EF4-FFF2-40B4-BE49-F238E27FC236}">
                    <a16:creationId xmlns:a16="http://schemas.microsoft.com/office/drawing/2014/main" id="{A47F9697-A374-4247-8F44-1A517F83FD69}"/>
                  </a:ext>
                </a:extLst>
              </p:cNvPr>
              <p:cNvSpPr/>
              <p:nvPr/>
            </p:nvSpPr>
            <p:spPr>
              <a:xfrm rot="12782294">
                <a:off x="4562071" y="306466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" name="二等辺三角形 139">
                <a:extLst>
                  <a:ext uri="{FF2B5EF4-FFF2-40B4-BE49-F238E27FC236}">
                    <a16:creationId xmlns:a16="http://schemas.microsoft.com/office/drawing/2014/main" id="{AD1A33C4-F7BC-425C-AA37-1ED33FC18E6D}"/>
                  </a:ext>
                </a:extLst>
              </p:cNvPr>
              <p:cNvSpPr/>
              <p:nvPr/>
            </p:nvSpPr>
            <p:spPr>
              <a:xfrm rot="15537102">
                <a:off x="4636156" y="3159534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" name="二等辺三角形 140">
                <a:extLst>
                  <a:ext uri="{FF2B5EF4-FFF2-40B4-BE49-F238E27FC236}">
                    <a16:creationId xmlns:a16="http://schemas.microsoft.com/office/drawing/2014/main" id="{932D49DC-763F-46BC-983B-43E3E4CB9582}"/>
                  </a:ext>
                </a:extLst>
              </p:cNvPr>
              <p:cNvSpPr/>
              <p:nvPr/>
            </p:nvSpPr>
            <p:spPr>
              <a:xfrm rot="19478095">
                <a:off x="4563269" y="3329175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" name="二等辺三角形 141">
                <a:extLst>
                  <a:ext uri="{FF2B5EF4-FFF2-40B4-BE49-F238E27FC236}">
                    <a16:creationId xmlns:a16="http://schemas.microsoft.com/office/drawing/2014/main" id="{A7CF877D-BB56-49AE-A2B0-23CE4AC2FC7E}"/>
                  </a:ext>
                </a:extLst>
              </p:cNvPr>
              <p:cNvSpPr/>
              <p:nvPr/>
            </p:nvSpPr>
            <p:spPr>
              <a:xfrm rot="17501834">
                <a:off x="4627564" y="326011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" name="二等辺三角形 142">
                <a:extLst>
                  <a:ext uri="{FF2B5EF4-FFF2-40B4-BE49-F238E27FC236}">
                    <a16:creationId xmlns:a16="http://schemas.microsoft.com/office/drawing/2014/main" id="{6DA462DD-8754-4268-9322-FB992A489407}"/>
                  </a:ext>
                </a:extLst>
              </p:cNvPr>
              <p:cNvSpPr/>
              <p:nvPr/>
            </p:nvSpPr>
            <p:spPr>
              <a:xfrm rot="10800000">
                <a:off x="4471584" y="3043238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" name="二等辺三角形 143">
                <a:extLst>
                  <a:ext uri="{FF2B5EF4-FFF2-40B4-BE49-F238E27FC236}">
                    <a16:creationId xmlns:a16="http://schemas.microsoft.com/office/drawing/2014/main" id="{728F2CD7-DE28-4BA6-B5A2-FA162543F26F}"/>
                  </a:ext>
                </a:extLst>
              </p:cNvPr>
              <p:cNvSpPr/>
              <p:nvPr/>
            </p:nvSpPr>
            <p:spPr>
              <a:xfrm rot="8100000">
                <a:off x="4364428" y="30908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" name="二等辺三角形 144">
                <a:extLst>
                  <a:ext uri="{FF2B5EF4-FFF2-40B4-BE49-F238E27FC236}">
                    <a16:creationId xmlns:a16="http://schemas.microsoft.com/office/drawing/2014/main" id="{192328D2-21FB-45C3-97ED-F2D35EB0D64B}"/>
                  </a:ext>
                </a:extLst>
              </p:cNvPr>
              <p:cNvSpPr/>
              <p:nvPr/>
            </p:nvSpPr>
            <p:spPr>
              <a:xfrm>
                <a:off x="4483491" y="33575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B892407C-588E-48DC-8041-DC84096B8D4E}"/>
                </a:ext>
              </a:extLst>
            </p:cNvPr>
            <p:cNvGrpSpPr/>
            <p:nvPr/>
          </p:nvGrpSpPr>
          <p:grpSpPr>
            <a:xfrm rot="9900000">
              <a:off x="2107676" y="4141449"/>
              <a:ext cx="518583" cy="339474"/>
              <a:chOff x="4139811" y="3028239"/>
              <a:chExt cx="587229" cy="440845"/>
            </a:xfrm>
          </p:grpSpPr>
          <p:grpSp>
            <p:nvGrpSpPr>
              <p:cNvPr id="127" name="グループ化 126">
                <a:extLst>
                  <a:ext uri="{FF2B5EF4-FFF2-40B4-BE49-F238E27FC236}">
                    <a16:creationId xmlns:a16="http://schemas.microsoft.com/office/drawing/2014/main" id="{1165659C-B16D-41D0-B736-652FBBD3534B}"/>
                  </a:ext>
                </a:extLst>
              </p:cNvPr>
              <p:cNvGrpSpPr/>
              <p:nvPr/>
            </p:nvGrpSpPr>
            <p:grpSpPr>
              <a:xfrm>
                <a:off x="4139811" y="3028239"/>
                <a:ext cx="587229" cy="440845"/>
                <a:chOff x="4139811" y="3028239"/>
                <a:chExt cx="587229" cy="440845"/>
              </a:xfrm>
            </p:grpSpPr>
            <p:sp>
              <p:nvSpPr>
                <p:cNvPr id="135" name="楕円 134">
                  <a:extLst>
                    <a:ext uri="{FF2B5EF4-FFF2-40B4-BE49-F238E27FC236}">
                      <a16:creationId xmlns:a16="http://schemas.microsoft.com/office/drawing/2014/main" id="{83D7B47F-B40B-4041-B891-3F19C455C798}"/>
                    </a:ext>
                  </a:extLst>
                </p:cNvPr>
                <p:cNvSpPr/>
                <p:nvPr/>
              </p:nvSpPr>
              <p:spPr>
                <a:xfrm rot="898387">
                  <a:off x="4260565" y="3191412"/>
                  <a:ext cx="77858" cy="249329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6" name="楕円 135">
                  <a:extLst>
                    <a:ext uri="{FF2B5EF4-FFF2-40B4-BE49-F238E27FC236}">
                      <a16:creationId xmlns:a16="http://schemas.microsoft.com/office/drawing/2014/main" id="{9BF4D358-4FBE-466C-96BA-0D82FA8D73A9}"/>
                    </a:ext>
                  </a:extLst>
                </p:cNvPr>
                <p:cNvSpPr/>
                <p:nvPr/>
              </p:nvSpPr>
              <p:spPr>
                <a:xfrm rot="2700000">
                  <a:off x="4225547" y="3191412"/>
                  <a:ext cx="77858" cy="249329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4B8DF249-ECDC-4A55-970D-7F21D04F7B20}"/>
                    </a:ext>
                  </a:extLst>
                </p:cNvPr>
                <p:cNvSpPr/>
                <p:nvPr/>
              </p:nvSpPr>
              <p:spPr>
                <a:xfrm>
                  <a:off x="4286227" y="3028239"/>
                  <a:ext cx="440813" cy="440845"/>
                </a:xfrm>
                <a:custGeom>
                  <a:avLst/>
                  <a:gdLst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0813" h="440845">
                      <a:moveTo>
                        <a:pt x="220600" y="0"/>
                      </a:moveTo>
                      <a:cubicBezTo>
                        <a:pt x="290333" y="73"/>
                        <a:pt x="357640" y="33325"/>
                        <a:pt x="399783" y="92349"/>
                      </a:cubicBezTo>
                      <a:cubicBezTo>
                        <a:pt x="455974" y="171048"/>
                        <a:pt x="454305" y="277183"/>
                        <a:pt x="395667" y="354076"/>
                      </a:cubicBezTo>
                      <a:cubicBezTo>
                        <a:pt x="337029" y="430969"/>
                        <a:pt x="235119" y="460661"/>
                        <a:pt x="144357" y="427295"/>
                      </a:cubicBezTo>
                      <a:lnTo>
                        <a:pt x="144784" y="426136"/>
                      </a:lnTo>
                      <a:lnTo>
                        <a:pt x="127001" y="422599"/>
                      </a:lnTo>
                      <a:cubicBezTo>
                        <a:pt x="95762" y="409586"/>
                        <a:pt x="73842" y="379120"/>
                        <a:pt x="73842" y="343611"/>
                      </a:cubicBezTo>
                      <a:cubicBezTo>
                        <a:pt x="73842" y="296266"/>
                        <a:pt x="112810" y="257886"/>
                        <a:pt x="160879" y="257886"/>
                      </a:cubicBezTo>
                      <a:cubicBezTo>
                        <a:pt x="172897" y="257886"/>
                        <a:pt x="184345" y="260285"/>
                        <a:pt x="194758" y="264623"/>
                      </a:cubicBezTo>
                      <a:lnTo>
                        <a:pt x="203581" y="270482"/>
                      </a:lnTo>
                      <a:lnTo>
                        <a:pt x="235310" y="271573"/>
                      </a:lnTo>
                      <a:cubicBezTo>
                        <a:pt x="245982" y="268464"/>
                        <a:pt x="255684" y="262023"/>
                        <a:pt x="262771" y="252729"/>
                      </a:cubicBezTo>
                      <a:cubicBezTo>
                        <a:pt x="276945" y="234142"/>
                        <a:pt x="277348" y="208487"/>
                        <a:pt x="263766" y="189464"/>
                      </a:cubicBezTo>
                      <a:cubicBezTo>
                        <a:pt x="250183" y="170441"/>
                        <a:pt x="225787" y="162493"/>
                        <a:pt x="203606" y="169864"/>
                      </a:cubicBezTo>
                      <a:cubicBezTo>
                        <a:pt x="181424" y="177235"/>
                        <a:pt x="166638" y="198204"/>
                        <a:pt x="167143" y="221573"/>
                      </a:cubicBezTo>
                      <a:cubicBezTo>
                        <a:pt x="-5235" y="315646"/>
                        <a:pt x="55748" y="223980"/>
                        <a:pt x="51" y="225184"/>
                      </a:cubicBezTo>
                      <a:cubicBezTo>
                        <a:pt x="-2038" y="128506"/>
                        <a:pt x="59134" y="41758"/>
                        <a:pt x="150900" y="11263"/>
                      </a:cubicBezTo>
                      <a:cubicBezTo>
                        <a:pt x="173842" y="3639"/>
                        <a:pt x="197356" y="-24"/>
                        <a:pt x="22060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28" name="二等辺三角形 127">
                <a:extLst>
                  <a:ext uri="{FF2B5EF4-FFF2-40B4-BE49-F238E27FC236}">
                    <a16:creationId xmlns:a16="http://schemas.microsoft.com/office/drawing/2014/main" id="{F16863C5-9820-4C59-8827-494DF25D56E2}"/>
                  </a:ext>
                </a:extLst>
              </p:cNvPr>
              <p:cNvSpPr/>
              <p:nvPr/>
            </p:nvSpPr>
            <p:spPr>
              <a:xfrm rot="12782294">
                <a:off x="4562071" y="306466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9" name="二等辺三角形 128">
                <a:extLst>
                  <a:ext uri="{FF2B5EF4-FFF2-40B4-BE49-F238E27FC236}">
                    <a16:creationId xmlns:a16="http://schemas.microsoft.com/office/drawing/2014/main" id="{93A2ED73-F046-4981-9BF2-4592EF86954C}"/>
                  </a:ext>
                </a:extLst>
              </p:cNvPr>
              <p:cNvSpPr/>
              <p:nvPr/>
            </p:nvSpPr>
            <p:spPr>
              <a:xfrm rot="15537102">
                <a:off x="4636156" y="3159534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0" name="二等辺三角形 129">
                <a:extLst>
                  <a:ext uri="{FF2B5EF4-FFF2-40B4-BE49-F238E27FC236}">
                    <a16:creationId xmlns:a16="http://schemas.microsoft.com/office/drawing/2014/main" id="{71DA0AF6-85C2-4F8B-BAEB-95BBBA0E2DE7}"/>
                  </a:ext>
                </a:extLst>
              </p:cNvPr>
              <p:cNvSpPr/>
              <p:nvPr/>
            </p:nvSpPr>
            <p:spPr>
              <a:xfrm rot="19478095">
                <a:off x="4563269" y="3329175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1" name="二等辺三角形 130">
                <a:extLst>
                  <a:ext uri="{FF2B5EF4-FFF2-40B4-BE49-F238E27FC236}">
                    <a16:creationId xmlns:a16="http://schemas.microsoft.com/office/drawing/2014/main" id="{F686B310-DD39-4AEB-A436-C8D54E92F589}"/>
                  </a:ext>
                </a:extLst>
              </p:cNvPr>
              <p:cNvSpPr/>
              <p:nvPr/>
            </p:nvSpPr>
            <p:spPr>
              <a:xfrm rot="17501834">
                <a:off x="4627564" y="326011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二等辺三角形 131">
                <a:extLst>
                  <a:ext uri="{FF2B5EF4-FFF2-40B4-BE49-F238E27FC236}">
                    <a16:creationId xmlns:a16="http://schemas.microsoft.com/office/drawing/2014/main" id="{EA644296-3214-4524-903D-B3262FBF7C0C}"/>
                  </a:ext>
                </a:extLst>
              </p:cNvPr>
              <p:cNvSpPr/>
              <p:nvPr/>
            </p:nvSpPr>
            <p:spPr>
              <a:xfrm rot="10800000">
                <a:off x="4471584" y="3043238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3" name="二等辺三角形 132">
                <a:extLst>
                  <a:ext uri="{FF2B5EF4-FFF2-40B4-BE49-F238E27FC236}">
                    <a16:creationId xmlns:a16="http://schemas.microsoft.com/office/drawing/2014/main" id="{D2A20DE9-EC8A-49D3-B61B-16F1CBFC1332}"/>
                  </a:ext>
                </a:extLst>
              </p:cNvPr>
              <p:cNvSpPr/>
              <p:nvPr/>
            </p:nvSpPr>
            <p:spPr>
              <a:xfrm rot="8100000">
                <a:off x="4364428" y="30908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4" name="二等辺三角形 133">
                <a:extLst>
                  <a:ext uri="{FF2B5EF4-FFF2-40B4-BE49-F238E27FC236}">
                    <a16:creationId xmlns:a16="http://schemas.microsoft.com/office/drawing/2014/main" id="{0F82FA25-DB26-45EA-ADA8-262C67E98BAC}"/>
                  </a:ext>
                </a:extLst>
              </p:cNvPr>
              <p:cNvSpPr/>
              <p:nvPr/>
            </p:nvSpPr>
            <p:spPr>
              <a:xfrm>
                <a:off x="4483491" y="33575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6719075F-B585-4E88-B851-DA4F49820089}"/>
                </a:ext>
              </a:extLst>
            </p:cNvPr>
            <p:cNvGrpSpPr/>
            <p:nvPr/>
          </p:nvGrpSpPr>
          <p:grpSpPr>
            <a:xfrm>
              <a:off x="1309938" y="5081951"/>
              <a:ext cx="518583" cy="339474"/>
              <a:chOff x="4139811" y="3028239"/>
              <a:chExt cx="587229" cy="440845"/>
            </a:xfrm>
          </p:grpSpPr>
          <p:grpSp>
            <p:nvGrpSpPr>
              <p:cNvPr id="116" name="グループ化 115">
                <a:extLst>
                  <a:ext uri="{FF2B5EF4-FFF2-40B4-BE49-F238E27FC236}">
                    <a16:creationId xmlns:a16="http://schemas.microsoft.com/office/drawing/2014/main" id="{6A8EE791-15C4-471D-8EA5-50322453FB6D}"/>
                  </a:ext>
                </a:extLst>
              </p:cNvPr>
              <p:cNvGrpSpPr/>
              <p:nvPr/>
            </p:nvGrpSpPr>
            <p:grpSpPr>
              <a:xfrm>
                <a:off x="4139811" y="3028239"/>
                <a:ext cx="587229" cy="440845"/>
                <a:chOff x="4139811" y="3028239"/>
                <a:chExt cx="587229" cy="440845"/>
              </a:xfrm>
            </p:grpSpPr>
            <p:sp>
              <p:nvSpPr>
                <p:cNvPr id="124" name="楕円 123">
                  <a:extLst>
                    <a:ext uri="{FF2B5EF4-FFF2-40B4-BE49-F238E27FC236}">
                      <a16:creationId xmlns:a16="http://schemas.microsoft.com/office/drawing/2014/main" id="{1DB934CF-B644-4FFC-B113-74B20EB374C3}"/>
                    </a:ext>
                  </a:extLst>
                </p:cNvPr>
                <p:cNvSpPr/>
                <p:nvPr/>
              </p:nvSpPr>
              <p:spPr>
                <a:xfrm rot="898387">
                  <a:off x="4260565" y="3191412"/>
                  <a:ext cx="77858" cy="249329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5" name="楕円 124">
                  <a:extLst>
                    <a:ext uri="{FF2B5EF4-FFF2-40B4-BE49-F238E27FC236}">
                      <a16:creationId xmlns:a16="http://schemas.microsoft.com/office/drawing/2014/main" id="{DC6BFA83-EE23-465A-8D13-DF63339E9328}"/>
                    </a:ext>
                  </a:extLst>
                </p:cNvPr>
                <p:cNvSpPr/>
                <p:nvPr/>
              </p:nvSpPr>
              <p:spPr>
                <a:xfrm rot="2700000">
                  <a:off x="4225547" y="3191412"/>
                  <a:ext cx="77858" cy="249329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6" name="フリーフォーム: 図形 125">
                  <a:extLst>
                    <a:ext uri="{FF2B5EF4-FFF2-40B4-BE49-F238E27FC236}">
                      <a16:creationId xmlns:a16="http://schemas.microsoft.com/office/drawing/2014/main" id="{92A0B8E1-EE75-4BC3-A275-35CE0CC125D3}"/>
                    </a:ext>
                  </a:extLst>
                </p:cNvPr>
                <p:cNvSpPr/>
                <p:nvPr/>
              </p:nvSpPr>
              <p:spPr>
                <a:xfrm>
                  <a:off x="4286227" y="3028239"/>
                  <a:ext cx="440813" cy="440845"/>
                </a:xfrm>
                <a:custGeom>
                  <a:avLst/>
                  <a:gdLst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0813" h="440845">
                      <a:moveTo>
                        <a:pt x="220600" y="0"/>
                      </a:moveTo>
                      <a:cubicBezTo>
                        <a:pt x="290333" y="73"/>
                        <a:pt x="357640" y="33325"/>
                        <a:pt x="399783" y="92349"/>
                      </a:cubicBezTo>
                      <a:cubicBezTo>
                        <a:pt x="455974" y="171048"/>
                        <a:pt x="454305" y="277183"/>
                        <a:pt x="395667" y="354076"/>
                      </a:cubicBezTo>
                      <a:cubicBezTo>
                        <a:pt x="337029" y="430969"/>
                        <a:pt x="235119" y="460661"/>
                        <a:pt x="144357" y="427295"/>
                      </a:cubicBezTo>
                      <a:lnTo>
                        <a:pt x="144784" y="426136"/>
                      </a:lnTo>
                      <a:lnTo>
                        <a:pt x="127001" y="422599"/>
                      </a:lnTo>
                      <a:cubicBezTo>
                        <a:pt x="95762" y="409586"/>
                        <a:pt x="73842" y="379120"/>
                        <a:pt x="73842" y="343611"/>
                      </a:cubicBezTo>
                      <a:cubicBezTo>
                        <a:pt x="73842" y="296266"/>
                        <a:pt x="112810" y="257886"/>
                        <a:pt x="160879" y="257886"/>
                      </a:cubicBezTo>
                      <a:cubicBezTo>
                        <a:pt x="172897" y="257886"/>
                        <a:pt x="184345" y="260285"/>
                        <a:pt x="194758" y="264623"/>
                      </a:cubicBezTo>
                      <a:lnTo>
                        <a:pt x="203581" y="270482"/>
                      </a:lnTo>
                      <a:lnTo>
                        <a:pt x="235310" y="271573"/>
                      </a:lnTo>
                      <a:cubicBezTo>
                        <a:pt x="245982" y="268464"/>
                        <a:pt x="255684" y="262023"/>
                        <a:pt x="262771" y="252729"/>
                      </a:cubicBezTo>
                      <a:cubicBezTo>
                        <a:pt x="276945" y="234142"/>
                        <a:pt x="277348" y="208487"/>
                        <a:pt x="263766" y="189464"/>
                      </a:cubicBezTo>
                      <a:cubicBezTo>
                        <a:pt x="250183" y="170441"/>
                        <a:pt x="225787" y="162493"/>
                        <a:pt x="203606" y="169864"/>
                      </a:cubicBezTo>
                      <a:cubicBezTo>
                        <a:pt x="181424" y="177235"/>
                        <a:pt x="166638" y="198204"/>
                        <a:pt x="167143" y="221573"/>
                      </a:cubicBezTo>
                      <a:cubicBezTo>
                        <a:pt x="-5235" y="315646"/>
                        <a:pt x="55748" y="223980"/>
                        <a:pt x="51" y="225184"/>
                      </a:cubicBezTo>
                      <a:cubicBezTo>
                        <a:pt x="-2038" y="128506"/>
                        <a:pt x="59134" y="41758"/>
                        <a:pt x="150900" y="11263"/>
                      </a:cubicBezTo>
                      <a:cubicBezTo>
                        <a:pt x="173842" y="3639"/>
                        <a:pt x="197356" y="-24"/>
                        <a:pt x="22060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7" name="二等辺三角形 116">
                <a:extLst>
                  <a:ext uri="{FF2B5EF4-FFF2-40B4-BE49-F238E27FC236}">
                    <a16:creationId xmlns:a16="http://schemas.microsoft.com/office/drawing/2014/main" id="{CA4C0111-78F8-4BD9-8BC5-8BA3D9F16792}"/>
                  </a:ext>
                </a:extLst>
              </p:cNvPr>
              <p:cNvSpPr/>
              <p:nvPr/>
            </p:nvSpPr>
            <p:spPr>
              <a:xfrm rot="12782294">
                <a:off x="4562071" y="306466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" name="二等辺三角形 117">
                <a:extLst>
                  <a:ext uri="{FF2B5EF4-FFF2-40B4-BE49-F238E27FC236}">
                    <a16:creationId xmlns:a16="http://schemas.microsoft.com/office/drawing/2014/main" id="{314D0A95-4BC6-4437-8EC7-B8E7B0D453F7}"/>
                  </a:ext>
                </a:extLst>
              </p:cNvPr>
              <p:cNvSpPr/>
              <p:nvPr/>
            </p:nvSpPr>
            <p:spPr>
              <a:xfrm rot="15537102">
                <a:off x="4636156" y="3159534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9" name="二等辺三角形 118">
                <a:extLst>
                  <a:ext uri="{FF2B5EF4-FFF2-40B4-BE49-F238E27FC236}">
                    <a16:creationId xmlns:a16="http://schemas.microsoft.com/office/drawing/2014/main" id="{61AD347D-E77A-4DB7-A50C-3E9ABD072238}"/>
                  </a:ext>
                </a:extLst>
              </p:cNvPr>
              <p:cNvSpPr/>
              <p:nvPr/>
            </p:nvSpPr>
            <p:spPr>
              <a:xfrm rot="19478095">
                <a:off x="4563269" y="3329175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0" name="二等辺三角形 119">
                <a:extLst>
                  <a:ext uri="{FF2B5EF4-FFF2-40B4-BE49-F238E27FC236}">
                    <a16:creationId xmlns:a16="http://schemas.microsoft.com/office/drawing/2014/main" id="{AF7410CC-ECB8-4BB8-BAD6-437B4FA2E9DF}"/>
                  </a:ext>
                </a:extLst>
              </p:cNvPr>
              <p:cNvSpPr/>
              <p:nvPr/>
            </p:nvSpPr>
            <p:spPr>
              <a:xfrm rot="17501834">
                <a:off x="4627564" y="326011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1" name="二等辺三角形 120">
                <a:extLst>
                  <a:ext uri="{FF2B5EF4-FFF2-40B4-BE49-F238E27FC236}">
                    <a16:creationId xmlns:a16="http://schemas.microsoft.com/office/drawing/2014/main" id="{CFEB8F4B-9521-4997-AB35-E5411D372369}"/>
                  </a:ext>
                </a:extLst>
              </p:cNvPr>
              <p:cNvSpPr/>
              <p:nvPr/>
            </p:nvSpPr>
            <p:spPr>
              <a:xfrm rot="10800000">
                <a:off x="4471584" y="3043238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2" name="二等辺三角形 121">
                <a:extLst>
                  <a:ext uri="{FF2B5EF4-FFF2-40B4-BE49-F238E27FC236}">
                    <a16:creationId xmlns:a16="http://schemas.microsoft.com/office/drawing/2014/main" id="{818BA5EF-1781-40A8-B10C-0051D0754B99}"/>
                  </a:ext>
                </a:extLst>
              </p:cNvPr>
              <p:cNvSpPr/>
              <p:nvPr/>
            </p:nvSpPr>
            <p:spPr>
              <a:xfrm rot="8100000">
                <a:off x="4364428" y="30908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3" name="二等辺三角形 122">
                <a:extLst>
                  <a:ext uri="{FF2B5EF4-FFF2-40B4-BE49-F238E27FC236}">
                    <a16:creationId xmlns:a16="http://schemas.microsoft.com/office/drawing/2014/main" id="{D1FE620A-F306-42E1-82F9-F5048CD4F8BC}"/>
                  </a:ext>
                </a:extLst>
              </p:cNvPr>
              <p:cNvSpPr/>
              <p:nvPr/>
            </p:nvSpPr>
            <p:spPr>
              <a:xfrm>
                <a:off x="4483491" y="33575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4F3D1BD2-A700-46C6-9979-3FC7D557D953}"/>
                </a:ext>
              </a:extLst>
            </p:cNvPr>
            <p:cNvGrpSpPr/>
            <p:nvPr/>
          </p:nvGrpSpPr>
          <p:grpSpPr>
            <a:xfrm rot="3108962">
              <a:off x="2945876" y="4585950"/>
              <a:ext cx="518583" cy="339474"/>
              <a:chOff x="4139811" y="3028239"/>
              <a:chExt cx="587229" cy="440845"/>
            </a:xfrm>
          </p:grpSpPr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4330BA26-37ED-439A-99DE-07E597A0F0E8}"/>
                  </a:ext>
                </a:extLst>
              </p:cNvPr>
              <p:cNvGrpSpPr/>
              <p:nvPr/>
            </p:nvGrpSpPr>
            <p:grpSpPr>
              <a:xfrm>
                <a:off x="4139811" y="3028239"/>
                <a:ext cx="587229" cy="440845"/>
                <a:chOff x="4139811" y="3028239"/>
                <a:chExt cx="587229" cy="440845"/>
              </a:xfrm>
            </p:grpSpPr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1DB34950-A724-4795-BC22-C7FB242D5256}"/>
                    </a:ext>
                  </a:extLst>
                </p:cNvPr>
                <p:cNvSpPr/>
                <p:nvPr/>
              </p:nvSpPr>
              <p:spPr>
                <a:xfrm rot="898387">
                  <a:off x="4260565" y="3191412"/>
                  <a:ext cx="77858" cy="249329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06DA1AC6-3DE5-4910-AF58-E71BDC5CE493}"/>
                    </a:ext>
                  </a:extLst>
                </p:cNvPr>
                <p:cNvSpPr/>
                <p:nvPr/>
              </p:nvSpPr>
              <p:spPr>
                <a:xfrm rot="2700000">
                  <a:off x="4225547" y="3191412"/>
                  <a:ext cx="77858" cy="249329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279D9E4D-272C-4C6B-9FF8-F8FBA8DFE85A}"/>
                    </a:ext>
                  </a:extLst>
                </p:cNvPr>
                <p:cNvSpPr/>
                <p:nvPr/>
              </p:nvSpPr>
              <p:spPr>
                <a:xfrm>
                  <a:off x="4286227" y="3028239"/>
                  <a:ext cx="440813" cy="440845"/>
                </a:xfrm>
                <a:custGeom>
                  <a:avLst/>
                  <a:gdLst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0813" h="440845">
                      <a:moveTo>
                        <a:pt x="220600" y="0"/>
                      </a:moveTo>
                      <a:cubicBezTo>
                        <a:pt x="290333" y="73"/>
                        <a:pt x="357640" y="33325"/>
                        <a:pt x="399783" y="92349"/>
                      </a:cubicBezTo>
                      <a:cubicBezTo>
                        <a:pt x="455974" y="171048"/>
                        <a:pt x="454305" y="277183"/>
                        <a:pt x="395667" y="354076"/>
                      </a:cubicBezTo>
                      <a:cubicBezTo>
                        <a:pt x="337029" y="430969"/>
                        <a:pt x="235119" y="460661"/>
                        <a:pt x="144357" y="427295"/>
                      </a:cubicBezTo>
                      <a:lnTo>
                        <a:pt x="144784" y="426136"/>
                      </a:lnTo>
                      <a:lnTo>
                        <a:pt x="127001" y="422599"/>
                      </a:lnTo>
                      <a:cubicBezTo>
                        <a:pt x="95762" y="409586"/>
                        <a:pt x="73842" y="379120"/>
                        <a:pt x="73842" y="343611"/>
                      </a:cubicBezTo>
                      <a:cubicBezTo>
                        <a:pt x="73842" y="296266"/>
                        <a:pt x="112810" y="257886"/>
                        <a:pt x="160879" y="257886"/>
                      </a:cubicBezTo>
                      <a:cubicBezTo>
                        <a:pt x="172897" y="257886"/>
                        <a:pt x="184345" y="260285"/>
                        <a:pt x="194758" y="264623"/>
                      </a:cubicBezTo>
                      <a:lnTo>
                        <a:pt x="203581" y="270482"/>
                      </a:lnTo>
                      <a:lnTo>
                        <a:pt x="235310" y="271573"/>
                      </a:lnTo>
                      <a:cubicBezTo>
                        <a:pt x="245982" y="268464"/>
                        <a:pt x="255684" y="262023"/>
                        <a:pt x="262771" y="252729"/>
                      </a:cubicBezTo>
                      <a:cubicBezTo>
                        <a:pt x="276945" y="234142"/>
                        <a:pt x="277348" y="208487"/>
                        <a:pt x="263766" y="189464"/>
                      </a:cubicBezTo>
                      <a:cubicBezTo>
                        <a:pt x="250183" y="170441"/>
                        <a:pt x="225787" y="162493"/>
                        <a:pt x="203606" y="169864"/>
                      </a:cubicBezTo>
                      <a:cubicBezTo>
                        <a:pt x="181424" y="177235"/>
                        <a:pt x="166638" y="198204"/>
                        <a:pt x="167143" y="221573"/>
                      </a:cubicBezTo>
                      <a:cubicBezTo>
                        <a:pt x="-5235" y="315646"/>
                        <a:pt x="55748" y="223980"/>
                        <a:pt x="51" y="225184"/>
                      </a:cubicBezTo>
                      <a:cubicBezTo>
                        <a:pt x="-2038" y="128506"/>
                        <a:pt x="59134" y="41758"/>
                        <a:pt x="150900" y="11263"/>
                      </a:cubicBezTo>
                      <a:cubicBezTo>
                        <a:pt x="173842" y="3639"/>
                        <a:pt x="197356" y="-24"/>
                        <a:pt x="22060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5" name="二等辺三角形 94">
                <a:extLst>
                  <a:ext uri="{FF2B5EF4-FFF2-40B4-BE49-F238E27FC236}">
                    <a16:creationId xmlns:a16="http://schemas.microsoft.com/office/drawing/2014/main" id="{5D1B0731-F860-4A9B-92B3-EC8060D44CF3}"/>
                  </a:ext>
                </a:extLst>
              </p:cNvPr>
              <p:cNvSpPr/>
              <p:nvPr/>
            </p:nvSpPr>
            <p:spPr>
              <a:xfrm rot="12782294">
                <a:off x="4562071" y="306466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6" name="二等辺三角形 95">
                <a:extLst>
                  <a:ext uri="{FF2B5EF4-FFF2-40B4-BE49-F238E27FC236}">
                    <a16:creationId xmlns:a16="http://schemas.microsoft.com/office/drawing/2014/main" id="{C7732F4E-1B8F-42E2-8FD8-BB98169B2EC1}"/>
                  </a:ext>
                </a:extLst>
              </p:cNvPr>
              <p:cNvSpPr/>
              <p:nvPr/>
            </p:nvSpPr>
            <p:spPr>
              <a:xfrm rot="15537102">
                <a:off x="4636156" y="3159534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8" name="二等辺三角形 107">
                <a:extLst>
                  <a:ext uri="{FF2B5EF4-FFF2-40B4-BE49-F238E27FC236}">
                    <a16:creationId xmlns:a16="http://schemas.microsoft.com/office/drawing/2014/main" id="{A69FDE00-B39E-4F46-A2DF-6EDFF2086BF1}"/>
                  </a:ext>
                </a:extLst>
              </p:cNvPr>
              <p:cNvSpPr/>
              <p:nvPr/>
            </p:nvSpPr>
            <p:spPr>
              <a:xfrm rot="19478095">
                <a:off x="4563269" y="3329175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9" name="二等辺三角形 108">
                <a:extLst>
                  <a:ext uri="{FF2B5EF4-FFF2-40B4-BE49-F238E27FC236}">
                    <a16:creationId xmlns:a16="http://schemas.microsoft.com/office/drawing/2014/main" id="{0F000D8E-170A-4798-BC38-4330AFCE26F6}"/>
                  </a:ext>
                </a:extLst>
              </p:cNvPr>
              <p:cNvSpPr/>
              <p:nvPr/>
            </p:nvSpPr>
            <p:spPr>
              <a:xfrm rot="17501834">
                <a:off x="4627564" y="326011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0" name="二等辺三角形 109">
                <a:extLst>
                  <a:ext uri="{FF2B5EF4-FFF2-40B4-BE49-F238E27FC236}">
                    <a16:creationId xmlns:a16="http://schemas.microsoft.com/office/drawing/2014/main" id="{898AFC75-7B10-4E3F-85E5-5205CBF1FEF3}"/>
                  </a:ext>
                </a:extLst>
              </p:cNvPr>
              <p:cNvSpPr/>
              <p:nvPr/>
            </p:nvSpPr>
            <p:spPr>
              <a:xfrm rot="10800000">
                <a:off x="4471584" y="3043238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1" name="二等辺三角形 110">
                <a:extLst>
                  <a:ext uri="{FF2B5EF4-FFF2-40B4-BE49-F238E27FC236}">
                    <a16:creationId xmlns:a16="http://schemas.microsoft.com/office/drawing/2014/main" id="{9D7AD99E-05A4-4686-BD49-95AF18FC1940}"/>
                  </a:ext>
                </a:extLst>
              </p:cNvPr>
              <p:cNvSpPr/>
              <p:nvPr/>
            </p:nvSpPr>
            <p:spPr>
              <a:xfrm rot="8100000">
                <a:off x="4364428" y="30908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2" name="二等辺三角形 111">
                <a:extLst>
                  <a:ext uri="{FF2B5EF4-FFF2-40B4-BE49-F238E27FC236}">
                    <a16:creationId xmlns:a16="http://schemas.microsoft.com/office/drawing/2014/main" id="{69B588AA-1FA4-4BDE-99E7-40F55AC2D00F}"/>
                  </a:ext>
                </a:extLst>
              </p:cNvPr>
              <p:cNvSpPr/>
              <p:nvPr/>
            </p:nvSpPr>
            <p:spPr>
              <a:xfrm>
                <a:off x="4483491" y="33575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9C4A5168-C681-4A5A-A93A-AB2C26EA81E9}"/>
                </a:ext>
              </a:extLst>
            </p:cNvPr>
            <p:cNvGrpSpPr/>
            <p:nvPr/>
          </p:nvGrpSpPr>
          <p:grpSpPr>
            <a:xfrm rot="15074042">
              <a:off x="1843338" y="5488351"/>
              <a:ext cx="518583" cy="339474"/>
              <a:chOff x="4139811" y="3028239"/>
              <a:chExt cx="587229" cy="440845"/>
            </a:xfrm>
          </p:grpSpPr>
          <p:grpSp>
            <p:nvGrpSpPr>
              <p:cNvPr id="83" name="グループ化 82">
                <a:extLst>
                  <a:ext uri="{FF2B5EF4-FFF2-40B4-BE49-F238E27FC236}">
                    <a16:creationId xmlns:a16="http://schemas.microsoft.com/office/drawing/2014/main" id="{1AC5F3F8-F18A-4743-8C35-8DB0503A23C1}"/>
                  </a:ext>
                </a:extLst>
              </p:cNvPr>
              <p:cNvGrpSpPr/>
              <p:nvPr/>
            </p:nvGrpSpPr>
            <p:grpSpPr>
              <a:xfrm>
                <a:off x="4139811" y="3028239"/>
                <a:ext cx="587229" cy="440845"/>
                <a:chOff x="4139811" y="3028239"/>
                <a:chExt cx="587229" cy="440845"/>
              </a:xfrm>
            </p:grpSpPr>
            <p:sp>
              <p:nvSpPr>
                <p:cNvPr id="91" name="楕円 90">
                  <a:extLst>
                    <a:ext uri="{FF2B5EF4-FFF2-40B4-BE49-F238E27FC236}">
                      <a16:creationId xmlns:a16="http://schemas.microsoft.com/office/drawing/2014/main" id="{FD01EF02-A2D7-477B-9806-C2AF4DD63155}"/>
                    </a:ext>
                  </a:extLst>
                </p:cNvPr>
                <p:cNvSpPr/>
                <p:nvPr/>
              </p:nvSpPr>
              <p:spPr>
                <a:xfrm rot="898387">
                  <a:off x="4260565" y="3191412"/>
                  <a:ext cx="77858" cy="249329"/>
                </a:xfrm>
                <a:prstGeom prst="ellipse">
                  <a:avLst/>
                </a:pr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" name="楕円 91">
                  <a:extLst>
                    <a:ext uri="{FF2B5EF4-FFF2-40B4-BE49-F238E27FC236}">
                      <a16:creationId xmlns:a16="http://schemas.microsoft.com/office/drawing/2014/main" id="{93986AF6-AF0A-4E55-82E6-3D44F231229A}"/>
                    </a:ext>
                  </a:extLst>
                </p:cNvPr>
                <p:cNvSpPr/>
                <p:nvPr/>
              </p:nvSpPr>
              <p:spPr>
                <a:xfrm rot="2700000">
                  <a:off x="4225547" y="3191412"/>
                  <a:ext cx="77858" cy="249329"/>
                </a:xfrm>
                <a:prstGeom prst="ellipse">
                  <a:avLst/>
                </a:pr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170A7182-3FB1-4DF2-82AF-72E9664B87FA}"/>
                    </a:ext>
                  </a:extLst>
                </p:cNvPr>
                <p:cNvSpPr/>
                <p:nvPr/>
              </p:nvSpPr>
              <p:spPr>
                <a:xfrm>
                  <a:off x="4286227" y="3028239"/>
                  <a:ext cx="440813" cy="440845"/>
                </a:xfrm>
                <a:custGeom>
                  <a:avLst/>
                  <a:gdLst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  <a:gd name="connsiteX0" fmla="*/ 220600 w 440813"/>
                    <a:gd name="connsiteY0" fmla="*/ 0 h 440845"/>
                    <a:gd name="connsiteX1" fmla="*/ 399783 w 440813"/>
                    <a:gd name="connsiteY1" fmla="*/ 92349 h 440845"/>
                    <a:gd name="connsiteX2" fmla="*/ 395667 w 440813"/>
                    <a:gd name="connsiteY2" fmla="*/ 354076 h 440845"/>
                    <a:gd name="connsiteX3" fmla="*/ 144357 w 440813"/>
                    <a:gd name="connsiteY3" fmla="*/ 427295 h 440845"/>
                    <a:gd name="connsiteX4" fmla="*/ 144784 w 440813"/>
                    <a:gd name="connsiteY4" fmla="*/ 426136 h 440845"/>
                    <a:gd name="connsiteX5" fmla="*/ 127001 w 440813"/>
                    <a:gd name="connsiteY5" fmla="*/ 422599 h 440845"/>
                    <a:gd name="connsiteX6" fmla="*/ 73842 w 440813"/>
                    <a:gd name="connsiteY6" fmla="*/ 343611 h 440845"/>
                    <a:gd name="connsiteX7" fmla="*/ 160879 w 440813"/>
                    <a:gd name="connsiteY7" fmla="*/ 257886 h 440845"/>
                    <a:gd name="connsiteX8" fmla="*/ 194758 w 440813"/>
                    <a:gd name="connsiteY8" fmla="*/ 264623 h 440845"/>
                    <a:gd name="connsiteX9" fmla="*/ 203581 w 440813"/>
                    <a:gd name="connsiteY9" fmla="*/ 270482 h 440845"/>
                    <a:gd name="connsiteX10" fmla="*/ 235310 w 440813"/>
                    <a:gd name="connsiteY10" fmla="*/ 271573 h 440845"/>
                    <a:gd name="connsiteX11" fmla="*/ 262771 w 440813"/>
                    <a:gd name="connsiteY11" fmla="*/ 252729 h 440845"/>
                    <a:gd name="connsiteX12" fmla="*/ 263766 w 440813"/>
                    <a:gd name="connsiteY12" fmla="*/ 189464 h 440845"/>
                    <a:gd name="connsiteX13" fmla="*/ 203606 w 440813"/>
                    <a:gd name="connsiteY13" fmla="*/ 169864 h 440845"/>
                    <a:gd name="connsiteX14" fmla="*/ 167143 w 440813"/>
                    <a:gd name="connsiteY14" fmla="*/ 221573 h 440845"/>
                    <a:gd name="connsiteX15" fmla="*/ 51 w 440813"/>
                    <a:gd name="connsiteY15" fmla="*/ 225184 h 440845"/>
                    <a:gd name="connsiteX16" fmla="*/ 150900 w 440813"/>
                    <a:gd name="connsiteY16" fmla="*/ 11263 h 440845"/>
                    <a:gd name="connsiteX17" fmla="*/ 220600 w 440813"/>
                    <a:gd name="connsiteY17" fmla="*/ 0 h 440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40813" h="440845">
                      <a:moveTo>
                        <a:pt x="220600" y="0"/>
                      </a:moveTo>
                      <a:cubicBezTo>
                        <a:pt x="290333" y="73"/>
                        <a:pt x="357640" y="33325"/>
                        <a:pt x="399783" y="92349"/>
                      </a:cubicBezTo>
                      <a:cubicBezTo>
                        <a:pt x="455974" y="171048"/>
                        <a:pt x="454305" y="277183"/>
                        <a:pt x="395667" y="354076"/>
                      </a:cubicBezTo>
                      <a:cubicBezTo>
                        <a:pt x="337029" y="430969"/>
                        <a:pt x="235119" y="460661"/>
                        <a:pt x="144357" y="427295"/>
                      </a:cubicBezTo>
                      <a:lnTo>
                        <a:pt x="144784" y="426136"/>
                      </a:lnTo>
                      <a:lnTo>
                        <a:pt x="127001" y="422599"/>
                      </a:lnTo>
                      <a:cubicBezTo>
                        <a:pt x="95762" y="409586"/>
                        <a:pt x="73842" y="379120"/>
                        <a:pt x="73842" y="343611"/>
                      </a:cubicBezTo>
                      <a:cubicBezTo>
                        <a:pt x="73842" y="296266"/>
                        <a:pt x="112810" y="257886"/>
                        <a:pt x="160879" y="257886"/>
                      </a:cubicBezTo>
                      <a:cubicBezTo>
                        <a:pt x="172897" y="257886"/>
                        <a:pt x="184345" y="260285"/>
                        <a:pt x="194758" y="264623"/>
                      </a:cubicBezTo>
                      <a:lnTo>
                        <a:pt x="203581" y="270482"/>
                      </a:lnTo>
                      <a:lnTo>
                        <a:pt x="235310" y="271573"/>
                      </a:lnTo>
                      <a:cubicBezTo>
                        <a:pt x="245982" y="268464"/>
                        <a:pt x="255684" y="262023"/>
                        <a:pt x="262771" y="252729"/>
                      </a:cubicBezTo>
                      <a:cubicBezTo>
                        <a:pt x="276945" y="234142"/>
                        <a:pt x="277348" y="208487"/>
                        <a:pt x="263766" y="189464"/>
                      </a:cubicBezTo>
                      <a:cubicBezTo>
                        <a:pt x="250183" y="170441"/>
                        <a:pt x="225787" y="162493"/>
                        <a:pt x="203606" y="169864"/>
                      </a:cubicBezTo>
                      <a:cubicBezTo>
                        <a:pt x="181424" y="177235"/>
                        <a:pt x="166638" y="198204"/>
                        <a:pt x="167143" y="221573"/>
                      </a:cubicBezTo>
                      <a:cubicBezTo>
                        <a:pt x="-5235" y="315646"/>
                        <a:pt x="55748" y="223980"/>
                        <a:pt x="51" y="225184"/>
                      </a:cubicBezTo>
                      <a:cubicBezTo>
                        <a:pt x="-2038" y="128506"/>
                        <a:pt x="59134" y="41758"/>
                        <a:pt x="150900" y="11263"/>
                      </a:cubicBezTo>
                      <a:cubicBezTo>
                        <a:pt x="173842" y="3639"/>
                        <a:pt x="197356" y="-24"/>
                        <a:pt x="22060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84" name="二等辺三角形 83">
                <a:extLst>
                  <a:ext uri="{FF2B5EF4-FFF2-40B4-BE49-F238E27FC236}">
                    <a16:creationId xmlns:a16="http://schemas.microsoft.com/office/drawing/2014/main" id="{1EABEF77-BCF1-46D1-835A-C5599E590230}"/>
                  </a:ext>
                </a:extLst>
              </p:cNvPr>
              <p:cNvSpPr/>
              <p:nvPr/>
            </p:nvSpPr>
            <p:spPr>
              <a:xfrm rot="12782294">
                <a:off x="4562071" y="306466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5" name="二等辺三角形 84">
                <a:extLst>
                  <a:ext uri="{FF2B5EF4-FFF2-40B4-BE49-F238E27FC236}">
                    <a16:creationId xmlns:a16="http://schemas.microsoft.com/office/drawing/2014/main" id="{CB4F626B-EF13-4F8C-9BC2-F4D83F2C190F}"/>
                  </a:ext>
                </a:extLst>
              </p:cNvPr>
              <p:cNvSpPr/>
              <p:nvPr/>
            </p:nvSpPr>
            <p:spPr>
              <a:xfrm rot="15537102">
                <a:off x="4636156" y="3159534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" name="二等辺三角形 85">
                <a:extLst>
                  <a:ext uri="{FF2B5EF4-FFF2-40B4-BE49-F238E27FC236}">
                    <a16:creationId xmlns:a16="http://schemas.microsoft.com/office/drawing/2014/main" id="{FF27351D-AA83-414E-AD14-DABE271C6E4D}"/>
                  </a:ext>
                </a:extLst>
              </p:cNvPr>
              <p:cNvSpPr/>
              <p:nvPr/>
            </p:nvSpPr>
            <p:spPr>
              <a:xfrm rot="19478095">
                <a:off x="4563269" y="3329175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" name="二等辺三角形 86">
                <a:extLst>
                  <a:ext uri="{FF2B5EF4-FFF2-40B4-BE49-F238E27FC236}">
                    <a16:creationId xmlns:a16="http://schemas.microsoft.com/office/drawing/2014/main" id="{5B3DB320-D696-40DA-BF7C-3088BB8B7902}"/>
                  </a:ext>
                </a:extLst>
              </p:cNvPr>
              <p:cNvSpPr/>
              <p:nvPr/>
            </p:nvSpPr>
            <p:spPr>
              <a:xfrm rot="17501834">
                <a:off x="4627564" y="3260119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8" name="二等辺三角形 87">
                <a:extLst>
                  <a:ext uri="{FF2B5EF4-FFF2-40B4-BE49-F238E27FC236}">
                    <a16:creationId xmlns:a16="http://schemas.microsoft.com/office/drawing/2014/main" id="{9D40FBFB-AE66-4A81-BF93-311B7027E959}"/>
                  </a:ext>
                </a:extLst>
              </p:cNvPr>
              <p:cNvSpPr/>
              <p:nvPr/>
            </p:nvSpPr>
            <p:spPr>
              <a:xfrm rot="10800000">
                <a:off x="4471584" y="3043238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" name="二等辺三角形 88">
                <a:extLst>
                  <a:ext uri="{FF2B5EF4-FFF2-40B4-BE49-F238E27FC236}">
                    <a16:creationId xmlns:a16="http://schemas.microsoft.com/office/drawing/2014/main" id="{C8A89C87-6E94-4E2B-94B8-5C227634DCFF}"/>
                  </a:ext>
                </a:extLst>
              </p:cNvPr>
              <p:cNvSpPr/>
              <p:nvPr/>
            </p:nvSpPr>
            <p:spPr>
              <a:xfrm rot="8100000">
                <a:off x="4364428" y="30908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" name="二等辺三角形 89">
                <a:extLst>
                  <a:ext uri="{FF2B5EF4-FFF2-40B4-BE49-F238E27FC236}">
                    <a16:creationId xmlns:a16="http://schemas.microsoft.com/office/drawing/2014/main" id="{D08AD2A3-7514-4BA6-869A-F2E16E81D797}"/>
                  </a:ext>
                </a:extLst>
              </p:cNvPr>
              <p:cNvSpPr/>
              <p:nvPr/>
            </p:nvSpPr>
            <p:spPr>
              <a:xfrm>
                <a:off x="4483491" y="3357562"/>
                <a:ext cx="45719" cy="102394"/>
              </a:xfrm>
              <a:prstGeom prst="triangle">
                <a:avLst/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3AE4DD8F-286C-49A3-ACB4-4FE9A157DCA7}"/>
                </a:ext>
              </a:extLst>
            </p:cNvPr>
            <p:cNvGrpSpPr/>
            <p:nvPr/>
          </p:nvGrpSpPr>
          <p:grpSpPr>
            <a:xfrm rot="848355">
              <a:off x="1987078" y="4558559"/>
              <a:ext cx="743383" cy="264160"/>
              <a:chOff x="4552516" y="3045234"/>
              <a:chExt cx="1901500" cy="434900"/>
            </a:xfrm>
            <a:solidFill>
              <a:srgbClr val="FFFF00"/>
            </a:solidFill>
          </p:grpSpPr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41DE73F5-10CD-4F5E-A87A-391741DCDC7A}"/>
                  </a:ext>
                </a:extLst>
              </p:cNvPr>
              <p:cNvSpPr/>
              <p:nvPr/>
            </p:nvSpPr>
            <p:spPr>
              <a:xfrm rot="4500000">
                <a:off x="5244861" y="2777706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A39E28AE-DFB6-41F3-9FA5-B0D55D61165D}"/>
                  </a:ext>
                </a:extLst>
              </p:cNvPr>
              <p:cNvSpPr/>
              <p:nvPr/>
            </p:nvSpPr>
            <p:spPr>
              <a:xfrm rot="5400000">
                <a:off x="5011499" y="2777705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9460AB54-00EE-4863-8CF4-C7EF88A9C41D}"/>
                  </a:ext>
                </a:extLst>
              </p:cNvPr>
              <p:cNvSpPr/>
              <p:nvPr/>
            </p:nvSpPr>
            <p:spPr>
              <a:xfrm rot="4500000">
                <a:off x="5625861" y="292058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C126B04B-7F23-4251-A9A8-0FAB7ABEC6A1}"/>
                  </a:ext>
                </a:extLst>
              </p:cNvPr>
              <p:cNvSpPr/>
              <p:nvPr/>
            </p:nvSpPr>
            <p:spPr>
              <a:xfrm rot="5400000">
                <a:off x="5392499" y="29205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86CF242-948D-4564-88B2-23BE23757DF1}"/>
                  </a:ext>
                </a:extLst>
              </p:cNvPr>
              <p:cNvSpPr/>
              <p:nvPr/>
            </p:nvSpPr>
            <p:spPr>
              <a:xfrm rot="4500000">
                <a:off x="5683010" y="281104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AA71F9A3-3809-4DCC-95F3-D05C36EA6B07}"/>
                  </a:ext>
                </a:extLst>
              </p:cNvPr>
              <p:cNvSpPr/>
              <p:nvPr/>
            </p:nvSpPr>
            <p:spPr>
              <a:xfrm rot="6300000">
                <a:off x="5435361" y="271125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3E59A2D5-C699-4D49-9563-50162738F887}"/>
                  </a:ext>
                </a:extLst>
              </p:cNvPr>
              <p:cNvSpPr/>
              <p:nvPr/>
            </p:nvSpPr>
            <p:spPr>
              <a:xfrm rot="6300000">
                <a:off x="6011623" y="2744588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F735C9DE-1956-4F8F-A5EE-81FCDB5B9261}"/>
                  </a:ext>
                </a:extLst>
              </p:cNvPr>
              <p:cNvSpPr/>
              <p:nvPr/>
            </p:nvSpPr>
            <p:spPr>
              <a:xfrm rot="6300000">
                <a:off x="5149612" y="300652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B722249A-6D85-410E-905F-DB476D00BE74}"/>
                  </a:ext>
                </a:extLst>
              </p:cNvPr>
              <p:cNvSpPr/>
              <p:nvPr/>
            </p:nvSpPr>
            <p:spPr>
              <a:xfrm rot="4500000">
                <a:off x="5717881" y="303774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1C994A61-AC22-4482-A1C3-4F45F288AD8C}"/>
                  </a:ext>
                </a:extLst>
              </p:cNvPr>
              <p:cNvSpPr/>
              <p:nvPr/>
            </p:nvSpPr>
            <p:spPr>
              <a:xfrm rot="3600000">
                <a:off x="6003632" y="2939487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E3F7C0CA-E83F-42D2-ACDC-CA524F7BC641}"/>
                  </a:ext>
                </a:extLst>
              </p:cNvPr>
              <p:cNvSpPr/>
              <p:nvPr/>
            </p:nvSpPr>
            <p:spPr>
              <a:xfrm rot="7200000">
                <a:off x="4886500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134C3E1-C001-46CE-AF5A-9CC88B92780F}"/>
                  </a:ext>
                </a:extLst>
              </p:cNvPr>
              <p:cNvSpPr/>
              <p:nvPr/>
            </p:nvSpPr>
            <p:spPr>
              <a:xfrm rot="4500000">
                <a:off x="5033976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B9DB7B4E-3084-43B4-9ADB-05AB349F84BE}"/>
                </a:ext>
              </a:extLst>
            </p:cNvPr>
            <p:cNvGrpSpPr/>
            <p:nvPr/>
          </p:nvGrpSpPr>
          <p:grpSpPr>
            <a:xfrm rot="848355">
              <a:off x="1701328" y="4736360"/>
              <a:ext cx="743383" cy="264160"/>
              <a:chOff x="4552516" y="3045234"/>
              <a:chExt cx="1901500" cy="434900"/>
            </a:xfrm>
            <a:solidFill>
              <a:srgbClr val="FFFF00"/>
            </a:solidFill>
          </p:grpSpPr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3BDA8800-F83B-4698-BB93-53EEDE1BBE12}"/>
                  </a:ext>
                </a:extLst>
              </p:cNvPr>
              <p:cNvSpPr/>
              <p:nvPr/>
            </p:nvSpPr>
            <p:spPr>
              <a:xfrm rot="4500000">
                <a:off x="5244861" y="2777706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F4EAD560-6131-4EFC-A2FC-434B3BFFA8FF}"/>
                  </a:ext>
                </a:extLst>
              </p:cNvPr>
              <p:cNvSpPr/>
              <p:nvPr/>
            </p:nvSpPr>
            <p:spPr>
              <a:xfrm rot="5400000">
                <a:off x="5011499" y="2777705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30B8C997-CE4A-4235-922B-6B3008D6E63C}"/>
                  </a:ext>
                </a:extLst>
              </p:cNvPr>
              <p:cNvSpPr/>
              <p:nvPr/>
            </p:nvSpPr>
            <p:spPr>
              <a:xfrm rot="4500000">
                <a:off x="5625861" y="292058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412C3CB3-988A-4017-920A-32DF25E94CA6}"/>
                  </a:ext>
                </a:extLst>
              </p:cNvPr>
              <p:cNvSpPr/>
              <p:nvPr/>
            </p:nvSpPr>
            <p:spPr>
              <a:xfrm rot="5400000">
                <a:off x="5392499" y="29205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976E7C30-40D9-4244-8FB3-7088CE3D5FCD}"/>
                  </a:ext>
                </a:extLst>
              </p:cNvPr>
              <p:cNvSpPr/>
              <p:nvPr/>
            </p:nvSpPr>
            <p:spPr>
              <a:xfrm rot="4500000">
                <a:off x="5683010" y="281104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DB5C5EA8-5F85-42B4-AF3E-96882CFBB1EE}"/>
                  </a:ext>
                </a:extLst>
              </p:cNvPr>
              <p:cNvSpPr/>
              <p:nvPr/>
            </p:nvSpPr>
            <p:spPr>
              <a:xfrm rot="6300000">
                <a:off x="5435361" y="271125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D2608233-4814-448F-9797-2377DE6C0E09}"/>
                  </a:ext>
                </a:extLst>
              </p:cNvPr>
              <p:cNvSpPr/>
              <p:nvPr/>
            </p:nvSpPr>
            <p:spPr>
              <a:xfrm rot="6300000">
                <a:off x="6011623" y="2744588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26BFCD69-F91E-48BB-B99D-5EDACEE9D888}"/>
                  </a:ext>
                </a:extLst>
              </p:cNvPr>
              <p:cNvSpPr/>
              <p:nvPr/>
            </p:nvSpPr>
            <p:spPr>
              <a:xfrm rot="6300000">
                <a:off x="5149612" y="300652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DDC34187-3190-4248-83EB-773CBBEB80B0}"/>
                  </a:ext>
                </a:extLst>
              </p:cNvPr>
              <p:cNvSpPr/>
              <p:nvPr/>
            </p:nvSpPr>
            <p:spPr>
              <a:xfrm rot="4500000">
                <a:off x="5717881" y="303774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2541DA4E-2EDA-49FC-BB42-C3DC97A57E32}"/>
                  </a:ext>
                </a:extLst>
              </p:cNvPr>
              <p:cNvSpPr/>
              <p:nvPr/>
            </p:nvSpPr>
            <p:spPr>
              <a:xfrm rot="3600000">
                <a:off x="6003632" y="2939487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C98FED3E-F37E-4F59-B387-A93AE0531B01}"/>
                  </a:ext>
                </a:extLst>
              </p:cNvPr>
              <p:cNvSpPr/>
              <p:nvPr/>
            </p:nvSpPr>
            <p:spPr>
              <a:xfrm rot="7200000">
                <a:off x="4886500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4D704725-096F-4AAA-B18F-B2309498A393}"/>
                  </a:ext>
                </a:extLst>
              </p:cNvPr>
              <p:cNvSpPr/>
              <p:nvPr/>
            </p:nvSpPr>
            <p:spPr>
              <a:xfrm rot="4500000">
                <a:off x="5033976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" name="グループ化 31">
              <a:extLst>
                <a:ext uri="{FF2B5EF4-FFF2-40B4-BE49-F238E27FC236}">
                  <a16:creationId xmlns:a16="http://schemas.microsoft.com/office/drawing/2014/main" id="{114EB2C4-E376-438C-AB08-F12BB3F298FB}"/>
                </a:ext>
              </a:extLst>
            </p:cNvPr>
            <p:cNvGrpSpPr/>
            <p:nvPr/>
          </p:nvGrpSpPr>
          <p:grpSpPr>
            <a:xfrm rot="848355">
              <a:off x="2260128" y="4812560"/>
              <a:ext cx="743383" cy="264160"/>
              <a:chOff x="4552516" y="3045234"/>
              <a:chExt cx="1901500" cy="434900"/>
            </a:xfrm>
            <a:solidFill>
              <a:srgbClr val="FFFF00"/>
            </a:solidFill>
          </p:grpSpPr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AB5AA95B-7F7E-4595-BF8C-13A94664E368}"/>
                  </a:ext>
                </a:extLst>
              </p:cNvPr>
              <p:cNvSpPr/>
              <p:nvPr/>
            </p:nvSpPr>
            <p:spPr>
              <a:xfrm rot="4500000">
                <a:off x="5244861" y="2777706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354A374E-20BE-40FF-ACB8-802EBCA50CFC}"/>
                  </a:ext>
                </a:extLst>
              </p:cNvPr>
              <p:cNvSpPr/>
              <p:nvPr/>
            </p:nvSpPr>
            <p:spPr>
              <a:xfrm rot="5400000">
                <a:off x="5011499" y="2777705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1DE7CB17-3B2A-4D05-8692-300CC4B3D5C8}"/>
                  </a:ext>
                </a:extLst>
              </p:cNvPr>
              <p:cNvSpPr/>
              <p:nvPr/>
            </p:nvSpPr>
            <p:spPr>
              <a:xfrm rot="4500000">
                <a:off x="5625861" y="292058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61CB19CA-C63C-4B24-9923-657C3BBAF58A}"/>
                  </a:ext>
                </a:extLst>
              </p:cNvPr>
              <p:cNvSpPr/>
              <p:nvPr/>
            </p:nvSpPr>
            <p:spPr>
              <a:xfrm rot="5400000">
                <a:off x="5392499" y="29205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AC185332-221B-459E-BAA5-E187A71DBFBD}"/>
                  </a:ext>
                </a:extLst>
              </p:cNvPr>
              <p:cNvSpPr/>
              <p:nvPr/>
            </p:nvSpPr>
            <p:spPr>
              <a:xfrm rot="4500000">
                <a:off x="5683010" y="281104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C62274BE-610C-42F2-A104-1A3DFF97437D}"/>
                  </a:ext>
                </a:extLst>
              </p:cNvPr>
              <p:cNvSpPr/>
              <p:nvPr/>
            </p:nvSpPr>
            <p:spPr>
              <a:xfrm rot="6300000">
                <a:off x="5435361" y="271125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5499F99C-41E6-4CDB-886C-49CE80EF0E55}"/>
                  </a:ext>
                </a:extLst>
              </p:cNvPr>
              <p:cNvSpPr/>
              <p:nvPr/>
            </p:nvSpPr>
            <p:spPr>
              <a:xfrm rot="6300000">
                <a:off x="6011623" y="2744588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0A0308D5-BB41-4476-9191-A5F9233A3610}"/>
                  </a:ext>
                </a:extLst>
              </p:cNvPr>
              <p:cNvSpPr/>
              <p:nvPr/>
            </p:nvSpPr>
            <p:spPr>
              <a:xfrm rot="6300000">
                <a:off x="5149612" y="300652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BF746CB3-E5C2-44C4-996C-1E2BC8F23612}"/>
                  </a:ext>
                </a:extLst>
              </p:cNvPr>
              <p:cNvSpPr/>
              <p:nvPr/>
            </p:nvSpPr>
            <p:spPr>
              <a:xfrm rot="4500000">
                <a:off x="5717881" y="303774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20C0DB4F-1CEB-448B-8A13-F6DF1982A79A}"/>
                  </a:ext>
                </a:extLst>
              </p:cNvPr>
              <p:cNvSpPr/>
              <p:nvPr/>
            </p:nvSpPr>
            <p:spPr>
              <a:xfrm rot="3600000">
                <a:off x="6003632" y="2939487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D85B3074-5280-4052-AF65-92AAE3EB45A6}"/>
                  </a:ext>
                </a:extLst>
              </p:cNvPr>
              <p:cNvSpPr/>
              <p:nvPr/>
            </p:nvSpPr>
            <p:spPr>
              <a:xfrm rot="7200000">
                <a:off x="4886500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DAA39A28-06D8-4148-A43F-3596C472B554}"/>
                  </a:ext>
                </a:extLst>
              </p:cNvPr>
              <p:cNvSpPr/>
              <p:nvPr/>
            </p:nvSpPr>
            <p:spPr>
              <a:xfrm rot="4500000">
                <a:off x="5033976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B8B01CC8-144E-4675-BC49-4252526BD8CE}"/>
                </a:ext>
              </a:extLst>
            </p:cNvPr>
            <p:cNvGrpSpPr/>
            <p:nvPr/>
          </p:nvGrpSpPr>
          <p:grpSpPr>
            <a:xfrm rot="848355">
              <a:off x="1993428" y="4964960"/>
              <a:ext cx="743383" cy="264160"/>
              <a:chOff x="4552516" y="3045234"/>
              <a:chExt cx="1901500" cy="434900"/>
            </a:xfrm>
            <a:solidFill>
              <a:srgbClr val="FFFF00"/>
            </a:solidFill>
          </p:grpSpPr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BD83A251-312C-41EC-BA33-219CC46CC478}"/>
                  </a:ext>
                </a:extLst>
              </p:cNvPr>
              <p:cNvSpPr/>
              <p:nvPr/>
            </p:nvSpPr>
            <p:spPr>
              <a:xfrm rot="4500000">
                <a:off x="5244861" y="2777706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38FDBE1C-5FDF-4276-B30B-7BED41C1B75B}"/>
                  </a:ext>
                </a:extLst>
              </p:cNvPr>
              <p:cNvSpPr/>
              <p:nvPr/>
            </p:nvSpPr>
            <p:spPr>
              <a:xfrm rot="5400000">
                <a:off x="5011499" y="2777705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8BB631D9-9650-4DA8-9D24-D054320975CF}"/>
                  </a:ext>
                </a:extLst>
              </p:cNvPr>
              <p:cNvSpPr/>
              <p:nvPr/>
            </p:nvSpPr>
            <p:spPr>
              <a:xfrm rot="4500000">
                <a:off x="5625861" y="292058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49BE1F52-AFEC-4BC4-84B7-DB05CF25A58A}"/>
                  </a:ext>
                </a:extLst>
              </p:cNvPr>
              <p:cNvSpPr/>
              <p:nvPr/>
            </p:nvSpPr>
            <p:spPr>
              <a:xfrm rot="5400000">
                <a:off x="5392499" y="29205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332BA621-FBFF-4100-88C7-518A30EB25BA}"/>
                  </a:ext>
                </a:extLst>
              </p:cNvPr>
              <p:cNvSpPr/>
              <p:nvPr/>
            </p:nvSpPr>
            <p:spPr>
              <a:xfrm rot="4500000">
                <a:off x="5683010" y="281104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2D1D9DF3-6F78-466D-B6C8-CAB97AB121FC}"/>
                  </a:ext>
                </a:extLst>
              </p:cNvPr>
              <p:cNvSpPr/>
              <p:nvPr/>
            </p:nvSpPr>
            <p:spPr>
              <a:xfrm rot="6300000">
                <a:off x="5435361" y="271125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471DB91C-D0B1-411B-A7C4-27285A47047A}"/>
                  </a:ext>
                </a:extLst>
              </p:cNvPr>
              <p:cNvSpPr/>
              <p:nvPr/>
            </p:nvSpPr>
            <p:spPr>
              <a:xfrm rot="6300000">
                <a:off x="6011623" y="2744588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9C856A2A-DFC2-42CB-B208-D278C3869719}"/>
                  </a:ext>
                </a:extLst>
              </p:cNvPr>
              <p:cNvSpPr/>
              <p:nvPr/>
            </p:nvSpPr>
            <p:spPr>
              <a:xfrm rot="6300000">
                <a:off x="5149612" y="3006524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D5B42E25-12D8-4EDB-8989-26309D3B4C8A}"/>
                  </a:ext>
                </a:extLst>
              </p:cNvPr>
              <p:cNvSpPr/>
              <p:nvPr/>
            </p:nvSpPr>
            <p:spPr>
              <a:xfrm rot="4500000">
                <a:off x="5717881" y="3037741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C45A607A-1FD4-4602-B81F-F8FA1CE23E3B}"/>
                  </a:ext>
                </a:extLst>
              </p:cNvPr>
              <p:cNvSpPr/>
              <p:nvPr/>
            </p:nvSpPr>
            <p:spPr>
              <a:xfrm rot="3600000">
                <a:off x="6003632" y="2939487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94D37265-5431-409E-878D-B89B1E3B1CBD}"/>
                  </a:ext>
                </a:extLst>
              </p:cNvPr>
              <p:cNvSpPr/>
              <p:nvPr/>
            </p:nvSpPr>
            <p:spPr>
              <a:xfrm rot="7200000">
                <a:off x="4886500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FACD2363-FE6F-4E37-867B-342711131CE8}"/>
                  </a:ext>
                </a:extLst>
              </p:cNvPr>
              <p:cNvSpPr/>
              <p:nvPr/>
            </p:nvSpPr>
            <p:spPr>
              <a:xfrm rot="4500000">
                <a:off x="5033976" y="2953180"/>
                <a:ext cx="108409" cy="776377"/>
              </a:xfrm>
              <a:custGeom>
                <a:avLst/>
                <a:gdLst>
                  <a:gd name="connsiteX0" fmla="*/ 45812 w 108409"/>
                  <a:gd name="connsiteY0" fmla="*/ 0 h 776377"/>
                  <a:gd name="connsiteX1" fmla="*/ 108409 w 108409"/>
                  <a:gd name="connsiteY1" fmla="*/ 0 h 776377"/>
                  <a:gd name="connsiteX2" fmla="*/ 92678 w 108409"/>
                  <a:gd name="connsiteY2" fmla="*/ 95338 h 776377"/>
                  <a:gd name="connsiteX3" fmla="*/ 73325 w 108409"/>
                  <a:gd name="connsiteY3" fmla="*/ 419961 h 776377"/>
                  <a:gd name="connsiteX4" fmla="*/ 92678 w 108409"/>
                  <a:gd name="connsiteY4" fmla="*/ 744584 h 776377"/>
                  <a:gd name="connsiteX5" fmla="*/ 97924 w 108409"/>
                  <a:gd name="connsiteY5" fmla="*/ 776377 h 776377"/>
                  <a:gd name="connsiteX6" fmla="*/ 31659 w 108409"/>
                  <a:gd name="connsiteY6" fmla="*/ 776377 h 776377"/>
                  <a:gd name="connsiteX7" fmla="*/ 25046 w 108409"/>
                  <a:gd name="connsiteY7" fmla="*/ 744638 h 776377"/>
                  <a:gd name="connsiteX8" fmla="*/ 0 w 108409"/>
                  <a:gd name="connsiteY8" fmla="*/ 419961 h 776377"/>
                  <a:gd name="connsiteX9" fmla="*/ 42953 w 108409"/>
                  <a:gd name="connsiteY9" fmla="*/ 9342 h 77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409" h="776377">
                    <a:moveTo>
                      <a:pt x="45812" y="0"/>
                    </a:moveTo>
                    <a:lnTo>
                      <a:pt x="108409" y="0"/>
                    </a:lnTo>
                    <a:lnTo>
                      <a:pt x="92678" y="95338"/>
                    </a:lnTo>
                    <a:cubicBezTo>
                      <a:pt x="80117" y="194819"/>
                      <a:pt x="73325" y="305723"/>
                      <a:pt x="73325" y="419961"/>
                    </a:cubicBezTo>
                    <a:cubicBezTo>
                      <a:pt x="73325" y="534199"/>
                      <a:pt x="80117" y="645103"/>
                      <a:pt x="92678" y="744584"/>
                    </a:cubicBezTo>
                    <a:lnTo>
                      <a:pt x="97924" y="776377"/>
                    </a:lnTo>
                    <a:lnTo>
                      <a:pt x="31659" y="776377"/>
                    </a:lnTo>
                    <a:lnTo>
                      <a:pt x="25046" y="744638"/>
                    </a:lnTo>
                    <a:cubicBezTo>
                      <a:pt x="9233" y="651957"/>
                      <a:pt x="0" y="540228"/>
                      <a:pt x="0" y="419961"/>
                    </a:cubicBezTo>
                    <a:cubicBezTo>
                      <a:pt x="0" y="259605"/>
                      <a:pt x="16415" y="114429"/>
                      <a:pt x="42953" y="9342"/>
                    </a:cubicBezTo>
                    <a:close/>
                  </a:path>
                </a:pathLst>
              </a:custGeom>
              <a:grpFill/>
              <a:ln w="12700" cap="flat" cmpd="sng" algn="ctr">
                <a:solidFill>
                  <a:srgbClr val="FFC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23" name="グループ化 222">
            <a:extLst>
              <a:ext uri="{FF2B5EF4-FFF2-40B4-BE49-F238E27FC236}">
                <a16:creationId xmlns:a16="http://schemas.microsoft.com/office/drawing/2014/main" id="{463D186D-2711-44D6-AF50-9879BD974581}"/>
              </a:ext>
            </a:extLst>
          </p:cNvPr>
          <p:cNvGrpSpPr/>
          <p:nvPr/>
        </p:nvGrpSpPr>
        <p:grpSpPr>
          <a:xfrm>
            <a:off x="8282104" y="1914856"/>
            <a:ext cx="3150657" cy="1847853"/>
            <a:chOff x="-1109767" y="3725744"/>
            <a:chExt cx="1910814" cy="1120688"/>
          </a:xfrm>
        </p:grpSpPr>
        <p:grpSp>
          <p:nvGrpSpPr>
            <p:cNvPr id="224" name="グループ化 223">
              <a:extLst>
                <a:ext uri="{FF2B5EF4-FFF2-40B4-BE49-F238E27FC236}">
                  <a16:creationId xmlns:a16="http://schemas.microsoft.com/office/drawing/2014/main" id="{49D4DD91-AC44-4238-BB96-97C98DC16900}"/>
                </a:ext>
              </a:extLst>
            </p:cNvPr>
            <p:cNvGrpSpPr/>
            <p:nvPr/>
          </p:nvGrpSpPr>
          <p:grpSpPr>
            <a:xfrm>
              <a:off x="-1109767" y="3754676"/>
              <a:ext cx="1809205" cy="1091756"/>
              <a:chOff x="1271306" y="4911396"/>
              <a:chExt cx="2133600" cy="1605106"/>
            </a:xfrm>
          </p:grpSpPr>
          <p:sp>
            <p:nvSpPr>
              <p:cNvPr id="229" name="楕円 228">
                <a:extLst>
                  <a:ext uri="{FF2B5EF4-FFF2-40B4-BE49-F238E27FC236}">
                    <a16:creationId xmlns:a16="http://schemas.microsoft.com/office/drawing/2014/main" id="{8B73F08C-6883-4DCA-9488-AC3BC4EBA4DC}"/>
                  </a:ext>
                </a:extLst>
              </p:cNvPr>
              <p:cNvSpPr/>
              <p:nvPr/>
            </p:nvSpPr>
            <p:spPr>
              <a:xfrm>
                <a:off x="1271306" y="4911396"/>
                <a:ext cx="2133600" cy="1605106"/>
              </a:xfrm>
              <a:prstGeom prst="ellipse">
                <a:avLst/>
              </a:prstGeom>
              <a:gradFill>
                <a:gsLst>
                  <a:gs pos="1000">
                    <a:sysClr val="window" lastClr="FFFFFF">
                      <a:lumMod val="65000"/>
                    </a:sysClr>
                  </a:gs>
                  <a:gs pos="86000">
                    <a:sysClr val="windowText" lastClr="000000">
                      <a:lumMod val="75000"/>
                      <a:lumOff val="25000"/>
                    </a:sysClr>
                  </a:gs>
                </a:gsLst>
                <a:path path="circle">
                  <a:fillToRect l="50000" t="50000" r="50000" b="50000"/>
                </a:path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6459A582-DDAC-485E-A194-2A07BBE751C5}"/>
                  </a:ext>
                </a:extLst>
              </p:cNvPr>
              <p:cNvSpPr/>
              <p:nvPr/>
            </p:nvSpPr>
            <p:spPr>
              <a:xfrm>
                <a:off x="1294178" y="5686425"/>
                <a:ext cx="2087197" cy="809130"/>
              </a:xfrm>
              <a:custGeom>
                <a:avLst/>
                <a:gdLst>
                  <a:gd name="connsiteX0" fmla="*/ 959 w 2133600"/>
                  <a:gd name="connsiteY0" fmla="*/ 0 h 816840"/>
                  <a:gd name="connsiteX1" fmla="*/ 5508 w 2133600"/>
                  <a:gd name="connsiteY1" fmla="*/ 67769 h 816840"/>
                  <a:gd name="connsiteX2" fmla="*/ 1066800 w 2133600"/>
                  <a:gd name="connsiteY2" fmla="*/ 788265 h 816840"/>
                  <a:gd name="connsiteX3" fmla="*/ 2128092 w 2133600"/>
                  <a:gd name="connsiteY3" fmla="*/ 67769 h 816840"/>
                  <a:gd name="connsiteX4" fmla="*/ 2132641 w 2133600"/>
                  <a:gd name="connsiteY4" fmla="*/ 0 h 816840"/>
                  <a:gd name="connsiteX5" fmla="*/ 2133600 w 2133600"/>
                  <a:gd name="connsiteY5" fmla="*/ 14287 h 816840"/>
                  <a:gd name="connsiteX6" fmla="*/ 1066800 w 2133600"/>
                  <a:gd name="connsiteY6" fmla="*/ 816840 h 816840"/>
                  <a:gd name="connsiteX7" fmla="*/ 0 w 2133600"/>
                  <a:gd name="connsiteY7" fmla="*/ 14287 h 8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3600" h="816840">
                    <a:moveTo>
                      <a:pt x="959" y="0"/>
                    </a:moveTo>
                    <a:lnTo>
                      <a:pt x="5508" y="67769"/>
                    </a:lnTo>
                    <a:cubicBezTo>
                      <a:pt x="60139" y="472461"/>
                      <a:pt x="514447" y="788265"/>
                      <a:pt x="1066800" y="788265"/>
                    </a:cubicBezTo>
                    <a:cubicBezTo>
                      <a:pt x="1619154" y="788265"/>
                      <a:pt x="2073462" y="472461"/>
                      <a:pt x="2128092" y="67769"/>
                    </a:cubicBezTo>
                    <a:lnTo>
                      <a:pt x="2132641" y="0"/>
                    </a:lnTo>
                    <a:lnTo>
                      <a:pt x="2133600" y="14287"/>
                    </a:lnTo>
                    <a:cubicBezTo>
                      <a:pt x="2133600" y="457525"/>
                      <a:pt x="1655977" y="816840"/>
                      <a:pt x="1066800" y="816840"/>
                    </a:cubicBezTo>
                    <a:cubicBezTo>
                      <a:pt x="477623" y="816840"/>
                      <a:pt x="0" y="457525"/>
                      <a:pt x="0" y="14287"/>
                    </a:cubicBezTo>
                    <a:close/>
                  </a:path>
                </a:pathLst>
              </a:custGeom>
              <a:solidFill>
                <a:sysClr val="window" lastClr="FFFFFF">
                  <a:alpha val="5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CF464C70-4A49-4A23-A92E-C4C9FA731719}"/>
                </a:ext>
              </a:extLst>
            </p:cNvPr>
            <p:cNvSpPr/>
            <p:nvPr/>
          </p:nvSpPr>
          <p:spPr>
            <a:xfrm rot="20823693">
              <a:off x="28375" y="4452377"/>
              <a:ext cx="772672" cy="142426"/>
            </a:xfrm>
            <a:custGeom>
              <a:avLst/>
              <a:gdLst>
                <a:gd name="connsiteX0" fmla="*/ 1178075 w 1341656"/>
                <a:gd name="connsiteY0" fmla="*/ 170 h 165588"/>
                <a:gd name="connsiteX1" fmla="*/ 1249474 w 1341656"/>
                <a:gd name="connsiteY1" fmla="*/ 13313 h 165588"/>
                <a:gd name="connsiteX2" fmla="*/ 1338698 w 1341656"/>
                <a:gd name="connsiteY2" fmla="*/ 82689 h 165588"/>
                <a:gd name="connsiteX3" fmla="*/ 1277755 w 1341656"/>
                <a:gd name="connsiteY3" fmla="*/ 104681 h 165588"/>
                <a:gd name="connsiteX4" fmla="*/ 197739 w 1341656"/>
                <a:gd name="connsiteY4" fmla="*/ 164972 h 165588"/>
                <a:gd name="connsiteX5" fmla="*/ 92182 w 1341656"/>
                <a:gd name="connsiteY5" fmla="*/ 152275 h 165588"/>
                <a:gd name="connsiteX6" fmla="*/ 53966 w 1341656"/>
                <a:gd name="connsiteY6" fmla="*/ 122560 h 165588"/>
                <a:gd name="connsiteX7" fmla="*/ 405145 w 1341656"/>
                <a:gd name="connsiteY7" fmla="*/ 109541 h 165588"/>
                <a:gd name="connsiteX8" fmla="*/ 433198 w 1341656"/>
                <a:gd name="connsiteY8" fmla="*/ 102819 h 165588"/>
                <a:gd name="connsiteX9" fmla="*/ 392127 w 1341656"/>
                <a:gd name="connsiteY9" fmla="*/ 81613 h 165588"/>
                <a:gd name="connsiteX10" fmla="*/ 359262 w 1341656"/>
                <a:gd name="connsiteY10" fmla="*/ 77595 h 165588"/>
                <a:gd name="connsiteX11" fmla="*/ 343539 w 1341656"/>
                <a:gd name="connsiteY11" fmla="*/ 77732 h 165588"/>
                <a:gd name="connsiteX12" fmla="*/ 12113 w 1341656"/>
                <a:gd name="connsiteY12" fmla="*/ 90018 h 165588"/>
                <a:gd name="connsiteX13" fmla="*/ 2958 w 1341656"/>
                <a:gd name="connsiteY13" fmla="*/ 82900 h 165588"/>
                <a:gd name="connsiteX14" fmla="*/ 63901 w 1341656"/>
                <a:gd name="connsiteY14" fmla="*/ 60908 h 165588"/>
                <a:gd name="connsiteX15" fmla="*/ 1143917 w 1341656"/>
                <a:gd name="connsiteY15" fmla="*/ 616 h 165588"/>
                <a:gd name="connsiteX16" fmla="*/ 1178075 w 1341656"/>
                <a:gd name="connsiteY16" fmla="*/ 170 h 1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1656" h="165588">
                  <a:moveTo>
                    <a:pt x="1178075" y="170"/>
                  </a:moveTo>
                  <a:cubicBezTo>
                    <a:pt x="1211341" y="1135"/>
                    <a:pt x="1240234" y="6129"/>
                    <a:pt x="1249474" y="13313"/>
                  </a:cubicBezTo>
                  <a:lnTo>
                    <a:pt x="1338698" y="82689"/>
                  </a:lnTo>
                  <a:cubicBezTo>
                    <a:pt x="1351018" y="92268"/>
                    <a:pt x="1323733" y="102114"/>
                    <a:pt x="1277755" y="104681"/>
                  </a:cubicBezTo>
                  <a:lnTo>
                    <a:pt x="197739" y="164972"/>
                  </a:lnTo>
                  <a:cubicBezTo>
                    <a:pt x="151761" y="167539"/>
                    <a:pt x="104502" y="161854"/>
                    <a:pt x="92182" y="152275"/>
                  </a:cubicBezTo>
                  <a:lnTo>
                    <a:pt x="53966" y="122560"/>
                  </a:lnTo>
                  <a:lnTo>
                    <a:pt x="405145" y="109541"/>
                  </a:lnTo>
                  <a:cubicBezTo>
                    <a:pt x="426309" y="108757"/>
                    <a:pt x="438869" y="105747"/>
                    <a:pt x="433198" y="102819"/>
                  </a:cubicBezTo>
                  <a:lnTo>
                    <a:pt x="392127" y="81613"/>
                  </a:lnTo>
                  <a:cubicBezTo>
                    <a:pt x="387874" y="79417"/>
                    <a:pt x="374574" y="77890"/>
                    <a:pt x="359262" y="77595"/>
                  </a:cubicBezTo>
                  <a:cubicBezTo>
                    <a:pt x="354157" y="77497"/>
                    <a:pt x="348829" y="77535"/>
                    <a:pt x="343539" y="77732"/>
                  </a:cubicBezTo>
                  <a:lnTo>
                    <a:pt x="12113" y="90018"/>
                  </a:lnTo>
                  <a:lnTo>
                    <a:pt x="2958" y="82900"/>
                  </a:lnTo>
                  <a:cubicBezTo>
                    <a:pt x="-9362" y="73321"/>
                    <a:pt x="17923" y="63474"/>
                    <a:pt x="63901" y="60908"/>
                  </a:cubicBezTo>
                  <a:lnTo>
                    <a:pt x="1143917" y="616"/>
                  </a:lnTo>
                  <a:cubicBezTo>
                    <a:pt x="1155411" y="-26"/>
                    <a:pt x="1166986" y="-152"/>
                    <a:pt x="1178075" y="170"/>
                  </a:cubicBezTo>
                  <a:close/>
                </a:path>
              </a:pathLst>
            </a:custGeom>
            <a:solidFill>
              <a:srgbClr val="FFC000"/>
            </a:solidFill>
            <a:ln w="12700" cap="flat" cmpd="sng" algn="ctr">
              <a:solidFill>
                <a:srgbClr val="ED7D31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6" name="楕円 225">
              <a:extLst>
                <a:ext uri="{FF2B5EF4-FFF2-40B4-BE49-F238E27FC236}">
                  <a16:creationId xmlns:a16="http://schemas.microsoft.com/office/drawing/2014/main" id="{70B43397-1C64-46DA-926B-5837CAA9175E}"/>
                </a:ext>
              </a:extLst>
            </p:cNvPr>
            <p:cNvSpPr/>
            <p:nvPr/>
          </p:nvSpPr>
          <p:spPr>
            <a:xfrm>
              <a:off x="-471810" y="3725744"/>
              <a:ext cx="565563" cy="483862"/>
            </a:xfrm>
            <a:prstGeom prst="ellipse">
              <a:avLst/>
            </a:prstGeom>
            <a:gradFill>
              <a:gsLst>
                <a:gs pos="0">
                  <a:srgbClr val="FFC000">
                    <a:lumMod val="20000"/>
                    <a:lumOff val="80000"/>
                  </a:srgbClr>
                </a:gs>
                <a:gs pos="60000">
                  <a:srgbClr val="FFC000">
                    <a:lumMod val="60000"/>
                    <a:lumOff val="40000"/>
                  </a:srgbClr>
                </a:gs>
                <a:gs pos="100000">
                  <a:srgbClr val="FFC000">
                    <a:lumMod val="75000"/>
                  </a:srgbClr>
                </a:gs>
              </a:gsLst>
              <a:lin ang="540000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7" name="楕円 226">
              <a:extLst>
                <a:ext uri="{FF2B5EF4-FFF2-40B4-BE49-F238E27FC236}">
                  <a16:creationId xmlns:a16="http://schemas.microsoft.com/office/drawing/2014/main" id="{C774403E-8A6A-48C0-81B8-AD27A20003D4}"/>
                </a:ext>
              </a:extLst>
            </p:cNvPr>
            <p:cNvSpPr/>
            <p:nvPr/>
          </p:nvSpPr>
          <p:spPr>
            <a:xfrm>
              <a:off x="-777847" y="4011600"/>
              <a:ext cx="565563" cy="483862"/>
            </a:xfrm>
            <a:prstGeom prst="ellipse">
              <a:avLst/>
            </a:prstGeom>
            <a:gradFill>
              <a:gsLst>
                <a:gs pos="0">
                  <a:srgbClr val="FFC000">
                    <a:lumMod val="20000"/>
                    <a:lumOff val="80000"/>
                  </a:srgbClr>
                </a:gs>
                <a:gs pos="60000">
                  <a:srgbClr val="FFC000">
                    <a:lumMod val="60000"/>
                    <a:lumOff val="40000"/>
                  </a:srgbClr>
                </a:gs>
                <a:gs pos="100000">
                  <a:srgbClr val="FFC000">
                    <a:lumMod val="75000"/>
                  </a:srgbClr>
                </a:gs>
              </a:gsLst>
              <a:lin ang="540000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8" name="楕円 227">
              <a:extLst>
                <a:ext uri="{FF2B5EF4-FFF2-40B4-BE49-F238E27FC236}">
                  <a16:creationId xmlns:a16="http://schemas.microsoft.com/office/drawing/2014/main" id="{CF2BE603-43C1-4200-AAFC-E88FABB0CD2D}"/>
                </a:ext>
              </a:extLst>
            </p:cNvPr>
            <p:cNvSpPr/>
            <p:nvPr/>
          </p:nvSpPr>
          <p:spPr>
            <a:xfrm>
              <a:off x="-245085" y="4064226"/>
              <a:ext cx="565563" cy="483862"/>
            </a:xfrm>
            <a:prstGeom prst="ellipse">
              <a:avLst/>
            </a:prstGeom>
            <a:gradFill>
              <a:gsLst>
                <a:gs pos="0">
                  <a:srgbClr val="FFC000">
                    <a:lumMod val="20000"/>
                    <a:lumOff val="80000"/>
                  </a:srgbClr>
                </a:gs>
                <a:gs pos="60000">
                  <a:srgbClr val="FFC000">
                    <a:lumMod val="60000"/>
                    <a:lumOff val="40000"/>
                  </a:srgbClr>
                </a:gs>
                <a:gs pos="100000">
                  <a:srgbClr val="FFC000">
                    <a:lumMod val="75000"/>
                  </a:srgbClr>
                </a:gs>
              </a:gsLst>
              <a:lin ang="540000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231" name="グループ化 230">
            <a:extLst>
              <a:ext uri="{FF2B5EF4-FFF2-40B4-BE49-F238E27FC236}">
                <a16:creationId xmlns:a16="http://schemas.microsoft.com/office/drawing/2014/main" id="{B355441E-6CAF-4F71-A2A1-2FFC23BA0F70}"/>
              </a:ext>
            </a:extLst>
          </p:cNvPr>
          <p:cNvGrpSpPr/>
          <p:nvPr/>
        </p:nvGrpSpPr>
        <p:grpSpPr>
          <a:xfrm>
            <a:off x="4579924" y="1838668"/>
            <a:ext cx="3032161" cy="2171125"/>
            <a:chOff x="-382346" y="3494073"/>
            <a:chExt cx="3293100" cy="2357966"/>
          </a:xfrm>
        </p:grpSpPr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B8BB73B3-693C-4957-9BA7-96919BA5C93C}"/>
                </a:ext>
              </a:extLst>
            </p:cNvPr>
            <p:cNvGrpSpPr/>
            <p:nvPr/>
          </p:nvGrpSpPr>
          <p:grpSpPr>
            <a:xfrm>
              <a:off x="-382346" y="3494073"/>
              <a:ext cx="2027629" cy="1425391"/>
              <a:chOff x="-449285" y="3529423"/>
              <a:chExt cx="2027629" cy="1425391"/>
            </a:xfrm>
          </p:grpSpPr>
          <p:sp>
            <p:nvSpPr>
              <p:cNvPr id="240" name="楕円 63">
                <a:extLst>
                  <a:ext uri="{FF2B5EF4-FFF2-40B4-BE49-F238E27FC236}">
                    <a16:creationId xmlns:a16="http://schemas.microsoft.com/office/drawing/2014/main" id="{AD49213B-9C7B-44E0-87D0-5D25AFE2F6B6}"/>
                  </a:ext>
                </a:extLst>
              </p:cNvPr>
              <p:cNvSpPr/>
              <p:nvPr/>
            </p:nvSpPr>
            <p:spPr>
              <a:xfrm rot="10800000">
                <a:off x="189775" y="4455424"/>
                <a:ext cx="749508" cy="499390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1" name="楕円 63">
                <a:extLst>
                  <a:ext uri="{FF2B5EF4-FFF2-40B4-BE49-F238E27FC236}">
                    <a16:creationId xmlns:a16="http://schemas.microsoft.com/office/drawing/2014/main" id="{BEC6D825-E005-4D05-B7C0-C807AD0B1DBE}"/>
                  </a:ext>
                </a:extLst>
              </p:cNvPr>
              <p:cNvSpPr/>
              <p:nvPr/>
            </p:nvSpPr>
            <p:spPr>
              <a:xfrm rot="10800000">
                <a:off x="189776" y="4455424"/>
                <a:ext cx="749508" cy="499390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50000">
                    <a:sysClr val="windowText" lastClr="000000">
                      <a:alpha val="33000"/>
                    </a:sysClr>
                  </a:gs>
                  <a:gs pos="100000">
                    <a:sysClr val="windowText" lastClr="000000"/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2" name="楕円 63">
                <a:extLst>
                  <a:ext uri="{FF2B5EF4-FFF2-40B4-BE49-F238E27FC236}">
                    <a16:creationId xmlns:a16="http://schemas.microsoft.com/office/drawing/2014/main" id="{C7726619-DE99-4A5D-9DAD-037E4115400D}"/>
                  </a:ext>
                </a:extLst>
              </p:cNvPr>
              <p:cNvSpPr/>
              <p:nvPr/>
            </p:nvSpPr>
            <p:spPr>
              <a:xfrm>
                <a:off x="-449285" y="3529423"/>
                <a:ext cx="2027629" cy="1345453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pattFill prst="lgConfetti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3" name="楕円 63">
                <a:extLst>
                  <a:ext uri="{FF2B5EF4-FFF2-40B4-BE49-F238E27FC236}">
                    <a16:creationId xmlns:a16="http://schemas.microsoft.com/office/drawing/2014/main" id="{160F94E1-37C4-431C-B9E7-46173D39853F}"/>
                  </a:ext>
                </a:extLst>
              </p:cNvPr>
              <p:cNvSpPr/>
              <p:nvPr/>
            </p:nvSpPr>
            <p:spPr>
              <a:xfrm>
                <a:off x="-449285" y="3529423"/>
                <a:ext cx="2027629" cy="1345453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50000">
                    <a:sysClr val="windowText" lastClr="000000">
                      <a:alpha val="33000"/>
                    </a:sysClr>
                  </a:gs>
                  <a:gs pos="100000">
                    <a:sysClr val="windowText" lastClr="000000"/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4" name="楕円 243">
                <a:extLst>
                  <a:ext uri="{FF2B5EF4-FFF2-40B4-BE49-F238E27FC236}">
                    <a16:creationId xmlns:a16="http://schemas.microsoft.com/office/drawing/2014/main" id="{1DC95B7F-56CC-42BC-8387-17DE131D9512}"/>
                  </a:ext>
                </a:extLst>
              </p:cNvPr>
              <p:cNvSpPr/>
              <p:nvPr/>
            </p:nvSpPr>
            <p:spPr>
              <a:xfrm>
                <a:off x="-401228" y="3576639"/>
                <a:ext cx="1931514" cy="981218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Text" lastClr="000000">
                      <a:alpha val="48000"/>
                    </a:sysClr>
                  </a:gs>
                  <a:gs pos="100000">
                    <a:srgbClr val="ED7D31">
                      <a:lumMod val="75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EFFC247F-CD5E-429C-B6AD-9435D48F0C45}"/>
                  </a:ext>
                </a:extLst>
              </p:cNvPr>
              <p:cNvSpPr/>
              <p:nvPr/>
            </p:nvSpPr>
            <p:spPr>
              <a:xfrm rot="5400000">
                <a:off x="252014" y="3276712"/>
                <a:ext cx="625031" cy="1713170"/>
              </a:xfrm>
              <a:custGeom>
                <a:avLst/>
                <a:gdLst>
                  <a:gd name="connsiteX0" fmla="*/ 473793 w 625031"/>
                  <a:gd name="connsiteY0" fmla="*/ 856585 h 1713170"/>
                  <a:gd name="connsiteX1" fmla="*/ 625031 w 625031"/>
                  <a:gd name="connsiteY1" fmla="*/ 495857 h 1713170"/>
                  <a:gd name="connsiteX2" fmla="*/ 495596 w 625031"/>
                  <a:gd name="connsiteY2" fmla="*/ 856585 h 1713170"/>
                  <a:gd name="connsiteX3" fmla="*/ 625031 w 625031"/>
                  <a:gd name="connsiteY3" fmla="*/ 1217313 h 1713170"/>
                  <a:gd name="connsiteX4" fmla="*/ 473793 w 625031"/>
                  <a:gd name="connsiteY4" fmla="*/ 856585 h 1713170"/>
                  <a:gd name="connsiteX5" fmla="*/ 338608 w 625031"/>
                  <a:gd name="connsiteY5" fmla="*/ 856585 h 1713170"/>
                  <a:gd name="connsiteX6" fmla="*/ 569716 w 625031"/>
                  <a:gd name="connsiteY6" fmla="*/ 305357 h 1713170"/>
                  <a:gd name="connsiteX7" fmla="*/ 364650 w 625031"/>
                  <a:gd name="connsiteY7" fmla="*/ 856585 h 1713170"/>
                  <a:gd name="connsiteX8" fmla="*/ 569716 w 625031"/>
                  <a:gd name="connsiteY8" fmla="*/ 1407813 h 1713170"/>
                  <a:gd name="connsiteX9" fmla="*/ 338608 w 625031"/>
                  <a:gd name="connsiteY9" fmla="*/ 856585 h 1713170"/>
                  <a:gd name="connsiteX10" fmla="*/ 179109 w 625031"/>
                  <a:gd name="connsiteY10" fmla="*/ 856585 h 1713170"/>
                  <a:gd name="connsiteX11" fmla="*/ 462041 w 625031"/>
                  <a:gd name="connsiteY11" fmla="*/ 181749 h 1713170"/>
                  <a:gd name="connsiteX12" fmla="*/ 210990 w 625031"/>
                  <a:gd name="connsiteY12" fmla="*/ 856585 h 1713170"/>
                  <a:gd name="connsiteX13" fmla="*/ 462041 w 625031"/>
                  <a:gd name="connsiteY13" fmla="*/ 1531421 h 1713170"/>
                  <a:gd name="connsiteX14" fmla="*/ 179109 w 625031"/>
                  <a:gd name="connsiteY14" fmla="*/ 856585 h 1713170"/>
                  <a:gd name="connsiteX15" fmla="*/ 0 w 625031"/>
                  <a:gd name="connsiteY15" fmla="*/ 856585 h 1713170"/>
                  <a:gd name="connsiteX16" fmla="*/ 359132 w 625031"/>
                  <a:gd name="connsiteY16" fmla="*/ 0 h 1713170"/>
                  <a:gd name="connsiteX17" fmla="*/ 26181 w 625031"/>
                  <a:gd name="connsiteY17" fmla="*/ 856585 h 1713170"/>
                  <a:gd name="connsiteX18" fmla="*/ 359132 w 625031"/>
                  <a:gd name="connsiteY18" fmla="*/ 1713170 h 1713170"/>
                  <a:gd name="connsiteX19" fmla="*/ 0 w 625031"/>
                  <a:gd name="connsiteY19" fmla="*/ 856585 h 171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5031" h="1713170">
                    <a:moveTo>
                      <a:pt x="473793" y="856585"/>
                    </a:moveTo>
                    <a:cubicBezTo>
                      <a:pt x="473793" y="657360"/>
                      <a:pt x="541505" y="495857"/>
                      <a:pt x="625031" y="495857"/>
                    </a:cubicBezTo>
                    <a:cubicBezTo>
                      <a:pt x="550522" y="523636"/>
                      <a:pt x="495596" y="676711"/>
                      <a:pt x="495596" y="856585"/>
                    </a:cubicBezTo>
                    <a:cubicBezTo>
                      <a:pt x="495596" y="1036459"/>
                      <a:pt x="550522" y="1189533"/>
                      <a:pt x="625031" y="1217313"/>
                    </a:cubicBezTo>
                    <a:cubicBezTo>
                      <a:pt x="541505" y="1217313"/>
                      <a:pt x="473793" y="1055810"/>
                      <a:pt x="473793" y="856585"/>
                    </a:cubicBezTo>
                    <a:close/>
                    <a:moveTo>
                      <a:pt x="338608" y="856585"/>
                    </a:moveTo>
                    <a:cubicBezTo>
                      <a:pt x="338608" y="552150"/>
                      <a:pt x="442079" y="305357"/>
                      <a:pt x="569716" y="305357"/>
                    </a:cubicBezTo>
                    <a:cubicBezTo>
                      <a:pt x="452715" y="338799"/>
                      <a:pt x="364650" y="575522"/>
                      <a:pt x="364650" y="856585"/>
                    </a:cubicBezTo>
                    <a:cubicBezTo>
                      <a:pt x="364650" y="1137648"/>
                      <a:pt x="452715" y="1374371"/>
                      <a:pt x="569716" y="1407813"/>
                    </a:cubicBezTo>
                    <a:cubicBezTo>
                      <a:pt x="442079" y="1407813"/>
                      <a:pt x="338608" y="1161020"/>
                      <a:pt x="338608" y="856585"/>
                    </a:cubicBezTo>
                    <a:close/>
                    <a:moveTo>
                      <a:pt x="179109" y="856585"/>
                    </a:moveTo>
                    <a:cubicBezTo>
                      <a:pt x="179109" y="483883"/>
                      <a:pt x="305782" y="181749"/>
                      <a:pt x="462041" y="181749"/>
                    </a:cubicBezTo>
                    <a:cubicBezTo>
                      <a:pt x="318803" y="222690"/>
                      <a:pt x="210990" y="512496"/>
                      <a:pt x="210990" y="856585"/>
                    </a:cubicBezTo>
                    <a:cubicBezTo>
                      <a:pt x="210990" y="1200674"/>
                      <a:pt x="318803" y="1490480"/>
                      <a:pt x="462041" y="1531421"/>
                    </a:cubicBezTo>
                    <a:cubicBezTo>
                      <a:pt x="305782" y="1531421"/>
                      <a:pt x="179109" y="1229287"/>
                      <a:pt x="179109" y="856585"/>
                    </a:cubicBezTo>
                    <a:close/>
                    <a:moveTo>
                      <a:pt x="0" y="856585"/>
                    </a:moveTo>
                    <a:cubicBezTo>
                      <a:pt x="0" y="383506"/>
                      <a:pt x="160789" y="0"/>
                      <a:pt x="359132" y="0"/>
                    </a:cubicBezTo>
                    <a:cubicBezTo>
                      <a:pt x="171314" y="33941"/>
                      <a:pt x="26181" y="407325"/>
                      <a:pt x="26181" y="856585"/>
                    </a:cubicBezTo>
                    <a:cubicBezTo>
                      <a:pt x="26181" y="1305845"/>
                      <a:pt x="171314" y="1679228"/>
                      <a:pt x="359132" y="1713170"/>
                    </a:cubicBezTo>
                    <a:cubicBezTo>
                      <a:pt x="160789" y="1713170"/>
                      <a:pt x="0" y="1329664"/>
                      <a:pt x="0" y="856585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  <a:alpha val="2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33" name="グループ化 232">
              <a:extLst>
                <a:ext uri="{FF2B5EF4-FFF2-40B4-BE49-F238E27FC236}">
                  <a16:creationId xmlns:a16="http://schemas.microsoft.com/office/drawing/2014/main" id="{E4C79C7D-1330-463A-9588-EDB820D25645}"/>
                </a:ext>
              </a:extLst>
            </p:cNvPr>
            <p:cNvGrpSpPr/>
            <p:nvPr/>
          </p:nvGrpSpPr>
          <p:grpSpPr>
            <a:xfrm>
              <a:off x="883125" y="4426648"/>
              <a:ext cx="2027629" cy="1425391"/>
              <a:chOff x="1616117" y="3529423"/>
              <a:chExt cx="2027629" cy="1425391"/>
            </a:xfrm>
          </p:grpSpPr>
          <p:sp>
            <p:nvSpPr>
              <p:cNvPr id="234" name="楕円 63">
                <a:extLst>
                  <a:ext uri="{FF2B5EF4-FFF2-40B4-BE49-F238E27FC236}">
                    <a16:creationId xmlns:a16="http://schemas.microsoft.com/office/drawing/2014/main" id="{F964C7CA-D20F-4C9D-8A2B-CE3F5F3568F4}"/>
                  </a:ext>
                </a:extLst>
              </p:cNvPr>
              <p:cNvSpPr/>
              <p:nvPr/>
            </p:nvSpPr>
            <p:spPr>
              <a:xfrm rot="10800000">
                <a:off x="2255177" y="4455424"/>
                <a:ext cx="749508" cy="499390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5" name="楕円 63">
                <a:extLst>
                  <a:ext uri="{FF2B5EF4-FFF2-40B4-BE49-F238E27FC236}">
                    <a16:creationId xmlns:a16="http://schemas.microsoft.com/office/drawing/2014/main" id="{644D8EC8-83DE-4A8D-AC80-0DC3205379BF}"/>
                  </a:ext>
                </a:extLst>
              </p:cNvPr>
              <p:cNvSpPr/>
              <p:nvPr/>
            </p:nvSpPr>
            <p:spPr>
              <a:xfrm rot="10800000">
                <a:off x="2255177" y="4455424"/>
                <a:ext cx="749508" cy="499390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gradFill flip="none" rotWithShape="1">
                <a:gsLst>
                  <a:gs pos="28000">
                    <a:sysClr val="windowText" lastClr="000000">
                      <a:lumMod val="85000"/>
                      <a:lumOff val="15000"/>
                      <a:alpha val="90000"/>
                    </a:sysClr>
                  </a:gs>
                  <a:gs pos="54000">
                    <a:sysClr val="windowText" lastClr="000000">
                      <a:alpha val="50000"/>
                    </a:sysClr>
                  </a:gs>
                  <a:gs pos="76000">
                    <a:srgbClr val="800000">
                      <a:alpha val="70000"/>
                    </a:srgbClr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6" name="楕円 63">
                <a:extLst>
                  <a:ext uri="{FF2B5EF4-FFF2-40B4-BE49-F238E27FC236}">
                    <a16:creationId xmlns:a16="http://schemas.microsoft.com/office/drawing/2014/main" id="{E4CA4622-CA20-4A99-A4C1-5C77DA3506E8}"/>
                  </a:ext>
                </a:extLst>
              </p:cNvPr>
              <p:cNvSpPr/>
              <p:nvPr/>
            </p:nvSpPr>
            <p:spPr>
              <a:xfrm>
                <a:off x="1616117" y="3529423"/>
                <a:ext cx="2027629" cy="1345453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65000"/>
                  </a:sys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7" name="楕円 63">
                <a:extLst>
                  <a:ext uri="{FF2B5EF4-FFF2-40B4-BE49-F238E27FC236}">
                    <a16:creationId xmlns:a16="http://schemas.microsoft.com/office/drawing/2014/main" id="{C68B8611-7D8A-4CB5-A9A3-07F8AC2BF672}"/>
                  </a:ext>
                </a:extLst>
              </p:cNvPr>
              <p:cNvSpPr/>
              <p:nvPr/>
            </p:nvSpPr>
            <p:spPr>
              <a:xfrm>
                <a:off x="1616117" y="3529423"/>
                <a:ext cx="2027629" cy="1345453"/>
              </a:xfrm>
              <a:custGeom>
                <a:avLst/>
                <a:gdLst>
                  <a:gd name="connsiteX0" fmla="*/ 0 w 1423988"/>
                  <a:gd name="connsiteY0" fmla="*/ 500063 h 1000125"/>
                  <a:gd name="connsiteX1" fmla="*/ 711994 w 1423988"/>
                  <a:gd name="connsiteY1" fmla="*/ 0 h 1000125"/>
                  <a:gd name="connsiteX2" fmla="*/ 1423988 w 1423988"/>
                  <a:gd name="connsiteY2" fmla="*/ 500063 h 1000125"/>
                  <a:gd name="connsiteX3" fmla="*/ 711994 w 1423988"/>
                  <a:gd name="connsiteY3" fmla="*/ 1000126 h 1000125"/>
                  <a:gd name="connsiteX4" fmla="*/ 0 w 1423988"/>
                  <a:gd name="connsiteY4" fmla="*/ 500063 h 1000125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000126"/>
                  <a:gd name="connsiteX1" fmla="*/ 711994 w 1423988"/>
                  <a:gd name="connsiteY1" fmla="*/ 0 h 1000126"/>
                  <a:gd name="connsiteX2" fmla="*/ 1423988 w 1423988"/>
                  <a:gd name="connsiteY2" fmla="*/ 500063 h 1000126"/>
                  <a:gd name="connsiteX3" fmla="*/ 711994 w 1423988"/>
                  <a:gd name="connsiteY3" fmla="*/ 1000126 h 1000126"/>
                  <a:gd name="connsiteX4" fmla="*/ 0 w 1423988"/>
                  <a:gd name="connsiteY4" fmla="*/ 500063 h 1000126"/>
                  <a:gd name="connsiteX0" fmla="*/ 0 w 1423988"/>
                  <a:gd name="connsiteY0" fmla="*/ 500063 h 1216026"/>
                  <a:gd name="connsiteX1" fmla="*/ 711994 w 1423988"/>
                  <a:gd name="connsiteY1" fmla="*/ 0 h 1216026"/>
                  <a:gd name="connsiteX2" fmla="*/ 1423988 w 1423988"/>
                  <a:gd name="connsiteY2" fmla="*/ 500063 h 1216026"/>
                  <a:gd name="connsiteX3" fmla="*/ 711994 w 1423988"/>
                  <a:gd name="connsiteY3" fmla="*/ 1216026 h 1216026"/>
                  <a:gd name="connsiteX4" fmla="*/ 0 w 1423988"/>
                  <a:gd name="connsiteY4" fmla="*/ 500063 h 1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988" h="1216026">
                    <a:moveTo>
                      <a:pt x="0" y="500063"/>
                    </a:moveTo>
                    <a:cubicBezTo>
                      <a:pt x="0" y="223886"/>
                      <a:pt x="318771" y="0"/>
                      <a:pt x="711994" y="0"/>
                    </a:cubicBezTo>
                    <a:cubicBezTo>
                      <a:pt x="1105217" y="0"/>
                      <a:pt x="1423988" y="223886"/>
                      <a:pt x="1423988" y="500063"/>
                    </a:cubicBezTo>
                    <a:cubicBezTo>
                      <a:pt x="1423988" y="776240"/>
                      <a:pt x="1105217" y="1216026"/>
                      <a:pt x="711994" y="1216026"/>
                    </a:cubicBezTo>
                    <a:cubicBezTo>
                      <a:pt x="318771" y="1216026"/>
                      <a:pt x="0" y="776240"/>
                      <a:pt x="0" y="500063"/>
                    </a:cubicBezTo>
                    <a:close/>
                  </a:path>
                </a:pathLst>
              </a:custGeom>
              <a:gradFill flip="none" rotWithShape="1">
                <a:gsLst>
                  <a:gs pos="28000">
                    <a:sysClr val="windowText" lastClr="000000">
                      <a:lumMod val="85000"/>
                      <a:lumOff val="15000"/>
                      <a:alpha val="90000"/>
                    </a:sysClr>
                  </a:gs>
                  <a:gs pos="54000">
                    <a:srgbClr val="ED7D31">
                      <a:lumMod val="50000"/>
                    </a:srgbClr>
                  </a:gs>
                  <a:gs pos="76000">
                    <a:sysClr val="windowText" lastClr="000000"/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8" name="楕円 237">
                <a:extLst>
                  <a:ext uri="{FF2B5EF4-FFF2-40B4-BE49-F238E27FC236}">
                    <a16:creationId xmlns:a16="http://schemas.microsoft.com/office/drawing/2014/main" id="{4F64EEAC-BC43-444B-99FD-AE1AFD73A26F}"/>
                  </a:ext>
                </a:extLst>
              </p:cNvPr>
              <p:cNvSpPr/>
              <p:nvPr/>
            </p:nvSpPr>
            <p:spPr>
              <a:xfrm>
                <a:off x="1664175" y="3576639"/>
                <a:ext cx="1931514" cy="981218"/>
              </a:xfrm>
              <a:prstGeom prst="ellipse">
                <a:avLst/>
              </a:pr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100000">
                    <a:sysClr val="windowText" lastClr="000000"/>
                  </a:gs>
                  <a:gs pos="74000">
                    <a:srgbClr val="ED7D31">
                      <a:lumMod val="50000"/>
                    </a:srgbClr>
                  </a:gs>
                  <a:gs pos="46000">
                    <a:srgbClr val="ED7D31">
                      <a:lumMod val="75000"/>
                    </a:srgbClr>
                  </a:gs>
                </a:gsLst>
                <a:lin ang="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7A759735-AA46-4F79-988C-9B5C7DD895C4}"/>
                  </a:ext>
                </a:extLst>
              </p:cNvPr>
              <p:cNvSpPr/>
              <p:nvPr/>
            </p:nvSpPr>
            <p:spPr>
              <a:xfrm rot="5400000">
                <a:off x="2317416" y="3276712"/>
                <a:ext cx="625031" cy="1713170"/>
              </a:xfrm>
              <a:custGeom>
                <a:avLst/>
                <a:gdLst>
                  <a:gd name="connsiteX0" fmla="*/ 473793 w 625031"/>
                  <a:gd name="connsiteY0" fmla="*/ 856585 h 1713170"/>
                  <a:gd name="connsiteX1" fmla="*/ 625031 w 625031"/>
                  <a:gd name="connsiteY1" fmla="*/ 495857 h 1713170"/>
                  <a:gd name="connsiteX2" fmla="*/ 495596 w 625031"/>
                  <a:gd name="connsiteY2" fmla="*/ 856585 h 1713170"/>
                  <a:gd name="connsiteX3" fmla="*/ 625031 w 625031"/>
                  <a:gd name="connsiteY3" fmla="*/ 1217313 h 1713170"/>
                  <a:gd name="connsiteX4" fmla="*/ 473793 w 625031"/>
                  <a:gd name="connsiteY4" fmla="*/ 856585 h 1713170"/>
                  <a:gd name="connsiteX5" fmla="*/ 338608 w 625031"/>
                  <a:gd name="connsiteY5" fmla="*/ 856585 h 1713170"/>
                  <a:gd name="connsiteX6" fmla="*/ 569716 w 625031"/>
                  <a:gd name="connsiteY6" fmla="*/ 305357 h 1713170"/>
                  <a:gd name="connsiteX7" fmla="*/ 364650 w 625031"/>
                  <a:gd name="connsiteY7" fmla="*/ 856585 h 1713170"/>
                  <a:gd name="connsiteX8" fmla="*/ 569716 w 625031"/>
                  <a:gd name="connsiteY8" fmla="*/ 1407813 h 1713170"/>
                  <a:gd name="connsiteX9" fmla="*/ 338608 w 625031"/>
                  <a:gd name="connsiteY9" fmla="*/ 856585 h 1713170"/>
                  <a:gd name="connsiteX10" fmla="*/ 179109 w 625031"/>
                  <a:gd name="connsiteY10" fmla="*/ 856585 h 1713170"/>
                  <a:gd name="connsiteX11" fmla="*/ 462041 w 625031"/>
                  <a:gd name="connsiteY11" fmla="*/ 181749 h 1713170"/>
                  <a:gd name="connsiteX12" fmla="*/ 210990 w 625031"/>
                  <a:gd name="connsiteY12" fmla="*/ 856585 h 1713170"/>
                  <a:gd name="connsiteX13" fmla="*/ 462041 w 625031"/>
                  <a:gd name="connsiteY13" fmla="*/ 1531421 h 1713170"/>
                  <a:gd name="connsiteX14" fmla="*/ 179109 w 625031"/>
                  <a:gd name="connsiteY14" fmla="*/ 856585 h 1713170"/>
                  <a:gd name="connsiteX15" fmla="*/ 0 w 625031"/>
                  <a:gd name="connsiteY15" fmla="*/ 856585 h 1713170"/>
                  <a:gd name="connsiteX16" fmla="*/ 359132 w 625031"/>
                  <a:gd name="connsiteY16" fmla="*/ 0 h 1713170"/>
                  <a:gd name="connsiteX17" fmla="*/ 26181 w 625031"/>
                  <a:gd name="connsiteY17" fmla="*/ 856585 h 1713170"/>
                  <a:gd name="connsiteX18" fmla="*/ 359132 w 625031"/>
                  <a:gd name="connsiteY18" fmla="*/ 1713170 h 1713170"/>
                  <a:gd name="connsiteX19" fmla="*/ 0 w 625031"/>
                  <a:gd name="connsiteY19" fmla="*/ 856585 h 171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5031" h="1713170">
                    <a:moveTo>
                      <a:pt x="473793" y="856585"/>
                    </a:moveTo>
                    <a:cubicBezTo>
                      <a:pt x="473793" y="657360"/>
                      <a:pt x="541505" y="495857"/>
                      <a:pt x="625031" y="495857"/>
                    </a:cubicBezTo>
                    <a:cubicBezTo>
                      <a:pt x="550522" y="523636"/>
                      <a:pt x="495596" y="676711"/>
                      <a:pt x="495596" y="856585"/>
                    </a:cubicBezTo>
                    <a:cubicBezTo>
                      <a:pt x="495596" y="1036459"/>
                      <a:pt x="550522" y="1189533"/>
                      <a:pt x="625031" y="1217313"/>
                    </a:cubicBezTo>
                    <a:cubicBezTo>
                      <a:pt x="541505" y="1217313"/>
                      <a:pt x="473793" y="1055810"/>
                      <a:pt x="473793" y="856585"/>
                    </a:cubicBezTo>
                    <a:close/>
                    <a:moveTo>
                      <a:pt x="338608" y="856585"/>
                    </a:moveTo>
                    <a:cubicBezTo>
                      <a:pt x="338608" y="552150"/>
                      <a:pt x="442079" y="305357"/>
                      <a:pt x="569716" y="305357"/>
                    </a:cubicBezTo>
                    <a:cubicBezTo>
                      <a:pt x="452715" y="338799"/>
                      <a:pt x="364650" y="575522"/>
                      <a:pt x="364650" y="856585"/>
                    </a:cubicBezTo>
                    <a:cubicBezTo>
                      <a:pt x="364650" y="1137648"/>
                      <a:pt x="452715" y="1374371"/>
                      <a:pt x="569716" y="1407813"/>
                    </a:cubicBezTo>
                    <a:cubicBezTo>
                      <a:pt x="442079" y="1407813"/>
                      <a:pt x="338608" y="1161020"/>
                      <a:pt x="338608" y="856585"/>
                    </a:cubicBezTo>
                    <a:close/>
                    <a:moveTo>
                      <a:pt x="179109" y="856585"/>
                    </a:moveTo>
                    <a:cubicBezTo>
                      <a:pt x="179109" y="483883"/>
                      <a:pt x="305782" y="181749"/>
                      <a:pt x="462041" y="181749"/>
                    </a:cubicBezTo>
                    <a:cubicBezTo>
                      <a:pt x="318803" y="222690"/>
                      <a:pt x="210990" y="512496"/>
                      <a:pt x="210990" y="856585"/>
                    </a:cubicBezTo>
                    <a:cubicBezTo>
                      <a:pt x="210990" y="1200674"/>
                      <a:pt x="318803" y="1490480"/>
                      <a:pt x="462041" y="1531421"/>
                    </a:cubicBezTo>
                    <a:cubicBezTo>
                      <a:pt x="305782" y="1531421"/>
                      <a:pt x="179109" y="1229287"/>
                      <a:pt x="179109" y="856585"/>
                    </a:cubicBezTo>
                    <a:close/>
                    <a:moveTo>
                      <a:pt x="0" y="856585"/>
                    </a:moveTo>
                    <a:cubicBezTo>
                      <a:pt x="0" y="383506"/>
                      <a:pt x="160789" y="0"/>
                      <a:pt x="359132" y="0"/>
                    </a:cubicBezTo>
                    <a:cubicBezTo>
                      <a:pt x="171314" y="33941"/>
                      <a:pt x="26181" y="407325"/>
                      <a:pt x="26181" y="856585"/>
                    </a:cubicBezTo>
                    <a:cubicBezTo>
                      <a:pt x="26181" y="1305845"/>
                      <a:pt x="171314" y="1679228"/>
                      <a:pt x="359132" y="1713170"/>
                    </a:cubicBezTo>
                    <a:cubicBezTo>
                      <a:pt x="160789" y="1713170"/>
                      <a:pt x="0" y="1329664"/>
                      <a:pt x="0" y="856585"/>
                    </a:cubicBezTo>
                    <a:close/>
                  </a:path>
                </a:pathLst>
              </a:custGeom>
              <a:solidFill>
                <a:srgbClr val="FFC000">
                  <a:alpha val="2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6358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E124425B-377D-49E2-96F0-41C6D174DE17}"/>
              </a:ext>
            </a:extLst>
          </p:cNvPr>
          <p:cNvGrpSpPr/>
          <p:nvPr/>
        </p:nvGrpSpPr>
        <p:grpSpPr>
          <a:xfrm>
            <a:off x="4837981" y="1597513"/>
            <a:ext cx="2496878" cy="3422923"/>
            <a:chOff x="4837981" y="1597513"/>
            <a:chExt cx="2496878" cy="3422923"/>
          </a:xfrm>
        </p:grpSpPr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9D18B72E-61F7-42D7-95BF-B9FDF4A12B55}"/>
                </a:ext>
              </a:extLst>
            </p:cNvPr>
            <p:cNvSpPr txBox="1"/>
            <p:nvPr/>
          </p:nvSpPr>
          <p:spPr>
            <a:xfrm>
              <a:off x="5326241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だご汁</a:t>
              </a:r>
            </a:p>
          </p:txBody>
        </p: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3D5D738B-12F4-4510-B9CE-CC5C5F09DF03}"/>
                </a:ext>
              </a:extLst>
            </p:cNvPr>
            <p:cNvGrpSpPr/>
            <p:nvPr/>
          </p:nvGrpSpPr>
          <p:grpSpPr>
            <a:xfrm>
              <a:off x="4837981" y="1597513"/>
              <a:ext cx="2496878" cy="2480594"/>
              <a:chOff x="1750879" y="3901439"/>
              <a:chExt cx="2734122" cy="2716291"/>
            </a:xfrm>
          </p:grpSpPr>
          <p:grpSp>
            <p:nvGrpSpPr>
              <p:cNvPr id="27" name="グループ化 26">
                <a:extLst>
                  <a:ext uri="{FF2B5EF4-FFF2-40B4-BE49-F238E27FC236}">
                    <a16:creationId xmlns:a16="http://schemas.microsoft.com/office/drawing/2014/main" id="{47DAD5C7-4B40-4DD4-AE0F-0A277E050E19}"/>
                  </a:ext>
                </a:extLst>
              </p:cNvPr>
              <p:cNvGrpSpPr/>
              <p:nvPr/>
            </p:nvGrpSpPr>
            <p:grpSpPr>
              <a:xfrm>
                <a:off x="1750879" y="3901439"/>
                <a:ext cx="2734122" cy="2716291"/>
                <a:chOff x="5196701" y="4257518"/>
                <a:chExt cx="2734122" cy="2716291"/>
              </a:xfrm>
            </p:grpSpPr>
            <p:grpSp>
              <p:nvGrpSpPr>
                <p:cNvPr id="39" name="グループ化 38">
                  <a:extLst>
                    <a:ext uri="{FF2B5EF4-FFF2-40B4-BE49-F238E27FC236}">
                      <a16:creationId xmlns:a16="http://schemas.microsoft.com/office/drawing/2014/main" id="{35E0A7BF-5B7E-436B-BE72-F2C22D282F74}"/>
                    </a:ext>
                  </a:extLst>
                </p:cNvPr>
                <p:cNvGrpSpPr/>
                <p:nvPr/>
              </p:nvGrpSpPr>
              <p:grpSpPr>
                <a:xfrm>
                  <a:off x="5196701" y="4257518"/>
                  <a:ext cx="2734122" cy="2716291"/>
                  <a:chOff x="2182484" y="3171098"/>
                  <a:chExt cx="2734122" cy="2716291"/>
                </a:xfrm>
              </p:grpSpPr>
              <p:sp>
                <p:nvSpPr>
                  <p:cNvPr id="62" name="フリーフォーム: 図形 61">
                    <a:extLst>
                      <a:ext uri="{FF2B5EF4-FFF2-40B4-BE49-F238E27FC236}">
                        <a16:creationId xmlns:a16="http://schemas.microsoft.com/office/drawing/2014/main" id="{731E7F44-3CDC-4F9D-91C1-F8E0FD565A02}"/>
                      </a:ext>
                    </a:extLst>
                  </p:cNvPr>
                  <p:cNvSpPr/>
                  <p:nvPr/>
                </p:nvSpPr>
                <p:spPr>
                  <a:xfrm>
                    <a:off x="3055063" y="5104130"/>
                    <a:ext cx="988964" cy="783259"/>
                  </a:xfrm>
                  <a:custGeom>
                    <a:avLst/>
                    <a:gdLst>
                      <a:gd name="connsiteX0" fmla="*/ 382720 w 765440"/>
                      <a:gd name="connsiteY0" fmla="*/ 0 h 969807"/>
                      <a:gd name="connsiteX1" fmla="*/ 763720 w 765440"/>
                      <a:gd name="connsiteY1" fmla="*/ 208209 h 969807"/>
                      <a:gd name="connsiteX2" fmla="*/ 759333 w 765440"/>
                      <a:gd name="connsiteY2" fmla="*/ 231994 h 969807"/>
                      <a:gd name="connsiteX3" fmla="*/ 762450 w 765440"/>
                      <a:gd name="connsiteY3" fmla="*/ 247436 h 969807"/>
                      <a:gd name="connsiteX4" fmla="*/ 762450 w 765440"/>
                      <a:gd name="connsiteY4" fmla="*/ 709132 h 969807"/>
                      <a:gd name="connsiteX5" fmla="*/ 759046 w 765440"/>
                      <a:gd name="connsiteY5" fmla="*/ 725995 h 969807"/>
                      <a:gd name="connsiteX6" fmla="*/ 765440 w 765440"/>
                      <a:gd name="connsiteY6" fmla="*/ 760659 h 969807"/>
                      <a:gd name="connsiteX7" fmla="*/ 382720 w 765440"/>
                      <a:gd name="connsiteY7" fmla="*/ 969807 h 969807"/>
                      <a:gd name="connsiteX8" fmla="*/ 0 w 765440"/>
                      <a:gd name="connsiteY8" fmla="*/ 760659 h 969807"/>
                      <a:gd name="connsiteX9" fmla="*/ 6569 w 765440"/>
                      <a:gd name="connsiteY9" fmla="*/ 725048 h 969807"/>
                      <a:gd name="connsiteX10" fmla="*/ 3356 w 765440"/>
                      <a:gd name="connsiteY10" fmla="*/ 709132 h 969807"/>
                      <a:gd name="connsiteX11" fmla="*/ 3356 w 765440"/>
                      <a:gd name="connsiteY11" fmla="*/ 247436 h 969807"/>
                      <a:gd name="connsiteX12" fmla="*/ 6282 w 765440"/>
                      <a:gd name="connsiteY12" fmla="*/ 232941 h 969807"/>
                      <a:gd name="connsiteX13" fmla="*/ 1720 w 765440"/>
                      <a:gd name="connsiteY13" fmla="*/ 208209 h 969807"/>
                      <a:gd name="connsiteX14" fmla="*/ 382720 w 765440"/>
                      <a:gd name="connsiteY14" fmla="*/ 0 h 969807"/>
                      <a:gd name="connsiteX0" fmla="*/ 382720 w 765440"/>
                      <a:gd name="connsiteY0" fmla="*/ 0 h 969807"/>
                      <a:gd name="connsiteX1" fmla="*/ 763720 w 765440"/>
                      <a:gd name="connsiteY1" fmla="*/ 208209 h 969807"/>
                      <a:gd name="connsiteX2" fmla="*/ 759333 w 765440"/>
                      <a:gd name="connsiteY2" fmla="*/ 231994 h 969807"/>
                      <a:gd name="connsiteX3" fmla="*/ 762450 w 765440"/>
                      <a:gd name="connsiteY3" fmla="*/ 247436 h 969807"/>
                      <a:gd name="connsiteX4" fmla="*/ 762450 w 765440"/>
                      <a:gd name="connsiteY4" fmla="*/ 709132 h 969807"/>
                      <a:gd name="connsiteX5" fmla="*/ 759046 w 765440"/>
                      <a:gd name="connsiteY5" fmla="*/ 725995 h 969807"/>
                      <a:gd name="connsiteX6" fmla="*/ 765440 w 765440"/>
                      <a:gd name="connsiteY6" fmla="*/ 760659 h 969807"/>
                      <a:gd name="connsiteX7" fmla="*/ 382720 w 765440"/>
                      <a:gd name="connsiteY7" fmla="*/ 969807 h 969807"/>
                      <a:gd name="connsiteX8" fmla="*/ 0 w 765440"/>
                      <a:gd name="connsiteY8" fmla="*/ 760659 h 969807"/>
                      <a:gd name="connsiteX9" fmla="*/ 3356 w 765440"/>
                      <a:gd name="connsiteY9" fmla="*/ 709132 h 969807"/>
                      <a:gd name="connsiteX10" fmla="*/ 3356 w 765440"/>
                      <a:gd name="connsiteY10" fmla="*/ 247436 h 969807"/>
                      <a:gd name="connsiteX11" fmla="*/ 6282 w 765440"/>
                      <a:gd name="connsiteY11" fmla="*/ 232941 h 969807"/>
                      <a:gd name="connsiteX12" fmla="*/ 1720 w 765440"/>
                      <a:gd name="connsiteY12" fmla="*/ 208209 h 969807"/>
                      <a:gd name="connsiteX13" fmla="*/ 382720 w 765440"/>
                      <a:gd name="connsiteY13" fmla="*/ 0 h 969807"/>
                      <a:gd name="connsiteX0" fmla="*/ 382720 w 765440"/>
                      <a:gd name="connsiteY0" fmla="*/ 0 h 969807"/>
                      <a:gd name="connsiteX1" fmla="*/ 763720 w 765440"/>
                      <a:gd name="connsiteY1" fmla="*/ 208209 h 969807"/>
                      <a:gd name="connsiteX2" fmla="*/ 759333 w 765440"/>
                      <a:gd name="connsiteY2" fmla="*/ 231994 h 969807"/>
                      <a:gd name="connsiteX3" fmla="*/ 762450 w 765440"/>
                      <a:gd name="connsiteY3" fmla="*/ 247436 h 969807"/>
                      <a:gd name="connsiteX4" fmla="*/ 762450 w 765440"/>
                      <a:gd name="connsiteY4" fmla="*/ 709132 h 969807"/>
                      <a:gd name="connsiteX5" fmla="*/ 759046 w 765440"/>
                      <a:gd name="connsiteY5" fmla="*/ 725996 h 969807"/>
                      <a:gd name="connsiteX6" fmla="*/ 765440 w 765440"/>
                      <a:gd name="connsiteY6" fmla="*/ 760659 h 969807"/>
                      <a:gd name="connsiteX7" fmla="*/ 382720 w 765440"/>
                      <a:gd name="connsiteY7" fmla="*/ 969807 h 969807"/>
                      <a:gd name="connsiteX8" fmla="*/ 0 w 765440"/>
                      <a:gd name="connsiteY8" fmla="*/ 760659 h 969807"/>
                      <a:gd name="connsiteX9" fmla="*/ 3356 w 765440"/>
                      <a:gd name="connsiteY9" fmla="*/ 709132 h 969807"/>
                      <a:gd name="connsiteX10" fmla="*/ 3356 w 765440"/>
                      <a:gd name="connsiteY10" fmla="*/ 247436 h 969807"/>
                      <a:gd name="connsiteX11" fmla="*/ 6282 w 765440"/>
                      <a:gd name="connsiteY11" fmla="*/ 232941 h 969807"/>
                      <a:gd name="connsiteX12" fmla="*/ 1720 w 765440"/>
                      <a:gd name="connsiteY12" fmla="*/ 208209 h 969807"/>
                      <a:gd name="connsiteX13" fmla="*/ 382720 w 765440"/>
                      <a:gd name="connsiteY13" fmla="*/ 0 h 969807"/>
                      <a:gd name="connsiteX0" fmla="*/ 382720 w 765440"/>
                      <a:gd name="connsiteY0" fmla="*/ 0 h 969807"/>
                      <a:gd name="connsiteX1" fmla="*/ 763720 w 765440"/>
                      <a:gd name="connsiteY1" fmla="*/ 208209 h 969807"/>
                      <a:gd name="connsiteX2" fmla="*/ 759333 w 765440"/>
                      <a:gd name="connsiteY2" fmla="*/ 231994 h 969807"/>
                      <a:gd name="connsiteX3" fmla="*/ 762450 w 765440"/>
                      <a:gd name="connsiteY3" fmla="*/ 247436 h 969807"/>
                      <a:gd name="connsiteX4" fmla="*/ 762450 w 765440"/>
                      <a:gd name="connsiteY4" fmla="*/ 709132 h 969807"/>
                      <a:gd name="connsiteX5" fmla="*/ 765440 w 765440"/>
                      <a:gd name="connsiteY5" fmla="*/ 760659 h 969807"/>
                      <a:gd name="connsiteX6" fmla="*/ 382720 w 765440"/>
                      <a:gd name="connsiteY6" fmla="*/ 969807 h 969807"/>
                      <a:gd name="connsiteX7" fmla="*/ 0 w 765440"/>
                      <a:gd name="connsiteY7" fmla="*/ 760659 h 969807"/>
                      <a:gd name="connsiteX8" fmla="*/ 3356 w 765440"/>
                      <a:gd name="connsiteY8" fmla="*/ 709132 h 969807"/>
                      <a:gd name="connsiteX9" fmla="*/ 3356 w 765440"/>
                      <a:gd name="connsiteY9" fmla="*/ 247436 h 969807"/>
                      <a:gd name="connsiteX10" fmla="*/ 6282 w 765440"/>
                      <a:gd name="connsiteY10" fmla="*/ 232941 h 969807"/>
                      <a:gd name="connsiteX11" fmla="*/ 1720 w 765440"/>
                      <a:gd name="connsiteY11" fmla="*/ 208209 h 969807"/>
                      <a:gd name="connsiteX12" fmla="*/ 382720 w 765440"/>
                      <a:gd name="connsiteY12" fmla="*/ 0 h 969807"/>
                      <a:gd name="connsiteX0" fmla="*/ 1720 w 765440"/>
                      <a:gd name="connsiteY0" fmla="*/ 3033 h 764631"/>
                      <a:gd name="connsiteX1" fmla="*/ 763720 w 765440"/>
                      <a:gd name="connsiteY1" fmla="*/ 3033 h 764631"/>
                      <a:gd name="connsiteX2" fmla="*/ 759333 w 765440"/>
                      <a:gd name="connsiteY2" fmla="*/ 26818 h 764631"/>
                      <a:gd name="connsiteX3" fmla="*/ 762450 w 765440"/>
                      <a:gd name="connsiteY3" fmla="*/ 42260 h 764631"/>
                      <a:gd name="connsiteX4" fmla="*/ 762450 w 765440"/>
                      <a:gd name="connsiteY4" fmla="*/ 503956 h 764631"/>
                      <a:gd name="connsiteX5" fmla="*/ 765440 w 765440"/>
                      <a:gd name="connsiteY5" fmla="*/ 555483 h 764631"/>
                      <a:gd name="connsiteX6" fmla="*/ 382720 w 765440"/>
                      <a:gd name="connsiteY6" fmla="*/ 764631 h 764631"/>
                      <a:gd name="connsiteX7" fmla="*/ 0 w 765440"/>
                      <a:gd name="connsiteY7" fmla="*/ 555483 h 764631"/>
                      <a:gd name="connsiteX8" fmla="*/ 3356 w 765440"/>
                      <a:gd name="connsiteY8" fmla="*/ 503956 h 764631"/>
                      <a:gd name="connsiteX9" fmla="*/ 3356 w 765440"/>
                      <a:gd name="connsiteY9" fmla="*/ 42260 h 764631"/>
                      <a:gd name="connsiteX10" fmla="*/ 6282 w 765440"/>
                      <a:gd name="connsiteY10" fmla="*/ 27765 h 764631"/>
                      <a:gd name="connsiteX11" fmla="*/ 1720 w 765440"/>
                      <a:gd name="connsiteY11" fmla="*/ 3033 h 764631"/>
                      <a:gd name="connsiteX0" fmla="*/ 6282 w 765440"/>
                      <a:gd name="connsiteY0" fmla="*/ 24732 h 761598"/>
                      <a:gd name="connsiteX1" fmla="*/ 763720 w 765440"/>
                      <a:gd name="connsiteY1" fmla="*/ 0 h 761598"/>
                      <a:gd name="connsiteX2" fmla="*/ 759333 w 765440"/>
                      <a:gd name="connsiteY2" fmla="*/ 23785 h 761598"/>
                      <a:gd name="connsiteX3" fmla="*/ 762450 w 765440"/>
                      <a:gd name="connsiteY3" fmla="*/ 39227 h 761598"/>
                      <a:gd name="connsiteX4" fmla="*/ 762450 w 765440"/>
                      <a:gd name="connsiteY4" fmla="*/ 500923 h 761598"/>
                      <a:gd name="connsiteX5" fmla="*/ 765440 w 765440"/>
                      <a:gd name="connsiteY5" fmla="*/ 552450 h 761598"/>
                      <a:gd name="connsiteX6" fmla="*/ 382720 w 765440"/>
                      <a:gd name="connsiteY6" fmla="*/ 761598 h 761598"/>
                      <a:gd name="connsiteX7" fmla="*/ 0 w 765440"/>
                      <a:gd name="connsiteY7" fmla="*/ 552450 h 761598"/>
                      <a:gd name="connsiteX8" fmla="*/ 3356 w 765440"/>
                      <a:gd name="connsiteY8" fmla="*/ 500923 h 761598"/>
                      <a:gd name="connsiteX9" fmla="*/ 3356 w 765440"/>
                      <a:gd name="connsiteY9" fmla="*/ 39227 h 761598"/>
                      <a:gd name="connsiteX10" fmla="*/ 6282 w 765440"/>
                      <a:gd name="connsiteY10" fmla="*/ 24732 h 761598"/>
                      <a:gd name="connsiteX0" fmla="*/ 3356 w 765440"/>
                      <a:gd name="connsiteY0" fmla="*/ 39227 h 761598"/>
                      <a:gd name="connsiteX1" fmla="*/ 763720 w 765440"/>
                      <a:gd name="connsiteY1" fmla="*/ 0 h 761598"/>
                      <a:gd name="connsiteX2" fmla="*/ 759333 w 765440"/>
                      <a:gd name="connsiteY2" fmla="*/ 23785 h 761598"/>
                      <a:gd name="connsiteX3" fmla="*/ 762450 w 765440"/>
                      <a:gd name="connsiteY3" fmla="*/ 39227 h 761598"/>
                      <a:gd name="connsiteX4" fmla="*/ 762450 w 765440"/>
                      <a:gd name="connsiteY4" fmla="*/ 500923 h 761598"/>
                      <a:gd name="connsiteX5" fmla="*/ 765440 w 765440"/>
                      <a:gd name="connsiteY5" fmla="*/ 552450 h 761598"/>
                      <a:gd name="connsiteX6" fmla="*/ 382720 w 765440"/>
                      <a:gd name="connsiteY6" fmla="*/ 761598 h 761598"/>
                      <a:gd name="connsiteX7" fmla="*/ 0 w 765440"/>
                      <a:gd name="connsiteY7" fmla="*/ 552450 h 761598"/>
                      <a:gd name="connsiteX8" fmla="*/ 3356 w 765440"/>
                      <a:gd name="connsiteY8" fmla="*/ 500923 h 761598"/>
                      <a:gd name="connsiteX9" fmla="*/ 3356 w 765440"/>
                      <a:gd name="connsiteY9" fmla="*/ 39227 h 761598"/>
                      <a:gd name="connsiteX0" fmla="*/ 3356 w 765440"/>
                      <a:gd name="connsiteY0" fmla="*/ 15442 h 737813"/>
                      <a:gd name="connsiteX1" fmla="*/ 759333 w 765440"/>
                      <a:gd name="connsiteY1" fmla="*/ 0 h 737813"/>
                      <a:gd name="connsiteX2" fmla="*/ 762450 w 765440"/>
                      <a:gd name="connsiteY2" fmla="*/ 15442 h 737813"/>
                      <a:gd name="connsiteX3" fmla="*/ 762450 w 765440"/>
                      <a:gd name="connsiteY3" fmla="*/ 477138 h 737813"/>
                      <a:gd name="connsiteX4" fmla="*/ 765440 w 765440"/>
                      <a:gd name="connsiteY4" fmla="*/ 528665 h 737813"/>
                      <a:gd name="connsiteX5" fmla="*/ 382720 w 765440"/>
                      <a:gd name="connsiteY5" fmla="*/ 737813 h 737813"/>
                      <a:gd name="connsiteX6" fmla="*/ 0 w 765440"/>
                      <a:gd name="connsiteY6" fmla="*/ 528665 h 737813"/>
                      <a:gd name="connsiteX7" fmla="*/ 3356 w 765440"/>
                      <a:gd name="connsiteY7" fmla="*/ 477138 h 737813"/>
                      <a:gd name="connsiteX8" fmla="*/ 3356 w 765440"/>
                      <a:gd name="connsiteY8" fmla="*/ 15442 h 737813"/>
                      <a:gd name="connsiteX0" fmla="*/ 3356 w 765440"/>
                      <a:gd name="connsiteY0" fmla="*/ 15442 h 737813"/>
                      <a:gd name="connsiteX1" fmla="*/ 759333 w 765440"/>
                      <a:gd name="connsiteY1" fmla="*/ 0 h 737813"/>
                      <a:gd name="connsiteX2" fmla="*/ 762450 w 765440"/>
                      <a:gd name="connsiteY2" fmla="*/ 477138 h 737813"/>
                      <a:gd name="connsiteX3" fmla="*/ 765440 w 765440"/>
                      <a:gd name="connsiteY3" fmla="*/ 528665 h 737813"/>
                      <a:gd name="connsiteX4" fmla="*/ 382720 w 765440"/>
                      <a:gd name="connsiteY4" fmla="*/ 737813 h 737813"/>
                      <a:gd name="connsiteX5" fmla="*/ 0 w 765440"/>
                      <a:gd name="connsiteY5" fmla="*/ 528665 h 737813"/>
                      <a:gd name="connsiteX6" fmla="*/ 3356 w 765440"/>
                      <a:gd name="connsiteY6" fmla="*/ 477138 h 737813"/>
                      <a:gd name="connsiteX7" fmla="*/ 3356 w 765440"/>
                      <a:gd name="connsiteY7" fmla="*/ 15442 h 737813"/>
                      <a:gd name="connsiteX0" fmla="*/ 69706 w 765440"/>
                      <a:gd name="connsiteY0" fmla="*/ 15442 h 737813"/>
                      <a:gd name="connsiteX1" fmla="*/ 759333 w 765440"/>
                      <a:gd name="connsiteY1" fmla="*/ 0 h 737813"/>
                      <a:gd name="connsiteX2" fmla="*/ 762450 w 765440"/>
                      <a:gd name="connsiteY2" fmla="*/ 477138 h 737813"/>
                      <a:gd name="connsiteX3" fmla="*/ 765440 w 765440"/>
                      <a:gd name="connsiteY3" fmla="*/ 528665 h 737813"/>
                      <a:gd name="connsiteX4" fmla="*/ 382720 w 765440"/>
                      <a:gd name="connsiteY4" fmla="*/ 737813 h 737813"/>
                      <a:gd name="connsiteX5" fmla="*/ 0 w 765440"/>
                      <a:gd name="connsiteY5" fmla="*/ 528665 h 737813"/>
                      <a:gd name="connsiteX6" fmla="*/ 3356 w 765440"/>
                      <a:gd name="connsiteY6" fmla="*/ 477138 h 737813"/>
                      <a:gd name="connsiteX7" fmla="*/ 69706 w 765440"/>
                      <a:gd name="connsiteY7" fmla="*/ 15442 h 737813"/>
                      <a:gd name="connsiteX0" fmla="*/ 69706 w 765440"/>
                      <a:gd name="connsiteY0" fmla="*/ 9509 h 731880"/>
                      <a:gd name="connsiteX1" fmla="*/ 675782 w 765440"/>
                      <a:gd name="connsiteY1" fmla="*/ 0 h 731880"/>
                      <a:gd name="connsiteX2" fmla="*/ 762450 w 765440"/>
                      <a:gd name="connsiteY2" fmla="*/ 471205 h 731880"/>
                      <a:gd name="connsiteX3" fmla="*/ 765440 w 765440"/>
                      <a:gd name="connsiteY3" fmla="*/ 522732 h 731880"/>
                      <a:gd name="connsiteX4" fmla="*/ 382720 w 765440"/>
                      <a:gd name="connsiteY4" fmla="*/ 731880 h 731880"/>
                      <a:gd name="connsiteX5" fmla="*/ 0 w 765440"/>
                      <a:gd name="connsiteY5" fmla="*/ 522732 h 731880"/>
                      <a:gd name="connsiteX6" fmla="*/ 3356 w 765440"/>
                      <a:gd name="connsiteY6" fmla="*/ 471205 h 731880"/>
                      <a:gd name="connsiteX7" fmla="*/ 69706 w 765440"/>
                      <a:gd name="connsiteY7" fmla="*/ 9509 h 73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5440" h="731880">
                        <a:moveTo>
                          <a:pt x="69706" y="9509"/>
                        </a:moveTo>
                        <a:lnTo>
                          <a:pt x="675782" y="0"/>
                        </a:lnTo>
                        <a:lnTo>
                          <a:pt x="762450" y="471205"/>
                        </a:lnTo>
                        <a:lnTo>
                          <a:pt x="765440" y="522732"/>
                        </a:lnTo>
                        <a:cubicBezTo>
                          <a:pt x="765440" y="638241"/>
                          <a:pt x="594090" y="731880"/>
                          <a:pt x="382720" y="731880"/>
                        </a:cubicBezTo>
                        <a:cubicBezTo>
                          <a:pt x="171350" y="731880"/>
                          <a:pt x="0" y="638241"/>
                          <a:pt x="0" y="522732"/>
                        </a:cubicBezTo>
                        <a:lnTo>
                          <a:pt x="3356" y="471205"/>
                        </a:lnTo>
                        <a:lnTo>
                          <a:pt x="69706" y="9509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990000"/>
                      </a:gs>
                      <a:gs pos="0">
                        <a:srgbClr val="990000"/>
                      </a:gs>
                      <a:gs pos="50000">
                        <a:srgbClr val="FF0000"/>
                      </a:gs>
                    </a:gsLst>
                    <a:lin ang="0" scaled="1"/>
                    <a:tileRect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617274197">
                          <a:custGeom>
                            <a:avLst/>
                            <a:gdLst>
                              <a:gd name="connsiteX0" fmla="*/ 167488 w 334976"/>
                              <a:gd name="connsiteY0" fmla="*/ 0 h 252522"/>
                              <a:gd name="connsiteX1" fmla="*/ 334223 w 334976"/>
                              <a:gd name="connsiteY1" fmla="*/ 54214 h 252522"/>
                              <a:gd name="connsiteX2" fmla="*/ 332303 w 334976"/>
                              <a:gd name="connsiteY2" fmla="*/ 60407 h 252522"/>
                              <a:gd name="connsiteX3" fmla="*/ 333667 w 334976"/>
                              <a:gd name="connsiteY3" fmla="*/ 64428 h 252522"/>
                              <a:gd name="connsiteX4" fmla="*/ 333667 w 334976"/>
                              <a:gd name="connsiteY4" fmla="*/ 184646 h 252522"/>
                              <a:gd name="connsiteX5" fmla="*/ 332177 w 334976"/>
                              <a:gd name="connsiteY5" fmla="*/ 189037 h 252522"/>
                              <a:gd name="connsiteX6" fmla="*/ 334976 w 334976"/>
                              <a:gd name="connsiteY6" fmla="*/ 198063 h 252522"/>
                              <a:gd name="connsiteX7" fmla="*/ 167488 w 334976"/>
                              <a:gd name="connsiteY7" fmla="*/ 252522 h 252522"/>
                              <a:gd name="connsiteX8" fmla="*/ 0 w 334976"/>
                              <a:gd name="connsiteY8" fmla="*/ 198063 h 252522"/>
                              <a:gd name="connsiteX9" fmla="*/ 2874 w 334976"/>
                              <a:gd name="connsiteY9" fmla="*/ 188790 h 252522"/>
                              <a:gd name="connsiteX10" fmla="*/ 1468 w 334976"/>
                              <a:gd name="connsiteY10" fmla="*/ 184646 h 252522"/>
                              <a:gd name="connsiteX11" fmla="*/ 1468 w 334976"/>
                              <a:gd name="connsiteY11" fmla="*/ 64428 h 252522"/>
                              <a:gd name="connsiteX12" fmla="*/ 2749 w 334976"/>
                              <a:gd name="connsiteY12" fmla="*/ 60654 h 252522"/>
                              <a:gd name="connsiteX13" fmla="*/ 752 w 334976"/>
                              <a:gd name="connsiteY13" fmla="*/ 54214 h 252522"/>
                              <a:gd name="connsiteX14" fmla="*/ 167488 w 334976"/>
                              <a:gd name="connsiteY14" fmla="*/ 0 h 25252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34976" h="252522" fill="none" extrusionOk="0">
                                <a:moveTo>
                                  <a:pt x="167488" y="0"/>
                                </a:moveTo>
                                <a:cubicBezTo>
                                  <a:pt x="261439" y="7526"/>
                                  <a:pt x="341913" y="20064"/>
                                  <a:pt x="334223" y="54214"/>
                                </a:cubicBezTo>
                                <a:cubicBezTo>
                                  <a:pt x="333952" y="56568"/>
                                  <a:pt x="332609" y="57194"/>
                                  <a:pt x="332303" y="60407"/>
                                </a:cubicBezTo>
                                <a:cubicBezTo>
                                  <a:pt x="333046" y="62174"/>
                                  <a:pt x="332824" y="62555"/>
                                  <a:pt x="333667" y="64428"/>
                                </a:cubicBezTo>
                                <a:cubicBezTo>
                                  <a:pt x="345872" y="106975"/>
                                  <a:pt x="326929" y="143966"/>
                                  <a:pt x="333667" y="184646"/>
                                </a:cubicBezTo>
                                <a:cubicBezTo>
                                  <a:pt x="333595" y="186031"/>
                                  <a:pt x="332470" y="187274"/>
                                  <a:pt x="332177" y="189037"/>
                                </a:cubicBezTo>
                                <a:cubicBezTo>
                                  <a:pt x="333841" y="192084"/>
                                  <a:pt x="333311" y="195750"/>
                                  <a:pt x="334976" y="198063"/>
                                </a:cubicBezTo>
                                <a:cubicBezTo>
                                  <a:pt x="316302" y="241312"/>
                                  <a:pt x="266096" y="245334"/>
                                  <a:pt x="167488" y="252522"/>
                                </a:cubicBezTo>
                                <a:cubicBezTo>
                                  <a:pt x="71974" y="245856"/>
                                  <a:pt x="3830" y="224210"/>
                                  <a:pt x="0" y="198063"/>
                                </a:cubicBezTo>
                                <a:cubicBezTo>
                                  <a:pt x="997" y="194592"/>
                                  <a:pt x="2914" y="192347"/>
                                  <a:pt x="2874" y="188790"/>
                                </a:cubicBezTo>
                                <a:cubicBezTo>
                                  <a:pt x="2263" y="188039"/>
                                  <a:pt x="2116" y="185600"/>
                                  <a:pt x="1468" y="184646"/>
                                </a:cubicBezTo>
                                <a:cubicBezTo>
                                  <a:pt x="-12086" y="146609"/>
                                  <a:pt x="10011" y="110159"/>
                                  <a:pt x="1468" y="64428"/>
                                </a:cubicBezTo>
                                <a:cubicBezTo>
                                  <a:pt x="1622" y="62783"/>
                                  <a:pt x="2504" y="61588"/>
                                  <a:pt x="2749" y="60654"/>
                                </a:cubicBezTo>
                                <a:cubicBezTo>
                                  <a:pt x="2066" y="59033"/>
                                  <a:pt x="1562" y="55416"/>
                                  <a:pt x="752" y="54214"/>
                                </a:cubicBezTo>
                                <a:cubicBezTo>
                                  <a:pt x="3957" y="45988"/>
                                  <a:pt x="75498" y="-1956"/>
                                  <a:pt x="167488" y="0"/>
                                </a:cubicBezTo>
                                <a:close/>
                              </a:path>
                              <a:path w="334976" h="252522" stroke="0" extrusionOk="0">
                                <a:moveTo>
                                  <a:pt x="167488" y="0"/>
                                </a:moveTo>
                                <a:cubicBezTo>
                                  <a:pt x="261034" y="7603"/>
                                  <a:pt x="335270" y="23426"/>
                                  <a:pt x="334223" y="54214"/>
                                </a:cubicBezTo>
                                <a:cubicBezTo>
                                  <a:pt x="334333" y="55608"/>
                                  <a:pt x="332395" y="58956"/>
                                  <a:pt x="332303" y="60407"/>
                                </a:cubicBezTo>
                                <a:cubicBezTo>
                                  <a:pt x="332815" y="61729"/>
                                  <a:pt x="332569" y="62713"/>
                                  <a:pt x="333667" y="64428"/>
                                </a:cubicBezTo>
                                <a:cubicBezTo>
                                  <a:pt x="338733" y="96012"/>
                                  <a:pt x="327003" y="139328"/>
                                  <a:pt x="333667" y="184646"/>
                                </a:cubicBezTo>
                                <a:cubicBezTo>
                                  <a:pt x="333578" y="186410"/>
                                  <a:pt x="332385" y="186928"/>
                                  <a:pt x="332177" y="189037"/>
                                </a:cubicBezTo>
                                <a:cubicBezTo>
                                  <a:pt x="333293" y="192208"/>
                                  <a:pt x="333570" y="194628"/>
                                  <a:pt x="334976" y="198063"/>
                                </a:cubicBezTo>
                                <a:cubicBezTo>
                                  <a:pt x="336153" y="224312"/>
                                  <a:pt x="269718" y="261745"/>
                                  <a:pt x="167488" y="252522"/>
                                </a:cubicBezTo>
                                <a:cubicBezTo>
                                  <a:pt x="79263" y="254101"/>
                                  <a:pt x="-3512" y="235770"/>
                                  <a:pt x="0" y="198063"/>
                                </a:cubicBezTo>
                                <a:cubicBezTo>
                                  <a:pt x="231" y="194652"/>
                                  <a:pt x="2451" y="191205"/>
                                  <a:pt x="2874" y="188790"/>
                                </a:cubicBezTo>
                                <a:cubicBezTo>
                                  <a:pt x="2418" y="188016"/>
                                  <a:pt x="2159" y="185479"/>
                                  <a:pt x="1468" y="184646"/>
                                </a:cubicBezTo>
                                <a:cubicBezTo>
                                  <a:pt x="-6047" y="158445"/>
                                  <a:pt x="6355" y="96588"/>
                                  <a:pt x="1468" y="64428"/>
                                </a:cubicBezTo>
                                <a:cubicBezTo>
                                  <a:pt x="1361" y="63463"/>
                                  <a:pt x="2825" y="61669"/>
                                  <a:pt x="2749" y="60654"/>
                                </a:cubicBezTo>
                                <a:cubicBezTo>
                                  <a:pt x="1136" y="57765"/>
                                  <a:pt x="1623" y="56042"/>
                                  <a:pt x="752" y="54214"/>
                                </a:cubicBezTo>
                                <a:cubicBezTo>
                                  <a:pt x="993" y="17006"/>
                                  <a:pt x="77071" y="8856"/>
                                  <a:pt x="16748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3" name="フリーフォーム: 図形 62">
                    <a:extLst>
                      <a:ext uri="{FF2B5EF4-FFF2-40B4-BE49-F238E27FC236}">
                        <a16:creationId xmlns:a16="http://schemas.microsoft.com/office/drawing/2014/main" id="{3047E7C0-3CF6-450B-8506-09ADB0553630}"/>
                      </a:ext>
                    </a:extLst>
                  </p:cNvPr>
                  <p:cNvSpPr/>
                  <p:nvPr/>
                </p:nvSpPr>
                <p:spPr>
                  <a:xfrm>
                    <a:off x="2182484" y="3171098"/>
                    <a:ext cx="2734122" cy="2389986"/>
                  </a:xfrm>
                  <a:custGeom>
                    <a:avLst/>
                    <a:gdLst>
                      <a:gd name="connsiteX0" fmla="*/ 1367061 w 2734122"/>
                      <a:gd name="connsiteY0" fmla="*/ 0 h 2389986"/>
                      <a:gd name="connsiteX1" fmla="*/ 2727064 w 2734122"/>
                      <a:gd name="connsiteY1" fmla="*/ 806403 h 2389986"/>
                      <a:gd name="connsiteX2" fmla="*/ 2732675 w 2734122"/>
                      <a:gd name="connsiteY2" fmla="*/ 879408 h 2389986"/>
                      <a:gd name="connsiteX3" fmla="*/ 2734122 w 2734122"/>
                      <a:gd name="connsiteY3" fmla="*/ 879408 h 2389986"/>
                      <a:gd name="connsiteX4" fmla="*/ 2734122 w 2734122"/>
                      <a:gd name="connsiteY4" fmla="*/ 898243 h 2389986"/>
                      <a:gd name="connsiteX5" fmla="*/ 2734122 w 2734122"/>
                      <a:gd name="connsiteY5" fmla="*/ 1308954 h 2389986"/>
                      <a:gd name="connsiteX6" fmla="*/ 2734122 w 2734122"/>
                      <a:gd name="connsiteY6" fmla="*/ 1343752 h 2389986"/>
                      <a:gd name="connsiteX7" fmla="*/ 2731900 w 2734122"/>
                      <a:gd name="connsiteY7" fmla="*/ 1343752 h 2389986"/>
                      <a:gd name="connsiteX8" fmla="*/ 2727064 w 2734122"/>
                      <a:gd name="connsiteY8" fmla="*/ 1419483 h 2389986"/>
                      <a:gd name="connsiteX9" fmla="*/ 1367061 w 2734122"/>
                      <a:gd name="connsiteY9" fmla="*/ 2389986 h 2389986"/>
                      <a:gd name="connsiteX10" fmla="*/ 7058 w 2734122"/>
                      <a:gd name="connsiteY10" fmla="*/ 1419483 h 2389986"/>
                      <a:gd name="connsiteX11" fmla="*/ 2222 w 2734122"/>
                      <a:gd name="connsiteY11" fmla="*/ 1343752 h 2389986"/>
                      <a:gd name="connsiteX12" fmla="*/ 0 w 2734122"/>
                      <a:gd name="connsiteY12" fmla="*/ 1343752 h 2389986"/>
                      <a:gd name="connsiteX13" fmla="*/ 0 w 2734122"/>
                      <a:gd name="connsiteY13" fmla="*/ 1308954 h 2389986"/>
                      <a:gd name="connsiteX14" fmla="*/ 0 w 2734122"/>
                      <a:gd name="connsiteY14" fmla="*/ 898243 h 2389986"/>
                      <a:gd name="connsiteX15" fmla="*/ 0 w 2734122"/>
                      <a:gd name="connsiteY15" fmla="*/ 879408 h 2389986"/>
                      <a:gd name="connsiteX16" fmla="*/ 1448 w 2734122"/>
                      <a:gd name="connsiteY16" fmla="*/ 879408 h 2389986"/>
                      <a:gd name="connsiteX17" fmla="*/ 7058 w 2734122"/>
                      <a:gd name="connsiteY17" fmla="*/ 806403 h 2389986"/>
                      <a:gd name="connsiteX18" fmla="*/ 1367061 w 2734122"/>
                      <a:gd name="connsiteY18" fmla="*/ 0 h 2389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734122" h="2389986">
                        <a:moveTo>
                          <a:pt x="1367061" y="0"/>
                        </a:moveTo>
                        <a:cubicBezTo>
                          <a:pt x="2074880" y="0"/>
                          <a:pt x="2657057" y="353458"/>
                          <a:pt x="2727064" y="806403"/>
                        </a:cubicBezTo>
                        <a:lnTo>
                          <a:pt x="2732675" y="879408"/>
                        </a:lnTo>
                        <a:lnTo>
                          <a:pt x="2734122" y="879408"/>
                        </a:lnTo>
                        <a:lnTo>
                          <a:pt x="2734122" y="898243"/>
                        </a:lnTo>
                        <a:lnTo>
                          <a:pt x="2734122" y="1308954"/>
                        </a:lnTo>
                        <a:lnTo>
                          <a:pt x="2734122" y="1343752"/>
                        </a:lnTo>
                        <a:lnTo>
                          <a:pt x="2731900" y="1343752"/>
                        </a:lnTo>
                        <a:lnTo>
                          <a:pt x="2727064" y="1419483"/>
                        </a:lnTo>
                        <a:cubicBezTo>
                          <a:pt x="2657057" y="1964600"/>
                          <a:pt x="2074880" y="2389986"/>
                          <a:pt x="1367061" y="2389986"/>
                        </a:cubicBezTo>
                        <a:cubicBezTo>
                          <a:pt x="659242" y="2389986"/>
                          <a:pt x="77065" y="1964600"/>
                          <a:pt x="7058" y="1419483"/>
                        </a:cubicBezTo>
                        <a:lnTo>
                          <a:pt x="2222" y="1343752"/>
                        </a:lnTo>
                        <a:lnTo>
                          <a:pt x="0" y="1343752"/>
                        </a:lnTo>
                        <a:lnTo>
                          <a:pt x="0" y="1308954"/>
                        </a:lnTo>
                        <a:lnTo>
                          <a:pt x="0" y="898243"/>
                        </a:lnTo>
                        <a:lnTo>
                          <a:pt x="0" y="879408"/>
                        </a:lnTo>
                        <a:lnTo>
                          <a:pt x="1448" y="879408"/>
                        </a:lnTo>
                        <a:lnTo>
                          <a:pt x="7058" y="806403"/>
                        </a:lnTo>
                        <a:cubicBezTo>
                          <a:pt x="77065" y="353458"/>
                          <a:pt x="659242" y="0"/>
                          <a:pt x="1367061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C00000"/>
                      </a:gs>
                      <a:gs pos="0">
                        <a:srgbClr val="C00000"/>
                      </a:gs>
                      <a:gs pos="50000">
                        <a:srgbClr val="FF0000"/>
                      </a:gs>
                    </a:gsLst>
                    <a:lin ang="0" scaled="1"/>
                    <a:tileRect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95152923">
                          <a:custGeom>
                            <a:avLst/>
                            <a:gdLst>
                              <a:gd name="connsiteX0" fmla="*/ 0 w 881008"/>
                              <a:gd name="connsiteY0" fmla="*/ 348338 h 696675"/>
                              <a:gd name="connsiteX1" fmla="*/ 440504 w 881008"/>
                              <a:gd name="connsiteY1" fmla="*/ 0 h 696675"/>
                              <a:gd name="connsiteX2" fmla="*/ 881008 w 881008"/>
                              <a:gd name="connsiteY2" fmla="*/ 348338 h 696675"/>
                              <a:gd name="connsiteX3" fmla="*/ 440504 w 881008"/>
                              <a:gd name="connsiteY3" fmla="*/ 696676 h 696675"/>
                              <a:gd name="connsiteX4" fmla="*/ 0 w 881008"/>
                              <a:gd name="connsiteY4" fmla="*/ 348338 h 69667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881008" h="696675" fill="none" extrusionOk="0">
                                <a:moveTo>
                                  <a:pt x="0" y="348338"/>
                                </a:moveTo>
                                <a:cubicBezTo>
                                  <a:pt x="-18688" y="198742"/>
                                  <a:pt x="212919" y="50695"/>
                                  <a:pt x="440504" y="0"/>
                                </a:cubicBezTo>
                                <a:cubicBezTo>
                                  <a:pt x="688646" y="-12147"/>
                                  <a:pt x="841476" y="123662"/>
                                  <a:pt x="881008" y="348338"/>
                                </a:cubicBezTo>
                                <a:cubicBezTo>
                                  <a:pt x="907940" y="561014"/>
                                  <a:pt x="681211" y="714502"/>
                                  <a:pt x="440504" y="696676"/>
                                </a:cubicBezTo>
                                <a:cubicBezTo>
                                  <a:pt x="208942" y="694580"/>
                                  <a:pt x="-25838" y="592020"/>
                                  <a:pt x="0" y="348338"/>
                                </a:cubicBezTo>
                                <a:close/>
                              </a:path>
                              <a:path w="881008" h="696675" stroke="0" extrusionOk="0">
                                <a:moveTo>
                                  <a:pt x="0" y="348338"/>
                                </a:moveTo>
                                <a:cubicBezTo>
                                  <a:pt x="-4845" y="135705"/>
                                  <a:pt x="207178" y="11244"/>
                                  <a:pt x="440504" y="0"/>
                                </a:cubicBezTo>
                                <a:cubicBezTo>
                                  <a:pt x="679047" y="2456"/>
                                  <a:pt x="861215" y="155416"/>
                                  <a:pt x="881008" y="348338"/>
                                </a:cubicBezTo>
                                <a:cubicBezTo>
                                  <a:pt x="887521" y="544983"/>
                                  <a:pt x="667864" y="724458"/>
                                  <a:pt x="440504" y="696676"/>
                                </a:cubicBezTo>
                                <a:cubicBezTo>
                                  <a:pt x="212321" y="709058"/>
                                  <a:pt x="-5130" y="571338"/>
                                  <a:pt x="0" y="34833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4" name="楕円 63">
                    <a:extLst>
                      <a:ext uri="{FF2B5EF4-FFF2-40B4-BE49-F238E27FC236}">
                        <a16:creationId xmlns:a16="http://schemas.microsoft.com/office/drawing/2014/main" id="{7ED80F77-236D-4C29-A382-2502C2CAD411}"/>
                      </a:ext>
                    </a:extLst>
                  </p:cNvPr>
                  <p:cNvSpPr/>
                  <p:nvPr/>
                </p:nvSpPr>
                <p:spPr>
                  <a:xfrm>
                    <a:off x="2212765" y="3214688"/>
                    <a:ext cx="2673560" cy="176212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506938856">
                          <a:custGeom>
                            <a:avLst/>
                            <a:gdLst>
                              <a:gd name="connsiteX0" fmla="*/ 0 w 881008"/>
                              <a:gd name="connsiteY0" fmla="*/ 289438 h 578876"/>
                              <a:gd name="connsiteX1" fmla="*/ 440504 w 881008"/>
                              <a:gd name="connsiteY1" fmla="*/ 0 h 578876"/>
                              <a:gd name="connsiteX2" fmla="*/ 881008 w 881008"/>
                              <a:gd name="connsiteY2" fmla="*/ 289438 h 578876"/>
                              <a:gd name="connsiteX3" fmla="*/ 440504 w 881008"/>
                              <a:gd name="connsiteY3" fmla="*/ 578876 h 578876"/>
                              <a:gd name="connsiteX4" fmla="*/ 0 w 881008"/>
                              <a:gd name="connsiteY4" fmla="*/ 289438 h 57887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881008" h="578876" fill="none" extrusionOk="0">
                                <a:moveTo>
                                  <a:pt x="0" y="289438"/>
                                </a:moveTo>
                                <a:cubicBezTo>
                                  <a:pt x="7974" y="161249"/>
                                  <a:pt x="186308" y="-66669"/>
                                  <a:pt x="440504" y="0"/>
                                </a:cubicBezTo>
                                <a:cubicBezTo>
                                  <a:pt x="662168" y="-32549"/>
                                  <a:pt x="901282" y="112921"/>
                                  <a:pt x="881008" y="289438"/>
                                </a:cubicBezTo>
                                <a:cubicBezTo>
                                  <a:pt x="871119" y="493306"/>
                                  <a:pt x="620493" y="600650"/>
                                  <a:pt x="440504" y="578876"/>
                                </a:cubicBezTo>
                                <a:cubicBezTo>
                                  <a:pt x="198637" y="621336"/>
                                  <a:pt x="-33256" y="432497"/>
                                  <a:pt x="0" y="289438"/>
                                </a:cubicBezTo>
                                <a:close/>
                              </a:path>
                              <a:path w="881008" h="578876" stroke="0" extrusionOk="0">
                                <a:moveTo>
                                  <a:pt x="0" y="289438"/>
                                </a:moveTo>
                                <a:cubicBezTo>
                                  <a:pt x="9059" y="99185"/>
                                  <a:pt x="204779" y="1618"/>
                                  <a:pt x="440504" y="0"/>
                                </a:cubicBezTo>
                                <a:cubicBezTo>
                                  <a:pt x="671734" y="29911"/>
                                  <a:pt x="882268" y="93989"/>
                                  <a:pt x="881008" y="289438"/>
                                </a:cubicBezTo>
                                <a:cubicBezTo>
                                  <a:pt x="893516" y="444274"/>
                                  <a:pt x="659169" y="568509"/>
                                  <a:pt x="440504" y="578876"/>
                                </a:cubicBezTo>
                                <a:cubicBezTo>
                                  <a:pt x="175250" y="585358"/>
                                  <a:pt x="14187" y="440231"/>
                                  <a:pt x="0" y="28943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4D9E6E81-10E9-468D-99FB-D0CC7277E5C0}"/>
                    </a:ext>
                  </a:extLst>
                </p:cNvPr>
                <p:cNvSpPr/>
                <p:nvPr/>
              </p:nvSpPr>
              <p:spPr>
                <a:xfrm>
                  <a:off x="5260672" y="4689728"/>
                  <a:ext cx="2606178" cy="1373506"/>
                </a:xfrm>
                <a:custGeom>
                  <a:avLst/>
                  <a:gdLst>
                    <a:gd name="connsiteX0" fmla="*/ 1303089 w 2606178"/>
                    <a:gd name="connsiteY0" fmla="*/ 0 h 1373506"/>
                    <a:gd name="connsiteX1" fmla="*/ 2579770 w 2606178"/>
                    <a:gd name="connsiteY1" fmla="*/ 619062 h 1373506"/>
                    <a:gd name="connsiteX2" fmla="*/ 2606178 w 2606178"/>
                    <a:gd name="connsiteY2" fmla="*/ 686753 h 1373506"/>
                    <a:gd name="connsiteX3" fmla="*/ 2579770 w 2606178"/>
                    <a:gd name="connsiteY3" fmla="*/ 754445 h 1373506"/>
                    <a:gd name="connsiteX4" fmla="*/ 1303089 w 2606178"/>
                    <a:gd name="connsiteY4" fmla="*/ 1373506 h 1373506"/>
                    <a:gd name="connsiteX5" fmla="*/ 26408 w 2606178"/>
                    <a:gd name="connsiteY5" fmla="*/ 754445 h 1373506"/>
                    <a:gd name="connsiteX6" fmla="*/ 0 w 2606178"/>
                    <a:gd name="connsiteY6" fmla="*/ 686753 h 1373506"/>
                    <a:gd name="connsiteX7" fmla="*/ 26408 w 2606178"/>
                    <a:gd name="connsiteY7" fmla="*/ 619062 h 1373506"/>
                    <a:gd name="connsiteX8" fmla="*/ 1303089 w 2606178"/>
                    <a:gd name="connsiteY8" fmla="*/ 0 h 1373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6178" h="1373506">
                      <a:moveTo>
                        <a:pt x="1303089" y="0"/>
                      </a:moveTo>
                      <a:cubicBezTo>
                        <a:pt x="1902944" y="0"/>
                        <a:pt x="2410519" y="260409"/>
                        <a:pt x="2579770" y="619062"/>
                      </a:cubicBezTo>
                      <a:lnTo>
                        <a:pt x="2606178" y="686753"/>
                      </a:lnTo>
                      <a:lnTo>
                        <a:pt x="2579770" y="754445"/>
                      </a:lnTo>
                      <a:cubicBezTo>
                        <a:pt x="2410519" y="1113098"/>
                        <a:pt x="1902944" y="1373506"/>
                        <a:pt x="1303089" y="1373506"/>
                      </a:cubicBezTo>
                      <a:cubicBezTo>
                        <a:pt x="703234" y="1373506"/>
                        <a:pt x="195660" y="1113098"/>
                        <a:pt x="26408" y="754445"/>
                      </a:cubicBezTo>
                      <a:lnTo>
                        <a:pt x="0" y="686753"/>
                      </a:lnTo>
                      <a:lnTo>
                        <a:pt x="26408" y="619062"/>
                      </a:lnTo>
                      <a:cubicBezTo>
                        <a:pt x="195660" y="260409"/>
                        <a:pt x="703234" y="0"/>
                        <a:pt x="1303089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506938856">
                        <a:custGeom>
                          <a:avLst/>
                          <a:gdLst>
                            <a:gd name="connsiteX0" fmla="*/ 0 w 881008"/>
                            <a:gd name="connsiteY0" fmla="*/ 289438 h 578876"/>
                            <a:gd name="connsiteX1" fmla="*/ 440504 w 881008"/>
                            <a:gd name="connsiteY1" fmla="*/ 0 h 578876"/>
                            <a:gd name="connsiteX2" fmla="*/ 881008 w 881008"/>
                            <a:gd name="connsiteY2" fmla="*/ 289438 h 578876"/>
                            <a:gd name="connsiteX3" fmla="*/ 440504 w 881008"/>
                            <a:gd name="connsiteY3" fmla="*/ 578876 h 578876"/>
                            <a:gd name="connsiteX4" fmla="*/ 0 w 881008"/>
                            <a:gd name="connsiteY4" fmla="*/ 289438 h 5788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1008" h="578876" fill="none" extrusionOk="0">
                              <a:moveTo>
                                <a:pt x="0" y="289438"/>
                              </a:moveTo>
                              <a:cubicBezTo>
                                <a:pt x="7974" y="161249"/>
                                <a:pt x="186308" y="-66669"/>
                                <a:pt x="440504" y="0"/>
                              </a:cubicBezTo>
                              <a:cubicBezTo>
                                <a:pt x="662168" y="-32549"/>
                                <a:pt x="901282" y="112921"/>
                                <a:pt x="881008" y="289438"/>
                              </a:cubicBezTo>
                              <a:cubicBezTo>
                                <a:pt x="871119" y="493306"/>
                                <a:pt x="620493" y="600650"/>
                                <a:pt x="440504" y="578876"/>
                              </a:cubicBezTo>
                              <a:cubicBezTo>
                                <a:pt x="198637" y="621336"/>
                                <a:pt x="-33256" y="432497"/>
                                <a:pt x="0" y="289438"/>
                              </a:cubicBezTo>
                              <a:close/>
                            </a:path>
                            <a:path w="881008" h="578876" stroke="0" extrusionOk="0">
                              <a:moveTo>
                                <a:pt x="0" y="289438"/>
                              </a:moveTo>
                              <a:cubicBezTo>
                                <a:pt x="9059" y="99185"/>
                                <a:pt x="204779" y="1618"/>
                                <a:pt x="440504" y="0"/>
                              </a:cubicBezTo>
                              <a:cubicBezTo>
                                <a:pt x="671734" y="29911"/>
                                <a:pt x="882268" y="93989"/>
                                <a:pt x="881008" y="289438"/>
                              </a:cubicBezTo>
                              <a:cubicBezTo>
                                <a:pt x="893516" y="444274"/>
                                <a:pt x="659169" y="568509"/>
                                <a:pt x="440504" y="578876"/>
                              </a:cubicBezTo>
                              <a:cubicBezTo>
                                <a:pt x="175250" y="585358"/>
                                <a:pt x="14187" y="440231"/>
                                <a:pt x="0" y="28943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3A78FE8-0D4B-41BC-9011-E06CD0ABA820}"/>
                    </a:ext>
                  </a:extLst>
                </p:cNvPr>
                <p:cNvSpPr/>
                <p:nvPr/>
              </p:nvSpPr>
              <p:spPr>
                <a:xfrm rot="900000">
                  <a:off x="7282070" y="5241025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E7E6E6">
                      <a:lumMod val="75000"/>
                    </a:srgb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6F7BA940-B753-4511-A901-D2ACDAEE12C8}"/>
                    </a:ext>
                  </a:extLst>
                </p:cNvPr>
                <p:cNvSpPr/>
                <p:nvPr/>
              </p:nvSpPr>
              <p:spPr>
                <a:xfrm rot="900000">
                  <a:off x="6510785" y="4705087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6AE2954F-F285-441A-BE9F-FCDBCB1ABE86}"/>
                    </a:ext>
                  </a:extLst>
                </p:cNvPr>
                <p:cNvSpPr/>
                <p:nvPr/>
              </p:nvSpPr>
              <p:spPr>
                <a:xfrm rot="900000">
                  <a:off x="7271084" y="4931122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0045912A-09A4-4428-A58C-AF29A385EE6A}"/>
                    </a:ext>
                  </a:extLst>
                </p:cNvPr>
                <p:cNvSpPr/>
                <p:nvPr/>
              </p:nvSpPr>
              <p:spPr>
                <a:xfrm rot="900000">
                  <a:off x="5298415" y="5253049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58E451BE-3150-4CE7-ACE5-8DAC56AA3691}"/>
                    </a:ext>
                  </a:extLst>
                </p:cNvPr>
                <p:cNvSpPr/>
                <p:nvPr/>
              </p:nvSpPr>
              <p:spPr>
                <a:xfrm>
                  <a:off x="7299828" y="5055990"/>
                  <a:ext cx="563414" cy="192014"/>
                </a:xfrm>
                <a:custGeom>
                  <a:avLst/>
                  <a:gdLst>
                    <a:gd name="connsiteX0" fmla="*/ 351473 w 964929"/>
                    <a:gd name="connsiteY0" fmla="*/ 388 h 357832"/>
                    <a:gd name="connsiteX1" fmla="*/ 495827 w 964929"/>
                    <a:gd name="connsiteY1" fmla="*/ 16850 h 357832"/>
                    <a:gd name="connsiteX2" fmla="*/ 937496 w 964929"/>
                    <a:gd name="connsiteY2" fmla="*/ 164665 h 357832"/>
                    <a:gd name="connsiteX3" fmla="*/ 964393 w 964929"/>
                    <a:gd name="connsiteY3" fmla="*/ 202823 h 357832"/>
                    <a:gd name="connsiteX4" fmla="*/ 940695 w 964929"/>
                    <a:gd name="connsiteY4" fmla="*/ 331218 h 357832"/>
                    <a:gd name="connsiteX5" fmla="*/ 901948 w 964929"/>
                    <a:gd name="connsiteY5" fmla="*/ 357260 h 357832"/>
                    <a:gd name="connsiteX6" fmla="*/ 467295 w 964929"/>
                    <a:gd name="connsiteY6" fmla="*/ 207641 h 357832"/>
                    <a:gd name="connsiteX7" fmla="*/ 27433 w 964929"/>
                    <a:gd name="connsiteY7" fmla="*/ 195847 h 357832"/>
                    <a:gd name="connsiteX8" fmla="*/ 536 w 964929"/>
                    <a:gd name="connsiteY8" fmla="*/ 157689 h 357832"/>
                    <a:gd name="connsiteX9" fmla="*/ 24234 w 964929"/>
                    <a:gd name="connsiteY9" fmla="*/ 29294 h 357832"/>
                    <a:gd name="connsiteX10" fmla="*/ 62981 w 964929"/>
                    <a:gd name="connsiteY10" fmla="*/ 3253 h 357832"/>
                    <a:gd name="connsiteX11" fmla="*/ 351473 w 964929"/>
                    <a:gd name="connsiteY11" fmla="*/ 388 h 357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64929" h="357832">
                      <a:moveTo>
                        <a:pt x="351473" y="388"/>
                      </a:moveTo>
                      <a:cubicBezTo>
                        <a:pt x="391802" y="1656"/>
                        <a:pt x="438663" y="6221"/>
                        <a:pt x="495827" y="16850"/>
                      </a:cubicBezTo>
                      <a:cubicBezTo>
                        <a:pt x="724484" y="59368"/>
                        <a:pt x="786385" y="136461"/>
                        <a:pt x="937496" y="164665"/>
                      </a:cubicBezTo>
                      <a:cubicBezTo>
                        <a:pt x="955623" y="168011"/>
                        <a:pt x="967665" y="185095"/>
                        <a:pt x="964393" y="202823"/>
                      </a:cubicBezTo>
                      <a:lnTo>
                        <a:pt x="940695" y="331218"/>
                      </a:lnTo>
                      <a:cubicBezTo>
                        <a:pt x="937423" y="348946"/>
                        <a:pt x="920075" y="360605"/>
                        <a:pt x="901948" y="357260"/>
                      </a:cubicBezTo>
                      <a:cubicBezTo>
                        <a:pt x="757095" y="331355"/>
                        <a:pt x="658549" y="235575"/>
                        <a:pt x="467295" y="207641"/>
                      </a:cubicBezTo>
                      <a:cubicBezTo>
                        <a:pt x="276039" y="179706"/>
                        <a:pt x="174053" y="199778"/>
                        <a:pt x="27433" y="195847"/>
                      </a:cubicBezTo>
                      <a:cubicBezTo>
                        <a:pt x="9306" y="192501"/>
                        <a:pt x="-2736" y="175417"/>
                        <a:pt x="536" y="157689"/>
                      </a:cubicBezTo>
                      <a:lnTo>
                        <a:pt x="24234" y="29294"/>
                      </a:lnTo>
                      <a:cubicBezTo>
                        <a:pt x="27506" y="11566"/>
                        <a:pt x="44854" y="-93"/>
                        <a:pt x="62981" y="3253"/>
                      </a:cubicBezTo>
                      <a:cubicBezTo>
                        <a:pt x="168276" y="22452"/>
                        <a:pt x="230484" y="-3415"/>
                        <a:pt x="351473" y="388"/>
                      </a:cubicBez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2700" cap="flat" cmpd="sng" algn="ctr">
                  <a:solidFill>
                    <a:srgbClr val="ED7D31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46" name="グループ化 45">
                  <a:extLst>
                    <a:ext uri="{FF2B5EF4-FFF2-40B4-BE49-F238E27FC236}">
                      <a16:creationId xmlns:a16="http://schemas.microsoft.com/office/drawing/2014/main" id="{BB2FF45F-8465-489A-B707-7A89195298F6}"/>
                    </a:ext>
                  </a:extLst>
                </p:cNvPr>
                <p:cNvGrpSpPr/>
                <p:nvPr/>
              </p:nvGrpSpPr>
              <p:grpSpPr>
                <a:xfrm>
                  <a:off x="6321627" y="5008486"/>
                  <a:ext cx="525378" cy="418559"/>
                  <a:chOff x="2072421" y="3760206"/>
                  <a:chExt cx="668942" cy="482932"/>
                </a:xfrm>
              </p:grpSpPr>
              <p:sp>
                <p:nvSpPr>
                  <p:cNvPr id="51" name="円: 塗りつぶしなし 50">
                    <a:extLst>
                      <a:ext uri="{FF2B5EF4-FFF2-40B4-BE49-F238E27FC236}">
                        <a16:creationId xmlns:a16="http://schemas.microsoft.com/office/drawing/2014/main" id="{07AA0197-A48F-405E-A503-72358363D5BD}"/>
                      </a:ext>
                    </a:extLst>
                  </p:cNvPr>
                  <p:cNvSpPr/>
                  <p:nvPr/>
                </p:nvSpPr>
                <p:spPr>
                  <a:xfrm>
                    <a:off x="2379011" y="3806448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92D050"/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2" name="円: 塗りつぶしなし 51">
                    <a:extLst>
                      <a:ext uri="{FF2B5EF4-FFF2-40B4-BE49-F238E27FC236}">
                        <a16:creationId xmlns:a16="http://schemas.microsoft.com/office/drawing/2014/main" id="{ADCD7E2D-D34C-4D69-B1C0-7D437AB20936}"/>
                      </a:ext>
                    </a:extLst>
                  </p:cNvPr>
                  <p:cNvSpPr/>
                  <p:nvPr/>
                </p:nvSpPr>
                <p:spPr>
                  <a:xfrm>
                    <a:off x="2317957" y="3891441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5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3" name="円: 塗りつぶしなし 52">
                    <a:extLst>
                      <a:ext uri="{FF2B5EF4-FFF2-40B4-BE49-F238E27FC236}">
                        <a16:creationId xmlns:a16="http://schemas.microsoft.com/office/drawing/2014/main" id="{512F27C6-30E6-48DF-91B2-071DA5CB82FE}"/>
                      </a:ext>
                    </a:extLst>
                  </p:cNvPr>
                  <p:cNvSpPr/>
                  <p:nvPr/>
                </p:nvSpPr>
                <p:spPr>
                  <a:xfrm>
                    <a:off x="2276880" y="3765701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40000"/>
                      <a:lumOff val="6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4" name="円: 塗りつぶしなし 53">
                    <a:extLst>
                      <a:ext uri="{FF2B5EF4-FFF2-40B4-BE49-F238E27FC236}">
                        <a16:creationId xmlns:a16="http://schemas.microsoft.com/office/drawing/2014/main" id="{C11318DC-E32E-4A58-AF3B-FC44EE25A72C}"/>
                      </a:ext>
                    </a:extLst>
                  </p:cNvPr>
                  <p:cNvSpPr/>
                  <p:nvPr/>
                </p:nvSpPr>
                <p:spPr>
                  <a:xfrm>
                    <a:off x="2141412" y="3935037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40000"/>
                      <a:lumOff val="6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5" name="円: 塗りつぶしなし 54">
                    <a:extLst>
                      <a:ext uri="{FF2B5EF4-FFF2-40B4-BE49-F238E27FC236}">
                        <a16:creationId xmlns:a16="http://schemas.microsoft.com/office/drawing/2014/main" id="{EDF87FD6-DBF5-4D75-A445-8B1FC718EBD6}"/>
                      </a:ext>
                    </a:extLst>
                  </p:cNvPr>
                  <p:cNvSpPr/>
                  <p:nvPr/>
                </p:nvSpPr>
                <p:spPr>
                  <a:xfrm>
                    <a:off x="2458916" y="3973137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40000"/>
                      <a:lumOff val="6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6" name="円: 塗りつぶしなし 55">
                    <a:extLst>
                      <a:ext uri="{FF2B5EF4-FFF2-40B4-BE49-F238E27FC236}">
                        <a16:creationId xmlns:a16="http://schemas.microsoft.com/office/drawing/2014/main" id="{02A85E23-6517-4611-BEB2-0549E03BB742}"/>
                      </a:ext>
                    </a:extLst>
                  </p:cNvPr>
                  <p:cNvSpPr/>
                  <p:nvPr/>
                </p:nvSpPr>
                <p:spPr>
                  <a:xfrm>
                    <a:off x="2332444" y="4001184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92D050"/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7" name="円: 塗りつぶしなし 56">
                    <a:extLst>
                      <a:ext uri="{FF2B5EF4-FFF2-40B4-BE49-F238E27FC236}">
                        <a16:creationId xmlns:a16="http://schemas.microsoft.com/office/drawing/2014/main" id="{138C69E8-6A8E-49E1-AD92-5AA4930BDE0D}"/>
                      </a:ext>
                    </a:extLst>
                  </p:cNvPr>
                  <p:cNvSpPr/>
                  <p:nvPr/>
                </p:nvSpPr>
                <p:spPr>
                  <a:xfrm>
                    <a:off x="2184202" y="3853279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92D050"/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8" name="円: 塗りつぶしなし 57">
                    <a:extLst>
                      <a:ext uri="{FF2B5EF4-FFF2-40B4-BE49-F238E27FC236}">
                        <a16:creationId xmlns:a16="http://schemas.microsoft.com/office/drawing/2014/main" id="{0CD3E1F1-ED97-4545-9BF0-7FA65A247B7A}"/>
                      </a:ext>
                    </a:extLst>
                  </p:cNvPr>
                  <p:cNvSpPr/>
                  <p:nvPr/>
                </p:nvSpPr>
                <p:spPr>
                  <a:xfrm>
                    <a:off x="2171575" y="4073151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92D050"/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9" name="円: 塗りつぶしなし 58">
                    <a:extLst>
                      <a:ext uri="{FF2B5EF4-FFF2-40B4-BE49-F238E27FC236}">
                        <a16:creationId xmlns:a16="http://schemas.microsoft.com/office/drawing/2014/main" id="{653B5059-AE88-4FBC-A451-B0DD53D02F05}"/>
                      </a:ext>
                    </a:extLst>
                  </p:cNvPr>
                  <p:cNvSpPr/>
                  <p:nvPr/>
                </p:nvSpPr>
                <p:spPr>
                  <a:xfrm>
                    <a:off x="2258690" y="4031143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5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0" name="円: 塗りつぶしなし 59">
                    <a:extLst>
                      <a:ext uri="{FF2B5EF4-FFF2-40B4-BE49-F238E27FC236}">
                        <a16:creationId xmlns:a16="http://schemas.microsoft.com/office/drawing/2014/main" id="{AF618123-8E0B-48B7-97B2-F33C53B3BFE8}"/>
                      </a:ext>
                    </a:extLst>
                  </p:cNvPr>
                  <p:cNvSpPr/>
                  <p:nvPr/>
                </p:nvSpPr>
                <p:spPr>
                  <a:xfrm>
                    <a:off x="2457659" y="3760206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5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1" name="円: 塗りつぶしなし 60">
                    <a:extLst>
                      <a:ext uri="{FF2B5EF4-FFF2-40B4-BE49-F238E27FC236}">
                        <a16:creationId xmlns:a16="http://schemas.microsoft.com/office/drawing/2014/main" id="{7C636EEA-E527-4B15-937F-664493782D97}"/>
                      </a:ext>
                    </a:extLst>
                  </p:cNvPr>
                  <p:cNvSpPr/>
                  <p:nvPr/>
                </p:nvSpPr>
                <p:spPr>
                  <a:xfrm>
                    <a:off x="2072421" y="4022676"/>
                    <a:ext cx="282447" cy="169987"/>
                  </a:xfrm>
                  <a:prstGeom prst="donut">
                    <a:avLst>
                      <a:gd name="adj" fmla="val 26677"/>
                    </a:avLst>
                  </a:prstGeom>
                  <a:solidFill>
                    <a:srgbClr val="70AD47">
                      <a:lumMod val="50000"/>
                    </a:srgbClr>
                  </a:solidFill>
                  <a:ln w="12700" cap="flat" cmpd="sng" algn="ctr">
                    <a:solidFill>
                      <a:srgbClr val="70AD47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78B71F3A-70C5-4300-939A-CC0DAAB8E976}"/>
                    </a:ext>
                  </a:extLst>
                </p:cNvPr>
                <p:cNvSpPr/>
                <p:nvPr/>
              </p:nvSpPr>
              <p:spPr>
                <a:xfrm rot="900000">
                  <a:off x="6142569" y="5514123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35F245FC-15A4-4866-9DFC-93C02B2AD209}"/>
                    </a:ext>
                  </a:extLst>
                </p:cNvPr>
                <p:cNvSpPr/>
                <p:nvPr/>
              </p:nvSpPr>
              <p:spPr>
                <a:xfrm rot="900000">
                  <a:off x="6068366" y="5822353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20FFC1C7-8D73-485E-BD65-E936A2951456}"/>
                    </a:ext>
                  </a:extLst>
                </p:cNvPr>
                <p:cNvSpPr/>
                <p:nvPr/>
              </p:nvSpPr>
              <p:spPr>
                <a:xfrm rot="900000">
                  <a:off x="5510420" y="5564875"/>
                  <a:ext cx="458974" cy="161967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E7E6E6">
                      <a:lumMod val="75000"/>
                    </a:srgb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6C3468C0-CE41-4CE6-969A-DF37194DC925}"/>
                    </a:ext>
                  </a:extLst>
                </p:cNvPr>
                <p:cNvSpPr/>
                <p:nvPr/>
              </p:nvSpPr>
              <p:spPr>
                <a:xfrm rot="900000">
                  <a:off x="6271562" y="5939697"/>
                  <a:ext cx="329327" cy="138265"/>
                </a:xfrm>
                <a:custGeom>
                  <a:avLst/>
                  <a:gdLst>
                    <a:gd name="connsiteX0" fmla="*/ 22932 w 1048585"/>
                    <a:gd name="connsiteY0" fmla="*/ 0 h 370033"/>
                    <a:gd name="connsiteX1" fmla="*/ 1025653 w 1048585"/>
                    <a:gd name="connsiteY1" fmla="*/ 0 h 370033"/>
                    <a:gd name="connsiteX2" fmla="*/ 1048585 w 1048585"/>
                    <a:gd name="connsiteY2" fmla="*/ 22932 h 370033"/>
                    <a:gd name="connsiteX3" fmla="*/ 1048585 w 1048585"/>
                    <a:gd name="connsiteY3" fmla="*/ 89066 h 370033"/>
                    <a:gd name="connsiteX4" fmla="*/ 0 w 1048585"/>
                    <a:gd name="connsiteY4" fmla="*/ 370033 h 370033"/>
                    <a:gd name="connsiteX5" fmla="*/ 0 w 1048585"/>
                    <a:gd name="connsiteY5" fmla="*/ 22932 h 370033"/>
                    <a:gd name="connsiteX6" fmla="*/ 22932 w 1048585"/>
                    <a:gd name="connsiteY6" fmla="*/ 0 h 37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585" h="370033">
                      <a:moveTo>
                        <a:pt x="22932" y="0"/>
                      </a:moveTo>
                      <a:lnTo>
                        <a:pt x="1025653" y="0"/>
                      </a:lnTo>
                      <a:cubicBezTo>
                        <a:pt x="1038318" y="0"/>
                        <a:pt x="1048585" y="10267"/>
                        <a:pt x="1048585" y="22932"/>
                      </a:cubicBezTo>
                      <a:lnTo>
                        <a:pt x="1048585" y="89066"/>
                      </a:lnTo>
                      <a:lnTo>
                        <a:pt x="0" y="370033"/>
                      </a:lnTo>
                      <a:lnTo>
                        <a:pt x="0" y="22932"/>
                      </a:lnTo>
                      <a:cubicBezTo>
                        <a:pt x="0" y="10267"/>
                        <a:pt x="10267" y="0"/>
                        <a:pt x="22932" y="0"/>
                      </a:cubicBezTo>
                      <a:close/>
                    </a:path>
                  </a:pathLst>
                </a:custGeom>
                <a:pattFill prst="lgConfetti">
                  <a:fgClr>
                    <a:srgbClr val="E7E6E6">
                      <a:lumMod val="75000"/>
                    </a:srgbClr>
                  </a:fgClr>
                  <a:bgClr>
                    <a:sysClr val="window" lastClr="FFFFFF">
                      <a:lumMod val="85000"/>
                    </a:sysClr>
                  </a:bgClr>
                </a:patt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8" name="楕円 1">
                <a:extLst>
                  <a:ext uri="{FF2B5EF4-FFF2-40B4-BE49-F238E27FC236}">
                    <a16:creationId xmlns:a16="http://schemas.microsoft.com/office/drawing/2014/main" id="{457218D2-525E-4377-AEC0-4ACB402562BA}"/>
                  </a:ext>
                </a:extLst>
              </p:cNvPr>
              <p:cNvSpPr/>
              <p:nvPr/>
            </p:nvSpPr>
            <p:spPr>
              <a:xfrm>
                <a:off x="2260724" y="4338946"/>
                <a:ext cx="848735" cy="570863"/>
              </a:xfrm>
              <a:custGeom>
                <a:avLst/>
                <a:gdLst>
                  <a:gd name="connsiteX0" fmla="*/ 0 w 1109885"/>
                  <a:gd name="connsiteY0" fmla="*/ 317966 h 635932"/>
                  <a:gd name="connsiteX1" fmla="*/ 554943 w 1109885"/>
                  <a:gd name="connsiteY1" fmla="*/ 0 h 635932"/>
                  <a:gd name="connsiteX2" fmla="*/ 1109886 w 1109885"/>
                  <a:gd name="connsiteY2" fmla="*/ 317966 h 635932"/>
                  <a:gd name="connsiteX3" fmla="*/ 554943 w 1109885"/>
                  <a:gd name="connsiteY3" fmla="*/ 635932 h 635932"/>
                  <a:gd name="connsiteX4" fmla="*/ 0 w 1109885"/>
                  <a:gd name="connsiteY4" fmla="*/ 317966 h 635932"/>
                  <a:gd name="connsiteX0" fmla="*/ 9546 w 1119432"/>
                  <a:gd name="connsiteY0" fmla="*/ 317966 h 635932"/>
                  <a:gd name="connsiteX1" fmla="*/ 564489 w 1119432"/>
                  <a:gd name="connsiteY1" fmla="*/ 0 h 635932"/>
                  <a:gd name="connsiteX2" fmla="*/ 1119432 w 1119432"/>
                  <a:gd name="connsiteY2" fmla="*/ 317966 h 635932"/>
                  <a:gd name="connsiteX3" fmla="*/ 564489 w 1119432"/>
                  <a:gd name="connsiteY3" fmla="*/ 635932 h 635932"/>
                  <a:gd name="connsiteX4" fmla="*/ 9546 w 1119432"/>
                  <a:gd name="connsiteY4" fmla="*/ 317966 h 635932"/>
                  <a:gd name="connsiteX0" fmla="*/ 7396 w 1160414"/>
                  <a:gd name="connsiteY0" fmla="*/ 319465 h 639245"/>
                  <a:gd name="connsiteX1" fmla="*/ 562339 w 1160414"/>
                  <a:gd name="connsiteY1" fmla="*/ 1499 h 639245"/>
                  <a:gd name="connsiteX2" fmla="*/ 1160414 w 1160414"/>
                  <a:gd name="connsiteY2" fmla="*/ 405730 h 639245"/>
                  <a:gd name="connsiteX3" fmla="*/ 562339 w 1160414"/>
                  <a:gd name="connsiteY3" fmla="*/ 637431 h 639245"/>
                  <a:gd name="connsiteX4" fmla="*/ 7396 w 1160414"/>
                  <a:gd name="connsiteY4" fmla="*/ 319465 h 639245"/>
                  <a:gd name="connsiteX0" fmla="*/ 7396 w 1168776"/>
                  <a:gd name="connsiteY0" fmla="*/ 319465 h 638748"/>
                  <a:gd name="connsiteX1" fmla="*/ 562339 w 1168776"/>
                  <a:gd name="connsiteY1" fmla="*/ 1499 h 638748"/>
                  <a:gd name="connsiteX2" fmla="*/ 1160414 w 1168776"/>
                  <a:gd name="connsiteY2" fmla="*/ 405730 h 638748"/>
                  <a:gd name="connsiteX3" fmla="*/ 562339 w 1168776"/>
                  <a:gd name="connsiteY3" fmla="*/ 637431 h 638748"/>
                  <a:gd name="connsiteX4" fmla="*/ 7396 w 1168776"/>
                  <a:gd name="connsiteY4" fmla="*/ 319465 h 638748"/>
                  <a:gd name="connsiteX0" fmla="*/ 7287 w 1177315"/>
                  <a:gd name="connsiteY0" fmla="*/ 249308 h 648873"/>
                  <a:gd name="connsiteX1" fmla="*/ 570856 w 1177315"/>
                  <a:gd name="connsiteY1" fmla="*/ 8980 h 648873"/>
                  <a:gd name="connsiteX2" fmla="*/ 1168931 w 1177315"/>
                  <a:gd name="connsiteY2" fmla="*/ 413211 h 648873"/>
                  <a:gd name="connsiteX3" fmla="*/ 570856 w 1177315"/>
                  <a:gd name="connsiteY3" fmla="*/ 644912 h 648873"/>
                  <a:gd name="connsiteX4" fmla="*/ 7287 w 1177315"/>
                  <a:gd name="connsiteY4" fmla="*/ 249308 h 648873"/>
                  <a:gd name="connsiteX0" fmla="*/ 28307 w 1198335"/>
                  <a:gd name="connsiteY0" fmla="*/ 259893 h 659458"/>
                  <a:gd name="connsiteX1" fmla="*/ 591876 w 1198335"/>
                  <a:gd name="connsiteY1" fmla="*/ 19565 h 659458"/>
                  <a:gd name="connsiteX2" fmla="*/ 1189951 w 1198335"/>
                  <a:gd name="connsiteY2" fmla="*/ 423796 h 659458"/>
                  <a:gd name="connsiteX3" fmla="*/ 591876 w 1198335"/>
                  <a:gd name="connsiteY3" fmla="*/ 655497 h 659458"/>
                  <a:gd name="connsiteX4" fmla="*/ 28307 w 1198335"/>
                  <a:gd name="connsiteY4" fmla="*/ 259893 h 659458"/>
                  <a:gd name="connsiteX0" fmla="*/ 28367 w 1206911"/>
                  <a:gd name="connsiteY0" fmla="*/ 264363 h 670135"/>
                  <a:gd name="connsiteX1" fmla="*/ 591936 w 1206911"/>
                  <a:gd name="connsiteY1" fmla="*/ 24035 h 670135"/>
                  <a:gd name="connsiteX2" fmla="*/ 1198637 w 1206911"/>
                  <a:gd name="connsiteY2" fmla="*/ 488651 h 670135"/>
                  <a:gd name="connsiteX3" fmla="*/ 591936 w 1206911"/>
                  <a:gd name="connsiteY3" fmla="*/ 659967 h 670135"/>
                  <a:gd name="connsiteX4" fmla="*/ 28367 w 1206911"/>
                  <a:gd name="connsiteY4" fmla="*/ 264363 h 67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6911" h="670135">
                    <a:moveTo>
                      <a:pt x="28367" y="264363"/>
                    </a:moveTo>
                    <a:cubicBezTo>
                      <a:pt x="183643" y="-49268"/>
                      <a:pt x="396891" y="-13346"/>
                      <a:pt x="591936" y="24035"/>
                    </a:cubicBezTo>
                    <a:cubicBezTo>
                      <a:pt x="786981" y="61416"/>
                      <a:pt x="1276274" y="347549"/>
                      <a:pt x="1198637" y="488651"/>
                    </a:cubicBezTo>
                    <a:cubicBezTo>
                      <a:pt x="1121000" y="629753"/>
                      <a:pt x="786981" y="697348"/>
                      <a:pt x="591936" y="659967"/>
                    </a:cubicBezTo>
                    <a:cubicBezTo>
                      <a:pt x="396891" y="622586"/>
                      <a:pt x="-126909" y="577994"/>
                      <a:pt x="28367" y="264363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ED7D31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" name="楕円 1">
                <a:extLst>
                  <a:ext uri="{FF2B5EF4-FFF2-40B4-BE49-F238E27FC236}">
                    <a16:creationId xmlns:a16="http://schemas.microsoft.com/office/drawing/2014/main" id="{5BC4AA1D-1B85-4D94-BB5E-6CCD09780ADC}"/>
                  </a:ext>
                </a:extLst>
              </p:cNvPr>
              <p:cNvSpPr/>
              <p:nvPr/>
            </p:nvSpPr>
            <p:spPr>
              <a:xfrm flipH="1">
                <a:off x="3159293" y="4872231"/>
                <a:ext cx="945993" cy="587039"/>
              </a:xfrm>
              <a:custGeom>
                <a:avLst/>
                <a:gdLst>
                  <a:gd name="connsiteX0" fmla="*/ 0 w 1109885"/>
                  <a:gd name="connsiteY0" fmla="*/ 317966 h 635932"/>
                  <a:gd name="connsiteX1" fmla="*/ 554943 w 1109885"/>
                  <a:gd name="connsiteY1" fmla="*/ 0 h 635932"/>
                  <a:gd name="connsiteX2" fmla="*/ 1109886 w 1109885"/>
                  <a:gd name="connsiteY2" fmla="*/ 317966 h 635932"/>
                  <a:gd name="connsiteX3" fmla="*/ 554943 w 1109885"/>
                  <a:gd name="connsiteY3" fmla="*/ 635932 h 635932"/>
                  <a:gd name="connsiteX4" fmla="*/ 0 w 1109885"/>
                  <a:gd name="connsiteY4" fmla="*/ 317966 h 635932"/>
                  <a:gd name="connsiteX0" fmla="*/ 9546 w 1119432"/>
                  <a:gd name="connsiteY0" fmla="*/ 317966 h 635932"/>
                  <a:gd name="connsiteX1" fmla="*/ 564489 w 1119432"/>
                  <a:gd name="connsiteY1" fmla="*/ 0 h 635932"/>
                  <a:gd name="connsiteX2" fmla="*/ 1119432 w 1119432"/>
                  <a:gd name="connsiteY2" fmla="*/ 317966 h 635932"/>
                  <a:gd name="connsiteX3" fmla="*/ 564489 w 1119432"/>
                  <a:gd name="connsiteY3" fmla="*/ 635932 h 635932"/>
                  <a:gd name="connsiteX4" fmla="*/ 9546 w 1119432"/>
                  <a:gd name="connsiteY4" fmla="*/ 317966 h 635932"/>
                  <a:gd name="connsiteX0" fmla="*/ 7396 w 1160414"/>
                  <a:gd name="connsiteY0" fmla="*/ 319465 h 639245"/>
                  <a:gd name="connsiteX1" fmla="*/ 562339 w 1160414"/>
                  <a:gd name="connsiteY1" fmla="*/ 1499 h 639245"/>
                  <a:gd name="connsiteX2" fmla="*/ 1160414 w 1160414"/>
                  <a:gd name="connsiteY2" fmla="*/ 405730 h 639245"/>
                  <a:gd name="connsiteX3" fmla="*/ 562339 w 1160414"/>
                  <a:gd name="connsiteY3" fmla="*/ 637431 h 639245"/>
                  <a:gd name="connsiteX4" fmla="*/ 7396 w 1160414"/>
                  <a:gd name="connsiteY4" fmla="*/ 319465 h 639245"/>
                  <a:gd name="connsiteX0" fmla="*/ 7396 w 1168776"/>
                  <a:gd name="connsiteY0" fmla="*/ 319465 h 638748"/>
                  <a:gd name="connsiteX1" fmla="*/ 562339 w 1168776"/>
                  <a:gd name="connsiteY1" fmla="*/ 1499 h 638748"/>
                  <a:gd name="connsiteX2" fmla="*/ 1160414 w 1168776"/>
                  <a:gd name="connsiteY2" fmla="*/ 405730 h 638748"/>
                  <a:gd name="connsiteX3" fmla="*/ 562339 w 1168776"/>
                  <a:gd name="connsiteY3" fmla="*/ 637431 h 638748"/>
                  <a:gd name="connsiteX4" fmla="*/ 7396 w 1168776"/>
                  <a:gd name="connsiteY4" fmla="*/ 319465 h 638748"/>
                  <a:gd name="connsiteX0" fmla="*/ 7287 w 1177315"/>
                  <a:gd name="connsiteY0" fmla="*/ 249308 h 648873"/>
                  <a:gd name="connsiteX1" fmla="*/ 570856 w 1177315"/>
                  <a:gd name="connsiteY1" fmla="*/ 8980 h 648873"/>
                  <a:gd name="connsiteX2" fmla="*/ 1168931 w 1177315"/>
                  <a:gd name="connsiteY2" fmla="*/ 413211 h 648873"/>
                  <a:gd name="connsiteX3" fmla="*/ 570856 w 1177315"/>
                  <a:gd name="connsiteY3" fmla="*/ 644912 h 648873"/>
                  <a:gd name="connsiteX4" fmla="*/ 7287 w 1177315"/>
                  <a:gd name="connsiteY4" fmla="*/ 249308 h 648873"/>
                  <a:gd name="connsiteX0" fmla="*/ 28307 w 1198335"/>
                  <a:gd name="connsiteY0" fmla="*/ 259893 h 659458"/>
                  <a:gd name="connsiteX1" fmla="*/ 591876 w 1198335"/>
                  <a:gd name="connsiteY1" fmla="*/ 19565 h 659458"/>
                  <a:gd name="connsiteX2" fmla="*/ 1189951 w 1198335"/>
                  <a:gd name="connsiteY2" fmla="*/ 423796 h 659458"/>
                  <a:gd name="connsiteX3" fmla="*/ 591876 w 1198335"/>
                  <a:gd name="connsiteY3" fmla="*/ 655497 h 659458"/>
                  <a:gd name="connsiteX4" fmla="*/ 28307 w 1198335"/>
                  <a:gd name="connsiteY4" fmla="*/ 259893 h 659458"/>
                  <a:gd name="connsiteX0" fmla="*/ 28367 w 1206911"/>
                  <a:gd name="connsiteY0" fmla="*/ 264363 h 670135"/>
                  <a:gd name="connsiteX1" fmla="*/ 591936 w 1206911"/>
                  <a:gd name="connsiteY1" fmla="*/ 24035 h 670135"/>
                  <a:gd name="connsiteX2" fmla="*/ 1198637 w 1206911"/>
                  <a:gd name="connsiteY2" fmla="*/ 488651 h 670135"/>
                  <a:gd name="connsiteX3" fmla="*/ 591936 w 1206911"/>
                  <a:gd name="connsiteY3" fmla="*/ 659967 h 670135"/>
                  <a:gd name="connsiteX4" fmla="*/ 28367 w 1206911"/>
                  <a:gd name="connsiteY4" fmla="*/ 264363 h 67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6911" h="670135">
                    <a:moveTo>
                      <a:pt x="28367" y="264363"/>
                    </a:moveTo>
                    <a:cubicBezTo>
                      <a:pt x="183643" y="-49268"/>
                      <a:pt x="396891" y="-13346"/>
                      <a:pt x="591936" y="24035"/>
                    </a:cubicBezTo>
                    <a:cubicBezTo>
                      <a:pt x="786981" y="61416"/>
                      <a:pt x="1276274" y="347549"/>
                      <a:pt x="1198637" y="488651"/>
                    </a:cubicBezTo>
                    <a:cubicBezTo>
                      <a:pt x="1121000" y="629753"/>
                      <a:pt x="786981" y="697348"/>
                      <a:pt x="591936" y="659967"/>
                    </a:cubicBezTo>
                    <a:cubicBezTo>
                      <a:pt x="396891" y="622586"/>
                      <a:pt x="-126909" y="577994"/>
                      <a:pt x="28367" y="264363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ED7D31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93DBF5D2-0ADD-46FC-A434-23AE3997477B}"/>
                  </a:ext>
                </a:extLst>
              </p:cNvPr>
              <p:cNvGrpSpPr/>
              <p:nvPr/>
            </p:nvGrpSpPr>
            <p:grpSpPr>
              <a:xfrm>
                <a:off x="3098188" y="4480127"/>
                <a:ext cx="776187" cy="257580"/>
                <a:chOff x="2918539" y="4868140"/>
                <a:chExt cx="776187" cy="257580"/>
              </a:xfrm>
            </p:grpSpPr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A87877A7-C8DF-410F-A3D4-5BF00D01F3E6}"/>
                    </a:ext>
                  </a:extLst>
                </p:cNvPr>
                <p:cNvSpPr/>
                <p:nvPr/>
              </p:nvSpPr>
              <p:spPr>
                <a:xfrm rot="526924">
                  <a:off x="2975626" y="4909488"/>
                  <a:ext cx="667245" cy="206385"/>
                </a:xfrm>
                <a:custGeom>
                  <a:avLst/>
                  <a:gdLst>
                    <a:gd name="connsiteX0" fmla="*/ 253449 w 667245"/>
                    <a:gd name="connsiteY0" fmla="*/ 3708 h 206385"/>
                    <a:gd name="connsiteX1" fmla="*/ 333623 w 667245"/>
                    <a:gd name="connsiteY1" fmla="*/ 104 h 206385"/>
                    <a:gd name="connsiteX2" fmla="*/ 667245 w 667245"/>
                    <a:gd name="connsiteY2" fmla="*/ 144570 h 206385"/>
                    <a:gd name="connsiteX3" fmla="*/ 581357 w 667245"/>
                    <a:gd name="connsiteY3" fmla="*/ 202614 h 206385"/>
                    <a:gd name="connsiteX4" fmla="*/ 555524 w 667245"/>
                    <a:gd name="connsiteY4" fmla="*/ 206385 h 206385"/>
                    <a:gd name="connsiteX5" fmla="*/ 559283 w 667245"/>
                    <a:gd name="connsiteY5" fmla="*/ 198923 h 206385"/>
                    <a:gd name="connsiteX6" fmla="*/ 328218 w 667245"/>
                    <a:gd name="connsiteY6" fmla="*/ 76131 h 206385"/>
                    <a:gd name="connsiteX7" fmla="*/ 97154 w 667245"/>
                    <a:gd name="connsiteY7" fmla="*/ 198924 h 206385"/>
                    <a:gd name="connsiteX8" fmla="*/ 99486 w 667245"/>
                    <a:gd name="connsiteY8" fmla="*/ 203531 h 206385"/>
                    <a:gd name="connsiteX9" fmla="*/ 74059 w 667245"/>
                    <a:gd name="connsiteY9" fmla="*/ 198115 h 206385"/>
                    <a:gd name="connsiteX10" fmla="*/ 0 w 667245"/>
                    <a:gd name="connsiteY10" fmla="*/ 144570 h 206385"/>
                    <a:gd name="connsiteX11" fmla="*/ 253449 w 667245"/>
                    <a:gd name="connsiteY11" fmla="*/ 3708 h 20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7245" h="206385">
                      <a:moveTo>
                        <a:pt x="253449" y="3708"/>
                      </a:moveTo>
                      <a:cubicBezTo>
                        <a:pt x="278247" y="932"/>
                        <a:pt x="304958" y="-396"/>
                        <a:pt x="333623" y="104"/>
                      </a:cubicBezTo>
                      <a:cubicBezTo>
                        <a:pt x="562937" y="4104"/>
                        <a:pt x="667245" y="89082"/>
                        <a:pt x="667245" y="144570"/>
                      </a:cubicBezTo>
                      <a:cubicBezTo>
                        <a:pt x="667245" y="172314"/>
                        <a:pt x="637788" y="191433"/>
                        <a:pt x="581357" y="202614"/>
                      </a:cubicBezTo>
                      <a:lnTo>
                        <a:pt x="555524" y="206385"/>
                      </a:lnTo>
                      <a:lnTo>
                        <a:pt x="559283" y="198923"/>
                      </a:lnTo>
                      <a:cubicBezTo>
                        <a:pt x="559283" y="151760"/>
                        <a:pt x="487040" y="79531"/>
                        <a:pt x="328218" y="76131"/>
                      </a:cubicBezTo>
                      <a:cubicBezTo>
                        <a:pt x="169395" y="72732"/>
                        <a:pt x="97153" y="168758"/>
                        <a:pt x="97154" y="198924"/>
                      </a:cubicBezTo>
                      <a:lnTo>
                        <a:pt x="99486" y="203531"/>
                      </a:lnTo>
                      <a:lnTo>
                        <a:pt x="74059" y="198115"/>
                      </a:lnTo>
                      <a:cubicBezTo>
                        <a:pt x="21571" y="183433"/>
                        <a:pt x="0" y="162315"/>
                        <a:pt x="0" y="144570"/>
                      </a:cubicBezTo>
                      <a:cubicBezTo>
                        <a:pt x="0" y="113516"/>
                        <a:pt x="79861" y="23138"/>
                        <a:pt x="253449" y="3708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8AB93807-250C-4138-89A5-48E1E9555042}"/>
                    </a:ext>
                  </a:extLst>
                </p:cNvPr>
                <p:cNvSpPr/>
                <p:nvPr/>
              </p:nvSpPr>
              <p:spPr>
                <a:xfrm rot="526924">
                  <a:off x="2918539" y="4868140"/>
                  <a:ext cx="776187" cy="257580"/>
                </a:xfrm>
                <a:custGeom>
                  <a:avLst/>
                  <a:gdLst>
                    <a:gd name="connsiteX0" fmla="*/ 294830 w 776187"/>
                    <a:gd name="connsiteY0" fmla="*/ 4576 h 257580"/>
                    <a:gd name="connsiteX1" fmla="*/ 388094 w 776187"/>
                    <a:gd name="connsiteY1" fmla="*/ 129 h 257580"/>
                    <a:gd name="connsiteX2" fmla="*/ 776187 w 776187"/>
                    <a:gd name="connsiteY2" fmla="*/ 178425 h 257580"/>
                    <a:gd name="connsiteX3" fmla="*/ 676276 w 776187"/>
                    <a:gd name="connsiteY3" fmla="*/ 250063 h 257580"/>
                    <a:gd name="connsiteX4" fmla="*/ 609811 w 776187"/>
                    <a:gd name="connsiteY4" fmla="*/ 257418 h 257580"/>
                    <a:gd name="connsiteX5" fmla="*/ 614985 w 776187"/>
                    <a:gd name="connsiteY5" fmla="*/ 247148 h 257580"/>
                    <a:gd name="connsiteX6" fmla="*/ 640818 w 776187"/>
                    <a:gd name="connsiteY6" fmla="*/ 243377 h 257580"/>
                    <a:gd name="connsiteX7" fmla="*/ 726706 w 776187"/>
                    <a:gd name="connsiteY7" fmla="*/ 185333 h 257580"/>
                    <a:gd name="connsiteX8" fmla="*/ 393084 w 776187"/>
                    <a:gd name="connsiteY8" fmla="*/ 40867 h 257580"/>
                    <a:gd name="connsiteX9" fmla="*/ 59461 w 776187"/>
                    <a:gd name="connsiteY9" fmla="*/ 185333 h 257580"/>
                    <a:gd name="connsiteX10" fmla="*/ 133520 w 776187"/>
                    <a:gd name="connsiteY10" fmla="*/ 238878 h 257580"/>
                    <a:gd name="connsiteX11" fmla="*/ 158947 w 776187"/>
                    <a:gd name="connsiteY11" fmla="*/ 244294 h 257580"/>
                    <a:gd name="connsiteX12" fmla="*/ 165672 w 776187"/>
                    <a:gd name="connsiteY12" fmla="*/ 257580 h 257580"/>
                    <a:gd name="connsiteX13" fmla="*/ 86151 w 776187"/>
                    <a:gd name="connsiteY13" fmla="*/ 244509 h 257580"/>
                    <a:gd name="connsiteX14" fmla="*/ 0 w 776187"/>
                    <a:gd name="connsiteY14" fmla="*/ 178426 h 257580"/>
                    <a:gd name="connsiteX15" fmla="*/ 294830 w 776187"/>
                    <a:gd name="connsiteY15" fmla="*/ 4576 h 25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6187" h="257580">
                      <a:moveTo>
                        <a:pt x="294830" y="4576"/>
                      </a:moveTo>
                      <a:cubicBezTo>
                        <a:pt x="323677" y="1150"/>
                        <a:pt x="354749" y="-489"/>
                        <a:pt x="388094" y="129"/>
                      </a:cubicBezTo>
                      <a:cubicBezTo>
                        <a:pt x="654850" y="5065"/>
                        <a:pt x="776188" y="109943"/>
                        <a:pt x="776187" y="178425"/>
                      </a:cubicBezTo>
                      <a:cubicBezTo>
                        <a:pt x="776187" y="212668"/>
                        <a:pt x="741921" y="236262"/>
                        <a:pt x="676276" y="250063"/>
                      </a:cubicBezTo>
                      <a:lnTo>
                        <a:pt x="609811" y="257418"/>
                      </a:lnTo>
                      <a:lnTo>
                        <a:pt x="614985" y="247148"/>
                      </a:lnTo>
                      <a:lnTo>
                        <a:pt x="640818" y="243377"/>
                      </a:lnTo>
                      <a:cubicBezTo>
                        <a:pt x="697249" y="232196"/>
                        <a:pt x="726706" y="213077"/>
                        <a:pt x="726706" y="185333"/>
                      </a:cubicBezTo>
                      <a:cubicBezTo>
                        <a:pt x="726706" y="129845"/>
                        <a:pt x="622398" y="44867"/>
                        <a:pt x="393084" y="40867"/>
                      </a:cubicBezTo>
                      <a:cubicBezTo>
                        <a:pt x="163769" y="36867"/>
                        <a:pt x="59462" y="149843"/>
                        <a:pt x="59461" y="185333"/>
                      </a:cubicBezTo>
                      <a:cubicBezTo>
                        <a:pt x="59461" y="203078"/>
                        <a:pt x="81032" y="224196"/>
                        <a:pt x="133520" y="238878"/>
                      </a:cubicBezTo>
                      <a:lnTo>
                        <a:pt x="158947" y="244294"/>
                      </a:lnTo>
                      <a:lnTo>
                        <a:pt x="165672" y="257580"/>
                      </a:lnTo>
                      <a:lnTo>
                        <a:pt x="86151" y="244509"/>
                      </a:lnTo>
                      <a:cubicBezTo>
                        <a:pt x="25093" y="226389"/>
                        <a:pt x="0" y="200325"/>
                        <a:pt x="0" y="178426"/>
                      </a:cubicBezTo>
                      <a:cubicBezTo>
                        <a:pt x="0" y="140099"/>
                        <a:pt x="92899" y="28556"/>
                        <a:pt x="294830" y="4576"/>
                      </a:cubicBez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CF0C985D-8009-4A5B-A67A-A845E76C4F0E}"/>
                  </a:ext>
                </a:extLst>
              </p:cNvPr>
              <p:cNvGrpSpPr/>
              <p:nvPr/>
            </p:nvGrpSpPr>
            <p:grpSpPr>
              <a:xfrm>
                <a:off x="2019886" y="4894195"/>
                <a:ext cx="776187" cy="257580"/>
                <a:chOff x="2918539" y="4868140"/>
                <a:chExt cx="776187" cy="257580"/>
              </a:xfrm>
            </p:grpSpPr>
            <p:sp>
              <p:nvSpPr>
                <p:cNvPr id="35" name="フリーフォーム: 図形 34">
                  <a:extLst>
                    <a:ext uri="{FF2B5EF4-FFF2-40B4-BE49-F238E27FC236}">
                      <a16:creationId xmlns:a16="http://schemas.microsoft.com/office/drawing/2014/main" id="{BB8E71F1-46D5-4672-AFAE-B99AE3309B93}"/>
                    </a:ext>
                  </a:extLst>
                </p:cNvPr>
                <p:cNvSpPr/>
                <p:nvPr/>
              </p:nvSpPr>
              <p:spPr>
                <a:xfrm rot="526924">
                  <a:off x="2975626" y="4909488"/>
                  <a:ext cx="667245" cy="206385"/>
                </a:xfrm>
                <a:custGeom>
                  <a:avLst/>
                  <a:gdLst>
                    <a:gd name="connsiteX0" fmla="*/ 253449 w 667245"/>
                    <a:gd name="connsiteY0" fmla="*/ 3708 h 206385"/>
                    <a:gd name="connsiteX1" fmla="*/ 333623 w 667245"/>
                    <a:gd name="connsiteY1" fmla="*/ 104 h 206385"/>
                    <a:gd name="connsiteX2" fmla="*/ 667245 w 667245"/>
                    <a:gd name="connsiteY2" fmla="*/ 144570 h 206385"/>
                    <a:gd name="connsiteX3" fmla="*/ 581357 w 667245"/>
                    <a:gd name="connsiteY3" fmla="*/ 202614 h 206385"/>
                    <a:gd name="connsiteX4" fmla="*/ 555524 w 667245"/>
                    <a:gd name="connsiteY4" fmla="*/ 206385 h 206385"/>
                    <a:gd name="connsiteX5" fmla="*/ 559283 w 667245"/>
                    <a:gd name="connsiteY5" fmla="*/ 198923 h 206385"/>
                    <a:gd name="connsiteX6" fmla="*/ 328218 w 667245"/>
                    <a:gd name="connsiteY6" fmla="*/ 76131 h 206385"/>
                    <a:gd name="connsiteX7" fmla="*/ 97154 w 667245"/>
                    <a:gd name="connsiteY7" fmla="*/ 198924 h 206385"/>
                    <a:gd name="connsiteX8" fmla="*/ 99486 w 667245"/>
                    <a:gd name="connsiteY8" fmla="*/ 203531 h 206385"/>
                    <a:gd name="connsiteX9" fmla="*/ 74059 w 667245"/>
                    <a:gd name="connsiteY9" fmla="*/ 198115 h 206385"/>
                    <a:gd name="connsiteX10" fmla="*/ 0 w 667245"/>
                    <a:gd name="connsiteY10" fmla="*/ 144570 h 206385"/>
                    <a:gd name="connsiteX11" fmla="*/ 253449 w 667245"/>
                    <a:gd name="connsiteY11" fmla="*/ 3708 h 20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7245" h="206385">
                      <a:moveTo>
                        <a:pt x="253449" y="3708"/>
                      </a:moveTo>
                      <a:cubicBezTo>
                        <a:pt x="278247" y="932"/>
                        <a:pt x="304958" y="-396"/>
                        <a:pt x="333623" y="104"/>
                      </a:cubicBezTo>
                      <a:cubicBezTo>
                        <a:pt x="562937" y="4104"/>
                        <a:pt x="667245" y="89082"/>
                        <a:pt x="667245" y="144570"/>
                      </a:cubicBezTo>
                      <a:cubicBezTo>
                        <a:pt x="667245" y="172314"/>
                        <a:pt x="637788" y="191433"/>
                        <a:pt x="581357" y="202614"/>
                      </a:cubicBezTo>
                      <a:lnTo>
                        <a:pt x="555524" y="206385"/>
                      </a:lnTo>
                      <a:lnTo>
                        <a:pt x="559283" y="198923"/>
                      </a:lnTo>
                      <a:cubicBezTo>
                        <a:pt x="559283" y="151760"/>
                        <a:pt x="487040" y="79531"/>
                        <a:pt x="328218" y="76131"/>
                      </a:cubicBezTo>
                      <a:cubicBezTo>
                        <a:pt x="169395" y="72732"/>
                        <a:pt x="97153" y="168758"/>
                        <a:pt x="97154" y="198924"/>
                      </a:cubicBezTo>
                      <a:lnTo>
                        <a:pt x="99486" y="203531"/>
                      </a:lnTo>
                      <a:lnTo>
                        <a:pt x="74059" y="198115"/>
                      </a:lnTo>
                      <a:cubicBezTo>
                        <a:pt x="21571" y="183433"/>
                        <a:pt x="0" y="162315"/>
                        <a:pt x="0" y="144570"/>
                      </a:cubicBezTo>
                      <a:cubicBezTo>
                        <a:pt x="0" y="113516"/>
                        <a:pt x="79861" y="23138"/>
                        <a:pt x="253449" y="3708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" name="フリーフォーム: 図形 35">
                  <a:extLst>
                    <a:ext uri="{FF2B5EF4-FFF2-40B4-BE49-F238E27FC236}">
                      <a16:creationId xmlns:a16="http://schemas.microsoft.com/office/drawing/2014/main" id="{B1160988-39D9-418D-99F8-FE8ADABEDD82}"/>
                    </a:ext>
                  </a:extLst>
                </p:cNvPr>
                <p:cNvSpPr/>
                <p:nvPr/>
              </p:nvSpPr>
              <p:spPr>
                <a:xfrm rot="526924">
                  <a:off x="2918539" y="4868140"/>
                  <a:ext cx="776187" cy="257580"/>
                </a:xfrm>
                <a:custGeom>
                  <a:avLst/>
                  <a:gdLst>
                    <a:gd name="connsiteX0" fmla="*/ 294830 w 776187"/>
                    <a:gd name="connsiteY0" fmla="*/ 4576 h 257580"/>
                    <a:gd name="connsiteX1" fmla="*/ 388094 w 776187"/>
                    <a:gd name="connsiteY1" fmla="*/ 129 h 257580"/>
                    <a:gd name="connsiteX2" fmla="*/ 776187 w 776187"/>
                    <a:gd name="connsiteY2" fmla="*/ 178425 h 257580"/>
                    <a:gd name="connsiteX3" fmla="*/ 676276 w 776187"/>
                    <a:gd name="connsiteY3" fmla="*/ 250063 h 257580"/>
                    <a:gd name="connsiteX4" fmla="*/ 609811 w 776187"/>
                    <a:gd name="connsiteY4" fmla="*/ 257418 h 257580"/>
                    <a:gd name="connsiteX5" fmla="*/ 614985 w 776187"/>
                    <a:gd name="connsiteY5" fmla="*/ 247148 h 257580"/>
                    <a:gd name="connsiteX6" fmla="*/ 640818 w 776187"/>
                    <a:gd name="connsiteY6" fmla="*/ 243377 h 257580"/>
                    <a:gd name="connsiteX7" fmla="*/ 726706 w 776187"/>
                    <a:gd name="connsiteY7" fmla="*/ 185333 h 257580"/>
                    <a:gd name="connsiteX8" fmla="*/ 393084 w 776187"/>
                    <a:gd name="connsiteY8" fmla="*/ 40867 h 257580"/>
                    <a:gd name="connsiteX9" fmla="*/ 59461 w 776187"/>
                    <a:gd name="connsiteY9" fmla="*/ 185333 h 257580"/>
                    <a:gd name="connsiteX10" fmla="*/ 133520 w 776187"/>
                    <a:gd name="connsiteY10" fmla="*/ 238878 h 257580"/>
                    <a:gd name="connsiteX11" fmla="*/ 158947 w 776187"/>
                    <a:gd name="connsiteY11" fmla="*/ 244294 h 257580"/>
                    <a:gd name="connsiteX12" fmla="*/ 165672 w 776187"/>
                    <a:gd name="connsiteY12" fmla="*/ 257580 h 257580"/>
                    <a:gd name="connsiteX13" fmla="*/ 86151 w 776187"/>
                    <a:gd name="connsiteY13" fmla="*/ 244509 h 257580"/>
                    <a:gd name="connsiteX14" fmla="*/ 0 w 776187"/>
                    <a:gd name="connsiteY14" fmla="*/ 178426 h 257580"/>
                    <a:gd name="connsiteX15" fmla="*/ 294830 w 776187"/>
                    <a:gd name="connsiteY15" fmla="*/ 4576 h 25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6187" h="257580">
                      <a:moveTo>
                        <a:pt x="294830" y="4576"/>
                      </a:moveTo>
                      <a:cubicBezTo>
                        <a:pt x="323677" y="1150"/>
                        <a:pt x="354749" y="-489"/>
                        <a:pt x="388094" y="129"/>
                      </a:cubicBezTo>
                      <a:cubicBezTo>
                        <a:pt x="654850" y="5065"/>
                        <a:pt x="776188" y="109943"/>
                        <a:pt x="776187" y="178425"/>
                      </a:cubicBezTo>
                      <a:cubicBezTo>
                        <a:pt x="776187" y="212668"/>
                        <a:pt x="741921" y="236262"/>
                        <a:pt x="676276" y="250063"/>
                      </a:cubicBezTo>
                      <a:lnTo>
                        <a:pt x="609811" y="257418"/>
                      </a:lnTo>
                      <a:lnTo>
                        <a:pt x="614985" y="247148"/>
                      </a:lnTo>
                      <a:lnTo>
                        <a:pt x="640818" y="243377"/>
                      </a:lnTo>
                      <a:cubicBezTo>
                        <a:pt x="697249" y="232196"/>
                        <a:pt x="726706" y="213077"/>
                        <a:pt x="726706" y="185333"/>
                      </a:cubicBezTo>
                      <a:cubicBezTo>
                        <a:pt x="726706" y="129845"/>
                        <a:pt x="622398" y="44867"/>
                        <a:pt x="393084" y="40867"/>
                      </a:cubicBezTo>
                      <a:cubicBezTo>
                        <a:pt x="163769" y="36867"/>
                        <a:pt x="59462" y="149843"/>
                        <a:pt x="59461" y="185333"/>
                      </a:cubicBezTo>
                      <a:cubicBezTo>
                        <a:pt x="59461" y="203078"/>
                        <a:pt x="81032" y="224196"/>
                        <a:pt x="133520" y="238878"/>
                      </a:cubicBezTo>
                      <a:lnTo>
                        <a:pt x="158947" y="244294"/>
                      </a:lnTo>
                      <a:lnTo>
                        <a:pt x="165672" y="257580"/>
                      </a:lnTo>
                      <a:lnTo>
                        <a:pt x="86151" y="244509"/>
                      </a:lnTo>
                      <a:cubicBezTo>
                        <a:pt x="25093" y="226389"/>
                        <a:pt x="0" y="200325"/>
                        <a:pt x="0" y="178426"/>
                      </a:cubicBezTo>
                      <a:cubicBezTo>
                        <a:pt x="0" y="140099"/>
                        <a:pt x="92899" y="28556"/>
                        <a:pt x="294830" y="4576"/>
                      </a:cubicBez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16453201-8CBF-4AA4-8272-89FFD5689F04}"/>
                  </a:ext>
                </a:extLst>
              </p:cNvPr>
              <p:cNvGrpSpPr/>
              <p:nvPr/>
            </p:nvGrpSpPr>
            <p:grpSpPr>
              <a:xfrm rot="11484168">
                <a:off x="2944035" y="5386538"/>
                <a:ext cx="776187" cy="257580"/>
                <a:chOff x="2918539" y="4868140"/>
                <a:chExt cx="776187" cy="257580"/>
              </a:xfrm>
            </p:grpSpPr>
            <p:sp>
              <p:nvSpPr>
                <p:cNvPr id="33" name="フリーフォーム: 図形 32">
                  <a:extLst>
                    <a:ext uri="{FF2B5EF4-FFF2-40B4-BE49-F238E27FC236}">
                      <a16:creationId xmlns:a16="http://schemas.microsoft.com/office/drawing/2014/main" id="{F2601432-5E7D-441E-A58B-B17EF4DF6A2E}"/>
                    </a:ext>
                  </a:extLst>
                </p:cNvPr>
                <p:cNvSpPr/>
                <p:nvPr/>
              </p:nvSpPr>
              <p:spPr>
                <a:xfrm rot="526924">
                  <a:off x="2975626" y="4909488"/>
                  <a:ext cx="667245" cy="206385"/>
                </a:xfrm>
                <a:custGeom>
                  <a:avLst/>
                  <a:gdLst>
                    <a:gd name="connsiteX0" fmla="*/ 253449 w 667245"/>
                    <a:gd name="connsiteY0" fmla="*/ 3708 h 206385"/>
                    <a:gd name="connsiteX1" fmla="*/ 333623 w 667245"/>
                    <a:gd name="connsiteY1" fmla="*/ 104 h 206385"/>
                    <a:gd name="connsiteX2" fmla="*/ 667245 w 667245"/>
                    <a:gd name="connsiteY2" fmla="*/ 144570 h 206385"/>
                    <a:gd name="connsiteX3" fmla="*/ 581357 w 667245"/>
                    <a:gd name="connsiteY3" fmla="*/ 202614 h 206385"/>
                    <a:gd name="connsiteX4" fmla="*/ 555524 w 667245"/>
                    <a:gd name="connsiteY4" fmla="*/ 206385 h 206385"/>
                    <a:gd name="connsiteX5" fmla="*/ 559283 w 667245"/>
                    <a:gd name="connsiteY5" fmla="*/ 198923 h 206385"/>
                    <a:gd name="connsiteX6" fmla="*/ 328218 w 667245"/>
                    <a:gd name="connsiteY6" fmla="*/ 76131 h 206385"/>
                    <a:gd name="connsiteX7" fmla="*/ 97154 w 667245"/>
                    <a:gd name="connsiteY7" fmla="*/ 198924 h 206385"/>
                    <a:gd name="connsiteX8" fmla="*/ 99486 w 667245"/>
                    <a:gd name="connsiteY8" fmla="*/ 203531 h 206385"/>
                    <a:gd name="connsiteX9" fmla="*/ 74059 w 667245"/>
                    <a:gd name="connsiteY9" fmla="*/ 198115 h 206385"/>
                    <a:gd name="connsiteX10" fmla="*/ 0 w 667245"/>
                    <a:gd name="connsiteY10" fmla="*/ 144570 h 206385"/>
                    <a:gd name="connsiteX11" fmla="*/ 253449 w 667245"/>
                    <a:gd name="connsiteY11" fmla="*/ 3708 h 20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7245" h="206385">
                      <a:moveTo>
                        <a:pt x="253449" y="3708"/>
                      </a:moveTo>
                      <a:cubicBezTo>
                        <a:pt x="278247" y="932"/>
                        <a:pt x="304958" y="-396"/>
                        <a:pt x="333623" y="104"/>
                      </a:cubicBezTo>
                      <a:cubicBezTo>
                        <a:pt x="562937" y="4104"/>
                        <a:pt x="667245" y="89082"/>
                        <a:pt x="667245" y="144570"/>
                      </a:cubicBezTo>
                      <a:cubicBezTo>
                        <a:pt x="667245" y="172314"/>
                        <a:pt x="637788" y="191433"/>
                        <a:pt x="581357" y="202614"/>
                      </a:cubicBezTo>
                      <a:lnTo>
                        <a:pt x="555524" y="206385"/>
                      </a:lnTo>
                      <a:lnTo>
                        <a:pt x="559283" y="198923"/>
                      </a:lnTo>
                      <a:cubicBezTo>
                        <a:pt x="559283" y="151760"/>
                        <a:pt x="487040" y="79531"/>
                        <a:pt x="328218" y="76131"/>
                      </a:cubicBezTo>
                      <a:cubicBezTo>
                        <a:pt x="169395" y="72732"/>
                        <a:pt x="97153" y="168758"/>
                        <a:pt x="97154" y="198924"/>
                      </a:cubicBezTo>
                      <a:lnTo>
                        <a:pt x="99486" y="203531"/>
                      </a:lnTo>
                      <a:lnTo>
                        <a:pt x="74059" y="198115"/>
                      </a:lnTo>
                      <a:cubicBezTo>
                        <a:pt x="21571" y="183433"/>
                        <a:pt x="0" y="162315"/>
                        <a:pt x="0" y="144570"/>
                      </a:cubicBezTo>
                      <a:cubicBezTo>
                        <a:pt x="0" y="113516"/>
                        <a:pt x="79861" y="23138"/>
                        <a:pt x="253449" y="3708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" name="フリーフォーム: 図形 33">
                  <a:extLst>
                    <a:ext uri="{FF2B5EF4-FFF2-40B4-BE49-F238E27FC236}">
                      <a16:creationId xmlns:a16="http://schemas.microsoft.com/office/drawing/2014/main" id="{037A2AD9-3B52-4CF4-8154-90FE23A92A04}"/>
                    </a:ext>
                  </a:extLst>
                </p:cNvPr>
                <p:cNvSpPr/>
                <p:nvPr/>
              </p:nvSpPr>
              <p:spPr>
                <a:xfrm rot="526924">
                  <a:off x="2918539" y="4868140"/>
                  <a:ext cx="776187" cy="257580"/>
                </a:xfrm>
                <a:custGeom>
                  <a:avLst/>
                  <a:gdLst>
                    <a:gd name="connsiteX0" fmla="*/ 294830 w 776187"/>
                    <a:gd name="connsiteY0" fmla="*/ 4576 h 257580"/>
                    <a:gd name="connsiteX1" fmla="*/ 388094 w 776187"/>
                    <a:gd name="connsiteY1" fmla="*/ 129 h 257580"/>
                    <a:gd name="connsiteX2" fmla="*/ 776187 w 776187"/>
                    <a:gd name="connsiteY2" fmla="*/ 178425 h 257580"/>
                    <a:gd name="connsiteX3" fmla="*/ 676276 w 776187"/>
                    <a:gd name="connsiteY3" fmla="*/ 250063 h 257580"/>
                    <a:gd name="connsiteX4" fmla="*/ 609811 w 776187"/>
                    <a:gd name="connsiteY4" fmla="*/ 257418 h 257580"/>
                    <a:gd name="connsiteX5" fmla="*/ 614985 w 776187"/>
                    <a:gd name="connsiteY5" fmla="*/ 247148 h 257580"/>
                    <a:gd name="connsiteX6" fmla="*/ 640818 w 776187"/>
                    <a:gd name="connsiteY6" fmla="*/ 243377 h 257580"/>
                    <a:gd name="connsiteX7" fmla="*/ 726706 w 776187"/>
                    <a:gd name="connsiteY7" fmla="*/ 185333 h 257580"/>
                    <a:gd name="connsiteX8" fmla="*/ 393084 w 776187"/>
                    <a:gd name="connsiteY8" fmla="*/ 40867 h 257580"/>
                    <a:gd name="connsiteX9" fmla="*/ 59461 w 776187"/>
                    <a:gd name="connsiteY9" fmla="*/ 185333 h 257580"/>
                    <a:gd name="connsiteX10" fmla="*/ 133520 w 776187"/>
                    <a:gd name="connsiteY10" fmla="*/ 238878 h 257580"/>
                    <a:gd name="connsiteX11" fmla="*/ 158947 w 776187"/>
                    <a:gd name="connsiteY11" fmla="*/ 244294 h 257580"/>
                    <a:gd name="connsiteX12" fmla="*/ 165672 w 776187"/>
                    <a:gd name="connsiteY12" fmla="*/ 257580 h 257580"/>
                    <a:gd name="connsiteX13" fmla="*/ 86151 w 776187"/>
                    <a:gd name="connsiteY13" fmla="*/ 244509 h 257580"/>
                    <a:gd name="connsiteX14" fmla="*/ 0 w 776187"/>
                    <a:gd name="connsiteY14" fmla="*/ 178426 h 257580"/>
                    <a:gd name="connsiteX15" fmla="*/ 294830 w 776187"/>
                    <a:gd name="connsiteY15" fmla="*/ 4576 h 25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6187" h="257580">
                      <a:moveTo>
                        <a:pt x="294830" y="4576"/>
                      </a:moveTo>
                      <a:cubicBezTo>
                        <a:pt x="323677" y="1150"/>
                        <a:pt x="354749" y="-489"/>
                        <a:pt x="388094" y="129"/>
                      </a:cubicBezTo>
                      <a:cubicBezTo>
                        <a:pt x="654850" y="5065"/>
                        <a:pt x="776188" y="109943"/>
                        <a:pt x="776187" y="178425"/>
                      </a:cubicBezTo>
                      <a:cubicBezTo>
                        <a:pt x="776187" y="212668"/>
                        <a:pt x="741921" y="236262"/>
                        <a:pt x="676276" y="250063"/>
                      </a:cubicBezTo>
                      <a:lnTo>
                        <a:pt x="609811" y="257418"/>
                      </a:lnTo>
                      <a:lnTo>
                        <a:pt x="614985" y="247148"/>
                      </a:lnTo>
                      <a:lnTo>
                        <a:pt x="640818" y="243377"/>
                      </a:lnTo>
                      <a:cubicBezTo>
                        <a:pt x="697249" y="232196"/>
                        <a:pt x="726706" y="213077"/>
                        <a:pt x="726706" y="185333"/>
                      </a:cubicBezTo>
                      <a:cubicBezTo>
                        <a:pt x="726706" y="129845"/>
                        <a:pt x="622398" y="44867"/>
                        <a:pt x="393084" y="40867"/>
                      </a:cubicBezTo>
                      <a:cubicBezTo>
                        <a:pt x="163769" y="36867"/>
                        <a:pt x="59462" y="149843"/>
                        <a:pt x="59461" y="185333"/>
                      </a:cubicBezTo>
                      <a:cubicBezTo>
                        <a:pt x="59461" y="203078"/>
                        <a:pt x="81032" y="224196"/>
                        <a:pt x="133520" y="238878"/>
                      </a:cubicBezTo>
                      <a:lnTo>
                        <a:pt x="158947" y="244294"/>
                      </a:lnTo>
                      <a:lnTo>
                        <a:pt x="165672" y="257580"/>
                      </a:lnTo>
                      <a:lnTo>
                        <a:pt x="86151" y="244509"/>
                      </a:lnTo>
                      <a:cubicBezTo>
                        <a:pt x="25093" y="226389"/>
                        <a:pt x="0" y="200325"/>
                        <a:pt x="0" y="178426"/>
                      </a:cubicBezTo>
                      <a:cubicBezTo>
                        <a:pt x="0" y="140099"/>
                        <a:pt x="92899" y="28556"/>
                        <a:pt x="294830" y="4576"/>
                      </a:cubicBez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A6B79F-78CB-46A2-AC88-F0FDF35E3E95}"/>
              </a:ext>
            </a:extLst>
          </p:cNvPr>
          <p:cNvGrpSpPr/>
          <p:nvPr/>
        </p:nvGrpSpPr>
        <p:grpSpPr>
          <a:xfrm>
            <a:off x="8233621" y="1616879"/>
            <a:ext cx="3011124" cy="3403557"/>
            <a:chOff x="8233621" y="1616879"/>
            <a:chExt cx="3011124" cy="3403557"/>
          </a:xfrm>
        </p:grpSpPr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88CDA6D7-5D4C-4A1A-A51A-5CF848DF62DA}"/>
                </a:ext>
              </a:extLst>
            </p:cNvPr>
            <p:cNvSpPr txBox="1"/>
            <p:nvPr/>
          </p:nvSpPr>
          <p:spPr>
            <a:xfrm>
              <a:off x="8769335" y="4374105"/>
              <a:ext cx="20313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3600" dirty="0">
                  <a:latin typeface="+mj-ea"/>
                  <a:ea typeface="+mj-ea"/>
                </a:rPr>
                <a:t>辛子蓮根</a:t>
              </a:r>
              <a:endParaRPr kumimoji="1" lang="ja-JP" altLang="en-US" sz="3600" dirty="0">
                <a:latin typeface="+mj-ea"/>
                <a:ea typeface="+mj-ea"/>
              </a:endParaRPr>
            </a:p>
          </p:txBody>
        </p: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007CB866-FBB3-456B-AFA4-17FAF5499EA6}"/>
                </a:ext>
              </a:extLst>
            </p:cNvPr>
            <p:cNvGrpSpPr/>
            <p:nvPr/>
          </p:nvGrpSpPr>
          <p:grpSpPr>
            <a:xfrm>
              <a:off x="8233621" y="1616879"/>
              <a:ext cx="3011124" cy="2441862"/>
              <a:chOff x="4709371" y="4071637"/>
              <a:chExt cx="2854357" cy="2314732"/>
            </a:xfrm>
          </p:grpSpPr>
          <p:sp>
            <p:nvSpPr>
              <p:cNvPr id="66" name="楕円 65">
                <a:extLst>
                  <a:ext uri="{FF2B5EF4-FFF2-40B4-BE49-F238E27FC236}">
                    <a16:creationId xmlns:a16="http://schemas.microsoft.com/office/drawing/2014/main" id="{E2607434-04A6-47F0-9911-9CBF1710C253}"/>
                  </a:ext>
                </a:extLst>
              </p:cNvPr>
              <p:cNvSpPr/>
              <p:nvPr/>
            </p:nvSpPr>
            <p:spPr>
              <a:xfrm>
                <a:off x="4709371" y="4071637"/>
                <a:ext cx="2854357" cy="2314732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Text" lastClr="000000"/>
                  </a:gs>
                  <a:gs pos="54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7" name="グループ化 66">
                <a:extLst>
                  <a:ext uri="{FF2B5EF4-FFF2-40B4-BE49-F238E27FC236}">
                    <a16:creationId xmlns:a16="http://schemas.microsoft.com/office/drawing/2014/main" id="{65B86311-223E-4630-9E2B-FAB173478931}"/>
                  </a:ext>
                </a:extLst>
              </p:cNvPr>
              <p:cNvGrpSpPr/>
              <p:nvPr/>
            </p:nvGrpSpPr>
            <p:grpSpPr>
              <a:xfrm>
                <a:off x="5100908" y="4223361"/>
                <a:ext cx="1956982" cy="2011284"/>
                <a:chOff x="1206946" y="2057436"/>
                <a:chExt cx="3023330" cy="3107225"/>
              </a:xfrm>
            </p:grpSpPr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10F77EBA-D2C4-4895-9BA1-CB8A96E75610}"/>
                    </a:ext>
                  </a:extLst>
                </p:cNvPr>
                <p:cNvGrpSpPr/>
                <p:nvPr/>
              </p:nvGrpSpPr>
              <p:grpSpPr>
                <a:xfrm rot="759516">
                  <a:off x="2407517" y="2057436"/>
                  <a:ext cx="1822759" cy="1756913"/>
                  <a:chOff x="1043169" y="1958379"/>
                  <a:chExt cx="1990544" cy="1913084"/>
                </a:xfrm>
              </p:grpSpPr>
              <p:sp>
                <p:nvSpPr>
                  <p:cNvPr id="135" name="楕円 134">
                    <a:extLst>
                      <a:ext uri="{FF2B5EF4-FFF2-40B4-BE49-F238E27FC236}">
                        <a16:creationId xmlns:a16="http://schemas.microsoft.com/office/drawing/2014/main" id="{50E5D151-9765-4CE6-98D4-892EA4A7E8CA}"/>
                      </a:ext>
                    </a:extLst>
                  </p:cNvPr>
                  <p:cNvSpPr/>
                  <p:nvPr/>
                </p:nvSpPr>
                <p:spPr>
                  <a:xfrm>
                    <a:off x="1095555" y="1995397"/>
                    <a:ext cx="1938158" cy="1876066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rgbClr val="FFC000"/>
                      </a:gs>
                      <a:gs pos="0">
                        <a:srgbClr val="FFC000"/>
                      </a:gs>
                      <a:gs pos="46000">
                        <a:srgbClr val="FFFF00"/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6" name="楕円 135">
                    <a:extLst>
                      <a:ext uri="{FF2B5EF4-FFF2-40B4-BE49-F238E27FC236}">
                        <a16:creationId xmlns:a16="http://schemas.microsoft.com/office/drawing/2014/main" id="{E171FA8C-FC94-4323-B10D-3251222FF657}"/>
                      </a:ext>
                    </a:extLst>
                  </p:cNvPr>
                  <p:cNvSpPr/>
                  <p:nvPr/>
                </p:nvSpPr>
                <p:spPr>
                  <a:xfrm>
                    <a:off x="1043169" y="1958379"/>
                    <a:ext cx="1881006" cy="184550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7" name="楕円 136">
                    <a:extLst>
                      <a:ext uri="{FF2B5EF4-FFF2-40B4-BE49-F238E27FC236}">
                        <a16:creationId xmlns:a16="http://schemas.microsoft.com/office/drawing/2014/main" id="{0178AC94-2C72-481E-BCFE-05B3A2994A29}"/>
                      </a:ext>
                    </a:extLst>
                  </p:cNvPr>
                  <p:cNvSpPr/>
                  <p:nvPr/>
                </p:nvSpPr>
                <p:spPr>
                  <a:xfrm>
                    <a:off x="1095555" y="2009775"/>
                    <a:ext cx="1776234" cy="17427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FFC000">
                          <a:lumMod val="40000"/>
                          <a:lumOff val="60000"/>
                        </a:srgbClr>
                      </a:gs>
                      <a:gs pos="100000">
                        <a:srgbClr val="A5A5A5">
                          <a:lumMod val="20000"/>
                          <a:lumOff val="80000"/>
                        </a:srgbClr>
                      </a:gs>
                    </a:gsLst>
                    <a:lin ang="189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8" name="楕円 137">
                    <a:extLst>
                      <a:ext uri="{FF2B5EF4-FFF2-40B4-BE49-F238E27FC236}">
                        <a16:creationId xmlns:a16="http://schemas.microsoft.com/office/drawing/2014/main" id="{E269B290-3F36-4BE3-BD21-7682A6E3660F}"/>
                      </a:ext>
                    </a:extLst>
                  </p:cNvPr>
                  <p:cNvSpPr/>
                  <p:nvPr/>
                </p:nvSpPr>
                <p:spPr>
                  <a:xfrm>
                    <a:off x="1886131" y="2781300"/>
                    <a:ext cx="195082" cy="19966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9" name="楕円 138">
                    <a:extLst>
                      <a:ext uri="{FF2B5EF4-FFF2-40B4-BE49-F238E27FC236}">
                        <a16:creationId xmlns:a16="http://schemas.microsoft.com/office/drawing/2014/main" id="{28E8D457-6A75-4322-A7C5-20196F3814DD}"/>
                      </a:ext>
                    </a:extLst>
                  </p:cNvPr>
                  <p:cNvSpPr/>
                  <p:nvPr/>
                </p:nvSpPr>
                <p:spPr>
                  <a:xfrm>
                    <a:off x="1838506" y="2186168"/>
                    <a:ext cx="290332" cy="39969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0" name="楕円 139">
                    <a:extLst>
                      <a:ext uri="{FF2B5EF4-FFF2-40B4-BE49-F238E27FC236}">
                        <a16:creationId xmlns:a16="http://schemas.microsoft.com/office/drawing/2014/main" id="{7EEEA491-64AC-4C75-ACDC-24AA42F0045A}"/>
                      </a:ext>
                    </a:extLst>
                  </p:cNvPr>
                  <p:cNvSpPr/>
                  <p:nvPr/>
                </p:nvSpPr>
                <p:spPr>
                  <a:xfrm>
                    <a:off x="1857556" y="3133725"/>
                    <a:ext cx="252232" cy="51417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1" name="楕円 140">
                    <a:extLst>
                      <a:ext uri="{FF2B5EF4-FFF2-40B4-BE49-F238E27FC236}">
                        <a16:creationId xmlns:a16="http://schemas.microsoft.com/office/drawing/2014/main" id="{86FA09DD-2C4A-47CB-ACBC-984D9FCA6A9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279003" y="2674054"/>
                    <a:ext cx="285388" cy="41415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2" name="楕円 141">
                    <a:extLst>
                      <a:ext uri="{FF2B5EF4-FFF2-40B4-BE49-F238E27FC236}">
                        <a16:creationId xmlns:a16="http://schemas.microsoft.com/office/drawing/2014/main" id="{4E4846DB-2C34-4C5E-AA24-4CAA2D32540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426765" y="2674053"/>
                    <a:ext cx="228238" cy="41415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3" name="楕円 142">
                    <a:extLst>
                      <a:ext uri="{FF2B5EF4-FFF2-40B4-BE49-F238E27FC236}">
                        <a16:creationId xmlns:a16="http://schemas.microsoft.com/office/drawing/2014/main" id="{AF997731-84F1-4488-A49D-1A41ED86327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241356" y="2351961"/>
                    <a:ext cx="234210" cy="382534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4" name="楕円 143">
                    <a:extLst>
                      <a:ext uri="{FF2B5EF4-FFF2-40B4-BE49-F238E27FC236}">
                        <a16:creationId xmlns:a16="http://schemas.microsoft.com/office/drawing/2014/main" id="{B4E8BD73-F56B-4164-91E0-C2C47887633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1490177" y="3061563"/>
                    <a:ext cx="237202" cy="4149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5" name="楕円 144">
                    <a:extLst>
                      <a:ext uri="{FF2B5EF4-FFF2-40B4-BE49-F238E27FC236}">
                        <a16:creationId xmlns:a16="http://schemas.microsoft.com/office/drawing/2014/main" id="{2A37F733-71EF-499E-A032-1755C3785B8F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1474415" y="2328905"/>
                    <a:ext cx="273136" cy="3340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6" name="楕円 145">
                    <a:extLst>
                      <a:ext uri="{FF2B5EF4-FFF2-40B4-BE49-F238E27FC236}">
                        <a16:creationId xmlns:a16="http://schemas.microsoft.com/office/drawing/2014/main" id="{63E23263-6F87-4F5F-A6AE-42E4466931DC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293147" y="3120289"/>
                    <a:ext cx="218442" cy="33410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69" name="グループ化 68">
                  <a:extLst>
                    <a:ext uri="{FF2B5EF4-FFF2-40B4-BE49-F238E27FC236}">
                      <a16:creationId xmlns:a16="http://schemas.microsoft.com/office/drawing/2014/main" id="{05D297D1-F22A-4E58-9D89-65BBCCA956F8}"/>
                    </a:ext>
                  </a:extLst>
                </p:cNvPr>
                <p:cNvGrpSpPr/>
                <p:nvPr/>
              </p:nvGrpSpPr>
              <p:grpSpPr>
                <a:xfrm rot="759516">
                  <a:off x="1785730" y="2092410"/>
                  <a:ext cx="1822759" cy="1756913"/>
                  <a:chOff x="1043169" y="1958379"/>
                  <a:chExt cx="1990544" cy="1913084"/>
                </a:xfrm>
              </p:grpSpPr>
              <p:sp>
                <p:nvSpPr>
                  <p:cNvPr id="123" name="楕円 122">
                    <a:extLst>
                      <a:ext uri="{FF2B5EF4-FFF2-40B4-BE49-F238E27FC236}">
                        <a16:creationId xmlns:a16="http://schemas.microsoft.com/office/drawing/2014/main" id="{E534DBDC-CE39-4C7A-8BD5-014C2AB2862C}"/>
                      </a:ext>
                    </a:extLst>
                  </p:cNvPr>
                  <p:cNvSpPr/>
                  <p:nvPr/>
                </p:nvSpPr>
                <p:spPr>
                  <a:xfrm>
                    <a:off x="1095555" y="1995397"/>
                    <a:ext cx="1938158" cy="1876066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rgbClr val="FFC000"/>
                      </a:gs>
                      <a:gs pos="0">
                        <a:srgbClr val="FFC000"/>
                      </a:gs>
                      <a:gs pos="46000">
                        <a:srgbClr val="FFFF00"/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4" name="楕円 123">
                    <a:extLst>
                      <a:ext uri="{FF2B5EF4-FFF2-40B4-BE49-F238E27FC236}">
                        <a16:creationId xmlns:a16="http://schemas.microsoft.com/office/drawing/2014/main" id="{1F2D2D61-1939-4819-AD47-811443788229}"/>
                      </a:ext>
                    </a:extLst>
                  </p:cNvPr>
                  <p:cNvSpPr/>
                  <p:nvPr/>
                </p:nvSpPr>
                <p:spPr>
                  <a:xfrm>
                    <a:off x="1043169" y="1958379"/>
                    <a:ext cx="1881006" cy="184550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5" name="楕円 124">
                    <a:extLst>
                      <a:ext uri="{FF2B5EF4-FFF2-40B4-BE49-F238E27FC236}">
                        <a16:creationId xmlns:a16="http://schemas.microsoft.com/office/drawing/2014/main" id="{06370287-C4ED-41B8-9D2A-BDD07C181471}"/>
                      </a:ext>
                    </a:extLst>
                  </p:cNvPr>
                  <p:cNvSpPr/>
                  <p:nvPr/>
                </p:nvSpPr>
                <p:spPr>
                  <a:xfrm>
                    <a:off x="1095555" y="2009775"/>
                    <a:ext cx="1776234" cy="17427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FFC000">
                          <a:lumMod val="40000"/>
                          <a:lumOff val="60000"/>
                        </a:srgbClr>
                      </a:gs>
                      <a:gs pos="100000">
                        <a:srgbClr val="A5A5A5">
                          <a:lumMod val="20000"/>
                          <a:lumOff val="80000"/>
                        </a:srgbClr>
                      </a:gs>
                    </a:gsLst>
                    <a:lin ang="189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6" name="楕円 125">
                    <a:extLst>
                      <a:ext uri="{FF2B5EF4-FFF2-40B4-BE49-F238E27FC236}">
                        <a16:creationId xmlns:a16="http://schemas.microsoft.com/office/drawing/2014/main" id="{EAFD5585-1FC3-403A-9811-46E007A4A74B}"/>
                      </a:ext>
                    </a:extLst>
                  </p:cNvPr>
                  <p:cNvSpPr/>
                  <p:nvPr/>
                </p:nvSpPr>
                <p:spPr>
                  <a:xfrm>
                    <a:off x="1886131" y="2781300"/>
                    <a:ext cx="195082" cy="19966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7" name="楕円 126">
                    <a:extLst>
                      <a:ext uri="{FF2B5EF4-FFF2-40B4-BE49-F238E27FC236}">
                        <a16:creationId xmlns:a16="http://schemas.microsoft.com/office/drawing/2014/main" id="{C4ED166B-4BFD-4085-AE25-22A3306EFBA6}"/>
                      </a:ext>
                    </a:extLst>
                  </p:cNvPr>
                  <p:cNvSpPr/>
                  <p:nvPr/>
                </p:nvSpPr>
                <p:spPr>
                  <a:xfrm>
                    <a:off x="1838506" y="2186168"/>
                    <a:ext cx="290332" cy="39969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8" name="楕円 127">
                    <a:extLst>
                      <a:ext uri="{FF2B5EF4-FFF2-40B4-BE49-F238E27FC236}">
                        <a16:creationId xmlns:a16="http://schemas.microsoft.com/office/drawing/2014/main" id="{55989FAC-FE00-4B88-8CBD-55E5A6FD10C1}"/>
                      </a:ext>
                    </a:extLst>
                  </p:cNvPr>
                  <p:cNvSpPr/>
                  <p:nvPr/>
                </p:nvSpPr>
                <p:spPr>
                  <a:xfrm>
                    <a:off x="1857556" y="3133725"/>
                    <a:ext cx="252232" cy="51417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9" name="楕円 128">
                    <a:extLst>
                      <a:ext uri="{FF2B5EF4-FFF2-40B4-BE49-F238E27FC236}">
                        <a16:creationId xmlns:a16="http://schemas.microsoft.com/office/drawing/2014/main" id="{4FDE70E8-F32E-44A9-B4DB-59EAE739E72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279003" y="2674054"/>
                    <a:ext cx="285388" cy="41415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0" name="楕円 129">
                    <a:extLst>
                      <a:ext uri="{FF2B5EF4-FFF2-40B4-BE49-F238E27FC236}">
                        <a16:creationId xmlns:a16="http://schemas.microsoft.com/office/drawing/2014/main" id="{A2DA5C81-ABC5-4C45-AA38-FE28D6633B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426765" y="2674053"/>
                    <a:ext cx="228238" cy="41415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1" name="楕円 130">
                    <a:extLst>
                      <a:ext uri="{FF2B5EF4-FFF2-40B4-BE49-F238E27FC236}">
                        <a16:creationId xmlns:a16="http://schemas.microsoft.com/office/drawing/2014/main" id="{DE8FBF1F-0E08-49E4-AFD7-603D41E4AA1E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241356" y="2351961"/>
                    <a:ext cx="234210" cy="382534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2" name="楕円 131">
                    <a:extLst>
                      <a:ext uri="{FF2B5EF4-FFF2-40B4-BE49-F238E27FC236}">
                        <a16:creationId xmlns:a16="http://schemas.microsoft.com/office/drawing/2014/main" id="{9B87AABD-B8B3-47E0-93A6-FF82BD80219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1490177" y="3061563"/>
                    <a:ext cx="237202" cy="4149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3" name="楕円 132">
                    <a:extLst>
                      <a:ext uri="{FF2B5EF4-FFF2-40B4-BE49-F238E27FC236}">
                        <a16:creationId xmlns:a16="http://schemas.microsoft.com/office/drawing/2014/main" id="{AC6AB57F-A633-497F-A9B7-F4B761A0B34F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1474415" y="2328905"/>
                    <a:ext cx="273136" cy="3340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4" name="楕円 133">
                    <a:extLst>
                      <a:ext uri="{FF2B5EF4-FFF2-40B4-BE49-F238E27FC236}">
                        <a16:creationId xmlns:a16="http://schemas.microsoft.com/office/drawing/2014/main" id="{BEF35351-3F8B-444A-80F5-0B149AD31A8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293147" y="3120289"/>
                    <a:ext cx="218442" cy="33410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0" name="グループ化 69">
                  <a:extLst>
                    <a:ext uri="{FF2B5EF4-FFF2-40B4-BE49-F238E27FC236}">
                      <a16:creationId xmlns:a16="http://schemas.microsoft.com/office/drawing/2014/main" id="{EDBA9E34-158D-4D5B-90F2-B1071F3F3D72}"/>
                    </a:ext>
                  </a:extLst>
                </p:cNvPr>
                <p:cNvGrpSpPr/>
                <p:nvPr/>
              </p:nvGrpSpPr>
              <p:grpSpPr>
                <a:xfrm rot="759516">
                  <a:off x="1254799" y="2413791"/>
                  <a:ext cx="1822759" cy="1756913"/>
                  <a:chOff x="1043169" y="1958379"/>
                  <a:chExt cx="1990544" cy="1913084"/>
                </a:xfrm>
              </p:grpSpPr>
              <p:sp>
                <p:nvSpPr>
                  <p:cNvPr id="97" name="楕円 96">
                    <a:extLst>
                      <a:ext uri="{FF2B5EF4-FFF2-40B4-BE49-F238E27FC236}">
                        <a16:creationId xmlns:a16="http://schemas.microsoft.com/office/drawing/2014/main" id="{52187C00-5C3A-45B4-99C6-C498C9B76DF1}"/>
                      </a:ext>
                    </a:extLst>
                  </p:cNvPr>
                  <p:cNvSpPr/>
                  <p:nvPr/>
                </p:nvSpPr>
                <p:spPr>
                  <a:xfrm>
                    <a:off x="1095555" y="1995397"/>
                    <a:ext cx="1938158" cy="1876066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rgbClr val="FFC000"/>
                      </a:gs>
                      <a:gs pos="0">
                        <a:srgbClr val="FFC000"/>
                      </a:gs>
                      <a:gs pos="46000">
                        <a:srgbClr val="FFFF00"/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8" name="楕円 97">
                    <a:extLst>
                      <a:ext uri="{FF2B5EF4-FFF2-40B4-BE49-F238E27FC236}">
                        <a16:creationId xmlns:a16="http://schemas.microsoft.com/office/drawing/2014/main" id="{E089CC61-2F59-42F7-8FD2-914BD6A8C9EA}"/>
                      </a:ext>
                    </a:extLst>
                  </p:cNvPr>
                  <p:cNvSpPr/>
                  <p:nvPr/>
                </p:nvSpPr>
                <p:spPr>
                  <a:xfrm>
                    <a:off x="1043169" y="1958379"/>
                    <a:ext cx="1881006" cy="184550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9" name="楕円 98">
                    <a:extLst>
                      <a:ext uri="{FF2B5EF4-FFF2-40B4-BE49-F238E27FC236}">
                        <a16:creationId xmlns:a16="http://schemas.microsoft.com/office/drawing/2014/main" id="{AC5B3CB3-B8E1-4925-AEF7-6CC1503D2B75}"/>
                      </a:ext>
                    </a:extLst>
                  </p:cNvPr>
                  <p:cNvSpPr/>
                  <p:nvPr/>
                </p:nvSpPr>
                <p:spPr>
                  <a:xfrm>
                    <a:off x="1095555" y="2009775"/>
                    <a:ext cx="1776234" cy="17427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FFC000">
                          <a:lumMod val="40000"/>
                          <a:lumOff val="60000"/>
                        </a:srgbClr>
                      </a:gs>
                      <a:gs pos="100000">
                        <a:srgbClr val="A5A5A5">
                          <a:lumMod val="20000"/>
                          <a:lumOff val="80000"/>
                        </a:srgbClr>
                      </a:gs>
                    </a:gsLst>
                    <a:lin ang="189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0" name="楕円 99">
                    <a:extLst>
                      <a:ext uri="{FF2B5EF4-FFF2-40B4-BE49-F238E27FC236}">
                        <a16:creationId xmlns:a16="http://schemas.microsoft.com/office/drawing/2014/main" id="{B5294D8C-D5EE-41AF-8CE0-4932C7EE97B3}"/>
                      </a:ext>
                    </a:extLst>
                  </p:cNvPr>
                  <p:cNvSpPr/>
                  <p:nvPr/>
                </p:nvSpPr>
                <p:spPr>
                  <a:xfrm>
                    <a:off x="1886131" y="2781300"/>
                    <a:ext cx="195082" cy="19966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1" name="楕円 100">
                    <a:extLst>
                      <a:ext uri="{FF2B5EF4-FFF2-40B4-BE49-F238E27FC236}">
                        <a16:creationId xmlns:a16="http://schemas.microsoft.com/office/drawing/2014/main" id="{E31D9C02-36A5-4F0D-9726-4D1930C56CE9}"/>
                      </a:ext>
                    </a:extLst>
                  </p:cNvPr>
                  <p:cNvSpPr/>
                  <p:nvPr/>
                </p:nvSpPr>
                <p:spPr>
                  <a:xfrm>
                    <a:off x="1838506" y="2186168"/>
                    <a:ext cx="290332" cy="39969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2" name="楕円 101">
                    <a:extLst>
                      <a:ext uri="{FF2B5EF4-FFF2-40B4-BE49-F238E27FC236}">
                        <a16:creationId xmlns:a16="http://schemas.microsoft.com/office/drawing/2014/main" id="{C5888BA7-A8C0-46B2-9A39-9DD140AD6CD5}"/>
                      </a:ext>
                    </a:extLst>
                  </p:cNvPr>
                  <p:cNvSpPr/>
                  <p:nvPr/>
                </p:nvSpPr>
                <p:spPr>
                  <a:xfrm>
                    <a:off x="1857556" y="3133725"/>
                    <a:ext cx="252232" cy="51417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3" name="楕円 102">
                    <a:extLst>
                      <a:ext uri="{FF2B5EF4-FFF2-40B4-BE49-F238E27FC236}">
                        <a16:creationId xmlns:a16="http://schemas.microsoft.com/office/drawing/2014/main" id="{F7CCB1B9-9F35-455D-B297-C45E7BA8853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279003" y="2674054"/>
                    <a:ext cx="285388" cy="41415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4" name="楕円 103">
                    <a:extLst>
                      <a:ext uri="{FF2B5EF4-FFF2-40B4-BE49-F238E27FC236}">
                        <a16:creationId xmlns:a16="http://schemas.microsoft.com/office/drawing/2014/main" id="{932EFFFE-430A-4491-B59B-8D92C22C7CC0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426765" y="2674053"/>
                    <a:ext cx="228238" cy="41415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5" name="楕円 104">
                    <a:extLst>
                      <a:ext uri="{FF2B5EF4-FFF2-40B4-BE49-F238E27FC236}">
                        <a16:creationId xmlns:a16="http://schemas.microsoft.com/office/drawing/2014/main" id="{A6EA8377-18BF-4910-A27D-FBBE2689FB2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241356" y="2351961"/>
                    <a:ext cx="234210" cy="382534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0" name="楕円 119">
                    <a:extLst>
                      <a:ext uri="{FF2B5EF4-FFF2-40B4-BE49-F238E27FC236}">
                        <a16:creationId xmlns:a16="http://schemas.microsoft.com/office/drawing/2014/main" id="{4AD4F155-4CC4-461E-A403-B4E6D553E35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1490177" y="3061563"/>
                    <a:ext cx="237202" cy="4149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1" name="楕円 120">
                    <a:extLst>
                      <a:ext uri="{FF2B5EF4-FFF2-40B4-BE49-F238E27FC236}">
                        <a16:creationId xmlns:a16="http://schemas.microsoft.com/office/drawing/2014/main" id="{EFA2B029-A6F8-4520-9C3B-CD86267F4BFC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1474415" y="2328905"/>
                    <a:ext cx="273136" cy="3340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2" name="楕円 121">
                    <a:extLst>
                      <a:ext uri="{FF2B5EF4-FFF2-40B4-BE49-F238E27FC236}">
                        <a16:creationId xmlns:a16="http://schemas.microsoft.com/office/drawing/2014/main" id="{3AB70C4D-972A-4FF8-9B9F-7B561EB034E8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293147" y="3120289"/>
                    <a:ext cx="218442" cy="33410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1" name="グループ化 70">
                  <a:extLst>
                    <a:ext uri="{FF2B5EF4-FFF2-40B4-BE49-F238E27FC236}">
                      <a16:creationId xmlns:a16="http://schemas.microsoft.com/office/drawing/2014/main" id="{3D364316-3C36-4EC1-9E31-722ECFA35BAD}"/>
                    </a:ext>
                  </a:extLst>
                </p:cNvPr>
                <p:cNvGrpSpPr/>
                <p:nvPr/>
              </p:nvGrpSpPr>
              <p:grpSpPr>
                <a:xfrm rot="759516">
                  <a:off x="1206946" y="2763988"/>
                  <a:ext cx="1822759" cy="1756913"/>
                  <a:chOff x="1043169" y="1958379"/>
                  <a:chExt cx="1990544" cy="1913084"/>
                </a:xfrm>
              </p:grpSpPr>
              <p:sp>
                <p:nvSpPr>
                  <p:cNvPr id="85" name="楕円 84">
                    <a:extLst>
                      <a:ext uri="{FF2B5EF4-FFF2-40B4-BE49-F238E27FC236}">
                        <a16:creationId xmlns:a16="http://schemas.microsoft.com/office/drawing/2014/main" id="{F90816C5-A30E-45DB-A5C2-CA3238E06721}"/>
                      </a:ext>
                    </a:extLst>
                  </p:cNvPr>
                  <p:cNvSpPr/>
                  <p:nvPr/>
                </p:nvSpPr>
                <p:spPr>
                  <a:xfrm>
                    <a:off x="1095555" y="1995397"/>
                    <a:ext cx="1938158" cy="1876066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rgbClr val="FFC000"/>
                      </a:gs>
                      <a:gs pos="0">
                        <a:srgbClr val="FFC000"/>
                      </a:gs>
                      <a:gs pos="46000">
                        <a:srgbClr val="FFFF00"/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6" name="楕円 85">
                    <a:extLst>
                      <a:ext uri="{FF2B5EF4-FFF2-40B4-BE49-F238E27FC236}">
                        <a16:creationId xmlns:a16="http://schemas.microsoft.com/office/drawing/2014/main" id="{717521DC-B531-493B-8F68-0772613D1A6F}"/>
                      </a:ext>
                    </a:extLst>
                  </p:cNvPr>
                  <p:cNvSpPr/>
                  <p:nvPr/>
                </p:nvSpPr>
                <p:spPr>
                  <a:xfrm>
                    <a:off x="1043169" y="1958379"/>
                    <a:ext cx="1881006" cy="184550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7" name="楕円 86">
                    <a:extLst>
                      <a:ext uri="{FF2B5EF4-FFF2-40B4-BE49-F238E27FC236}">
                        <a16:creationId xmlns:a16="http://schemas.microsoft.com/office/drawing/2014/main" id="{58CB599B-675D-478C-A85A-47A1561DDD22}"/>
                      </a:ext>
                    </a:extLst>
                  </p:cNvPr>
                  <p:cNvSpPr/>
                  <p:nvPr/>
                </p:nvSpPr>
                <p:spPr>
                  <a:xfrm>
                    <a:off x="1095555" y="2009775"/>
                    <a:ext cx="1776234" cy="17427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FFC000">
                          <a:lumMod val="40000"/>
                          <a:lumOff val="60000"/>
                        </a:srgbClr>
                      </a:gs>
                      <a:gs pos="100000">
                        <a:srgbClr val="A5A5A5">
                          <a:lumMod val="20000"/>
                          <a:lumOff val="80000"/>
                        </a:srgbClr>
                      </a:gs>
                    </a:gsLst>
                    <a:lin ang="189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8" name="楕円 87">
                    <a:extLst>
                      <a:ext uri="{FF2B5EF4-FFF2-40B4-BE49-F238E27FC236}">
                        <a16:creationId xmlns:a16="http://schemas.microsoft.com/office/drawing/2014/main" id="{A405F508-3727-4035-B363-DABFF61482A5}"/>
                      </a:ext>
                    </a:extLst>
                  </p:cNvPr>
                  <p:cNvSpPr/>
                  <p:nvPr/>
                </p:nvSpPr>
                <p:spPr>
                  <a:xfrm>
                    <a:off x="1886131" y="2781300"/>
                    <a:ext cx="195082" cy="19966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9" name="楕円 88">
                    <a:extLst>
                      <a:ext uri="{FF2B5EF4-FFF2-40B4-BE49-F238E27FC236}">
                        <a16:creationId xmlns:a16="http://schemas.microsoft.com/office/drawing/2014/main" id="{0893D01B-7117-49F6-85ED-C37688EE73BB}"/>
                      </a:ext>
                    </a:extLst>
                  </p:cNvPr>
                  <p:cNvSpPr/>
                  <p:nvPr/>
                </p:nvSpPr>
                <p:spPr>
                  <a:xfrm>
                    <a:off x="1838506" y="2186168"/>
                    <a:ext cx="290332" cy="39969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0" name="楕円 89">
                    <a:extLst>
                      <a:ext uri="{FF2B5EF4-FFF2-40B4-BE49-F238E27FC236}">
                        <a16:creationId xmlns:a16="http://schemas.microsoft.com/office/drawing/2014/main" id="{F3989A9E-2737-4546-AC4E-EC74FF46EA54}"/>
                      </a:ext>
                    </a:extLst>
                  </p:cNvPr>
                  <p:cNvSpPr/>
                  <p:nvPr/>
                </p:nvSpPr>
                <p:spPr>
                  <a:xfrm>
                    <a:off x="1857556" y="3133725"/>
                    <a:ext cx="252232" cy="51417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1" name="楕円 90">
                    <a:extLst>
                      <a:ext uri="{FF2B5EF4-FFF2-40B4-BE49-F238E27FC236}">
                        <a16:creationId xmlns:a16="http://schemas.microsoft.com/office/drawing/2014/main" id="{2ED888D5-5096-43FF-A659-0DB73F26CAF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279003" y="2674054"/>
                    <a:ext cx="285388" cy="41415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2" name="楕円 91">
                    <a:extLst>
                      <a:ext uri="{FF2B5EF4-FFF2-40B4-BE49-F238E27FC236}">
                        <a16:creationId xmlns:a16="http://schemas.microsoft.com/office/drawing/2014/main" id="{C60B2033-186C-4D9B-88A9-56D24D312DF0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426765" y="2674053"/>
                    <a:ext cx="228238" cy="41415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3" name="楕円 92">
                    <a:extLst>
                      <a:ext uri="{FF2B5EF4-FFF2-40B4-BE49-F238E27FC236}">
                        <a16:creationId xmlns:a16="http://schemas.microsoft.com/office/drawing/2014/main" id="{AF1B53DA-1FFD-48E4-B0A5-D7B85699DAE4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241356" y="2351961"/>
                    <a:ext cx="234210" cy="382534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4" name="楕円 93">
                    <a:extLst>
                      <a:ext uri="{FF2B5EF4-FFF2-40B4-BE49-F238E27FC236}">
                        <a16:creationId xmlns:a16="http://schemas.microsoft.com/office/drawing/2014/main" id="{26AF77DF-94B3-4FBB-857A-3AB2F8187625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1490177" y="3061563"/>
                    <a:ext cx="237202" cy="4149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5" name="楕円 94">
                    <a:extLst>
                      <a:ext uri="{FF2B5EF4-FFF2-40B4-BE49-F238E27FC236}">
                        <a16:creationId xmlns:a16="http://schemas.microsoft.com/office/drawing/2014/main" id="{ADDED53D-8BBC-4D88-B22A-E2F14E668E75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1474415" y="2328905"/>
                    <a:ext cx="273136" cy="3340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6" name="楕円 95">
                    <a:extLst>
                      <a:ext uri="{FF2B5EF4-FFF2-40B4-BE49-F238E27FC236}">
                        <a16:creationId xmlns:a16="http://schemas.microsoft.com/office/drawing/2014/main" id="{6B2D2676-25BD-4F50-B4D0-D6172554C504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293147" y="3120289"/>
                    <a:ext cx="218442" cy="33410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2" name="グループ化 71">
                  <a:extLst>
                    <a:ext uri="{FF2B5EF4-FFF2-40B4-BE49-F238E27FC236}">
                      <a16:creationId xmlns:a16="http://schemas.microsoft.com/office/drawing/2014/main" id="{FC692433-53C5-41B2-9378-98E2248F2CD8}"/>
                    </a:ext>
                  </a:extLst>
                </p:cNvPr>
                <p:cNvGrpSpPr/>
                <p:nvPr/>
              </p:nvGrpSpPr>
              <p:grpSpPr>
                <a:xfrm rot="759516">
                  <a:off x="2217787" y="3407748"/>
                  <a:ext cx="1822759" cy="1756913"/>
                  <a:chOff x="1043169" y="1958379"/>
                  <a:chExt cx="1990544" cy="1913084"/>
                </a:xfrm>
              </p:grpSpPr>
              <p:sp>
                <p:nvSpPr>
                  <p:cNvPr id="73" name="楕円 72">
                    <a:extLst>
                      <a:ext uri="{FF2B5EF4-FFF2-40B4-BE49-F238E27FC236}">
                        <a16:creationId xmlns:a16="http://schemas.microsoft.com/office/drawing/2014/main" id="{24F0A934-A332-48AF-B89B-8CB1E40FA694}"/>
                      </a:ext>
                    </a:extLst>
                  </p:cNvPr>
                  <p:cNvSpPr/>
                  <p:nvPr/>
                </p:nvSpPr>
                <p:spPr>
                  <a:xfrm>
                    <a:off x="1095555" y="1995397"/>
                    <a:ext cx="1938158" cy="1876066"/>
                  </a:xfrm>
                  <a:prstGeom prst="ellipse">
                    <a:avLst/>
                  </a:prstGeom>
                  <a:gradFill flip="none" rotWithShape="1">
                    <a:gsLst>
                      <a:gs pos="100000">
                        <a:srgbClr val="FFC000"/>
                      </a:gs>
                      <a:gs pos="0">
                        <a:srgbClr val="FFC000"/>
                      </a:gs>
                      <a:gs pos="46000">
                        <a:srgbClr val="FFFF00"/>
                      </a:gs>
                    </a:gsLst>
                    <a:lin ang="162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4" name="楕円 73">
                    <a:extLst>
                      <a:ext uri="{FF2B5EF4-FFF2-40B4-BE49-F238E27FC236}">
                        <a16:creationId xmlns:a16="http://schemas.microsoft.com/office/drawing/2014/main" id="{ECF8D922-00DE-40D7-A2B1-D7B2D8D60DB2}"/>
                      </a:ext>
                    </a:extLst>
                  </p:cNvPr>
                  <p:cNvSpPr/>
                  <p:nvPr/>
                </p:nvSpPr>
                <p:spPr>
                  <a:xfrm>
                    <a:off x="1043169" y="1958379"/>
                    <a:ext cx="1881006" cy="184550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5" name="楕円 74">
                    <a:extLst>
                      <a:ext uri="{FF2B5EF4-FFF2-40B4-BE49-F238E27FC236}">
                        <a16:creationId xmlns:a16="http://schemas.microsoft.com/office/drawing/2014/main" id="{B7401AF8-3CAA-4705-A5D9-9D08E5D20408}"/>
                      </a:ext>
                    </a:extLst>
                  </p:cNvPr>
                  <p:cNvSpPr/>
                  <p:nvPr/>
                </p:nvSpPr>
                <p:spPr>
                  <a:xfrm>
                    <a:off x="1095555" y="2009775"/>
                    <a:ext cx="1776234" cy="174271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FFC000">
                          <a:lumMod val="40000"/>
                          <a:lumOff val="60000"/>
                        </a:srgbClr>
                      </a:gs>
                      <a:gs pos="100000">
                        <a:srgbClr val="A5A5A5">
                          <a:lumMod val="20000"/>
                          <a:lumOff val="80000"/>
                        </a:srgbClr>
                      </a:gs>
                    </a:gsLst>
                    <a:lin ang="189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6" name="楕円 75">
                    <a:extLst>
                      <a:ext uri="{FF2B5EF4-FFF2-40B4-BE49-F238E27FC236}">
                        <a16:creationId xmlns:a16="http://schemas.microsoft.com/office/drawing/2014/main" id="{2F94A6BD-572B-492D-9B16-86DDA5D01716}"/>
                      </a:ext>
                    </a:extLst>
                  </p:cNvPr>
                  <p:cNvSpPr/>
                  <p:nvPr/>
                </p:nvSpPr>
                <p:spPr>
                  <a:xfrm>
                    <a:off x="1886131" y="2781300"/>
                    <a:ext cx="195082" cy="19966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7" name="楕円 76">
                    <a:extLst>
                      <a:ext uri="{FF2B5EF4-FFF2-40B4-BE49-F238E27FC236}">
                        <a16:creationId xmlns:a16="http://schemas.microsoft.com/office/drawing/2014/main" id="{46F1AD38-9FE7-497D-8322-FBC79840464A}"/>
                      </a:ext>
                    </a:extLst>
                  </p:cNvPr>
                  <p:cNvSpPr/>
                  <p:nvPr/>
                </p:nvSpPr>
                <p:spPr>
                  <a:xfrm>
                    <a:off x="1838506" y="2186168"/>
                    <a:ext cx="290332" cy="39969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8" name="楕円 77">
                    <a:extLst>
                      <a:ext uri="{FF2B5EF4-FFF2-40B4-BE49-F238E27FC236}">
                        <a16:creationId xmlns:a16="http://schemas.microsoft.com/office/drawing/2014/main" id="{1EDF4D75-81AC-457A-BE83-6B1A60C3F50F}"/>
                      </a:ext>
                    </a:extLst>
                  </p:cNvPr>
                  <p:cNvSpPr/>
                  <p:nvPr/>
                </p:nvSpPr>
                <p:spPr>
                  <a:xfrm>
                    <a:off x="1857556" y="3133725"/>
                    <a:ext cx="252232" cy="51417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" name="楕円 78">
                    <a:extLst>
                      <a:ext uri="{FF2B5EF4-FFF2-40B4-BE49-F238E27FC236}">
                        <a16:creationId xmlns:a16="http://schemas.microsoft.com/office/drawing/2014/main" id="{6FDF62F9-6466-4540-BCBC-3907997FEB1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279003" y="2674054"/>
                    <a:ext cx="285388" cy="414156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0" name="楕円 79">
                    <a:extLst>
                      <a:ext uri="{FF2B5EF4-FFF2-40B4-BE49-F238E27FC236}">
                        <a16:creationId xmlns:a16="http://schemas.microsoft.com/office/drawing/2014/main" id="{637516A4-B67A-4649-ADE1-27733FAB1F3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426765" y="2674053"/>
                    <a:ext cx="228238" cy="41415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1" name="楕円 80">
                    <a:extLst>
                      <a:ext uri="{FF2B5EF4-FFF2-40B4-BE49-F238E27FC236}">
                        <a16:creationId xmlns:a16="http://schemas.microsoft.com/office/drawing/2014/main" id="{D7F9A01B-181C-4134-B8DC-9D0514614F87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2241356" y="2351961"/>
                    <a:ext cx="234210" cy="382534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2" name="楕円 81">
                    <a:extLst>
                      <a:ext uri="{FF2B5EF4-FFF2-40B4-BE49-F238E27FC236}">
                        <a16:creationId xmlns:a16="http://schemas.microsoft.com/office/drawing/2014/main" id="{92A197A3-604E-46BD-9FA6-2E63E5DE3881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1490177" y="3061563"/>
                    <a:ext cx="237202" cy="4149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3" name="楕円 82">
                    <a:extLst>
                      <a:ext uri="{FF2B5EF4-FFF2-40B4-BE49-F238E27FC236}">
                        <a16:creationId xmlns:a16="http://schemas.microsoft.com/office/drawing/2014/main" id="{A38358D9-34EA-4DA6-9C58-84297B232D77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1474415" y="2328905"/>
                    <a:ext cx="273136" cy="334098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4" name="楕円 83">
                    <a:extLst>
                      <a:ext uri="{FF2B5EF4-FFF2-40B4-BE49-F238E27FC236}">
                        <a16:creationId xmlns:a16="http://schemas.microsoft.com/office/drawing/2014/main" id="{F5DEF549-7FFD-4B37-8351-8BACF36009F6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2293147" y="3120289"/>
                    <a:ext cx="218442" cy="334100"/>
                  </a:xfrm>
                  <a:prstGeom prst="ellipse">
                    <a:avLst/>
                  </a:prstGeom>
                  <a:pattFill prst="lgConfetti">
                    <a:fgClr>
                      <a:srgbClr val="FFFF00"/>
                    </a:fgClr>
                    <a:bgClr>
                      <a:srgbClr val="FFC000"/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1B3409F6-D299-4CDA-B365-FE32A9B59865}"/>
              </a:ext>
            </a:extLst>
          </p:cNvPr>
          <p:cNvGrpSpPr/>
          <p:nvPr/>
        </p:nvGrpSpPr>
        <p:grpSpPr>
          <a:xfrm>
            <a:off x="955059" y="1623663"/>
            <a:ext cx="2970009" cy="3396773"/>
            <a:chOff x="955059" y="1623663"/>
            <a:chExt cx="2970009" cy="3396773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738F6591-0E58-4157-A686-23B2E60C7F7A}"/>
                </a:ext>
              </a:extLst>
            </p:cNvPr>
            <p:cNvSpPr txBox="1"/>
            <p:nvPr/>
          </p:nvSpPr>
          <p:spPr>
            <a:xfrm>
              <a:off x="970413" y="4374105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いきなり団子</a:t>
              </a:r>
            </a:p>
          </p:txBody>
        </p:sp>
        <p:grpSp>
          <p:nvGrpSpPr>
            <p:cNvPr id="147" name="グループ化 146">
              <a:extLst>
                <a:ext uri="{FF2B5EF4-FFF2-40B4-BE49-F238E27FC236}">
                  <a16:creationId xmlns:a16="http://schemas.microsoft.com/office/drawing/2014/main" id="{F9CDBF73-E187-4913-B4CB-6D39A73C9C25}"/>
                </a:ext>
              </a:extLst>
            </p:cNvPr>
            <p:cNvGrpSpPr/>
            <p:nvPr/>
          </p:nvGrpSpPr>
          <p:grpSpPr>
            <a:xfrm>
              <a:off x="955059" y="1623663"/>
              <a:ext cx="2964152" cy="2403766"/>
              <a:chOff x="5642593" y="1781559"/>
              <a:chExt cx="2854357" cy="2314732"/>
            </a:xfrm>
          </p:grpSpPr>
          <p:sp>
            <p:nvSpPr>
              <p:cNvPr id="148" name="楕円 147">
                <a:extLst>
                  <a:ext uri="{FF2B5EF4-FFF2-40B4-BE49-F238E27FC236}">
                    <a16:creationId xmlns:a16="http://schemas.microsoft.com/office/drawing/2014/main" id="{A74C864E-84ED-4686-B5BF-AFD192B4795B}"/>
                  </a:ext>
                </a:extLst>
              </p:cNvPr>
              <p:cNvSpPr/>
              <p:nvPr/>
            </p:nvSpPr>
            <p:spPr>
              <a:xfrm>
                <a:off x="5642593" y="1781559"/>
                <a:ext cx="2854357" cy="2314732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Text" lastClr="000000"/>
                  </a:gs>
                  <a:gs pos="54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9" name="グループ化 148">
                <a:extLst>
                  <a:ext uri="{FF2B5EF4-FFF2-40B4-BE49-F238E27FC236}">
                    <a16:creationId xmlns:a16="http://schemas.microsoft.com/office/drawing/2014/main" id="{91FD3988-1BCC-45CA-8A0D-7033531FE576}"/>
                  </a:ext>
                </a:extLst>
              </p:cNvPr>
              <p:cNvGrpSpPr/>
              <p:nvPr/>
            </p:nvGrpSpPr>
            <p:grpSpPr>
              <a:xfrm>
                <a:off x="6315384" y="2015368"/>
                <a:ext cx="1508774" cy="1847114"/>
                <a:chOff x="1218412" y="1152077"/>
                <a:chExt cx="1310126" cy="1603921"/>
              </a:xfrm>
            </p:grpSpPr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DE5C3CB5-6DAD-410F-90A2-32ED5A69B484}"/>
                    </a:ext>
                  </a:extLst>
                </p:cNvPr>
                <p:cNvSpPr/>
                <p:nvPr/>
              </p:nvSpPr>
              <p:spPr>
                <a:xfrm>
                  <a:off x="1218412" y="1152077"/>
                  <a:ext cx="1089025" cy="925377"/>
                </a:xfrm>
                <a:custGeom>
                  <a:avLst/>
                  <a:gdLst>
                    <a:gd name="connsiteX0" fmla="*/ 438411 w 1089025"/>
                    <a:gd name="connsiteY0" fmla="*/ 338 h 925377"/>
                    <a:gd name="connsiteX1" fmla="*/ 646769 w 1089025"/>
                    <a:gd name="connsiteY1" fmla="*/ 21356 h 925377"/>
                    <a:gd name="connsiteX2" fmla="*/ 1026856 w 1089025"/>
                    <a:gd name="connsiteY2" fmla="*/ 260236 h 925377"/>
                    <a:gd name="connsiteX3" fmla="*/ 1043708 w 1089025"/>
                    <a:gd name="connsiteY3" fmla="*/ 297322 h 925377"/>
                    <a:gd name="connsiteX4" fmla="*/ 1044425 w 1089025"/>
                    <a:gd name="connsiteY4" fmla="*/ 298045 h 925377"/>
                    <a:gd name="connsiteX5" fmla="*/ 1089025 w 1089025"/>
                    <a:gd name="connsiteY5" fmla="*/ 516663 h 925377"/>
                    <a:gd name="connsiteX6" fmla="*/ 1044425 w 1089025"/>
                    <a:gd name="connsiteY6" fmla="*/ 735281 h 925377"/>
                    <a:gd name="connsiteX7" fmla="*/ 1034785 w 1089025"/>
                    <a:gd name="connsiteY7" fmla="*/ 745004 h 925377"/>
                    <a:gd name="connsiteX8" fmla="*/ 1024459 w 1089025"/>
                    <a:gd name="connsiteY8" fmla="*/ 765247 h 925377"/>
                    <a:gd name="connsiteX9" fmla="*/ 437065 w 1089025"/>
                    <a:gd name="connsiteY9" fmla="*/ 904020 h 925377"/>
                    <a:gd name="connsiteX10" fmla="*/ 27387 w 1089025"/>
                    <a:gd name="connsiteY10" fmla="*/ 600020 h 925377"/>
                    <a:gd name="connsiteX11" fmla="*/ 26267 w 1089025"/>
                    <a:gd name="connsiteY11" fmla="*/ 592737 h 925377"/>
                    <a:gd name="connsiteX12" fmla="*/ 21388 w 1089025"/>
                    <a:gd name="connsiteY12" fmla="*/ 579658 h 925377"/>
                    <a:gd name="connsiteX13" fmla="*/ 0 w 1089025"/>
                    <a:gd name="connsiteY13" fmla="*/ 411888 h 925377"/>
                    <a:gd name="connsiteX14" fmla="*/ 21388 w 1089025"/>
                    <a:gd name="connsiteY14" fmla="*/ 244118 h 925377"/>
                    <a:gd name="connsiteX15" fmla="*/ 26423 w 1089025"/>
                    <a:gd name="connsiteY15" fmla="*/ 230620 h 925377"/>
                    <a:gd name="connsiteX16" fmla="*/ 27799 w 1089025"/>
                    <a:gd name="connsiteY16" fmla="*/ 222032 h 925377"/>
                    <a:gd name="connsiteX17" fmla="*/ 438411 w 1089025"/>
                    <a:gd name="connsiteY17" fmla="*/ 338 h 925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89025" h="925377">
                      <a:moveTo>
                        <a:pt x="438411" y="338"/>
                      </a:moveTo>
                      <a:cubicBezTo>
                        <a:pt x="505225" y="-1641"/>
                        <a:pt x="575784" y="5006"/>
                        <a:pt x="646769" y="21356"/>
                      </a:cubicBezTo>
                      <a:cubicBezTo>
                        <a:pt x="824231" y="62232"/>
                        <a:pt x="962356" y="154076"/>
                        <a:pt x="1026856" y="260236"/>
                      </a:cubicBezTo>
                      <a:lnTo>
                        <a:pt x="1043708" y="297322"/>
                      </a:lnTo>
                      <a:lnTo>
                        <a:pt x="1044425" y="298045"/>
                      </a:lnTo>
                      <a:cubicBezTo>
                        <a:pt x="1070635" y="334064"/>
                        <a:pt x="1089025" y="418385"/>
                        <a:pt x="1089025" y="516663"/>
                      </a:cubicBezTo>
                      <a:cubicBezTo>
                        <a:pt x="1089025" y="614941"/>
                        <a:pt x="1070635" y="699262"/>
                        <a:pt x="1044425" y="735281"/>
                      </a:cubicBezTo>
                      <a:lnTo>
                        <a:pt x="1034785" y="745004"/>
                      </a:lnTo>
                      <a:lnTo>
                        <a:pt x="1024459" y="765247"/>
                      </a:lnTo>
                      <a:cubicBezTo>
                        <a:pt x="928740" y="899611"/>
                        <a:pt x="685512" y="961246"/>
                        <a:pt x="437065" y="904020"/>
                      </a:cubicBezTo>
                      <a:cubicBezTo>
                        <a:pt x="224110" y="854969"/>
                        <a:pt x="67801" y="732524"/>
                        <a:pt x="27387" y="600020"/>
                      </a:cubicBezTo>
                      <a:lnTo>
                        <a:pt x="26267" y="592737"/>
                      </a:lnTo>
                      <a:lnTo>
                        <a:pt x="21388" y="579658"/>
                      </a:lnTo>
                      <a:cubicBezTo>
                        <a:pt x="8173" y="536722"/>
                        <a:pt x="0" y="477407"/>
                        <a:pt x="0" y="411888"/>
                      </a:cubicBezTo>
                      <a:cubicBezTo>
                        <a:pt x="0" y="346370"/>
                        <a:pt x="8173" y="287054"/>
                        <a:pt x="21388" y="244118"/>
                      </a:cubicBezTo>
                      <a:lnTo>
                        <a:pt x="26423" y="230620"/>
                      </a:lnTo>
                      <a:lnTo>
                        <a:pt x="27799" y="222032"/>
                      </a:lnTo>
                      <a:cubicBezTo>
                        <a:pt x="71230" y="89859"/>
                        <a:pt x="237969" y="6277"/>
                        <a:pt x="438411" y="338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0">
                      <a:sysClr val="window" lastClr="FFFFFF">
                        <a:lumMod val="85000"/>
                      </a:sysClr>
                    </a:gs>
                  </a:gsLst>
                  <a:lin ang="8100000" scaled="1"/>
                </a:gra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1FB2723F-76E6-483B-83DD-0B911ABF6594}"/>
                    </a:ext>
                  </a:extLst>
                </p:cNvPr>
                <p:cNvSpPr/>
                <p:nvPr/>
              </p:nvSpPr>
              <p:spPr>
                <a:xfrm>
                  <a:off x="1235525" y="1152077"/>
                  <a:ext cx="1049608" cy="680901"/>
                </a:xfrm>
                <a:custGeom>
                  <a:avLst/>
                  <a:gdLst>
                    <a:gd name="connsiteX0" fmla="*/ 421298 w 1049608"/>
                    <a:gd name="connsiteY0" fmla="*/ 404 h 813272"/>
                    <a:gd name="connsiteX1" fmla="*/ 629656 w 1049608"/>
                    <a:gd name="connsiteY1" fmla="*/ 25508 h 813272"/>
                    <a:gd name="connsiteX2" fmla="*/ 1038922 w 1049608"/>
                    <a:gd name="connsiteY2" fmla="*/ 548075 h 813272"/>
                    <a:gd name="connsiteX3" fmla="*/ 419952 w 1049608"/>
                    <a:gd name="connsiteY3" fmla="*/ 787764 h 813272"/>
                    <a:gd name="connsiteX4" fmla="*/ 10686 w 1049608"/>
                    <a:gd name="connsiteY4" fmla="*/ 265197 h 813272"/>
                    <a:gd name="connsiteX5" fmla="*/ 421298 w 1049608"/>
                    <a:gd name="connsiteY5" fmla="*/ 404 h 813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9608" h="813272">
                      <a:moveTo>
                        <a:pt x="421298" y="404"/>
                      </a:moveTo>
                      <a:cubicBezTo>
                        <a:pt x="488112" y="-1960"/>
                        <a:pt x="558671" y="5979"/>
                        <a:pt x="629656" y="25508"/>
                      </a:cubicBezTo>
                      <a:cubicBezTo>
                        <a:pt x="913596" y="103623"/>
                        <a:pt x="1096831" y="337584"/>
                        <a:pt x="1038922" y="548075"/>
                      </a:cubicBezTo>
                      <a:cubicBezTo>
                        <a:pt x="981014" y="758567"/>
                        <a:pt x="703892" y="865879"/>
                        <a:pt x="419952" y="787764"/>
                      </a:cubicBezTo>
                      <a:cubicBezTo>
                        <a:pt x="136012" y="709649"/>
                        <a:pt x="-47223" y="475689"/>
                        <a:pt x="10686" y="265197"/>
                      </a:cubicBezTo>
                      <a:cubicBezTo>
                        <a:pt x="54117" y="107328"/>
                        <a:pt x="220856" y="7498"/>
                        <a:pt x="421298" y="404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770FFF12-8618-4AD4-93B6-405BFA5B30B4}"/>
                    </a:ext>
                  </a:extLst>
                </p:cNvPr>
                <p:cNvSpPr/>
                <p:nvPr/>
              </p:nvSpPr>
              <p:spPr>
                <a:xfrm>
                  <a:off x="1439684" y="1889916"/>
                  <a:ext cx="1088854" cy="866082"/>
                </a:xfrm>
                <a:custGeom>
                  <a:avLst/>
                  <a:gdLst>
                    <a:gd name="connsiteX0" fmla="*/ 438241 w 1088854"/>
                    <a:gd name="connsiteY0" fmla="*/ 338 h 866082"/>
                    <a:gd name="connsiteX1" fmla="*/ 646599 w 1088854"/>
                    <a:gd name="connsiteY1" fmla="*/ 21356 h 866082"/>
                    <a:gd name="connsiteX2" fmla="*/ 748082 w 1088854"/>
                    <a:gd name="connsiteY2" fmla="*/ 51705 h 866082"/>
                    <a:gd name="connsiteX3" fmla="*/ 761335 w 1088854"/>
                    <a:gd name="connsiteY3" fmla="*/ 57689 h 866082"/>
                    <a:gd name="connsiteX4" fmla="*/ 771783 w 1088854"/>
                    <a:gd name="connsiteY4" fmla="*/ 60998 h 866082"/>
                    <a:gd name="connsiteX5" fmla="*/ 793695 w 1088854"/>
                    <a:gd name="connsiteY5" fmla="*/ 72303 h 866082"/>
                    <a:gd name="connsiteX6" fmla="*/ 838478 w 1088854"/>
                    <a:gd name="connsiteY6" fmla="*/ 92526 h 866082"/>
                    <a:gd name="connsiteX7" fmla="*/ 862117 w 1088854"/>
                    <a:gd name="connsiteY7" fmla="*/ 107605 h 866082"/>
                    <a:gd name="connsiteX8" fmla="*/ 879003 w 1088854"/>
                    <a:gd name="connsiteY8" fmla="*/ 116316 h 866082"/>
                    <a:gd name="connsiteX9" fmla="*/ 892967 w 1088854"/>
                    <a:gd name="connsiteY9" fmla="*/ 127281 h 866082"/>
                    <a:gd name="connsiteX10" fmla="*/ 916142 w 1088854"/>
                    <a:gd name="connsiteY10" fmla="*/ 142062 h 866082"/>
                    <a:gd name="connsiteX11" fmla="*/ 947936 w 1088854"/>
                    <a:gd name="connsiteY11" fmla="*/ 170443 h 866082"/>
                    <a:gd name="connsiteX12" fmla="*/ 965042 w 1088854"/>
                    <a:gd name="connsiteY12" fmla="*/ 183874 h 866082"/>
                    <a:gd name="connsiteX13" fmla="*/ 970350 w 1088854"/>
                    <a:gd name="connsiteY13" fmla="*/ 190451 h 866082"/>
                    <a:gd name="connsiteX14" fmla="*/ 979426 w 1088854"/>
                    <a:gd name="connsiteY14" fmla="*/ 198551 h 866082"/>
                    <a:gd name="connsiteX15" fmla="*/ 1026687 w 1088854"/>
                    <a:gd name="connsiteY15" fmla="*/ 260237 h 866082"/>
                    <a:gd name="connsiteX16" fmla="*/ 1043540 w 1088854"/>
                    <a:gd name="connsiteY16" fmla="*/ 297326 h 866082"/>
                    <a:gd name="connsiteX17" fmla="*/ 1044255 w 1088854"/>
                    <a:gd name="connsiteY17" fmla="*/ 298047 h 866082"/>
                    <a:gd name="connsiteX18" fmla="*/ 1088854 w 1088854"/>
                    <a:gd name="connsiteY18" fmla="*/ 516665 h 866082"/>
                    <a:gd name="connsiteX19" fmla="*/ 1044255 w 1088854"/>
                    <a:gd name="connsiteY19" fmla="*/ 735283 h 866082"/>
                    <a:gd name="connsiteX20" fmla="*/ 1038259 w 1088854"/>
                    <a:gd name="connsiteY20" fmla="*/ 741330 h 866082"/>
                    <a:gd name="connsiteX21" fmla="*/ 1033974 w 1088854"/>
                    <a:gd name="connsiteY21" fmla="*/ 750574 h 866082"/>
                    <a:gd name="connsiteX22" fmla="*/ 1027376 w 1088854"/>
                    <a:gd name="connsiteY22" fmla="*/ 759195 h 866082"/>
                    <a:gd name="connsiteX23" fmla="*/ 1024288 w 1088854"/>
                    <a:gd name="connsiteY23" fmla="*/ 765248 h 866082"/>
                    <a:gd name="connsiteX24" fmla="*/ 1014397 w 1088854"/>
                    <a:gd name="connsiteY24" fmla="*/ 776154 h 866082"/>
                    <a:gd name="connsiteX25" fmla="*/ 1001572 w 1088854"/>
                    <a:gd name="connsiteY25" fmla="*/ 792909 h 866082"/>
                    <a:gd name="connsiteX26" fmla="*/ 989464 w 1088854"/>
                    <a:gd name="connsiteY26" fmla="*/ 803640 h 866082"/>
                    <a:gd name="connsiteX27" fmla="*/ 981757 w 1088854"/>
                    <a:gd name="connsiteY27" fmla="*/ 812136 h 866082"/>
                    <a:gd name="connsiteX28" fmla="*/ 971564 w 1088854"/>
                    <a:gd name="connsiteY28" fmla="*/ 819503 h 866082"/>
                    <a:gd name="connsiteX29" fmla="*/ 959710 w 1088854"/>
                    <a:gd name="connsiteY29" fmla="*/ 830008 h 866082"/>
                    <a:gd name="connsiteX30" fmla="*/ 909439 w 1088854"/>
                    <a:gd name="connsiteY30" fmla="*/ 861530 h 866082"/>
                    <a:gd name="connsiteX31" fmla="*/ 898557 w 1088854"/>
                    <a:gd name="connsiteY31" fmla="*/ 866082 h 866082"/>
                    <a:gd name="connsiteX32" fmla="*/ 24547 w 1088854"/>
                    <a:gd name="connsiteY32" fmla="*/ 485755 h 866082"/>
                    <a:gd name="connsiteX33" fmla="*/ 24937 w 1088854"/>
                    <a:gd name="connsiteY33" fmla="*/ 483317 h 866082"/>
                    <a:gd name="connsiteX34" fmla="*/ 14696 w 1088854"/>
                    <a:gd name="connsiteY34" fmla="*/ 474308 h 866082"/>
                    <a:gd name="connsiteX35" fmla="*/ 2938 w 1088854"/>
                    <a:gd name="connsiteY35" fmla="*/ 329964 h 866082"/>
                    <a:gd name="connsiteX36" fmla="*/ 27279 w 1088854"/>
                    <a:gd name="connsiteY36" fmla="*/ 222728 h 866082"/>
                    <a:gd name="connsiteX37" fmla="*/ 27614 w 1088854"/>
                    <a:gd name="connsiteY37" fmla="*/ 222123 h 866082"/>
                    <a:gd name="connsiteX38" fmla="*/ 27629 w 1088854"/>
                    <a:gd name="connsiteY38" fmla="*/ 222034 h 866082"/>
                    <a:gd name="connsiteX39" fmla="*/ 174055 w 1088854"/>
                    <a:gd name="connsiteY39" fmla="*/ 63849 h 866082"/>
                    <a:gd name="connsiteX40" fmla="*/ 174056 w 1088854"/>
                    <a:gd name="connsiteY40" fmla="*/ 63849 h 866082"/>
                    <a:gd name="connsiteX41" fmla="*/ 438241 w 1088854"/>
                    <a:gd name="connsiteY41" fmla="*/ 338 h 86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088854" h="866082">
                      <a:moveTo>
                        <a:pt x="438241" y="338"/>
                      </a:moveTo>
                      <a:cubicBezTo>
                        <a:pt x="505056" y="-1640"/>
                        <a:pt x="575614" y="5006"/>
                        <a:pt x="646599" y="21356"/>
                      </a:cubicBezTo>
                      <a:cubicBezTo>
                        <a:pt x="682092" y="29531"/>
                        <a:pt x="716011" y="39745"/>
                        <a:pt x="748082" y="51705"/>
                      </a:cubicBezTo>
                      <a:lnTo>
                        <a:pt x="761335" y="57689"/>
                      </a:lnTo>
                      <a:lnTo>
                        <a:pt x="771783" y="60998"/>
                      </a:lnTo>
                      <a:lnTo>
                        <a:pt x="793695" y="72303"/>
                      </a:lnTo>
                      <a:lnTo>
                        <a:pt x="838478" y="92526"/>
                      </a:lnTo>
                      <a:lnTo>
                        <a:pt x="862117" y="107605"/>
                      </a:lnTo>
                      <a:lnTo>
                        <a:pt x="879003" y="116316"/>
                      </a:lnTo>
                      <a:lnTo>
                        <a:pt x="892967" y="127281"/>
                      </a:lnTo>
                      <a:lnTo>
                        <a:pt x="916142" y="142062"/>
                      </a:lnTo>
                      <a:lnTo>
                        <a:pt x="947936" y="170443"/>
                      </a:lnTo>
                      <a:lnTo>
                        <a:pt x="965042" y="183874"/>
                      </a:lnTo>
                      <a:lnTo>
                        <a:pt x="970350" y="190451"/>
                      </a:lnTo>
                      <a:lnTo>
                        <a:pt x="979426" y="198551"/>
                      </a:lnTo>
                      <a:cubicBezTo>
                        <a:pt x="997942" y="218345"/>
                        <a:pt x="1013787" y="239005"/>
                        <a:pt x="1026687" y="260237"/>
                      </a:cubicBezTo>
                      <a:lnTo>
                        <a:pt x="1043540" y="297326"/>
                      </a:lnTo>
                      <a:lnTo>
                        <a:pt x="1044255" y="298047"/>
                      </a:lnTo>
                      <a:cubicBezTo>
                        <a:pt x="1070464" y="334066"/>
                        <a:pt x="1088854" y="418387"/>
                        <a:pt x="1088854" y="516665"/>
                      </a:cubicBezTo>
                      <a:cubicBezTo>
                        <a:pt x="1088855" y="614942"/>
                        <a:pt x="1070464" y="699264"/>
                        <a:pt x="1044255" y="735283"/>
                      </a:cubicBezTo>
                      <a:lnTo>
                        <a:pt x="1038259" y="741330"/>
                      </a:lnTo>
                      <a:lnTo>
                        <a:pt x="1033974" y="750574"/>
                      </a:lnTo>
                      <a:lnTo>
                        <a:pt x="1027376" y="759195"/>
                      </a:lnTo>
                      <a:lnTo>
                        <a:pt x="1024288" y="765248"/>
                      </a:lnTo>
                      <a:lnTo>
                        <a:pt x="1014397" y="776154"/>
                      </a:lnTo>
                      <a:lnTo>
                        <a:pt x="1001572" y="792909"/>
                      </a:lnTo>
                      <a:lnTo>
                        <a:pt x="989464" y="803640"/>
                      </a:lnTo>
                      <a:lnTo>
                        <a:pt x="981757" y="812136"/>
                      </a:lnTo>
                      <a:lnTo>
                        <a:pt x="971564" y="819503"/>
                      </a:lnTo>
                      <a:lnTo>
                        <a:pt x="959710" y="830008"/>
                      </a:lnTo>
                      <a:cubicBezTo>
                        <a:pt x="944296" y="841464"/>
                        <a:pt x="927481" y="851989"/>
                        <a:pt x="909439" y="861530"/>
                      </a:cubicBezTo>
                      <a:lnTo>
                        <a:pt x="898557" y="866082"/>
                      </a:lnTo>
                      <a:lnTo>
                        <a:pt x="24547" y="485755"/>
                      </a:lnTo>
                      <a:lnTo>
                        <a:pt x="24937" y="483317"/>
                      </a:lnTo>
                      <a:lnTo>
                        <a:pt x="14696" y="474308"/>
                      </a:lnTo>
                      <a:cubicBezTo>
                        <a:pt x="1443" y="449327"/>
                        <a:pt x="-3804" y="393577"/>
                        <a:pt x="2938" y="329964"/>
                      </a:cubicBezTo>
                      <a:cubicBezTo>
                        <a:pt x="7433" y="287554"/>
                        <a:pt x="16406" y="249679"/>
                        <a:pt x="27279" y="222728"/>
                      </a:cubicBezTo>
                      <a:lnTo>
                        <a:pt x="27614" y="222123"/>
                      </a:lnTo>
                      <a:lnTo>
                        <a:pt x="27629" y="222034"/>
                      </a:lnTo>
                      <a:cubicBezTo>
                        <a:pt x="49344" y="155947"/>
                        <a:pt x="101887" y="102009"/>
                        <a:pt x="174055" y="63849"/>
                      </a:cubicBezTo>
                      <a:lnTo>
                        <a:pt x="174056" y="63849"/>
                      </a:lnTo>
                      <a:cubicBezTo>
                        <a:pt x="246225" y="25689"/>
                        <a:pt x="338021" y="3309"/>
                        <a:pt x="438241" y="338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0F0AFA96-6B1C-4590-A329-222F0EB0D848}"/>
                    </a:ext>
                  </a:extLst>
                </p:cNvPr>
                <p:cNvSpPr/>
                <p:nvPr/>
              </p:nvSpPr>
              <p:spPr>
                <a:xfrm>
                  <a:off x="1464231" y="1891073"/>
                  <a:ext cx="1042005" cy="621607"/>
                </a:xfrm>
                <a:custGeom>
                  <a:avLst/>
                  <a:gdLst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0 w 1042005"/>
                    <a:gd name="connsiteY5" fmla="*/ 241279 h 621607"/>
                    <a:gd name="connsiteX6" fmla="*/ 3083 w 1042005"/>
                    <a:gd name="connsiteY6" fmla="*/ 222033 h 621607"/>
                    <a:gd name="connsiteX7" fmla="*/ 413695 w 1042005"/>
                    <a:gd name="connsiteY7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1725 w 1042005"/>
                    <a:gd name="connsiteY5" fmla="*/ 278246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1725 w 1042005"/>
                    <a:gd name="connsiteY5" fmla="*/ 278246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1725 w 1042005"/>
                    <a:gd name="connsiteY5" fmla="*/ 278246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1725 w 1042005"/>
                    <a:gd name="connsiteY5" fmla="*/ 278246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1725 w 1042005"/>
                    <a:gd name="connsiteY5" fmla="*/ 278246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76487 w 1042005"/>
                    <a:gd name="connsiteY5" fmla="*/ 252052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50293 w 1042005"/>
                    <a:gd name="connsiteY5" fmla="*/ 235383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50293 w 1042005"/>
                    <a:gd name="connsiteY5" fmla="*/ 235383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43150 w 1042005"/>
                    <a:gd name="connsiteY5" fmla="*/ 223477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  <a:gd name="connsiteX0" fmla="*/ 413695 w 1042005"/>
                    <a:gd name="connsiteY0" fmla="*/ 338 h 621607"/>
                    <a:gd name="connsiteX1" fmla="*/ 622053 w 1042005"/>
                    <a:gd name="connsiteY1" fmla="*/ 21356 h 621607"/>
                    <a:gd name="connsiteX2" fmla="*/ 1031319 w 1042005"/>
                    <a:gd name="connsiteY2" fmla="*/ 458869 h 621607"/>
                    <a:gd name="connsiteX3" fmla="*/ 884892 w 1042005"/>
                    <a:gd name="connsiteY3" fmla="*/ 617054 h 621607"/>
                    <a:gd name="connsiteX4" fmla="*/ 874011 w 1042005"/>
                    <a:gd name="connsiteY4" fmla="*/ 621607 h 621607"/>
                    <a:gd name="connsiteX5" fmla="*/ 443150 w 1042005"/>
                    <a:gd name="connsiteY5" fmla="*/ 223477 h 621607"/>
                    <a:gd name="connsiteX6" fmla="*/ 0 w 1042005"/>
                    <a:gd name="connsiteY6" fmla="*/ 241279 h 621607"/>
                    <a:gd name="connsiteX7" fmla="*/ 3083 w 1042005"/>
                    <a:gd name="connsiteY7" fmla="*/ 222033 h 621607"/>
                    <a:gd name="connsiteX8" fmla="*/ 413695 w 1042005"/>
                    <a:gd name="connsiteY8" fmla="*/ 338 h 621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2005" h="621607">
                      <a:moveTo>
                        <a:pt x="413695" y="338"/>
                      </a:moveTo>
                      <a:cubicBezTo>
                        <a:pt x="480509" y="-1641"/>
                        <a:pt x="551068" y="5006"/>
                        <a:pt x="622053" y="21356"/>
                      </a:cubicBezTo>
                      <a:cubicBezTo>
                        <a:pt x="905993" y="86757"/>
                        <a:pt x="1089228" y="282638"/>
                        <a:pt x="1031319" y="458869"/>
                      </a:cubicBezTo>
                      <a:cubicBezTo>
                        <a:pt x="1009604" y="524955"/>
                        <a:pt x="957061" y="578894"/>
                        <a:pt x="884892" y="617054"/>
                      </a:cubicBezTo>
                      <a:lnTo>
                        <a:pt x="874011" y="621607"/>
                      </a:lnTo>
                      <a:cubicBezTo>
                        <a:pt x="812148" y="496041"/>
                        <a:pt x="650271" y="270462"/>
                        <a:pt x="443150" y="223477"/>
                      </a:cubicBezTo>
                      <a:cubicBezTo>
                        <a:pt x="236029" y="176492"/>
                        <a:pt x="150099" y="213119"/>
                        <a:pt x="0" y="241279"/>
                      </a:cubicBezTo>
                      <a:lnTo>
                        <a:pt x="3083" y="222033"/>
                      </a:lnTo>
                      <a:cubicBezTo>
                        <a:pt x="46514" y="89859"/>
                        <a:pt x="213253" y="6278"/>
                        <a:pt x="413695" y="33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FE153445-7BCB-436B-8BDE-B0B44A9BEE73}"/>
                    </a:ext>
                  </a:extLst>
                </p:cNvPr>
                <p:cNvSpPr/>
                <p:nvPr/>
              </p:nvSpPr>
              <p:spPr>
                <a:xfrm>
                  <a:off x="2336006" y="2215005"/>
                  <a:ext cx="192532" cy="540993"/>
                </a:xfrm>
                <a:custGeom>
                  <a:avLst/>
                  <a:gdLst>
                    <a:gd name="connsiteX0" fmla="*/ 161651 w 192532"/>
                    <a:gd name="connsiteY0" fmla="*/ 0 h 540993"/>
                    <a:gd name="connsiteX1" fmla="*/ 165959 w 192532"/>
                    <a:gd name="connsiteY1" fmla="*/ 8492 h 540993"/>
                    <a:gd name="connsiteX2" fmla="*/ 192532 w 192532"/>
                    <a:gd name="connsiteY2" fmla="*/ 191576 h 540993"/>
                    <a:gd name="connsiteX3" fmla="*/ 147933 w 192532"/>
                    <a:gd name="connsiteY3" fmla="*/ 410194 h 540993"/>
                    <a:gd name="connsiteX4" fmla="*/ 141937 w 192532"/>
                    <a:gd name="connsiteY4" fmla="*/ 416241 h 540993"/>
                    <a:gd name="connsiteX5" fmla="*/ 137652 w 192532"/>
                    <a:gd name="connsiteY5" fmla="*/ 425485 h 540993"/>
                    <a:gd name="connsiteX6" fmla="*/ 131054 w 192532"/>
                    <a:gd name="connsiteY6" fmla="*/ 434106 h 540993"/>
                    <a:gd name="connsiteX7" fmla="*/ 127966 w 192532"/>
                    <a:gd name="connsiteY7" fmla="*/ 440159 h 540993"/>
                    <a:gd name="connsiteX8" fmla="*/ 118075 w 192532"/>
                    <a:gd name="connsiteY8" fmla="*/ 451065 h 540993"/>
                    <a:gd name="connsiteX9" fmla="*/ 105250 w 192532"/>
                    <a:gd name="connsiteY9" fmla="*/ 467820 h 540993"/>
                    <a:gd name="connsiteX10" fmla="*/ 93142 w 192532"/>
                    <a:gd name="connsiteY10" fmla="*/ 478551 h 540993"/>
                    <a:gd name="connsiteX11" fmla="*/ 85435 w 192532"/>
                    <a:gd name="connsiteY11" fmla="*/ 487047 h 540993"/>
                    <a:gd name="connsiteX12" fmla="*/ 75242 w 192532"/>
                    <a:gd name="connsiteY12" fmla="*/ 494414 h 540993"/>
                    <a:gd name="connsiteX13" fmla="*/ 63388 w 192532"/>
                    <a:gd name="connsiteY13" fmla="*/ 504919 h 540993"/>
                    <a:gd name="connsiteX14" fmla="*/ 13117 w 192532"/>
                    <a:gd name="connsiteY14" fmla="*/ 536441 h 540993"/>
                    <a:gd name="connsiteX15" fmla="*/ 2235 w 192532"/>
                    <a:gd name="connsiteY15" fmla="*/ 540993 h 540993"/>
                    <a:gd name="connsiteX16" fmla="*/ 0 w 192532"/>
                    <a:gd name="connsiteY16" fmla="*/ 540021 h 540993"/>
                    <a:gd name="connsiteX17" fmla="*/ 0 w 192532"/>
                    <a:gd name="connsiteY17" fmla="*/ 294801 h 540993"/>
                    <a:gd name="connsiteX18" fmla="*/ 4601 w 192532"/>
                    <a:gd name="connsiteY18" fmla="*/ 292876 h 540993"/>
                    <a:gd name="connsiteX19" fmla="*/ 158966 w 192532"/>
                    <a:gd name="connsiteY19" fmla="*/ 126116 h 540993"/>
                    <a:gd name="connsiteX20" fmla="*/ 170232 w 192532"/>
                    <a:gd name="connsiteY20" fmla="*/ 55785 h 540993"/>
                    <a:gd name="connsiteX21" fmla="*/ 161651 w 192532"/>
                    <a:gd name="connsiteY21" fmla="*/ 0 h 540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2532" h="540993">
                      <a:moveTo>
                        <a:pt x="161651" y="0"/>
                      </a:moveTo>
                      <a:lnTo>
                        <a:pt x="165959" y="8492"/>
                      </a:lnTo>
                      <a:cubicBezTo>
                        <a:pt x="182188" y="52010"/>
                        <a:pt x="192532" y="117868"/>
                        <a:pt x="192532" y="191576"/>
                      </a:cubicBezTo>
                      <a:cubicBezTo>
                        <a:pt x="192533" y="289853"/>
                        <a:pt x="174142" y="374175"/>
                        <a:pt x="147933" y="410194"/>
                      </a:cubicBezTo>
                      <a:lnTo>
                        <a:pt x="141937" y="416241"/>
                      </a:lnTo>
                      <a:lnTo>
                        <a:pt x="137652" y="425485"/>
                      </a:lnTo>
                      <a:lnTo>
                        <a:pt x="131054" y="434106"/>
                      </a:lnTo>
                      <a:lnTo>
                        <a:pt x="127966" y="440159"/>
                      </a:lnTo>
                      <a:lnTo>
                        <a:pt x="118075" y="451065"/>
                      </a:lnTo>
                      <a:lnTo>
                        <a:pt x="105250" y="467820"/>
                      </a:lnTo>
                      <a:lnTo>
                        <a:pt x="93142" y="478551"/>
                      </a:lnTo>
                      <a:lnTo>
                        <a:pt x="85435" y="487047"/>
                      </a:lnTo>
                      <a:lnTo>
                        <a:pt x="75242" y="494414"/>
                      </a:lnTo>
                      <a:lnTo>
                        <a:pt x="63388" y="504919"/>
                      </a:lnTo>
                      <a:cubicBezTo>
                        <a:pt x="47974" y="516375"/>
                        <a:pt x="31159" y="526900"/>
                        <a:pt x="13117" y="536441"/>
                      </a:cubicBezTo>
                      <a:lnTo>
                        <a:pt x="2235" y="540993"/>
                      </a:lnTo>
                      <a:lnTo>
                        <a:pt x="0" y="540021"/>
                      </a:lnTo>
                      <a:lnTo>
                        <a:pt x="0" y="294801"/>
                      </a:lnTo>
                      <a:lnTo>
                        <a:pt x="4601" y="292876"/>
                      </a:lnTo>
                      <a:cubicBezTo>
                        <a:pt x="80682" y="252648"/>
                        <a:pt x="136074" y="195785"/>
                        <a:pt x="158966" y="126116"/>
                      </a:cubicBezTo>
                      <a:cubicBezTo>
                        <a:pt x="166597" y="102893"/>
                        <a:pt x="170256" y="79346"/>
                        <a:pt x="170232" y="55785"/>
                      </a:cubicBezTo>
                      <a:lnTo>
                        <a:pt x="161651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0">
                      <a:sysClr val="window" lastClr="FFFFFF">
                        <a:lumMod val="85000"/>
                      </a:sysClr>
                    </a:gs>
                  </a:gsLst>
                  <a:lin ang="8100000" scaled="1"/>
                </a:gra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55" name="グループ化 154">
                  <a:extLst>
                    <a:ext uri="{FF2B5EF4-FFF2-40B4-BE49-F238E27FC236}">
                      <a16:creationId xmlns:a16="http://schemas.microsoft.com/office/drawing/2014/main" id="{BEF5655B-48B2-4141-8354-848164E6797B}"/>
                    </a:ext>
                  </a:extLst>
                </p:cNvPr>
                <p:cNvGrpSpPr/>
                <p:nvPr/>
              </p:nvGrpSpPr>
              <p:grpSpPr>
                <a:xfrm>
                  <a:off x="1464469" y="2127297"/>
                  <a:ext cx="847725" cy="586840"/>
                  <a:chOff x="1463497" y="2133518"/>
                  <a:chExt cx="848697" cy="580621"/>
                </a:xfrm>
                <a:solidFill>
                  <a:srgbClr val="FFC000">
                    <a:lumMod val="60000"/>
                    <a:lumOff val="40000"/>
                  </a:srgbClr>
                </a:solidFill>
              </p:grpSpPr>
              <p:sp>
                <p:nvSpPr>
                  <p:cNvPr id="157" name="フリーフォーム: 図形 156">
                    <a:extLst>
                      <a:ext uri="{FF2B5EF4-FFF2-40B4-BE49-F238E27FC236}">
                        <a16:creationId xmlns:a16="http://schemas.microsoft.com/office/drawing/2014/main" id="{2416A45A-0AE5-42E2-965A-BDE32BD57187}"/>
                      </a:ext>
                    </a:extLst>
                  </p:cNvPr>
                  <p:cNvSpPr/>
                  <p:nvPr/>
                </p:nvSpPr>
                <p:spPr>
                  <a:xfrm>
                    <a:off x="1463497" y="2178390"/>
                    <a:ext cx="848697" cy="535749"/>
                  </a:xfrm>
                  <a:custGeom>
                    <a:avLst/>
                    <a:gdLst>
                      <a:gd name="connsiteX0" fmla="*/ 13061 w 848697"/>
                      <a:gd name="connsiteY0" fmla="*/ 0 h 535749"/>
                      <a:gd name="connsiteX1" fmla="*/ 848697 w 848697"/>
                      <a:gd name="connsiteY1" fmla="*/ 363629 h 535749"/>
                      <a:gd name="connsiteX2" fmla="*/ 848697 w 848697"/>
                      <a:gd name="connsiteY2" fmla="*/ 535749 h 535749"/>
                      <a:gd name="connsiteX3" fmla="*/ 4479 w 848697"/>
                      <a:gd name="connsiteY3" fmla="*/ 168386 h 535749"/>
                      <a:gd name="connsiteX4" fmla="*/ 1320 w 848697"/>
                      <a:gd name="connsiteY4" fmla="*/ 147199 h 535749"/>
                      <a:gd name="connsiteX5" fmla="*/ 2939 w 848697"/>
                      <a:gd name="connsiteY5" fmla="*/ 60540 h 535749"/>
                      <a:gd name="connsiteX6" fmla="*/ 12718 w 848697"/>
                      <a:gd name="connsiteY6" fmla="*/ 1125 h 535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8697" h="535749">
                        <a:moveTo>
                          <a:pt x="13061" y="0"/>
                        </a:moveTo>
                        <a:lnTo>
                          <a:pt x="848697" y="363629"/>
                        </a:lnTo>
                        <a:lnTo>
                          <a:pt x="848697" y="535749"/>
                        </a:lnTo>
                        <a:lnTo>
                          <a:pt x="4479" y="168386"/>
                        </a:lnTo>
                        <a:lnTo>
                          <a:pt x="1320" y="147199"/>
                        </a:lnTo>
                        <a:cubicBezTo>
                          <a:pt x="-806" y="122187"/>
                          <a:pt x="-432" y="92347"/>
                          <a:pt x="2939" y="60540"/>
                        </a:cubicBezTo>
                        <a:cubicBezTo>
                          <a:pt x="5187" y="39335"/>
                          <a:pt x="8554" y="19264"/>
                          <a:pt x="12718" y="1125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8" name="フリーフォーム: 図形 157">
                    <a:extLst>
                      <a:ext uri="{FF2B5EF4-FFF2-40B4-BE49-F238E27FC236}">
                        <a16:creationId xmlns:a16="http://schemas.microsoft.com/office/drawing/2014/main" id="{1A107A0B-D2EF-4F7A-A5D3-FA78D9ABF2C2}"/>
                      </a:ext>
                    </a:extLst>
                  </p:cNvPr>
                  <p:cNvSpPr/>
                  <p:nvPr/>
                </p:nvSpPr>
                <p:spPr>
                  <a:xfrm>
                    <a:off x="1478756" y="2133518"/>
                    <a:ext cx="828675" cy="407275"/>
                  </a:xfrm>
                  <a:custGeom>
                    <a:avLst/>
                    <a:gdLst>
                      <a:gd name="connsiteX0" fmla="*/ 0 w 828675"/>
                      <a:gd name="connsiteY0" fmla="*/ 19050 h 376238"/>
                      <a:gd name="connsiteX1" fmla="*/ 828675 w 828675"/>
                      <a:gd name="connsiteY1" fmla="*/ 376238 h 376238"/>
                      <a:gd name="connsiteX2" fmla="*/ 464344 w 828675"/>
                      <a:gd name="connsiteY2" fmla="*/ 0 h 376238"/>
                      <a:gd name="connsiteX3" fmla="*/ 0 w 828675"/>
                      <a:gd name="connsiteY3" fmla="*/ 19050 h 376238"/>
                      <a:gd name="connsiteX0" fmla="*/ 0 w 828675"/>
                      <a:gd name="connsiteY0" fmla="*/ 56742 h 413930"/>
                      <a:gd name="connsiteX1" fmla="*/ 828675 w 828675"/>
                      <a:gd name="connsiteY1" fmla="*/ 413930 h 413930"/>
                      <a:gd name="connsiteX2" fmla="*/ 464344 w 828675"/>
                      <a:gd name="connsiteY2" fmla="*/ 37692 h 413930"/>
                      <a:gd name="connsiteX3" fmla="*/ 0 w 828675"/>
                      <a:gd name="connsiteY3" fmla="*/ 56742 h 413930"/>
                      <a:gd name="connsiteX0" fmla="*/ 0 w 828675"/>
                      <a:gd name="connsiteY0" fmla="*/ 63445 h 420633"/>
                      <a:gd name="connsiteX1" fmla="*/ 828675 w 828675"/>
                      <a:gd name="connsiteY1" fmla="*/ 420633 h 420633"/>
                      <a:gd name="connsiteX2" fmla="*/ 464344 w 828675"/>
                      <a:gd name="connsiteY2" fmla="*/ 44395 h 420633"/>
                      <a:gd name="connsiteX3" fmla="*/ 0 w 828675"/>
                      <a:gd name="connsiteY3" fmla="*/ 63445 h 420633"/>
                      <a:gd name="connsiteX0" fmla="*/ 0 w 828675"/>
                      <a:gd name="connsiteY0" fmla="*/ 63445 h 420633"/>
                      <a:gd name="connsiteX1" fmla="*/ 828675 w 828675"/>
                      <a:gd name="connsiteY1" fmla="*/ 420633 h 420633"/>
                      <a:gd name="connsiteX2" fmla="*/ 464344 w 828675"/>
                      <a:gd name="connsiteY2" fmla="*/ 44395 h 420633"/>
                      <a:gd name="connsiteX3" fmla="*/ 0 w 828675"/>
                      <a:gd name="connsiteY3" fmla="*/ 63445 h 420633"/>
                      <a:gd name="connsiteX0" fmla="*/ 0 w 828675"/>
                      <a:gd name="connsiteY0" fmla="*/ 53625 h 410813"/>
                      <a:gd name="connsiteX1" fmla="*/ 828675 w 828675"/>
                      <a:gd name="connsiteY1" fmla="*/ 410813 h 410813"/>
                      <a:gd name="connsiteX2" fmla="*/ 485775 w 828675"/>
                      <a:gd name="connsiteY2" fmla="*/ 48863 h 410813"/>
                      <a:gd name="connsiteX3" fmla="*/ 0 w 828675"/>
                      <a:gd name="connsiteY3" fmla="*/ 53625 h 410813"/>
                      <a:gd name="connsiteX0" fmla="*/ 0 w 828675"/>
                      <a:gd name="connsiteY0" fmla="*/ 60088 h 417276"/>
                      <a:gd name="connsiteX1" fmla="*/ 828675 w 828675"/>
                      <a:gd name="connsiteY1" fmla="*/ 417276 h 417276"/>
                      <a:gd name="connsiteX2" fmla="*/ 476250 w 828675"/>
                      <a:gd name="connsiteY2" fmla="*/ 45801 h 417276"/>
                      <a:gd name="connsiteX3" fmla="*/ 0 w 828675"/>
                      <a:gd name="connsiteY3" fmla="*/ 60088 h 417276"/>
                      <a:gd name="connsiteX0" fmla="*/ 0 w 828675"/>
                      <a:gd name="connsiteY0" fmla="*/ 57988 h 415176"/>
                      <a:gd name="connsiteX1" fmla="*/ 828675 w 828675"/>
                      <a:gd name="connsiteY1" fmla="*/ 415176 h 415176"/>
                      <a:gd name="connsiteX2" fmla="*/ 476250 w 828675"/>
                      <a:gd name="connsiteY2" fmla="*/ 43701 h 415176"/>
                      <a:gd name="connsiteX3" fmla="*/ 0 w 828675"/>
                      <a:gd name="connsiteY3" fmla="*/ 57988 h 415176"/>
                      <a:gd name="connsiteX0" fmla="*/ 0 w 828675"/>
                      <a:gd name="connsiteY0" fmla="*/ 50088 h 407276"/>
                      <a:gd name="connsiteX1" fmla="*/ 828675 w 828675"/>
                      <a:gd name="connsiteY1" fmla="*/ 407276 h 407276"/>
                      <a:gd name="connsiteX2" fmla="*/ 476250 w 828675"/>
                      <a:gd name="connsiteY2" fmla="*/ 47582 h 407276"/>
                      <a:gd name="connsiteX3" fmla="*/ 0 w 828675"/>
                      <a:gd name="connsiteY3" fmla="*/ 50088 h 407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8675" h="407276">
                        <a:moveTo>
                          <a:pt x="0" y="50088"/>
                        </a:moveTo>
                        <a:lnTo>
                          <a:pt x="828675" y="407276"/>
                        </a:lnTo>
                        <a:cubicBezTo>
                          <a:pt x="790575" y="293769"/>
                          <a:pt x="676276" y="134894"/>
                          <a:pt x="476250" y="47582"/>
                        </a:cubicBezTo>
                        <a:cubicBezTo>
                          <a:pt x="276224" y="-39730"/>
                          <a:pt x="50006" y="12781"/>
                          <a:pt x="0" y="50088"/>
                        </a:cubicBezTo>
                        <a:close/>
                      </a:path>
                    </a:pathLst>
                  </a:custGeom>
                  <a:pattFill prst="lgConfetti">
                    <a:fgClr>
                      <a:srgbClr val="C00000"/>
                    </a:fgClr>
                    <a:bgClr>
                      <a:srgbClr val="663300"/>
                    </a:bgClr>
                  </a:pattFill>
                  <a:ln w="12700" cap="flat" cmpd="sng" algn="ctr">
                    <a:solidFill>
                      <a:srgbClr val="ED7D31">
                        <a:lumMod val="5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EB4DEF6F-CA9A-433F-84A6-D06075AF2340}"/>
                    </a:ext>
                  </a:extLst>
                </p:cNvPr>
                <p:cNvSpPr/>
                <p:nvPr/>
              </p:nvSpPr>
              <p:spPr>
                <a:xfrm>
                  <a:off x="1439684" y="1152631"/>
                  <a:ext cx="798961" cy="339896"/>
                </a:xfrm>
                <a:custGeom>
                  <a:avLst/>
                  <a:gdLst>
                    <a:gd name="connsiteX0" fmla="*/ 0 w 1004887"/>
                    <a:gd name="connsiteY0" fmla="*/ 63451 h 382664"/>
                    <a:gd name="connsiteX1" fmla="*/ 192881 w 1004887"/>
                    <a:gd name="connsiteY1" fmla="*/ 77739 h 382664"/>
                    <a:gd name="connsiteX2" fmla="*/ 488156 w 1004887"/>
                    <a:gd name="connsiteY2" fmla="*/ 1539 h 382664"/>
                    <a:gd name="connsiteX3" fmla="*/ 773906 w 1004887"/>
                    <a:gd name="connsiteY3" fmla="*/ 158701 h 382664"/>
                    <a:gd name="connsiteX4" fmla="*/ 892969 w 1004887"/>
                    <a:gd name="connsiteY4" fmla="*/ 353964 h 382664"/>
                    <a:gd name="connsiteX5" fmla="*/ 1004887 w 1004887"/>
                    <a:gd name="connsiteY5" fmla="*/ 377776 h 382664"/>
                    <a:gd name="connsiteX0" fmla="*/ 0 w 1004887"/>
                    <a:gd name="connsiteY0" fmla="*/ 63950 h 383163"/>
                    <a:gd name="connsiteX1" fmla="*/ 192881 w 1004887"/>
                    <a:gd name="connsiteY1" fmla="*/ 78238 h 383163"/>
                    <a:gd name="connsiteX2" fmla="*/ 488156 w 1004887"/>
                    <a:gd name="connsiteY2" fmla="*/ 2038 h 383163"/>
                    <a:gd name="connsiteX3" fmla="*/ 773906 w 1004887"/>
                    <a:gd name="connsiteY3" fmla="*/ 159200 h 383163"/>
                    <a:gd name="connsiteX4" fmla="*/ 892969 w 1004887"/>
                    <a:gd name="connsiteY4" fmla="*/ 354463 h 383163"/>
                    <a:gd name="connsiteX5" fmla="*/ 1004887 w 1004887"/>
                    <a:gd name="connsiteY5" fmla="*/ 378275 h 383163"/>
                    <a:gd name="connsiteX0" fmla="*/ 0 w 1004887"/>
                    <a:gd name="connsiteY0" fmla="*/ 72971 h 392184"/>
                    <a:gd name="connsiteX1" fmla="*/ 192881 w 1004887"/>
                    <a:gd name="connsiteY1" fmla="*/ 87259 h 392184"/>
                    <a:gd name="connsiteX2" fmla="*/ 488156 w 1004887"/>
                    <a:gd name="connsiteY2" fmla="*/ 11059 h 392184"/>
                    <a:gd name="connsiteX3" fmla="*/ 892969 w 1004887"/>
                    <a:gd name="connsiteY3" fmla="*/ 363484 h 392184"/>
                    <a:gd name="connsiteX4" fmla="*/ 1004887 w 1004887"/>
                    <a:gd name="connsiteY4" fmla="*/ 387296 h 392184"/>
                    <a:gd name="connsiteX0" fmla="*/ 0 w 1004887"/>
                    <a:gd name="connsiteY0" fmla="*/ 84593 h 403806"/>
                    <a:gd name="connsiteX1" fmla="*/ 192881 w 1004887"/>
                    <a:gd name="connsiteY1" fmla="*/ 98881 h 403806"/>
                    <a:gd name="connsiteX2" fmla="*/ 488156 w 1004887"/>
                    <a:gd name="connsiteY2" fmla="*/ 22681 h 403806"/>
                    <a:gd name="connsiteX3" fmla="*/ 892969 w 1004887"/>
                    <a:gd name="connsiteY3" fmla="*/ 375106 h 403806"/>
                    <a:gd name="connsiteX4" fmla="*/ 1004887 w 1004887"/>
                    <a:gd name="connsiteY4" fmla="*/ 398918 h 403806"/>
                    <a:gd name="connsiteX0" fmla="*/ 0 w 1004887"/>
                    <a:gd name="connsiteY0" fmla="*/ 106312 h 425525"/>
                    <a:gd name="connsiteX1" fmla="*/ 192881 w 1004887"/>
                    <a:gd name="connsiteY1" fmla="*/ 120600 h 425525"/>
                    <a:gd name="connsiteX2" fmla="*/ 590550 w 1004887"/>
                    <a:gd name="connsiteY2" fmla="*/ 20587 h 425525"/>
                    <a:gd name="connsiteX3" fmla="*/ 892969 w 1004887"/>
                    <a:gd name="connsiteY3" fmla="*/ 396825 h 425525"/>
                    <a:gd name="connsiteX4" fmla="*/ 1004887 w 1004887"/>
                    <a:gd name="connsiteY4" fmla="*/ 420637 h 425525"/>
                    <a:gd name="connsiteX0" fmla="*/ 0 w 1004887"/>
                    <a:gd name="connsiteY0" fmla="*/ 90502 h 409715"/>
                    <a:gd name="connsiteX1" fmla="*/ 192881 w 1004887"/>
                    <a:gd name="connsiteY1" fmla="*/ 104790 h 409715"/>
                    <a:gd name="connsiteX2" fmla="*/ 590550 w 1004887"/>
                    <a:gd name="connsiteY2" fmla="*/ 4777 h 409715"/>
                    <a:gd name="connsiteX3" fmla="*/ 892969 w 1004887"/>
                    <a:gd name="connsiteY3" fmla="*/ 381015 h 409715"/>
                    <a:gd name="connsiteX4" fmla="*/ 1004887 w 1004887"/>
                    <a:gd name="connsiteY4" fmla="*/ 404827 h 409715"/>
                    <a:gd name="connsiteX0" fmla="*/ 0 w 942974"/>
                    <a:gd name="connsiteY0" fmla="*/ 97685 h 409754"/>
                    <a:gd name="connsiteX1" fmla="*/ 130968 w 942974"/>
                    <a:gd name="connsiteY1" fmla="*/ 104829 h 409754"/>
                    <a:gd name="connsiteX2" fmla="*/ 528637 w 942974"/>
                    <a:gd name="connsiteY2" fmla="*/ 4816 h 409754"/>
                    <a:gd name="connsiteX3" fmla="*/ 831056 w 942974"/>
                    <a:gd name="connsiteY3" fmla="*/ 381054 h 409754"/>
                    <a:gd name="connsiteX4" fmla="*/ 942974 w 942974"/>
                    <a:gd name="connsiteY4" fmla="*/ 404866 h 409754"/>
                    <a:gd name="connsiteX0" fmla="*/ 0 w 935830"/>
                    <a:gd name="connsiteY0" fmla="*/ 97685 h 423287"/>
                    <a:gd name="connsiteX1" fmla="*/ 130968 w 935830"/>
                    <a:gd name="connsiteY1" fmla="*/ 104829 h 423287"/>
                    <a:gd name="connsiteX2" fmla="*/ 528637 w 935830"/>
                    <a:gd name="connsiteY2" fmla="*/ 4816 h 423287"/>
                    <a:gd name="connsiteX3" fmla="*/ 831056 w 935830"/>
                    <a:gd name="connsiteY3" fmla="*/ 381054 h 423287"/>
                    <a:gd name="connsiteX4" fmla="*/ 935830 w 935830"/>
                    <a:gd name="connsiteY4" fmla="*/ 421534 h 423287"/>
                    <a:gd name="connsiteX0" fmla="*/ 0 w 935830"/>
                    <a:gd name="connsiteY0" fmla="*/ 97685 h 423287"/>
                    <a:gd name="connsiteX1" fmla="*/ 130968 w 935830"/>
                    <a:gd name="connsiteY1" fmla="*/ 104829 h 423287"/>
                    <a:gd name="connsiteX2" fmla="*/ 550069 w 935830"/>
                    <a:gd name="connsiteY2" fmla="*/ 4816 h 423287"/>
                    <a:gd name="connsiteX3" fmla="*/ 831056 w 935830"/>
                    <a:gd name="connsiteY3" fmla="*/ 381054 h 423287"/>
                    <a:gd name="connsiteX4" fmla="*/ 935830 w 935830"/>
                    <a:gd name="connsiteY4" fmla="*/ 421534 h 423287"/>
                    <a:gd name="connsiteX0" fmla="*/ 0 w 935830"/>
                    <a:gd name="connsiteY0" fmla="*/ 107489 h 433091"/>
                    <a:gd name="connsiteX1" fmla="*/ 130968 w 935830"/>
                    <a:gd name="connsiteY1" fmla="*/ 114633 h 433091"/>
                    <a:gd name="connsiteX2" fmla="*/ 550069 w 935830"/>
                    <a:gd name="connsiteY2" fmla="*/ 14620 h 433091"/>
                    <a:gd name="connsiteX3" fmla="*/ 831056 w 935830"/>
                    <a:gd name="connsiteY3" fmla="*/ 390858 h 433091"/>
                    <a:gd name="connsiteX4" fmla="*/ 935830 w 935830"/>
                    <a:gd name="connsiteY4" fmla="*/ 431338 h 433091"/>
                    <a:gd name="connsiteX0" fmla="*/ 0 w 935830"/>
                    <a:gd name="connsiteY0" fmla="*/ 102651 h 428253"/>
                    <a:gd name="connsiteX1" fmla="*/ 109184 w 935830"/>
                    <a:gd name="connsiteY1" fmla="*/ 109794 h 428253"/>
                    <a:gd name="connsiteX2" fmla="*/ 550069 w 935830"/>
                    <a:gd name="connsiteY2" fmla="*/ 9782 h 428253"/>
                    <a:gd name="connsiteX3" fmla="*/ 831056 w 935830"/>
                    <a:gd name="connsiteY3" fmla="*/ 386020 h 428253"/>
                    <a:gd name="connsiteX4" fmla="*/ 935830 w 935830"/>
                    <a:gd name="connsiteY4" fmla="*/ 426500 h 428253"/>
                    <a:gd name="connsiteX0" fmla="*/ 0 w 935830"/>
                    <a:gd name="connsiteY0" fmla="*/ 121694 h 447296"/>
                    <a:gd name="connsiteX1" fmla="*/ 109184 w 935830"/>
                    <a:gd name="connsiteY1" fmla="*/ 128837 h 447296"/>
                    <a:gd name="connsiteX2" fmla="*/ 550069 w 935830"/>
                    <a:gd name="connsiteY2" fmla="*/ 28825 h 447296"/>
                    <a:gd name="connsiteX3" fmla="*/ 831056 w 935830"/>
                    <a:gd name="connsiteY3" fmla="*/ 405063 h 447296"/>
                    <a:gd name="connsiteX4" fmla="*/ 935830 w 935830"/>
                    <a:gd name="connsiteY4" fmla="*/ 445543 h 447296"/>
                    <a:gd name="connsiteX0" fmla="*/ 0 w 946722"/>
                    <a:gd name="connsiteY0" fmla="*/ 121694 h 491197"/>
                    <a:gd name="connsiteX1" fmla="*/ 109184 w 946722"/>
                    <a:gd name="connsiteY1" fmla="*/ 128837 h 491197"/>
                    <a:gd name="connsiteX2" fmla="*/ 550069 w 946722"/>
                    <a:gd name="connsiteY2" fmla="*/ 28825 h 491197"/>
                    <a:gd name="connsiteX3" fmla="*/ 831056 w 946722"/>
                    <a:gd name="connsiteY3" fmla="*/ 405063 h 491197"/>
                    <a:gd name="connsiteX4" fmla="*/ 946722 w 946722"/>
                    <a:gd name="connsiteY4" fmla="*/ 490697 h 491197"/>
                    <a:gd name="connsiteX0" fmla="*/ 0 w 946722"/>
                    <a:gd name="connsiteY0" fmla="*/ 121694 h 490697"/>
                    <a:gd name="connsiteX1" fmla="*/ 109184 w 946722"/>
                    <a:gd name="connsiteY1" fmla="*/ 128837 h 490697"/>
                    <a:gd name="connsiteX2" fmla="*/ 550069 w 946722"/>
                    <a:gd name="connsiteY2" fmla="*/ 28825 h 490697"/>
                    <a:gd name="connsiteX3" fmla="*/ 831056 w 946722"/>
                    <a:gd name="connsiteY3" fmla="*/ 405063 h 490697"/>
                    <a:gd name="connsiteX4" fmla="*/ 946722 w 946722"/>
                    <a:gd name="connsiteY4" fmla="*/ 490697 h 490697"/>
                    <a:gd name="connsiteX0" fmla="*/ 0 w 946722"/>
                    <a:gd name="connsiteY0" fmla="*/ 121694 h 490697"/>
                    <a:gd name="connsiteX1" fmla="*/ 109184 w 946722"/>
                    <a:gd name="connsiteY1" fmla="*/ 128837 h 490697"/>
                    <a:gd name="connsiteX2" fmla="*/ 550069 w 946722"/>
                    <a:gd name="connsiteY2" fmla="*/ 28825 h 490697"/>
                    <a:gd name="connsiteX3" fmla="*/ 831056 w 946722"/>
                    <a:gd name="connsiteY3" fmla="*/ 405063 h 490697"/>
                    <a:gd name="connsiteX4" fmla="*/ 946722 w 946722"/>
                    <a:gd name="connsiteY4" fmla="*/ 490697 h 490697"/>
                    <a:gd name="connsiteX0" fmla="*/ 0 w 946722"/>
                    <a:gd name="connsiteY0" fmla="*/ 113676 h 482679"/>
                    <a:gd name="connsiteX1" fmla="*/ 109184 w 946722"/>
                    <a:gd name="connsiteY1" fmla="*/ 120819 h 482679"/>
                    <a:gd name="connsiteX2" fmla="*/ 550069 w 946722"/>
                    <a:gd name="connsiteY2" fmla="*/ 20807 h 482679"/>
                    <a:gd name="connsiteX3" fmla="*/ 831056 w 946722"/>
                    <a:gd name="connsiteY3" fmla="*/ 397045 h 482679"/>
                    <a:gd name="connsiteX4" fmla="*/ 946722 w 946722"/>
                    <a:gd name="connsiteY4" fmla="*/ 482679 h 482679"/>
                    <a:gd name="connsiteX0" fmla="*/ 0 w 837538"/>
                    <a:gd name="connsiteY0" fmla="*/ 120819 h 482679"/>
                    <a:gd name="connsiteX1" fmla="*/ 440885 w 837538"/>
                    <a:gd name="connsiteY1" fmla="*/ 20807 h 482679"/>
                    <a:gd name="connsiteX2" fmla="*/ 721872 w 837538"/>
                    <a:gd name="connsiteY2" fmla="*/ 397045 h 482679"/>
                    <a:gd name="connsiteX3" fmla="*/ 837538 w 837538"/>
                    <a:gd name="connsiteY3" fmla="*/ 482679 h 482679"/>
                    <a:gd name="connsiteX0" fmla="*/ 0 w 721872"/>
                    <a:gd name="connsiteY0" fmla="*/ 120819 h 397044"/>
                    <a:gd name="connsiteX1" fmla="*/ 440885 w 721872"/>
                    <a:gd name="connsiteY1" fmla="*/ 20807 h 397044"/>
                    <a:gd name="connsiteX2" fmla="*/ 721872 w 721872"/>
                    <a:gd name="connsiteY2" fmla="*/ 397045 h 397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21872" h="397044">
                      <a:moveTo>
                        <a:pt x="0" y="120819"/>
                      </a:moveTo>
                      <a:cubicBezTo>
                        <a:pt x="91678" y="105341"/>
                        <a:pt x="208932" y="-56491"/>
                        <a:pt x="440885" y="20807"/>
                      </a:cubicBezTo>
                      <a:cubicBezTo>
                        <a:pt x="672838" y="98105"/>
                        <a:pt x="665703" y="334340"/>
                        <a:pt x="721872" y="397045"/>
                      </a:cubicBezTo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solidFill>
                    <a:sysClr val="window" lastClr="FFFFFF">
                      <a:lumMod val="75000"/>
                    </a:sys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585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熊本県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5B99EDDF-0085-4D97-A905-68C8667D2F53}"/>
              </a:ext>
            </a:extLst>
          </p:cNvPr>
          <p:cNvSpPr txBox="1"/>
          <p:nvPr/>
        </p:nvSpPr>
        <p:spPr>
          <a:xfrm>
            <a:off x="532624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だご汁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086FAB45-CA73-44F3-B0EE-8BF7E3DA3E38}"/>
              </a:ext>
            </a:extLst>
          </p:cNvPr>
          <p:cNvSpPr txBox="1"/>
          <p:nvPr/>
        </p:nvSpPr>
        <p:spPr>
          <a:xfrm>
            <a:off x="970413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いきなり団子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6C8E05E6-8E3F-4DEE-8376-BB0FC10563E3}"/>
              </a:ext>
            </a:extLst>
          </p:cNvPr>
          <p:cNvSpPr txBox="1"/>
          <p:nvPr/>
        </p:nvSpPr>
        <p:spPr>
          <a:xfrm>
            <a:off x="8769335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600" dirty="0">
                <a:latin typeface="+mj-ea"/>
                <a:ea typeface="+mj-ea"/>
              </a:rPr>
              <a:t>辛子蓮根</a:t>
            </a:r>
            <a:endParaRPr kumimoji="1" lang="ja-JP" altLang="en-US" sz="3600" dirty="0">
              <a:latin typeface="+mj-ea"/>
              <a:ea typeface="+mj-ea"/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896D1569-A347-4DA2-A4FD-CCAA7995A0AD}"/>
              </a:ext>
            </a:extLst>
          </p:cNvPr>
          <p:cNvGrpSpPr/>
          <p:nvPr/>
        </p:nvGrpSpPr>
        <p:grpSpPr>
          <a:xfrm>
            <a:off x="4837981" y="1597513"/>
            <a:ext cx="2496878" cy="2480594"/>
            <a:chOff x="1750879" y="3901439"/>
            <a:chExt cx="2734122" cy="2716291"/>
          </a:xfrm>
        </p:grpSpPr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958E28BA-D198-4DDC-A668-912D7FBB2C21}"/>
                </a:ext>
              </a:extLst>
            </p:cNvPr>
            <p:cNvGrpSpPr/>
            <p:nvPr/>
          </p:nvGrpSpPr>
          <p:grpSpPr>
            <a:xfrm>
              <a:off x="1750879" y="3901439"/>
              <a:ext cx="2734122" cy="2716291"/>
              <a:chOff x="5196701" y="4257518"/>
              <a:chExt cx="2734122" cy="2716291"/>
            </a:xfrm>
          </p:grpSpPr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D5898A23-07FC-4CBD-AEDC-0AF90A590057}"/>
                  </a:ext>
                </a:extLst>
              </p:cNvPr>
              <p:cNvGrpSpPr/>
              <p:nvPr/>
            </p:nvGrpSpPr>
            <p:grpSpPr>
              <a:xfrm>
                <a:off x="5196701" y="4257518"/>
                <a:ext cx="2734122" cy="2716291"/>
                <a:chOff x="2182484" y="3171098"/>
                <a:chExt cx="2734122" cy="2716291"/>
              </a:xfrm>
            </p:grpSpPr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C73C9051-CEA6-4D20-91B1-E51EA6BDEC47}"/>
                    </a:ext>
                  </a:extLst>
                </p:cNvPr>
                <p:cNvSpPr/>
                <p:nvPr/>
              </p:nvSpPr>
              <p:spPr>
                <a:xfrm>
                  <a:off x="3055063" y="5104130"/>
                  <a:ext cx="988964" cy="783259"/>
                </a:xfrm>
                <a:custGeom>
                  <a:avLst/>
                  <a:gdLst>
                    <a:gd name="connsiteX0" fmla="*/ 382720 w 765440"/>
                    <a:gd name="connsiteY0" fmla="*/ 0 h 969807"/>
                    <a:gd name="connsiteX1" fmla="*/ 763720 w 765440"/>
                    <a:gd name="connsiteY1" fmla="*/ 208209 h 969807"/>
                    <a:gd name="connsiteX2" fmla="*/ 759333 w 765440"/>
                    <a:gd name="connsiteY2" fmla="*/ 231994 h 969807"/>
                    <a:gd name="connsiteX3" fmla="*/ 762450 w 765440"/>
                    <a:gd name="connsiteY3" fmla="*/ 247436 h 969807"/>
                    <a:gd name="connsiteX4" fmla="*/ 762450 w 765440"/>
                    <a:gd name="connsiteY4" fmla="*/ 709132 h 969807"/>
                    <a:gd name="connsiteX5" fmla="*/ 759046 w 765440"/>
                    <a:gd name="connsiteY5" fmla="*/ 725995 h 969807"/>
                    <a:gd name="connsiteX6" fmla="*/ 765440 w 765440"/>
                    <a:gd name="connsiteY6" fmla="*/ 760659 h 969807"/>
                    <a:gd name="connsiteX7" fmla="*/ 382720 w 765440"/>
                    <a:gd name="connsiteY7" fmla="*/ 969807 h 969807"/>
                    <a:gd name="connsiteX8" fmla="*/ 0 w 765440"/>
                    <a:gd name="connsiteY8" fmla="*/ 760659 h 969807"/>
                    <a:gd name="connsiteX9" fmla="*/ 6569 w 765440"/>
                    <a:gd name="connsiteY9" fmla="*/ 725048 h 969807"/>
                    <a:gd name="connsiteX10" fmla="*/ 3356 w 765440"/>
                    <a:gd name="connsiteY10" fmla="*/ 709132 h 969807"/>
                    <a:gd name="connsiteX11" fmla="*/ 3356 w 765440"/>
                    <a:gd name="connsiteY11" fmla="*/ 247436 h 969807"/>
                    <a:gd name="connsiteX12" fmla="*/ 6282 w 765440"/>
                    <a:gd name="connsiteY12" fmla="*/ 232941 h 969807"/>
                    <a:gd name="connsiteX13" fmla="*/ 1720 w 765440"/>
                    <a:gd name="connsiteY13" fmla="*/ 208209 h 969807"/>
                    <a:gd name="connsiteX14" fmla="*/ 382720 w 765440"/>
                    <a:gd name="connsiteY14" fmla="*/ 0 h 969807"/>
                    <a:gd name="connsiteX0" fmla="*/ 382720 w 765440"/>
                    <a:gd name="connsiteY0" fmla="*/ 0 h 969807"/>
                    <a:gd name="connsiteX1" fmla="*/ 763720 w 765440"/>
                    <a:gd name="connsiteY1" fmla="*/ 208209 h 969807"/>
                    <a:gd name="connsiteX2" fmla="*/ 759333 w 765440"/>
                    <a:gd name="connsiteY2" fmla="*/ 231994 h 969807"/>
                    <a:gd name="connsiteX3" fmla="*/ 762450 w 765440"/>
                    <a:gd name="connsiteY3" fmla="*/ 247436 h 969807"/>
                    <a:gd name="connsiteX4" fmla="*/ 762450 w 765440"/>
                    <a:gd name="connsiteY4" fmla="*/ 709132 h 969807"/>
                    <a:gd name="connsiteX5" fmla="*/ 759046 w 765440"/>
                    <a:gd name="connsiteY5" fmla="*/ 725995 h 969807"/>
                    <a:gd name="connsiteX6" fmla="*/ 765440 w 765440"/>
                    <a:gd name="connsiteY6" fmla="*/ 760659 h 969807"/>
                    <a:gd name="connsiteX7" fmla="*/ 382720 w 765440"/>
                    <a:gd name="connsiteY7" fmla="*/ 969807 h 969807"/>
                    <a:gd name="connsiteX8" fmla="*/ 0 w 765440"/>
                    <a:gd name="connsiteY8" fmla="*/ 760659 h 969807"/>
                    <a:gd name="connsiteX9" fmla="*/ 3356 w 765440"/>
                    <a:gd name="connsiteY9" fmla="*/ 709132 h 969807"/>
                    <a:gd name="connsiteX10" fmla="*/ 3356 w 765440"/>
                    <a:gd name="connsiteY10" fmla="*/ 247436 h 969807"/>
                    <a:gd name="connsiteX11" fmla="*/ 6282 w 765440"/>
                    <a:gd name="connsiteY11" fmla="*/ 232941 h 969807"/>
                    <a:gd name="connsiteX12" fmla="*/ 1720 w 765440"/>
                    <a:gd name="connsiteY12" fmla="*/ 208209 h 969807"/>
                    <a:gd name="connsiteX13" fmla="*/ 382720 w 765440"/>
                    <a:gd name="connsiteY13" fmla="*/ 0 h 969807"/>
                    <a:gd name="connsiteX0" fmla="*/ 382720 w 765440"/>
                    <a:gd name="connsiteY0" fmla="*/ 0 h 969807"/>
                    <a:gd name="connsiteX1" fmla="*/ 763720 w 765440"/>
                    <a:gd name="connsiteY1" fmla="*/ 208209 h 969807"/>
                    <a:gd name="connsiteX2" fmla="*/ 759333 w 765440"/>
                    <a:gd name="connsiteY2" fmla="*/ 231994 h 969807"/>
                    <a:gd name="connsiteX3" fmla="*/ 762450 w 765440"/>
                    <a:gd name="connsiteY3" fmla="*/ 247436 h 969807"/>
                    <a:gd name="connsiteX4" fmla="*/ 762450 w 765440"/>
                    <a:gd name="connsiteY4" fmla="*/ 709132 h 969807"/>
                    <a:gd name="connsiteX5" fmla="*/ 759046 w 765440"/>
                    <a:gd name="connsiteY5" fmla="*/ 725996 h 969807"/>
                    <a:gd name="connsiteX6" fmla="*/ 765440 w 765440"/>
                    <a:gd name="connsiteY6" fmla="*/ 760659 h 969807"/>
                    <a:gd name="connsiteX7" fmla="*/ 382720 w 765440"/>
                    <a:gd name="connsiteY7" fmla="*/ 969807 h 969807"/>
                    <a:gd name="connsiteX8" fmla="*/ 0 w 765440"/>
                    <a:gd name="connsiteY8" fmla="*/ 760659 h 969807"/>
                    <a:gd name="connsiteX9" fmla="*/ 3356 w 765440"/>
                    <a:gd name="connsiteY9" fmla="*/ 709132 h 969807"/>
                    <a:gd name="connsiteX10" fmla="*/ 3356 w 765440"/>
                    <a:gd name="connsiteY10" fmla="*/ 247436 h 969807"/>
                    <a:gd name="connsiteX11" fmla="*/ 6282 w 765440"/>
                    <a:gd name="connsiteY11" fmla="*/ 232941 h 969807"/>
                    <a:gd name="connsiteX12" fmla="*/ 1720 w 765440"/>
                    <a:gd name="connsiteY12" fmla="*/ 208209 h 969807"/>
                    <a:gd name="connsiteX13" fmla="*/ 382720 w 765440"/>
                    <a:gd name="connsiteY13" fmla="*/ 0 h 969807"/>
                    <a:gd name="connsiteX0" fmla="*/ 382720 w 765440"/>
                    <a:gd name="connsiteY0" fmla="*/ 0 h 969807"/>
                    <a:gd name="connsiteX1" fmla="*/ 763720 w 765440"/>
                    <a:gd name="connsiteY1" fmla="*/ 208209 h 969807"/>
                    <a:gd name="connsiteX2" fmla="*/ 759333 w 765440"/>
                    <a:gd name="connsiteY2" fmla="*/ 231994 h 969807"/>
                    <a:gd name="connsiteX3" fmla="*/ 762450 w 765440"/>
                    <a:gd name="connsiteY3" fmla="*/ 247436 h 969807"/>
                    <a:gd name="connsiteX4" fmla="*/ 762450 w 765440"/>
                    <a:gd name="connsiteY4" fmla="*/ 709132 h 969807"/>
                    <a:gd name="connsiteX5" fmla="*/ 765440 w 765440"/>
                    <a:gd name="connsiteY5" fmla="*/ 760659 h 969807"/>
                    <a:gd name="connsiteX6" fmla="*/ 382720 w 765440"/>
                    <a:gd name="connsiteY6" fmla="*/ 969807 h 969807"/>
                    <a:gd name="connsiteX7" fmla="*/ 0 w 765440"/>
                    <a:gd name="connsiteY7" fmla="*/ 760659 h 969807"/>
                    <a:gd name="connsiteX8" fmla="*/ 3356 w 765440"/>
                    <a:gd name="connsiteY8" fmla="*/ 709132 h 969807"/>
                    <a:gd name="connsiteX9" fmla="*/ 3356 w 765440"/>
                    <a:gd name="connsiteY9" fmla="*/ 247436 h 969807"/>
                    <a:gd name="connsiteX10" fmla="*/ 6282 w 765440"/>
                    <a:gd name="connsiteY10" fmla="*/ 232941 h 969807"/>
                    <a:gd name="connsiteX11" fmla="*/ 1720 w 765440"/>
                    <a:gd name="connsiteY11" fmla="*/ 208209 h 969807"/>
                    <a:gd name="connsiteX12" fmla="*/ 382720 w 765440"/>
                    <a:gd name="connsiteY12" fmla="*/ 0 h 969807"/>
                    <a:gd name="connsiteX0" fmla="*/ 1720 w 765440"/>
                    <a:gd name="connsiteY0" fmla="*/ 3033 h 764631"/>
                    <a:gd name="connsiteX1" fmla="*/ 763720 w 765440"/>
                    <a:gd name="connsiteY1" fmla="*/ 3033 h 764631"/>
                    <a:gd name="connsiteX2" fmla="*/ 759333 w 765440"/>
                    <a:gd name="connsiteY2" fmla="*/ 26818 h 764631"/>
                    <a:gd name="connsiteX3" fmla="*/ 762450 w 765440"/>
                    <a:gd name="connsiteY3" fmla="*/ 42260 h 764631"/>
                    <a:gd name="connsiteX4" fmla="*/ 762450 w 765440"/>
                    <a:gd name="connsiteY4" fmla="*/ 503956 h 764631"/>
                    <a:gd name="connsiteX5" fmla="*/ 765440 w 765440"/>
                    <a:gd name="connsiteY5" fmla="*/ 555483 h 764631"/>
                    <a:gd name="connsiteX6" fmla="*/ 382720 w 765440"/>
                    <a:gd name="connsiteY6" fmla="*/ 764631 h 764631"/>
                    <a:gd name="connsiteX7" fmla="*/ 0 w 765440"/>
                    <a:gd name="connsiteY7" fmla="*/ 555483 h 764631"/>
                    <a:gd name="connsiteX8" fmla="*/ 3356 w 765440"/>
                    <a:gd name="connsiteY8" fmla="*/ 503956 h 764631"/>
                    <a:gd name="connsiteX9" fmla="*/ 3356 w 765440"/>
                    <a:gd name="connsiteY9" fmla="*/ 42260 h 764631"/>
                    <a:gd name="connsiteX10" fmla="*/ 6282 w 765440"/>
                    <a:gd name="connsiteY10" fmla="*/ 27765 h 764631"/>
                    <a:gd name="connsiteX11" fmla="*/ 1720 w 765440"/>
                    <a:gd name="connsiteY11" fmla="*/ 3033 h 764631"/>
                    <a:gd name="connsiteX0" fmla="*/ 6282 w 765440"/>
                    <a:gd name="connsiteY0" fmla="*/ 24732 h 761598"/>
                    <a:gd name="connsiteX1" fmla="*/ 763720 w 765440"/>
                    <a:gd name="connsiteY1" fmla="*/ 0 h 761598"/>
                    <a:gd name="connsiteX2" fmla="*/ 759333 w 765440"/>
                    <a:gd name="connsiteY2" fmla="*/ 23785 h 761598"/>
                    <a:gd name="connsiteX3" fmla="*/ 762450 w 765440"/>
                    <a:gd name="connsiteY3" fmla="*/ 39227 h 761598"/>
                    <a:gd name="connsiteX4" fmla="*/ 762450 w 765440"/>
                    <a:gd name="connsiteY4" fmla="*/ 500923 h 761598"/>
                    <a:gd name="connsiteX5" fmla="*/ 765440 w 765440"/>
                    <a:gd name="connsiteY5" fmla="*/ 552450 h 761598"/>
                    <a:gd name="connsiteX6" fmla="*/ 382720 w 765440"/>
                    <a:gd name="connsiteY6" fmla="*/ 761598 h 761598"/>
                    <a:gd name="connsiteX7" fmla="*/ 0 w 765440"/>
                    <a:gd name="connsiteY7" fmla="*/ 552450 h 761598"/>
                    <a:gd name="connsiteX8" fmla="*/ 3356 w 765440"/>
                    <a:gd name="connsiteY8" fmla="*/ 500923 h 761598"/>
                    <a:gd name="connsiteX9" fmla="*/ 3356 w 765440"/>
                    <a:gd name="connsiteY9" fmla="*/ 39227 h 761598"/>
                    <a:gd name="connsiteX10" fmla="*/ 6282 w 765440"/>
                    <a:gd name="connsiteY10" fmla="*/ 24732 h 761598"/>
                    <a:gd name="connsiteX0" fmla="*/ 3356 w 765440"/>
                    <a:gd name="connsiteY0" fmla="*/ 39227 h 761598"/>
                    <a:gd name="connsiteX1" fmla="*/ 763720 w 765440"/>
                    <a:gd name="connsiteY1" fmla="*/ 0 h 761598"/>
                    <a:gd name="connsiteX2" fmla="*/ 759333 w 765440"/>
                    <a:gd name="connsiteY2" fmla="*/ 23785 h 761598"/>
                    <a:gd name="connsiteX3" fmla="*/ 762450 w 765440"/>
                    <a:gd name="connsiteY3" fmla="*/ 39227 h 761598"/>
                    <a:gd name="connsiteX4" fmla="*/ 762450 w 765440"/>
                    <a:gd name="connsiteY4" fmla="*/ 500923 h 761598"/>
                    <a:gd name="connsiteX5" fmla="*/ 765440 w 765440"/>
                    <a:gd name="connsiteY5" fmla="*/ 552450 h 761598"/>
                    <a:gd name="connsiteX6" fmla="*/ 382720 w 765440"/>
                    <a:gd name="connsiteY6" fmla="*/ 761598 h 761598"/>
                    <a:gd name="connsiteX7" fmla="*/ 0 w 765440"/>
                    <a:gd name="connsiteY7" fmla="*/ 552450 h 761598"/>
                    <a:gd name="connsiteX8" fmla="*/ 3356 w 765440"/>
                    <a:gd name="connsiteY8" fmla="*/ 500923 h 761598"/>
                    <a:gd name="connsiteX9" fmla="*/ 3356 w 765440"/>
                    <a:gd name="connsiteY9" fmla="*/ 39227 h 761598"/>
                    <a:gd name="connsiteX0" fmla="*/ 3356 w 765440"/>
                    <a:gd name="connsiteY0" fmla="*/ 15442 h 737813"/>
                    <a:gd name="connsiteX1" fmla="*/ 759333 w 765440"/>
                    <a:gd name="connsiteY1" fmla="*/ 0 h 737813"/>
                    <a:gd name="connsiteX2" fmla="*/ 762450 w 765440"/>
                    <a:gd name="connsiteY2" fmla="*/ 15442 h 737813"/>
                    <a:gd name="connsiteX3" fmla="*/ 762450 w 765440"/>
                    <a:gd name="connsiteY3" fmla="*/ 477138 h 737813"/>
                    <a:gd name="connsiteX4" fmla="*/ 765440 w 765440"/>
                    <a:gd name="connsiteY4" fmla="*/ 528665 h 737813"/>
                    <a:gd name="connsiteX5" fmla="*/ 382720 w 765440"/>
                    <a:gd name="connsiteY5" fmla="*/ 737813 h 737813"/>
                    <a:gd name="connsiteX6" fmla="*/ 0 w 765440"/>
                    <a:gd name="connsiteY6" fmla="*/ 528665 h 737813"/>
                    <a:gd name="connsiteX7" fmla="*/ 3356 w 765440"/>
                    <a:gd name="connsiteY7" fmla="*/ 477138 h 737813"/>
                    <a:gd name="connsiteX8" fmla="*/ 3356 w 765440"/>
                    <a:gd name="connsiteY8" fmla="*/ 15442 h 737813"/>
                    <a:gd name="connsiteX0" fmla="*/ 3356 w 765440"/>
                    <a:gd name="connsiteY0" fmla="*/ 15442 h 737813"/>
                    <a:gd name="connsiteX1" fmla="*/ 759333 w 765440"/>
                    <a:gd name="connsiteY1" fmla="*/ 0 h 737813"/>
                    <a:gd name="connsiteX2" fmla="*/ 762450 w 765440"/>
                    <a:gd name="connsiteY2" fmla="*/ 477138 h 737813"/>
                    <a:gd name="connsiteX3" fmla="*/ 765440 w 765440"/>
                    <a:gd name="connsiteY3" fmla="*/ 528665 h 737813"/>
                    <a:gd name="connsiteX4" fmla="*/ 382720 w 765440"/>
                    <a:gd name="connsiteY4" fmla="*/ 737813 h 737813"/>
                    <a:gd name="connsiteX5" fmla="*/ 0 w 765440"/>
                    <a:gd name="connsiteY5" fmla="*/ 528665 h 737813"/>
                    <a:gd name="connsiteX6" fmla="*/ 3356 w 765440"/>
                    <a:gd name="connsiteY6" fmla="*/ 477138 h 737813"/>
                    <a:gd name="connsiteX7" fmla="*/ 3356 w 765440"/>
                    <a:gd name="connsiteY7" fmla="*/ 15442 h 737813"/>
                    <a:gd name="connsiteX0" fmla="*/ 69706 w 765440"/>
                    <a:gd name="connsiteY0" fmla="*/ 15442 h 737813"/>
                    <a:gd name="connsiteX1" fmla="*/ 759333 w 765440"/>
                    <a:gd name="connsiteY1" fmla="*/ 0 h 737813"/>
                    <a:gd name="connsiteX2" fmla="*/ 762450 w 765440"/>
                    <a:gd name="connsiteY2" fmla="*/ 477138 h 737813"/>
                    <a:gd name="connsiteX3" fmla="*/ 765440 w 765440"/>
                    <a:gd name="connsiteY3" fmla="*/ 528665 h 737813"/>
                    <a:gd name="connsiteX4" fmla="*/ 382720 w 765440"/>
                    <a:gd name="connsiteY4" fmla="*/ 737813 h 737813"/>
                    <a:gd name="connsiteX5" fmla="*/ 0 w 765440"/>
                    <a:gd name="connsiteY5" fmla="*/ 528665 h 737813"/>
                    <a:gd name="connsiteX6" fmla="*/ 3356 w 765440"/>
                    <a:gd name="connsiteY6" fmla="*/ 477138 h 737813"/>
                    <a:gd name="connsiteX7" fmla="*/ 69706 w 765440"/>
                    <a:gd name="connsiteY7" fmla="*/ 15442 h 737813"/>
                    <a:gd name="connsiteX0" fmla="*/ 69706 w 765440"/>
                    <a:gd name="connsiteY0" fmla="*/ 9509 h 731880"/>
                    <a:gd name="connsiteX1" fmla="*/ 675782 w 765440"/>
                    <a:gd name="connsiteY1" fmla="*/ 0 h 731880"/>
                    <a:gd name="connsiteX2" fmla="*/ 762450 w 765440"/>
                    <a:gd name="connsiteY2" fmla="*/ 471205 h 731880"/>
                    <a:gd name="connsiteX3" fmla="*/ 765440 w 765440"/>
                    <a:gd name="connsiteY3" fmla="*/ 522732 h 731880"/>
                    <a:gd name="connsiteX4" fmla="*/ 382720 w 765440"/>
                    <a:gd name="connsiteY4" fmla="*/ 731880 h 731880"/>
                    <a:gd name="connsiteX5" fmla="*/ 0 w 765440"/>
                    <a:gd name="connsiteY5" fmla="*/ 522732 h 731880"/>
                    <a:gd name="connsiteX6" fmla="*/ 3356 w 765440"/>
                    <a:gd name="connsiteY6" fmla="*/ 471205 h 731880"/>
                    <a:gd name="connsiteX7" fmla="*/ 69706 w 765440"/>
                    <a:gd name="connsiteY7" fmla="*/ 9509 h 73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5440" h="731880">
                      <a:moveTo>
                        <a:pt x="69706" y="9509"/>
                      </a:moveTo>
                      <a:lnTo>
                        <a:pt x="675782" y="0"/>
                      </a:lnTo>
                      <a:lnTo>
                        <a:pt x="762450" y="471205"/>
                      </a:lnTo>
                      <a:lnTo>
                        <a:pt x="765440" y="522732"/>
                      </a:lnTo>
                      <a:cubicBezTo>
                        <a:pt x="765440" y="638241"/>
                        <a:pt x="594090" y="731880"/>
                        <a:pt x="382720" y="731880"/>
                      </a:cubicBezTo>
                      <a:cubicBezTo>
                        <a:pt x="171350" y="731880"/>
                        <a:pt x="0" y="638241"/>
                        <a:pt x="0" y="522732"/>
                      </a:cubicBezTo>
                      <a:lnTo>
                        <a:pt x="3356" y="471205"/>
                      </a:lnTo>
                      <a:lnTo>
                        <a:pt x="69706" y="9509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990000"/>
                    </a:gs>
                    <a:gs pos="0">
                      <a:srgbClr val="990000"/>
                    </a:gs>
                    <a:gs pos="50000">
                      <a:srgbClr val="FF0000"/>
                    </a:gs>
                  </a:gsLst>
                  <a:lin ang="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617274197">
                        <a:custGeom>
                          <a:avLst/>
                          <a:gdLst>
                            <a:gd name="connsiteX0" fmla="*/ 167488 w 334976"/>
                            <a:gd name="connsiteY0" fmla="*/ 0 h 252522"/>
                            <a:gd name="connsiteX1" fmla="*/ 334223 w 334976"/>
                            <a:gd name="connsiteY1" fmla="*/ 54214 h 252522"/>
                            <a:gd name="connsiteX2" fmla="*/ 332303 w 334976"/>
                            <a:gd name="connsiteY2" fmla="*/ 60407 h 252522"/>
                            <a:gd name="connsiteX3" fmla="*/ 333667 w 334976"/>
                            <a:gd name="connsiteY3" fmla="*/ 64428 h 252522"/>
                            <a:gd name="connsiteX4" fmla="*/ 333667 w 334976"/>
                            <a:gd name="connsiteY4" fmla="*/ 184646 h 252522"/>
                            <a:gd name="connsiteX5" fmla="*/ 332177 w 334976"/>
                            <a:gd name="connsiteY5" fmla="*/ 189037 h 252522"/>
                            <a:gd name="connsiteX6" fmla="*/ 334976 w 334976"/>
                            <a:gd name="connsiteY6" fmla="*/ 198063 h 252522"/>
                            <a:gd name="connsiteX7" fmla="*/ 167488 w 334976"/>
                            <a:gd name="connsiteY7" fmla="*/ 252522 h 252522"/>
                            <a:gd name="connsiteX8" fmla="*/ 0 w 334976"/>
                            <a:gd name="connsiteY8" fmla="*/ 198063 h 252522"/>
                            <a:gd name="connsiteX9" fmla="*/ 2874 w 334976"/>
                            <a:gd name="connsiteY9" fmla="*/ 188790 h 252522"/>
                            <a:gd name="connsiteX10" fmla="*/ 1468 w 334976"/>
                            <a:gd name="connsiteY10" fmla="*/ 184646 h 252522"/>
                            <a:gd name="connsiteX11" fmla="*/ 1468 w 334976"/>
                            <a:gd name="connsiteY11" fmla="*/ 64428 h 252522"/>
                            <a:gd name="connsiteX12" fmla="*/ 2749 w 334976"/>
                            <a:gd name="connsiteY12" fmla="*/ 60654 h 252522"/>
                            <a:gd name="connsiteX13" fmla="*/ 752 w 334976"/>
                            <a:gd name="connsiteY13" fmla="*/ 54214 h 252522"/>
                            <a:gd name="connsiteX14" fmla="*/ 167488 w 334976"/>
                            <a:gd name="connsiteY14" fmla="*/ 0 h 2525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34976" h="252522" fill="none" extrusionOk="0">
                              <a:moveTo>
                                <a:pt x="167488" y="0"/>
                              </a:moveTo>
                              <a:cubicBezTo>
                                <a:pt x="261439" y="7526"/>
                                <a:pt x="341913" y="20064"/>
                                <a:pt x="334223" y="54214"/>
                              </a:cubicBezTo>
                              <a:cubicBezTo>
                                <a:pt x="333952" y="56568"/>
                                <a:pt x="332609" y="57194"/>
                                <a:pt x="332303" y="60407"/>
                              </a:cubicBezTo>
                              <a:cubicBezTo>
                                <a:pt x="333046" y="62174"/>
                                <a:pt x="332824" y="62555"/>
                                <a:pt x="333667" y="64428"/>
                              </a:cubicBezTo>
                              <a:cubicBezTo>
                                <a:pt x="345872" y="106975"/>
                                <a:pt x="326929" y="143966"/>
                                <a:pt x="333667" y="184646"/>
                              </a:cubicBezTo>
                              <a:cubicBezTo>
                                <a:pt x="333595" y="186031"/>
                                <a:pt x="332470" y="187274"/>
                                <a:pt x="332177" y="189037"/>
                              </a:cubicBezTo>
                              <a:cubicBezTo>
                                <a:pt x="333841" y="192084"/>
                                <a:pt x="333311" y="195750"/>
                                <a:pt x="334976" y="198063"/>
                              </a:cubicBezTo>
                              <a:cubicBezTo>
                                <a:pt x="316302" y="241312"/>
                                <a:pt x="266096" y="245334"/>
                                <a:pt x="167488" y="252522"/>
                              </a:cubicBezTo>
                              <a:cubicBezTo>
                                <a:pt x="71974" y="245856"/>
                                <a:pt x="3830" y="224210"/>
                                <a:pt x="0" y="198063"/>
                              </a:cubicBezTo>
                              <a:cubicBezTo>
                                <a:pt x="997" y="194592"/>
                                <a:pt x="2914" y="192347"/>
                                <a:pt x="2874" y="188790"/>
                              </a:cubicBezTo>
                              <a:cubicBezTo>
                                <a:pt x="2263" y="188039"/>
                                <a:pt x="2116" y="185600"/>
                                <a:pt x="1468" y="184646"/>
                              </a:cubicBezTo>
                              <a:cubicBezTo>
                                <a:pt x="-12086" y="146609"/>
                                <a:pt x="10011" y="110159"/>
                                <a:pt x="1468" y="64428"/>
                              </a:cubicBezTo>
                              <a:cubicBezTo>
                                <a:pt x="1622" y="62783"/>
                                <a:pt x="2504" y="61588"/>
                                <a:pt x="2749" y="60654"/>
                              </a:cubicBezTo>
                              <a:cubicBezTo>
                                <a:pt x="2066" y="59033"/>
                                <a:pt x="1562" y="55416"/>
                                <a:pt x="752" y="54214"/>
                              </a:cubicBezTo>
                              <a:cubicBezTo>
                                <a:pt x="3957" y="45988"/>
                                <a:pt x="75498" y="-1956"/>
                                <a:pt x="167488" y="0"/>
                              </a:cubicBezTo>
                              <a:close/>
                            </a:path>
                            <a:path w="334976" h="252522" stroke="0" extrusionOk="0">
                              <a:moveTo>
                                <a:pt x="167488" y="0"/>
                              </a:moveTo>
                              <a:cubicBezTo>
                                <a:pt x="261034" y="7603"/>
                                <a:pt x="335270" y="23426"/>
                                <a:pt x="334223" y="54214"/>
                              </a:cubicBezTo>
                              <a:cubicBezTo>
                                <a:pt x="334333" y="55608"/>
                                <a:pt x="332395" y="58956"/>
                                <a:pt x="332303" y="60407"/>
                              </a:cubicBezTo>
                              <a:cubicBezTo>
                                <a:pt x="332815" y="61729"/>
                                <a:pt x="332569" y="62713"/>
                                <a:pt x="333667" y="64428"/>
                              </a:cubicBezTo>
                              <a:cubicBezTo>
                                <a:pt x="338733" y="96012"/>
                                <a:pt x="327003" y="139328"/>
                                <a:pt x="333667" y="184646"/>
                              </a:cubicBezTo>
                              <a:cubicBezTo>
                                <a:pt x="333578" y="186410"/>
                                <a:pt x="332385" y="186928"/>
                                <a:pt x="332177" y="189037"/>
                              </a:cubicBezTo>
                              <a:cubicBezTo>
                                <a:pt x="333293" y="192208"/>
                                <a:pt x="333570" y="194628"/>
                                <a:pt x="334976" y="198063"/>
                              </a:cubicBezTo>
                              <a:cubicBezTo>
                                <a:pt x="336153" y="224312"/>
                                <a:pt x="269718" y="261745"/>
                                <a:pt x="167488" y="252522"/>
                              </a:cubicBezTo>
                              <a:cubicBezTo>
                                <a:pt x="79263" y="254101"/>
                                <a:pt x="-3512" y="235770"/>
                                <a:pt x="0" y="198063"/>
                              </a:cubicBezTo>
                              <a:cubicBezTo>
                                <a:pt x="231" y="194652"/>
                                <a:pt x="2451" y="191205"/>
                                <a:pt x="2874" y="188790"/>
                              </a:cubicBezTo>
                              <a:cubicBezTo>
                                <a:pt x="2418" y="188016"/>
                                <a:pt x="2159" y="185479"/>
                                <a:pt x="1468" y="184646"/>
                              </a:cubicBezTo>
                              <a:cubicBezTo>
                                <a:pt x="-6047" y="158445"/>
                                <a:pt x="6355" y="96588"/>
                                <a:pt x="1468" y="64428"/>
                              </a:cubicBezTo>
                              <a:cubicBezTo>
                                <a:pt x="1361" y="63463"/>
                                <a:pt x="2825" y="61669"/>
                                <a:pt x="2749" y="60654"/>
                              </a:cubicBezTo>
                              <a:cubicBezTo>
                                <a:pt x="1136" y="57765"/>
                                <a:pt x="1623" y="56042"/>
                                <a:pt x="752" y="54214"/>
                              </a:cubicBezTo>
                              <a:cubicBezTo>
                                <a:pt x="993" y="17006"/>
                                <a:pt x="77071" y="8856"/>
                                <a:pt x="167488" y="0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47B4BF8B-DCF7-482D-9F1D-3F99A9DE67DE}"/>
                    </a:ext>
                  </a:extLst>
                </p:cNvPr>
                <p:cNvSpPr/>
                <p:nvPr/>
              </p:nvSpPr>
              <p:spPr>
                <a:xfrm>
                  <a:off x="2182484" y="3171098"/>
                  <a:ext cx="2734122" cy="2389986"/>
                </a:xfrm>
                <a:custGeom>
                  <a:avLst/>
                  <a:gdLst>
                    <a:gd name="connsiteX0" fmla="*/ 1367061 w 2734122"/>
                    <a:gd name="connsiteY0" fmla="*/ 0 h 2389986"/>
                    <a:gd name="connsiteX1" fmla="*/ 2727064 w 2734122"/>
                    <a:gd name="connsiteY1" fmla="*/ 806403 h 2389986"/>
                    <a:gd name="connsiteX2" fmla="*/ 2732675 w 2734122"/>
                    <a:gd name="connsiteY2" fmla="*/ 879408 h 2389986"/>
                    <a:gd name="connsiteX3" fmla="*/ 2734122 w 2734122"/>
                    <a:gd name="connsiteY3" fmla="*/ 879408 h 2389986"/>
                    <a:gd name="connsiteX4" fmla="*/ 2734122 w 2734122"/>
                    <a:gd name="connsiteY4" fmla="*/ 898243 h 2389986"/>
                    <a:gd name="connsiteX5" fmla="*/ 2734122 w 2734122"/>
                    <a:gd name="connsiteY5" fmla="*/ 1308954 h 2389986"/>
                    <a:gd name="connsiteX6" fmla="*/ 2734122 w 2734122"/>
                    <a:gd name="connsiteY6" fmla="*/ 1343752 h 2389986"/>
                    <a:gd name="connsiteX7" fmla="*/ 2731900 w 2734122"/>
                    <a:gd name="connsiteY7" fmla="*/ 1343752 h 2389986"/>
                    <a:gd name="connsiteX8" fmla="*/ 2727064 w 2734122"/>
                    <a:gd name="connsiteY8" fmla="*/ 1419483 h 2389986"/>
                    <a:gd name="connsiteX9" fmla="*/ 1367061 w 2734122"/>
                    <a:gd name="connsiteY9" fmla="*/ 2389986 h 2389986"/>
                    <a:gd name="connsiteX10" fmla="*/ 7058 w 2734122"/>
                    <a:gd name="connsiteY10" fmla="*/ 1419483 h 2389986"/>
                    <a:gd name="connsiteX11" fmla="*/ 2222 w 2734122"/>
                    <a:gd name="connsiteY11" fmla="*/ 1343752 h 2389986"/>
                    <a:gd name="connsiteX12" fmla="*/ 0 w 2734122"/>
                    <a:gd name="connsiteY12" fmla="*/ 1343752 h 2389986"/>
                    <a:gd name="connsiteX13" fmla="*/ 0 w 2734122"/>
                    <a:gd name="connsiteY13" fmla="*/ 1308954 h 2389986"/>
                    <a:gd name="connsiteX14" fmla="*/ 0 w 2734122"/>
                    <a:gd name="connsiteY14" fmla="*/ 898243 h 2389986"/>
                    <a:gd name="connsiteX15" fmla="*/ 0 w 2734122"/>
                    <a:gd name="connsiteY15" fmla="*/ 879408 h 2389986"/>
                    <a:gd name="connsiteX16" fmla="*/ 1448 w 2734122"/>
                    <a:gd name="connsiteY16" fmla="*/ 879408 h 2389986"/>
                    <a:gd name="connsiteX17" fmla="*/ 7058 w 2734122"/>
                    <a:gd name="connsiteY17" fmla="*/ 806403 h 2389986"/>
                    <a:gd name="connsiteX18" fmla="*/ 1367061 w 2734122"/>
                    <a:gd name="connsiteY18" fmla="*/ 0 h 2389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34122" h="2389986">
                      <a:moveTo>
                        <a:pt x="1367061" y="0"/>
                      </a:moveTo>
                      <a:cubicBezTo>
                        <a:pt x="2074880" y="0"/>
                        <a:pt x="2657057" y="353458"/>
                        <a:pt x="2727064" y="806403"/>
                      </a:cubicBezTo>
                      <a:lnTo>
                        <a:pt x="2732675" y="879408"/>
                      </a:lnTo>
                      <a:lnTo>
                        <a:pt x="2734122" y="879408"/>
                      </a:lnTo>
                      <a:lnTo>
                        <a:pt x="2734122" y="898243"/>
                      </a:lnTo>
                      <a:lnTo>
                        <a:pt x="2734122" y="1308954"/>
                      </a:lnTo>
                      <a:lnTo>
                        <a:pt x="2734122" y="1343752"/>
                      </a:lnTo>
                      <a:lnTo>
                        <a:pt x="2731900" y="1343752"/>
                      </a:lnTo>
                      <a:lnTo>
                        <a:pt x="2727064" y="1419483"/>
                      </a:lnTo>
                      <a:cubicBezTo>
                        <a:pt x="2657057" y="1964600"/>
                        <a:pt x="2074880" y="2389986"/>
                        <a:pt x="1367061" y="2389986"/>
                      </a:cubicBezTo>
                      <a:cubicBezTo>
                        <a:pt x="659242" y="2389986"/>
                        <a:pt x="77065" y="1964600"/>
                        <a:pt x="7058" y="1419483"/>
                      </a:cubicBezTo>
                      <a:lnTo>
                        <a:pt x="2222" y="1343752"/>
                      </a:lnTo>
                      <a:lnTo>
                        <a:pt x="0" y="1343752"/>
                      </a:lnTo>
                      <a:lnTo>
                        <a:pt x="0" y="1308954"/>
                      </a:lnTo>
                      <a:lnTo>
                        <a:pt x="0" y="898243"/>
                      </a:lnTo>
                      <a:lnTo>
                        <a:pt x="0" y="879408"/>
                      </a:lnTo>
                      <a:lnTo>
                        <a:pt x="1448" y="879408"/>
                      </a:lnTo>
                      <a:lnTo>
                        <a:pt x="7058" y="806403"/>
                      </a:lnTo>
                      <a:cubicBezTo>
                        <a:pt x="77065" y="353458"/>
                        <a:pt x="659242" y="0"/>
                        <a:pt x="1367061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C00000"/>
                    </a:gs>
                    <a:gs pos="0">
                      <a:srgbClr val="C00000"/>
                    </a:gs>
                    <a:gs pos="50000">
                      <a:srgbClr val="FF0000"/>
                    </a:gs>
                  </a:gsLst>
                  <a:lin ang="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3395152923">
                        <a:custGeom>
                          <a:avLst/>
                          <a:gdLst>
                            <a:gd name="connsiteX0" fmla="*/ 0 w 881008"/>
                            <a:gd name="connsiteY0" fmla="*/ 348338 h 696675"/>
                            <a:gd name="connsiteX1" fmla="*/ 440504 w 881008"/>
                            <a:gd name="connsiteY1" fmla="*/ 0 h 696675"/>
                            <a:gd name="connsiteX2" fmla="*/ 881008 w 881008"/>
                            <a:gd name="connsiteY2" fmla="*/ 348338 h 696675"/>
                            <a:gd name="connsiteX3" fmla="*/ 440504 w 881008"/>
                            <a:gd name="connsiteY3" fmla="*/ 696676 h 696675"/>
                            <a:gd name="connsiteX4" fmla="*/ 0 w 881008"/>
                            <a:gd name="connsiteY4" fmla="*/ 348338 h 6966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1008" h="696675" fill="none" extrusionOk="0">
                              <a:moveTo>
                                <a:pt x="0" y="348338"/>
                              </a:moveTo>
                              <a:cubicBezTo>
                                <a:pt x="-18688" y="198742"/>
                                <a:pt x="212919" y="50695"/>
                                <a:pt x="440504" y="0"/>
                              </a:cubicBezTo>
                              <a:cubicBezTo>
                                <a:pt x="688646" y="-12147"/>
                                <a:pt x="841476" y="123662"/>
                                <a:pt x="881008" y="348338"/>
                              </a:cubicBezTo>
                              <a:cubicBezTo>
                                <a:pt x="907940" y="561014"/>
                                <a:pt x="681211" y="714502"/>
                                <a:pt x="440504" y="696676"/>
                              </a:cubicBezTo>
                              <a:cubicBezTo>
                                <a:pt x="208942" y="694580"/>
                                <a:pt x="-25838" y="592020"/>
                                <a:pt x="0" y="348338"/>
                              </a:cubicBezTo>
                              <a:close/>
                            </a:path>
                            <a:path w="881008" h="696675" stroke="0" extrusionOk="0">
                              <a:moveTo>
                                <a:pt x="0" y="348338"/>
                              </a:moveTo>
                              <a:cubicBezTo>
                                <a:pt x="-4845" y="135705"/>
                                <a:pt x="207178" y="11244"/>
                                <a:pt x="440504" y="0"/>
                              </a:cubicBezTo>
                              <a:cubicBezTo>
                                <a:pt x="679047" y="2456"/>
                                <a:pt x="861215" y="155416"/>
                                <a:pt x="881008" y="348338"/>
                              </a:cubicBezTo>
                              <a:cubicBezTo>
                                <a:pt x="887521" y="544983"/>
                                <a:pt x="667864" y="724458"/>
                                <a:pt x="440504" y="696676"/>
                              </a:cubicBezTo>
                              <a:cubicBezTo>
                                <a:pt x="212321" y="709058"/>
                                <a:pt x="-5130" y="571338"/>
                                <a:pt x="0" y="34833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" name="楕円 57">
                  <a:extLst>
                    <a:ext uri="{FF2B5EF4-FFF2-40B4-BE49-F238E27FC236}">
                      <a16:creationId xmlns:a16="http://schemas.microsoft.com/office/drawing/2014/main" id="{649446C9-DDA9-416F-8251-C188D8FF80B8}"/>
                    </a:ext>
                  </a:extLst>
                </p:cNvPr>
                <p:cNvSpPr/>
                <p:nvPr/>
              </p:nvSpPr>
              <p:spPr>
                <a:xfrm>
                  <a:off x="2212765" y="3214688"/>
                  <a:ext cx="2673560" cy="1762126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  <a:extLst>
                    <a:ext uri="{C807C97D-BFC1-408E-A445-0C87EB9F89A2}">
                      <ask:lineSketchStyleProps xmlns:ask="http://schemas.microsoft.com/office/drawing/2018/sketchyshapes" sd="2506938856">
                        <a:custGeom>
                          <a:avLst/>
                          <a:gdLst>
                            <a:gd name="connsiteX0" fmla="*/ 0 w 881008"/>
                            <a:gd name="connsiteY0" fmla="*/ 289438 h 578876"/>
                            <a:gd name="connsiteX1" fmla="*/ 440504 w 881008"/>
                            <a:gd name="connsiteY1" fmla="*/ 0 h 578876"/>
                            <a:gd name="connsiteX2" fmla="*/ 881008 w 881008"/>
                            <a:gd name="connsiteY2" fmla="*/ 289438 h 578876"/>
                            <a:gd name="connsiteX3" fmla="*/ 440504 w 881008"/>
                            <a:gd name="connsiteY3" fmla="*/ 578876 h 578876"/>
                            <a:gd name="connsiteX4" fmla="*/ 0 w 881008"/>
                            <a:gd name="connsiteY4" fmla="*/ 289438 h 5788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1008" h="578876" fill="none" extrusionOk="0">
                              <a:moveTo>
                                <a:pt x="0" y="289438"/>
                              </a:moveTo>
                              <a:cubicBezTo>
                                <a:pt x="7974" y="161249"/>
                                <a:pt x="186308" y="-66669"/>
                                <a:pt x="440504" y="0"/>
                              </a:cubicBezTo>
                              <a:cubicBezTo>
                                <a:pt x="662168" y="-32549"/>
                                <a:pt x="901282" y="112921"/>
                                <a:pt x="881008" y="289438"/>
                              </a:cubicBezTo>
                              <a:cubicBezTo>
                                <a:pt x="871119" y="493306"/>
                                <a:pt x="620493" y="600650"/>
                                <a:pt x="440504" y="578876"/>
                              </a:cubicBezTo>
                              <a:cubicBezTo>
                                <a:pt x="198637" y="621336"/>
                                <a:pt x="-33256" y="432497"/>
                                <a:pt x="0" y="289438"/>
                              </a:cubicBezTo>
                              <a:close/>
                            </a:path>
                            <a:path w="881008" h="578876" stroke="0" extrusionOk="0">
                              <a:moveTo>
                                <a:pt x="0" y="289438"/>
                              </a:moveTo>
                              <a:cubicBezTo>
                                <a:pt x="9059" y="99185"/>
                                <a:pt x="204779" y="1618"/>
                                <a:pt x="440504" y="0"/>
                              </a:cubicBezTo>
                              <a:cubicBezTo>
                                <a:pt x="671734" y="29911"/>
                                <a:pt x="882268" y="93989"/>
                                <a:pt x="881008" y="289438"/>
                              </a:cubicBezTo>
                              <a:cubicBezTo>
                                <a:pt x="893516" y="444274"/>
                                <a:pt x="659169" y="568509"/>
                                <a:pt x="440504" y="578876"/>
                              </a:cubicBezTo>
                              <a:cubicBezTo>
                                <a:pt x="175250" y="585358"/>
                                <a:pt x="14187" y="440231"/>
                                <a:pt x="0" y="289438"/>
                              </a:cubicBezTo>
                              <a:close/>
                            </a:path>
                          </a:pathLst>
                        </a:custGeom>
                        <ask:type>
                          <ask:lineSketchNone/>
                        </ask:type>
                      </ask:lineSketchStyleProps>
                    </a:ext>
                  </a:extLst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E2F989F0-66BF-4EDC-890D-14E9E3863EDE}"/>
                  </a:ext>
                </a:extLst>
              </p:cNvPr>
              <p:cNvSpPr/>
              <p:nvPr/>
            </p:nvSpPr>
            <p:spPr>
              <a:xfrm>
                <a:off x="5260672" y="4689728"/>
                <a:ext cx="2606178" cy="1373506"/>
              </a:xfrm>
              <a:custGeom>
                <a:avLst/>
                <a:gdLst>
                  <a:gd name="connsiteX0" fmla="*/ 1303089 w 2606178"/>
                  <a:gd name="connsiteY0" fmla="*/ 0 h 1373506"/>
                  <a:gd name="connsiteX1" fmla="*/ 2579770 w 2606178"/>
                  <a:gd name="connsiteY1" fmla="*/ 619062 h 1373506"/>
                  <a:gd name="connsiteX2" fmla="*/ 2606178 w 2606178"/>
                  <a:gd name="connsiteY2" fmla="*/ 686753 h 1373506"/>
                  <a:gd name="connsiteX3" fmla="*/ 2579770 w 2606178"/>
                  <a:gd name="connsiteY3" fmla="*/ 754445 h 1373506"/>
                  <a:gd name="connsiteX4" fmla="*/ 1303089 w 2606178"/>
                  <a:gd name="connsiteY4" fmla="*/ 1373506 h 1373506"/>
                  <a:gd name="connsiteX5" fmla="*/ 26408 w 2606178"/>
                  <a:gd name="connsiteY5" fmla="*/ 754445 h 1373506"/>
                  <a:gd name="connsiteX6" fmla="*/ 0 w 2606178"/>
                  <a:gd name="connsiteY6" fmla="*/ 686753 h 1373506"/>
                  <a:gd name="connsiteX7" fmla="*/ 26408 w 2606178"/>
                  <a:gd name="connsiteY7" fmla="*/ 619062 h 1373506"/>
                  <a:gd name="connsiteX8" fmla="*/ 1303089 w 2606178"/>
                  <a:gd name="connsiteY8" fmla="*/ 0 h 137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6178" h="1373506">
                    <a:moveTo>
                      <a:pt x="1303089" y="0"/>
                    </a:moveTo>
                    <a:cubicBezTo>
                      <a:pt x="1902944" y="0"/>
                      <a:pt x="2410519" y="260409"/>
                      <a:pt x="2579770" y="619062"/>
                    </a:cubicBezTo>
                    <a:lnTo>
                      <a:pt x="2606178" y="686753"/>
                    </a:lnTo>
                    <a:lnTo>
                      <a:pt x="2579770" y="754445"/>
                    </a:lnTo>
                    <a:cubicBezTo>
                      <a:pt x="2410519" y="1113098"/>
                      <a:pt x="1902944" y="1373506"/>
                      <a:pt x="1303089" y="1373506"/>
                    </a:cubicBezTo>
                    <a:cubicBezTo>
                      <a:pt x="703234" y="1373506"/>
                      <a:pt x="195660" y="1113098"/>
                      <a:pt x="26408" y="754445"/>
                    </a:cubicBezTo>
                    <a:lnTo>
                      <a:pt x="0" y="686753"/>
                    </a:lnTo>
                    <a:lnTo>
                      <a:pt x="26408" y="619062"/>
                    </a:lnTo>
                    <a:cubicBezTo>
                      <a:pt x="195660" y="260409"/>
                      <a:pt x="703234" y="0"/>
                      <a:pt x="1303089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EA6730CF-C1EA-4CAA-8E19-CE921D84258D}"/>
                  </a:ext>
                </a:extLst>
              </p:cNvPr>
              <p:cNvSpPr/>
              <p:nvPr/>
            </p:nvSpPr>
            <p:spPr>
              <a:xfrm rot="900000">
                <a:off x="7282070" y="5241025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pattFill prst="lgConfetti">
                <a:fgClr>
                  <a:srgbClr val="E7E6E6">
                    <a:lumMod val="75000"/>
                  </a:srgbClr>
                </a:fgClr>
                <a:bgClr>
                  <a:sysClr val="window" lastClr="FFFFFF">
                    <a:lumMod val="8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61ADC04D-4600-46E5-8736-2F91325E1AA9}"/>
                  </a:ext>
                </a:extLst>
              </p:cNvPr>
              <p:cNvSpPr/>
              <p:nvPr/>
            </p:nvSpPr>
            <p:spPr>
              <a:xfrm rot="900000">
                <a:off x="6510785" y="4705087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solidFill>
                <a:srgbClr val="FF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4FC40BB9-ACF6-411C-9A73-3FCAB99D40F6}"/>
                  </a:ext>
                </a:extLst>
              </p:cNvPr>
              <p:cNvSpPr/>
              <p:nvPr/>
            </p:nvSpPr>
            <p:spPr>
              <a:xfrm rot="900000">
                <a:off x="7271084" y="4931122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solidFill>
                <a:srgbClr val="FF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BA7C475A-45CB-4238-BAFC-D70412DF6EF6}"/>
                  </a:ext>
                </a:extLst>
              </p:cNvPr>
              <p:cNvSpPr/>
              <p:nvPr/>
            </p:nvSpPr>
            <p:spPr>
              <a:xfrm rot="900000">
                <a:off x="5298415" y="5253049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solidFill>
                <a:srgbClr val="FF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C3EE7F21-1E6B-4293-9B37-745B34D2E61B}"/>
                  </a:ext>
                </a:extLst>
              </p:cNvPr>
              <p:cNvSpPr/>
              <p:nvPr/>
            </p:nvSpPr>
            <p:spPr>
              <a:xfrm>
                <a:off x="7299828" y="5055990"/>
                <a:ext cx="563414" cy="192014"/>
              </a:xfrm>
              <a:custGeom>
                <a:avLst/>
                <a:gdLst>
                  <a:gd name="connsiteX0" fmla="*/ 351473 w 964929"/>
                  <a:gd name="connsiteY0" fmla="*/ 388 h 357832"/>
                  <a:gd name="connsiteX1" fmla="*/ 495827 w 964929"/>
                  <a:gd name="connsiteY1" fmla="*/ 16850 h 357832"/>
                  <a:gd name="connsiteX2" fmla="*/ 937496 w 964929"/>
                  <a:gd name="connsiteY2" fmla="*/ 164665 h 357832"/>
                  <a:gd name="connsiteX3" fmla="*/ 964393 w 964929"/>
                  <a:gd name="connsiteY3" fmla="*/ 202823 h 357832"/>
                  <a:gd name="connsiteX4" fmla="*/ 940695 w 964929"/>
                  <a:gd name="connsiteY4" fmla="*/ 331218 h 357832"/>
                  <a:gd name="connsiteX5" fmla="*/ 901948 w 964929"/>
                  <a:gd name="connsiteY5" fmla="*/ 357260 h 357832"/>
                  <a:gd name="connsiteX6" fmla="*/ 467295 w 964929"/>
                  <a:gd name="connsiteY6" fmla="*/ 207641 h 357832"/>
                  <a:gd name="connsiteX7" fmla="*/ 27433 w 964929"/>
                  <a:gd name="connsiteY7" fmla="*/ 195847 h 357832"/>
                  <a:gd name="connsiteX8" fmla="*/ 536 w 964929"/>
                  <a:gd name="connsiteY8" fmla="*/ 157689 h 357832"/>
                  <a:gd name="connsiteX9" fmla="*/ 24234 w 964929"/>
                  <a:gd name="connsiteY9" fmla="*/ 29294 h 357832"/>
                  <a:gd name="connsiteX10" fmla="*/ 62981 w 964929"/>
                  <a:gd name="connsiteY10" fmla="*/ 3253 h 357832"/>
                  <a:gd name="connsiteX11" fmla="*/ 351473 w 964929"/>
                  <a:gd name="connsiteY11" fmla="*/ 388 h 35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4929" h="357832">
                    <a:moveTo>
                      <a:pt x="351473" y="388"/>
                    </a:moveTo>
                    <a:cubicBezTo>
                      <a:pt x="391802" y="1656"/>
                      <a:pt x="438663" y="6221"/>
                      <a:pt x="495827" y="16850"/>
                    </a:cubicBezTo>
                    <a:cubicBezTo>
                      <a:pt x="724484" y="59368"/>
                      <a:pt x="786385" y="136461"/>
                      <a:pt x="937496" y="164665"/>
                    </a:cubicBezTo>
                    <a:cubicBezTo>
                      <a:pt x="955623" y="168011"/>
                      <a:pt x="967665" y="185095"/>
                      <a:pt x="964393" y="202823"/>
                    </a:cubicBezTo>
                    <a:lnTo>
                      <a:pt x="940695" y="331218"/>
                    </a:lnTo>
                    <a:cubicBezTo>
                      <a:pt x="937423" y="348946"/>
                      <a:pt x="920075" y="360605"/>
                      <a:pt x="901948" y="357260"/>
                    </a:cubicBezTo>
                    <a:cubicBezTo>
                      <a:pt x="757095" y="331355"/>
                      <a:pt x="658549" y="235575"/>
                      <a:pt x="467295" y="207641"/>
                    </a:cubicBezTo>
                    <a:cubicBezTo>
                      <a:pt x="276039" y="179706"/>
                      <a:pt x="174053" y="199778"/>
                      <a:pt x="27433" y="195847"/>
                    </a:cubicBezTo>
                    <a:cubicBezTo>
                      <a:pt x="9306" y="192501"/>
                      <a:pt x="-2736" y="175417"/>
                      <a:pt x="536" y="157689"/>
                    </a:cubicBezTo>
                    <a:lnTo>
                      <a:pt x="24234" y="29294"/>
                    </a:lnTo>
                    <a:cubicBezTo>
                      <a:pt x="27506" y="11566"/>
                      <a:pt x="44854" y="-93"/>
                      <a:pt x="62981" y="3253"/>
                    </a:cubicBezTo>
                    <a:cubicBezTo>
                      <a:pt x="168276" y="22452"/>
                      <a:pt x="230484" y="-3415"/>
                      <a:pt x="351473" y="388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solidFill>
                  <a:srgbClr val="ED7D31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0" name="グループ化 39">
                <a:extLst>
                  <a:ext uri="{FF2B5EF4-FFF2-40B4-BE49-F238E27FC236}">
                    <a16:creationId xmlns:a16="http://schemas.microsoft.com/office/drawing/2014/main" id="{EE7504BF-FC8F-461D-8FE6-5A5F32485033}"/>
                  </a:ext>
                </a:extLst>
              </p:cNvPr>
              <p:cNvGrpSpPr/>
              <p:nvPr/>
            </p:nvGrpSpPr>
            <p:grpSpPr>
              <a:xfrm>
                <a:off x="6321627" y="5008486"/>
                <a:ext cx="525378" cy="418559"/>
                <a:chOff x="2072421" y="3760206"/>
                <a:chExt cx="668942" cy="482932"/>
              </a:xfrm>
            </p:grpSpPr>
            <p:sp>
              <p:nvSpPr>
                <p:cNvPr id="45" name="円: 塗りつぶしなし 44">
                  <a:extLst>
                    <a:ext uri="{FF2B5EF4-FFF2-40B4-BE49-F238E27FC236}">
                      <a16:creationId xmlns:a16="http://schemas.microsoft.com/office/drawing/2014/main" id="{70C9D733-BE4F-45C9-9732-C55E2F79EB7B}"/>
                    </a:ext>
                  </a:extLst>
                </p:cNvPr>
                <p:cNvSpPr/>
                <p:nvPr/>
              </p:nvSpPr>
              <p:spPr>
                <a:xfrm>
                  <a:off x="2379011" y="3806448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92D050"/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" name="円: 塗りつぶしなし 45">
                  <a:extLst>
                    <a:ext uri="{FF2B5EF4-FFF2-40B4-BE49-F238E27FC236}">
                      <a16:creationId xmlns:a16="http://schemas.microsoft.com/office/drawing/2014/main" id="{2428927F-F04F-41C6-B202-3C2C5705B559}"/>
                    </a:ext>
                  </a:extLst>
                </p:cNvPr>
                <p:cNvSpPr/>
                <p:nvPr/>
              </p:nvSpPr>
              <p:spPr>
                <a:xfrm>
                  <a:off x="2317957" y="3891441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" name="円: 塗りつぶしなし 46">
                  <a:extLst>
                    <a:ext uri="{FF2B5EF4-FFF2-40B4-BE49-F238E27FC236}">
                      <a16:creationId xmlns:a16="http://schemas.microsoft.com/office/drawing/2014/main" id="{8B24CDD8-AE9C-4601-A485-9BCE73F6E907}"/>
                    </a:ext>
                  </a:extLst>
                </p:cNvPr>
                <p:cNvSpPr/>
                <p:nvPr/>
              </p:nvSpPr>
              <p:spPr>
                <a:xfrm>
                  <a:off x="2276880" y="3765701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40000"/>
                    <a:lumOff val="6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" name="円: 塗りつぶしなし 47">
                  <a:extLst>
                    <a:ext uri="{FF2B5EF4-FFF2-40B4-BE49-F238E27FC236}">
                      <a16:creationId xmlns:a16="http://schemas.microsoft.com/office/drawing/2014/main" id="{71958D70-9A87-4AB7-B096-27D55404217E}"/>
                    </a:ext>
                  </a:extLst>
                </p:cNvPr>
                <p:cNvSpPr/>
                <p:nvPr/>
              </p:nvSpPr>
              <p:spPr>
                <a:xfrm>
                  <a:off x="2141412" y="3935037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40000"/>
                    <a:lumOff val="6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" name="円: 塗りつぶしなし 48">
                  <a:extLst>
                    <a:ext uri="{FF2B5EF4-FFF2-40B4-BE49-F238E27FC236}">
                      <a16:creationId xmlns:a16="http://schemas.microsoft.com/office/drawing/2014/main" id="{D0759DA9-1496-4B00-BC54-C3867F191018}"/>
                    </a:ext>
                  </a:extLst>
                </p:cNvPr>
                <p:cNvSpPr/>
                <p:nvPr/>
              </p:nvSpPr>
              <p:spPr>
                <a:xfrm>
                  <a:off x="2458916" y="3973137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40000"/>
                    <a:lumOff val="6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" name="円: 塗りつぶしなし 49">
                  <a:extLst>
                    <a:ext uri="{FF2B5EF4-FFF2-40B4-BE49-F238E27FC236}">
                      <a16:creationId xmlns:a16="http://schemas.microsoft.com/office/drawing/2014/main" id="{F8CBDB90-C655-4C40-B6A1-9DF012A38443}"/>
                    </a:ext>
                  </a:extLst>
                </p:cNvPr>
                <p:cNvSpPr/>
                <p:nvPr/>
              </p:nvSpPr>
              <p:spPr>
                <a:xfrm>
                  <a:off x="2332444" y="4001184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92D050"/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" name="円: 塗りつぶしなし 50">
                  <a:extLst>
                    <a:ext uri="{FF2B5EF4-FFF2-40B4-BE49-F238E27FC236}">
                      <a16:creationId xmlns:a16="http://schemas.microsoft.com/office/drawing/2014/main" id="{C59AF0C6-D84E-46C7-BAEF-9DDB808E539A}"/>
                    </a:ext>
                  </a:extLst>
                </p:cNvPr>
                <p:cNvSpPr/>
                <p:nvPr/>
              </p:nvSpPr>
              <p:spPr>
                <a:xfrm>
                  <a:off x="2184202" y="3853279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92D050"/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" name="円: 塗りつぶしなし 51">
                  <a:extLst>
                    <a:ext uri="{FF2B5EF4-FFF2-40B4-BE49-F238E27FC236}">
                      <a16:creationId xmlns:a16="http://schemas.microsoft.com/office/drawing/2014/main" id="{4951BB35-3431-46F9-8753-3C4FA64CD1AD}"/>
                    </a:ext>
                  </a:extLst>
                </p:cNvPr>
                <p:cNvSpPr/>
                <p:nvPr/>
              </p:nvSpPr>
              <p:spPr>
                <a:xfrm>
                  <a:off x="2171575" y="4073151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92D050"/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" name="円: 塗りつぶしなし 52">
                  <a:extLst>
                    <a:ext uri="{FF2B5EF4-FFF2-40B4-BE49-F238E27FC236}">
                      <a16:creationId xmlns:a16="http://schemas.microsoft.com/office/drawing/2014/main" id="{D7392F69-84C0-4B0E-B683-90BCEA64670D}"/>
                    </a:ext>
                  </a:extLst>
                </p:cNvPr>
                <p:cNvSpPr/>
                <p:nvPr/>
              </p:nvSpPr>
              <p:spPr>
                <a:xfrm>
                  <a:off x="2258690" y="4031143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" name="円: 塗りつぶしなし 53">
                  <a:extLst>
                    <a:ext uri="{FF2B5EF4-FFF2-40B4-BE49-F238E27FC236}">
                      <a16:creationId xmlns:a16="http://schemas.microsoft.com/office/drawing/2014/main" id="{46356951-37A8-4915-8D58-6411E7E3085B}"/>
                    </a:ext>
                  </a:extLst>
                </p:cNvPr>
                <p:cNvSpPr/>
                <p:nvPr/>
              </p:nvSpPr>
              <p:spPr>
                <a:xfrm>
                  <a:off x="2457659" y="3760206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" name="円: 塗りつぶしなし 54">
                  <a:extLst>
                    <a:ext uri="{FF2B5EF4-FFF2-40B4-BE49-F238E27FC236}">
                      <a16:creationId xmlns:a16="http://schemas.microsoft.com/office/drawing/2014/main" id="{4487DF0E-2196-47FF-B44C-A4E058508189}"/>
                    </a:ext>
                  </a:extLst>
                </p:cNvPr>
                <p:cNvSpPr/>
                <p:nvPr/>
              </p:nvSpPr>
              <p:spPr>
                <a:xfrm>
                  <a:off x="2072421" y="4022676"/>
                  <a:ext cx="282447" cy="169987"/>
                </a:xfrm>
                <a:prstGeom prst="donut">
                  <a:avLst>
                    <a:gd name="adj" fmla="val 26677"/>
                  </a:avLst>
                </a:prstGeom>
                <a:solidFill>
                  <a:srgbClr val="70AD47">
                    <a:lumMod val="50000"/>
                  </a:srgbClr>
                </a:solidFill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1E9B54F5-98D1-411D-B071-9B1F55BC55D4}"/>
                  </a:ext>
                </a:extLst>
              </p:cNvPr>
              <p:cNvSpPr/>
              <p:nvPr/>
            </p:nvSpPr>
            <p:spPr>
              <a:xfrm rot="900000">
                <a:off x="6142569" y="5514123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solidFill>
                <a:srgbClr val="FF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7D021DC-AF6D-4816-B2AA-93BC009D5A40}"/>
                  </a:ext>
                </a:extLst>
              </p:cNvPr>
              <p:cNvSpPr/>
              <p:nvPr/>
            </p:nvSpPr>
            <p:spPr>
              <a:xfrm rot="900000">
                <a:off x="6068366" y="5822353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solidFill>
                <a:srgbClr val="FF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F10FD255-C117-4031-A446-FB974B2B6EDF}"/>
                  </a:ext>
                </a:extLst>
              </p:cNvPr>
              <p:cNvSpPr/>
              <p:nvPr/>
            </p:nvSpPr>
            <p:spPr>
              <a:xfrm rot="900000">
                <a:off x="5510420" y="5564875"/>
                <a:ext cx="458974" cy="161967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pattFill prst="lgConfetti">
                <a:fgClr>
                  <a:srgbClr val="E7E6E6">
                    <a:lumMod val="75000"/>
                  </a:srgbClr>
                </a:fgClr>
                <a:bgClr>
                  <a:sysClr val="window" lastClr="FFFFFF">
                    <a:lumMod val="8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68071E52-7440-47E9-9FEB-ED04DF53B473}"/>
                  </a:ext>
                </a:extLst>
              </p:cNvPr>
              <p:cNvSpPr/>
              <p:nvPr/>
            </p:nvSpPr>
            <p:spPr>
              <a:xfrm rot="900000">
                <a:off x="6271562" y="5939697"/>
                <a:ext cx="329327" cy="138265"/>
              </a:xfrm>
              <a:custGeom>
                <a:avLst/>
                <a:gdLst>
                  <a:gd name="connsiteX0" fmla="*/ 22932 w 1048585"/>
                  <a:gd name="connsiteY0" fmla="*/ 0 h 370033"/>
                  <a:gd name="connsiteX1" fmla="*/ 1025653 w 1048585"/>
                  <a:gd name="connsiteY1" fmla="*/ 0 h 370033"/>
                  <a:gd name="connsiteX2" fmla="*/ 1048585 w 1048585"/>
                  <a:gd name="connsiteY2" fmla="*/ 22932 h 370033"/>
                  <a:gd name="connsiteX3" fmla="*/ 1048585 w 1048585"/>
                  <a:gd name="connsiteY3" fmla="*/ 89066 h 370033"/>
                  <a:gd name="connsiteX4" fmla="*/ 0 w 1048585"/>
                  <a:gd name="connsiteY4" fmla="*/ 370033 h 370033"/>
                  <a:gd name="connsiteX5" fmla="*/ 0 w 1048585"/>
                  <a:gd name="connsiteY5" fmla="*/ 22932 h 370033"/>
                  <a:gd name="connsiteX6" fmla="*/ 22932 w 1048585"/>
                  <a:gd name="connsiteY6" fmla="*/ 0 h 3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8585" h="370033">
                    <a:moveTo>
                      <a:pt x="22932" y="0"/>
                    </a:moveTo>
                    <a:lnTo>
                      <a:pt x="1025653" y="0"/>
                    </a:lnTo>
                    <a:cubicBezTo>
                      <a:pt x="1038318" y="0"/>
                      <a:pt x="1048585" y="10267"/>
                      <a:pt x="1048585" y="22932"/>
                    </a:cubicBezTo>
                    <a:lnTo>
                      <a:pt x="1048585" y="89066"/>
                    </a:lnTo>
                    <a:lnTo>
                      <a:pt x="0" y="370033"/>
                    </a:lnTo>
                    <a:lnTo>
                      <a:pt x="0" y="22932"/>
                    </a:lnTo>
                    <a:cubicBezTo>
                      <a:pt x="0" y="10267"/>
                      <a:pt x="10267" y="0"/>
                      <a:pt x="22932" y="0"/>
                    </a:cubicBezTo>
                    <a:close/>
                  </a:path>
                </a:pathLst>
              </a:custGeom>
              <a:pattFill prst="lgConfetti">
                <a:fgClr>
                  <a:srgbClr val="E7E6E6">
                    <a:lumMod val="75000"/>
                  </a:srgbClr>
                </a:fgClr>
                <a:bgClr>
                  <a:sysClr val="window" lastClr="FFFFFF">
                    <a:lumMod val="85000"/>
                  </a:sysClr>
                </a:bgClr>
              </a:patt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sp>
          <p:nvSpPr>
            <p:cNvPr id="22" name="楕円 1">
              <a:extLst>
                <a:ext uri="{FF2B5EF4-FFF2-40B4-BE49-F238E27FC236}">
                  <a16:creationId xmlns:a16="http://schemas.microsoft.com/office/drawing/2014/main" id="{D1E4993A-825B-4BC1-B0E2-1E09302B9E65}"/>
                </a:ext>
              </a:extLst>
            </p:cNvPr>
            <p:cNvSpPr/>
            <p:nvPr/>
          </p:nvSpPr>
          <p:spPr>
            <a:xfrm>
              <a:off x="2260724" y="4338946"/>
              <a:ext cx="848735" cy="570863"/>
            </a:xfrm>
            <a:custGeom>
              <a:avLst/>
              <a:gdLst>
                <a:gd name="connsiteX0" fmla="*/ 0 w 1109885"/>
                <a:gd name="connsiteY0" fmla="*/ 317966 h 635932"/>
                <a:gd name="connsiteX1" fmla="*/ 554943 w 1109885"/>
                <a:gd name="connsiteY1" fmla="*/ 0 h 635932"/>
                <a:gd name="connsiteX2" fmla="*/ 1109886 w 1109885"/>
                <a:gd name="connsiteY2" fmla="*/ 317966 h 635932"/>
                <a:gd name="connsiteX3" fmla="*/ 554943 w 1109885"/>
                <a:gd name="connsiteY3" fmla="*/ 635932 h 635932"/>
                <a:gd name="connsiteX4" fmla="*/ 0 w 1109885"/>
                <a:gd name="connsiteY4" fmla="*/ 317966 h 635932"/>
                <a:gd name="connsiteX0" fmla="*/ 9546 w 1119432"/>
                <a:gd name="connsiteY0" fmla="*/ 317966 h 635932"/>
                <a:gd name="connsiteX1" fmla="*/ 564489 w 1119432"/>
                <a:gd name="connsiteY1" fmla="*/ 0 h 635932"/>
                <a:gd name="connsiteX2" fmla="*/ 1119432 w 1119432"/>
                <a:gd name="connsiteY2" fmla="*/ 317966 h 635932"/>
                <a:gd name="connsiteX3" fmla="*/ 564489 w 1119432"/>
                <a:gd name="connsiteY3" fmla="*/ 635932 h 635932"/>
                <a:gd name="connsiteX4" fmla="*/ 9546 w 1119432"/>
                <a:gd name="connsiteY4" fmla="*/ 317966 h 635932"/>
                <a:gd name="connsiteX0" fmla="*/ 7396 w 1160414"/>
                <a:gd name="connsiteY0" fmla="*/ 319465 h 639245"/>
                <a:gd name="connsiteX1" fmla="*/ 562339 w 1160414"/>
                <a:gd name="connsiteY1" fmla="*/ 1499 h 639245"/>
                <a:gd name="connsiteX2" fmla="*/ 1160414 w 1160414"/>
                <a:gd name="connsiteY2" fmla="*/ 405730 h 639245"/>
                <a:gd name="connsiteX3" fmla="*/ 562339 w 1160414"/>
                <a:gd name="connsiteY3" fmla="*/ 637431 h 639245"/>
                <a:gd name="connsiteX4" fmla="*/ 7396 w 1160414"/>
                <a:gd name="connsiteY4" fmla="*/ 319465 h 639245"/>
                <a:gd name="connsiteX0" fmla="*/ 7396 w 1168776"/>
                <a:gd name="connsiteY0" fmla="*/ 319465 h 638748"/>
                <a:gd name="connsiteX1" fmla="*/ 562339 w 1168776"/>
                <a:gd name="connsiteY1" fmla="*/ 1499 h 638748"/>
                <a:gd name="connsiteX2" fmla="*/ 1160414 w 1168776"/>
                <a:gd name="connsiteY2" fmla="*/ 405730 h 638748"/>
                <a:gd name="connsiteX3" fmla="*/ 562339 w 1168776"/>
                <a:gd name="connsiteY3" fmla="*/ 637431 h 638748"/>
                <a:gd name="connsiteX4" fmla="*/ 7396 w 1168776"/>
                <a:gd name="connsiteY4" fmla="*/ 319465 h 638748"/>
                <a:gd name="connsiteX0" fmla="*/ 7287 w 1177315"/>
                <a:gd name="connsiteY0" fmla="*/ 249308 h 648873"/>
                <a:gd name="connsiteX1" fmla="*/ 570856 w 1177315"/>
                <a:gd name="connsiteY1" fmla="*/ 8980 h 648873"/>
                <a:gd name="connsiteX2" fmla="*/ 1168931 w 1177315"/>
                <a:gd name="connsiteY2" fmla="*/ 413211 h 648873"/>
                <a:gd name="connsiteX3" fmla="*/ 570856 w 1177315"/>
                <a:gd name="connsiteY3" fmla="*/ 644912 h 648873"/>
                <a:gd name="connsiteX4" fmla="*/ 7287 w 1177315"/>
                <a:gd name="connsiteY4" fmla="*/ 249308 h 648873"/>
                <a:gd name="connsiteX0" fmla="*/ 28307 w 1198335"/>
                <a:gd name="connsiteY0" fmla="*/ 259893 h 659458"/>
                <a:gd name="connsiteX1" fmla="*/ 591876 w 1198335"/>
                <a:gd name="connsiteY1" fmla="*/ 19565 h 659458"/>
                <a:gd name="connsiteX2" fmla="*/ 1189951 w 1198335"/>
                <a:gd name="connsiteY2" fmla="*/ 423796 h 659458"/>
                <a:gd name="connsiteX3" fmla="*/ 591876 w 1198335"/>
                <a:gd name="connsiteY3" fmla="*/ 655497 h 659458"/>
                <a:gd name="connsiteX4" fmla="*/ 28307 w 1198335"/>
                <a:gd name="connsiteY4" fmla="*/ 259893 h 659458"/>
                <a:gd name="connsiteX0" fmla="*/ 28367 w 1206911"/>
                <a:gd name="connsiteY0" fmla="*/ 264363 h 670135"/>
                <a:gd name="connsiteX1" fmla="*/ 591936 w 1206911"/>
                <a:gd name="connsiteY1" fmla="*/ 24035 h 670135"/>
                <a:gd name="connsiteX2" fmla="*/ 1198637 w 1206911"/>
                <a:gd name="connsiteY2" fmla="*/ 488651 h 670135"/>
                <a:gd name="connsiteX3" fmla="*/ 591936 w 1206911"/>
                <a:gd name="connsiteY3" fmla="*/ 659967 h 670135"/>
                <a:gd name="connsiteX4" fmla="*/ 28367 w 1206911"/>
                <a:gd name="connsiteY4" fmla="*/ 264363 h 67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6911" h="670135">
                  <a:moveTo>
                    <a:pt x="28367" y="264363"/>
                  </a:moveTo>
                  <a:cubicBezTo>
                    <a:pt x="183643" y="-49268"/>
                    <a:pt x="396891" y="-13346"/>
                    <a:pt x="591936" y="24035"/>
                  </a:cubicBezTo>
                  <a:cubicBezTo>
                    <a:pt x="786981" y="61416"/>
                    <a:pt x="1276274" y="347549"/>
                    <a:pt x="1198637" y="488651"/>
                  </a:cubicBezTo>
                  <a:cubicBezTo>
                    <a:pt x="1121000" y="629753"/>
                    <a:pt x="786981" y="697348"/>
                    <a:pt x="591936" y="659967"/>
                  </a:cubicBezTo>
                  <a:cubicBezTo>
                    <a:pt x="396891" y="622586"/>
                    <a:pt x="-126909" y="577994"/>
                    <a:pt x="28367" y="264363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" name="楕円 1">
              <a:extLst>
                <a:ext uri="{FF2B5EF4-FFF2-40B4-BE49-F238E27FC236}">
                  <a16:creationId xmlns:a16="http://schemas.microsoft.com/office/drawing/2014/main" id="{1322C6E9-E854-4D40-8BDF-A809AE6E5C59}"/>
                </a:ext>
              </a:extLst>
            </p:cNvPr>
            <p:cNvSpPr/>
            <p:nvPr/>
          </p:nvSpPr>
          <p:spPr>
            <a:xfrm flipH="1">
              <a:off x="3159293" y="4872231"/>
              <a:ext cx="945993" cy="587039"/>
            </a:xfrm>
            <a:custGeom>
              <a:avLst/>
              <a:gdLst>
                <a:gd name="connsiteX0" fmla="*/ 0 w 1109885"/>
                <a:gd name="connsiteY0" fmla="*/ 317966 h 635932"/>
                <a:gd name="connsiteX1" fmla="*/ 554943 w 1109885"/>
                <a:gd name="connsiteY1" fmla="*/ 0 h 635932"/>
                <a:gd name="connsiteX2" fmla="*/ 1109886 w 1109885"/>
                <a:gd name="connsiteY2" fmla="*/ 317966 h 635932"/>
                <a:gd name="connsiteX3" fmla="*/ 554943 w 1109885"/>
                <a:gd name="connsiteY3" fmla="*/ 635932 h 635932"/>
                <a:gd name="connsiteX4" fmla="*/ 0 w 1109885"/>
                <a:gd name="connsiteY4" fmla="*/ 317966 h 635932"/>
                <a:gd name="connsiteX0" fmla="*/ 9546 w 1119432"/>
                <a:gd name="connsiteY0" fmla="*/ 317966 h 635932"/>
                <a:gd name="connsiteX1" fmla="*/ 564489 w 1119432"/>
                <a:gd name="connsiteY1" fmla="*/ 0 h 635932"/>
                <a:gd name="connsiteX2" fmla="*/ 1119432 w 1119432"/>
                <a:gd name="connsiteY2" fmla="*/ 317966 h 635932"/>
                <a:gd name="connsiteX3" fmla="*/ 564489 w 1119432"/>
                <a:gd name="connsiteY3" fmla="*/ 635932 h 635932"/>
                <a:gd name="connsiteX4" fmla="*/ 9546 w 1119432"/>
                <a:gd name="connsiteY4" fmla="*/ 317966 h 635932"/>
                <a:gd name="connsiteX0" fmla="*/ 7396 w 1160414"/>
                <a:gd name="connsiteY0" fmla="*/ 319465 h 639245"/>
                <a:gd name="connsiteX1" fmla="*/ 562339 w 1160414"/>
                <a:gd name="connsiteY1" fmla="*/ 1499 h 639245"/>
                <a:gd name="connsiteX2" fmla="*/ 1160414 w 1160414"/>
                <a:gd name="connsiteY2" fmla="*/ 405730 h 639245"/>
                <a:gd name="connsiteX3" fmla="*/ 562339 w 1160414"/>
                <a:gd name="connsiteY3" fmla="*/ 637431 h 639245"/>
                <a:gd name="connsiteX4" fmla="*/ 7396 w 1160414"/>
                <a:gd name="connsiteY4" fmla="*/ 319465 h 639245"/>
                <a:gd name="connsiteX0" fmla="*/ 7396 w 1168776"/>
                <a:gd name="connsiteY0" fmla="*/ 319465 h 638748"/>
                <a:gd name="connsiteX1" fmla="*/ 562339 w 1168776"/>
                <a:gd name="connsiteY1" fmla="*/ 1499 h 638748"/>
                <a:gd name="connsiteX2" fmla="*/ 1160414 w 1168776"/>
                <a:gd name="connsiteY2" fmla="*/ 405730 h 638748"/>
                <a:gd name="connsiteX3" fmla="*/ 562339 w 1168776"/>
                <a:gd name="connsiteY3" fmla="*/ 637431 h 638748"/>
                <a:gd name="connsiteX4" fmla="*/ 7396 w 1168776"/>
                <a:gd name="connsiteY4" fmla="*/ 319465 h 638748"/>
                <a:gd name="connsiteX0" fmla="*/ 7287 w 1177315"/>
                <a:gd name="connsiteY0" fmla="*/ 249308 h 648873"/>
                <a:gd name="connsiteX1" fmla="*/ 570856 w 1177315"/>
                <a:gd name="connsiteY1" fmla="*/ 8980 h 648873"/>
                <a:gd name="connsiteX2" fmla="*/ 1168931 w 1177315"/>
                <a:gd name="connsiteY2" fmla="*/ 413211 h 648873"/>
                <a:gd name="connsiteX3" fmla="*/ 570856 w 1177315"/>
                <a:gd name="connsiteY3" fmla="*/ 644912 h 648873"/>
                <a:gd name="connsiteX4" fmla="*/ 7287 w 1177315"/>
                <a:gd name="connsiteY4" fmla="*/ 249308 h 648873"/>
                <a:gd name="connsiteX0" fmla="*/ 28307 w 1198335"/>
                <a:gd name="connsiteY0" fmla="*/ 259893 h 659458"/>
                <a:gd name="connsiteX1" fmla="*/ 591876 w 1198335"/>
                <a:gd name="connsiteY1" fmla="*/ 19565 h 659458"/>
                <a:gd name="connsiteX2" fmla="*/ 1189951 w 1198335"/>
                <a:gd name="connsiteY2" fmla="*/ 423796 h 659458"/>
                <a:gd name="connsiteX3" fmla="*/ 591876 w 1198335"/>
                <a:gd name="connsiteY3" fmla="*/ 655497 h 659458"/>
                <a:gd name="connsiteX4" fmla="*/ 28307 w 1198335"/>
                <a:gd name="connsiteY4" fmla="*/ 259893 h 659458"/>
                <a:gd name="connsiteX0" fmla="*/ 28367 w 1206911"/>
                <a:gd name="connsiteY0" fmla="*/ 264363 h 670135"/>
                <a:gd name="connsiteX1" fmla="*/ 591936 w 1206911"/>
                <a:gd name="connsiteY1" fmla="*/ 24035 h 670135"/>
                <a:gd name="connsiteX2" fmla="*/ 1198637 w 1206911"/>
                <a:gd name="connsiteY2" fmla="*/ 488651 h 670135"/>
                <a:gd name="connsiteX3" fmla="*/ 591936 w 1206911"/>
                <a:gd name="connsiteY3" fmla="*/ 659967 h 670135"/>
                <a:gd name="connsiteX4" fmla="*/ 28367 w 1206911"/>
                <a:gd name="connsiteY4" fmla="*/ 264363 h 67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6911" h="670135">
                  <a:moveTo>
                    <a:pt x="28367" y="264363"/>
                  </a:moveTo>
                  <a:cubicBezTo>
                    <a:pt x="183643" y="-49268"/>
                    <a:pt x="396891" y="-13346"/>
                    <a:pt x="591936" y="24035"/>
                  </a:cubicBezTo>
                  <a:cubicBezTo>
                    <a:pt x="786981" y="61416"/>
                    <a:pt x="1276274" y="347549"/>
                    <a:pt x="1198637" y="488651"/>
                  </a:cubicBezTo>
                  <a:cubicBezTo>
                    <a:pt x="1121000" y="629753"/>
                    <a:pt x="786981" y="697348"/>
                    <a:pt x="591936" y="659967"/>
                  </a:cubicBezTo>
                  <a:cubicBezTo>
                    <a:pt x="396891" y="622586"/>
                    <a:pt x="-126909" y="577994"/>
                    <a:pt x="28367" y="264363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ED7D31">
                  <a:lumMod val="75000"/>
                </a:srgb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0E6F2479-FED5-4560-8CAB-2B79CC5AEE64}"/>
                </a:ext>
              </a:extLst>
            </p:cNvPr>
            <p:cNvGrpSpPr/>
            <p:nvPr/>
          </p:nvGrpSpPr>
          <p:grpSpPr>
            <a:xfrm>
              <a:off x="3098188" y="4480127"/>
              <a:ext cx="776187" cy="257580"/>
              <a:chOff x="2918539" y="4868140"/>
              <a:chExt cx="776187" cy="257580"/>
            </a:xfrm>
          </p:grpSpPr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D873329D-6EB6-4502-BD31-E4FE9121E4B0}"/>
                  </a:ext>
                </a:extLst>
              </p:cNvPr>
              <p:cNvSpPr/>
              <p:nvPr/>
            </p:nvSpPr>
            <p:spPr>
              <a:xfrm rot="526924">
                <a:off x="2975626" y="4909488"/>
                <a:ext cx="667245" cy="206385"/>
              </a:xfrm>
              <a:custGeom>
                <a:avLst/>
                <a:gdLst>
                  <a:gd name="connsiteX0" fmla="*/ 253449 w 667245"/>
                  <a:gd name="connsiteY0" fmla="*/ 3708 h 206385"/>
                  <a:gd name="connsiteX1" fmla="*/ 333623 w 667245"/>
                  <a:gd name="connsiteY1" fmla="*/ 104 h 206385"/>
                  <a:gd name="connsiteX2" fmla="*/ 667245 w 667245"/>
                  <a:gd name="connsiteY2" fmla="*/ 144570 h 206385"/>
                  <a:gd name="connsiteX3" fmla="*/ 581357 w 667245"/>
                  <a:gd name="connsiteY3" fmla="*/ 202614 h 206385"/>
                  <a:gd name="connsiteX4" fmla="*/ 555524 w 667245"/>
                  <a:gd name="connsiteY4" fmla="*/ 206385 h 206385"/>
                  <a:gd name="connsiteX5" fmla="*/ 559283 w 667245"/>
                  <a:gd name="connsiteY5" fmla="*/ 198923 h 206385"/>
                  <a:gd name="connsiteX6" fmla="*/ 328218 w 667245"/>
                  <a:gd name="connsiteY6" fmla="*/ 76131 h 206385"/>
                  <a:gd name="connsiteX7" fmla="*/ 97154 w 667245"/>
                  <a:gd name="connsiteY7" fmla="*/ 198924 h 206385"/>
                  <a:gd name="connsiteX8" fmla="*/ 99486 w 667245"/>
                  <a:gd name="connsiteY8" fmla="*/ 203531 h 206385"/>
                  <a:gd name="connsiteX9" fmla="*/ 74059 w 667245"/>
                  <a:gd name="connsiteY9" fmla="*/ 198115 h 206385"/>
                  <a:gd name="connsiteX10" fmla="*/ 0 w 667245"/>
                  <a:gd name="connsiteY10" fmla="*/ 144570 h 206385"/>
                  <a:gd name="connsiteX11" fmla="*/ 253449 w 667245"/>
                  <a:gd name="connsiteY11" fmla="*/ 3708 h 20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7245" h="206385">
                    <a:moveTo>
                      <a:pt x="253449" y="3708"/>
                    </a:moveTo>
                    <a:cubicBezTo>
                      <a:pt x="278247" y="932"/>
                      <a:pt x="304958" y="-396"/>
                      <a:pt x="333623" y="104"/>
                    </a:cubicBezTo>
                    <a:cubicBezTo>
                      <a:pt x="562937" y="4104"/>
                      <a:pt x="667245" y="89082"/>
                      <a:pt x="667245" y="144570"/>
                    </a:cubicBezTo>
                    <a:cubicBezTo>
                      <a:pt x="667245" y="172314"/>
                      <a:pt x="637788" y="191433"/>
                      <a:pt x="581357" y="202614"/>
                    </a:cubicBezTo>
                    <a:lnTo>
                      <a:pt x="555524" y="206385"/>
                    </a:lnTo>
                    <a:lnTo>
                      <a:pt x="559283" y="198923"/>
                    </a:lnTo>
                    <a:cubicBezTo>
                      <a:pt x="559283" y="151760"/>
                      <a:pt x="487040" y="79531"/>
                      <a:pt x="328218" y="76131"/>
                    </a:cubicBezTo>
                    <a:cubicBezTo>
                      <a:pt x="169395" y="72732"/>
                      <a:pt x="97153" y="168758"/>
                      <a:pt x="97154" y="198924"/>
                    </a:cubicBezTo>
                    <a:lnTo>
                      <a:pt x="99486" y="203531"/>
                    </a:lnTo>
                    <a:lnTo>
                      <a:pt x="74059" y="198115"/>
                    </a:lnTo>
                    <a:cubicBezTo>
                      <a:pt x="21571" y="183433"/>
                      <a:pt x="0" y="162315"/>
                      <a:pt x="0" y="144570"/>
                    </a:cubicBezTo>
                    <a:cubicBezTo>
                      <a:pt x="0" y="113516"/>
                      <a:pt x="79861" y="23138"/>
                      <a:pt x="253449" y="3708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BC73695F-97B8-46E5-8E29-275C2A55C961}"/>
                  </a:ext>
                </a:extLst>
              </p:cNvPr>
              <p:cNvSpPr/>
              <p:nvPr/>
            </p:nvSpPr>
            <p:spPr>
              <a:xfrm rot="526924">
                <a:off x="2918539" y="4868140"/>
                <a:ext cx="776187" cy="257580"/>
              </a:xfrm>
              <a:custGeom>
                <a:avLst/>
                <a:gdLst>
                  <a:gd name="connsiteX0" fmla="*/ 294830 w 776187"/>
                  <a:gd name="connsiteY0" fmla="*/ 4576 h 257580"/>
                  <a:gd name="connsiteX1" fmla="*/ 388094 w 776187"/>
                  <a:gd name="connsiteY1" fmla="*/ 129 h 257580"/>
                  <a:gd name="connsiteX2" fmla="*/ 776187 w 776187"/>
                  <a:gd name="connsiteY2" fmla="*/ 178425 h 257580"/>
                  <a:gd name="connsiteX3" fmla="*/ 676276 w 776187"/>
                  <a:gd name="connsiteY3" fmla="*/ 250063 h 257580"/>
                  <a:gd name="connsiteX4" fmla="*/ 609811 w 776187"/>
                  <a:gd name="connsiteY4" fmla="*/ 257418 h 257580"/>
                  <a:gd name="connsiteX5" fmla="*/ 614985 w 776187"/>
                  <a:gd name="connsiteY5" fmla="*/ 247148 h 257580"/>
                  <a:gd name="connsiteX6" fmla="*/ 640818 w 776187"/>
                  <a:gd name="connsiteY6" fmla="*/ 243377 h 257580"/>
                  <a:gd name="connsiteX7" fmla="*/ 726706 w 776187"/>
                  <a:gd name="connsiteY7" fmla="*/ 185333 h 257580"/>
                  <a:gd name="connsiteX8" fmla="*/ 393084 w 776187"/>
                  <a:gd name="connsiteY8" fmla="*/ 40867 h 257580"/>
                  <a:gd name="connsiteX9" fmla="*/ 59461 w 776187"/>
                  <a:gd name="connsiteY9" fmla="*/ 185333 h 257580"/>
                  <a:gd name="connsiteX10" fmla="*/ 133520 w 776187"/>
                  <a:gd name="connsiteY10" fmla="*/ 238878 h 257580"/>
                  <a:gd name="connsiteX11" fmla="*/ 158947 w 776187"/>
                  <a:gd name="connsiteY11" fmla="*/ 244294 h 257580"/>
                  <a:gd name="connsiteX12" fmla="*/ 165672 w 776187"/>
                  <a:gd name="connsiteY12" fmla="*/ 257580 h 257580"/>
                  <a:gd name="connsiteX13" fmla="*/ 86151 w 776187"/>
                  <a:gd name="connsiteY13" fmla="*/ 244509 h 257580"/>
                  <a:gd name="connsiteX14" fmla="*/ 0 w 776187"/>
                  <a:gd name="connsiteY14" fmla="*/ 178426 h 257580"/>
                  <a:gd name="connsiteX15" fmla="*/ 294830 w 776187"/>
                  <a:gd name="connsiteY15" fmla="*/ 4576 h 25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6187" h="257580">
                    <a:moveTo>
                      <a:pt x="294830" y="4576"/>
                    </a:moveTo>
                    <a:cubicBezTo>
                      <a:pt x="323677" y="1150"/>
                      <a:pt x="354749" y="-489"/>
                      <a:pt x="388094" y="129"/>
                    </a:cubicBezTo>
                    <a:cubicBezTo>
                      <a:pt x="654850" y="5065"/>
                      <a:pt x="776188" y="109943"/>
                      <a:pt x="776187" y="178425"/>
                    </a:cubicBezTo>
                    <a:cubicBezTo>
                      <a:pt x="776187" y="212668"/>
                      <a:pt x="741921" y="236262"/>
                      <a:pt x="676276" y="250063"/>
                    </a:cubicBezTo>
                    <a:lnTo>
                      <a:pt x="609811" y="257418"/>
                    </a:lnTo>
                    <a:lnTo>
                      <a:pt x="614985" y="247148"/>
                    </a:lnTo>
                    <a:lnTo>
                      <a:pt x="640818" y="243377"/>
                    </a:lnTo>
                    <a:cubicBezTo>
                      <a:pt x="697249" y="232196"/>
                      <a:pt x="726706" y="213077"/>
                      <a:pt x="726706" y="185333"/>
                    </a:cubicBezTo>
                    <a:cubicBezTo>
                      <a:pt x="726706" y="129845"/>
                      <a:pt x="622398" y="44867"/>
                      <a:pt x="393084" y="40867"/>
                    </a:cubicBezTo>
                    <a:cubicBezTo>
                      <a:pt x="163769" y="36867"/>
                      <a:pt x="59462" y="149843"/>
                      <a:pt x="59461" y="185333"/>
                    </a:cubicBezTo>
                    <a:cubicBezTo>
                      <a:pt x="59461" y="203078"/>
                      <a:pt x="81032" y="224196"/>
                      <a:pt x="133520" y="238878"/>
                    </a:cubicBezTo>
                    <a:lnTo>
                      <a:pt x="158947" y="244294"/>
                    </a:lnTo>
                    <a:lnTo>
                      <a:pt x="165672" y="257580"/>
                    </a:lnTo>
                    <a:lnTo>
                      <a:pt x="86151" y="244509"/>
                    </a:lnTo>
                    <a:cubicBezTo>
                      <a:pt x="25093" y="226389"/>
                      <a:pt x="0" y="200325"/>
                      <a:pt x="0" y="178426"/>
                    </a:cubicBezTo>
                    <a:cubicBezTo>
                      <a:pt x="0" y="140099"/>
                      <a:pt x="92899" y="28556"/>
                      <a:pt x="294830" y="4576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C423D044-7975-431E-9C55-66F49378F146}"/>
                </a:ext>
              </a:extLst>
            </p:cNvPr>
            <p:cNvGrpSpPr/>
            <p:nvPr/>
          </p:nvGrpSpPr>
          <p:grpSpPr>
            <a:xfrm>
              <a:off x="2019886" y="4894195"/>
              <a:ext cx="776187" cy="257580"/>
              <a:chOff x="2918539" y="4868140"/>
              <a:chExt cx="776187" cy="257580"/>
            </a:xfrm>
          </p:grpSpPr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79DA0287-CAF9-433F-A075-B8E0BC702D28}"/>
                  </a:ext>
                </a:extLst>
              </p:cNvPr>
              <p:cNvSpPr/>
              <p:nvPr/>
            </p:nvSpPr>
            <p:spPr>
              <a:xfrm rot="526924">
                <a:off x="2975626" y="4909488"/>
                <a:ext cx="667245" cy="206385"/>
              </a:xfrm>
              <a:custGeom>
                <a:avLst/>
                <a:gdLst>
                  <a:gd name="connsiteX0" fmla="*/ 253449 w 667245"/>
                  <a:gd name="connsiteY0" fmla="*/ 3708 h 206385"/>
                  <a:gd name="connsiteX1" fmla="*/ 333623 w 667245"/>
                  <a:gd name="connsiteY1" fmla="*/ 104 h 206385"/>
                  <a:gd name="connsiteX2" fmla="*/ 667245 w 667245"/>
                  <a:gd name="connsiteY2" fmla="*/ 144570 h 206385"/>
                  <a:gd name="connsiteX3" fmla="*/ 581357 w 667245"/>
                  <a:gd name="connsiteY3" fmla="*/ 202614 h 206385"/>
                  <a:gd name="connsiteX4" fmla="*/ 555524 w 667245"/>
                  <a:gd name="connsiteY4" fmla="*/ 206385 h 206385"/>
                  <a:gd name="connsiteX5" fmla="*/ 559283 w 667245"/>
                  <a:gd name="connsiteY5" fmla="*/ 198923 h 206385"/>
                  <a:gd name="connsiteX6" fmla="*/ 328218 w 667245"/>
                  <a:gd name="connsiteY6" fmla="*/ 76131 h 206385"/>
                  <a:gd name="connsiteX7" fmla="*/ 97154 w 667245"/>
                  <a:gd name="connsiteY7" fmla="*/ 198924 h 206385"/>
                  <a:gd name="connsiteX8" fmla="*/ 99486 w 667245"/>
                  <a:gd name="connsiteY8" fmla="*/ 203531 h 206385"/>
                  <a:gd name="connsiteX9" fmla="*/ 74059 w 667245"/>
                  <a:gd name="connsiteY9" fmla="*/ 198115 h 206385"/>
                  <a:gd name="connsiteX10" fmla="*/ 0 w 667245"/>
                  <a:gd name="connsiteY10" fmla="*/ 144570 h 206385"/>
                  <a:gd name="connsiteX11" fmla="*/ 253449 w 667245"/>
                  <a:gd name="connsiteY11" fmla="*/ 3708 h 20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7245" h="206385">
                    <a:moveTo>
                      <a:pt x="253449" y="3708"/>
                    </a:moveTo>
                    <a:cubicBezTo>
                      <a:pt x="278247" y="932"/>
                      <a:pt x="304958" y="-396"/>
                      <a:pt x="333623" y="104"/>
                    </a:cubicBezTo>
                    <a:cubicBezTo>
                      <a:pt x="562937" y="4104"/>
                      <a:pt x="667245" y="89082"/>
                      <a:pt x="667245" y="144570"/>
                    </a:cubicBezTo>
                    <a:cubicBezTo>
                      <a:pt x="667245" y="172314"/>
                      <a:pt x="637788" y="191433"/>
                      <a:pt x="581357" y="202614"/>
                    </a:cubicBezTo>
                    <a:lnTo>
                      <a:pt x="555524" y="206385"/>
                    </a:lnTo>
                    <a:lnTo>
                      <a:pt x="559283" y="198923"/>
                    </a:lnTo>
                    <a:cubicBezTo>
                      <a:pt x="559283" y="151760"/>
                      <a:pt x="487040" y="79531"/>
                      <a:pt x="328218" y="76131"/>
                    </a:cubicBezTo>
                    <a:cubicBezTo>
                      <a:pt x="169395" y="72732"/>
                      <a:pt x="97153" y="168758"/>
                      <a:pt x="97154" y="198924"/>
                    </a:cubicBezTo>
                    <a:lnTo>
                      <a:pt x="99486" y="203531"/>
                    </a:lnTo>
                    <a:lnTo>
                      <a:pt x="74059" y="198115"/>
                    </a:lnTo>
                    <a:cubicBezTo>
                      <a:pt x="21571" y="183433"/>
                      <a:pt x="0" y="162315"/>
                      <a:pt x="0" y="144570"/>
                    </a:cubicBezTo>
                    <a:cubicBezTo>
                      <a:pt x="0" y="113516"/>
                      <a:pt x="79861" y="23138"/>
                      <a:pt x="253449" y="3708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944C2461-B174-4C1A-9476-5BF09FBBCA70}"/>
                  </a:ext>
                </a:extLst>
              </p:cNvPr>
              <p:cNvSpPr/>
              <p:nvPr/>
            </p:nvSpPr>
            <p:spPr>
              <a:xfrm rot="526924">
                <a:off x="2918539" y="4868140"/>
                <a:ext cx="776187" cy="257580"/>
              </a:xfrm>
              <a:custGeom>
                <a:avLst/>
                <a:gdLst>
                  <a:gd name="connsiteX0" fmla="*/ 294830 w 776187"/>
                  <a:gd name="connsiteY0" fmla="*/ 4576 h 257580"/>
                  <a:gd name="connsiteX1" fmla="*/ 388094 w 776187"/>
                  <a:gd name="connsiteY1" fmla="*/ 129 h 257580"/>
                  <a:gd name="connsiteX2" fmla="*/ 776187 w 776187"/>
                  <a:gd name="connsiteY2" fmla="*/ 178425 h 257580"/>
                  <a:gd name="connsiteX3" fmla="*/ 676276 w 776187"/>
                  <a:gd name="connsiteY3" fmla="*/ 250063 h 257580"/>
                  <a:gd name="connsiteX4" fmla="*/ 609811 w 776187"/>
                  <a:gd name="connsiteY4" fmla="*/ 257418 h 257580"/>
                  <a:gd name="connsiteX5" fmla="*/ 614985 w 776187"/>
                  <a:gd name="connsiteY5" fmla="*/ 247148 h 257580"/>
                  <a:gd name="connsiteX6" fmla="*/ 640818 w 776187"/>
                  <a:gd name="connsiteY6" fmla="*/ 243377 h 257580"/>
                  <a:gd name="connsiteX7" fmla="*/ 726706 w 776187"/>
                  <a:gd name="connsiteY7" fmla="*/ 185333 h 257580"/>
                  <a:gd name="connsiteX8" fmla="*/ 393084 w 776187"/>
                  <a:gd name="connsiteY8" fmla="*/ 40867 h 257580"/>
                  <a:gd name="connsiteX9" fmla="*/ 59461 w 776187"/>
                  <a:gd name="connsiteY9" fmla="*/ 185333 h 257580"/>
                  <a:gd name="connsiteX10" fmla="*/ 133520 w 776187"/>
                  <a:gd name="connsiteY10" fmla="*/ 238878 h 257580"/>
                  <a:gd name="connsiteX11" fmla="*/ 158947 w 776187"/>
                  <a:gd name="connsiteY11" fmla="*/ 244294 h 257580"/>
                  <a:gd name="connsiteX12" fmla="*/ 165672 w 776187"/>
                  <a:gd name="connsiteY12" fmla="*/ 257580 h 257580"/>
                  <a:gd name="connsiteX13" fmla="*/ 86151 w 776187"/>
                  <a:gd name="connsiteY13" fmla="*/ 244509 h 257580"/>
                  <a:gd name="connsiteX14" fmla="*/ 0 w 776187"/>
                  <a:gd name="connsiteY14" fmla="*/ 178426 h 257580"/>
                  <a:gd name="connsiteX15" fmla="*/ 294830 w 776187"/>
                  <a:gd name="connsiteY15" fmla="*/ 4576 h 25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6187" h="257580">
                    <a:moveTo>
                      <a:pt x="294830" y="4576"/>
                    </a:moveTo>
                    <a:cubicBezTo>
                      <a:pt x="323677" y="1150"/>
                      <a:pt x="354749" y="-489"/>
                      <a:pt x="388094" y="129"/>
                    </a:cubicBezTo>
                    <a:cubicBezTo>
                      <a:pt x="654850" y="5065"/>
                      <a:pt x="776188" y="109943"/>
                      <a:pt x="776187" y="178425"/>
                    </a:cubicBezTo>
                    <a:cubicBezTo>
                      <a:pt x="776187" y="212668"/>
                      <a:pt x="741921" y="236262"/>
                      <a:pt x="676276" y="250063"/>
                    </a:cubicBezTo>
                    <a:lnTo>
                      <a:pt x="609811" y="257418"/>
                    </a:lnTo>
                    <a:lnTo>
                      <a:pt x="614985" y="247148"/>
                    </a:lnTo>
                    <a:lnTo>
                      <a:pt x="640818" y="243377"/>
                    </a:lnTo>
                    <a:cubicBezTo>
                      <a:pt x="697249" y="232196"/>
                      <a:pt x="726706" y="213077"/>
                      <a:pt x="726706" y="185333"/>
                    </a:cubicBezTo>
                    <a:cubicBezTo>
                      <a:pt x="726706" y="129845"/>
                      <a:pt x="622398" y="44867"/>
                      <a:pt x="393084" y="40867"/>
                    </a:cubicBezTo>
                    <a:cubicBezTo>
                      <a:pt x="163769" y="36867"/>
                      <a:pt x="59462" y="149843"/>
                      <a:pt x="59461" y="185333"/>
                    </a:cubicBezTo>
                    <a:cubicBezTo>
                      <a:pt x="59461" y="203078"/>
                      <a:pt x="81032" y="224196"/>
                      <a:pt x="133520" y="238878"/>
                    </a:cubicBezTo>
                    <a:lnTo>
                      <a:pt x="158947" y="244294"/>
                    </a:lnTo>
                    <a:lnTo>
                      <a:pt x="165672" y="257580"/>
                    </a:lnTo>
                    <a:lnTo>
                      <a:pt x="86151" y="244509"/>
                    </a:lnTo>
                    <a:cubicBezTo>
                      <a:pt x="25093" y="226389"/>
                      <a:pt x="0" y="200325"/>
                      <a:pt x="0" y="178426"/>
                    </a:cubicBezTo>
                    <a:cubicBezTo>
                      <a:pt x="0" y="140099"/>
                      <a:pt x="92899" y="28556"/>
                      <a:pt x="294830" y="4576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347474E5-2168-406A-B7CC-F668AB8B2C48}"/>
                </a:ext>
              </a:extLst>
            </p:cNvPr>
            <p:cNvGrpSpPr/>
            <p:nvPr/>
          </p:nvGrpSpPr>
          <p:grpSpPr>
            <a:xfrm rot="11484168">
              <a:off x="2944035" y="5386538"/>
              <a:ext cx="776187" cy="257580"/>
              <a:chOff x="2918539" y="4868140"/>
              <a:chExt cx="776187" cy="257580"/>
            </a:xfrm>
          </p:grpSpPr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F8BF361A-7583-4D4D-A4A5-57C9FF7739C5}"/>
                  </a:ext>
                </a:extLst>
              </p:cNvPr>
              <p:cNvSpPr/>
              <p:nvPr/>
            </p:nvSpPr>
            <p:spPr>
              <a:xfrm rot="526924">
                <a:off x="2975626" y="4909488"/>
                <a:ext cx="667245" cy="206385"/>
              </a:xfrm>
              <a:custGeom>
                <a:avLst/>
                <a:gdLst>
                  <a:gd name="connsiteX0" fmla="*/ 253449 w 667245"/>
                  <a:gd name="connsiteY0" fmla="*/ 3708 h 206385"/>
                  <a:gd name="connsiteX1" fmla="*/ 333623 w 667245"/>
                  <a:gd name="connsiteY1" fmla="*/ 104 h 206385"/>
                  <a:gd name="connsiteX2" fmla="*/ 667245 w 667245"/>
                  <a:gd name="connsiteY2" fmla="*/ 144570 h 206385"/>
                  <a:gd name="connsiteX3" fmla="*/ 581357 w 667245"/>
                  <a:gd name="connsiteY3" fmla="*/ 202614 h 206385"/>
                  <a:gd name="connsiteX4" fmla="*/ 555524 w 667245"/>
                  <a:gd name="connsiteY4" fmla="*/ 206385 h 206385"/>
                  <a:gd name="connsiteX5" fmla="*/ 559283 w 667245"/>
                  <a:gd name="connsiteY5" fmla="*/ 198923 h 206385"/>
                  <a:gd name="connsiteX6" fmla="*/ 328218 w 667245"/>
                  <a:gd name="connsiteY6" fmla="*/ 76131 h 206385"/>
                  <a:gd name="connsiteX7" fmla="*/ 97154 w 667245"/>
                  <a:gd name="connsiteY7" fmla="*/ 198924 h 206385"/>
                  <a:gd name="connsiteX8" fmla="*/ 99486 w 667245"/>
                  <a:gd name="connsiteY8" fmla="*/ 203531 h 206385"/>
                  <a:gd name="connsiteX9" fmla="*/ 74059 w 667245"/>
                  <a:gd name="connsiteY9" fmla="*/ 198115 h 206385"/>
                  <a:gd name="connsiteX10" fmla="*/ 0 w 667245"/>
                  <a:gd name="connsiteY10" fmla="*/ 144570 h 206385"/>
                  <a:gd name="connsiteX11" fmla="*/ 253449 w 667245"/>
                  <a:gd name="connsiteY11" fmla="*/ 3708 h 20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7245" h="206385">
                    <a:moveTo>
                      <a:pt x="253449" y="3708"/>
                    </a:moveTo>
                    <a:cubicBezTo>
                      <a:pt x="278247" y="932"/>
                      <a:pt x="304958" y="-396"/>
                      <a:pt x="333623" y="104"/>
                    </a:cubicBezTo>
                    <a:cubicBezTo>
                      <a:pt x="562937" y="4104"/>
                      <a:pt x="667245" y="89082"/>
                      <a:pt x="667245" y="144570"/>
                    </a:cubicBezTo>
                    <a:cubicBezTo>
                      <a:pt x="667245" y="172314"/>
                      <a:pt x="637788" y="191433"/>
                      <a:pt x="581357" y="202614"/>
                    </a:cubicBezTo>
                    <a:lnTo>
                      <a:pt x="555524" y="206385"/>
                    </a:lnTo>
                    <a:lnTo>
                      <a:pt x="559283" y="198923"/>
                    </a:lnTo>
                    <a:cubicBezTo>
                      <a:pt x="559283" y="151760"/>
                      <a:pt x="487040" y="79531"/>
                      <a:pt x="328218" y="76131"/>
                    </a:cubicBezTo>
                    <a:cubicBezTo>
                      <a:pt x="169395" y="72732"/>
                      <a:pt x="97153" y="168758"/>
                      <a:pt x="97154" y="198924"/>
                    </a:cubicBezTo>
                    <a:lnTo>
                      <a:pt x="99486" y="203531"/>
                    </a:lnTo>
                    <a:lnTo>
                      <a:pt x="74059" y="198115"/>
                    </a:lnTo>
                    <a:cubicBezTo>
                      <a:pt x="21571" y="183433"/>
                      <a:pt x="0" y="162315"/>
                      <a:pt x="0" y="144570"/>
                    </a:cubicBezTo>
                    <a:cubicBezTo>
                      <a:pt x="0" y="113516"/>
                      <a:pt x="79861" y="23138"/>
                      <a:pt x="253449" y="3708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14084388-ED63-49C9-9B4D-1DB70897A347}"/>
                  </a:ext>
                </a:extLst>
              </p:cNvPr>
              <p:cNvSpPr/>
              <p:nvPr/>
            </p:nvSpPr>
            <p:spPr>
              <a:xfrm rot="526924">
                <a:off x="2918539" y="4868140"/>
                <a:ext cx="776187" cy="257580"/>
              </a:xfrm>
              <a:custGeom>
                <a:avLst/>
                <a:gdLst>
                  <a:gd name="connsiteX0" fmla="*/ 294830 w 776187"/>
                  <a:gd name="connsiteY0" fmla="*/ 4576 h 257580"/>
                  <a:gd name="connsiteX1" fmla="*/ 388094 w 776187"/>
                  <a:gd name="connsiteY1" fmla="*/ 129 h 257580"/>
                  <a:gd name="connsiteX2" fmla="*/ 776187 w 776187"/>
                  <a:gd name="connsiteY2" fmla="*/ 178425 h 257580"/>
                  <a:gd name="connsiteX3" fmla="*/ 676276 w 776187"/>
                  <a:gd name="connsiteY3" fmla="*/ 250063 h 257580"/>
                  <a:gd name="connsiteX4" fmla="*/ 609811 w 776187"/>
                  <a:gd name="connsiteY4" fmla="*/ 257418 h 257580"/>
                  <a:gd name="connsiteX5" fmla="*/ 614985 w 776187"/>
                  <a:gd name="connsiteY5" fmla="*/ 247148 h 257580"/>
                  <a:gd name="connsiteX6" fmla="*/ 640818 w 776187"/>
                  <a:gd name="connsiteY6" fmla="*/ 243377 h 257580"/>
                  <a:gd name="connsiteX7" fmla="*/ 726706 w 776187"/>
                  <a:gd name="connsiteY7" fmla="*/ 185333 h 257580"/>
                  <a:gd name="connsiteX8" fmla="*/ 393084 w 776187"/>
                  <a:gd name="connsiteY8" fmla="*/ 40867 h 257580"/>
                  <a:gd name="connsiteX9" fmla="*/ 59461 w 776187"/>
                  <a:gd name="connsiteY9" fmla="*/ 185333 h 257580"/>
                  <a:gd name="connsiteX10" fmla="*/ 133520 w 776187"/>
                  <a:gd name="connsiteY10" fmla="*/ 238878 h 257580"/>
                  <a:gd name="connsiteX11" fmla="*/ 158947 w 776187"/>
                  <a:gd name="connsiteY11" fmla="*/ 244294 h 257580"/>
                  <a:gd name="connsiteX12" fmla="*/ 165672 w 776187"/>
                  <a:gd name="connsiteY12" fmla="*/ 257580 h 257580"/>
                  <a:gd name="connsiteX13" fmla="*/ 86151 w 776187"/>
                  <a:gd name="connsiteY13" fmla="*/ 244509 h 257580"/>
                  <a:gd name="connsiteX14" fmla="*/ 0 w 776187"/>
                  <a:gd name="connsiteY14" fmla="*/ 178426 h 257580"/>
                  <a:gd name="connsiteX15" fmla="*/ 294830 w 776187"/>
                  <a:gd name="connsiteY15" fmla="*/ 4576 h 25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6187" h="257580">
                    <a:moveTo>
                      <a:pt x="294830" y="4576"/>
                    </a:moveTo>
                    <a:cubicBezTo>
                      <a:pt x="323677" y="1150"/>
                      <a:pt x="354749" y="-489"/>
                      <a:pt x="388094" y="129"/>
                    </a:cubicBezTo>
                    <a:cubicBezTo>
                      <a:pt x="654850" y="5065"/>
                      <a:pt x="776188" y="109943"/>
                      <a:pt x="776187" y="178425"/>
                    </a:cubicBezTo>
                    <a:cubicBezTo>
                      <a:pt x="776187" y="212668"/>
                      <a:pt x="741921" y="236262"/>
                      <a:pt x="676276" y="250063"/>
                    </a:cubicBezTo>
                    <a:lnTo>
                      <a:pt x="609811" y="257418"/>
                    </a:lnTo>
                    <a:lnTo>
                      <a:pt x="614985" y="247148"/>
                    </a:lnTo>
                    <a:lnTo>
                      <a:pt x="640818" y="243377"/>
                    </a:lnTo>
                    <a:cubicBezTo>
                      <a:pt x="697249" y="232196"/>
                      <a:pt x="726706" y="213077"/>
                      <a:pt x="726706" y="185333"/>
                    </a:cubicBezTo>
                    <a:cubicBezTo>
                      <a:pt x="726706" y="129845"/>
                      <a:pt x="622398" y="44867"/>
                      <a:pt x="393084" y="40867"/>
                    </a:cubicBezTo>
                    <a:cubicBezTo>
                      <a:pt x="163769" y="36867"/>
                      <a:pt x="59462" y="149843"/>
                      <a:pt x="59461" y="185333"/>
                    </a:cubicBezTo>
                    <a:cubicBezTo>
                      <a:pt x="59461" y="203078"/>
                      <a:pt x="81032" y="224196"/>
                      <a:pt x="133520" y="238878"/>
                    </a:cubicBezTo>
                    <a:lnTo>
                      <a:pt x="158947" y="244294"/>
                    </a:lnTo>
                    <a:lnTo>
                      <a:pt x="165672" y="257580"/>
                    </a:lnTo>
                    <a:lnTo>
                      <a:pt x="86151" y="244509"/>
                    </a:lnTo>
                    <a:cubicBezTo>
                      <a:pt x="25093" y="226389"/>
                      <a:pt x="0" y="200325"/>
                      <a:pt x="0" y="178426"/>
                    </a:cubicBezTo>
                    <a:cubicBezTo>
                      <a:pt x="0" y="140099"/>
                      <a:pt x="92899" y="28556"/>
                      <a:pt x="294830" y="4576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455DD3B0-D2C7-44F6-B320-B4EA28E44618}"/>
              </a:ext>
            </a:extLst>
          </p:cNvPr>
          <p:cNvGrpSpPr/>
          <p:nvPr/>
        </p:nvGrpSpPr>
        <p:grpSpPr>
          <a:xfrm>
            <a:off x="8233621" y="1616879"/>
            <a:ext cx="3011124" cy="2441862"/>
            <a:chOff x="4709371" y="4071637"/>
            <a:chExt cx="2854357" cy="2314732"/>
          </a:xfrm>
        </p:grpSpPr>
        <p:sp>
          <p:nvSpPr>
            <p:cNvPr id="60" name="楕円 59">
              <a:extLst>
                <a:ext uri="{FF2B5EF4-FFF2-40B4-BE49-F238E27FC236}">
                  <a16:creationId xmlns:a16="http://schemas.microsoft.com/office/drawing/2014/main" id="{9964A3D0-15F6-4908-96D8-A0A39E5BA515}"/>
                </a:ext>
              </a:extLst>
            </p:cNvPr>
            <p:cNvSpPr/>
            <p:nvPr/>
          </p:nvSpPr>
          <p:spPr>
            <a:xfrm>
              <a:off x="4709371" y="4071637"/>
              <a:ext cx="2854357" cy="2314732"/>
            </a:xfrm>
            <a:prstGeom prst="ellipse">
              <a:avLst/>
            </a:prstGeom>
            <a:gradFill flip="none" rotWithShape="1">
              <a:gsLst>
                <a:gs pos="0">
                  <a:sysClr val="windowText" lastClr="000000"/>
                </a:gs>
                <a:gs pos="54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81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8E60142C-FF1A-48E0-A989-3B2A7C5C9A20}"/>
                </a:ext>
              </a:extLst>
            </p:cNvPr>
            <p:cNvGrpSpPr/>
            <p:nvPr/>
          </p:nvGrpSpPr>
          <p:grpSpPr>
            <a:xfrm>
              <a:off x="5100908" y="4223361"/>
              <a:ext cx="1956982" cy="2011284"/>
              <a:chOff x="1206946" y="2057436"/>
              <a:chExt cx="3023330" cy="3107225"/>
            </a:xfrm>
          </p:grpSpPr>
          <p:grpSp>
            <p:nvGrpSpPr>
              <p:cNvPr id="62" name="グループ化 61">
                <a:extLst>
                  <a:ext uri="{FF2B5EF4-FFF2-40B4-BE49-F238E27FC236}">
                    <a16:creationId xmlns:a16="http://schemas.microsoft.com/office/drawing/2014/main" id="{361240EF-03BA-4B28-B565-2881AA39379C}"/>
                  </a:ext>
                </a:extLst>
              </p:cNvPr>
              <p:cNvGrpSpPr/>
              <p:nvPr/>
            </p:nvGrpSpPr>
            <p:grpSpPr>
              <a:xfrm rot="759516">
                <a:off x="2407517" y="2057436"/>
                <a:ext cx="1822759" cy="1756913"/>
                <a:chOff x="1043169" y="1958379"/>
                <a:chExt cx="1990544" cy="1913084"/>
              </a:xfrm>
            </p:grpSpPr>
            <p:sp>
              <p:nvSpPr>
                <p:cNvPr id="125" name="楕円 124">
                  <a:extLst>
                    <a:ext uri="{FF2B5EF4-FFF2-40B4-BE49-F238E27FC236}">
                      <a16:creationId xmlns:a16="http://schemas.microsoft.com/office/drawing/2014/main" id="{43A51F5C-216C-4A4B-969E-801C7F597F68}"/>
                    </a:ext>
                  </a:extLst>
                </p:cNvPr>
                <p:cNvSpPr/>
                <p:nvPr/>
              </p:nvSpPr>
              <p:spPr>
                <a:xfrm>
                  <a:off x="1095555" y="1995397"/>
                  <a:ext cx="1938158" cy="1876066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FFC000"/>
                    </a:gs>
                    <a:gs pos="0">
                      <a:srgbClr val="FFC000"/>
                    </a:gs>
                    <a:gs pos="46000">
                      <a:srgbClr val="FFFF00"/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6" name="楕円 125">
                  <a:extLst>
                    <a:ext uri="{FF2B5EF4-FFF2-40B4-BE49-F238E27FC236}">
                      <a16:creationId xmlns:a16="http://schemas.microsoft.com/office/drawing/2014/main" id="{C0346BC7-50B1-4DCB-8810-8DF6CCC88728}"/>
                    </a:ext>
                  </a:extLst>
                </p:cNvPr>
                <p:cNvSpPr/>
                <p:nvPr/>
              </p:nvSpPr>
              <p:spPr>
                <a:xfrm>
                  <a:off x="1043169" y="1958379"/>
                  <a:ext cx="1881006" cy="184550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7" name="楕円 126">
                  <a:extLst>
                    <a:ext uri="{FF2B5EF4-FFF2-40B4-BE49-F238E27FC236}">
                      <a16:creationId xmlns:a16="http://schemas.microsoft.com/office/drawing/2014/main" id="{EA3D6426-A26D-452B-BF66-C105DE59AF4B}"/>
                    </a:ext>
                  </a:extLst>
                </p:cNvPr>
                <p:cNvSpPr/>
                <p:nvPr/>
              </p:nvSpPr>
              <p:spPr>
                <a:xfrm>
                  <a:off x="1095555" y="2009775"/>
                  <a:ext cx="1776234" cy="174271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40000"/>
                        <a:lumOff val="60000"/>
                      </a:srgbClr>
                    </a:gs>
                    <a:gs pos="100000">
                      <a:srgbClr val="A5A5A5">
                        <a:lumMod val="20000"/>
                        <a:lumOff val="80000"/>
                      </a:srgb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8" name="楕円 127">
                  <a:extLst>
                    <a:ext uri="{FF2B5EF4-FFF2-40B4-BE49-F238E27FC236}">
                      <a16:creationId xmlns:a16="http://schemas.microsoft.com/office/drawing/2014/main" id="{40CDD7AA-E8B7-4C51-A12B-7893592AA427}"/>
                    </a:ext>
                  </a:extLst>
                </p:cNvPr>
                <p:cNvSpPr/>
                <p:nvPr/>
              </p:nvSpPr>
              <p:spPr>
                <a:xfrm>
                  <a:off x="1886131" y="2781300"/>
                  <a:ext cx="195082" cy="19966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9" name="楕円 128">
                  <a:extLst>
                    <a:ext uri="{FF2B5EF4-FFF2-40B4-BE49-F238E27FC236}">
                      <a16:creationId xmlns:a16="http://schemas.microsoft.com/office/drawing/2014/main" id="{4C63793C-1AB7-4ECC-B30A-1127D702FE79}"/>
                    </a:ext>
                  </a:extLst>
                </p:cNvPr>
                <p:cNvSpPr/>
                <p:nvPr/>
              </p:nvSpPr>
              <p:spPr>
                <a:xfrm>
                  <a:off x="1838506" y="2186168"/>
                  <a:ext cx="290332" cy="39969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0" name="楕円 129">
                  <a:extLst>
                    <a:ext uri="{FF2B5EF4-FFF2-40B4-BE49-F238E27FC236}">
                      <a16:creationId xmlns:a16="http://schemas.microsoft.com/office/drawing/2014/main" id="{37BE34EB-72E8-485E-9109-8501E939CE61}"/>
                    </a:ext>
                  </a:extLst>
                </p:cNvPr>
                <p:cNvSpPr/>
                <p:nvPr/>
              </p:nvSpPr>
              <p:spPr>
                <a:xfrm>
                  <a:off x="1857556" y="3133725"/>
                  <a:ext cx="252232" cy="51417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1" name="楕円 130">
                  <a:extLst>
                    <a:ext uri="{FF2B5EF4-FFF2-40B4-BE49-F238E27FC236}">
                      <a16:creationId xmlns:a16="http://schemas.microsoft.com/office/drawing/2014/main" id="{91D995A3-7CEB-4D23-A8C5-D82C566846F8}"/>
                    </a:ext>
                  </a:extLst>
                </p:cNvPr>
                <p:cNvSpPr/>
                <p:nvPr/>
              </p:nvSpPr>
              <p:spPr>
                <a:xfrm rot="5400000">
                  <a:off x="1279003" y="2674054"/>
                  <a:ext cx="285388" cy="41415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2" name="楕円 131">
                  <a:extLst>
                    <a:ext uri="{FF2B5EF4-FFF2-40B4-BE49-F238E27FC236}">
                      <a16:creationId xmlns:a16="http://schemas.microsoft.com/office/drawing/2014/main" id="{85190409-ACFC-4F4B-A290-7E2E9B344E1E}"/>
                    </a:ext>
                  </a:extLst>
                </p:cNvPr>
                <p:cNvSpPr/>
                <p:nvPr/>
              </p:nvSpPr>
              <p:spPr>
                <a:xfrm rot="5400000">
                  <a:off x="2426765" y="2674053"/>
                  <a:ext cx="228238" cy="41415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3" name="楕円 132">
                  <a:extLst>
                    <a:ext uri="{FF2B5EF4-FFF2-40B4-BE49-F238E27FC236}">
                      <a16:creationId xmlns:a16="http://schemas.microsoft.com/office/drawing/2014/main" id="{EAB0AF02-5CE6-4391-9FE3-05BAC42F9C58}"/>
                    </a:ext>
                  </a:extLst>
                </p:cNvPr>
                <p:cNvSpPr/>
                <p:nvPr/>
              </p:nvSpPr>
              <p:spPr>
                <a:xfrm rot="2700000">
                  <a:off x="2241356" y="2351961"/>
                  <a:ext cx="234210" cy="382534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4" name="楕円 133">
                  <a:extLst>
                    <a:ext uri="{FF2B5EF4-FFF2-40B4-BE49-F238E27FC236}">
                      <a16:creationId xmlns:a16="http://schemas.microsoft.com/office/drawing/2014/main" id="{3EBE17D8-6560-4C28-8F4D-C181BF9F42FA}"/>
                    </a:ext>
                  </a:extLst>
                </p:cNvPr>
                <p:cNvSpPr/>
                <p:nvPr/>
              </p:nvSpPr>
              <p:spPr>
                <a:xfrm rot="2700000">
                  <a:off x="1490177" y="3061563"/>
                  <a:ext cx="237202" cy="4149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5" name="楕円 134">
                  <a:extLst>
                    <a:ext uri="{FF2B5EF4-FFF2-40B4-BE49-F238E27FC236}">
                      <a16:creationId xmlns:a16="http://schemas.microsoft.com/office/drawing/2014/main" id="{A122051D-09EB-4583-A79F-A14F571F1DEE}"/>
                    </a:ext>
                  </a:extLst>
                </p:cNvPr>
                <p:cNvSpPr/>
                <p:nvPr/>
              </p:nvSpPr>
              <p:spPr>
                <a:xfrm rot="8100000">
                  <a:off x="1474415" y="2328905"/>
                  <a:ext cx="273136" cy="3340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6" name="楕円 135">
                  <a:extLst>
                    <a:ext uri="{FF2B5EF4-FFF2-40B4-BE49-F238E27FC236}">
                      <a16:creationId xmlns:a16="http://schemas.microsoft.com/office/drawing/2014/main" id="{8355F44F-277D-4AA4-A887-92EEEC8831F7}"/>
                    </a:ext>
                  </a:extLst>
                </p:cNvPr>
                <p:cNvSpPr/>
                <p:nvPr/>
              </p:nvSpPr>
              <p:spPr>
                <a:xfrm rot="8100000">
                  <a:off x="2293147" y="3120289"/>
                  <a:ext cx="218442" cy="33410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3" name="グループ化 62">
                <a:extLst>
                  <a:ext uri="{FF2B5EF4-FFF2-40B4-BE49-F238E27FC236}">
                    <a16:creationId xmlns:a16="http://schemas.microsoft.com/office/drawing/2014/main" id="{1676E067-7B06-4666-9DDB-92994F2C3F87}"/>
                  </a:ext>
                </a:extLst>
              </p:cNvPr>
              <p:cNvGrpSpPr/>
              <p:nvPr/>
            </p:nvGrpSpPr>
            <p:grpSpPr>
              <a:xfrm rot="759516">
                <a:off x="1785730" y="2092410"/>
                <a:ext cx="1822759" cy="1756913"/>
                <a:chOff x="1043169" y="1958379"/>
                <a:chExt cx="1990544" cy="1913084"/>
              </a:xfrm>
            </p:grpSpPr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18F6CACA-529A-4DBD-B007-BC0D3BD39BDF}"/>
                    </a:ext>
                  </a:extLst>
                </p:cNvPr>
                <p:cNvSpPr/>
                <p:nvPr/>
              </p:nvSpPr>
              <p:spPr>
                <a:xfrm>
                  <a:off x="1095555" y="1995397"/>
                  <a:ext cx="1938158" cy="1876066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FFC000"/>
                    </a:gs>
                    <a:gs pos="0">
                      <a:srgbClr val="FFC000"/>
                    </a:gs>
                    <a:gs pos="46000">
                      <a:srgbClr val="FFFF00"/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F6E61C92-375F-410F-A4DA-1B95720AFA8A}"/>
                    </a:ext>
                  </a:extLst>
                </p:cNvPr>
                <p:cNvSpPr/>
                <p:nvPr/>
              </p:nvSpPr>
              <p:spPr>
                <a:xfrm>
                  <a:off x="1043169" y="1958379"/>
                  <a:ext cx="1881006" cy="184550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31EB257E-DFCC-496F-8E87-D4EAB3736CCF}"/>
                    </a:ext>
                  </a:extLst>
                </p:cNvPr>
                <p:cNvSpPr/>
                <p:nvPr/>
              </p:nvSpPr>
              <p:spPr>
                <a:xfrm>
                  <a:off x="1095555" y="2009775"/>
                  <a:ext cx="1776234" cy="174271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40000"/>
                        <a:lumOff val="60000"/>
                      </a:srgbClr>
                    </a:gs>
                    <a:gs pos="100000">
                      <a:srgbClr val="A5A5A5">
                        <a:lumMod val="20000"/>
                        <a:lumOff val="80000"/>
                      </a:srgb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97568F33-6551-455F-84EB-21F5FACE75EC}"/>
                    </a:ext>
                  </a:extLst>
                </p:cNvPr>
                <p:cNvSpPr/>
                <p:nvPr/>
              </p:nvSpPr>
              <p:spPr>
                <a:xfrm>
                  <a:off x="1886131" y="2781300"/>
                  <a:ext cx="195082" cy="19966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" name="楕円 116">
                  <a:extLst>
                    <a:ext uri="{FF2B5EF4-FFF2-40B4-BE49-F238E27FC236}">
                      <a16:creationId xmlns:a16="http://schemas.microsoft.com/office/drawing/2014/main" id="{A39D9C0D-6ADC-4133-97A2-03DF20CB73E2}"/>
                    </a:ext>
                  </a:extLst>
                </p:cNvPr>
                <p:cNvSpPr/>
                <p:nvPr/>
              </p:nvSpPr>
              <p:spPr>
                <a:xfrm>
                  <a:off x="1838506" y="2186168"/>
                  <a:ext cx="290332" cy="39969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" name="楕円 117">
                  <a:extLst>
                    <a:ext uri="{FF2B5EF4-FFF2-40B4-BE49-F238E27FC236}">
                      <a16:creationId xmlns:a16="http://schemas.microsoft.com/office/drawing/2014/main" id="{5819C7A3-FF21-4D63-9C3E-B7D34FFABF45}"/>
                    </a:ext>
                  </a:extLst>
                </p:cNvPr>
                <p:cNvSpPr/>
                <p:nvPr/>
              </p:nvSpPr>
              <p:spPr>
                <a:xfrm>
                  <a:off x="1857556" y="3133725"/>
                  <a:ext cx="252232" cy="51417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" name="楕円 118">
                  <a:extLst>
                    <a:ext uri="{FF2B5EF4-FFF2-40B4-BE49-F238E27FC236}">
                      <a16:creationId xmlns:a16="http://schemas.microsoft.com/office/drawing/2014/main" id="{BA31CD64-490C-4497-8DC9-4505C18C410D}"/>
                    </a:ext>
                  </a:extLst>
                </p:cNvPr>
                <p:cNvSpPr/>
                <p:nvPr/>
              </p:nvSpPr>
              <p:spPr>
                <a:xfrm rot="5400000">
                  <a:off x="1279003" y="2674054"/>
                  <a:ext cx="285388" cy="41415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" name="楕円 119">
                  <a:extLst>
                    <a:ext uri="{FF2B5EF4-FFF2-40B4-BE49-F238E27FC236}">
                      <a16:creationId xmlns:a16="http://schemas.microsoft.com/office/drawing/2014/main" id="{76E1FB02-4035-434F-BF15-6B6568C807D5}"/>
                    </a:ext>
                  </a:extLst>
                </p:cNvPr>
                <p:cNvSpPr/>
                <p:nvPr/>
              </p:nvSpPr>
              <p:spPr>
                <a:xfrm rot="5400000">
                  <a:off x="2426765" y="2674053"/>
                  <a:ext cx="228238" cy="41415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" name="楕円 120">
                  <a:extLst>
                    <a:ext uri="{FF2B5EF4-FFF2-40B4-BE49-F238E27FC236}">
                      <a16:creationId xmlns:a16="http://schemas.microsoft.com/office/drawing/2014/main" id="{AEBCE942-1BD5-4157-9614-EC77D4AEF991}"/>
                    </a:ext>
                  </a:extLst>
                </p:cNvPr>
                <p:cNvSpPr/>
                <p:nvPr/>
              </p:nvSpPr>
              <p:spPr>
                <a:xfrm rot="2700000">
                  <a:off x="2241356" y="2351961"/>
                  <a:ext cx="234210" cy="382534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2" name="楕円 121">
                  <a:extLst>
                    <a:ext uri="{FF2B5EF4-FFF2-40B4-BE49-F238E27FC236}">
                      <a16:creationId xmlns:a16="http://schemas.microsoft.com/office/drawing/2014/main" id="{BBCD1F56-89A8-40EF-AE6F-07A91F697325}"/>
                    </a:ext>
                  </a:extLst>
                </p:cNvPr>
                <p:cNvSpPr/>
                <p:nvPr/>
              </p:nvSpPr>
              <p:spPr>
                <a:xfrm rot="2700000">
                  <a:off x="1490177" y="3061563"/>
                  <a:ext cx="237202" cy="4149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3" name="楕円 122">
                  <a:extLst>
                    <a:ext uri="{FF2B5EF4-FFF2-40B4-BE49-F238E27FC236}">
                      <a16:creationId xmlns:a16="http://schemas.microsoft.com/office/drawing/2014/main" id="{BF51524B-147B-410B-A2EF-DA50FF53BA18}"/>
                    </a:ext>
                  </a:extLst>
                </p:cNvPr>
                <p:cNvSpPr/>
                <p:nvPr/>
              </p:nvSpPr>
              <p:spPr>
                <a:xfrm rot="8100000">
                  <a:off x="1474415" y="2328905"/>
                  <a:ext cx="273136" cy="3340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4" name="楕円 123">
                  <a:extLst>
                    <a:ext uri="{FF2B5EF4-FFF2-40B4-BE49-F238E27FC236}">
                      <a16:creationId xmlns:a16="http://schemas.microsoft.com/office/drawing/2014/main" id="{F99D0E42-4A7E-4DDB-978D-B2056FE7F971}"/>
                    </a:ext>
                  </a:extLst>
                </p:cNvPr>
                <p:cNvSpPr/>
                <p:nvPr/>
              </p:nvSpPr>
              <p:spPr>
                <a:xfrm rot="8100000">
                  <a:off x="2293147" y="3120289"/>
                  <a:ext cx="218442" cy="33410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4" name="グループ化 63">
                <a:extLst>
                  <a:ext uri="{FF2B5EF4-FFF2-40B4-BE49-F238E27FC236}">
                    <a16:creationId xmlns:a16="http://schemas.microsoft.com/office/drawing/2014/main" id="{BD583FB2-0FD7-49A8-94D8-2D8AFCF92D2B}"/>
                  </a:ext>
                </a:extLst>
              </p:cNvPr>
              <p:cNvGrpSpPr/>
              <p:nvPr/>
            </p:nvGrpSpPr>
            <p:grpSpPr>
              <a:xfrm rot="759516">
                <a:off x="1254799" y="2413791"/>
                <a:ext cx="1822759" cy="1756913"/>
                <a:chOff x="1043169" y="1958379"/>
                <a:chExt cx="1990544" cy="1913084"/>
              </a:xfrm>
            </p:grpSpPr>
            <p:sp>
              <p:nvSpPr>
                <p:cNvPr id="101" name="楕円 100">
                  <a:extLst>
                    <a:ext uri="{FF2B5EF4-FFF2-40B4-BE49-F238E27FC236}">
                      <a16:creationId xmlns:a16="http://schemas.microsoft.com/office/drawing/2014/main" id="{42EDA6DA-6F9D-4402-9DAF-7D7F8DD6CD81}"/>
                    </a:ext>
                  </a:extLst>
                </p:cNvPr>
                <p:cNvSpPr/>
                <p:nvPr/>
              </p:nvSpPr>
              <p:spPr>
                <a:xfrm>
                  <a:off x="1095555" y="1995397"/>
                  <a:ext cx="1938158" cy="1876066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FFC000"/>
                    </a:gs>
                    <a:gs pos="0">
                      <a:srgbClr val="FFC000"/>
                    </a:gs>
                    <a:gs pos="46000">
                      <a:srgbClr val="FFFF00"/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2" name="楕円 101">
                  <a:extLst>
                    <a:ext uri="{FF2B5EF4-FFF2-40B4-BE49-F238E27FC236}">
                      <a16:creationId xmlns:a16="http://schemas.microsoft.com/office/drawing/2014/main" id="{6790BF78-6A3A-4C0D-94DF-03C3627E6D28}"/>
                    </a:ext>
                  </a:extLst>
                </p:cNvPr>
                <p:cNvSpPr/>
                <p:nvPr/>
              </p:nvSpPr>
              <p:spPr>
                <a:xfrm>
                  <a:off x="1043169" y="1958379"/>
                  <a:ext cx="1881006" cy="184550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" name="楕円 102">
                  <a:extLst>
                    <a:ext uri="{FF2B5EF4-FFF2-40B4-BE49-F238E27FC236}">
                      <a16:creationId xmlns:a16="http://schemas.microsoft.com/office/drawing/2014/main" id="{84EBD42A-DA41-4149-B9E4-B222B8581865}"/>
                    </a:ext>
                  </a:extLst>
                </p:cNvPr>
                <p:cNvSpPr/>
                <p:nvPr/>
              </p:nvSpPr>
              <p:spPr>
                <a:xfrm>
                  <a:off x="1095555" y="2009775"/>
                  <a:ext cx="1776234" cy="174271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40000"/>
                        <a:lumOff val="60000"/>
                      </a:srgbClr>
                    </a:gs>
                    <a:gs pos="100000">
                      <a:srgbClr val="A5A5A5">
                        <a:lumMod val="20000"/>
                        <a:lumOff val="80000"/>
                      </a:srgb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" name="楕円 103">
                  <a:extLst>
                    <a:ext uri="{FF2B5EF4-FFF2-40B4-BE49-F238E27FC236}">
                      <a16:creationId xmlns:a16="http://schemas.microsoft.com/office/drawing/2014/main" id="{AC18C362-2CDB-4125-AC99-59933CE0C10E}"/>
                    </a:ext>
                  </a:extLst>
                </p:cNvPr>
                <p:cNvSpPr/>
                <p:nvPr/>
              </p:nvSpPr>
              <p:spPr>
                <a:xfrm>
                  <a:off x="1886131" y="2781300"/>
                  <a:ext cx="195082" cy="19966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" name="楕円 104">
                  <a:extLst>
                    <a:ext uri="{FF2B5EF4-FFF2-40B4-BE49-F238E27FC236}">
                      <a16:creationId xmlns:a16="http://schemas.microsoft.com/office/drawing/2014/main" id="{2C1DEAE8-9BA0-48D3-9BA2-579AEA580CB7}"/>
                    </a:ext>
                  </a:extLst>
                </p:cNvPr>
                <p:cNvSpPr/>
                <p:nvPr/>
              </p:nvSpPr>
              <p:spPr>
                <a:xfrm>
                  <a:off x="1838506" y="2186168"/>
                  <a:ext cx="290332" cy="39969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" name="楕円 105">
                  <a:extLst>
                    <a:ext uri="{FF2B5EF4-FFF2-40B4-BE49-F238E27FC236}">
                      <a16:creationId xmlns:a16="http://schemas.microsoft.com/office/drawing/2014/main" id="{3F25EA6F-DD93-4F9D-AF6C-8C293F9492CE}"/>
                    </a:ext>
                  </a:extLst>
                </p:cNvPr>
                <p:cNvSpPr/>
                <p:nvPr/>
              </p:nvSpPr>
              <p:spPr>
                <a:xfrm>
                  <a:off x="1857556" y="3133725"/>
                  <a:ext cx="252232" cy="51417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" name="楕円 106">
                  <a:extLst>
                    <a:ext uri="{FF2B5EF4-FFF2-40B4-BE49-F238E27FC236}">
                      <a16:creationId xmlns:a16="http://schemas.microsoft.com/office/drawing/2014/main" id="{CFC26C3B-39CA-4201-9E70-E21C9100B96C}"/>
                    </a:ext>
                  </a:extLst>
                </p:cNvPr>
                <p:cNvSpPr/>
                <p:nvPr/>
              </p:nvSpPr>
              <p:spPr>
                <a:xfrm rot="5400000">
                  <a:off x="1279003" y="2674054"/>
                  <a:ext cx="285388" cy="41415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" name="楕円 107">
                  <a:extLst>
                    <a:ext uri="{FF2B5EF4-FFF2-40B4-BE49-F238E27FC236}">
                      <a16:creationId xmlns:a16="http://schemas.microsoft.com/office/drawing/2014/main" id="{66DE7078-6583-45EA-8C83-1F693A6BD765}"/>
                    </a:ext>
                  </a:extLst>
                </p:cNvPr>
                <p:cNvSpPr/>
                <p:nvPr/>
              </p:nvSpPr>
              <p:spPr>
                <a:xfrm rot="5400000">
                  <a:off x="2426765" y="2674053"/>
                  <a:ext cx="228238" cy="41415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" name="楕円 108">
                  <a:extLst>
                    <a:ext uri="{FF2B5EF4-FFF2-40B4-BE49-F238E27FC236}">
                      <a16:creationId xmlns:a16="http://schemas.microsoft.com/office/drawing/2014/main" id="{19BF0E68-EDF7-428D-A377-84845F5ACF3B}"/>
                    </a:ext>
                  </a:extLst>
                </p:cNvPr>
                <p:cNvSpPr/>
                <p:nvPr/>
              </p:nvSpPr>
              <p:spPr>
                <a:xfrm rot="2700000">
                  <a:off x="2241356" y="2351961"/>
                  <a:ext cx="234210" cy="382534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" name="楕円 109">
                  <a:extLst>
                    <a:ext uri="{FF2B5EF4-FFF2-40B4-BE49-F238E27FC236}">
                      <a16:creationId xmlns:a16="http://schemas.microsoft.com/office/drawing/2014/main" id="{B0360FBA-F49E-4745-AF4E-9371252ADC3C}"/>
                    </a:ext>
                  </a:extLst>
                </p:cNvPr>
                <p:cNvSpPr/>
                <p:nvPr/>
              </p:nvSpPr>
              <p:spPr>
                <a:xfrm rot="2700000">
                  <a:off x="1490177" y="3061563"/>
                  <a:ext cx="237202" cy="4149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" name="楕円 110">
                  <a:extLst>
                    <a:ext uri="{FF2B5EF4-FFF2-40B4-BE49-F238E27FC236}">
                      <a16:creationId xmlns:a16="http://schemas.microsoft.com/office/drawing/2014/main" id="{2F70AC72-F4B2-4DE2-860B-0F6C5E9F0C6C}"/>
                    </a:ext>
                  </a:extLst>
                </p:cNvPr>
                <p:cNvSpPr/>
                <p:nvPr/>
              </p:nvSpPr>
              <p:spPr>
                <a:xfrm rot="8100000">
                  <a:off x="1474415" y="2328905"/>
                  <a:ext cx="273136" cy="3340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2C948997-4EBD-412A-AA41-C18E69A6B7A1}"/>
                    </a:ext>
                  </a:extLst>
                </p:cNvPr>
                <p:cNvSpPr/>
                <p:nvPr/>
              </p:nvSpPr>
              <p:spPr>
                <a:xfrm rot="8100000">
                  <a:off x="2293147" y="3120289"/>
                  <a:ext cx="218442" cy="33410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5" name="グループ化 64">
                <a:extLst>
                  <a:ext uri="{FF2B5EF4-FFF2-40B4-BE49-F238E27FC236}">
                    <a16:creationId xmlns:a16="http://schemas.microsoft.com/office/drawing/2014/main" id="{445D2694-CB85-4CEF-95D3-3E7336B03804}"/>
                  </a:ext>
                </a:extLst>
              </p:cNvPr>
              <p:cNvGrpSpPr/>
              <p:nvPr/>
            </p:nvGrpSpPr>
            <p:grpSpPr>
              <a:xfrm rot="759516">
                <a:off x="1206946" y="2763988"/>
                <a:ext cx="1822759" cy="1756913"/>
                <a:chOff x="1043169" y="1958379"/>
                <a:chExt cx="1990544" cy="1913084"/>
              </a:xfrm>
            </p:grpSpPr>
            <p:sp>
              <p:nvSpPr>
                <p:cNvPr id="88" name="楕円 87">
                  <a:extLst>
                    <a:ext uri="{FF2B5EF4-FFF2-40B4-BE49-F238E27FC236}">
                      <a16:creationId xmlns:a16="http://schemas.microsoft.com/office/drawing/2014/main" id="{05332B7C-5B9B-49DB-B967-88667B546F6E}"/>
                    </a:ext>
                  </a:extLst>
                </p:cNvPr>
                <p:cNvSpPr/>
                <p:nvPr/>
              </p:nvSpPr>
              <p:spPr>
                <a:xfrm>
                  <a:off x="1095555" y="1995397"/>
                  <a:ext cx="1938158" cy="1876066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FFC000"/>
                    </a:gs>
                    <a:gs pos="0">
                      <a:srgbClr val="FFC000"/>
                    </a:gs>
                    <a:gs pos="46000">
                      <a:srgbClr val="FFFF00"/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" name="楕円 88">
                  <a:extLst>
                    <a:ext uri="{FF2B5EF4-FFF2-40B4-BE49-F238E27FC236}">
                      <a16:creationId xmlns:a16="http://schemas.microsoft.com/office/drawing/2014/main" id="{2F6919E9-30A0-47E6-96C3-E7E3772F4EF7}"/>
                    </a:ext>
                  </a:extLst>
                </p:cNvPr>
                <p:cNvSpPr/>
                <p:nvPr/>
              </p:nvSpPr>
              <p:spPr>
                <a:xfrm>
                  <a:off x="1043169" y="1958379"/>
                  <a:ext cx="1881006" cy="184550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楕円 89">
                  <a:extLst>
                    <a:ext uri="{FF2B5EF4-FFF2-40B4-BE49-F238E27FC236}">
                      <a16:creationId xmlns:a16="http://schemas.microsoft.com/office/drawing/2014/main" id="{6850E69E-9A5F-46EB-AA09-E722F3FC52D9}"/>
                    </a:ext>
                  </a:extLst>
                </p:cNvPr>
                <p:cNvSpPr/>
                <p:nvPr/>
              </p:nvSpPr>
              <p:spPr>
                <a:xfrm>
                  <a:off x="1095555" y="2009775"/>
                  <a:ext cx="1776234" cy="174271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40000"/>
                        <a:lumOff val="60000"/>
                      </a:srgbClr>
                    </a:gs>
                    <a:gs pos="100000">
                      <a:srgbClr val="A5A5A5">
                        <a:lumMod val="20000"/>
                        <a:lumOff val="80000"/>
                      </a:srgb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楕円 90">
                  <a:extLst>
                    <a:ext uri="{FF2B5EF4-FFF2-40B4-BE49-F238E27FC236}">
                      <a16:creationId xmlns:a16="http://schemas.microsoft.com/office/drawing/2014/main" id="{167A98C2-745E-4393-968F-868B3C923D8A}"/>
                    </a:ext>
                  </a:extLst>
                </p:cNvPr>
                <p:cNvSpPr/>
                <p:nvPr/>
              </p:nvSpPr>
              <p:spPr>
                <a:xfrm>
                  <a:off x="1886131" y="2781300"/>
                  <a:ext cx="195082" cy="19966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楕円 92">
                  <a:extLst>
                    <a:ext uri="{FF2B5EF4-FFF2-40B4-BE49-F238E27FC236}">
                      <a16:creationId xmlns:a16="http://schemas.microsoft.com/office/drawing/2014/main" id="{D8899541-1713-4480-BD44-AAA8F57200E2}"/>
                    </a:ext>
                  </a:extLst>
                </p:cNvPr>
                <p:cNvSpPr/>
                <p:nvPr/>
              </p:nvSpPr>
              <p:spPr>
                <a:xfrm>
                  <a:off x="1838506" y="2186168"/>
                  <a:ext cx="290332" cy="39969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" name="楕円 93">
                  <a:extLst>
                    <a:ext uri="{FF2B5EF4-FFF2-40B4-BE49-F238E27FC236}">
                      <a16:creationId xmlns:a16="http://schemas.microsoft.com/office/drawing/2014/main" id="{C51FE994-2192-413C-A00F-34D3D51D75D7}"/>
                    </a:ext>
                  </a:extLst>
                </p:cNvPr>
                <p:cNvSpPr/>
                <p:nvPr/>
              </p:nvSpPr>
              <p:spPr>
                <a:xfrm>
                  <a:off x="1857556" y="3133725"/>
                  <a:ext cx="252232" cy="51417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" name="楕円 94">
                  <a:extLst>
                    <a:ext uri="{FF2B5EF4-FFF2-40B4-BE49-F238E27FC236}">
                      <a16:creationId xmlns:a16="http://schemas.microsoft.com/office/drawing/2014/main" id="{75F95D1E-F6AB-446F-A170-C01DC2D06EBC}"/>
                    </a:ext>
                  </a:extLst>
                </p:cNvPr>
                <p:cNvSpPr/>
                <p:nvPr/>
              </p:nvSpPr>
              <p:spPr>
                <a:xfrm rot="5400000">
                  <a:off x="1279003" y="2674054"/>
                  <a:ext cx="285388" cy="41415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" name="楕円 95">
                  <a:extLst>
                    <a:ext uri="{FF2B5EF4-FFF2-40B4-BE49-F238E27FC236}">
                      <a16:creationId xmlns:a16="http://schemas.microsoft.com/office/drawing/2014/main" id="{53A544A4-AAF7-49B3-A774-A76DE102B546}"/>
                    </a:ext>
                  </a:extLst>
                </p:cNvPr>
                <p:cNvSpPr/>
                <p:nvPr/>
              </p:nvSpPr>
              <p:spPr>
                <a:xfrm rot="5400000">
                  <a:off x="2426765" y="2674053"/>
                  <a:ext cx="228238" cy="41415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楕円 96">
                  <a:extLst>
                    <a:ext uri="{FF2B5EF4-FFF2-40B4-BE49-F238E27FC236}">
                      <a16:creationId xmlns:a16="http://schemas.microsoft.com/office/drawing/2014/main" id="{AC327647-C426-496E-B08A-3B78713CF81B}"/>
                    </a:ext>
                  </a:extLst>
                </p:cNvPr>
                <p:cNvSpPr/>
                <p:nvPr/>
              </p:nvSpPr>
              <p:spPr>
                <a:xfrm rot="2700000">
                  <a:off x="2241356" y="2351961"/>
                  <a:ext cx="234210" cy="382534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8" name="楕円 97">
                  <a:extLst>
                    <a:ext uri="{FF2B5EF4-FFF2-40B4-BE49-F238E27FC236}">
                      <a16:creationId xmlns:a16="http://schemas.microsoft.com/office/drawing/2014/main" id="{5DBA2429-4990-40A9-A706-7E914692122E}"/>
                    </a:ext>
                  </a:extLst>
                </p:cNvPr>
                <p:cNvSpPr/>
                <p:nvPr/>
              </p:nvSpPr>
              <p:spPr>
                <a:xfrm rot="2700000">
                  <a:off x="1490177" y="3061563"/>
                  <a:ext cx="237202" cy="4149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9" name="楕円 98">
                  <a:extLst>
                    <a:ext uri="{FF2B5EF4-FFF2-40B4-BE49-F238E27FC236}">
                      <a16:creationId xmlns:a16="http://schemas.microsoft.com/office/drawing/2014/main" id="{04772AD8-7254-4CF5-B992-6AE6EB3425BE}"/>
                    </a:ext>
                  </a:extLst>
                </p:cNvPr>
                <p:cNvSpPr/>
                <p:nvPr/>
              </p:nvSpPr>
              <p:spPr>
                <a:xfrm rot="8100000">
                  <a:off x="1474415" y="2328905"/>
                  <a:ext cx="273136" cy="3340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0" name="楕円 99">
                  <a:extLst>
                    <a:ext uri="{FF2B5EF4-FFF2-40B4-BE49-F238E27FC236}">
                      <a16:creationId xmlns:a16="http://schemas.microsoft.com/office/drawing/2014/main" id="{AEF0732D-2A2B-4A70-B10A-034C5AB51570}"/>
                    </a:ext>
                  </a:extLst>
                </p:cNvPr>
                <p:cNvSpPr/>
                <p:nvPr/>
              </p:nvSpPr>
              <p:spPr>
                <a:xfrm rot="8100000">
                  <a:off x="2293147" y="3120289"/>
                  <a:ext cx="218442" cy="33410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6" name="グループ化 65">
                <a:extLst>
                  <a:ext uri="{FF2B5EF4-FFF2-40B4-BE49-F238E27FC236}">
                    <a16:creationId xmlns:a16="http://schemas.microsoft.com/office/drawing/2014/main" id="{76FC1005-FD84-49C8-A368-C41C8CF789A9}"/>
                  </a:ext>
                </a:extLst>
              </p:cNvPr>
              <p:cNvGrpSpPr/>
              <p:nvPr/>
            </p:nvGrpSpPr>
            <p:grpSpPr>
              <a:xfrm rot="759516">
                <a:off x="2217787" y="3407748"/>
                <a:ext cx="1822759" cy="1756913"/>
                <a:chOff x="1043169" y="1958379"/>
                <a:chExt cx="1990544" cy="1913084"/>
              </a:xfrm>
            </p:grpSpPr>
            <p:sp>
              <p:nvSpPr>
                <p:cNvPr id="67" name="楕円 66">
                  <a:extLst>
                    <a:ext uri="{FF2B5EF4-FFF2-40B4-BE49-F238E27FC236}">
                      <a16:creationId xmlns:a16="http://schemas.microsoft.com/office/drawing/2014/main" id="{C3E960A1-A2C3-4D5E-B8BA-C5A796F36049}"/>
                    </a:ext>
                  </a:extLst>
                </p:cNvPr>
                <p:cNvSpPr/>
                <p:nvPr/>
              </p:nvSpPr>
              <p:spPr>
                <a:xfrm>
                  <a:off x="1095555" y="1995397"/>
                  <a:ext cx="1938158" cy="1876066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FFC000"/>
                    </a:gs>
                    <a:gs pos="0">
                      <a:srgbClr val="FFC000"/>
                    </a:gs>
                    <a:gs pos="46000">
                      <a:srgbClr val="FFFF00"/>
                    </a:gs>
                  </a:gsLst>
                  <a:lin ang="162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" name="楕円 67">
                  <a:extLst>
                    <a:ext uri="{FF2B5EF4-FFF2-40B4-BE49-F238E27FC236}">
                      <a16:creationId xmlns:a16="http://schemas.microsoft.com/office/drawing/2014/main" id="{2D273544-9C23-4813-A69E-192234D1F8F7}"/>
                    </a:ext>
                  </a:extLst>
                </p:cNvPr>
                <p:cNvSpPr/>
                <p:nvPr/>
              </p:nvSpPr>
              <p:spPr>
                <a:xfrm>
                  <a:off x="1043169" y="1958379"/>
                  <a:ext cx="1881006" cy="184550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" name="楕円 68">
                  <a:extLst>
                    <a:ext uri="{FF2B5EF4-FFF2-40B4-BE49-F238E27FC236}">
                      <a16:creationId xmlns:a16="http://schemas.microsoft.com/office/drawing/2014/main" id="{6A509F3A-A595-4E7B-92EC-F26A076BB199}"/>
                    </a:ext>
                  </a:extLst>
                </p:cNvPr>
                <p:cNvSpPr/>
                <p:nvPr/>
              </p:nvSpPr>
              <p:spPr>
                <a:xfrm>
                  <a:off x="1095555" y="2009775"/>
                  <a:ext cx="1776234" cy="174271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000">
                        <a:lumMod val="40000"/>
                        <a:lumOff val="60000"/>
                      </a:srgbClr>
                    </a:gs>
                    <a:gs pos="100000">
                      <a:srgbClr val="A5A5A5">
                        <a:lumMod val="20000"/>
                        <a:lumOff val="80000"/>
                      </a:srgbClr>
                    </a:gs>
                  </a:gsLst>
                  <a:lin ang="189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" name="楕円 69">
                  <a:extLst>
                    <a:ext uri="{FF2B5EF4-FFF2-40B4-BE49-F238E27FC236}">
                      <a16:creationId xmlns:a16="http://schemas.microsoft.com/office/drawing/2014/main" id="{1338349C-0A79-4A94-8D6E-76984DC8BDAA}"/>
                    </a:ext>
                  </a:extLst>
                </p:cNvPr>
                <p:cNvSpPr/>
                <p:nvPr/>
              </p:nvSpPr>
              <p:spPr>
                <a:xfrm>
                  <a:off x="1886131" y="2781300"/>
                  <a:ext cx="195082" cy="19966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" name="楕円 70">
                  <a:extLst>
                    <a:ext uri="{FF2B5EF4-FFF2-40B4-BE49-F238E27FC236}">
                      <a16:creationId xmlns:a16="http://schemas.microsoft.com/office/drawing/2014/main" id="{532BD475-A438-486A-A501-2B19ECC65E33}"/>
                    </a:ext>
                  </a:extLst>
                </p:cNvPr>
                <p:cNvSpPr/>
                <p:nvPr/>
              </p:nvSpPr>
              <p:spPr>
                <a:xfrm>
                  <a:off x="1838506" y="2186168"/>
                  <a:ext cx="290332" cy="39969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" name="楕円 71">
                  <a:extLst>
                    <a:ext uri="{FF2B5EF4-FFF2-40B4-BE49-F238E27FC236}">
                      <a16:creationId xmlns:a16="http://schemas.microsoft.com/office/drawing/2014/main" id="{97207A77-C840-4B13-896A-0E174F8E0ECD}"/>
                    </a:ext>
                  </a:extLst>
                </p:cNvPr>
                <p:cNvSpPr/>
                <p:nvPr/>
              </p:nvSpPr>
              <p:spPr>
                <a:xfrm>
                  <a:off x="1857556" y="3133725"/>
                  <a:ext cx="252232" cy="51417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" name="楕円 72">
                  <a:extLst>
                    <a:ext uri="{FF2B5EF4-FFF2-40B4-BE49-F238E27FC236}">
                      <a16:creationId xmlns:a16="http://schemas.microsoft.com/office/drawing/2014/main" id="{CB03064A-E9AD-4336-A3CB-4AD6A2EABEBC}"/>
                    </a:ext>
                  </a:extLst>
                </p:cNvPr>
                <p:cNvSpPr/>
                <p:nvPr/>
              </p:nvSpPr>
              <p:spPr>
                <a:xfrm rot="5400000">
                  <a:off x="1279003" y="2674054"/>
                  <a:ext cx="285388" cy="414156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" name="楕円 73">
                  <a:extLst>
                    <a:ext uri="{FF2B5EF4-FFF2-40B4-BE49-F238E27FC236}">
                      <a16:creationId xmlns:a16="http://schemas.microsoft.com/office/drawing/2014/main" id="{271C0FE1-3732-4CE7-90B6-C874079D2901}"/>
                    </a:ext>
                  </a:extLst>
                </p:cNvPr>
                <p:cNvSpPr/>
                <p:nvPr/>
              </p:nvSpPr>
              <p:spPr>
                <a:xfrm rot="5400000">
                  <a:off x="2426765" y="2674053"/>
                  <a:ext cx="228238" cy="41415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" name="楕円 74">
                  <a:extLst>
                    <a:ext uri="{FF2B5EF4-FFF2-40B4-BE49-F238E27FC236}">
                      <a16:creationId xmlns:a16="http://schemas.microsoft.com/office/drawing/2014/main" id="{D2E64C00-1CFE-4CDE-A997-478079510E28}"/>
                    </a:ext>
                  </a:extLst>
                </p:cNvPr>
                <p:cNvSpPr/>
                <p:nvPr/>
              </p:nvSpPr>
              <p:spPr>
                <a:xfrm rot="2700000">
                  <a:off x="2241356" y="2351961"/>
                  <a:ext cx="234210" cy="382534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" name="楕円 75">
                  <a:extLst>
                    <a:ext uri="{FF2B5EF4-FFF2-40B4-BE49-F238E27FC236}">
                      <a16:creationId xmlns:a16="http://schemas.microsoft.com/office/drawing/2014/main" id="{02BAD2A5-2866-439B-BDEC-E8C0353812D0}"/>
                    </a:ext>
                  </a:extLst>
                </p:cNvPr>
                <p:cNvSpPr/>
                <p:nvPr/>
              </p:nvSpPr>
              <p:spPr>
                <a:xfrm rot="2700000">
                  <a:off x="1490177" y="3061563"/>
                  <a:ext cx="237202" cy="4149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" name="楕円 76">
                  <a:extLst>
                    <a:ext uri="{FF2B5EF4-FFF2-40B4-BE49-F238E27FC236}">
                      <a16:creationId xmlns:a16="http://schemas.microsoft.com/office/drawing/2014/main" id="{227FD680-ED26-4408-B0DF-E1D405BC7474}"/>
                    </a:ext>
                  </a:extLst>
                </p:cNvPr>
                <p:cNvSpPr/>
                <p:nvPr/>
              </p:nvSpPr>
              <p:spPr>
                <a:xfrm rot="8100000">
                  <a:off x="1474415" y="2328905"/>
                  <a:ext cx="273136" cy="334098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" name="楕円 77">
                  <a:extLst>
                    <a:ext uri="{FF2B5EF4-FFF2-40B4-BE49-F238E27FC236}">
                      <a16:creationId xmlns:a16="http://schemas.microsoft.com/office/drawing/2014/main" id="{79FBC3A7-7003-4ADA-95D2-6C0264B6F6D6}"/>
                    </a:ext>
                  </a:extLst>
                </p:cNvPr>
                <p:cNvSpPr/>
                <p:nvPr/>
              </p:nvSpPr>
              <p:spPr>
                <a:xfrm rot="8100000">
                  <a:off x="2293147" y="3120289"/>
                  <a:ext cx="218442" cy="334100"/>
                </a:xfrm>
                <a:prstGeom prst="ellipse">
                  <a:avLst/>
                </a:prstGeom>
                <a:pattFill prst="lgConfetti">
                  <a:fgClr>
                    <a:srgbClr val="FFFF00"/>
                  </a:fgClr>
                  <a:bgClr>
                    <a:srgbClr val="FFC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137" name="グループ化 136">
            <a:extLst>
              <a:ext uri="{FF2B5EF4-FFF2-40B4-BE49-F238E27FC236}">
                <a16:creationId xmlns:a16="http://schemas.microsoft.com/office/drawing/2014/main" id="{16C12759-BC9E-43E3-988F-80F7D59DD3EE}"/>
              </a:ext>
            </a:extLst>
          </p:cNvPr>
          <p:cNvGrpSpPr/>
          <p:nvPr/>
        </p:nvGrpSpPr>
        <p:grpSpPr>
          <a:xfrm>
            <a:off x="955059" y="1623663"/>
            <a:ext cx="2964152" cy="2403766"/>
            <a:chOff x="5642593" y="1781559"/>
            <a:chExt cx="2854357" cy="2314732"/>
          </a:xfrm>
        </p:grpSpPr>
        <p:sp>
          <p:nvSpPr>
            <p:cNvPr id="138" name="楕円 137">
              <a:extLst>
                <a:ext uri="{FF2B5EF4-FFF2-40B4-BE49-F238E27FC236}">
                  <a16:creationId xmlns:a16="http://schemas.microsoft.com/office/drawing/2014/main" id="{8D22C007-B225-4330-BE74-D3D59B728DE0}"/>
                </a:ext>
              </a:extLst>
            </p:cNvPr>
            <p:cNvSpPr/>
            <p:nvPr/>
          </p:nvSpPr>
          <p:spPr>
            <a:xfrm>
              <a:off x="5642593" y="1781559"/>
              <a:ext cx="2854357" cy="2314732"/>
            </a:xfrm>
            <a:prstGeom prst="ellipse">
              <a:avLst/>
            </a:prstGeom>
            <a:gradFill flip="none" rotWithShape="1">
              <a:gsLst>
                <a:gs pos="0">
                  <a:sysClr val="windowText" lastClr="000000"/>
                </a:gs>
                <a:gs pos="54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81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39" name="グループ化 138">
              <a:extLst>
                <a:ext uri="{FF2B5EF4-FFF2-40B4-BE49-F238E27FC236}">
                  <a16:creationId xmlns:a16="http://schemas.microsoft.com/office/drawing/2014/main" id="{22BAD4F1-B080-48C0-AA87-766AC09E3143}"/>
                </a:ext>
              </a:extLst>
            </p:cNvPr>
            <p:cNvGrpSpPr/>
            <p:nvPr/>
          </p:nvGrpSpPr>
          <p:grpSpPr>
            <a:xfrm>
              <a:off x="6315384" y="2015368"/>
              <a:ext cx="1508774" cy="1847114"/>
              <a:chOff x="1218412" y="1152077"/>
              <a:chExt cx="1310126" cy="1603921"/>
            </a:xfrm>
          </p:grpSpPr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62485F1A-CE81-46DD-B10E-286946A98A85}"/>
                  </a:ext>
                </a:extLst>
              </p:cNvPr>
              <p:cNvSpPr/>
              <p:nvPr/>
            </p:nvSpPr>
            <p:spPr>
              <a:xfrm>
                <a:off x="1218412" y="1152077"/>
                <a:ext cx="1089025" cy="925377"/>
              </a:xfrm>
              <a:custGeom>
                <a:avLst/>
                <a:gdLst>
                  <a:gd name="connsiteX0" fmla="*/ 438411 w 1089025"/>
                  <a:gd name="connsiteY0" fmla="*/ 338 h 925377"/>
                  <a:gd name="connsiteX1" fmla="*/ 646769 w 1089025"/>
                  <a:gd name="connsiteY1" fmla="*/ 21356 h 925377"/>
                  <a:gd name="connsiteX2" fmla="*/ 1026856 w 1089025"/>
                  <a:gd name="connsiteY2" fmla="*/ 260236 h 925377"/>
                  <a:gd name="connsiteX3" fmla="*/ 1043708 w 1089025"/>
                  <a:gd name="connsiteY3" fmla="*/ 297322 h 925377"/>
                  <a:gd name="connsiteX4" fmla="*/ 1044425 w 1089025"/>
                  <a:gd name="connsiteY4" fmla="*/ 298045 h 925377"/>
                  <a:gd name="connsiteX5" fmla="*/ 1089025 w 1089025"/>
                  <a:gd name="connsiteY5" fmla="*/ 516663 h 925377"/>
                  <a:gd name="connsiteX6" fmla="*/ 1044425 w 1089025"/>
                  <a:gd name="connsiteY6" fmla="*/ 735281 h 925377"/>
                  <a:gd name="connsiteX7" fmla="*/ 1034785 w 1089025"/>
                  <a:gd name="connsiteY7" fmla="*/ 745004 h 925377"/>
                  <a:gd name="connsiteX8" fmla="*/ 1024459 w 1089025"/>
                  <a:gd name="connsiteY8" fmla="*/ 765247 h 925377"/>
                  <a:gd name="connsiteX9" fmla="*/ 437065 w 1089025"/>
                  <a:gd name="connsiteY9" fmla="*/ 904020 h 925377"/>
                  <a:gd name="connsiteX10" fmla="*/ 27387 w 1089025"/>
                  <a:gd name="connsiteY10" fmla="*/ 600020 h 925377"/>
                  <a:gd name="connsiteX11" fmla="*/ 26267 w 1089025"/>
                  <a:gd name="connsiteY11" fmla="*/ 592737 h 925377"/>
                  <a:gd name="connsiteX12" fmla="*/ 21388 w 1089025"/>
                  <a:gd name="connsiteY12" fmla="*/ 579658 h 925377"/>
                  <a:gd name="connsiteX13" fmla="*/ 0 w 1089025"/>
                  <a:gd name="connsiteY13" fmla="*/ 411888 h 925377"/>
                  <a:gd name="connsiteX14" fmla="*/ 21388 w 1089025"/>
                  <a:gd name="connsiteY14" fmla="*/ 244118 h 925377"/>
                  <a:gd name="connsiteX15" fmla="*/ 26423 w 1089025"/>
                  <a:gd name="connsiteY15" fmla="*/ 230620 h 925377"/>
                  <a:gd name="connsiteX16" fmla="*/ 27799 w 1089025"/>
                  <a:gd name="connsiteY16" fmla="*/ 222032 h 925377"/>
                  <a:gd name="connsiteX17" fmla="*/ 438411 w 1089025"/>
                  <a:gd name="connsiteY17" fmla="*/ 338 h 92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89025" h="925377">
                    <a:moveTo>
                      <a:pt x="438411" y="338"/>
                    </a:moveTo>
                    <a:cubicBezTo>
                      <a:pt x="505225" y="-1641"/>
                      <a:pt x="575784" y="5006"/>
                      <a:pt x="646769" y="21356"/>
                    </a:cubicBezTo>
                    <a:cubicBezTo>
                      <a:pt x="824231" y="62232"/>
                      <a:pt x="962356" y="154076"/>
                      <a:pt x="1026856" y="260236"/>
                    </a:cubicBezTo>
                    <a:lnTo>
                      <a:pt x="1043708" y="297322"/>
                    </a:lnTo>
                    <a:lnTo>
                      <a:pt x="1044425" y="298045"/>
                    </a:lnTo>
                    <a:cubicBezTo>
                      <a:pt x="1070635" y="334064"/>
                      <a:pt x="1089025" y="418385"/>
                      <a:pt x="1089025" y="516663"/>
                    </a:cubicBezTo>
                    <a:cubicBezTo>
                      <a:pt x="1089025" y="614941"/>
                      <a:pt x="1070635" y="699262"/>
                      <a:pt x="1044425" y="735281"/>
                    </a:cubicBezTo>
                    <a:lnTo>
                      <a:pt x="1034785" y="745004"/>
                    </a:lnTo>
                    <a:lnTo>
                      <a:pt x="1024459" y="765247"/>
                    </a:lnTo>
                    <a:cubicBezTo>
                      <a:pt x="928740" y="899611"/>
                      <a:pt x="685512" y="961246"/>
                      <a:pt x="437065" y="904020"/>
                    </a:cubicBezTo>
                    <a:cubicBezTo>
                      <a:pt x="224110" y="854969"/>
                      <a:pt x="67801" y="732524"/>
                      <a:pt x="27387" y="600020"/>
                    </a:cubicBezTo>
                    <a:lnTo>
                      <a:pt x="26267" y="592737"/>
                    </a:lnTo>
                    <a:lnTo>
                      <a:pt x="21388" y="579658"/>
                    </a:lnTo>
                    <a:cubicBezTo>
                      <a:pt x="8173" y="536722"/>
                      <a:pt x="0" y="477407"/>
                      <a:pt x="0" y="411888"/>
                    </a:cubicBezTo>
                    <a:cubicBezTo>
                      <a:pt x="0" y="346370"/>
                      <a:pt x="8173" y="287054"/>
                      <a:pt x="21388" y="244118"/>
                    </a:cubicBezTo>
                    <a:lnTo>
                      <a:pt x="26423" y="230620"/>
                    </a:lnTo>
                    <a:lnTo>
                      <a:pt x="27799" y="222032"/>
                    </a:lnTo>
                    <a:cubicBezTo>
                      <a:pt x="71230" y="89859"/>
                      <a:pt x="237969" y="6277"/>
                      <a:pt x="438411" y="338"/>
                    </a:cubicBez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0">
                    <a:sysClr val="window" lastClr="FFFFFF">
                      <a:lumMod val="85000"/>
                    </a:sysClr>
                  </a:gs>
                </a:gsLst>
                <a:lin ang="8100000" scaled="1"/>
              </a:gra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AB221008-F731-4EB2-9A69-191CDCA94844}"/>
                  </a:ext>
                </a:extLst>
              </p:cNvPr>
              <p:cNvSpPr/>
              <p:nvPr/>
            </p:nvSpPr>
            <p:spPr>
              <a:xfrm>
                <a:off x="1235525" y="1152077"/>
                <a:ext cx="1049608" cy="680901"/>
              </a:xfrm>
              <a:custGeom>
                <a:avLst/>
                <a:gdLst>
                  <a:gd name="connsiteX0" fmla="*/ 421298 w 1049608"/>
                  <a:gd name="connsiteY0" fmla="*/ 404 h 813272"/>
                  <a:gd name="connsiteX1" fmla="*/ 629656 w 1049608"/>
                  <a:gd name="connsiteY1" fmla="*/ 25508 h 813272"/>
                  <a:gd name="connsiteX2" fmla="*/ 1038922 w 1049608"/>
                  <a:gd name="connsiteY2" fmla="*/ 548075 h 813272"/>
                  <a:gd name="connsiteX3" fmla="*/ 419952 w 1049608"/>
                  <a:gd name="connsiteY3" fmla="*/ 787764 h 813272"/>
                  <a:gd name="connsiteX4" fmla="*/ 10686 w 1049608"/>
                  <a:gd name="connsiteY4" fmla="*/ 265197 h 813272"/>
                  <a:gd name="connsiteX5" fmla="*/ 421298 w 1049608"/>
                  <a:gd name="connsiteY5" fmla="*/ 404 h 81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9608" h="813272">
                    <a:moveTo>
                      <a:pt x="421298" y="404"/>
                    </a:moveTo>
                    <a:cubicBezTo>
                      <a:pt x="488112" y="-1960"/>
                      <a:pt x="558671" y="5979"/>
                      <a:pt x="629656" y="25508"/>
                    </a:cubicBezTo>
                    <a:cubicBezTo>
                      <a:pt x="913596" y="103623"/>
                      <a:pt x="1096831" y="337584"/>
                      <a:pt x="1038922" y="548075"/>
                    </a:cubicBezTo>
                    <a:cubicBezTo>
                      <a:pt x="981014" y="758567"/>
                      <a:pt x="703892" y="865879"/>
                      <a:pt x="419952" y="787764"/>
                    </a:cubicBezTo>
                    <a:cubicBezTo>
                      <a:pt x="136012" y="709649"/>
                      <a:pt x="-47223" y="475689"/>
                      <a:pt x="10686" y="265197"/>
                    </a:cubicBezTo>
                    <a:cubicBezTo>
                      <a:pt x="54117" y="107328"/>
                      <a:pt x="220856" y="7498"/>
                      <a:pt x="421298" y="404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50EB633B-B8FD-40C6-BEB5-009FFB946C27}"/>
                  </a:ext>
                </a:extLst>
              </p:cNvPr>
              <p:cNvSpPr/>
              <p:nvPr/>
            </p:nvSpPr>
            <p:spPr>
              <a:xfrm>
                <a:off x="1439684" y="1889916"/>
                <a:ext cx="1088854" cy="866082"/>
              </a:xfrm>
              <a:custGeom>
                <a:avLst/>
                <a:gdLst>
                  <a:gd name="connsiteX0" fmla="*/ 438241 w 1088854"/>
                  <a:gd name="connsiteY0" fmla="*/ 338 h 866082"/>
                  <a:gd name="connsiteX1" fmla="*/ 646599 w 1088854"/>
                  <a:gd name="connsiteY1" fmla="*/ 21356 h 866082"/>
                  <a:gd name="connsiteX2" fmla="*/ 748082 w 1088854"/>
                  <a:gd name="connsiteY2" fmla="*/ 51705 h 866082"/>
                  <a:gd name="connsiteX3" fmla="*/ 761335 w 1088854"/>
                  <a:gd name="connsiteY3" fmla="*/ 57689 h 866082"/>
                  <a:gd name="connsiteX4" fmla="*/ 771783 w 1088854"/>
                  <a:gd name="connsiteY4" fmla="*/ 60998 h 866082"/>
                  <a:gd name="connsiteX5" fmla="*/ 793695 w 1088854"/>
                  <a:gd name="connsiteY5" fmla="*/ 72303 h 866082"/>
                  <a:gd name="connsiteX6" fmla="*/ 838478 w 1088854"/>
                  <a:gd name="connsiteY6" fmla="*/ 92526 h 866082"/>
                  <a:gd name="connsiteX7" fmla="*/ 862117 w 1088854"/>
                  <a:gd name="connsiteY7" fmla="*/ 107605 h 866082"/>
                  <a:gd name="connsiteX8" fmla="*/ 879003 w 1088854"/>
                  <a:gd name="connsiteY8" fmla="*/ 116316 h 866082"/>
                  <a:gd name="connsiteX9" fmla="*/ 892967 w 1088854"/>
                  <a:gd name="connsiteY9" fmla="*/ 127281 h 866082"/>
                  <a:gd name="connsiteX10" fmla="*/ 916142 w 1088854"/>
                  <a:gd name="connsiteY10" fmla="*/ 142062 h 866082"/>
                  <a:gd name="connsiteX11" fmla="*/ 947936 w 1088854"/>
                  <a:gd name="connsiteY11" fmla="*/ 170443 h 866082"/>
                  <a:gd name="connsiteX12" fmla="*/ 965042 w 1088854"/>
                  <a:gd name="connsiteY12" fmla="*/ 183874 h 866082"/>
                  <a:gd name="connsiteX13" fmla="*/ 970350 w 1088854"/>
                  <a:gd name="connsiteY13" fmla="*/ 190451 h 866082"/>
                  <a:gd name="connsiteX14" fmla="*/ 979426 w 1088854"/>
                  <a:gd name="connsiteY14" fmla="*/ 198551 h 866082"/>
                  <a:gd name="connsiteX15" fmla="*/ 1026687 w 1088854"/>
                  <a:gd name="connsiteY15" fmla="*/ 260237 h 866082"/>
                  <a:gd name="connsiteX16" fmla="*/ 1043540 w 1088854"/>
                  <a:gd name="connsiteY16" fmla="*/ 297326 h 866082"/>
                  <a:gd name="connsiteX17" fmla="*/ 1044255 w 1088854"/>
                  <a:gd name="connsiteY17" fmla="*/ 298047 h 866082"/>
                  <a:gd name="connsiteX18" fmla="*/ 1088854 w 1088854"/>
                  <a:gd name="connsiteY18" fmla="*/ 516665 h 866082"/>
                  <a:gd name="connsiteX19" fmla="*/ 1044255 w 1088854"/>
                  <a:gd name="connsiteY19" fmla="*/ 735283 h 866082"/>
                  <a:gd name="connsiteX20" fmla="*/ 1038259 w 1088854"/>
                  <a:gd name="connsiteY20" fmla="*/ 741330 h 866082"/>
                  <a:gd name="connsiteX21" fmla="*/ 1033974 w 1088854"/>
                  <a:gd name="connsiteY21" fmla="*/ 750574 h 866082"/>
                  <a:gd name="connsiteX22" fmla="*/ 1027376 w 1088854"/>
                  <a:gd name="connsiteY22" fmla="*/ 759195 h 866082"/>
                  <a:gd name="connsiteX23" fmla="*/ 1024288 w 1088854"/>
                  <a:gd name="connsiteY23" fmla="*/ 765248 h 866082"/>
                  <a:gd name="connsiteX24" fmla="*/ 1014397 w 1088854"/>
                  <a:gd name="connsiteY24" fmla="*/ 776154 h 866082"/>
                  <a:gd name="connsiteX25" fmla="*/ 1001572 w 1088854"/>
                  <a:gd name="connsiteY25" fmla="*/ 792909 h 866082"/>
                  <a:gd name="connsiteX26" fmla="*/ 989464 w 1088854"/>
                  <a:gd name="connsiteY26" fmla="*/ 803640 h 866082"/>
                  <a:gd name="connsiteX27" fmla="*/ 981757 w 1088854"/>
                  <a:gd name="connsiteY27" fmla="*/ 812136 h 866082"/>
                  <a:gd name="connsiteX28" fmla="*/ 971564 w 1088854"/>
                  <a:gd name="connsiteY28" fmla="*/ 819503 h 866082"/>
                  <a:gd name="connsiteX29" fmla="*/ 959710 w 1088854"/>
                  <a:gd name="connsiteY29" fmla="*/ 830008 h 866082"/>
                  <a:gd name="connsiteX30" fmla="*/ 909439 w 1088854"/>
                  <a:gd name="connsiteY30" fmla="*/ 861530 h 866082"/>
                  <a:gd name="connsiteX31" fmla="*/ 898557 w 1088854"/>
                  <a:gd name="connsiteY31" fmla="*/ 866082 h 866082"/>
                  <a:gd name="connsiteX32" fmla="*/ 24547 w 1088854"/>
                  <a:gd name="connsiteY32" fmla="*/ 485755 h 866082"/>
                  <a:gd name="connsiteX33" fmla="*/ 24937 w 1088854"/>
                  <a:gd name="connsiteY33" fmla="*/ 483317 h 866082"/>
                  <a:gd name="connsiteX34" fmla="*/ 14696 w 1088854"/>
                  <a:gd name="connsiteY34" fmla="*/ 474308 h 866082"/>
                  <a:gd name="connsiteX35" fmla="*/ 2938 w 1088854"/>
                  <a:gd name="connsiteY35" fmla="*/ 329964 h 866082"/>
                  <a:gd name="connsiteX36" fmla="*/ 27279 w 1088854"/>
                  <a:gd name="connsiteY36" fmla="*/ 222728 h 866082"/>
                  <a:gd name="connsiteX37" fmla="*/ 27614 w 1088854"/>
                  <a:gd name="connsiteY37" fmla="*/ 222123 h 866082"/>
                  <a:gd name="connsiteX38" fmla="*/ 27629 w 1088854"/>
                  <a:gd name="connsiteY38" fmla="*/ 222034 h 866082"/>
                  <a:gd name="connsiteX39" fmla="*/ 174055 w 1088854"/>
                  <a:gd name="connsiteY39" fmla="*/ 63849 h 866082"/>
                  <a:gd name="connsiteX40" fmla="*/ 174056 w 1088854"/>
                  <a:gd name="connsiteY40" fmla="*/ 63849 h 866082"/>
                  <a:gd name="connsiteX41" fmla="*/ 438241 w 1088854"/>
                  <a:gd name="connsiteY41" fmla="*/ 338 h 86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88854" h="866082">
                    <a:moveTo>
                      <a:pt x="438241" y="338"/>
                    </a:moveTo>
                    <a:cubicBezTo>
                      <a:pt x="505056" y="-1640"/>
                      <a:pt x="575614" y="5006"/>
                      <a:pt x="646599" y="21356"/>
                    </a:cubicBezTo>
                    <a:cubicBezTo>
                      <a:pt x="682092" y="29531"/>
                      <a:pt x="716011" y="39745"/>
                      <a:pt x="748082" y="51705"/>
                    </a:cubicBezTo>
                    <a:lnTo>
                      <a:pt x="761335" y="57689"/>
                    </a:lnTo>
                    <a:lnTo>
                      <a:pt x="771783" y="60998"/>
                    </a:lnTo>
                    <a:lnTo>
                      <a:pt x="793695" y="72303"/>
                    </a:lnTo>
                    <a:lnTo>
                      <a:pt x="838478" y="92526"/>
                    </a:lnTo>
                    <a:lnTo>
                      <a:pt x="862117" y="107605"/>
                    </a:lnTo>
                    <a:lnTo>
                      <a:pt x="879003" y="116316"/>
                    </a:lnTo>
                    <a:lnTo>
                      <a:pt x="892967" y="127281"/>
                    </a:lnTo>
                    <a:lnTo>
                      <a:pt x="916142" y="142062"/>
                    </a:lnTo>
                    <a:lnTo>
                      <a:pt x="947936" y="170443"/>
                    </a:lnTo>
                    <a:lnTo>
                      <a:pt x="965042" y="183874"/>
                    </a:lnTo>
                    <a:lnTo>
                      <a:pt x="970350" y="190451"/>
                    </a:lnTo>
                    <a:lnTo>
                      <a:pt x="979426" y="198551"/>
                    </a:lnTo>
                    <a:cubicBezTo>
                      <a:pt x="997942" y="218345"/>
                      <a:pt x="1013787" y="239005"/>
                      <a:pt x="1026687" y="260237"/>
                    </a:cubicBezTo>
                    <a:lnTo>
                      <a:pt x="1043540" y="297326"/>
                    </a:lnTo>
                    <a:lnTo>
                      <a:pt x="1044255" y="298047"/>
                    </a:lnTo>
                    <a:cubicBezTo>
                      <a:pt x="1070464" y="334066"/>
                      <a:pt x="1088854" y="418387"/>
                      <a:pt x="1088854" y="516665"/>
                    </a:cubicBezTo>
                    <a:cubicBezTo>
                      <a:pt x="1088855" y="614942"/>
                      <a:pt x="1070464" y="699264"/>
                      <a:pt x="1044255" y="735283"/>
                    </a:cubicBezTo>
                    <a:lnTo>
                      <a:pt x="1038259" y="741330"/>
                    </a:lnTo>
                    <a:lnTo>
                      <a:pt x="1033974" y="750574"/>
                    </a:lnTo>
                    <a:lnTo>
                      <a:pt x="1027376" y="759195"/>
                    </a:lnTo>
                    <a:lnTo>
                      <a:pt x="1024288" y="765248"/>
                    </a:lnTo>
                    <a:lnTo>
                      <a:pt x="1014397" y="776154"/>
                    </a:lnTo>
                    <a:lnTo>
                      <a:pt x="1001572" y="792909"/>
                    </a:lnTo>
                    <a:lnTo>
                      <a:pt x="989464" y="803640"/>
                    </a:lnTo>
                    <a:lnTo>
                      <a:pt x="981757" y="812136"/>
                    </a:lnTo>
                    <a:lnTo>
                      <a:pt x="971564" y="819503"/>
                    </a:lnTo>
                    <a:lnTo>
                      <a:pt x="959710" y="830008"/>
                    </a:lnTo>
                    <a:cubicBezTo>
                      <a:pt x="944296" y="841464"/>
                      <a:pt x="927481" y="851989"/>
                      <a:pt x="909439" y="861530"/>
                    </a:cubicBezTo>
                    <a:lnTo>
                      <a:pt x="898557" y="866082"/>
                    </a:lnTo>
                    <a:lnTo>
                      <a:pt x="24547" y="485755"/>
                    </a:lnTo>
                    <a:lnTo>
                      <a:pt x="24937" y="483317"/>
                    </a:lnTo>
                    <a:lnTo>
                      <a:pt x="14696" y="474308"/>
                    </a:lnTo>
                    <a:cubicBezTo>
                      <a:pt x="1443" y="449327"/>
                      <a:pt x="-3804" y="393577"/>
                      <a:pt x="2938" y="329964"/>
                    </a:cubicBezTo>
                    <a:cubicBezTo>
                      <a:pt x="7433" y="287554"/>
                      <a:pt x="16406" y="249679"/>
                      <a:pt x="27279" y="222728"/>
                    </a:cubicBezTo>
                    <a:lnTo>
                      <a:pt x="27614" y="222123"/>
                    </a:lnTo>
                    <a:lnTo>
                      <a:pt x="27629" y="222034"/>
                    </a:lnTo>
                    <a:cubicBezTo>
                      <a:pt x="49344" y="155947"/>
                      <a:pt x="101887" y="102009"/>
                      <a:pt x="174055" y="63849"/>
                    </a:cubicBezTo>
                    <a:lnTo>
                      <a:pt x="174056" y="63849"/>
                    </a:lnTo>
                    <a:cubicBezTo>
                      <a:pt x="246225" y="25689"/>
                      <a:pt x="338021" y="3309"/>
                      <a:pt x="438241" y="338"/>
                    </a:cubicBezTo>
                    <a:close/>
                  </a:path>
                </a:pathLst>
              </a:custGeom>
              <a:solidFill>
                <a:sysClr val="window" lastClr="FFFFFF">
                  <a:lumMod val="95000"/>
                </a:sysClr>
              </a:soli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3E5581BB-FDA6-4911-A318-95D8A3AF9270}"/>
                  </a:ext>
                </a:extLst>
              </p:cNvPr>
              <p:cNvSpPr/>
              <p:nvPr/>
            </p:nvSpPr>
            <p:spPr>
              <a:xfrm>
                <a:off x="1464231" y="1891073"/>
                <a:ext cx="1042005" cy="621607"/>
              </a:xfrm>
              <a:custGeom>
                <a:avLst/>
                <a:gdLst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0 w 1042005"/>
                  <a:gd name="connsiteY5" fmla="*/ 241279 h 621607"/>
                  <a:gd name="connsiteX6" fmla="*/ 3083 w 1042005"/>
                  <a:gd name="connsiteY6" fmla="*/ 222033 h 621607"/>
                  <a:gd name="connsiteX7" fmla="*/ 413695 w 1042005"/>
                  <a:gd name="connsiteY7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1725 w 1042005"/>
                  <a:gd name="connsiteY5" fmla="*/ 278246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1725 w 1042005"/>
                  <a:gd name="connsiteY5" fmla="*/ 278246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1725 w 1042005"/>
                  <a:gd name="connsiteY5" fmla="*/ 278246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1725 w 1042005"/>
                  <a:gd name="connsiteY5" fmla="*/ 278246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1725 w 1042005"/>
                  <a:gd name="connsiteY5" fmla="*/ 278246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76487 w 1042005"/>
                  <a:gd name="connsiteY5" fmla="*/ 252052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50293 w 1042005"/>
                  <a:gd name="connsiteY5" fmla="*/ 235383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50293 w 1042005"/>
                  <a:gd name="connsiteY5" fmla="*/ 235383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43150 w 1042005"/>
                  <a:gd name="connsiteY5" fmla="*/ 223477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  <a:gd name="connsiteX0" fmla="*/ 413695 w 1042005"/>
                  <a:gd name="connsiteY0" fmla="*/ 338 h 621607"/>
                  <a:gd name="connsiteX1" fmla="*/ 622053 w 1042005"/>
                  <a:gd name="connsiteY1" fmla="*/ 21356 h 621607"/>
                  <a:gd name="connsiteX2" fmla="*/ 1031319 w 1042005"/>
                  <a:gd name="connsiteY2" fmla="*/ 458869 h 621607"/>
                  <a:gd name="connsiteX3" fmla="*/ 884892 w 1042005"/>
                  <a:gd name="connsiteY3" fmla="*/ 617054 h 621607"/>
                  <a:gd name="connsiteX4" fmla="*/ 874011 w 1042005"/>
                  <a:gd name="connsiteY4" fmla="*/ 621607 h 621607"/>
                  <a:gd name="connsiteX5" fmla="*/ 443150 w 1042005"/>
                  <a:gd name="connsiteY5" fmla="*/ 223477 h 621607"/>
                  <a:gd name="connsiteX6" fmla="*/ 0 w 1042005"/>
                  <a:gd name="connsiteY6" fmla="*/ 241279 h 621607"/>
                  <a:gd name="connsiteX7" fmla="*/ 3083 w 1042005"/>
                  <a:gd name="connsiteY7" fmla="*/ 222033 h 621607"/>
                  <a:gd name="connsiteX8" fmla="*/ 413695 w 1042005"/>
                  <a:gd name="connsiteY8" fmla="*/ 338 h 62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2005" h="621607">
                    <a:moveTo>
                      <a:pt x="413695" y="338"/>
                    </a:moveTo>
                    <a:cubicBezTo>
                      <a:pt x="480509" y="-1641"/>
                      <a:pt x="551068" y="5006"/>
                      <a:pt x="622053" y="21356"/>
                    </a:cubicBezTo>
                    <a:cubicBezTo>
                      <a:pt x="905993" y="86757"/>
                      <a:pt x="1089228" y="282638"/>
                      <a:pt x="1031319" y="458869"/>
                    </a:cubicBezTo>
                    <a:cubicBezTo>
                      <a:pt x="1009604" y="524955"/>
                      <a:pt x="957061" y="578894"/>
                      <a:pt x="884892" y="617054"/>
                    </a:cubicBezTo>
                    <a:lnTo>
                      <a:pt x="874011" y="621607"/>
                    </a:lnTo>
                    <a:cubicBezTo>
                      <a:pt x="812148" y="496041"/>
                      <a:pt x="650271" y="270462"/>
                      <a:pt x="443150" y="223477"/>
                    </a:cubicBezTo>
                    <a:cubicBezTo>
                      <a:pt x="236029" y="176492"/>
                      <a:pt x="150099" y="213119"/>
                      <a:pt x="0" y="241279"/>
                    </a:cubicBezTo>
                    <a:lnTo>
                      <a:pt x="3083" y="222033"/>
                    </a:lnTo>
                    <a:cubicBezTo>
                      <a:pt x="46514" y="89859"/>
                      <a:pt x="213253" y="6278"/>
                      <a:pt x="413695" y="338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34AE926-94A5-4EAC-809E-474460425ABB}"/>
                  </a:ext>
                </a:extLst>
              </p:cNvPr>
              <p:cNvSpPr/>
              <p:nvPr/>
            </p:nvSpPr>
            <p:spPr>
              <a:xfrm>
                <a:off x="2336006" y="2215005"/>
                <a:ext cx="192532" cy="540993"/>
              </a:xfrm>
              <a:custGeom>
                <a:avLst/>
                <a:gdLst>
                  <a:gd name="connsiteX0" fmla="*/ 161651 w 192532"/>
                  <a:gd name="connsiteY0" fmla="*/ 0 h 540993"/>
                  <a:gd name="connsiteX1" fmla="*/ 165959 w 192532"/>
                  <a:gd name="connsiteY1" fmla="*/ 8492 h 540993"/>
                  <a:gd name="connsiteX2" fmla="*/ 192532 w 192532"/>
                  <a:gd name="connsiteY2" fmla="*/ 191576 h 540993"/>
                  <a:gd name="connsiteX3" fmla="*/ 147933 w 192532"/>
                  <a:gd name="connsiteY3" fmla="*/ 410194 h 540993"/>
                  <a:gd name="connsiteX4" fmla="*/ 141937 w 192532"/>
                  <a:gd name="connsiteY4" fmla="*/ 416241 h 540993"/>
                  <a:gd name="connsiteX5" fmla="*/ 137652 w 192532"/>
                  <a:gd name="connsiteY5" fmla="*/ 425485 h 540993"/>
                  <a:gd name="connsiteX6" fmla="*/ 131054 w 192532"/>
                  <a:gd name="connsiteY6" fmla="*/ 434106 h 540993"/>
                  <a:gd name="connsiteX7" fmla="*/ 127966 w 192532"/>
                  <a:gd name="connsiteY7" fmla="*/ 440159 h 540993"/>
                  <a:gd name="connsiteX8" fmla="*/ 118075 w 192532"/>
                  <a:gd name="connsiteY8" fmla="*/ 451065 h 540993"/>
                  <a:gd name="connsiteX9" fmla="*/ 105250 w 192532"/>
                  <a:gd name="connsiteY9" fmla="*/ 467820 h 540993"/>
                  <a:gd name="connsiteX10" fmla="*/ 93142 w 192532"/>
                  <a:gd name="connsiteY10" fmla="*/ 478551 h 540993"/>
                  <a:gd name="connsiteX11" fmla="*/ 85435 w 192532"/>
                  <a:gd name="connsiteY11" fmla="*/ 487047 h 540993"/>
                  <a:gd name="connsiteX12" fmla="*/ 75242 w 192532"/>
                  <a:gd name="connsiteY12" fmla="*/ 494414 h 540993"/>
                  <a:gd name="connsiteX13" fmla="*/ 63388 w 192532"/>
                  <a:gd name="connsiteY13" fmla="*/ 504919 h 540993"/>
                  <a:gd name="connsiteX14" fmla="*/ 13117 w 192532"/>
                  <a:gd name="connsiteY14" fmla="*/ 536441 h 540993"/>
                  <a:gd name="connsiteX15" fmla="*/ 2235 w 192532"/>
                  <a:gd name="connsiteY15" fmla="*/ 540993 h 540993"/>
                  <a:gd name="connsiteX16" fmla="*/ 0 w 192532"/>
                  <a:gd name="connsiteY16" fmla="*/ 540021 h 540993"/>
                  <a:gd name="connsiteX17" fmla="*/ 0 w 192532"/>
                  <a:gd name="connsiteY17" fmla="*/ 294801 h 540993"/>
                  <a:gd name="connsiteX18" fmla="*/ 4601 w 192532"/>
                  <a:gd name="connsiteY18" fmla="*/ 292876 h 540993"/>
                  <a:gd name="connsiteX19" fmla="*/ 158966 w 192532"/>
                  <a:gd name="connsiteY19" fmla="*/ 126116 h 540993"/>
                  <a:gd name="connsiteX20" fmla="*/ 170232 w 192532"/>
                  <a:gd name="connsiteY20" fmla="*/ 55785 h 540993"/>
                  <a:gd name="connsiteX21" fmla="*/ 161651 w 192532"/>
                  <a:gd name="connsiteY21" fmla="*/ 0 h 54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532" h="540993">
                    <a:moveTo>
                      <a:pt x="161651" y="0"/>
                    </a:moveTo>
                    <a:lnTo>
                      <a:pt x="165959" y="8492"/>
                    </a:lnTo>
                    <a:cubicBezTo>
                      <a:pt x="182188" y="52010"/>
                      <a:pt x="192532" y="117868"/>
                      <a:pt x="192532" y="191576"/>
                    </a:cubicBezTo>
                    <a:cubicBezTo>
                      <a:pt x="192533" y="289853"/>
                      <a:pt x="174142" y="374175"/>
                      <a:pt x="147933" y="410194"/>
                    </a:cubicBezTo>
                    <a:lnTo>
                      <a:pt x="141937" y="416241"/>
                    </a:lnTo>
                    <a:lnTo>
                      <a:pt x="137652" y="425485"/>
                    </a:lnTo>
                    <a:lnTo>
                      <a:pt x="131054" y="434106"/>
                    </a:lnTo>
                    <a:lnTo>
                      <a:pt x="127966" y="440159"/>
                    </a:lnTo>
                    <a:lnTo>
                      <a:pt x="118075" y="451065"/>
                    </a:lnTo>
                    <a:lnTo>
                      <a:pt x="105250" y="467820"/>
                    </a:lnTo>
                    <a:lnTo>
                      <a:pt x="93142" y="478551"/>
                    </a:lnTo>
                    <a:lnTo>
                      <a:pt x="85435" y="487047"/>
                    </a:lnTo>
                    <a:lnTo>
                      <a:pt x="75242" y="494414"/>
                    </a:lnTo>
                    <a:lnTo>
                      <a:pt x="63388" y="504919"/>
                    </a:lnTo>
                    <a:cubicBezTo>
                      <a:pt x="47974" y="516375"/>
                      <a:pt x="31159" y="526900"/>
                      <a:pt x="13117" y="536441"/>
                    </a:cubicBezTo>
                    <a:lnTo>
                      <a:pt x="2235" y="540993"/>
                    </a:lnTo>
                    <a:lnTo>
                      <a:pt x="0" y="540021"/>
                    </a:lnTo>
                    <a:lnTo>
                      <a:pt x="0" y="294801"/>
                    </a:lnTo>
                    <a:lnTo>
                      <a:pt x="4601" y="292876"/>
                    </a:lnTo>
                    <a:cubicBezTo>
                      <a:pt x="80682" y="252648"/>
                      <a:pt x="136074" y="195785"/>
                      <a:pt x="158966" y="126116"/>
                    </a:cubicBezTo>
                    <a:cubicBezTo>
                      <a:pt x="166597" y="102893"/>
                      <a:pt x="170256" y="79346"/>
                      <a:pt x="170232" y="55785"/>
                    </a:cubicBezTo>
                    <a:lnTo>
                      <a:pt x="161651" y="0"/>
                    </a:ln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0">
                    <a:sysClr val="window" lastClr="FFFFFF">
                      <a:lumMod val="85000"/>
                    </a:sysClr>
                  </a:gs>
                </a:gsLst>
                <a:lin ang="8100000" scaled="1"/>
              </a:gra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72478A01-407C-4FD1-9C09-B185F74B5FAE}"/>
                  </a:ext>
                </a:extLst>
              </p:cNvPr>
              <p:cNvGrpSpPr/>
              <p:nvPr/>
            </p:nvGrpSpPr>
            <p:grpSpPr>
              <a:xfrm>
                <a:off x="1464469" y="2127297"/>
                <a:ext cx="847725" cy="586840"/>
                <a:chOff x="1463497" y="2133518"/>
                <a:chExt cx="848697" cy="580621"/>
              </a:xfrm>
              <a:solidFill>
                <a:srgbClr val="FFC000">
                  <a:lumMod val="60000"/>
                  <a:lumOff val="40000"/>
                </a:srgbClr>
              </a:solidFill>
            </p:grpSpPr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140F4113-A42B-405B-88FC-9898AEAE46CC}"/>
                    </a:ext>
                  </a:extLst>
                </p:cNvPr>
                <p:cNvSpPr/>
                <p:nvPr/>
              </p:nvSpPr>
              <p:spPr>
                <a:xfrm>
                  <a:off x="1463497" y="2178390"/>
                  <a:ext cx="848697" cy="535749"/>
                </a:xfrm>
                <a:custGeom>
                  <a:avLst/>
                  <a:gdLst>
                    <a:gd name="connsiteX0" fmla="*/ 13061 w 848697"/>
                    <a:gd name="connsiteY0" fmla="*/ 0 h 535749"/>
                    <a:gd name="connsiteX1" fmla="*/ 848697 w 848697"/>
                    <a:gd name="connsiteY1" fmla="*/ 363629 h 535749"/>
                    <a:gd name="connsiteX2" fmla="*/ 848697 w 848697"/>
                    <a:gd name="connsiteY2" fmla="*/ 535749 h 535749"/>
                    <a:gd name="connsiteX3" fmla="*/ 4479 w 848697"/>
                    <a:gd name="connsiteY3" fmla="*/ 168386 h 535749"/>
                    <a:gd name="connsiteX4" fmla="*/ 1320 w 848697"/>
                    <a:gd name="connsiteY4" fmla="*/ 147199 h 535749"/>
                    <a:gd name="connsiteX5" fmla="*/ 2939 w 848697"/>
                    <a:gd name="connsiteY5" fmla="*/ 60540 h 535749"/>
                    <a:gd name="connsiteX6" fmla="*/ 12718 w 848697"/>
                    <a:gd name="connsiteY6" fmla="*/ 1125 h 535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8697" h="535749">
                      <a:moveTo>
                        <a:pt x="13061" y="0"/>
                      </a:moveTo>
                      <a:lnTo>
                        <a:pt x="848697" y="363629"/>
                      </a:lnTo>
                      <a:lnTo>
                        <a:pt x="848697" y="535749"/>
                      </a:lnTo>
                      <a:lnTo>
                        <a:pt x="4479" y="168386"/>
                      </a:lnTo>
                      <a:lnTo>
                        <a:pt x="1320" y="147199"/>
                      </a:lnTo>
                      <a:cubicBezTo>
                        <a:pt x="-806" y="122187"/>
                        <a:pt x="-432" y="92347"/>
                        <a:pt x="2939" y="60540"/>
                      </a:cubicBezTo>
                      <a:cubicBezTo>
                        <a:pt x="5187" y="39335"/>
                        <a:pt x="8554" y="19264"/>
                        <a:pt x="12718" y="1125"/>
                      </a:cubicBezTo>
                      <a:close/>
                    </a:path>
                  </a:pathLst>
                </a:custGeom>
                <a:grpFill/>
                <a:ln w="1270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ED2E6D36-4819-4DE9-A46A-7DD738C86C3E}"/>
                    </a:ext>
                  </a:extLst>
                </p:cNvPr>
                <p:cNvSpPr/>
                <p:nvPr/>
              </p:nvSpPr>
              <p:spPr>
                <a:xfrm>
                  <a:off x="1478756" y="2133518"/>
                  <a:ext cx="828675" cy="407275"/>
                </a:xfrm>
                <a:custGeom>
                  <a:avLst/>
                  <a:gdLst>
                    <a:gd name="connsiteX0" fmla="*/ 0 w 828675"/>
                    <a:gd name="connsiteY0" fmla="*/ 19050 h 376238"/>
                    <a:gd name="connsiteX1" fmla="*/ 828675 w 828675"/>
                    <a:gd name="connsiteY1" fmla="*/ 376238 h 376238"/>
                    <a:gd name="connsiteX2" fmla="*/ 464344 w 828675"/>
                    <a:gd name="connsiteY2" fmla="*/ 0 h 376238"/>
                    <a:gd name="connsiteX3" fmla="*/ 0 w 828675"/>
                    <a:gd name="connsiteY3" fmla="*/ 19050 h 376238"/>
                    <a:gd name="connsiteX0" fmla="*/ 0 w 828675"/>
                    <a:gd name="connsiteY0" fmla="*/ 56742 h 413930"/>
                    <a:gd name="connsiteX1" fmla="*/ 828675 w 828675"/>
                    <a:gd name="connsiteY1" fmla="*/ 413930 h 413930"/>
                    <a:gd name="connsiteX2" fmla="*/ 464344 w 828675"/>
                    <a:gd name="connsiteY2" fmla="*/ 37692 h 413930"/>
                    <a:gd name="connsiteX3" fmla="*/ 0 w 828675"/>
                    <a:gd name="connsiteY3" fmla="*/ 56742 h 413930"/>
                    <a:gd name="connsiteX0" fmla="*/ 0 w 828675"/>
                    <a:gd name="connsiteY0" fmla="*/ 63445 h 420633"/>
                    <a:gd name="connsiteX1" fmla="*/ 828675 w 828675"/>
                    <a:gd name="connsiteY1" fmla="*/ 420633 h 420633"/>
                    <a:gd name="connsiteX2" fmla="*/ 464344 w 828675"/>
                    <a:gd name="connsiteY2" fmla="*/ 44395 h 420633"/>
                    <a:gd name="connsiteX3" fmla="*/ 0 w 828675"/>
                    <a:gd name="connsiteY3" fmla="*/ 63445 h 420633"/>
                    <a:gd name="connsiteX0" fmla="*/ 0 w 828675"/>
                    <a:gd name="connsiteY0" fmla="*/ 63445 h 420633"/>
                    <a:gd name="connsiteX1" fmla="*/ 828675 w 828675"/>
                    <a:gd name="connsiteY1" fmla="*/ 420633 h 420633"/>
                    <a:gd name="connsiteX2" fmla="*/ 464344 w 828675"/>
                    <a:gd name="connsiteY2" fmla="*/ 44395 h 420633"/>
                    <a:gd name="connsiteX3" fmla="*/ 0 w 828675"/>
                    <a:gd name="connsiteY3" fmla="*/ 63445 h 420633"/>
                    <a:gd name="connsiteX0" fmla="*/ 0 w 828675"/>
                    <a:gd name="connsiteY0" fmla="*/ 53625 h 410813"/>
                    <a:gd name="connsiteX1" fmla="*/ 828675 w 828675"/>
                    <a:gd name="connsiteY1" fmla="*/ 410813 h 410813"/>
                    <a:gd name="connsiteX2" fmla="*/ 485775 w 828675"/>
                    <a:gd name="connsiteY2" fmla="*/ 48863 h 410813"/>
                    <a:gd name="connsiteX3" fmla="*/ 0 w 828675"/>
                    <a:gd name="connsiteY3" fmla="*/ 53625 h 410813"/>
                    <a:gd name="connsiteX0" fmla="*/ 0 w 828675"/>
                    <a:gd name="connsiteY0" fmla="*/ 60088 h 417276"/>
                    <a:gd name="connsiteX1" fmla="*/ 828675 w 828675"/>
                    <a:gd name="connsiteY1" fmla="*/ 417276 h 417276"/>
                    <a:gd name="connsiteX2" fmla="*/ 476250 w 828675"/>
                    <a:gd name="connsiteY2" fmla="*/ 45801 h 417276"/>
                    <a:gd name="connsiteX3" fmla="*/ 0 w 828675"/>
                    <a:gd name="connsiteY3" fmla="*/ 60088 h 417276"/>
                    <a:gd name="connsiteX0" fmla="*/ 0 w 828675"/>
                    <a:gd name="connsiteY0" fmla="*/ 57988 h 415176"/>
                    <a:gd name="connsiteX1" fmla="*/ 828675 w 828675"/>
                    <a:gd name="connsiteY1" fmla="*/ 415176 h 415176"/>
                    <a:gd name="connsiteX2" fmla="*/ 476250 w 828675"/>
                    <a:gd name="connsiteY2" fmla="*/ 43701 h 415176"/>
                    <a:gd name="connsiteX3" fmla="*/ 0 w 828675"/>
                    <a:gd name="connsiteY3" fmla="*/ 57988 h 415176"/>
                    <a:gd name="connsiteX0" fmla="*/ 0 w 828675"/>
                    <a:gd name="connsiteY0" fmla="*/ 50088 h 407276"/>
                    <a:gd name="connsiteX1" fmla="*/ 828675 w 828675"/>
                    <a:gd name="connsiteY1" fmla="*/ 407276 h 407276"/>
                    <a:gd name="connsiteX2" fmla="*/ 476250 w 828675"/>
                    <a:gd name="connsiteY2" fmla="*/ 47582 h 407276"/>
                    <a:gd name="connsiteX3" fmla="*/ 0 w 828675"/>
                    <a:gd name="connsiteY3" fmla="*/ 50088 h 40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8675" h="407276">
                      <a:moveTo>
                        <a:pt x="0" y="50088"/>
                      </a:moveTo>
                      <a:lnTo>
                        <a:pt x="828675" y="407276"/>
                      </a:lnTo>
                      <a:cubicBezTo>
                        <a:pt x="790575" y="293769"/>
                        <a:pt x="676276" y="134894"/>
                        <a:pt x="476250" y="47582"/>
                      </a:cubicBezTo>
                      <a:cubicBezTo>
                        <a:pt x="276224" y="-39730"/>
                        <a:pt x="50006" y="12781"/>
                        <a:pt x="0" y="50088"/>
                      </a:cubicBezTo>
                      <a:close/>
                    </a:path>
                  </a:pathLst>
                </a:custGeom>
                <a:pattFill prst="lgConfetti">
                  <a:fgClr>
                    <a:srgbClr val="C00000"/>
                  </a:fgClr>
                  <a:bgClr>
                    <a:srgbClr val="663300"/>
                  </a:bgClr>
                </a:pattFill>
                <a:ln w="12700" cap="flat" cmpd="sng" algn="ctr">
                  <a:solidFill>
                    <a:srgbClr val="ED7D31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6C68930E-2399-418A-8DE7-835B6FC217AA}"/>
                  </a:ext>
                </a:extLst>
              </p:cNvPr>
              <p:cNvSpPr/>
              <p:nvPr/>
            </p:nvSpPr>
            <p:spPr>
              <a:xfrm>
                <a:off x="1439684" y="1152631"/>
                <a:ext cx="798961" cy="339896"/>
              </a:xfrm>
              <a:custGeom>
                <a:avLst/>
                <a:gdLst>
                  <a:gd name="connsiteX0" fmla="*/ 0 w 1004887"/>
                  <a:gd name="connsiteY0" fmla="*/ 63451 h 382664"/>
                  <a:gd name="connsiteX1" fmla="*/ 192881 w 1004887"/>
                  <a:gd name="connsiteY1" fmla="*/ 77739 h 382664"/>
                  <a:gd name="connsiteX2" fmla="*/ 488156 w 1004887"/>
                  <a:gd name="connsiteY2" fmla="*/ 1539 h 382664"/>
                  <a:gd name="connsiteX3" fmla="*/ 773906 w 1004887"/>
                  <a:gd name="connsiteY3" fmla="*/ 158701 h 382664"/>
                  <a:gd name="connsiteX4" fmla="*/ 892969 w 1004887"/>
                  <a:gd name="connsiteY4" fmla="*/ 353964 h 382664"/>
                  <a:gd name="connsiteX5" fmla="*/ 1004887 w 1004887"/>
                  <a:gd name="connsiteY5" fmla="*/ 377776 h 382664"/>
                  <a:gd name="connsiteX0" fmla="*/ 0 w 1004887"/>
                  <a:gd name="connsiteY0" fmla="*/ 63950 h 383163"/>
                  <a:gd name="connsiteX1" fmla="*/ 192881 w 1004887"/>
                  <a:gd name="connsiteY1" fmla="*/ 78238 h 383163"/>
                  <a:gd name="connsiteX2" fmla="*/ 488156 w 1004887"/>
                  <a:gd name="connsiteY2" fmla="*/ 2038 h 383163"/>
                  <a:gd name="connsiteX3" fmla="*/ 773906 w 1004887"/>
                  <a:gd name="connsiteY3" fmla="*/ 159200 h 383163"/>
                  <a:gd name="connsiteX4" fmla="*/ 892969 w 1004887"/>
                  <a:gd name="connsiteY4" fmla="*/ 354463 h 383163"/>
                  <a:gd name="connsiteX5" fmla="*/ 1004887 w 1004887"/>
                  <a:gd name="connsiteY5" fmla="*/ 378275 h 383163"/>
                  <a:gd name="connsiteX0" fmla="*/ 0 w 1004887"/>
                  <a:gd name="connsiteY0" fmla="*/ 72971 h 392184"/>
                  <a:gd name="connsiteX1" fmla="*/ 192881 w 1004887"/>
                  <a:gd name="connsiteY1" fmla="*/ 87259 h 392184"/>
                  <a:gd name="connsiteX2" fmla="*/ 488156 w 1004887"/>
                  <a:gd name="connsiteY2" fmla="*/ 11059 h 392184"/>
                  <a:gd name="connsiteX3" fmla="*/ 892969 w 1004887"/>
                  <a:gd name="connsiteY3" fmla="*/ 363484 h 392184"/>
                  <a:gd name="connsiteX4" fmla="*/ 1004887 w 1004887"/>
                  <a:gd name="connsiteY4" fmla="*/ 387296 h 392184"/>
                  <a:gd name="connsiteX0" fmla="*/ 0 w 1004887"/>
                  <a:gd name="connsiteY0" fmla="*/ 84593 h 403806"/>
                  <a:gd name="connsiteX1" fmla="*/ 192881 w 1004887"/>
                  <a:gd name="connsiteY1" fmla="*/ 98881 h 403806"/>
                  <a:gd name="connsiteX2" fmla="*/ 488156 w 1004887"/>
                  <a:gd name="connsiteY2" fmla="*/ 22681 h 403806"/>
                  <a:gd name="connsiteX3" fmla="*/ 892969 w 1004887"/>
                  <a:gd name="connsiteY3" fmla="*/ 375106 h 403806"/>
                  <a:gd name="connsiteX4" fmla="*/ 1004887 w 1004887"/>
                  <a:gd name="connsiteY4" fmla="*/ 398918 h 403806"/>
                  <a:gd name="connsiteX0" fmla="*/ 0 w 1004887"/>
                  <a:gd name="connsiteY0" fmla="*/ 106312 h 425525"/>
                  <a:gd name="connsiteX1" fmla="*/ 192881 w 1004887"/>
                  <a:gd name="connsiteY1" fmla="*/ 120600 h 425525"/>
                  <a:gd name="connsiteX2" fmla="*/ 590550 w 1004887"/>
                  <a:gd name="connsiteY2" fmla="*/ 20587 h 425525"/>
                  <a:gd name="connsiteX3" fmla="*/ 892969 w 1004887"/>
                  <a:gd name="connsiteY3" fmla="*/ 396825 h 425525"/>
                  <a:gd name="connsiteX4" fmla="*/ 1004887 w 1004887"/>
                  <a:gd name="connsiteY4" fmla="*/ 420637 h 425525"/>
                  <a:gd name="connsiteX0" fmla="*/ 0 w 1004887"/>
                  <a:gd name="connsiteY0" fmla="*/ 90502 h 409715"/>
                  <a:gd name="connsiteX1" fmla="*/ 192881 w 1004887"/>
                  <a:gd name="connsiteY1" fmla="*/ 104790 h 409715"/>
                  <a:gd name="connsiteX2" fmla="*/ 590550 w 1004887"/>
                  <a:gd name="connsiteY2" fmla="*/ 4777 h 409715"/>
                  <a:gd name="connsiteX3" fmla="*/ 892969 w 1004887"/>
                  <a:gd name="connsiteY3" fmla="*/ 381015 h 409715"/>
                  <a:gd name="connsiteX4" fmla="*/ 1004887 w 1004887"/>
                  <a:gd name="connsiteY4" fmla="*/ 404827 h 409715"/>
                  <a:gd name="connsiteX0" fmla="*/ 0 w 942974"/>
                  <a:gd name="connsiteY0" fmla="*/ 97685 h 409754"/>
                  <a:gd name="connsiteX1" fmla="*/ 130968 w 942974"/>
                  <a:gd name="connsiteY1" fmla="*/ 104829 h 409754"/>
                  <a:gd name="connsiteX2" fmla="*/ 528637 w 942974"/>
                  <a:gd name="connsiteY2" fmla="*/ 4816 h 409754"/>
                  <a:gd name="connsiteX3" fmla="*/ 831056 w 942974"/>
                  <a:gd name="connsiteY3" fmla="*/ 381054 h 409754"/>
                  <a:gd name="connsiteX4" fmla="*/ 942974 w 942974"/>
                  <a:gd name="connsiteY4" fmla="*/ 404866 h 409754"/>
                  <a:gd name="connsiteX0" fmla="*/ 0 w 935830"/>
                  <a:gd name="connsiteY0" fmla="*/ 97685 h 423287"/>
                  <a:gd name="connsiteX1" fmla="*/ 130968 w 935830"/>
                  <a:gd name="connsiteY1" fmla="*/ 104829 h 423287"/>
                  <a:gd name="connsiteX2" fmla="*/ 528637 w 935830"/>
                  <a:gd name="connsiteY2" fmla="*/ 4816 h 423287"/>
                  <a:gd name="connsiteX3" fmla="*/ 831056 w 935830"/>
                  <a:gd name="connsiteY3" fmla="*/ 381054 h 423287"/>
                  <a:gd name="connsiteX4" fmla="*/ 935830 w 935830"/>
                  <a:gd name="connsiteY4" fmla="*/ 421534 h 423287"/>
                  <a:gd name="connsiteX0" fmla="*/ 0 w 935830"/>
                  <a:gd name="connsiteY0" fmla="*/ 97685 h 423287"/>
                  <a:gd name="connsiteX1" fmla="*/ 130968 w 935830"/>
                  <a:gd name="connsiteY1" fmla="*/ 104829 h 423287"/>
                  <a:gd name="connsiteX2" fmla="*/ 550069 w 935830"/>
                  <a:gd name="connsiteY2" fmla="*/ 4816 h 423287"/>
                  <a:gd name="connsiteX3" fmla="*/ 831056 w 935830"/>
                  <a:gd name="connsiteY3" fmla="*/ 381054 h 423287"/>
                  <a:gd name="connsiteX4" fmla="*/ 935830 w 935830"/>
                  <a:gd name="connsiteY4" fmla="*/ 421534 h 423287"/>
                  <a:gd name="connsiteX0" fmla="*/ 0 w 935830"/>
                  <a:gd name="connsiteY0" fmla="*/ 107489 h 433091"/>
                  <a:gd name="connsiteX1" fmla="*/ 130968 w 935830"/>
                  <a:gd name="connsiteY1" fmla="*/ 114633 h 433091"/>
                  <a:gd name="connsiteX2" fmla="*/ 550069 w 935830"/>
                  <a:gd name="connsiteY2" fmla="*/ 14620 h 433091"/>
                  <a:gd name="connsiteX3" fmla="*/ 831056 w 935830"/>
                  <a:gd name="connsiteY3" fmla="*/ 390858 h 433091"/>
                  <a:gd name="connsiteX4" fmla="*/ 935830 w 935830"/>
                  <a:gd name="connsiteY4" fmla="*/ 431338 h 433091"/>
                  <a:gd name="connsiteX0" fmla="*/ 0 w 935830"/>
                  <a:gd name="connsiteY0" fmla="*/ 102651 h 428253"/>
                  <a:gd name="connsiteX1" fmla="*/ 109184 w 935830"/>
                  <a:gd name="connsiteY1" fmla="*/ 109794 h 428253"/>
                  <a:gd name="connsiteX2" fmla="*/ 550069 w 935830"/>
                  <a:gd name="connsiteY2" fmla="*/ 9782 h 428253"/>
                  <a:gd name="connsiteX3" fmla="*/ 831056 w 935830"/>
                  <a:gd name="connsiteY3" fmla="*/ 386020 h 428253"/>
                  <a:gd name="connsiteX4" fmla="*/ 935830 w 935830"/>
                  <a:gd name="connsiteY4" fmla="*/ 426500 h 428253"/>
                  <a:gd name="connsiteX0" fmla="*/ 0 w 935830"/>
                  <a:gd name="connsiteY0" fmla="*/ 121694 h 447296"/>
                  <a:gd name="connsiteX1" fmla="*/ 109184 w 935830"/>
                  <a:gd name="connsiteY1" fmla="*/ 128837 h 447296"/>
                  <a:gd name="connsiteX2" fmla="*/ 550069 w 935830"/>
                  <a:gd name="connsiteY2" fmla="*/ 28825 h 447296"/>
                  <a:gd name="connsiteX3" fmla="*/ 831056 w 935830"/>
                  <a:gd name="connsiteY3" fmla="*/ 405063 h 447296"/>
                  <a:gd name="connsiteX4" fmla="*/ 935830 w 935830"/>
                  <a:gd name="connsiteY4" fmla="*/ 445543 h 447296"/>
                  <a:gd name="connsiteX0" fmla="*/ 0 w 946722"/>
                  <a:gd name="connsiteY0" fmla="*/ 121694 h 491197"/>
                  <a:gd name="connsiteX1" fmla="*/ 109184 w 946722"/>
                  <a:gd name="connsiteY1" fmla="*/ 128837 h 491197"/>
                  <a:gd name="connsiteX2" fmla="*/ 550069 w 946722"/>
                  <a:gd name="connsiteY2" fmla="*/ 28825 h 491197"/>
                  <a:gd name="connsiteX3" fmla="*/ 831056 w 946722"/>
                  <a:gd name="connsiteY3" fmla="*/ 405063 h 491197"/>
                  <a:gd name="connsiteX4" fmla="*/ 946722 w 946722"/>
                  <a:gd name="connsiteY4" fmla="*/ 490697 h 491197"/>
                  <a:gd name="connsiteX0" fmla="*/ 0 w 946722"/>
                  <a:gd name="connsiteY0" fmla="*/ 121694 h 490697"/>
                  <a:gd name="connsiteX1" fmla="*/ 109184 w 946722"/>
                  <a:gd name="connsiteY1" fmla="*/ 128837 h 490697"/>
                  <a:gd name="connsiteX2" fmla="*/ 550069 w 946722"/>
                  <a:gd name="connsiteY2" fmla="*/ 28825 h 490697"/>
                  <a:gd name="connsiteX3" fmla="*/ 831056 w 946722"/>
                  <a:gd name="connsiteY3" fmla="*/ 405063 h 490697"/>
                  <a:gd name="connsiteX4" fmla="*/ 946722 w 946722"/>
                  <a:gd name="connsiteY4" fmla="*/ 490697 h 490697"/>
                  <a:gd name="connsiteX0" fmla="*/ 0 w 946722"/>
                  <a:gd name="connsiteY0" fmla="*/ 121694 h 490697"/>
                  <a:gd name="connsiteX1" fmla="*/ 109184 w 946722"/>
                  <a:gd name="connsiteY1" fmla="*/ 128837 h 490697"/>
                  <a:gd name="connsiteX2" fmla="*/ 550069 w 946722"/>
                  <a:gd name="connsiteY2" fmla="*/ 28825 h 490697"/>
                  <a:gd name="connsiteX3" fmla="*/ 831056 w 946722"/>
                  <a:gd name="connsiteY3" fmla="*/ 405063 h 490697"/>
                  <a:gd name="connsiteX4" fmla="*/ 946722 w 946722"/>
                  <a:gd name="connsiteY4" fmla="*/ 490697 h 490697"/>
                  <a:gd name="connsiteX0" fmla="*/ 0 w 946722"/>
                  <a:gd name="connsiteY0" fmla="*/ 113676 h 482679"/>
                  <a:gd name="connsiteX1" fmla="*/ 109184 w 946722"/>
                  <a:gd name="connsiteY1" fmla="*/ 120819 h 482679"/>
                  <a:gd name="connsiteX2" fmla="*/ 550069 w 946722"/>
                  <a:gd name="connsiteY2" fmla="*/ 20807 h 482679"/>
                  <a:gd name="connsiteX3" fmla="*/ 831056 w 946722"/>
                  <a:gd name="connsiteY3" fmla="*/ 397045 h 482679"/>
                  <a:gd name="connsiteX4" fmla="*/ 946722 w 946722"/>
                  <a:gd name="connsiteY4" fmla="*/ 482679 h 482679"/>
                  <a:gd name="connsiteX0" fmla="*/ 0 w 837538"/>
                  <a:gd name="connsiteY0" fmla="*/ 120819 h 482679"/>
                  <a:gd name="connsiteX1" fmla="*/ 440885 w 837538"/>
                  <a:gd name="connsiteY1" fmla="*/ 20807 h 482679"/>
                  <a:gd name="connsiteX2" fmla="*/ 721872 w 837538"/>
                  <a:gd name="connsiteY2" fmla="*/ 397045 h 482679"/>
                  <a:gd name="connsiteX3" fmla="*/ 837538 w 837538"/>
                  <a:gd name="connsiteY3" fmla="*/ 482679 h 482679"/>
                  <a:gd name="connsiteX0" fmla="*/ 0 w 721872"/>
                  <a:gd name="connsiteY0" fmla="*/ 120819 h 397044"/>
                  <a:gd name="connsiteX1" fmla="*/ 440885 w 721872"/>
                  <a:gd name="connsiteY1" fmla="*/ 20807 h 397044"/>
                  <a:gd name="connsiteX2" fmla="*/ 721872 w 721872"/>
                  <a:gd name="connsiteY2" fmla="*/ 397045 h 39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872" h="397044">
                    <a:moveTo>
                      <a:pt x="0" y="120819"/>
                    </a:moveTo>
                    <a:cubicBezTo>
                      <a:pt x="91678" y="105341"/>
                      <a:pt x="208932" y="-56491"/>
                      <a:pt x="440885" y="20807"/>
                    </a:cubicBezTo>
                    <a:cubicBezTo>
                      <a:pt x="672838" y="98105"/>
                      <a:pt x="665703" y="334340"/>
                      <a:pt x="721872" y="397045"/>
                    </a:cubicBezTo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solidFill>
                  <a:sysClr val="window" lastClr="FFFFFF">
                    <a:lumMod val="7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4920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D7EEF702-B90A-4678-A89D-87B2F90BC052}"/>
              </a:ext>
            </a:extLst>
          </p:cNvPr>
          <p:cNvGrpSpPr/>
          <p:nvPr/>
        </p:nvGrpSpPr>
        <p:grpSpPr>
          <a:xfrm>
            <a:off x="8698794" y="1609045"/>
            <a:ext cx="2172406" cy="3411391"/>
            <a:chOff x="8698794" y="1609045"/>
            <a:chExt cx="2172406" cy="3411391"/>
          </a:xfrm>
        </p:grpSpPr>
        <p:sp>
          <p:nvSpPr>
            <p:cNvPr id="37" name="テキスト ボックス 36">
              <a:extLst>
                <a:ext uri="{FF2B5EF4-FFF2-40B4-BE49-F238E27FC236}">
                  <a16:creationId xmlns:a16="http://schemas.microsoft.com/office/drawing/2014/main" id="{9D5D8652-2472-4D38-BDDA-C6269D188DBF}"/>
                </a:ext>
              </a:extLst>
            </p:cNvPr>
            <p:cNvSpPr txBox="1"/>
            <p:nvPr/>
          </p:nvSpPr>
          <p:spPr>
            <a:xfrm>
              <a:off x="8769336" y="4374105"/>
              <a:ext cx="203132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たこめし</a:t>
              </a:r>
            </a:p>
          </p:txBody>
        </p:sp>
        <p:grpSp>
          <p:nvGrpSpPr>
            <p:cNvPr id="390" name="グループ化 389">
              <a:extLst>
                <a:ext uri="{FF2B5EF4-FFF2-40B4-BE49-F238E27FC236}">
                  <a16:creationId xmlns:a16="http://schemas.microsoft.com/office/drawing/2014/main" id="{31DC4EE8-D94F-4F0C-AF7F-3F75DB60F7E4}"/>
                </a:ext>
              </a:extLst>
            </p:cNvPr>
            <p:cNvGrpSpPr/>
            <p:nvPr/>
          </p:nvGrpSpPr>
          <p:grpSpPr>
            <a:xfrm>
              <a:off x="8698794" y="1609045"/>
              <a:ext cx="2172406" cy="2457530"/>
              <a:chOff x="1660706" y="1341313"/>
              <a:chExt cx="1584144" cy="1792061"/>
            </a:xfrm>
          </p:grpSpPr>
          <p:sp>
            <p:nvSpPr>
              <p:cNvPr id="391" name="楕円 390">
                <a:extLst>
                  <a:ext uri="{FF2B5EF4-FFF2-40B4-BE49-F238E27FC236}">
                    <a16:creationId xmlns:a16="http://schemas.microsoft.com/office/drawing/2014/main" id="{77F03DCF-5392-4433-AC2C-A62F7493EEB1}"/>
                  </a:ext>
                </a:extLst>
              </p:cNvPr>
              <p:cNvSpPr/>
              <p:nvPr/>
            </p:nvSpPr>
            <p:spPr>
              <a:xfrm>
                <a:off x="1660706" y="1443348"/>
                <a:ext cx="1584144" cy="1690026"/>
              </a:xfrm>
              <a:prstGeom prst="ellipse">
                <a:avLst/>
              </a:pr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CDEE98E0-2C34-4302-B30D-11B9ACDBC594}"/>
                  </a:ext>
                </a:extLst>
              </p:cNvPr>
              <p:cNvSpPr/>
              <p:nvPr/>
            </p:nvSpPr>
            <p:spPr>
              <a:xfrm>
                <a:off x="1698805" y="1341313"/>
                <a:ext cx="1507946" cy="1189916"/>
              </a:xfrm>
              <a:custGeom>
                <a:avLst/>
                <a:gdLst>
                  <a:gd name="connsiteX0" fmla="*/ 753973 w 1507946"/>
                  <a:gd name="connsiteY0" fmla="*/ 0 h 1189916"/>
                  <a:gd name="connsiteX1" fmla="*/ 1492628 w 1507946"/>
                  <a:gd name="connsiteY1" fmla="*/ 449702 h 1189916"/>
                  <a:gd name="connsiteX2" fmla="*/ 1493718 w 1507946"/>
                  <a:gd name="connsiteY2" fmla="*/ 457782 h 1189916"/>
                  <a:gd name="connsiteX3" fmla="*/ 1507946 w 1507946"/>
                  <a:gd name="connsiteY3" fmla="*/ 549498 h 1189916"/>
                  <a:gd name="connsiteX4" fmla="*/ 1506957 w 1507946"/>
                  <a:gd name="connsiteY4" fmla="*/ 555876 h 1189916"/>
                  <a:gd name="connsiteX5" fmla="*/ 1507946 w 1507946"/>
                  <a:gd name="connsiteY5" fmla="*/ 563208 h 1189916"/>
                  <a:gd name="connsiteX6" fmla="*/ 1506319 w 1507946"/>
                  <a:gd name="connsiteY6" fmla="*/ 575264 h 1189916"/>
                  <a:gd name="connsiteX7" fmla="*/ 1507946 w 1507946"/>
                  <a:gd name="connsiteY7" fmla="*/ 586150 h 1189916"/>
                  <a:gd name="connsiteX8" fmla="*/ 1506612 w 1507946"/>
                  <a:gd name="connsiteY8" fmla="*/ 595077 h 1189916"/>
                  <a:gd name="connsiteX9" fmla="*/ 1507946 w 1507946"/>
                  <a:gd name="connsiteY9" fmla="*/ 605339 h 1189916"/>
                  <a:gd name="connsiteX10" fmla="*/ 753973 w 1507946"/>
                  <a:gd name="connsiteY10" fmla="*/ 1189916 h 1189916"/>
                  <a:gd name="connsiteX11" fmla="*/ 0 w 1507946"/>
                  <a:gd name="connsiteY11" fmla="*/ 605339 h 1189916"/>
                  <a:gd name="connsiteX12" fmla="*/ 1334 w 1507946"/>
                  <a:gd name="connsiteY12" fmla="*/ 595077 h 1189916"/>
                  <a:gd name="connsiteX13" fmla="*/ 0 w 1507946"/>
                  <a:gd name="connsiteY13" fmla="*/ 586150 h 1189916"/>
                  <a:gd name="connsiteX14" fmla="*/ 1627 w 1507946"/>
                  <a:gd name="connsiteY14" fmla="*/ 575264 h 1189916"/>
                  <a:gd name="connsiteX15" fmla="*/ 0 w 1507946"/>
                  <a:gd name="connsiteY15" fmla="*/ 563208 h 1189916"/>
                  <a:gd name="connsiteX16" fmla="*/ 990 w 1507946"/>
                  <a:gd name="connsiteY16" fmla="*/ 555876 h 1189916"/>
                  <a:gd name="connsiteX17" fmla="*/ 0 w 1507946"/>
                  <a:gd name="connsiteY17" fmla="*/ 549498 h 1189916"/>
                  <a:gd name="connsiteX18" fmla="*/ 14228 w 1507946"/>
                  <a:gd name="connsiteY18" fmla="*/ 457782 h 1189916"/>
                  <a:gd name="connsiteX19" fmla="*/ 15318 w 1507946"/>
                  <a:gd name="connsiteY19" fmla="*/ 449702 h 1189916"/>
                  <a:gd name="connsiteX20" fmla="*/ 753973 w 1507946"/>
                  <a:gd name="connsiteY20" fmla="*/ 0 h 118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07946" h="1189916">
                    <a:moveTo>
                      <a:pt x="753973" y="0"/>
                    </a:moveTo>
                    <a:cubicBezTo>
                      <a:pt x="1118330" y="0"/>
                      <a:pt x="1422323" y="193058"/>
                      <a:pt x="1492628" y="449702"/>
                    </a:cubicBezTo>
                    <a:lnTo>
                      <a:pt x="1493718" y="457782"/>
                    </a:lnTo>
                    <a:lnTo>
                      <a:pt x="1507946" y="549498"/>
                    </a:lnTo>
                    <a:lnTo>
                      <a:pt x="1506957" y="555876"/>
                    </a:lnTo>
                    <a:lnTo>
                      <a:pt x="1507946" y="563208"/>
                    </a:lnTo>
                    <a:lnTo>
                      <a:pt x="1506319" y="575264"/>
                    </a:lnTo>
                    <a:lnTo>
                      <a:pt x="1507946" y="586150"/>
                    </a:lnTo>
                    <a:lnTo>
                      <a:pt x="1506612" y="595077"/>
                    </a:lnTo>
                    <a:lnTo>
                      <a:pt x="1507946" y="605339"/>
                    </a:lnTo>
                    <a:cubicBezTo>
                      <a:pt x="1507946" y="928192"/>
                      <a:pt x="1170381" y="1189916"/>
                      <a:pt x="753973" y="1189916"/>
                    </a:cubicBezTo>
                    <a:cubicBezTo>
                      <a:pt x="337565" y="1189916"/>
                      <a:pt x="0" y="928192"/>
                      <a:pt x="0" y="605339"/>
                    </a:cubicBezTo>
                    <a:lnTo>
                      <a:pt x="1334" y="595077"/>
                    </a:lnTo>
                    <a:lnTo>
                      <a:pt x="0" y="586150"/>
                    </a:lnTo>
                    <a:lnTo>
                      <a:pt x="1627" y="575264"/>
                    </a:lnTo>
                    <a:lnTo>
                      <a:pt x="0" y="563208"/>
                    </a:lnTo>
                    <a:lnTo>
                      <a:pt x="990" y="555876"/>
                    </a:lnTo>
                    <a:lnTo>
                      <a:pt x="0" y="549498"/>
                    </a:lnTo>
                    <a:lnTo>
                      <a:pt x="14228" y="457782"/>
                    </a:lnTo>
                    <a:lnTo>
                      <a:pt x="15318" y="449702"/>
                    </a:lnTo>
                    <a:cubicBezTo>
                      <a:pt x="85623" y="193058"/>
                      <a:pt x="389616" y="0"/>
                      <a:pt x="753973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ED7D31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3" name="楕円 392">
                <a:extLst>
                  <a:ext uri="{FF2B5EF4-FFF2-40B4-BE49-F238E27FC236}">
                    <a16:creationId xmlns:a16="http://schemas.microsoft.com/office/drawing/2014/main" id="{6B1DE9D6-7F81-442A-A023-E7C95D80AF36}"/>
                  </a:ext>
                </a:extLst>
              </p:cNvPr>
              <p:cNvSpPr/>
              <p:nvPr/>
            </p:nvSpPr>
            <p:spPr>
              <a:xfrm>
                <a:off x="1762305" y="1409701"/>
                <a:ext cx="1380946" cy="958476"/>
              </a:xfrm>
              <a:prstGeom prst="ellipse">
                <a:avLst/>
              </a:prstGeom>
              <a:gradFill flip="none" rotWithShape="1">
                <a:gsLst>
                  <a:gs pos="0">
                    <a:srgbClr val="663300"/>
                  </a:gs>
                  <a:gs pos="50000">
                    <a:srgbClr val="ED7D31">
                      <a:lumMod val="50000"/>
                    </a:srgbClr>
                  </a:gs>
                  <a:gs pos="100000">
                    <a:srgbClr val="663300"/>
                  </a:gs>
                </a:gsLst>
                <a:lin ang="108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10B89C35-305A-4EAD-B0F5-0372015E2122}"/>
                  </a:ext>
                </a:extLst>
              </p:cNvPr>
              <p:cNvSpPr/>
              <p:nvPr/>
            </p:nvSpPr>
            <p:spPr>
              <a:xfrm>
                <a:off x="1822614" y="1501304"/>
                <a:ext cx="1252863" cy="822424"/>
              </a:xfrm>
              <a:custGeom>
                <a:avLst/>
                <a:gdLst>
                  <a:gd name="connsiteX0" fmla="*/ 1184052 w 1252863"/>
                  <a:gd name="connsiteY0" fmla="*/ 287349 h 822424"/>
                  <a:gd name="connsiteX1" fmla="*/ 1197537 w 1252863"/>
                  <a:gd name="connsiteY1" fmla="*/ 309291 h 822424"/>
                  <a:gd name="connsiteX2" fmla="*/ 1196770 w 1252863"/>
                  <a:gd name="connsiteY2" fmla="*/ 301564 h 822424"/>
                  <a:gd name="connsiteX3" fmla="*/ 1200299 w 1252863"/>
                  <a:gd name="connsiteY3" fmla="*/ 290227 h 822424"/>
                  <a:gd name="connsiteX4" fmla="*/ 1199727 w 1252863"/>
                  <a:gd name="connsiteY4" fmla="*/ 290518 h 822424"/>
                  <a:gd name="connsiteX5" fmla="*/ 1161989 w 1252863"/>
                  <a:gd name="connsiteY5" fmla="*/ 212822 h 822424"/>
                  <a:gd name="connsiteX6" fmla="*/ 1144960 w 1252863"/>
                  <a:gd name="connsiteY6" fmla="*/ 221461 h 822424"/>
                  <a:gd name="connsiteX7" fmla="*/ 1131685 w 1252863"/>
                  <a:gd name="connsiteY7" fmla="*/ 218777 h 822424"/>
                  <a:gd name="connsiteX8" fmla="*/ 1137597 w 1252863"/>
                  <a:gd name="connsiteY8" fmla="*/ 224569 h 822424"/>
                  <a:gd name="connsiteX9" fmla="*/ 1140957 w 1252863"/>
                  <a:gd name="connsiteY9" fmla="*/ 222865 h 822424"/>
                  <a:gd name="connsiteX10" fmla="*/ 1162173 w 1252863"/>
                  <a:gd name="connsiteY10" fmla="*/ 227154 h 822424"/>
                  <a:gd name="connsiteX11" fmla="*/ 1161050 w 1252863"/>
                  <a:gd name="connsiteY11" fmla="*/ 215839 h 822424"/>
                  <a:gd name="connsiteX12" fmla="*/ 759009 w 1252863"/>
                  <a:gd name="connsiteY12" fmla="*/ 44529 h 822424"/>
                  <a:gd name="connsiteX13" fmla="*/ 754727 w 1252863"/>
                  <a:gd name="connsiteY13" fmla="*/ 50346 h 822424"/>
                  <a:gd name="connsiteX14" fmla="*/ 756754 w 1252863"/>
                  <a:gd name="connsiteY14" fmla="*/ 50754 h 822424"/>
                  <a:gd name="connsiteX15" fmla="*/ 623166 w 1252863"/>
                  <a:gd name="connsiteY15" fmla="*/ 263 h 822424"/>
                  <a:gd name="connsiteX16" fmla="*/ 663857 w 1252863"/>
                  <a:gd name="connsiteY16" fmla="*/ 5716 h 822424"/>
                  <a:gd name="connsiteX17" fmla="*/ 677725 w 1252863"/>
                  <a:gd name="connsiteY17" fmla="*/ 20055 h 822424"/>
                  <a:gd name="connsiteX18" fmla="*/ 706511 w 1252863"/>
                  <a:gd name="connsiteY18" fmla="*/ 12169 h 822424"/>
                  <a:gd name="connsiteX19" fmla="*/ 747202 w 1252863"/>
                  <a:gd name="connsiteY19" fmla="*/ 17622 h 822424"/>
                  <a:gd name="connsiteX20" fmla="*/ 764756 w 1252863"/>
                  <a:gd name="connsiteY20" fmla="*/ 35773 h 822424"/>
                  <a:gd name="connsiteX21" fmla="*/ 796343 w 1252863"/>
                  <a:gd name="connsiteY21" fmla="*/ 16217 h 822424"/>
                  <a:gd name="connsiteX22" fmla="*/ 859383 w 1252863"/>
                  <a:gd name="connsiteY22" fmla="*/ 22654 h 822424"/>
                  <a:gd name="connsiteX23" fmla="*/ 850588 w 1252863"/>
                  <a:gd name="connsiteY23" fmla="*/ 46930 h 822424"/>
                  <a:gd name="connsiteX24" fmla="*/ 848762 w 1252863"/>
                  <a:gd name="connsiteY24" fmla="*/ 48060 h 822424"/>
                  <a:gd name="connsiteX25" fmla="*/ 878372 w 1252863"/>
                  <a:gd name="connsiteY25" fmla="*/ 45639 h 822424"/>
                  <a:gd name="connsiteX26" fmla="*/ 917354 w 1252863"/>
                  <a:gd name="connsiteY26" fmla="*/ 58517 h 822424"/>
                  <a:gd name="connsiteX27" fmla="*/ 929565 w 1252863"/>
                  <a:gd name="connsiteY27" fmla="*/ 77038 h 822424"/>
                  <a:gd name="connsiteX28" fmla="*/ 964098 w 1252863"/>
                  <a:gd name="connsiteY28" fmla="*/ 74214 h 822424"/>
                  <a:gd name="connsiteX29" fmla="*/ 1003080 w 1252863"/>
                  <a:gd name="connsiteY29" fmla="*/ 87092 h 822424"/>
                  <a:gd name="connsiteX30" fmla="*/ 1014565 w 1252863"/>
                  <a:gd name="connsiteY30" fmla="*/ 104512 h 822424"/>
                  <a:gd name="connsiteX31" fmla="*/ 1022562 w 1252863"/>
                  <a:gd name="connsiteY31" fmla="*/ 99561 h 822424"/>
                  <a:gd name="connsiteX32" fmla="*/ 1085602 w 1252863"/>
                  <a:gd name="connsiteY32" fmla="*/ 105998 h 822424"/>
                  <a:gd name="connsiteX33" fmla="*/ 1076807 w 1252863"/>
                  <a:gd name="connsiteY33" fmla="*/ 130274 h 822424"/>
                  <a:gd name="connsiteX34" fmla="*/ 1070748 w 1252863"/>
                  <a:gd name="connsiteY34" fmla="*/ 134025 h 822424"/>
                  <a:gd name="connsiteX35" fmla="*/ 1092745 w 1252863"/>
                  <a:gd name="connsiteY35" fmla="*/ 146480 h 822424"/>
                  <a:gd name="connsiteX36" fmla="*/ 1089824 w 1252863"/>
                  <a:gd name="connsiteY36" fmla="*/ 154542 h 822424"/>
                  <a:gd name="connsiteX37" fmla="*/ 1126430 w 1252863"/>
                  <a:gd name="connsiteY37" fmla="*/ 161943 h 822424"/>
                  <a:gd name="connsiteX38" fmla="*/ 1160312 w 1252863"/>
                  <a:gd name="connsiteY38" fmla="*/ 185127 h 822424"/>
                  <a:gd name="connsiteX39" fmla="*/ 1165462 w 1252863"/>
                  <a:gd name="connsiteY39" fmla="*/ 201668 h 822424"/>
                  <a:gd name="connsiteX40" fmla="*/ 1173252 w 1252863"/>
                  <a:gd name="connsiteY40" fmla="*/ 176640 h 822424"/>
                  <a:gd name="connsiteX41" fmla="*/ 1194560 w 1252863"/>
                  <a:gd name="connsiteY41" fmla="*/ 162058 h 822424"/>
                  <a:gd name="connsiteX42" fmla="*/ 1216546 w 1252863"/>
                  <a:gd name="connsiteY42" fmla="*/ 221489 h 822424"/>
                  <a:gd name="connsiteX43" fmla="*/ 1207898 w 1252863"/>
                  <a:gd name="connsiteY43" fmla="*/ 249270 h 822424"/>
                  <a:gd name="connsiteX44" fmla="*/ 1215079 w 1252863"/>
                  <a:gd name="connsiteY44" fmla="*/ 254184 h 822424"/>
                  <a:gd name="connsiteX45" fmla="*/ 1215393 w 1252863"/>
                  <a:gd name="connsiteY45" fmla="*/ 255192 h 822424"/>
                  <a:gd name="connsiteX46" fmla="*/ 1219027 w 1252863"/>
                  <a:gd name="connsiteY46" fmla="*/ 251132 h 822424"/>
                  <a:gd name="connsiteX47" fmla="*/ 1230280 w 1252863"/>
                  <a:gd name="connsiteY47" fmla="*/ 247783 h 822424"/>
                  <a:gd name="connsiteX48" fmla="*/ 1252266 w 1252863"/>
                  <a:gd name="connsiteY48" fmla="*/ 307214 h 822424"/>
                  <a:gd name="connsiteX49" fmla="*/ 1218756 w 1252863"/>
                  <a:gd name="connsiteY49" fmla="*/ 360995 h 822424"/>
                  <a:gd name="connsiteX50" fmla="*/ 1217646 w 1252863"/>
                  <a:gd name="connsiteY50" fmla="*/ 360401 h 822424"/>
                  <a:gd name="connsiteX51" fmla="*/ 1231737 w 1252863"/>
                  <a:gd name="connsiteY51" fmla="*/ 432085 h 822424"/>
                  <a:gd name="connsiteX52" fmla="*/ 630164 w 1252863"/>
                  <a:gd name="connsiteY52" fmla="*/ 822424 h 822424"/>
                  <a:gd name="connsiteX53" fmla="*/ 70318 w 1252863"/>
                  <a:gd name="connsiteY53" fmla="*/ 575212 h 822424"/>
                  <a:gd name="connsiteX54" fmla="*/ 60424 w 1252863"/>
                  <a:gd name="connsiteY54" fmla="*/ 553596 h 822424"/>
                  <a:gd name="connsiteX55" fmla="*/ 55569 w 1252863"/>
                  <a:gd name="connsiteY55" fmla="*/ 558212 h 822424"/>
                  <a:gd name="connsiteX56" fmla="*/ 29856 w 1252863"/>
                  <a:gd name="connsiteY56" fmla="*/ 560566 h 822424"/>
                  <a:gd name="connsiteX57" fmla="*/ 23246 w 1252863"/>
                  <a:gd name="connsiteY57" fmla="*/ 535606 h 822424"/>
                  <a:gd name="connsiteX58" fmla="*/ 36465 w 1252863"/>
                  <a:gd name="connsiteY58" fmla="*/ 505190 h 822424"/>
                  <a:gd name="connsiteX59" fmla="*/ 32894 w 1252863"/>
                  <a:gd name="connsiteY59" fmla="*/ 506252 h 822424"/>
                  <a:gd name="connsiteX60" fmla="*/ 10908 w 1252863"/>
                  <a:gd name="connsiteY60" fmla="*/ 446821 h 822424"/>
                  <a:gd name="connsiteX61" fmla="*/ 22632 w 1252863"/>
                  <a:gd name="connsiteY61" fmla="*/ 409159 h 822424"/>
                  <a:gd name="connsiteX62" fmla="*/ 8798 w 1252863"/>
                  <a:gd name="connsiteY62" fmla="*/ 399693 h 822424"/>
                  <a:gd name="connsiteX63" fmla="*/ 1122 w 1252863"/>
                  <a:gd name="connsiteY63" fmla="*/ 375039 h 822424"/>
                  <a:gd name="connsiteX64" fmla="*/ 24150 w 1252863"/>
                  <a:gd name="connsiteY64" fmla="*/ 363359 h 822424"/>
                  <a:gd name="connsiteX65" fmla="*/ 40093 w 1252863"/>
                  <a:gd name="connsiteY65" fmla="*/ 366582 h 822424"/>
                  <a:gd name="connsiteX66" fmla="*/ 41625 w 1252863"/>
                  <a:gd name="connsiteY66" fmla="*/ 357861 h 822424"/>
                  <a:gd name="connsiteX67" fmla="*/ 8799 w 1252863"/>
                  <a:gd name="connsiteY67" fmla="*/ 335399 h 822424"/>
                  <a:gd name="connsiteX68" fmla="*/ 1123 w 1252863"/>
                  <a:gd name="connsiteY68" fmla="*/ 310745 h 822424"/>
                  <a:gd name="connsiteX69" fmla="*/ 24151 w 1252863"/>
                  <a:gd name="connsiteY69" fmla="*/ 299065 h 822424"/>
                  <a:gd name="connsiteX70" fmla="*/ 63965 w 1252863"/>
                  <a:gd name="connsiteY70" fmla="*/ 307113 h 822424"/>
                  <a:gd name="connsiteX71" fmla="*/ 68278 w 1252863"/>
                  <a:gd name="connsiteY71" fmla="*/ 299193 h 822424"/>
                  <a:gd name="connsiteX72" fmla="*/ 49350 w 1252863"/>
                  <a:gd name="connsiteY72" fmla="*/ 292940 h 822424"/>
                  <a:gd name="connsiteX73" fmla="*/ 35138 w 1252863"/>
                  <a:gd name="connsiteY73" fmla="*/ 271383 h 822424"/>
                  <a:gd name="connsiteX74" fmla="*/ 94940 w 1252863"/>
                  <a:gd name="connsiteY74" fmla="*/ 250428 h 822424"/>
                  <a:gd name="connsiteX75" fmla="*/ 97981 w 1252863"/>
                  <a:gd name="connsiteY75" fmla="*/ 251433 h 822424"/>
                  <a:gd name="connsiteX76" fmla="*/ 110700 w 1252863"/>
                  <a:gd name="connsiteY76" fmla="*/ 237156 h 822424"/>
                  <a:gd name="connsiteX77" fmla="*/ 99357 w 1252863"/>
                  <a:gd name="connsiteY77" fmla="*/ 233409 h 822424"/>
                  <a:gd name="connsiteX78" fmla="*/ 85145 w 1252863"/>
                  <a:gd name="connsiteY78" fmla="*/ 211852 h 822424"/>
                  <a:gd name="connsiteX79" fmla="*/ 144947 w 1252863"/>
                  <a:gd name="connsiteY79" fmla="*/ 190897 h 822424"/>
                  <a:gd name="connsiteX80" fmla="*/ 155869 w 1252863"/>
                  <a:gd name="connsiteY80" fmla="*/ 194505 h 822424"/>
                  <a:gd name="connsiteX81" fmla="*/ 173338 w 1252863"/>
                  <a:gd name="connsiteY81" fmla="*/ 180858 h 822424"/>
                  <a:gd name="connsiteX82" fmla="*/ 167886 w 1252863"/>
                  <a:gd name="connsiteY82" fmla="*/ 163349 h 822424"/>
                  <a:gd name="connsiteX83" fmla="*/ 156506 w 1252863"/>
                  <a:gd name="connsiteY83" fmla="*/ 159589 h 822424"/>
                  <a:gd name="connsiteX84" fmla="*/ 142294 w 1252863"/>
                  <a:gd name="connsiteY84" fmla="*/ 138032 h 822424"/>
                  <a:gd name="connsiteX85" fmla="*/ 202096 w 1252863"/>
                  <a:gd name="connsiteY85" fmla="*/ 117077 h 822424"/>
                  <a:gd name="connsiteX86" fmla="*/ 241078 w 1252863"/>
                  <a:gd name="connsiteY86" fmla="*/ 129955 h 822424"/>
                  <a:gd name="connsiteX87" fmla="*/ 244977 w 1252863"/>
                  <a:gd name="connsiteY87" fmla="*/ 135869 h 822424"/>
                  <a:gd name="connsiteX88" fmla="*/ 256393 w 1252863"/>
                  <a:gd name="connsiteY88" fmla="*/ 130198 h 822424"/>
                  <a:gd name="connsiteX89" fmla="*/ 232636 w 1252863"/>
                  <a:gd name="connsiteY89" fmla="*/ 113942 h 822424"/>
                  <a:gd name="connsiteX90" fmla="*/ 224960 w 1252863"/>
                  <a:gd name="connsiteY90" fmla="*/ 89288 h 822424"/>
                  <a:gd name="connsiteX91" fmla="*/ 247988 w 1252863"/>
                  <a:gd name="connsiteY91" fmla="*/ 77608 h 822424"/>
                  <a:gd name="connsiteX92" fmla="*/ 281713 w 1252863"/>
                  <a:gd name="connsiteY92" fmla="*/ 84426 h 822424"/>
                  <a:gd name="connsiteX93" fmla="*/ 299291 w 1252863"/>
                  <a:gd name="connsiteY93" fmla="*/ 68035 h 822424"/>
                  <a:gd name="connsiteX94" fmla="*/ 340209 w 1252863"/>
                  <a:gd name="connsiteY94" fmla="*/ 64689 h 822424"/>
                  <a:gd name="connsiteX95" fmla="*/ 379191 w 1252863"/>
                  <a:gd name="connsiteY95" fmla="*/ 77567 h 822424"/>
                  <a:gd name="connsiteX96" fmla="*/ 379622 w 1252863"/>
                  <a:gd name="connsiteY96" fmla="*/ 78220 h 822424"/>
                  <a:gd name="connsiteX97" fmla="*/ 390238 w 1252863"/>
                  <a:gd name="connsiteY97" fmla="*/ 74889 h 822424"/>
                  <a:gd name="connsiteX98" fmla="*/ 370749 w 1252863"/>
                  <a:gd name="connsiteY98" fmla="*/ 61554 h 822424"/>
                  <a:gd name="connsiteX99" fmla="*/ 363074 w 1252863"/>
                  <a:gd name="connsiteY99" fmla="*/ 36900 h 822424"/>
                  <a:gd name="connsiteX100" fmla="*/ 426341 w 1252863"/>
                  <a:gd name="connsiteY100" fmla="*/ 33354 h 822424"/>
                  <a:gd name="connsiteX101" fmla="*/ 435160 w 1252863"/>
                  <a:gd name="connsiteY101" fmla="*/ 39389 h 822424"/>
                  <a:gd name="connsiteX102" fmla="*/ 445458 w 1252863"/>
                  <a:gd name="connsiteY102" fmla="*/ 25397 h 822424"/>
                  <a:gd name="connsiteX103" fmla="*/ 485053 w 1252863"/>
                  <a:gd name="connsiteY103" fmla="*/ 14550 h 822424"/>
                  <a:gd name="connsiteX104" fmla="*/ 525744 w 1252863"/>
                  <a:gd name="connsiteY104" fmla="*/ 20003 h 822424"/>
                  <a:gd name="connsiteX105" fmla="*/ 535297 w 1252863"/>
                  <a:gd name="connsiteY105" fmla="*/ 29881 h 822424"/>
                  <a:gd name="connsiteX106" fmla="*/ 556491 w 1252863"/>
                  <a:gd name="connsiteY106" fmla="*/ 24075 h 822424"/>
                  <a:gd name="connsiteX107" fmla="*/ 572454 w 1252863"/>
                  <a:gd name="connsiteY107" fmla="*/ 26214 h 822424"/>
                  <a:gd name="connsiteX108" fmla="*/ 583571 w 1252863"/>
                  <a:gd name="connsiteY108" fmla="*/ 11110 h 822424"/>
                  <a:gd name="connsiteX109" fmla="*/ 623166 w 1252863"/>
                  <a:gd name="connsiteY109" fmla="*/ 263 h 8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52863" h="822424">
                    <a:moveTo>
                      <a:pt x="1184052" y="287349"/>
                    </a:moveTo>
                    <a:lnTo>
                      <a:pt x="1197537" y="309291"/>
                    </a:lnTo>
                    <a:lnTo>
                      <a:pt x="1196770" y="301564"/>
                    </a:lnTo>
                    <a:lnTo>
                      <a:pt x="1200299" y="290227"/>
                    </a:lnTo>
                    <a:lnTo>
                      <a:pt x="1199727" y="290518"/>
                    </a:lnTo>
                    <a:close/>
                    <a:moveTo>
                      <a:pt x="1161989" y="212822"/>
                    </a:moveTo>
                    <a:lnTo>
                      <a:pt x="1144960" y="221461"/>
                    </a:lnTo>
                    <a:lnTo>
                      <a:pt x="1131685" y="218777"/>
                    </a:lnTo>
                    <a:lnTo>
                      <a:pt x="1137597" y="224569"/>
                    </a:lnTo>
                    <a:lnTo>
                      <a:pt x="1140957" y="222865"/>
                    </a:lnTo>
                    <a:lnTo>
                      <a:pt x="1162173" y="227154"/>
                    </a:lnTo>
                    <a:lnTo>
                      <a:pt x="1161050" y="215839"/>
                    </a:lnTo>
                    <a:close/>
                    <a:moveTo>
                      <a:pt x="759009" y="44529"/>
                    </a:moveTo>
                    <a:lnTo>
                      <a:pt x="754727" y="50346"/>
                    </a:lnTo>
                    <a:lnTo>
                      <a:pt x="756754" y="50754"/>
                    </a:lnTo>
                    <a:close/>
                    <a:moveTo>
                      <a:pt x="623166" y="263"/>
                    </a:moveTo>
                    <a:cubicBezTo>
                      <a:pt x="638843" y="-791"/>
                      <a:pt x="653245" y="1371"/>
                      <a:pt x="663857" y="5716"/>
                    </a:cubicBezTo>
                    <a:lnTo>
                      <a:pt x="677725" y="20055"/>
                    </a:lnTo>
                    <a:lnTo>
                      <a:pt x="706511" y="12169"/>
                    </a:lnTo>
                    <a:cubicBezTo>
                      <a:pt x="722188" y="11115"/>
                      <a:pt x="736590" y="13277"/>
                      <a:pt x="747202" y="17622"/>
                    </a:cubicBezTo>
                    <a:lnTo>
                      <a:pt x="764756" y="35773"/>
                    </a:lnTo>
                    <a:lnTo>
                      <a:pt x="796343" y="16217"/>
                    </a:lnTo>
                    <a:cubicBezTo>
                      <a:pt x="825819" y="5324"/>
                      <a:pt x="854043" y="8205"/>
                      <a:pt x="859383" y="22654"/>
                    </a:cubicBezTo>
                    <a:cubicBezTo>
                      <a:pt x="862053" y="29878"/>
                      <a:pt x="858496" y="38626"/>
                      <a:pt x="850588" y="46930"/>
                    </a:cubicBezTo>
                    <a:lnTo>
                      <a:pt x="848762" y="48060"/>
                    </a:lnTo>
                    <a:lnTo>
                      <a:pt x="878372" y="45639"/>
                    </a:lnTo>
                    <a:cubicBezTo>
                      <a:pt x="893973" y="47501"/>
                      <a:pt x="907728" y="52286"/>
                      <a:pt x="917354" y="58517"/>
                    </a:cubicBezTo>
                    <a:lnTo>
                      <a:pt x="929565" y="77038"/>
                    </a:lnTo>
                    <a:lnTo>
                      <a:pt x="964098" y="74214"/>
                    </a:lnTo>
                    <a:cubicBezTo>
                      <a:pt x="979699" y="76076"/>
                      <a:pt x="993454" y="80861"/>
                      <a:pt x="1003080" y="87092"/>
                    </a:cubicBezTo>
                    <a:lnTo>
                      <a:pt x="1014565" y="104512"/>
                    </a:lnTo>
                    <a:lnTo>
                      <a:pt x="1022562" y="99561"/>
                    </a:lnTo>
                    <a:cubicBezTo>
                      <a:pt x="1052038" y="88668"/>
                      <a:pt x="1080262" y="91549"/>
                      <a:pt x="1085602" y="105998"/>
                    </a:cubicBezTo>
                    <a:cubicBezTo>
                      <a:pt x="1088272" y="113222"/>
                      <a:pt x="1084715" y="121970"/>
                      <a:pt x="1076807" y="130274"/>
                    </a:cubicBezTo>
                    <a:lnTo>
                      <a:pt x="1070748" y="134025"/>
                    </a:lnTo>
                    <a:lnTo>
                      <a:pt x="1092745" y="146480"/>
                    </a:lnTo>
                    <a:lnTo>
                      <a:pt x="1089824" y="154542"/>
                    </a:lnTo>
                    <a:lnTo>
                      <a:pt x="1126430" y="161943"/>
                    </a:lnTo>
                    <a:cubicBezTo>
                      <a:pt x="1140904" y="168058"/>
                      <a:pt x="1152792" y="176470"/>
                      <a:pt x="1160312" y="185127"/>
                    </a:cubicBezTo>
                    <a:lnTo>
                      <a:pt x="1165462" y="201668"/>
                    </a:lnTo>
                    <a:lnTo>
                      <a:pt x="1173252" y="176640"/>
                    </a:lnTo>
                    <a:cubicBezTo>
                      <a:pt x="1179316" y="166907"/>
                      <a:pt x="1186898" y="161278"/>
                      <a:pt x="1194560" y="162058"/>
                    </a:cubicBezTo>
                    <a:cubicBezTo>
                      <a:pt x="1209885" y="163618"/>
                      <a:pt x="1219728" y="190226"/>
                      <a:pt x="1216546" y="221489"/>
                    </a:cubicBezTo>
                    <a:lnTo>
                      <a:pt x="1207898" y="249270"/>
                    </a:lnTo>
                    <a:lnTo>
                      <a:pt x="1215079" y="254184"/>
                    </a:lnTo>
                    <a:lnTo>
                      <a:pt x="1215393" y="255192"/>
                    </a:lnTo>
                    <a:lnTo>
                      <a:pt x="1219027" y="251132"/>
                    </a:lnTo>
                    <a:cubicBezTo>
                      <a:pt x="1222638" y="248605"/>
                      <a:pt x="1226449" y="247393"/>
                      <a:pt x="1230280" y="247783"/>
                    </a:cubicBezTo>
                    <a:cubicBezTo>
                      <a:pt x="1245605" y="249343"/>
                      <a:pt x="1255448" y="275951"/>
                      <a:pt x="1252266" y="307214"/>
                    </a:cubicBezTo>
                    <a:cubicBezTo>
                      <a:pt x="1249083" y="338476"/>
                      <a:pt x="1234080" y="362555"/>
                      <a:pt x="1218756" y="360995"/>
                    </a:cubicBezTo>
                    <a:lnTo>
                      <a:pt x="1217646" y="360401"/>
                    </a:lnTo>
                    <a:lnTo>
                      <a:pt x="1231737" y="432085"/>
                    </a:lnTo>
                    <a:cubicBezTo>
                      <a:pt x="1231737" y="647663"/>
                      <a:pt x="962404" y="822424"/>
                      <a:pt x="630164" y="822424"/>
                    </a:cubicBezTo>
                    <a:cubicBezTo>
                      <a:pt x="375793" y="822424"/>
                      <a:pt x="158297" y="719982"/>
                      <a:pt x="70318" y="575212"/>
                    </a:cubicBezTo>
                    <a:lnTo>
                      <a:pt x="60424" y="553596"/>
                    </a:lnTo>
                    <a:lnTo>
                      <a:pt x="55569" y="558212"/>
                    </a:lnTo>
                    <a:cubicBezTo>
                      <a:pt x="45532" y="563757"/>
                      <a:pt x="36168" y="564980"/>
                      <a:pt x="29856" y="560566"/>
                    </a:cubicBezTo>
                    <a:cubicBezTo>
                      <a:pt x="23544" y="556152"/>
                      <a:pt x="21480" y="546936"/>
                      <a:pt x="23246" y="535606"/>
                    </a:cubicBezTo>
                    <a:lnTo>
                      <a:pt x="36465" y="505190"/>
                    </a:lnTo>
                    <a:lnTo>
                      <a:pt x="32894" y="506252"/>
                    </a:lnTo>
                    <a:cubicBezTo>
                      <a:pt x="17569" y="504692"/>
                      <a:pt x="7726" y="478084"/>
                      <a:pt x="10908" y="446821"/>
                    </a:cubicBezTo>
                    <a:lnTo>
                      <a:pt x="22632" y="409159"/>
                    </a:lnTo>
                    <a:lnTo>
                      <a:pt x="8798" y="399693"/>
                    </a:lnTo>
                    <a:cubicBezTo>
                      <a:pt x="1277" y="391036"/>
                      <a:pt x="-1875" y="382134"/>
                      <a:pt x="1122" y="375039"/>
                    </a:cubicBezTo>
                    <a:cubicBezTo>
                      <a:pt x="4120" y="367945"/>
                      <a:pt x="12701" y="364001"/>
                      <a:pt x="24150" y="363359"/>
                    </a:cubicBezTo>
                    <a:lnTo>
                      <a:pt x="40093" y="366582"/>
                    </a:lnTo>
                    <a:lnTo>
                      <a:pt x="41625" y="357861"/>
                    </a:lnTo>
                    <a:lnTo>
                      <a:pt x="8799" y="335399"/>
                    </a:lnTo>
                    <a:cubicBezTo>
                      <a:pt x="1278" y="326742"/>
                      <a:pt x="-1874" y="317840"/>
                      <a:pt x="1123" y="310745"/>
                    </a:cubicBezTo>
                    <a:cubicBezTo>
                      <a:pt x="4121" y="303651"/>
                      <a:pt x="12702" y="299707"/>
                      <a:pt x="24151" y="299065"/>
                    </a:cubicBezTo>
                    <a:lnTo>
                      <a:pt x="63965" y="307113"/>
                    </a:lnTo>
                    <a:lnTo>
                      <a:pt x="68278" y="299193"/>
                    </a:lnTo>
                    <a:lnTo>
                      <a:pt x="49350" y="292940"/>
                    </a:lnTo>
                    <a:cubicBezTo>
                      <a:pt x="39723" y="286709"/>
                      <a:pt x="34225" y="279031"/>
                      <a:pt x="35138" y="271383"/>
                    </a:cubicBezTo>
                    <a:cubicBezTo>
                      <a:pt x="36962" y="256087"/>
                      <a:pt x="63737" y="246706"/>
                      <a:pt x="94940" y="250428"/>
                    </a:cubicBezTo>
                    <a:lnTo>
                      <a:pt x="97981" y="251433"/>
                    </a:lnTo>
                    <a:lnTo>
                      <a:pt x="110700" y="237156"/>
                    </a:lnTo>
                    <a:lnTo>
                      <a:pt x="99357" y="233409"/>
                    </a:lnTo>
                    <a:cubicBezTo>
                      <a:pt x="89730" y="227178"/>
                      <a:pt x="84232" y="219500"/>
                      <a:pt x="85145" y="211852"/>
                    </a:cubicBezTo>
                    <a:cubicBezTo>
                      <a:pt x="86969" y="196556"/>
                      <a:pt x="113744" y="187175"/>
                      <a:pt x="144947" y="190897"/>
                    </a:cubicBezTo>
                    <a:lnTo>
                      <a:pt x="155869" y="194505"/>
                    </a:lnTo>
                    <a:lnTo>
                      <a:pt x="173338" y="180858"/>
                    </a:lnTo>
                    <a:lnTo>
                      <a:pt x="167886" y="163349"/>
                    </a:lnTo>
                    <a:lnTo>
                      <a:pt x="156506" y="159589"/>
                    </a:lnTo>
                    <a:cubicBezTo>
                      <a:pt x="146879" y="153358"/>
                      <a:pt x="141381" y="145680"/>
                      <a:pt x="142294" y="138032"/>
                    </a:cubicBezTo>
                    <a:cubicBezTo>
                      <a:pt x="144118" y="122736"/>
                      <a:pt x="170893" y="113355"/>
                      <a:pt x="202096" y="117077"/>
                    </a:cubicBezTo>
                    <a:cubicBezTo>
                      <a:pt x="217697" y="118939"/>
                      <a:pt x="231452" y="123724"/>
                      <a:pt x="241078" y="129955"/>
                    </a:cubicBezTo>
                    <a:lnTo>
                      <a:pt x="244977" y="135869"/>
                    </a:lnTo>
                    <a:lnTo>
                      <a:pt x="256393" y="130198"/>
                    </a:lnTo>
                    <a:lnTo>
                      <a:pt x="232636" y="113942"/>
                    </a:lnTo>
                    <a:cubicBezTo>
                      <a:pt x="225115" y="105285"/>
                      <a:pt x="221963" y="96383"/>
                      <a:pt x="224960" y="89288"/>
                    </a:cubicBezTo>
                    <a:cubicBezTo>
                      <a:pt x="227958" y="82194"/>
                      <a:pt x="236539" y="78250"/>
                      <a:pt x="247988" y="77608"/>
                    </a:cubicBezTo>
                    <a:lnTo>
                      <a:pt x="281713" y="84426"/>
                    </a:lnTo>
                    <a:lnTo>
                      <a:pt x="299291" y="68035"/>
                    </a:lnTo>
                    <a:cubicBezTo>
                      <a:pt x="310113" y="64243"/>
                      <a:pt x="324608" y="62828"/>
                      <a:pt x="340209" y="64689"/>
                    </a:cubicBezTo>
                    <a:cubicBezTo>
                      <a:pt x="355810" y="66551"/>
                      <a:pt x="369565" y="71336"/>
                      <a:pt x="379191" y="77567"/>
                    </a:cubicBezTo>
                    <a:lnTo>
                      <a:pt x="379622" y="78220"/>
                    </a:lnTo>
                    <a:lnTo>
                      <a:pt x="390238" y="74889"/>
                    </a:lnTo>
                    <a:lnTo>
                      <a:pt x="370749" y="61554"/>
                    </a:lnTo>
                    <a:cubicBezTo>
                      <a:pt x="363229" y="52897"/>
                      <a:pt x="360076" y="43995"/>
                      <a:pt x="363074" y="36900"/>
                    </a:cubicBezTo>
                    <a:cubicBezTo>
                      <a:pt x="369069" y="22711"/>
                      <a:pt x="397395" y="21124"/>
                      <a:pt x="426341" y="33354"/>
                    </a:cubicBezTo>
                    <a:lnTo>
                      <a:pt x="435160" y="39389"/>
                    </a:lnTo>
                    <a:lnTo>
                      <a:pt x="445458" y="25397"/>
                    </a:lnTo>
                    <a:cubicBezTo>
                      <a:pt x="455393" y="19671"/>
                      <a:pt x="469377" y="15603"/>
                      <a:pt x="485053" y="14550"/>
                    </a:cubicBezTo>
                    <a:cubicBezTo>
                      <a:pt x="500730" y="13496"/>
                      <a:pt x="515132" y="15658"/>
                      <a:pt x="525744" y="20003"/>
                    </a:cubicBezTo>
                    <a:lnTo>
                      <a:pt x="535297" y="29881"/>
                    </a:lnTo>
                    <a:lnTo>
                      <a:pt x="556491" y="24075"/>
                    </a:lnTo>
                    <a:lnTo>
                      <a:pt x="572454" y="26214"/>
                    </a:lnTo>
                    <a:lnTo>
                      <a:pt x="583571" y="11110"/>
                    </a:lnTo>
                    <a:cubicBezTo>
                      <a:pt x="593506" y="5384"/>
                      <a:pt x="607490" y="1316"/>
                      <a:pt x="623166" y="263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EDE4A890-5921-4EDC-BE97-DA32F2C82D8E}"/>
                  </a:ext>
                </a:extLst>
              </p:cNvPr>
              <p:cNvGrpSpPr/>
              <p:nvPr/>
            </p:nvGrpSpPr>
            <p:grpSpPr>
              <a:xfrm rot="20874923">
                <a:off x="2281437" y="1394689"/>
                <a:ext cx="672141" cy="870077"/>
                <a:chOff x="2284736" y="3281631"/>
                <a:chExt cx="1285961" cy="1633040"/>
              </a:xfrm>
            </p:grpSpPr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684C3E3E-B35C-4E20-8835-9B9FFBB00323}"/>
                    </a:ext>
                  </a:extLst>
                </p:cNvPr>
                <p:cNvSpPr/>
                <p:nvPr/>
              </p:nvSpPr>
              <p:spPr>
                <a:xfrm rot="20245340">
                  <a:off x="2484227" y="3281631"/>
                  <a:ext cx="917902" cy="1633040"/>
                </a:xfrm>
                <a:custGeom>
                  <a:avLst/>
                  <a:gdLst>
                    <a:gd name="connsiteX0" fmla="*/ 231896 w 875995"/>
                    <a:gd name="connsiteY0" fmla="*/ 2795 h 1543006"/>
                    <a:gd name="connsiteX1" fmla="*/ 261476 w 875995"/>
                    <a:gd name="connsiteY1" fmla="*/ 11331 h 1543006"/>
                    <a:gd name="connsiteX2" fmla="*/ 265305 w 875995"/>
                    <a:gd name="connsiteY2" fmla="*/ 12039 h 1543006"/>
                    <a:gd name="connsiteX3" fmla="*/ 267026 w 875995"/>
                    <a:gd name="connsiteY3" fmla="*/ 12933 h 1543006"/>
                    <a:gd name="connsiteX4" fmla="*/ 288461 w 875995"/>
                    <a:gd name="connsiteY4" fmla="*/ 19119 h 1543006"/>
                    <a:gd name="connsiteX5" fmla="*/ 450444 w 875995"/>
                    <a:gd name="connsiteY5" fmla="*/ 145660 h 1543006"/>
                    <a:gd name="connsiteX6" fmla="*/ 484145 w 875995"/>
                    <a:gd name="connsiteY6" fmla="*/ 192953 h 1543006"/>
                    <a:gd name="connsiteX7" fmla="*/ 492934 w 875995"/>
                    <a:gd name="connsiteY7" fmla="*/ 202850 h 1543006"/>
                    <a:gd name="connsiteX8" fmla="*/ 731808 w 875995"/>
                    <a:gd name="connsiteY8" fmla="*/ 583919 h 1543006"/>
                    <a:gd name="connsiteX9" fmla="*/ 871775 w 875995"/>
                    <a:gd name="connsiteY9" fmla="*/ 1240494 h 1543006"/>
                    <a:gd name="connsiteX10" fmla="*/ 601636 w 875995"/>
                    <a:gd name="connsiteY10" fmla="*/ 1543006 h 1543006"/>
                    <a:gd name="connsiteX11" fmla="*/ 322181 w 875995"/>
                    <a:gd name="connsiteY11" fmla="*/ 1236032 h 1543006"/>
                    <a:gd name="connsiteX12" fmla="*/ 175196 w 875995"/>
                    <a:gd name="connsiteY12" fmla="*/ 302636 h 1543006"/>
                    <a:gd name="connsiteX13" fmla="*/ 173791 w 875995"/>
                    <a:gd name="connsiteY13" fmla="*/ 295493 h 1543006"/>
                    <a:gd name="connsiteX14" fmla="*/ 123151 w 875995"/>
                    <a:gd name="connsiteY14" fmla="*/ 348423 h 1543006"/>
                    <a:gd name="connsiteX15" fmla="*/ 53923 w 875995"/>
                    <a:gd name="connsiteY15" fmla="*/ 500892 h 1543006"/>
                    <a:gd name="connsiteX16" fmla="*/ 124822 w 875995"/>
                    <a:gd name="connsiteY16" fmla="*/ 15408 h 1543006"/>
                    <a:gd name="connsiteX17" fmla="*/ 231896 w 875995"/>
                    <a:gd name="connsiteY17" fmla="*/ 2795 h 1543006"/>
                    <a:gd name="connsiteX0" fmla="*/ 248414 w 892513"/>
                    <a:gd name="connsiteY0" fmla="*/ 2795 h 1543006"/>
                    <a:gd name="connsiteX1" fmla="*/ 277994 w 892513"/>
                    <a:gd name="connsiteY1" fmla="*/ 11331 h 1543006"/>
                    <a:gd name="connsiteX2" fmla="*/ 281823 w 892513"/>
                    <a:gd name="connsiteY2" fmla="*/ 12039 h 1543006"/>
                    <a:gd name="connsiteX3" fmla="*/ 283544 w 892513"/>
                    <a:gd name="connsiteY3" fmla="*/ 12933 h 1543006"/>
                    <a:gd name="connsiteX4" fmla="*/ 304979 w 892513"/>
                    <a:gd name="connsiteY4" fmla="*/ 19119 h 1543006"/>
                    <a:gd name="connsiteX5" fmla="*/ 466962 w 892513"/>
                    <a:gd name="connsiteY5" fmla="*/ 145660 h 1543006"/>
                    <a:gd name="connsiteX6" fmla="*/ 500663 w 892513"/>
                    <a:gd name="connsiteY6" fmla="*/ 192953 h 1543006"/>
                    <a:gd name="connsiteX7" fmla="*/ 509452 w 892513"/>
                    <a:gd name="connsiteY7" fmla="*/ 202850 h 1543006"/>
                    <a:gd name="connsiteX8" fmla="*/ 748326 w 892513"/>
                    <a:gd name="connsiteY8" fmla="*/ 583919 h 1543006"/>
                    <a:gd name="connsiteX9" fmla="*/ 888293 w 892513"/>
                    <a:gd name="connsiteY9" fmla="*/ 1240494 h 1543006"/>
                    <a:gd name="connsiteX10" fmla="*/ 618154 w 892513"/>
                    <a:gd name="connsiteY10" fmla="*/ 1543006 h 1543006"/>
                    <a:gd name="connsiteX11" fmla="*/ 338699 w 892513"/>
                    <a:gd name="connsiteY11" fmla="*/ 1236032 h 1543006"/>
                    <a:gd name="connsiteX12" fmla="*/ 191714 w 892513"/>
                    <a:gd name="connsiteY12" fmla="*/ 302636 h 1543006"/>
                    <a:gd name="connsiteX13" fmla="*/ 190309 w 892513"/>
                    <a:gd name="connsiteY13" fmla="*/ 295493 h 1543006"/>
                    <a:gd name="connsiteX14" fmla="*/ 139669 w 892513"/>
                    <a:gd name="connsiteY14" fmla="*/ 348423 h 1543006"/>
                    <a:gd name="connsiteX15" fmla="*/ 46762 w 892513"/>
                    <a:gd name="connsiteY15" fmla="*/ 681883 h 1543006"/>
                    <a:gd name="connsiteX16" fmla="*/ 141340 w 892513"/>
                    <a:gd name="connsiteY16" fmla="*/ 15408 h 1543006"/>
                    <a:gd name="connsiteX17" fmla="*/ 248414 w 892513"/>
                    <a:gd name="connsiteY17" fmla="*/ 2795 h 1543006"/>
                    <a:gd name="connsiteX0" fmla="*/ 240679 w 884778"/>
                    <a:gd name="connsiteY0" fmla="*/ 2795 h 1543006"/>
                    <a:gd name="connsiteX1" fmla="*/ 270259 w 884778"/>
                    <a:gd name="connsiteY1" fmla="*/ 11331 h 1543006"/>
                    <a:gd name="connsiteX2" fmla="*/ 274088 w 884778"/>
                    <a:gd name="connsiteY2" fmla="*/ 12039 h 1543006"/>
                    <a:gd name="connsiteX3" fmla="*/ 275809 w 884778"/>
                    <a:gd name="connsiteY3" fmla="*/ 12933 h 1543006"/>
                    <a:gd name="connsiteX4" fmla="*/ 297244 w 884778"/>
                    <a:gd name="connsiteY4" fmla="*/ 19119 h 1543006"/>
                    <a:gd name="connsiteX5" fmla="*/ 459227 w 884778"/>
                    <a:gd name="connsiteY5" fmla="*/ 145660 h 1543006"/>
                    <a:gd name="connsiteX6" fmla="*/ 492928 w 884778"/>
                    <a:gd name="connsiteY6" fmla="*/ 192953 h 1543006"/>
                    <a:gd name="connsiteX7" fmla="*/ 501717 w 884778"/>
                    <a:gd name="connsiteY7" fmla="*/ 202850 h 1543006"/>
                    <a:gd name="connsiteX8" fmla="*/ 740591 w 884778"/>
                    <a:gd name="connsiteY8" fmla="*/ 583919 h 1543006"/>
                    <a:gd name="connsiteX9" fmla="*/ 880558 w 884778"/>
                    <a:gd name="connsiteY9" fmla="*/ 1240494 h 1543006"/>
                    <a:gd name="connsiteX10" fmla="*/ 610419 w 884778"/>
                    <a:gd name="connsiteY10" fmla="*/ 1543006 h 1543006"/>
                    <a:gd name="connsiteX11" fmla="*/ 330964 w 884778"/>
                    <a:gd name="connsiteY11" fmla="*/ 1236032 h 1543006"/>
                    <a:gd name="connsiteX12" fmla="*/ 183979 w 884778"/>
                    <a:gd name="connsiteY12" fmla="*/ 302636 h 1543006"/>
                    <a:gd name="connsiteX13" fmla="*/ 182574 w 884778"/>
                    <a:gd name="connsiteY13" fmla="*/ 295493 h 1543006"/>
                    <a:gd name="connsiteX14" fmla="*/ 131934 w 884778"/>
                    <a:gd name="connsiteY14" fmla="*/ 348423 h 1543006"/>
                    <a:gd name="connsiteX15" fmla="*/ 39027 w 884778"/>
                    <a:gd name="connsiteY15" fmla="*/ 681883 h 1543006"/>
                    <a:gd name="connsiteX16" fmla="*/ 133605 w 884778"/>
                    <a:gd name="connsiteY16" fmla="*/ 15408 h 1543006"/>
                    <a:gd name="connsiteX17" fmla="*/ 240679 w 884778"/>
                    <a:gd name="connsiteY17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167887 w 920731"/>
                    <a:gd name="connsiteY14" fmla="*/ 348423 h 1543006"/>
                    <a:gd name="connsiteX15" fmla="*/ 74980 w 920731"/>
                    <a:gd name="connsiteY15" fmla="*/ 681883 h 1543006"/>
                    <a:gd name="connsiteX16" fmla="*/ 169558 w 920731"/>
                    <a:gd name="connsiteY16" fmla="*/ 15408 h 1543006"/>
                    <a:gd name="connsiteX17" fmla="*/ 276632 w 920731"/>
                    <a:gd name="connsiteY17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74980 w 920731"/>
                    <a:gd name="connsiteY14" fmla="*/ 681883 h 1543006"/>
                    <a:gd name="connsiteX15" fmla="*/ 169558 w 920731"/>
                    <a:gd name="connsiteY15" fmla="*/ 15408 h 1543006"/>
                    <a:gd name="connsiteX16" fmla="*/ 276632 w 920731"/>
                    <a:gd name="connsiteY16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74980 w 920731"/>
                    <a:gd name="connsiteY14" fmla="*/ 681883 h 1543006"/>
                    <a:gd name="connsiteX15" fmla="*/ 169558 w 920731"/>
                    <a:gd name="connsiteY15" fmla="*/ 15408 h 1543006"/>
                    <a:gd name="connsiteX16" fmla="*/ 276632 w 920731"/>
                    <a:gd name="connsiteY16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74980 w 920731"/>
                    <a:gd name="connsiteY13" fmla="*/ 681883 h 1543006"/>
                    <a:gd name="connsiteX14" fmla="*/ 169558 w 920731"/>
                    <a:gd name="connsiteY14" fmla="*/ 15408 h 1543006"/>
                    <a:gd name="connsiteX15" fmla="*/ 276632 w 920731"/>
                    <a:gd name="connsiteY15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74980 w 920731"/>
                    <a:gd name="connsiteY13" fmla="*/ 681883 h 1543006"/>
                    <a:gd name="connsiteX14" fmla="*/ 169558 w 920731"/>
                    <a:gd name="connsiteY14" fmla="*/ 15408 h 1543006"/>
                    <a:gd name="connsiteX15" fmla="*/ 276632 w 920731"/>
                    <a:gd name="connsiteY15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526980 w 918830"/>
                    <a:gd name="connsiteY6" fmla="*/ 192953 h 1543006"/>
                    <a:gd name="connsiteX7" fmla="*/ 535769 w 918830"/>
                    <a:gd name="connsiteY7" fmla="*/ 202850 h 1543006"/>
                    <a:gd name="connsiteX8" fmla="*/ 774643 w 918830"/>
                    <a:gd name="connsiteY8" fmla="*/ 583919 h 1543006"/>
                    <a:gd name="connsiteX9" fmla="*/ 914610 w 918830"/>
                    <a:gd name="connsiteY9" fmla="*/ 1240494 h 1543006"/>
                    <a:gd name="connsiteX10" fmla="*/ 644471 w 918830"/>
                    <a:gd name="connsiteY10" fmla="*/ 1543006 h 1543006"/>
                    <a:gd name="connsiteX11" fmla="*/ 365016 w 918830"/>
                    <a:gd name="connsiteY11" fmla="*/ 1236032 h 1543006"/>
                    <a:gd name="connsiteX12" fmla="*/ 218031 w 918830"/>
                    <a:gd name="connsiteY12" fmla="*/ 302636 h 1543006"/>
                    <a:gd name="connsiteX13" fmla="*/ 73079 w 918830"/>
                    <a:gd name="connsiteY13" fmla="*/ 681883 h 1543006"/>
                    <a:gd name="connsiteX14" fmla="*/ 167657 w 918830"/>
                    <a:gd name="connsiteY14" fmla="*/ 15408 h 1543006"/>
                    <a:gd name="connsiteX15" fmla="*/ 274731 w 918830"/>
                    <a:gd name="connsiteY15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526980 w 918830"/>
                    <a:gd name="connsiteY6" fmla="*/ 192953 h 1543006"/>
                    <a:gd name="connsiteX7" fmla="*/ 774643 w 918830"/>
                    <a:gd name="connsiteY7" fmla="*/ 583919 h 1543006"/>
                    <a:gd name="connsiteX8" fmla="*/ 914610 w 918830"/>
                    <a:gd name="connsiteY8" fmla="*/ 1240494 h 1543006"/>
                    <a:gd name="connsiteX9" fmla="*/ 644471 w 918830"/>
                    <a:gd name="connsiteY9" fmla="*/ 1543006 h 1543006"/>
                    <a:gd name="connsiteX10" fmla="*/ 365016 w 918830"/>
                    <a:gd name="connsiteY10" fmla="*/ 1236032 h 1543006"/>
                    <a:gd name="connsiteX11" fmla="*/ 218031 w 918830"/>
                    <a:gd name="connsiteY11" fmla="*/ 302636 h 1543006"/>
                    <a:gd name="connsiteX12" fmla="*/ 73079 w 918830"/>
                    <a:gd name="connsiteY12" fmla="*/ 681883 h 1543006"/>
                    <a:gd name="connsiteX13" fmla="*/ 167657 w 918830"/>
                    <a:gd name="connsiteY13" fmla="*/ 15408 h 1543006"/>
                    <a:gd name="connsiteX14" fmla="*/ 274731 w 918830"/>
                    <a:gd name="connsiteY14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774643 w 918830"/>
                    <a:gd name="connsiteY6" fmla="*/ 583919 h 1543006"/>
                    <a:gd name="connsiteX7" fmla="*/ 914610 w 918830"/>
                    <a:gd name="connsiteY7" fmla="*/ 1240494 h 1543006"/>
                    <a:gd name="connsiteX8" fmla="*/ 644471 w 918830"/>
                    <a:gd name="connsiteY8" fmla="*/ 1543006 h 1543006"/>
                    <a:gd name="connsiteX9" fmla="*/ 365016 w 918830"/>
                    <a:gd name="connsiteY9" fmla="*/ 1236032 h 1543006"/>
                    <a:gd name="connsiteX10" fmla="*/ 218031 w 918830"/>
                    <a:gd name="connsiteY10" fmla="*/ 302636 h 1543006"/>
                    <a:gd name="connsiteX11" fmla="*/ 73079 w 918830"/>
                    <a:gd name="connsiteY11" fmla="*/ 681883 h 1543006"/>
                    <a:gd name="connsiteX12" fmla="*/ 167657 w 918830"/>
                    <a:gd name="connsiteY12" fmla="*/ 15408 h 1543006"/>
                    <a:gd name="connsiteX13" fmla="*/ 274731 w 918830"/>
                    <a:gd name="connsiteY13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31296 w 918830"/>
                    <a:gd name="connsiteY3" fmla="*/ 19119 h 1543006"/>
                    <a:gd name="connsiteX4" fmla="*/ 493279 w 918830"/>
                    <a:gd name="connsiteY4" fmla="*/ 145660 h 1543006"/>
                    <a:gd name="connsiteX5" fmla="*/ 774643 w 918830"/>
                    <a:gd name="connsiteY5" fmla="*/ 583919 h 1543006"/>
                    <a:gd name="connsiteX6" fmla="*/ 914610 w 918830"/>
                    <a:gd name="connsiteY6" fmla="*/ 1240494 h 1543006"/>
                    <a:gd name="connsiteX7" fmla="*/ 644471 w 918830"/>
                    <a:gd name="connsiteY7" fmla="*/ 1543006 h 1543006"/>
                    <a:gd name="connsiteX8" fmla="*/ 365016 w 918830"/>
                    <a:gd name="connsiteY8" fmla="*/ 1236032 h 1543006"/>
                    <a:gd name="connsiteX9" fmla="*/ 218031 w 918830"/>
                    <a:gd name="connsiteY9" fmla="*/ 302636 h 1543006"/>
                    <a:gd name="connsiteX10" fmla="*/ 73079 w 918830"/>
                    <a:gd name="connsiteY10" fmla="*/ 681883 h 1543006"/>
                    <a:gd name="connsiteX11" fmla="*/ 167657 w 918830"/>
                    <a:gd name="connsiteY11" fmla="*/ 15408 h 1543006"/>
                    <a:gd name="connsiteX12" fmla="*/ 274731 w 918830"/>
                    <a:gd name="connsiteY12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31296 w 918830"/>
                    <a:gd name="connsiteY2" fmla="*/ 19119 h 1543006"/>
                    <a:gd name="connsiteX3" fmla="*/ 493279 w 918830"/>
                    <a:gd name="connsiteY3" fmla="*/ 145660 h 1543006"/>
                    <a:gd name="connsiteX4" fmla="*/ 774643 w 918830"/>
                    <a:gd name="connsiteY4" fmla="*/ 583919 h 1543006"/>
                    <a:gd name="connsiteX5" fmla="*/ 914610 w 918830"/>
                    <a:gd name="connsiteY5" fmla="*/ 1240494 h 1543006"/>
                    <a:gd name="connsiteX6" fmla="*/ 644471 w 918830"/>
                    <a:gd name="connsiteY6" fmla="*/ 1543006 h 1543006"/>
                    <a:gd name="connsiteX7" fmla="*/ 365016 w 918830"/>
                    <a:gd name="connsiteY7" fmla="*/ 1236032 h 1543006"/>
                    <a:gd name="connsiteX8" fmla="*/ 218031 w 918830"/>
                    <a:gd name="connsiteY8" fmla="*/ 302636 h 1543006"/>
                    <a:gd name="connsiteX9" fmla="*/ 73079 w 918830"/>
                    <a:gd name="connsiteY9" fmla="*/ 681883 h 1543006"/>
                    <a:gd name="connsiteX10" fmla="*/ 167657 w 918830"/>
                    <a:gd name="connsiteY10" fmla="*/ 15408 h 1543006"/>
                    <a:gd name="connsiteX11" fmla="*/ 274731 w 918830"/>
                    <a:gd name="connsiteY11" fmla="*/ 2795 h 1543006"/>
                    <a:gd name="connsiteX0" fmla="*/ 274731 w 918830"/>
                    <a:gd name="connsiteY0" fmla="*/ 2795 h 1543006"/>
                    <a:gd name="connsiteX1" fmla="*/ 331296 w 918830"/>
                    <a:gd name="connsiteY1" fmla="*/ 19119 h 1543006"/>
                    <a:gd name="connsiteX2" fmla="*/ 493279 w 918830"/>
                    <a:gd name="connsiteY2" fmla="*/ 145660 h 1543006"/>
                    <a:gd name="connsiteX3" fmla="*/ 774643 w 918830"/>
                    <a:gd name="connsiteY3" fmla="*/ 583919 h 1543006"/>
                    <a:gd name="connsiteX4" fmla="*/ 914610 w 918830"/>
                    <a:gd name="connsiteY4" fmla="*/ 1240494 h 1543006"/>
                    <a:gd name="connsiteX5" fmla="*/ 644471 w 918830"/>
                    <a:gd name="connsiteY5" fmla="*/ 1543006 h 1543006"/>
                    <a:gd name="connsiteX6" fmla="*/ 365016 w 918830"/>
                    <a:gd name="connsiteY6" fmla="*/ 1236032 h 1543006"/>
                    <a:gd name="connsiteX7" fmla="*/ 218031 w 918830"/>
                    <a:gd name="connsiteY7" fmla="*/ 302636 h 1543006"/>
                    <a:gd name="connsiteX8" fmla="*/ 73079 w 918830"/>
                    <a:gd name="connsiteY8" fmla="*/ 681883 h 1543006"/>
                    <a:gd name="connsiteX9" fmla="*/ 167657 w 918830"/>
                    <a:gd name="connsiteY9" fmla="*/ 15408 h 1543006"/>
                    <a:gd name="connsiteX10" fmla="*/ 274731 w 918830"/>
                    <a:gd name="connsiteY10" fmla="*/ 2795 h 1543006"/>
                    <a:gd name="connsiteX0" fmla="*/ 274731 w 918830"/>
                    <a:gd name="connsiteY0" fmla="*/ 2795 h 1543006"/>
                    <a:gd name="connsiteX1" fmla="*/ 331296 w 918830"/>
                    <a:gd name="connsiteY1" fmla="*/ 19119 h 1543006"/>
                    <a:gd name="connsiteX2" fmla="*/ 493279 w 918830"/>
                    <a:gd name="connsiteY2" fmla="*/ 145660 h 1543006"/>
                    <a:gd name="connsiteX3" fmla="*/ 774643 w 918830"/>
                    <a:gd name="connsiteY3" fmla="*/ 583919 h 1543006"/>
                    <a:gd name="connsiteX4" fmla="*/ 914610 w 918830"/>
                    <a:gd name="connsiteY4" fmla="*/ 1240494 h 1543006"/>
                    <a:gd name="connsiteX5" fmla="*/ 644471 w 918830"/>
                    <a:gd name="connsiteY5" fmla="*/ 1543006 h 1543006"/>
                    <a:gd name="connsiteX6" fmla="*/ 365016 w 918830"/>
                    <a:gd name="connsiteY6" fmla="*/ 1236032 h 1543006"/>
                    <a:gd name="connsiteX7" fmla="*/ 218031 w 918830"/>
                    <a:gd name="connsiteY7" fmla="*/ 302636 h 1543006"/>
                    <a:gd name="connsiteX8" fmla="*/ 73079 w 918830"/>
                    <a:gd name="connsiteY8" fmla="*/ 681883 h 1543006"/>
                    <a:gd name="connsiteX9" fmla="*/ 167657 w 918830"/>
                    <a:gd name="connsiteY9" fmla="*/ 15408 h 1543006"/>
                    <a:gd name="connsiteX10" fmla="*/ 274731 w 918830"/>
                    <a:gd name="connsiteY10" fmla="*/ 2795 h 1543006"/>
                    <a:gd name="connsiteX0" fmla="*/ 274731 w 918781"/>
                    <a:gd name="connsiteY0" fmla="*/ 2795 h 1543006"/>
                    <a:gd name="connsiteX1" fmla="*/ 331296 w 918781"/>
                    <a:gd name="connsiteY1" fmla="*/ 19119 h 1543006"/>
                    <a:gd name="connsiteX2" fmla="*/ 493279 w 918781"/>
                    <a:gd name="connsiteY2" fmla="*/ 145660 h 1543006"/>
                    <a:gd name="connsiteX3" fmla="*/ 774643 w 918781"/>
                    <a:gd name="connsiteY3" fmla="*/ 583919 h 1543006"/>
                    <a:gd name="connsiteX4" fmla="*/ 914610 w 918781"/>
                    <a:gd name="connsiteY4" fmla="*/ 1240494 h 1543006"/>
                    <a:gd name="connsiteX5" fmla="*/ 644471 w 918781"/>
                    <a:gd name="connsiteY5" fmla="*/ 1543006 h 1543006"/>
                    <a:gd name="connsiteX6" fmla="*/ 365016 w 918781"/>
                    <a:gd name="connsiteY6" fmla="*/ 1236032 h 1543006"/>
                    <a:gd name="connsiteX7" fmla="*/ 218031 w 918781"/>
                    <a:gd name="connsiteY7" fmla="*/ 302636 h 1543006"/>
                    <a:gd name="connsiteX8" fmla="*/ 73079 w 918781"/>
                    <a:gd name="connsiteY8" fmla="*/ 681883 h 1543006"/>
                    <a:gd name="connsiteX9" fmla="*/ 167657 w 918781"/>
                    <a:gd name="connsiteY9" fmla="*/ 15408 h 1543006"/>
                    <a:gd name="connsiteX10" fmla="*/ 274731 w 918781"/>
                    <a:gd name="connsiteY10" fmla="*/ 2795 h 1543006"/>
                    <a:gd name="connsiteX0" fmla="*/ 274731 w 918701"/>
                    <a:gd name="connsiteY0" fmla="*/ 2795 h 1543006"/>
                    <a:gd name="connsiteX1" fmla="*/ 331296 w 918701"/>
                    <a:gd name="connsiteY1" fmla="*/ 19119 h 1543006"/>
                    <a:gd name="connsiteX2" fmla="*/ 493279 w 918701"/>
                    <a:gd name="connsiteY2" fmla="*/ 145660 h 1543006"/>
                    <a:gd name="connsiteX3" fmla="*/ 774643 w 918701"/>
                    <a:gd name="connsiteY3" fmla="*/ 583919 h 1543006"/>
                    <a:gd name="connsiteX4" fmla="*/ 914610 w 918701"/>
                    <a:gd name="connsiteY4" fmla="*/ 1240494 h 1543006"/>
                    <a:gd name="connsiteX5" fmla="*/ 644471 w 918701"/>
                    <a:gd name="connsiteY5" fmla="*/ 1543006 h 1543006"/>
                    <a:gd name="connsiteX6" fmla="*/ 365016 w 918701"/>
                    <a:gd name="connsiteY6" fmla="*/ 1236032 h 1543006"/>
                    <a:gd name="connsiteX7" fmla="*/ 218031 w 918701"/>
                    <a:gd name="connsiteY7" fmla="*/ 302636 h 1543006"/>
                    <a:gd name="connsiteX8" fmla="*/ 73079 w 918701"/>
                    <a:gd name="connsiteY8" fmla="*/ 681883 h 1543006"/>
                    <a:gd name="connsiteX9" fmla="*/ 167657 w 918701"/>
                    <a:gd name="connsiteY9" fmla="*/ 15408 h 1543006"/>
                    <a:gd name="connsiteX10" fmla="*/ 274731 w 918701"/>
                    <a:gd name="connsiteY10" fmla="*/ 2795 h 1543006"/>
                    <a:gd name="connsiteX0" fmla="*/ 274731 w 918348"/>
                    <a:gd name="connsiteY0" fmla="*/ 2795 h 1587328"/>
                    <a:gd name="connsiteX1" fmla="*/ 331296 w 918348"/>
                    <a:gd name="connsiteY1" fmla="*/ 19119 h 1587328"/>
                    <a:gd name="connsiteX2" fmla="*/ 493279 w 918348"/>
                    <a:gd name="connsiteY2" fmla="*/ 145660 h 1587328"/>
                    <a:gd name="connsiteX3" fmla="*/ 774643 w 918348"/>
                    <a:gd name="connsiteY3" fmla="*/ 583919 h 1587328"/>
                    <a:gd name="connsiteX4" fmla="*/ 914610 w 918348"/>
                    <a:gd name="connsiteY4" fmla="*/ 1240494 h 1587328"/>
                    <a:gd name="connsiteX5" fmla="*/ 651831 w 918348"/>
                    <a:gd name="connsiteY5" fmla="*/ 1587328 h 1587328"/>
                    <a:gd name="connsiteX6" fmla="*/ 365016 w 918348"/>
                    <a:gd name="connsiteY6" fmla="*/ 1236032 h 1587328"/>
                    <a:gd name="connsiteX7" fmla="*/ 218031 w 918348"/>
                    <a:gd name="connsiteY7" fmla="*/ 302636 h 1587328"/>
                    <a:gd name="connsiteX8" fmla="*/ 73079 w 918348"/>
                    <a:gd name="connsiteY8" fmla="*/ 681883 h 1587328"/>
                    <a:gd name="connsiteX9" fmla="*/ 167657 w 918348"/>
                    <a:gd name="connsiteY9" fmla="*/ 15408 h 1587328"/>
                    <a:gd name="connsiteX10" fmla="*/ 274731 w 918348"/>
                    <a:gd name="connsiteY10" fmla="*/ 2795 h 1587328"/>
                    <a:gd name="connsiteX0" fmla="*/ 274731 w 918348"/>
                    <a:gd name="connsiteY0" fmla="*/ 2795 h 1588209"/>
                    <a:gd name="connsiteX1" fmla="*/ 331296 w 918348"/>
                    <a:gd name="connsiteY1" fmla="*/ 19119 h 1588209"/>
                    <a:gd name="connsiteX2" fmla="*/ 493279 w 918348"/>
                    <a:gd name="connsiteY2" fmla="*/ 145660 h 1588209"/>
                    <a:gd name="connsiteX3" fmla="*/ 774643 w 918348"/>
                    <a:gd name="connsiteY3" fmla="*/ 583919 h 1588209"/>
                    <a:gd name="connsiteX4" fmla="*/ 914610 w 918348"/>
                    <a:gd name="connsiteY4" fmla="*/ 1240494 h 1588209"/>
                    <a:gd name="connsiteX5" fmla="*/ 651831 w 918348"/>
                    <a:gd name="connsiteY5" fmla="*/ 1587328 h 1588209"/>
                    <a:gd name="connsiteX6" fmla="*/ 365016 w 918348"/>
                    <a:gd name="connsiteY6" fmla="*/ 1236032 h 1588209"/>
                    <a:gd name="connsiteX7" fmla="*/ 218031 w 918348"/>
                    <a:gd name="connsiteY7" fmla="*/ 302636 h 1588209"/>
                    <a:gd name="connsiteX8" fmla="*/ 73079 w 918348"/>
                    <a:gd name="connsiteY8" fmla="*/ 681883 h 1588209"/>
                    <a:gd name="connsiteX9" fmla="*/ 167657 w 918348"/>
                    <a:gd name="connsiteY9" fmla="*/ 15408 h 1588209"/>
                    <a:gd name="connsiteX10" fmla="*/ 274731 w 918348"/>
                    <a:gd name="connsiteY10" fmla="*/ 2795 h 1588209"/>
                    <a:gd name="connsiteX0" fmla="*/ 274731 w 918348"/>
                    <a:gd name="connsiteY0" fmla="*/ 2795 h 1587892"/>
                    <a:gd name="connsiteX1" fmla="*/ 331296 w 918348"/>
                    <a:gd name="connsiteY1" fmla="*/ 19119 h 1587892"/>
                    <a:gd name="connsiteX2" fmla="*/ 493279 w 918348"/>
                    <a:gd name="connsiteY2" fmla="*/ 145660 h 1587892"/>
                    <a:gd name="connsiteX3" fmla="*/ 774643 w 918348"/>
                    <a:gd name="connsiteY3" fmla="*/ 583919 h 1587892"/>
                    <a:gd name="connsiteX4" fmla="*/ 914610 w 918348"/>
                    <a:gd name="connsiteY4" fmla="*/ 1240494 h 1587892"/>
                    <a:gd name="connsiteX5" fmla="*/ 651831 w 918348"/>
                    <a:gd name="connsiteY5" fmla="*/ 1587328 h 1587892"/>
                    <a:gd name="connsiteX6" fmla="*/ 365016 w 918348"/>
                    <a:gd name="connsiteY6" fmla="*/ 1236032 h 1587892"/>
                    <a:gd name="connsiteX7" fmla="*/ 218031 w 918348"/>
                    <a:gd name="connsiteY7" fmla="*/ 302636 h 1587892"/>
                    <a:gd name="connsiteX8" fmla="*/ 73079 w 918348"/>
                    <a:gd name="connsiteY8" fmla="*/ 681883 h 1587892"/>
                    <a:gd name="connsiteX9" fmla="*/ 167657 w 918348"/>
                    <a:gd name="connsiteY9" fmla="*/ 15408 h 1587892"/>
                    <a:gd name="connsiteX10" fmla="*/ 274731 w 918348"/>
                    <a:gd name="connsiteY10" fmla="*/ 2795 h 1587892"/>
                    <a:gd name="connsiteX0" fmla="*/ 274731 w 917902"/>
                    <a:gd name="connsiteY0" fmla="*/ 2795 h 1633040"/>
                    <a:gd name="connsiteX1" fmla="*/ 331296 w 917902"/>
                    <a:gd name="connsiteY1" fmla="*/ 19119 h 1633040"/>
                    <a:gd name="connsiteX2" fmla="*/ 493279 w 917902"/>
                    <a:gd name="connsiteY2" fmla="*/ 145660 h 1633040"/>
                    <a:gd name="connsiteX3" fmla="*/ 774643 w 917902"/>
                    <a:gd name="connsiteY3" fmla="*/ 583919 h 1633040"/>
                    <a:gd name="connsiteX4" fmla="*/ 914610 w 917902"/>
                    <a:gd name="connsiteY4" fmla="*/ 1240494 h 1633040"/>
                    <a:gd name="connsiteX5" fmla="*/ 661389 w 917902"/>
                    <a:gd name="connsiteY5" fmla="*/ 1632565 h 1633040"/>
                    <a:gd name="connsiteX6" fmla="*/ 365016 w 917902"/>
                    <a:gd name="connsiteY6" fmla="*/ 1236032 h 1633040"/>
                    <a:gd name="connsiteX7" fmla="*/ 218031 w 917902"/>
                    <a:gd name="connsiteY7" fmla="*/ 302636 h 1633040"/>
                    <a:gd name="connsiteX8" fmla="*/ 73079 w 917902"/>
                    <a:gd name="connsiteY8" fmla="*/ 681883 h 1633040"/>
                    <a:gd name="connsiteX9" fmla="*/ 167657 w 917902"/>
                    <a:gd name="connsiteY9" fmla="*/ 15408 h 1633040"/>
                    <a:gd name="connsiteX10" fmla="*/ 274731 w 917902"/>
                    <a:gd name="connsiteY10" fmla="*/ 2795 h 163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902" h="1633040">
                      <a:moveTo>
                        <a:pt x="274731" y="2795"/>
                      </a:moveTo>
                      <a:lnTo>
                        <a:pt x="331296" y="19119"/>
                      </a:lnTo>
                      <a:cubicBezTo>
                        <a:pt x="388043" y="42446"/>
                        <a:pt x="394398" y="49035"/>
                        <a:pt x="493279" y="145660"/>
                      </a:cubicBezTo>
                      <a:cubicBezTo>
                        <a:pt x="592160" y="242285"/>
                        <a:pt x="680160" y="391777"/>
                        <a:pt x="774643" y="583919"/>
                      </a:cubicBezTo>
                      <a:cubicBezTo>
                        <a:pt x="869126" y="776061"/>
                        <a:pt x="933486" y="1065720"/>
                        <a:pt x="914610" y="1240494"/>
                      </a:cubicBezTo>
                      <a:cubicBezTo>
                        <a:pt x="895734" y="1415268"/>
                        <a:pt x="746130" y="1644890"/>
                        <a:pt x="661389" y="1632565"/>
                      </a:cubicBezTo>
                      <a:cubicBezTo>
                        <a:pt x="576648" y="1620240"/>
                        <a:pt x="365017" y="1444997"/>
                        <a:pt x="365016" y="1236032"/>
                      </a:cubicBezTo>
                      <a:cubicBezTo>
                        <a:pt x="402765" y="964549"/>
                        <a:pt x="284528" y="388787"/>
                        <a:pt x="218031" y="302636"/>
                      </a:cubicBezTo>
                      <a:cubicBezTo>
                        <a:pt x="151534" y="216485"/>
                        <a:pt x="144516" y="611502"/>
                        <a:pt x="73079" y="681883"/>
                      </a:cubicBezTo>
                      <a:cubicBezTo>
                        <a:pt x="1642" y="752264"/>
                        <a:pt x="-81789" y="119751"/>
                        <a:pt x="167657" y="15408"/>
                      </a:cubicBezTo>
                      <a:cubicBezTo>
                        <a:pt x="200902" y="426"/>
                        <a:pt x="237328" y="-3299"/>
                        <a:pt x="274731" y="279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/>
                    </a:gs>
                    <a:gs pos="83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460" name="グループ化 459">
                  <a:extLst>
                    <a:ext uri="{FF2B5EF4-FFF2-40B4-BE49-F238E27FC236}">
                      <a16:creationId xmlns:a16="http://schemas.microsoft.com/office/drawing/2014/main" id="{7C3426DD-87BA-42DC-BBDB-0B9A3EBE023B}"/>
                    </a:ext>
                  </a:extLst>
                </p:cNvPr>
                <p:cNvGrpSpPr/>
                <p:nvPr/>
              </p:nvGrpSpPr>
              <p:grpSpPr>
                <a:xfrm>
                  <a:off x="2284736" y="3383801"/>
                  <a:ext cx="1285961" cy="1248588"/>
                  <a:chOff x="2284736" y="3383801"/>
                  <a:chExt cx="1285961" cy="1248588"/>
                </a:xfrm>
              </p:grpSpPr>
              <p:sp>
                <p:nvSpPr>
                  <p:cNvPr id="461" name="楕円 460">
                    <a:extLst>
                      <a:ext uri="{FF2B5EF4-FFF2-40B4-BE49-F238E27FC236}">
                        <a16:creationId xmlns:a16="http://schemas.microsoft.com/office/drawing/2014/main" id="{3FED6AD0-5CB9-49C7-83C5-4D6E25BC222A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41273" y="3622309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2" name="楕円 461">
                    <a:extLst>
                      <a:ext uri="{FF2B5EF4-FFF2-40B4-BE49-F238E27FC236}">
                        <a16:creationId xmlns:a16="http://schemas.microsoft.com/office/drawing/2014/main" id="{DC003864-86A0-41B5-B912-BC33A20E75F7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68134" y="3631144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3" name="楕円 462">
                    <a:extLst>
                      <a:ext uri="{FF2B5EF4-FFF2-40B4-BE49-F238E27FC236}">
                        <a16:creationId xmlns:a16="http://schemas.microsoft.com/office/drawing/2014/main" id="{2E772C39-8F38-4469-A817-6AA666D20D69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3094027" y="3772481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4" name="楕円 463">
                    <a:extLst>
                      <a:ext uri="{FF2B5EF4-FFF2-40B4-BE49-F238E27FC236}">
                        <a16:creationId xmlns:a16="http://schemas.microsoft.com/office/drawing/2014/main" id="{F82501EB-A212-4AB6-A109-806E5B535EA3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3124244" y="3782048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5" name="楕円 464">
                    <a:extLst>
                      <a:ext uri="{FF2B5EF4-FFF2-40B4-BE49-F238E27FC236}">
                        <a16:creationId xmlns:a16="http://schemas.microsoft.com/office/drawing/2014/main" id="{8C8EC094-D71B-4D50-B4D2-3E91F905C927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252595" y="3951048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6" name="楕円 465">
                    <a:extLst>
                      <a:ext uri="{FF2B5EF4-FFF2-40B4-BE49-F238E27FC236}">
                        <a16:creationId xmlns:a16="http://schemas.microsoft.com/office/drawing/2014/main" id="{1F460047-9466-420C-9E6E-A2A1639612CF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283583" y="3961812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7" name="楕円 466">
                    <a:extLst>
                      <a:ext uri="{FF2B5EF4-FFF2-40B4-BE49-F238E27FC236}">
                        <a16:creationId xmlns:a16="http://schemas.microsoft.com/office/drawing/2014/main" id="{7354AD99-4D34-448B-B395-7E6CF509F374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89928" y="3524287"/>
                    <a:ext cx="124932" cy="14339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8" name="楕円 467">
                    <a:extLst>
                      <a:ext uri="{FF2B5EF4-FFF2-40B4-BE49-F238E27FC236}">
                        <a16:creationId xmlns:a16="http://schemas.microsoft.com/office/drawing/2014/main" id="{3B57ABBC-164C-4CC6-A2AC-F1951A7AC774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813762" y="3532126"/>
                    <a:ext cx="92166" cy="116447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9" name="楕円 468">
                    <a:extLst>
                      <a:ext uri="{FF2B5EF4-FFF2-40B4-BE49-F238E27FC236}">
                        <a16:creationId xmlns:a16="http://schemas.microsoft.com/office/drawing/2014/main" id="{3521A65D-B1A8-4B7B-BDA0-80DEA3630A89}"/>
                      </a:ext>
                    </a:extLst>
                  </p:cNvPr>
                  <p:cNvSpPr/>
                  <p:nvPr/>
                </p:nvSpPr>
                <p:spPr>
                  <a:xfrm rot="18084361">
                    <a:off x="2659709" y="3427395"/>
                    <a:ext cx="110054" cy="12632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0" name="楕円 469">
                    <a:extLst>
                      <a:ext uri="{FF2B5EF4-FFF2-40B4-BE49-F238E27FC236}">
                        <a16:creationId xmlns:a16="http://schemas.microsoft.com/office/drawing/2014/main" id="{023FCA8A-72F2-49D9-8E28-723D69C97309}"/>
                      </a:ext>
                    </a:extLst>
                  </p:cNvPr>
                  <p:cNvSpPr/>
                  <p:nvPr/>
                </p:nvSpPr>
                <p:spPr>
                  <a:xfrm rot="18084361">
                    <a:off x="2679090" y="3432690"/>
                    <a:ext cx="81190" cy="10258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1" name="楕円 470">
                    <a:extLst>
                      <a:ext uri="{FF2B5EF4-FFF2-40B4-BE49-F238E27FC236}">
                        <a16:creationId xmlns:a16="http://schemas.microsoft.com/office/drawing/2014/main" id="{2302D265-3555-4E48-A0FD-8E7546A1FC9F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26866" y="3369787"/>
                    <a:ext cx="78214" cy="10624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2" name="楕円 471">
                    <a:extLst>
                      <a:ext uri="{FF2B5EF4-FFF2-40B4-BE49-F238E27FC236}">
                        <a16:creationId xmlns:a16="http://schemas.microsoft.com/office/drawing/2014/main" id="{1179D1FA-2A9F-43D2-8C2F-FDE55DBE2BBB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39116" y="3373966"/>
                    <a:ext cx="57701" cy="8627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3" name="楕円 472">
                    <a:extLst>
                      <a:ext uri="{FF2B5EF4-FFF2-40B4-BE49-F238E27FC236}">
                        <a16:creationId xmlns:a16="http://schemas.microsoft.com/office/drawing/2014/main" id="{C886E3D0-9CA4-45EB-BBD5-FF1D1175D4B7}"/>
                      </a:ext>
                    </a:extLst>
                  </p:cNvPr>
                  <p:cNvSpPr/>
                  <p:nvPr/>
                </p:nvSpPr>
                <p:spPr>
                  <a:xfrm rot="15023230">
                    <a:off x="2367968" y="3394719"/>
                    <a:ext cx="84329" cy="103091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4" name="楕円 473">
                    <a:extLst>
                      <a:ext uri="{FF2B5EF4-FFF2-40B4-BE49-F238E27FC236}">
                        <a16:creationId xmlns:a16="http://schemas.microsoft.com/office/drawing/2014/main" id="{BB783ED7-E343-4135-8405-691B9FC6F8AB}"/>
                      </a:ext>
                    </a:extLst>
                  </p:cNvPr>
                  <p:cNvSpPr/>
                  <p:nvPr/>
                </p:nvSpPr>
                <p:spPr>
                  <a:xfrm rot="15023230">
                    <a:off x="2378702" y="3396240"/>
                    <a:ext cx="57981" cy="8371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5" name="楕円 474">
                    <a:extLst>
                      <a:ext uri="{FF2B5EF4-FFF2-40B4-BE49-F238E27FC236}">
                        <a16:creationId xmlns:a16="http://schemas.microsoft.com/office/drawing/2014/main" id="{404450C6-C0BB-42DA-80A1-A8B0A1866D0C}"/>
                      </a:ext>
                    </a:extLst>
                  </p:cNvPr>
                  <p:cNvSpPr/>
                  <p:nvPr/>
                </p:nvSpPr>
                <p:spPr>
                  <a:xfrm rot="12175078">
                    <a:off x="2292533" y="3514595"/>
                    <a:ext cx="64700" cy="10061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6" name="楕円 475">
                    <a:extLst>
                      <a:ext uri="{FF2B5EF4-FFF2-40B4-BE49-F238E27FC236}">
                        <a16:creationId xmlns:a16="http://schemas.microsoft.com/office/drawing/2014/main" id="{B8252B30-8052-4FD1-876A-51F454E4BAE2}"/>
                      </a:ext>
                    </a:extLst>
                  </p:cNvPr>
                  <p:cNvSpPr/>
                  <p:nvPr/>
                </p:nvSpPr>
                <p:spPr>
                  <a:xfrm rot="12175078">
                    <a:off x="2296029" y="3522191"/>
                    <a:ext cx="47731" cy="8170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7" name="楕円 476">
                    <a:extLst>
                      <a:ext uri="{FF2B5EF4-FFF2-40B4-BE49-F238E27FC236}">
                        <a16:creationId xmlns:a16="http://schemas.microsoft.com/office/drawing/2014/main" id="{04C5D0AC-6CDD-4597-86AE-747331710489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284736" y="3663927"/>
                    <a:ext cx="74099" cy="90585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8" name="楕円 477">
                    <a:extLst>
                      <a:ext uri="{FF2B5EF4-FFF2-40B4-BE49-F238E27FC236}">
                        <a16:creationId xmlns:a16="http://schemas.microsoft.com/office/drawing/2014/main" id="{995A2957-8093-4E5D-BB9B-D81782AD1B07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289014" y="3673910"/>
                    <a:ext cx="54665" cy="73561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9" name="楕円 478">
                    <a:extLst>
                      <a:ext uri="{FF2B5EF4-FFF2-40B4-BE49-F238E27FC236}">
                        <a16:creationId xmlns:a16="http://schemas.microsoft.com/office/drawing/2014/main" id="{C43929E9-974A-4143-BC26-06D33CACA678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10411" y="3800335"/>
                    <a:ext cx="69801" cy="85331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0" name="楕円 479">
                    <a:extLst>
                      <a:ext uri="{FF2B5EF4-FFF2-40B4-BE49-F238E27FC236}">
                        <a16:creationId xmlns:a16="http://schemas.microsoft.com/office/drawing/2014/main" id="{6A0F022C-F092-45B1-AFF3-5A5FAF5972DE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14441" y="3809739"/>
                    <a:ext cx="51494" cy="6929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1" name="楕円 480">
                    <a:extLst>
                      <a:ext uri="{FF2B5EF4-FFF2-40B4-BE49-F238E27FC236}">
                        <a16:creationId xmlns:a16="http://schemas.microsoft.com/office/drawing/2014/main" id="{E6F10B13-82F2-40C4-8E81-BB6473530002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61722" y="3919610"/>
                    <a:ext cx="55107" cy="7567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2" name="楕円 481">
                    <a:extLst>
                      <a:ext uri="{FF2B5EF4-FFF2-40B4-BE49-F238E27FC236}">
                        <a16:creationId xmlns:a16="http://schemas.microsoft.com/office/drawing/2014/main" id="{24584537-C9D2-4D99-A2D1-CDE6C08EB492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64826" y="3928075"/>
                    <a:ext cx="40654" cy="6145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3" name="楕円 482">
                    <a:extLst>
                      <a:ext uri="{FF2B5EF4-FFF2-40B4-BE49-F238E27FC236}">
                        <a16:creationId xmlns:a16="http://schemas.microsoft.com/office/drawing/2014/main" id="{4C8B1CE8-2FCF-4C05-91FA-41386BEEDEA8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376866" y="4152924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4" name="楕円 483">
                    <a:extLst>
                      <a:ext uri="{FF2B5EF4-FFF2-40B4-BE49-F238E27FC236}">
                        <a16:creationId xmlns:a16="http://schemas.microsoft.com/office/drawing/2014/main" id="{BFCF2519-FE7C-4934-BDC6-E927FC6A66D3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405010" y="4163971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5" name="楕円 484">
                    <a:extLst>
                      <a:ext uri="{FF2B5EF4-FFF2-40B4-BE49-F238E27FC236}">
                        <a16:creationId xmlns:a16="http://schemas.microsoft.com/office/drawing/2014/main" id="{6B08063D-42C6-42B8-9E2D-BB53FD571040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464007" y="4354715"/>
                    <a:ext cx="106690" cy="122459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6" name="楕円 485">
                    <a:extLst>
                      <a:ext uri="{FF2B5EF4-FFF2-40B4-BE49-F238E27FC236}">
                        <a16:creationId xmlns:a16="http://schemas.microsoft.com/office/drawing/2014/main" id="{3655A4A8-C4BB-43CC-9F30-853024BBAC34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485926" y="4365334"/>
                    <a:ext cx="78709" cy="9944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7" name="楕円 486">
                    <a:extLst>
                      <a:ext uri="{FF2B5EF4-FFF2-40B4-BE49-F238E27FC236}">
                        <a16:creationId xmlns:a16="http://schemas.microsoft.com/office/drawing/2014/main" id="{32B9EE85-589E-43F8-9161-9F1632E0BC7C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481154" y="4519838"/>
                    <a:ext cx="72399" cy="8310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8" name="楕円 487">
                    <a:extLst>
                      <a:ext uri="{FF2B5EF4-FFF2-40B4-BE49-F238E27FC236}">
                        <a16:creationId xmlns:a16="http://schemas.microsoft.com/office/drawing/2014/main" id="{9B4A6E0B-0728-4C62-A6D3-E7E849F54A7B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496053" y="4527344"/>
                    <a:ext cx="53411" cy="6748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9" name="楕円 488">
                    <a:extLst>
                      <a:ext uri="{FF2B5EF4-FFF2-40B4-BE49-F238E27FC236}">
                        <a16:creationId xmlns:a16="http://schemas.microsoft.com/office/drawing/2014/main" id="{637145E8-23EE-471A-A829-2C571FBEF85B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343676" y="4549289"/>
                    <a:ext cx="72399" cy="8310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0" name="楕円 489">
                    <a:extLst>
                      <a:ext uri="{FF2B5EF4-FFF2-40B4-BE49-F238E27FC236}">
                        <a16:creationId xmlns:a16="http://schemas.microsoft.com/office/drawing/2014/main" id="{4B9F2874-7BED-4ED2-ACA9-89F6A8DBEC2F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358575" y="4556795"/>
                    <a:ext cx="53411" cy="6748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1" name="楕円 490">
                    <a:extLst>
                      <a:ext uri="{FF2B5EF4-FFF2-40B4-BE49-F238E27FC236}">
                        <a16:creationId xmlns:a16="http://schemas.microsoft.com/office/drawing/2014/main" id="{C3C6211E-B95B-4411-969B-D7BBAF8214FA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309226" y="4347572"/>
                    <a:ext cx="106690" cy="122459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2" name="楕円 491">
                    <a:extLst>
                      <a:ext uri="{FF2B5EF4-FFF2-40B4-BE49-F238E27FC236}">
                        <a16:creationId xmlns:a16="http://schemas.microsoft.com/office/drawing/2014/main" id="{1B69B285-FE82-4A10-A306-472F24F08344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331145" y="4358191"/>
                    <a:ext cx="78709" cy="9944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3" name="楕円 492">
                    <a:extLst>
                      <a:ext uri="{FF2B5EF4-FFF2-40B4-BE49-F238E27FC236}">
                        <a16:creationId xmlns:a16="http://schemas.microsoft.com/office/drawing/2014/main" id="{7DCCA27D-4E0B-4676-BC5F-4E4C4E5EF4BD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176841" y="4171974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4" name="楕円 493">
                    <a:extLst>
                      <a:ext uri="{FF2B5EF4-FFF2-40B4-BE49-F238E27FC236}">
                        <a16:creationId xmlns:a16="http://schemas.microsoft.com/office/drawing/2014/main" id="{ED91E300-BF78-47BF-9867-8EFB1FCB14D3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204985" y="4183021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5" name="楕円 494">
                    <a:extLst>
                      <a:ext uri="{FF2B5EF4-FFF2-40B4-BE49-F238E27FC236}">
                        <a16:creationId xmlns:a16="http://schemas.microsoft.com/office/drawing/2014/main" id="{31F3D724-C299-47DE-946B-3335FBA291EA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045426" y="4003435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6" name="楕円 495">
                    <a:extLst>
                      <a:ext uri="{FF2B5EF4-FFF2-40B4-BE49-F238E27FC236}">
                        <a16:creationId xmlns:a16="http://schemas.microsoft.com/office/drawing/2014/main" id="{8058D140-D36D-4750-9B88-53B923BAB3C2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076414" y="4014199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7" name="楕円 496">
                    <a:extLst>
                      <a:ext uri="{FF2B5EF4-FFF2-40B4-BE49-F238E27FC236}">
                        <a16:creationId xmlns:a16="http://schemas.microsoft.com/office/drawing/2014/main" id="{EAC6AAD9-C887-4326-A22C-88D1C8CAC320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887098" y="3857567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8" name="楕円 497">
                    <a:extLst>
                      <a:ext uri="{FF2B5EF4-FFF2-40B4-BE49-F238E27FC236}">
                        <a16:creationId xmlns:a16="http://schemas.microsoft.com/office/drawing/2014/main" id="{CA276D3B-0021-4901-B249-CF0A87664361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17315" y="3867134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9" name="楕円 498">
                    <a:extLst>
                      <a:ext uri="{FF2B5EF4-FFF2-40B4-BE49-F238E27FC236}">
                        <a16:creationId xmlns:a16="http://schemas.microsoft.com/office/drawing/2014/main" id="{4DDDEF85-9EF2-455B-B3CF-F288723CCD69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41249" y="3691365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0" name="楕円 499">
                    <a:extLst>
                      <a:ext uri="{FF2B5EF4-FFF2-40B4-BE49-F238E27FC236}">
                        <a16:creationId xmlns:a16="http://schemas.microsoft.com/office/drawing/2014/main" id="{28C93FD6-58C5-4B5A-8F4E-009ADA0C0F63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68110" y="3700200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1" name="楕円 500">
                    <a:extLst>
                      <a:ext uri="{FF2B5EF4-FFF2-40B4-BE49-F238E27FC236}">
                        <a16:creationId xmlns:a16="http://schemas.microsoft.com/office/drawing/2014/main" id="{B6C60A4E-E4BE-47FC-B4FC-CF3EC9C34C7A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618477" y="3555243"/>
                    <a:ext cx="124932" cy="14339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2" name="楕円 501">
                    <a:extLst>
                      <a:ext uri="{FF2B5EF4-FFF2-40B4-BE49-F238E27FC236}">
                        <a16:creationId xmlns:a16="http://schemas.microsoft.com/office/drawing/2014/main" id="{ABB7577B-B571-4DCB-A95C-879F905637F8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642311" y="3563082"/>
                    <a:ext cx="92166" cy="116447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3" name="楕円 502">
                    <a:extLst>
                      <a:ext uri="{FF2B5EF4-FFF2-40B4-BE49-F238E27FC236}">
                        <a16:creationId xmlns:a16="http://schemas.microsoft.com/office/drawing/2014/main" id="{4FB19327-3482-4FC4-96CA-895E5F597D19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13808" y="3494230"/>
                    <a:ext cx="78214" cy="10624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4" name="楕円 503">
                    <a:extLst>
                      <a:ext uri="{FF2B5EF4-FFF2-40B4-BE49-F238E27FC236}">
                        <a16:creationId xmlns:a16="http://schemas.microsoft.com/office/drawing/2014/main" id="{40C19805-9B12-43A3-83CF-87836660FB41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26058" y="3498409"/>
                    <a:ext cx="57701" cy="8627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5" name="楕円 504">
                    <a:extLst>
                      <a:ext uri="{FF2B5EF4-FFF2-40B4-BE49-F238E27FC236}">
                        <a16:creationId xmlns:a16="http://schemas.microsoft.com/office/drawing/2014/main" id="{6F24EBFB-A85A-4C1A-9118-BBFEECE036C7}"/>
                      </a:ext>
                    </a:extLst>
                  </p:cNvPr>
                  <p:cNvSpPr/>
                  <p:nvPr/>
                </p:nvSpPr>
                <p:spPr>
                  <a:xfrm rot="13100397">
                    <a:off x="2394909" y="3527183"/>
                    <a:ext cx="73935" cy="95396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6" name="楕円 505">
                    <a:extLst>
                      <a:ext uri="{FF2B5EF4-FFF2-40B4-BE49-F238E27FC236}">
                        <a16:creationId xmlns:a16="http://schemas.microsoft.com/office/drawing/2014/main" id="{CB7227EE-CCE5-4904-9388-4BB4FBC663A1}"/>
                      </a:ext>
                    </a:extLst>
                  </p:cNvPr>
                  <p:cNvSpPr/>
                  <p:nvPr/>
                </p:nvSpPr>
                <p:spPr>
                  <a:xfrm rot="13100397">
                    <a:off x="2400289" y="3532408"/>
                    <a:ext cx="54544" cy="77468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6" name="グループ化 395">
                <a:extLst>
                  <a:ext uri="{FF2B5EF4-FFF2-40B4-BE49-F238E27FC236}">
                    <a16:creationId xmlns:a16="http://schemas.microsoft.com/office/drawing/2014/main" id="{358C988C-5F00-4CE1-84C6-6B3B7F58806C}"/>
                  </a:ext>
                </a:extLst>
              </p:cNvPr>
              <p:cNvGrpSpPr/>
              <p:nvPr/>
            </p:nvGrpSpPr>
            <p:grpSpPr>
              <a:xfrm rot="20330270">
                <a:off x="2083795" y="1522370"/>
                <a:ext cx="672141" cy="870076"/>
                <a:chOff x="2284736" y="3281631"/>
                <a:chExt cx="1285961" cy="1633040"/>
              </a:xfrm>
            </p:grpSpPr>
            <p:sp>
              <p:nvSpPr>
                <p:cNvPr id="411" name="フリーフォーム: 図形 410">
                  <a:extLst>
                    <a:ext uri="{FF2B5EF4-FFF2-40B4-BE49-F238E27FC236}">
                      <a16:creationId xmlns:a16="http://schemas.microsoft.com/office/drawing/2014/main" id="{C8439730-8EE8-4363-A17F-2EABF0C80554}"/>
                    </a:ext>
                  </a:extLst>
                </p:cNvPr>
                <p:cNvSpPr/>
                <p:nvPr/>
              </p:nvSpPr>
              <p:spPr>
                <a:xfrm rot="20245340">
                  <a:off x="2484227" y="3281631"/>
                  <a:ext cx="917902" cy="1633040"/>
                </a:xfrm>
                <a:custGeom>
                  <a:avLst/>
                  <a:gdLst>
                    <a:gd name="connsiteX0" fmla="*/ 231896 w 875995"/>
                    <a:gd name="connsiteY0" fmla="*/ 2795 h 1543006"/>
                    <a:gd name="connsiteX1" fmla="*/ 261476 w 875995"/>
                    <a:gd name="connsiteY1" fmla="*/ 11331 h 1543006"/>
                    <a:gd name="connsiteX2" fmla="*/ 265305 w 875995"/>
                    <a:gd name="connsiteY2" fmla="*/ 12039 h 1543006"/>
                    <a:gd name="connsiteX3" fmla="*/ 267026 w 875995"/>
                    <a:gd name="connsiteY3" fmla="*/ 12933 h 1543006"/>
                    <a:gd name="connsiteX4" fmla="*/ 288461 w 875995"/>
                    <a:gd name="connsiteY4" fmla="*/ 19119 h 1543006"/>
                    <a:gd name="connsiteX5" fmla="*/ 450444 w 875995"/>
                    <a:gd name="connsiteY5" fmla="*/ 145660 h 1543006"/>
                    <a:gd name="connsiteX6" fmla="*/ 484145 w 875995"/>
                    <a:gd name="connsiteY6" fmla="*/ 192953 h 1543006"/>
                    <a:gd name="connsiteX7" fmla="*/ 492934 w 875995"/>
                    <a:gd name="connsiteY7" fmla="*/ 202850 h 1543006"/>
                    <a:gd name="connsiteX8" fmla="*/ 731808 w 875995"/>
                    <a:gd name="connsiteY8" fmla="*/ 583919 h 1543006"/>
                    <a:gd name="connsiteX9" fmla="*/ 871775 w 875995"/>
                    <a:gd name="connsiteY9" fmla="*/ 1240494 h 1543006"/>
                    <a:gd name="connsiteX10" fmla="*/ 601636 w 875995"/>
                    <a:gd name="connsiteY10" fmla="*/ 1543006 h 1543006"/>
                    <a:gd name="connsiteX11" fmla="*/ 322181 w 875995"/>
                    <a:gd name="connsiteY11" fmla="*/ 1236032 h 1543006"/>
                    <a:gd name="connsiteX12" fmla="*/ 175196 w 875995"/>
                    <a:gd name="connsiteY12" fmla="*/ 302636 h 1543006"/>
                    <a:gd name="connsiteX13" fmla="*/ 173791 w 875995"/>
                    <a:gd name="connsiteY13" fmla="*/ 295493 h 1543006"/>
                    <a:gd name="connsiteX14" fmla="*/ 123151 w 875995"/>
                    <a:gd name="connsiteY14" fmla="*/ 348423 h 1543006"/>
                    <a:gd name="connsiteX15" fmla="*/ 53923 w 875995"/>
                    <a:gd name="connsiteY15" fmla="*/ 500892 h 1543006"/>
                    <a:gd name="connsiteX16" fmla="*/ 124822 w 875995"/>
                    <a:gd name="connsiteY16" fmla="*/ 15408 h 1543006"/>
                    <a:gd name="connsiteX17" fmla="*/ 231896 w 875995"/>
                    <a:gd name="connsiteY17" fmla="*/ 2795 h 1543006"/>
                    <a:gd name="connsiteX0" fmla="*/ 248414 w 892513"/>
                    <a:gd name="connsiteY0" fmla="*/ 2795 h 1543006"/>
                    <a:gd name="connsiteX1" fmla="*/ 277994 w 892513"/>
                    <a:gd name="connsiteY1" fmla="*/ 11331 h 1543006"/>
                    <a:gd name="connsiteX2" fmla="*/ 281823 w 892513"/>
                    <a:gd name="connsiteY2" fmla="*/ 12039 h 1543006"/>
                    <a:gd name="connsiteX3" fmla="*/ 283544 w 892513"/>
                    <a:gd name="connsiteY3" fmla="*/ 12933 h 1543006"/>
                    <a:gd name="connsiteX4" fmla="*/ 304979 w 892513"/>
                    <a:gd name="connsiteY4" fmla="*/ 19119 h 1543006"/>
                    <a:gd name="connsiteX5" fmla="*/ 466962 w 892513"/>
                    <a:gd name="connsiteY5" fmla="*/ 145660 h 1543006"/>
                    <a:gd name="connsiteX6" fmla="*/ 500663 w 892513"/>
                    <a:gd name="connsiteY6" fmla="*/ 192953 h 1543006"/>
                    <a:gd name="connsiteX7" fmla="*/ 509452 w 892513"/>
                    <a:gd name="connsiteY7" fmla="*/ 202850 h 1543006"/>
                    <a:gd name="connsiteX8" fmla="*/ 748326 w 892513"/>
                    <a:gd name="connsiteY8" fmla="*/ 583919 h 1543006"/>
                    <a:gd name="connsiteX9" fmla="*/ 888293 w 892513"/>
                    <a:gd name="connsiteY9" fmla="*/ 1240494 h 1543006"/>
                    <a:gd name="connsiteX10" fmla="*/ 618154 w 892513"/>
                    <a:gd name="connsiteY10" fmla="*/ 1543006 h 1543006"/>
                    <a:gd name="connsiteX11" fmla="*/ 338699 w 892513"/>
                    <a:gd name="connsiteY11" fmla="*/ 1236032 h 1543006"/>
                    <a:gd name="connsiteX12" fmla="*/ 191714 w 892513"/>
                    <a:gd name="connsiteY12" fmla="*/ 302636 h 1543006"/>
                    <a:gd name="connsiteX13" fmla="*/ 190309 w 892513"/>
                    <a:gd name="connsiteY13" fmla="*/ 295493 h 1543006"/>
                    <a:gd name="connsiteX14" fmla="*/ 139669 w 892513"/>
                    <a:gd name="connsiteY14" fmla="*/ 348423 h 1543006"/>
                    <a:gd name="connsiteX15" fmla="*/ 46762 w 892513"/>
                    <a:gd name="connsiteY15" fmla="*/ 681883 h 1543006"/>
                    <a:gd name="connsiteX16" fmla="*/ 141340 w 892513"/>
                    <a:gd name="connsiteY16" fmla="*/ 15408 h 1543006"/>
                    <a:gd name="connsiteX17" fmla="*/ 248414 w 892513"/>
                    <a:gd name="connsiteY17" fmla="*/ 2795 h 1543006"/>
                    <a:gd name="connsiteX0" fmla="*/ 240679 w 884778"/>
                    <a:gd name="connsiteY0" fmla="*/ 2795 h 1543006"/>
                    <a:gd name="connsiteX1" fmla="*/ 270259 w 884778"/>
                    <a:gd name="connsiteY1" fmla="*/ 11331 h 1543006"/>
                    <a:gd name="connsiteX2" fmla="*/ 274088 w 884778"/>
                    <a:gd name="connsiteY2" fmla="*/ 12039 h 1543006"/>
                    <a:gd name="connsiteX3" fmla="*/ 275809 w 884778"/>
                    <a:gd name="connsiteY3" fmla="*/ 12933 h 1543006"/>
                    <a:gd name="connsiteX4" fmla="*/ 297244 w 884778"/>
                    <a:gd name="connsiteY4" fmla="*/ 19119 h 1543006"/>
                    <a:gd name="connsiteX5" fmla="*/ 459227 w 884778"/>
                    <a:gd name="connsiteY5" fmla="*/ 145660 h 1543006"/>
                    <a:gd name="connsiteX6" fmla="*/ 492928 w 884778"/>
                    <a:gd name="connsiteY6" fmla="*/ 192953 h 1543006"/>
                    <a:gd name="connsiteX7" fmla="*/ 501717 w 884778"/>
                    <a:gd name="connsiteY7" fmla="*/ 202850 h 1543006"/>
                    <a:gd name="connsiteX8" fmla="*/ 740591 w 884778"/>
                    <a:gd name="connsiteY8" fmla="*/ 583919 h 1543006"/>
                    <a:gd name="connsiteX9" fmla="*/ 880558 w 884778"/>
                    <a:gd name="connsiteY9" fmla="*/ 1240494 h 1543006"/>
                    <a:gd name="connsiteX10" fmla="*/ 610419 w 884778"/>
                    <a:gd name="connsiteY10" fmla="*/ 1543006 h 1543006"/>
                    <a:gd name="connsiteX11" fmla="*/ 330964 w 884778"/>
                    <a:gd name="connsiteY11" fmla="*/ 1236032 h 1543006"/>
                    <a:gd name="connsiteX12" fmla="*/ 183979 w 884778"/>
                    <a:gd name="connsiteY12" fmla="*/ 302636 h 1543006"/>
                    <a:gd name="connsiteX13" fmla="*/ 182574 w 884778"/>
                    <a:gd name="connsiteY13" fmla="*/ 295493 h 1543006"/>
                    <a:gd name="connsiteX14" fmla="*/ 131934 w 884778"/>
                    <a:gd name="connsiteY14" fmla="*/ 348423 h 1543006"/>
                    <a:gd name="connsiteX15" fmla="*/ 39027 w 884778"/>
                    <a:gd name="connsiteY15" fmla="*/ 681883 h 1543006"/>
                    <a:gd name="connsiteX16" fmla="*/ 133605 w 884778"/>
                    <a:gd name="connsiteY16" fmla="*/ 15408 h 1543006"/>
                    <a:gd name="connsiteX17" fmla="*/ 240679 w 884778"/>
                    <a:gd name="connsiteY17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167887 w 920731"/>
                    <a:gd name="connsiteY14" fmla="*/ 348423 h 1543006"/>
                    <a:gd name="connsiteX15" fmla="*/ 74980 w 920731"/>
                    <a:gd name="connsiteY15" fmla="*/ 681883 h 1543006"/>
                    <a:gd name="connsiteX16" fmla="*/ 169558 w 920731"/>
                    <a:gd name="connsiteY16" fmla="*/ 15408 h 1543006"/>
                    <a:gd name="connsiteX17" fmla="*/ 276632 w 920731"/>
                    <a:gd name="connsiteY17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74980 w 920731"/>
                    <a:gd name="connsiteY14" fmla="*/ 681883 h 1543006"/>
                    <a:gd name="connsiteX15" fmla="*/ 169558 w 920731"/>
                    <a:gd name="connsiteY15" fmla="*/ 15408 h 1543006"/>
                    <a:gd name="connsiteX16" fmla="*/ 276632 w 920731"/>
                    <a:gd name="connsiteY16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218527 w 920731"/>
                    <a:gd name="connsiteY13" fmla="*/ 295493 h 1543006"/>
                    <a:gd name="connsiteX14" fmla="*/ 74980 w 920731"/>
                    <a:gd name="connsiteY14" fmla="*/ 681883 h 1543006"/>
                    <a:gd name="connsiteX15" fmla="*/ 169558 w 920731"/>
                    <a:gd name="connsiteY15" fmla="*/ 15408 h 1543006"/>
                    <a:gd name="connsiteX16" fmla="*/ 276632 w 920731"/>
                    <a:gd name="connsiteY16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74980 w 920731"/>
                    <a:gd name="connsiteY13" fmla="*/ 681883 h 1543006"/>
                    <a:gd name="connsiteX14" fmla="*/ 169558 w 920731"/>
                    <a:gd name="connsiteY14" fmla="*/ 15408 h 1543006"/>
                    <a:gd name="connsiteX15" fmla="*/ 276632 w 920731"/>
                    <a:gd name="connsiteY15" fmla="*/ 2795 h 1543006"/>
                    <a:gd name="connsiteX0" fmla="*/ 276632 w 920731"/>
                    <a:gd name="connsiteY0" fmla="*/ 2795 h 1543006"/>
                    <a:gd name="connsiteX1" fmla="*/ 306212 w 920731"/>
                    <a:gd name="connsiteY1" fmla="*/ 11331 h 1543006"/>
                    <a:gd name="connsiteX2" fmla="*/ 310041 w 920731"/>
                    <a:gd name="connsiteY2" fmla="*/ 12039 h 1543006"/>
                    <a:gd name="connsiteX3" fmla="*/ 311762 w 920731"/>
                    <a:gd name="connsiteY3" fmla="*/ 12933 h 1543006"/>
                    <a:gd name="connsiteX4" fmla="*/ 333197 w 920731"/>
                    <a:gd name="connsiteY4" fmla="*/ 19119 h 1543006"/>
                    <a:gd name="connsiteX5" fmla="*/ 495180 w 920731"/>
                    <a:gd name="connsiteY5" fmla="*/ 145660 h 1543006"/>
                    <a:gd name="connsiteX6" fmla="*/ 528881 w 920731"/>
                    <a:gd name="connsiteY6" fmla="*/ 192953 h 1543006"/>
                    <a:gd name="connsiteX7" fmla="*/ 537670 w 920731"/>
                    <a:gd name="connsiteY7" fmla="*/ 202850 h 1543006"/>
                    <a:gd name="connsiteX8" fmla="*/ 776544 w 920731"/>
                    <a:gd name="connsiteY8" fmla="*/ 583919 h 1543006"/>
                    <a:gd name="connsiteX9" fmla="*/ 916511 w 920731"/>
                    <a:gd name="connsiteY9" fmla="*/ 1240494 h 1543006"/>
                    <a:gd name="connsiteX10" fmla="*/ 646372 w 920731"/>
                    <a:gd name="connsiteY10" fmla="*/ 1543006 h 1543006"/>
                    <a:gd name="connsiteX11" fmla="*/ 366917 w 920731"/>
                    <a:gd name="connsiteY11" fmla="*/ 1236032 h 1543006"/>
                    <a:gd name="connsiteX12" fmla="*/ 219932 w 920731"/>
                    <a:gd name="connsiteY12" fmla="*/ 302636 h 1543006"/>
                    <a:gd name="connsiteX13" fmla="*/ 74980 w 920731"/>
                    <a:gd name="connsiteY13" fmla="*/ 681883 h 1543006"/>
                    <a:gd name="connsiteX14" fmla="*/ 169558 w 920731"/>
                    <a:gd name="connsiteY14" fmla="*/ 15408 h 1543006"/>
                    <a:gd name="connsiteX15" fmla="*/ 276632 w 920731"/>
                    <a:gd name="connsiteY15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526980 w 918830"/>
                    <a:gd name="connsiteY6" fmla="*/ 192953 h 1543006"/>
                    <a:gd name="connsiteX7" fmla="*/ 535769 w 918830"/>
                    <a:gd name="connsiteY7" fmla="*/ 202850 h 1543006"/>
                    <a:gd name="connsiteX8" fmla="*/ 774643 w 918830"/>
                    <a:gd name="connsiteY8" fmla="*/ 583919 h 1543006"/>
                    <a:gd name="connsiteX9" fmla="*/ 914610 w 918830"/>
                    <a:gd name="connsiteY9" fmla="*/ 1240494 h 1543006"/>
                    <a:gd name="connsiteX10" fmla="*/ 644471 w 918830"/>
                    <a:gd name="connsiteY10" fmla="*/ 1543006 h 1543006"/>
                    <a:gd name="connsiteX11" fmla="*/ 365016 w 918830"/>
                    <a:gd name="connsiteY11" fmla="*/ 1236032 h 1543006"/>
                    <a:gd name="connsiteX12" fmla="*/ 218031 w 918830"/>
                    <a:gd name="connsiteY12" fmla="*/ 302636 h 1543006"/>
                    <a:gd name="connsiteX13" fmla="*/ 73079 w 918830"/>
                    <a:gd name="connsiteY13" fmla="*/ 681883 h 1543006"/>
                    <a:gd name="connsiteX14" fmla="*/ 167657 w 918830"/>
                    <a:gd name="connsiteY14" fmla="*/ 15408 h 1543006"/>
                    <a:gd name="connsiteX15" fmla="*/ 274731 w 918830"/>
                    <a:gd name="connsiteY15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526980 w 918830"/>
                    <a:gd name="connsiteY6" fmla="*/ 192953 h 1543006"/>
                    <a:gd name="connsiteX7" fmla="*/ 774643 w 918830"/>
                    <a:gd name="connsiteY7" fmla="*/ 583919 h 1543006"/>
                    <a:gd name="connsiteX8" fmla="*/ 914610 w 918830"/>
                    <a:gd name="connsiteY8" fmla="*/ 1240494 h 1543006"/>
                    <a:gd name="connsiteX9" fmla="*/ 644471 w 918830"/>
                    <a:gd name="connsiteY9" fmla="*/ 1543006 h 1543006"/>
                    <a:gd name="connsiteX10" fmla="*/ 365016 w 918830"/>
                    <a:gd name="connsiteY10" fmla="*/ 1236032 h 1543006"/>
                    <a:gd name="connsiteX11" fmla="*/ 218031 w 918830"/>
                    <a:gd name="connsiteY11" fmla="*/ 302636 h 1543006"/>
                    <a:gd name="connsiteX12" fmla="*/ 73079 w 918830"/>
                    <a:gd name="connsiteY12" fmla="*/ 681883 h 1543006"/>
                    <a:gd name="connsiteX13" fmla="*/ 167657 w 918830"/>
                    <a:gd name="connsiteY13" fmla="*/ 15408 h 1543006"/>
                    <a:gd name="connsiteX14" fmla="*/ 274731 w 918830"/>
                    <a:gd name="connsiteY14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09861 w 918830"/>
                    <a:gd name="connsiteY3" fmla="*/ 12933 h 1543006"/>
                    <a:gd name="connsiteX4" fmla="*/ 331296 w 918830"/>
                    <a:gd name="connsiteY4" fmla="*/ 19119 h 1543006"/>
                    <a:gd name="connsiteX5" fmla="*/ 493279 w 918830"/>
                    <a:gd name="connsiteY5" fmla="*/ 145660 h 1543006"/>
                    <a:gd name="connsiteX6" fmla="*/ 774643 w 918830"/>
                    <a:gd name="connsiteY6" fmla="*/ 583919 h 1543006"/>
                    <a:gd name="connsiteX7" fmla="*/ 914610 w 918830"/>
                    <a:gd name="connsiteY7" fmla="*/ 1240494 h 1543006"/>
                    <a:gd name="connsiteX8" fmla="*/ 644471 w 918830"/>
                    <a:gd name="connsiteY8" fmla="*/ 1543006 h 1543006"/>
                    <a:gd name="connsiteX9" fmla="*/ 365016 w 918830"/>
                    <a:gd name="connsiteY9" fmla="*/ 1236032 h 1543006"/>
                    <a:gd name="connsiteX10" fmla="*/ 218031 w 918830"/>
                    <a:gd name="connsiteY10" fmla="*/ 302636 h 1543006"/>
                    <a:gd name="connsiteX11" fmla="*/ 73079 w 918830"/>
                    <a:gd name="connsiteY11" fmla="*/ 681883 h 1543006"/>
                    <a:gd name="connsiteX12" fmla="*/ 167657 w 918830"/>
                    <a:gd name="connsiteY12" fmla="*/ 15408 h 1543006"/>
                    <a:gd name="connsiteX13" fmla="*/ 274731 w 918830"/>
                    <a:gd name="connsiteY13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08140 w 918830"/>
                    <a:gd name="connsiteY2" fmla="*/ 12039 h 1543006"/>
                    <a:gd name="connsiteX3" fmla="*/ 331296 w 918830"/>
                    <a:gd name="connsiteY3" fmla="*/ 19119 h 1543006"/>
                    <a:gd name="connsiteX4" fmla="*/ 493279 w 918830"/>
                    <a:gd name="connsiteY4" fmla="*/ 145660 h 1543006"/>
                    <a:gd name="connsiteX5" fmla="*/ 774643 w 918830"/>
                    <a:gd name="connsiteY5" fmla="*/ 583919 h 1543006"/>
                    <a:gd name="connsiteX6" fmla="*/ 914610 w 918830"/>
                    <a:gd name="connsiteY6" fmla="*/ 1240494 h 1543006"/>
                    <a:gd name="connsiteX7" fmla="*/ 644471 w 918830"/>
                    <a:gd name="connsiteY7" fmla="*/ 1543006 h 1543006"/>
                    <a:gd name="connsiteX8" fmla="*/ 365016 w 918830"/>
                    <a:gd name="connsiteY8" fmla="*/ 1236032 h 1543006"/>
                    <a:gd name="connsiteX9" fmla="*/ 218031 w 918830"/>
                    <a:gd name="connsiteY9" fmla="*/ 302636 h 1543006"/>
                    <a:gd name="connsiteX10" fmla="*/ 73079 w 918830"/>
                    <a:gd name="connsiteY10" fmla="*/ 681883 h 1543006"/>
                    <a:gd name="connsiteX11" fmla="*/ 167657 w 918830"/>
                    <a:gd name="connsiteY11" fmla="*/ 15408 h 1543006"/>
                    <a:gd name="connsiteX12" fmla="*/ 274731 w 918830"/>
                    <a:gd name="connsiteY12" fmla="*/ 2795 h 1543006"/>
                    <a:gd name="connsiteX0" fmla="*/ 274731 w 918830"/>
                    <a:gd name="connsiteY0" fmla="*/ 2795 h 1543006"/>
                    <a:gd name="connsiteX1" fmla="*/ 304311 w 918830"/>
                    <a:gd name="connsiteY1" fmla="*/ 11331 h 1543006"/>
                    <a:gd name="connsiteX2" fmla="*/ 331296 w 918830"/>
                    <a:gd name="connsiteY2" fmla="*/ 19119 h 1543006"/>
                    <a:gd name="connsiteX3" fmla="*/ 493279 w 918830"/>
                    <a:gd name="connsiteY3" fmla="*/ 145660 h 1543006"/>
                    <a:gd name="connsiteX4" fmla="*/ 774643 w 918830"/>
                    <a:gd name="connsiteY4" fmla="*/ 583919 h 1543006"/>
                    <a:gd name="connsiteX5" fmla="*/ 914610 w 918830"/>
                    <a:gd name="connsiteY5" fmla="*/ 1240494 h 1543006"/>
                    <a:gd name="connsiteX6" fmla="*/ 644471 w 918830"/>
                    <a:gd name="connsiteY6" fmla="*/ 1543006 h 1543006"/>
                    <a:gd name="connsiteX7" fmla="*/ 365016 w 918830"/>
                    <a:gd name="connsiteY7" fmla="*/ 1236032 h 1543006"/>
                    <a:gd name="connsiteX8" fmla="*/ 218031 w 918830"/>
                    <a:gd name="connsiteY8" fmla="*/ 302636 h 1543006"/>
                    <a:gd name="connsiteX9" fmla="*/ 73079 w 918830"/>
                    <a:gd name="connsiteY9" fmla="*/ 681883 h 1543006"/>
                    <a:gd name="connsiteX10" fmla="*/ 167657 w 918830"/>
                    <a:gd name="connsiteY10" fmla="*/ 15408 h 1543006"/>
                    <a:gd name="connsiteX11" fmla="*/ 274731 w 918830"/>
                    <a:gd name="connsiteY11" fmla="*/ 2795 h 1543006"/>
                    <a:gd name="connsiteX0" fmla="*/ 274731 w 918830"/>
                    <a:gd name="connsiteY0" fmla="*/ 2795 h 1543006"/>
                    <a:gd name="connsiteX1" fmla="*/ 331296 w 918830"/>
                    <a:gd name="connsiteY1" fmla="*/ 19119 h 1543006"/>
                    <a:gd name="connsiteX2" fmla="*/ 493279 w 918830"/>
                    <a:gd name="connsiteY2" fmla="*/ 145660 h 1543006"/>
                    <a:gd name="connsiteX3" fmla="*/ 774643 w 918830"/>
                    <a:gd name="connsiteY3" fmla="*/ 583919 h 1543006"/>
                    <a:gd name="connsiteX4" fmla="*/ 914610 w 918830"/>
                    <a:gd name="connsiteY4" fmla="*/ 1240494 h 1543006"/>
                    <a:gd name="connsiteX5" fmla="*/ 644471 w 918830"/>
                    <a:gd name="connsiteY5" fmla="*/ 1543006 h 1543006"/>
                    <a:gd name="connsiteX6" fmla="*/ 365016 w 918830"/>
                    <a:gd name="connsiteY6" fmla="*/ 1236032 h 1543006"/>
                    <a:gd name="connsiteX7" fmla="*/ 218031 w 918830"/>
                    <a:gd name="connsiteY7" fmla="*/ 302636 h 1543006"/>
                    <a:gd name="connsiteX8" fmla="*/ 73079 w 918830"/>
                    <a:gd name="connsiteY8" fmla="*/ 681883 h 1543006"/>
                    <a:gd name="connsiteX9" fmla="*/ 167657 w 918830"/>
                    <a:gd name="connsiteY9" fmla="*/ 15408 h 1543006"/>
                    <a:gd name="connsiteX10" fmla="*/ 274731 w 918830"/>
                    <a:gd name="connsiteY10" fmla="*/ 2795 h 1543006"/>
                    <a:gd name="connsiteX0" fmla="*/ 274731 w 918830"/>
                    <a:gd name="connsiteY0" fmla="*/ 2795 h 1543006"/>
                    <a:gd name="connsiteX1" fmla="*/ 331296 w 918830"/>
                    <a:gd name="connsiteY1" fmla="*/ 19119 h 1543006"/>
                    <a:gd name="connsiteX2" fmla="*/ 493279 w 918830"/>
                    <a:gd name="connsiteY2" fmla="*/ 145660 h 1543006"/>
                    <a:gd name="connsiteX3" fmla="*/ 774643 w 918830"/>
                    <a:gd name="connsiteY3" fmla="*/ 583919 h 1543006"/>
                    <a:gd name="connsiteX4" fmla="*/ 914610 w 918830"/>
                    <a:gd name="connsiteY4" fmla="*/ 1240494 h 1543006"/>
                    <a:gd name="connsiteX5" fmla="*/ 644471 w 918830"/>
                    <a:gd name="connsiteY5" fmla="*/ 1543006 h 1543006"/>
                    <a:gd name="connsiteX6" fmla="*/ 365016 w 918830"/>
                    <a:gd name="connsiteY6" fmla="*/ 1236032 h 1543006"/>
                    <a:gd name="connsiteX7" fmla="*/ 218031 w 918830"/>
                    <a:gd name="connsiteY7" fmla="*/ 302636 h 1543006"/>
                    <a:gd name="connsiteX8" fmla="*/ 73079 w 918830"/>
                    <a:gd name="connsiteY8" fmla="*/ 681883 h 1543006"/>
                    <a:gd name="connsiteX9" fmla="*/ 167657 w 918830"/>
                    <a:gd name="connsiteY9" fmla="*/ 15408 h 1543006"/>
                    <a:gd name="connsiteX10" fmla="*/ 274731 w 918830"/>
                    <a:gd name="connsiteY10" fmla="*/ 2795 h 1543006"/>
                    <a:gd name="connsiteX0" fmla="*/ 274731 w 918781"/>
                    <a:gd name="connsiteY0" fmla="*/ 2795 h 1543006"/>
                    <a:gd name="connsiteX1" fmla="*/ 331296 w 918781"/>
                    <a:gd name="connsiteY1" fmla="*/ 19119 h 1543006"/>
                    <a:gd name="connsiteX2" fmla="*/ 493279 w 918781"/>
                    <a:gd name="connsiteY2" fmla="*/ 145660 h 1543006"/>
                    <a:gd name="connsiteX3" fmla="*/ 774643 w 918781"/>
                    <a:gd name="connsiteY3" fmla="*/ 583919 h 1543006"/>
                    <a:gd name="connsiteX4" fmla="*/ 914610 w 918781"/>
                    <a:gd name="connsiteY4" fmla="*/ 1240494 h 1543006"/>
                    <a:gd name="connsiteX5" fmla="*/ 644471 w 918781"/>
                    <a:gd name="connsiteY5" fmla="*/ 1543006 h 1543006"/>
                    <a:gd name="connsiteX6" fmla="*/ 365016 w 918781"/>
                    <a:gd name="connsiteY6" fmla="*/ 1236032 h 1543006"/>
                    <a:gd name="connsiteX7" fmla="*/ 218031 w 918781"/>
                    <a:gd name="connsiteY7" fmla="*/ 302636 h 1543006"/>
                    <a:gd name="connsiteX8" fmla="*/ 73079 w 918781"/>
                    <a:gd name="connsiteY8" fmla="*/ 681883 h 1543006"/>
                    <a:gd name="connsiteX9" fmla="*/ 167657 w 918781"/>
                    <a:gd name="connsiteY9" fmla="*/ 15408 h 1543006"/>
                    <a:gd name="connsiteX10" fmla="*/ 274731 w 918781"/>
                    <a:gd name="connsiteY10" fmla="*/ 2795 h 1543006"/>
                    <a:gd name="connsiteX0" fmla="*/ 274731 w 918701"/>
                    <a:gd name="connsiteY0" fmla="*/ 2795 h 1543006"/>
                    <a:gd name="connsiteX1" fmla="*/ 331296 w 918701"/>
                    <a:gd name="connsiteY1" fmla="*/ 19119 h 1543006"/>
                    <a:gd name="connsiteX2" fmla="*/ 493279 w 918701"/>
                    <a:gd name="connsiteY2" fmla="*/ 145660 h 1543006"/>
                    <a:gd name="connsiteX3" fmla="*/ 774643 w 918701"/>
                    <a:gd name="connsiteY3" fmla="*/ 583919 h 1543006"/>
                    <a:gd name="connsiteX4" fmla="*/ 914610 w 918701"/>
                    <a:gd name="connsiteY4" fmla="*/ 1240494 h 1543006"/>
                    <a:gd name="connsiteX5" fmla="*/ 644471 w 918701"/>
                    <a:gd name="connsiteY5" fmla="*/ 1543006 h 1543006"/>
                    <a:gd name="connsiteX6" fmla="*/ 365016 w 918701"/>
                    <a:gd name="connsiteY6" fmla="*/ 1236032 h 1543006"/>
                    <a:gd name="connsiteX7" fmla="*/ 218031 w 918701"/>
                    <a:gd name="connsiteY7" fmla="*/ 302636 h 1543006"/>
                    <a:gd name="connsiteX8" fmla="*/ 73079 w 918701"/>
                    <a:gd name="connsiteY8" fmla="*/ 681883 h 1543006"/>
                    <a:gd name="connsiteX9" fmla="*/ 167657 w 918701"/>
                    <a:gd name="connsiteY9" fmla="*/ 15408 h 1543006"/>
                    <a:gd name="connsiteX10" fmla="*/ 274731 w 918701"/>
                    <a:gd name="connsiteY10" fmla="*/ 2795 h 1543006"/>
                    <a:gd name="connsiteX0" fmla="*/ 274731 w 918348"/>
                    <a:gd name="connsiteY0" fmla="*/ 2795 h 1587328"/>
                    <a:gd name="connsiteX1" fmla="*/ 331296 w 918348"/>
                    <a:gd name="connsiteY1" fmla="*/ 19119 h 1587328"/>
                    <a:gd name="connsiteX2" fmla="*/ 493279 w 918348"/>
                    <a:gd name="connsiteY2" fmla="*/ 145660 h 1587328"/>
                    <a:gd name="connsiteX3" fmla="*/ 774643 w 918348"/>
                    <a:gd name="connsiteY3" fmla="*/ 583919 h 1587328"/>
                    <a:gd name="connsiteX4" fmla="*/ 914610 w 918348"/>
                    <a:gd name="connsiteY4" fmla="*/ 1240494 h 1587328"/>
                    <a:gd name="connsiteX5" fmla="*/ 651831 w 918348"/>
                    <a:gd name="connsiteY5" fmla="*/ 1587328 h 1587328"/>
                    <a:gd name="connsiteX6" fmla="*/ 365016 w 918348"/>
                    <a:gd name="connsiteY6" fmla="*/ 1236032 h 1587328"/>
                    <a:gd name="connsiteX7" fmla="*/ 218031 w 918348"/>
                    <a:gd name="connsiteY7" fmla="*/ 302636 h 1587328"/>
                    <a:gd name="connsiteX8" fmla="*/ 73079 w 918348"/>
                    <a:gd name="connsiteY8" fmla="*/ 681883 h 1587328"/>
                    <a:gd name="connsiteX9" fmla="*/ 167657 w 918348"/>
                    <a:gd name="connsiteY9" fmla="*/ 15408 h 1587328"/>
                    <a:gd name="connsiteX10" fmla="*/ 274731 w 918348"/>
                    <a:gd name="connsiteY10" fmla="*/ 2795 h 1587328"/>
                    <a:gd name="connsiteX0" fmla="*/ 274731 w 918348"/>
                    <a:gd name="connsiteY0" fmla="*/ 2795 h 1588209"/>
                    <a:gd name="connsiteX1" fmla="*/ 331296 w 918348"/>
                    <a:gd name="connsiteY1" fmla="*/ 19119 h 1588209"/>
                    <a:gd name="connsiteX2" fmla="*/ 493279 w 918348"/>
                    <a:gd name="connsiteY2" fmla="*/ 145660 h 1588209"/>
                    <a:gd name="connsiteX3" fmla="*/ 774643 w 918348"/>
                    <a:gd name="connsiteY3" fmla="*/ 583919 h 1588209"/>
                    <a:gd name="connsiteX4" fmla="*/ 914610 w 918348"/>
                    <a:gd name="connsiteY4" fmla="*/ 1240494 h 1588209"/>
                    <a:gd name="connsiteX5" fmla="*/ 651831 w 918348"/>
                    <a:gd name="connsiteY5" fmla="*/ 1587328 h 1588209"/>
                    <a:gd name="connsiteX6" fmla="*/ 365016 w 918348"/>
                    <a:gd name="connsiteY6" fmla="*/ 1236032 h 1588209"/>
                    <a:gd name="connsiteX7" fmla="*/ 218031 w 918348"/>
                    <a:gd name="connsiteY7" fmla="*/ 302636 h 1588209"/>
                    <a:gd name="connsiteX8" fmla="*/ 73079 w 918348"/>
                    <a:gd name="connsiteY8" fmla="*/ 681883 h 1588209"/>
                    <a:gd name="connsiteX9" fmla="*/ 167657 w 918348"/>
                    <a:gd name="connsiteY9" fmla="*/ 15408 h 1588209"/>
                    <a:gd name="connsiteX10" fmla="*/ 274731 w 918348"/>
                    <a:gd name="connsiteY10" fmla="*/ 2795 h 1588209"/>
                    <a:gd name="connsiteX0" fmla="*/ 274731 w 918348"/>
                    <a:gd name="connsiteY0" fmla="*/ 2795 h 1587892"/>
                    <a:gd name="connsiteX1" fmla="*/ 331296 w 918348"/>
                    <a:gd name="connsiteY1" fmla="*/ 19119 h 1587892"/>
                    <a:gd name="connsiteX2" fmla="*/ 493279 w 918348"/>
                    <a:gd name="connsiteY2" fmla="*/ 145660 h 1587892"/>
                    <a:gd name="connsiteX3" fmla="*/ 774643 w 918348"/>
                    <a:gd name="connsiteY3" fmla="*/ 583919 h 1587892"/>
                    <a:gd name="connsiteX4" fmla="*/ 914610 w 918348"/>
                    <a:gd name="connsiteY4" fmla="*/ 1240494 h 1587892"/>
                    <a:gd name="connsiteX5" fmla="*/ 651831 w 918348"/>
                    <a:gd name="connsiteY5" fmla="*/ 1587328 h 1587892"/>
                    <a:gd name="connsiteX6" fmla="*/ 365016 w 918348"/>
                    <a:gd name="connsiteY6" fmla="*/ 1236032 h 1587892"/>
                    <a:gd name="connsiteX7" fmla="*/ 218031 w 918348"/>
                    <a:gd name="connsiteY7" fmla="*/ 302636 h 1587892"/>
                    <a:gd name="connsiteX8" fmla="*/ 73079 w 918348"/>
                    <a:gd name="connsiteY8" fmla="*/ 681883 h 1587892"/>
                    <a:gd name="connsiteX9" fmla="*/ 167657 w 918348"/>
                    <a:gd name="connsiteY9" fmla="*/ 15408 h 1587892"/>
                    <a:gd name="connsiteX10" fmla="*/ 274731 w 918348"/>
                    <a:gd name="connsiteY10" fmla="*/ 2795 h 1587892"/>
                    <a:gd name="connsiteX0" fmla="*/ 274731 w 917902"/>
                    <a:gd name="connsiteY0" fmla="*/ 2795 h 1633040"/>
                    <a:gd name="connsiteX1" fmla="*/ 331296 w 917902"/>
                    <a:gd name="connsiteY1" fmla="*/ 19119 h 1633040"/>
                    <a:gd name="connsiteX2" fmla="*/ 493279 w 917902"/>
                    <a:gd name="connsiteY2" fmla="*/ 145660 h 1633040"/>
                    <a:gd name="connsiteX3" fmla="*/ 774643 w 917902"/>
                    <a:gd name="connsiteY3" fmla="*/ 583919 h 1633040"/>
                    <a:gd name="connsiteX4" fmla="*/ 914610 w 917902"/>
                    <a:gd name="connsiteY4" fmla="*/ 1240494 h 1633040"/>
                    <a:gd name="connsiteX5" fmla="*/ 661389 w 917902"/>
                    <a:gd name="connsiteY5" fmla="*/ 1632565 h 1633040"/>
                    <a:gd name="connsiteX6" fmla="*/ 365016 w 917902"/>
                    <a:gd name="connsiteY6" fmla="*/ 1236032 h 1633040"/>
                    <a:gd name="connsiteX7" fmla="*/ 218031 w 917902"/>
                    <a:gd name="connsiteY7" fmla="*/ 302636 h 1633040"/>
                    <a:gd name="connsiteX8" fmla="*/ 73079 w 917902"/>
                    <a:gd name="connsiteY8" fmla="*/ 681883 h 1633040"/>
                    <a:gd name="connsiteX9" fmla="*/ 167657 w 917902"/>
                    <a:gd name="connsiteY9" fmla="*/ 15408 h 1633040"/>
                    <a:gd name="connsiteX10" fmla="*/ 274731 w 917902"/>
                    <a:gd name="connsiteY10" fmla="*/ 2795 h 163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902" h="1633040">
                      <a:moveTo>
                        <a:pt x="274731" y="2795"/>
                      </a:moveTo>
                      <a:lnTo>
                        <a:pt x="331296" y="19119"/>
                      </a:lnTo>
                      <a:cubicBezTo>
                        <a:pt x="388043" y="42446"/>
                        <a:pt x="394398" y="49035"/>
                        <a:pt x="493279" y="145660"/>
                      </a:cubicBezTo>
                      <a:cubicBezTo>
                        <a:pt x="592160" y="242285"/>
                        <a:pt x="680160" y="391777"/>
                        <a:pt x="774643" y="583919"/>
                      </a:cubicBezTo>
                      <a:cubicBezTo>
                        <a:pt x="869126" y="776061"/>
                        <a:pt x="933486" y="1065720"/>
                        <a:pt x="914610" y="1240494"/>
                      </a:cubicBezTo>
                      <a:cubicBezTo>
                        <a:pt x="895734" y="1415268"/>
                        <a:pt x="746130" y="1644890"/>
                        <a:pt x="661389" y="1632565"/>
                      </a:cubicBezTo>
                      <a:cubicBezTo>
                        <a:pt x="576648" y="1620240"/>
                        <a:pt x="365017" y="1444997"/>
                        <a:pt x="365016" y="1236032"/>
                      </a:cubicBezTo>
                      <a:cubicBezTo>
                        <a:pt x="402765" y="964549"/>
                        <a:pt x="284528" y="388787"/>
                        <a:pt x="218031" y="302636"/>
                      </a:cubicBezTo>
                      <a:cubicBezTo>
                        <a:pt x="151534" y="216485"/>
                        <a:pt x="144516" y="611502"/>
                        <a:pt x="73079" y="681883"/>
                      </a:cubicBezTo>
                      <a:cubicBezTo>
                        <a:pt x="1642" y="752264"/>
                        <a:pt x="-81789" y="119751"/>
                        <a:pt x="167657" y="15408"/>
                      </a:cubicBezTo>
                      <a:cubicBezTo>
                        <a:pt x="200902" y="426"/>
                        <a:pt x="237328" y="-3299"/>
                        <a:pt x="274731" y="279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/>
                    </a:gs>
                    <a:gs pos="83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412" name="グループ化 411">
                  <a:extLst>
                    <a:ext uri="{FF2B5EF4-FFF2-40B4-BE49-F238E27FC236}">
                      <a16:creationId xmlns:a16="http://schemas.microsoft.com/office/drawing/2014/main" id="{E862755D-2F6A-428B-BB1A-A63789E8BBE3}"/>
                    </a:ext>
                  </a:extLst>
                </p:cNvPr>
                <p:cNvGrpSpPr/>
                <p:nvPr/>
              </p:nvGrpSpPr>
              <p:grpSpPr>
                <a:xfrm>
                  <a:off x="2284736" y="3383801"/>
                  <a:ext cx="1285961" cy="1248588"/>
                  <a:chOff x="2284736" y="3383801"/>
                  <a:chExt cx="1285961" cy="1248588"/>
                </a:xfrm>
              </p:grpSpPr>
              <p:sp>
                <p:nvSpPr>
                  <p:cNvPr id="413" name="楕円 412">
                    <a:extLst>
                      <a:ext uri="{FF2B5EF4-FFF2-40B4-BE49-F238E27FC236}">
                        <a16:creationId xmlns:a16="http://schemas.microsoft.com/office/drawing/2014/main" id="{CC21FFD9-5812-4C4F-9A16-3884F46CE459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41273" y="3622309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4" name="楕円 413">
                    <a:extLst>
                      <a:ext uri="{FF2B5EF4-FFF2-40B4-BE49-F238E27FC236}">
                        <a16:creationId xmlns:a16="http://schemas.microsoft.com/office/drawing/2014/main" id="{30CAC629-814C-46B7-99A1-13DC074FBC44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68134" y="3631144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5" name="楕円 414">
                    <a:extLst>
                      <a:ext uri="{FF2B5EF4-FFF2-40B4-BE49-F238E27FC236}">
                        <a16:creationId xmlns:a16="http://schemas.microsoft.com/office/drawing/2014/main" id="{FCB1547D-6CA3-4A3B-81C2-3A8E55D75B9D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3094027" y="3772481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6" name="楕円 415">
                    <a:extLst>
                      <a:ext uri="{FF2B5EF4-FFF2-40B4-BE49-F238E27FC236}">
                        <a16:creationId xmlns:a16="http://schemas.microsoft.com/office/drawing/2014/main" id="{FC118BD2-0E90-45B4-AACB-A8E4F7EFD776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3124244" y="3782048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7" name="楕円 416">
                    <a:extLst>
                      <a:ext uri="{FF2B5EF4-FFF2-40B4-BE49-F238E27FC236}">
                        <a16:creationId xmlns:a16="http://schemas.microsoft.com/office/drawing/2014/main" id="{F8ECCF3C-C042-4B81-ACEA-633EDDB563EB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252595" y="3951048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8" name="楕円 417">
                    <a:extLst>
                      <a:ext uri="{FF2B5EF4-FFF2-40B4-BE49-F238E27FC236}">
                        <a16:creationId xmlns:a16="http://schemas.microsoft.com/office/drawing/2014/main" id="{EA5F1C19-B51C-4109-996F-5B44B38F6A9D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283583" y="3961812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9" name="楕円 418">
                    <a:extLst>
                      <a:ext uri="{FF2B5EF4-FFF2-40B4-BE49-F238E27FC236}">
                        <a16:creationId xmlns:a16="http://schemas.microsoft.com/office/drawing/2014/main" id="{C4DF3433-997D-4ECF-BAB8-4D0874CA66DB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89928" y="3524287"/>
                    <a:ext cx="124932" cy="14339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0" name="楕円 419">
                    <a:extLst>
                      <a:ext uri="{FF2B5EF4-FFF2-40B4-BE49-F238E27FC236}">
                        <a16:creationId xmlns:a16="http://schemas.microsoft.com/office/drawing/2014/main" id="{E7729761-0BB3-4436-A7A8-E158D7D35FD3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813762" y="3532126"/>
                    <a:ext cx="92166" cy="116447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1" name="楕円 420">
                    <a:extLst>
                      <a:ext uri="{FF2B5EF4-FFF2-40B4-BE49-F238E27FC236}">
                        <a16:creationId xmlns:a16="http://schemas.microsoft.com/office/drawing/2014/main" id="{1854894C-F3A4-427A-83DB-CE9395446E69}"/>
                      </a:ext>
                    </a:extLst>
                  </p:cNvPr>
                  <p:cNvSpPr/>
                  <p:nvPr/>
                </p:nvSpPr>
                <p:spPr>
                  <a:xfrm rot="18084361">
                    <a:off x="2659709" y="3427395"/>
                    <a:ext cx="110054" cy="12632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2" name="楕円 421">
                    <a:extLst>
                      <a:ext uri="{FF2B5EF4-FFF2-40B4-BE49-F238E27FC236}">
                        <a16:creationId xmlns:a16="http://schemas.microsoft.com/office/drawing/2014/main" id="{90190F99-9D4B-4C8D-A0F8-73DCB3388CC3}"/>
                      </a:ext>
                    </a:extLst>
                  </p:cNvPr>
                  <p:cNvSpPr/>
                  <p:nvPr/>
                </p:nvSpPr>
                <p:spPr>
                  <a:xfrm rot="18084361">
                    <a:off x="2679090" y="3432690"/>
                    <a:ext cx="81190" cy="10258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3" name="楕円 422">
                    <a:extLst>
                      <a:ext uri="{FF2B5EF4-FFF2-40B4-BE49-F238E27FC236}">
                        <a16:creationId xmlns:a16="http://schemas.microsoft.com/office/drawing/2014/main" id="{84CEA8D2-91B4-4D5E-88B3-874FD1BDED3F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26866" y="3369787"/>
                    <a:ext cx="78214" cy="10624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4" name="楕円 423">
                    <a:extLst>
                      <a:ext uri="{FF2B5EF4-FFF2-40B4-BE49-F238E27FC236}">
                        <a16:creationId xmlns:a16="http://schemas.microsoft.com/office/drawing/2014/main" id="{D031C183-5D86-445B-8372-22EEE0C53309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39116" y="3373966"/>
                    <a:ext cx="57701" cy="8627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5" name="楕円 424">
                    <a:extLst>
                      <a:ext uri="{FF2B5EF4-FFF2-40B4-BE49-F238E27FC236}">
                        <a16:creationId xmlns:a16="http://schemas.microsoft.com/office/drawing/2014/main" id="{F7CE427A-8154-4C2E-B316-F87B27689427}"/>
                      </a:ext>
                    </a:extLst>
                  </p:cNvPr>
                  <p:cNvSpPr/>
                  <p:nvPr/>
                </p:nvSpPr>
                <p:spPr>
                  <a:xfrm rot="15023230">
                    <a:off x="2367968" y="3394719"/>
                    <a:ext cx="84329" cy="103091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6" name="楕円 425">
                    <a:extLst>
                      <a:ext uri="{FF2B5EF4-FFF2-40B4-BE49-F238E27FC236}">
                        <a16:creationId xmlns:a16="http://schemas.microsoft.com/office/drawing/2014/main" id="{F29F9BA4-2884-4B46-A8A2-381BF6546A20}"/>
                      </a:ext>
                    </a:extLst>
                  </p:cNvPr>
                  <p:cNvSpPr/>
                  <p:nvPr/>
                </p:nvSpPr>
                <p:spPr>
                  <a:xfrm rot="15023230">
                    <a:off x="2378702" y="3396240"/>
                    <a:ext cx="57981" cy="8371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7" name="楕円 426">
                    <a:extLst>
                      <a:ext uri="{FF2B5EF4-FFF2-40B4-BE49-F238E27FC236}">
                        <a16:creationId xmlns:a16="http://schemas.microsoft.com/office/drawing/2014/main" id="{75D3C821-2627-4404-BA00-E58964B48C53}"/>
                      </a:ext>
                    </a:extLst>
                  </p:cNvPr>
                  <p:cNvSpPr/>
                  <p:nvPr/>
                </p:nvSpPr>
                <p:spPr>
                  <a:xfrm rot="12175078">
                    <a:off x="2292533" y="3514595"/>
                    <a:ext cx="64700" cy="10061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8" name="楕円 427">
                    <a:extLst>
                      <a:ext uri="{FF2B5EF4-FFF2-40B4-BE49-F238E27FC236}">
                        <a16:creationId xmlns:a16="http://schemas.microsoft.com/office/drawing/2014/main" id="{59BC815C-05D8-464C-A7A2-610F286590F7}"/>
                      </a:ext>
                    </a:extLst>
                  </p:cNvPr>
                  <p:cNvSpPr/>
                  <p:nvPr/>
                </p:nvSpPr>
                <p:spPr>
                  <a:xfrm rot="12175078">
                    <a:off x="2296029" y="3522191"/>
                    <a:ext cx="47731" cy="8170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29" name="楕円 428">
                    <a:extLst>
                      <a:ext uri="{FF2B5EF4-FFF2-40B4-BE49-F238E27FC236}">
                        <a16:creationId xmlns:a16="http://schemas.microsoft.com/office/drawing/2014/main" id="{3326AB49-77B0-4AAE-A9A2-3E445261E3FE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284736" y="3663927"/>
                    <a:ext cx="74099" cy="90585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0" name="楕円 429">
                    <a:extLst>
                      <a:ext uri="{FF2B5EF4-FFF2-40B4-BE49-F238E27FC236}">
                        <a16:creationId xmlns:a16="http://schemas.microsoft.com/office/drawing/2014/main" id="{D8C8240C-6D5F-43FC-B6DD-BE17B24BA733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289014" y="3673910"/>
                    <a:ext cx="54665" cy="73561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1" name="楕円 430">
                    <a:extLst>
                      <a:ext uri="{FF2B5EF4-FFF2-40B4-BE49-F238E27FC236}">
                        <a16:creationId xmlns:a16="http://schemas.microsoft.com/office/drawing/2014/main" id="{D4C20D0F-378B-4AC6-B3B6-6C2E6FD21D3D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10411" y="3800335"/>
                    <a:ext cx="69801" cy="85331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2" name="楕円 431">
                    <a:extLst>
                      <a:ext uri="{FF2B5EF4-FFF2-40B4-BE49-F238E27FC236}">
                        <a16:creationId xmlns:a16="http://schemas.microsoft.com/office/drawing/2014/main" id="{0C03FFC9-2485-41C6-AF71-7F8616FC4AA6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14441" y="3809739"/>
                    <a:ext cx="51494" cy="6929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3" name="楕円 432">
                    <a:extLst>
                      <a:ext uri="{FF2B5EF4-FFF2-40B4-BE49-F238E27FC236}">
                        <a16:creationId xmlns:a16="http://schemas.microsoft.com/office/drawing/2014/main" id="{5DC89F33-FF57-4071-842A-43ED757DEC5B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61722" y="3919610"/>
                    <a:ext cx="55107" cy="7567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4" name="楕円 433">
                    <a:extLst>
                      <a:ext uri="{FF2B5EF4-FFF2-40B4-BE49-F238E27FC236}">
                        <a16:creationId xmlns:a16="http://schemas.microsoft.com/office/drawing/2014/main" id="{129D7AA4-3606-4158-8329-7AF5EB0C9368}"/>
                      </a:ext>
                    </a:extLst>
                  </p:cNvPr>
                  <p:cNvSpPr/>
                  <p:nvPr/>
                </p:nvSpPr>
                <p:spPr>
                  <a:xfrm rot="9654178">
                    <a:off x="2364826" y="3928075"/>
                    <a:ext cx="40654" cy="61450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5" name="楕円 434">
                    <a:extLst>
                      <a:ext uri="{FF2B5EF4-FFF2-40B4-BE49-F238E27FC236}">
                        <a16:creationId xmlns:a16="http://schemas.microsoft.com/office/drawing/2014/main" id="{D007631D-FA09-41AE-8D3D-F105EEDAE975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376866" y="4152924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6" name="楕円 435">
                    <a:extLst>
                      <a:ext uri="{FF2B5EF4-FFF2-40B4-BE49-F238E27FC236}">
                        <a16:creationId xmlns:a16="http://schemas.microsoft.com/office/drawing/2014/main" id="{10D0117C-8B75-4E31-BFD4-BB0B54C8522E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405010" y="4163971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7" name="楕円 436">
                    <a:extLst>
                      <a:ext uri="{FF2B5EF4-FFF2-40B4-BE49-F238E27FC236}">
                        <a16:creationId xmlns:a16="http://schemas.microsoft.com/office/drawing/2014/main" id="{D3C66590-ECF2-449B-833D-37753C57A03F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464007" y="4354715"/>
                    <a:ext cx="106690" cy="122459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8" name="楕円 437">
                    <a:extLst>
                      <a:ext uri="{FF2B5EF4-FFF2-40B4-BE49-F238E27FC236}">
                        <a16:creationId xmlns:a16="http://schemas.microsoft.com/office/drawing/2014/main" id="{D2EC2B04-9020-463D-A647-293D6986C01F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485926" y="4365334"/>
                    <a:ext cx="78709" cy="9944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39" name="楕円 438">
                    <a:extLst>
                      <a:ext uri="{FF2B5EF4-FFF2-40B4-BE49-F238E27FC236}">
                        <a16:creationId xmlns:a16="http://schemas.microsoft.com/office/drawing/2014/main" id="{1C125705-78D1-4EA1-8156-1A7CECC8F23C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481154" y="4519838"/>
                    <a:ext cx="72399" cy="8310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0" name="楕円 439">
                    <a:extLst>
                      <a:ext uri="{FF2B5EF4-FFF2-40B4-BE49-F238E27FC236}">
                        <a16:creationId xmlns:a16="http://schemas.microsoft.com/office/drawing/2014/main" id="{3833DC10-B48C-45EE-A7CB-D073DAF02EA0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496053" y="4527344"/>
                    <a:ext cx="53411" cy="6748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1" name="楕円 440">
                    <a:extLst>
                      <a:ext uri="{FF2B5EF4-FFF2-40B4-BE49-F238E27FC236}">
                        <a16:creationId xmlns:a16="http://schemas.microsoft.com/office/drawing/2014/main" id="{15642744-416F-463D-9EE6-5BC316D63BAB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343676" y="4549289"/>
                    <a:ext cx="72399" cy="83100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2" name="楕円 441">
                    <a:extLst>
                      <a:ext uri="{FF2B5EF4-FFF2-40B4-BE49-F238E27FC236}">
                        <a16:creationId xmlns:a16="http://schemas.microsoft.com/office/drawing/2014/main" id="{07798DBC-2C1A-45B4-851F-C7AE3F090ABA}"/>
                      </a:ext>
                    </a:extLst>
                  </p:cNvPr>
                  <p:cNvSpPr/>
                  <p:nvPr/>
                </p:nvSpPr>
                <p:spPr>
                  <a:xfrm rot="21074167">
                    <a:off x="3358575" y="4556795"/>
                    <a:ext cx="53411" cy="67482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3" name="楕円 442">
                    <a:extLst>
                      <a:ext uri="{FF2B5EF4-FFF2-40B4-BE49-F238E27FC236}">
                        <a16:creationId xmlns:a16="http://schemas.microsoft.com/office/drawing/2014/main" id="{8EA808DF-CBC0-4B10-9F08-4BDF31F94017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309226" y="4347572"/>
                    <a:ext cx="106690" cy="122459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4" name="楕円 443">
                    <a:extLst>
                      <a:ext uri="{FF2B5EF4-FFF2-40B4-BE49-F238E27FC236}">
                        <a16:creationId xmlns:a16="http://schemas.microsoft.com/office/drawing/2014/main" id="{FD158AAC-A4EB-44B0-9B24-02068EB998E1}"/>
                      </a:ext>
                    </a:extLst>
                  </p:cNvPr>
                  <p:cNvSpPr/>
                  <p:nvPr/>
                </p:nvSpPr>
                <p:spPr>
                  <a:xfrm rot="20882994">
                    <a:off x="3331145" y="4358191"/>
                    <a:ext cx="78709" cy="99444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5" name="楕円 444">
                    <a:extLst>
                      <a:ext uri="{FF2B5EF4-FFF2-40B4-BE49-F238E27FC236}">
                        <a16:creationId xmlns:a16="http://schemas.microsoft.com/office/drawing/2014/main" id="{F6F08EDE-F18E-4244-A411-CFFA759CC1CF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176841" y="4171974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6" name="楕円 445">
                    <a:extLst>
                      <a:ext uri="{FF2B5EF4-FFF2-40B4-BE49-F238E27FC236}">
                        <a16:creationId xmlns:a16="http://schemas.microsoft.com/office/drawing/2014/main" id="{A50CC5EF-D07D-424A-AF58-F49B7A3569E1}"/>
                      </a:ext>
                    </a:extLst>
                  </p:cNvPr>
                  <p:cNvSpPr/>
                  <p:nvPr/>
                </p:nvSpPr>
                <p:spPr>
                  <a:xfrm rot="19877704">
                    <a:off x="3204985" y="4183021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7" name="楕円 446">
                    <a:extLst>
                      <a:ext uri="{FF2B5EF4-FFF2-40B4-BE49-F238E27FC236}">
                        <a16:creationId xmlns:a16="http://schemas.microsoft.com/office/drawing/2014/main" id="{E95B1F16-2493-4209-8FFE-69B28E34AE4C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045426" y="4003435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8" name="楕円 447">
                    <a:extLst>
                      <a:ext uri="{FF2B5EF4-FFF2-40B4-BE49-F238E27FC236}">
                        <a16:creationId xmlns:a16="http://schemas.microsoft.com/office/drawing/2014/main" id="{8876D10B-7ED4-4E72-B862-1ED2B0868611}"/>
                      </a:ext>
                    </a:extLst>
                  </p:cNvPr>
                  <p:cNvSpPr/>
                  <p:nvPr/>
                </p:nvSpPr>
                <p:spPr>
                  <a:xfrm rot="19457807">
                    <a:off x="3076414" y="4014199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49" name="楕円 448">
                    <a:extLst>
                      <a:ext uri="{FF2B5EF4-FFF2-40B4-BE49-F238E27FC236}">
                        <a16:creationId xmlns:a16="http://schemas.microsoft.com/office/drawing/2014/main" id="{1E9BAD6D-AE99-4A1E-8E66-B35FD5A1BFB1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887098" y="3857567"/>
                    <a:ext cx="158265" cy="175733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0" name="楕円 449">
                    <a:extLst>
                      <a:ext uri="{FF2B5EF4-FFF2-40B4-BE49-F238E27FC236}">
                        <a16:creationId xmlns:a16="http://schemas.microsoft.com/office/drawing/2014/main" id="{B525CE20-18CF-472C-B358-29B6A2E31DB8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917315" y="3867134"/>
                    <a:ext cx="116757" cy="142706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1" name="楕円 450">
                    <a:extLst>
                      <a:ext uri="{FF2B5EF4-FFF2-40B4-BE49-F238E27FC236}">
                        <a16:creationId xmlns:a16="http://schemas.microsoft.com/office/drawing/2014/main" id="{BF4F0F98-CD0E-4AF7-9214-4E4EB9257B17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41249" y="3691365"/>
                    <a:ext cx="140797" cy="16160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2" name="楕円 451">
                    <a:extLst>
                      <a:ext uri="{FF2B5EF4-FFF2-40B4-BE49-F238E27FC236}">
                        <a16:creationId xmlns:a16="http://schemas.microsoft.com/office/drawing/2014/main" id="{300A4782-75F9-4D37-8867-935A1162A2F7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768110" y="3700200"/>
                    <a:ext cx="103870" cy="13123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3" name="楕円 452">
                    <a:extLst>
                      <a:ext uri="{FF2B5EF4-FFF2-40B4-BE49-F238E27FC236}">
                        <a16:creationId xmlns:a16="http://schemas.microsoft.com/office/drawing/2014/main" id="{336FF742-AB67-4594-94C5-587741575217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618477" y="3555243"/>
                    <a:ext cx="124932" cy="143397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4" name="楕円 453">
                    <a:extLst>
                      <a:ext uri="{FF2B5EF4-FFF2-40B4-BE49-F238E27FC236}">
                        <a16:creationId xmlns:a16="http://schemas.microsoft.com/office/drawing/2014/main" id="{8A3992D9-0F5D-4F20-8D40-2A726CF465C2}"/>
                      </a:ext>
                    </a:extLst>
                  </p:cNvPr>
                  <p:cNvSpPr/>
                  <p:nvPr/>
                </p:nvSpPr>
                <p:spPr>
                  <a:xfrm rot="19040387">
                    <a:off x="2642311" y="3563082"/>
                    <a:ext cx="92166" cy="116447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5" name="楕円 454">
                    <a:extLst>
                      <a:ext uri="{FF2B5EF4-FFF2-40B4-BE49-F238E27FC236}">
                        <a16:creationId xmlns:a16="http://schemas.microsoft.com/office/drawing/2014/main" id="{E89C2997-0327-4AB6-AEB2-BF00D7B230DF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13808" y="3494230"/>
                    <a:ext cx="78214" cy="106242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6" name="楕円 455">
                    <a:extLst>
                      <a:ext uri="{FF2B5EF4-FFF2-40B4-BE49-F238E27FC236}">
                        <a16:creationId xmlns:a16="http://schemas.microsoft.com/office/drawing/2014/main" id="{850F51A6-F31A-402A-BB0A-3ADE72251533}"/>
                      </a:ext>
                    </a:extLst>
                  </p:cNvPr>
                  <p:cNvSpPr/>
                  <p:nvPr/>
                </p:nvSpPr>
                <p:spPr>
                  <a:xfrm rot="17264924">
                    <a:off x="2526058" y="3498409"/>
                    <a:ext cx="57701" cy="86275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7" name="楕円 456">
                    <a:extLst>
                      <a:ext uri="{FF2B5EF4-FFF2-40B4-BE49-F238E27FC236}">
                        <a16:creationId xmlns:a16="http://schemas.microsoft.com/office/drawing/2014/main" id="{0386CC95-2079-4590-AF18-6F0F4DB48500}"/>
                      </a:ext>
                    </a:extLst>
                  </p:cNvPr>
                  <p:cNvSpPr/>
                  <p:nvPr/>
                </p:nvSpPr>
                <p:spPr>
                  <a:xfrm rot="13100397">
                    <a:off x="2394909" y="3527183"/>
                    <a:ext cx="73935" cy="95396"/>
                  </a:xfrm>
                  <a:prstGeom prst="ellipse">
                    <a:avLst/>
                  </a:prstGeom>
                  <a:gradFill>
                    <a:gsLst>
                      <a:gs pos="15000">
                        <a:srgbClr val="C00000"/>
                      </a:gs>
                      <a:gs pos="57000">
                        <a:srgbClr val="FF5050"/>
                      </a:gs>
                      <a:gs pos="100000">
                        <a:srgbClr val="FFCC99"/>
                      </a:gs>
                    </a:gsLst>
                    <a:lin ang="5400000" scaled="1"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8" name="楕円 457">
                    <a:extLst>
                      <a:ext uri="{FF2B5EF4-FFF2-40B4-BE49-F238E27FC236}">
                        <a16:creationId xmlns:a16="http://schemas.microsoft.com/office/drawing/2014/main" id="{5371AA08-557E-4F4A-8252-732164BB7604}"/>
                      </a:ext>
                    </a:extLst>
                  </p:cNvPr>
                  <p:cNvSpPr/>
                  <p:nvPr/>
                </p:nvSpPr>
                <p:spPr>
                  <a:xfrm rot="13100397">
                    <a:off x="2400289" y="3532408"/>
                    <a:ext cx="54544" cy="77468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7" name="グループ化 396">
                <a:extLst>
                  <a:ext uri="{FF2B5EF4-FFF2-40B4-BE49-F238E27FC236}">
                    <a16:creationId xmlns:a16="http://schemas.microsoft.com/office/drawing/2014/main" id="{0CE4D2E3-DCEC-4BC0-A55C-C9DB51471E1C}"/>
                  </a:ext>
                </a:extLst>
              </p:cNvPr>
              <p:cNvGrpSpPr/>
              <p:nvPr/>
            </p:nvGrpSpPr>
            <p:grpSpPr>
              <a:xfrm rot="1426231">
                <a:off x="1826906" y="1751858"/>
                <a:ext cx="499642" cy="441339"/>
                <a:chOff x="1245394" y="1269207"/>
                <a:chExt cx="390594" cy="345016"/>
              </a:xfrm>
            </p:grpSpPr>
            <p:sp>
              <p:nvSpPr>
                <p:cNvPr id="407" name="楕円 5">
                  <a:extLst>
                    <a:ext uri="{FF2B5EF4-FFF2-40B4-BE49-F238E27FC236}">
                      <a16:creationId xmlns:a16="http://schemas.microsoft.com/office/drawing/2014/main" id="{DAF2448C-5E01-402B-9157-9CA465D5E79D}"/>
                    </a:ext>
                  </a:extLst>
                </p:cNvPr>
                <p:cNvSpPr/>
                <p:nvPr/>
              </p:nvSpPr>
              <p:spPr>
                <a:xfrm>
                  <a:off x="1245394" y="1293019"/>
                  <a:ext cx="390594" cy="321204"/>
                </a:xfrm>
                <a:custGeom>
                  <a:avLst/>
                  <a:gdLst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204" h="321204">
                      <a:moveTo>
                        <a:pt x="0" y="160602"/>
                      </a:moveTo>
                      <a:cubicBezTo>
                        <a:pt x="0" y="71904"/>
                        <a:pt x="71904" y="0"/>
                        <a:pt x="160602" y="0"/>
                      </a:cubicBezTo>
                      <a:cubicBezTo>
                        <a:pt x="249300" y="0"/>
                        <a:pt x="321204" y="71904"/>
                        <a:pt x="321204" y="160602"/>
                      </a:cubicBezTo>
                      <a:lnTo>
                        <a:pt x="160602" y="321204"/>
                      </a:lnTo>
                      <a:lnTo>
                        <a:pt x="0" y="160602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8" name="楕円 5">
                  <a:extLst>
                    <a:ext uri="{FF2B5EF4-FFF2-40B4-BE49-F238E27FC236}">
                      <a16:creationId xmlns:a16="http://schemas.microsoft.com/office/drawing/2014/main" id="{8B50275C-6E55-43C2-842C-AB0E90AD2A46}"/>
                    </a:ext>
                  </a:extLst>
                </p:cNvPr>
                <p:cNvSpPr/>
                <p:nvPr/>
              </p:nvSpPr>
              <p:spPr>
                <a:xfrm>
                  <a:off x="1245394" y="1269207"/>
                  <a:ext cx="390594" cy="321204"/>
                </a:xfrm>
                <a:custGeom>
                  <a:avLst/>
                  <a:gdLst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  <a:gd name="connsiteX0" fmla="*/ 0 w 321204"/>
                    <a:gd name="connsiteY0" fmla="*/ 160602 h 321204"/>
                    <a:gd name="connsiteX1" fmla="*/ 160602 w 321204"/>
                    <a:gd name="connsiteY1" fmla="*/ 0 h 321204"/>
                    <a:gd name="connsiteX2" fmla="*/ 321204 w 321204"/>
                    <a:gd name="connsiteY2" fmla="*/ 160602 h 321204"/>
                    <a:gd name="connsiteX3" fmla="*/ 160602 w 321204"/>
                    <a:gd name="connsiteY3" fmla="*/ 321204 h 321204"/>
                    <a:gd name="connsiteX4" fmla="*/ 0 w 321204"/>
                    <a:gd name="connsiteY4" fmla="*/ 160602 h 321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204" h="321204">
                      <a:moveTo>
                        <a:pt x="0" y="160602"/>
                      </a:moveTo>
                      <a:cubicBezTo>
                        <a:pt x="0" y="71904"/>
                        <a:pt x="71904" y="0"/>
                        <a:pt x="160602" y="0"/>
                      </a:cubicBezTo>
                      <a:cubicBezTo>
                        <a:pt x="249300" y="0"/>
                        <a:pt x="321204" y="71904"/>
                        <a:pt x="321204" y="160602"/>
                      </a:cubicBezTo>
                      <a:lnTo>
                        <a:pt x="160602" y="321204"/>
                      </a:lnTo>
                      <a:lnTo>
                        <a:pt x="0" y="160602"/>
                      </a:ln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9" name="フリーフォーム: 図形 408">
                  <a:extLst>
                    <a:ext uri="{FF2B5EF4-FFF2-40B4-BE49-F238E27FC236}">
                      <a16:creationId xmlns:a16="http://schemas.microsoft.com/office/drawing/2014/main" id="{4538BEB3-7610-4196-886E-EFD57C4AE044}"/>
                    </a:ext>
                  </a:extLst>
                </p:cNvPr>
                <p:cNvSpPr/>
                <p:nvPr/>
              </p:nvSpPr>
              <p:spPr>
                <a:xfrm>
                  <a:off x="1275256" y="1373636"/>
                  <a:ext cx="330870" cy="89015"/>
                </a:xfrm>
                <a:custGeom>
                  <a:avLst/>
                  <a:gdLst>
                    <a:gd name="connsiteX0" fmla="*/ 165435 w 330870"/>
                    <a:gd name="connsiteY0" fmla="*/ 0 h 89015"/>
                    <a:gd name="connsiteX1" fmla="*/ 303531 w 330870"/>
                    <a:gd name="connsiteY1" fmla="*/ 47039 h 89015"/>
                    <a:gd name="connsiteX2" fmla="*/ 330870 w 330870"/>
                    <a:gd name="connsiteY2" fmla="*/ 80384 h 89015"/>
                    <a:gd name="connsiteX3" fmla="*/ 320375 w 330870"/>
                    <a:gd name="connsiteY3" fmla="*/ 89015 h 89015"/>
                    <a:gd name="connsiteX4" fmla="*/ 303531 w 330870"/>
                    <a:gd name="connsiteY4" fmla="*/ 68470 h 89015"/>
                    <a:gd name="connsiteX5" fmla="*/ 165435 w 330870"/>
                    <a:gd name="connsiteY5" fmla="*/ 21431 h 89015"/>
                    <a:gd name="connsiteX6" fmla="*/ 27339 w 330870"/>
                    <a:gd name="connsiteY6" fmla="*/ 68470 h 89015"/>
                    <a:gd name="connsiteX7" fmla="*/ 10495 w 330870"/>
                    <a:gd name="connsiteY7" fmla="*/ 89015 h 89015"/>
                    <a:gd name="connsiteX8" fmla="*/ 0 w 330870"/>
                    <a:gd name="connsiteY8" fmla="*/ 80384 h 89015"/>
                    <a:gd name="connsiteX9" fmla="*/ 27339 w 330870"/>
                    <a:gd name="connsiteY9" fmla="*/ 47039 h 89015"/>
                    <a:gd name="connsiteX10" fmla="*/ 165435 w 330870"/>
                    <a:gd name="connsiteY10" fmla="*/ 0 h 8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0870" h="89015">
                      <a:moveTo>
                        <a:pt x="165435" y="0"/>
                      </a:moveTo>
                      <a:cubicBezTo>
                        <a:pt x="219365" y="0"/>
                        <a:pt x="268189" y="17976"/>
                        <a:pt x="303531" y="47039"/>
                      </a:cubicBezTo>
                      <a:lnTo>
                        <a:pt x="330870" y="80384"/>
                      </a:lnTo>
                      <a:lnTo>
                        <a:pt x="320375" y="89015"/>
                      </a:lnTo>
                      <a:lnTo>
                        <a:pt x="303531" y="68470"/>
                      </a:lnTo>
                      <a:cubicBezTo>
                        <a:pt x="268189" y="39407"/>
                        <a:pt x="219365" y="21431"/>
                        <a:pt x="165435" y="21431"/>
                      </a:cubicBezTo>
                      <a:cubicBezTo>
                        <a:pt x="111506" y="21431"/>
                        <a:pt x="62681" y="39407"/>
                        <a:pt x="27339" y="68470"/>
                      </a:cubicBezTo>
                      <a:lnTo>
                        <a:pt x="10495" y="89015"/>
                      </a:lnTo>
                      <a:lnTo>
                        <a:pt x="0" y="80384"/>
                      </a:lnTo>
                      <a:lnTo>
                        <a:pt x="27339" y="47039"/>
                      </a:lnTo>
                      <a:cubicBezTo>
                        <a:pt x="62681" y="17976"/>
                        <a:pt x="111506" y="0"/>
                        <a:pt x="165435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78F68777-4D83-4527-A6FA-99CEA88DD8C3}"/>
                    </a:ext>
                  </a:extLst>
                </p:cNvPr>
                <p:cNvSpPr/>
                <p:nvPr/>
              </p:nvSpPr>
              <p:spPr>
                <a:xfrm>
                  <a:off x="1285751" y="1395066"/>
                  <a:ext cx="309880" cy="194998"/>
                </a:xfrm>
                <a:custGeom>
                  <a:avLst/>
                  <a:gdLst>
                    <a:gd name="connsiteX0" fmla="*/ 154940 w 309880"/>
                    <a:gd name="connsiteY0" fmla="*/ 0 h 194998"/>
                    <a:gd name="connsiteX1" fmla="*/ 293036 w 309880"/>
                    <a:gd name="connsiteY1" fmla="*/ 47039 h 194998"/>
                    <a:gd name="connsiteX2" fmla="*/ 309880 w 309880"/>
                    <a:gd name="connsiteY2" fmla="*/ 67584 h 194998"/>
                    <a:gd name="connsiteX3" fmla="*/ 154940 w 309880"/>
                    <a:gd name="connsiteY3" fmla="*/ 194998 h 194998"/>
                    <a:gd name="connsiteX4" fmla="*/ 0 w 309880"/>
                    <a:gd name="connsiteY4" fmla="*/ 67584 h 194998"/>
                    <a:gd name="connsiteX5" fmla="*/ 16844 w 309880"/>
                    <a:gd name="connsiteY5" fmla="*/ 47039 h 194998"/>
                    <a:gd name="connsiteX6" fmla="*/ 154940 w 309880"/>
                    <a:gd name="connsiteY6" fmla="*/ 0 h 19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9880" h="194998">
                      <a:moveTo>
                        <a:pt x="154940" y="0"/>
                      </a:moveTo>
                      <a:cubicBezTo>
                        <a:pt x="208870" y="0"/>
                        <a:pt x="257694" y="17976"/>
                        <a:pt x="293036" y="47039"/>
                      </a:cubicBezTo>
                      <a:lnTo>
                        <a:pt x="309880" y="67584"/>
                      </a:lnTo>
                      <a:lnTo>
                        <a:pt x="154940" y="194998"/>
                      </a:lnTo>
                      <a:lnTo>
                        <a:pt x="0" y="67584"/>
                      </a:lnTo>
                      <a:lnTo>
                        <a:pt x="16844" y="47039"/>
                      </a:lnTo>
                      <a:cubicBezTo>
                        <a:pt x="52186" y="17976"/>
                        <a:pt x="101011" y="0"/>
                        <a:pt x="154940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98" name="グループ化 397">
                <a:extLst>
                  <a:ext uri="{FF2B5EF4-FFF2-40B4-BE49-F238E27FC236}">
                    <a16:creationId xmlns:a16="http://schemas.microsoft.com/office/drawing/2014/main" id="{9E3E3C89-7F6B-4A33-9D6B-CC49210DB315}"/>
                  </a:ext>
                </a:extLst>
              </p:cNvPr>
              <p:cNvGrpSpPr/>
              <p:nvPr/>
            </p:nvGrpSpPr>
            <p:grpSpPr>
              <a:xfrm rot="599283">
                <a:off x="1989428" y="2016236"/>
                <a:ext cx="524523" cy="228368"/>
                <a:chOff x="1240496" y="1404553"/>
                <a:chExt cx="524523" cy="228368"/>
              </a:xfrm>
              <a:solidFill>
                <a:srgbClr val="70AD47">
                  <a:lumMod val="75000"/>
                </a:srgbClr>
              </a:solidFill>
            </p:grpSpPr>
            <p:sp>
              <p:nvSpPr>
                <p:cNvPr id="403" name="四角形: 角を丸くする 402">
                  <a:extLst>
                    <a:ext uri="{FF2B5EF4-FFF2-40B4-BE49-F238E27FC236}">
                      <a16:creationId xmlns:a16="http://schemas.microsoft.com/office/drawing/2014/main" id="{CDDFD149-820C-4460-9390-AC2F5E2C8EF7}"/>
                    </a:ext>
                  </a:extLst>
                </p:cNvPr>
                <p:cNvSpPr/>
                <p:nvPr/>
              </p:nvSpPr>
              <p:spPr>
                <a:xfrm>
                  <a:off x="1295266" y="1404553"/>
                  <a:ext cx="379636" cy="88012"/>
                </a:xfrm>
                <a:prstGeom prst="roundRect">
                  <a:avLst>
                    <a:gd name="adj" fmla="val 35607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4" name="四角形: 角を丸くする 403">
                  <a:extLst>
                    <a:ext uri="{FF2B5EF4-FFF2-40B4-BE49-F238E27FC236}">
                      <a16:creationId xmlns:a16="http://schemas.microsoft.com/office/drawing/2014/main" id="{2C70CD39-B588-42C7-B95C-B1438B588913}"/>
                    </a:ext>
                  </a:extLst>
                </p:cNvPr>
                <p:cNvSpPr/>
                <p:nvPr/>
              </p:nvSpPr>
              <p:spPr>
                <a:xfrm>
                  <a:off x="1240496" y="1440272"/>
                  <a:ext cx="473375" cy="88012"/>
                </a:xfrm>
                <a:prstGeom prst="roundRect">
                  <a:avLst>
                    <a:gd name="adj" fmla="val 35607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5" name="四角形: 角を丸くする 404">
                  <a:extLst>
                    <a:ext uri="{FF2B5EF4-FFF2-40B4-BE49-F238E27FC236}">
                      <a16:creationId xmlns:a16="http://schemas.microsoft.com/office/drawing/2014/main" id="{77A0051C-B596-4DAD-A074-DBB7C31CC945}"/>
                    </a:ext>
                  </a:extLst>
                </p:cNvPr>
                <p:cNvSpPr/>
                <p:nvPr/>
              </p:nvSpPr>
              <p:spPr>
                <a:xfrm>
                  <a:off x="1317923" y="1492565"/>
                  <a:ext cx="379636" cy="88012"/>
                </a:xfrm>
                <a:prstGeom prst="roundRect">
                  <a:avLst>
                    <a:gd name="adj" fmla="val 35607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6" name="四角形: 角を丸くする 405">
                  <a:extLst>
                    <a:ext uri="{FF2B5EF4-FFF2-40B4-BE49-F238E27FC236}">
                      <a16:creationId xmlns:a16="http://schemas.microsoft.com/office/drawing/2014/main" id="{DCA4F7BD-79E8-478B-B757-BEA79293ACB5}"/>
                    </a:ext>
                  </a:extLst>
                </p:cNvPr>
                <p:cNvSpPr/>
                <p:nvPr/>
              </p:nvSpPr>
              <p:spPr>
                <a:xfrm>
                  <a:off x="1385383" y="1544909"/>
                  <a:ext cx="379636" cy="88012"/>
                </a:xfrm>
                <a:prstGeom prst="roundRect">
                  <a:avLst>
                    <a:gd name="adj" fmla="val 35607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2C21FFE4-7D08-4129-9912-87AC729251B7}"/>
                  </a:ext>
                </a:extLst>
              </p:cNvPr>
              <p:cNvGrpSpPr/>
              <p:nvPr/>
            </p:nvGrpSpPr>
            <p:grpSpPr>
              <a:xfrm rot="20295364">
                <a:off x="2359706" y="1925101"/>
                <a:ext cx="371475" cy="365089"/>
                <a:chOff x="3724275" y="1608436"/>
                <a:chExt cx="447675" cy="388603"/>
              </a:xfrm>
            </p:grpSpPr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70FD232A-18B8-43D6-A307-3A9F22FBFA4E}"/>
                    </a:ext>
                  </a:extLst>
                </p:cNvPr>
                <p:cNvSpPr/>
                <p:nvPr/>
              </p:nvSpPr>
              <p:spPr>
                <a:xfrm>
                  <a:off x="3724275" y="1652886"/>
                  <a:ext cx="447675" cy="344153"/>
                </a:xfrm>
                <a:custGeom>
                  <a:avLst/>
                  <a:gdLst>
                    <a:gd name="connsiteX0" fmla="*/ 301625 w 590550"/>
                    <a:gd name="connsiteY0" fmla="*/ 0 h 453989"/>
                    <a:gd name="connsiteX1" fmla="*/ 439123 w 590550"/>
                    <a:gd name="connsiteY1" fmla="*/ 74287 h 453989"/>
                    <a:gd name="connsiteX2" fmla="*/ 446083 w 590550"/>
                    <a:gd name="connsiteY2" fmla="*/ 102383 h 453989"/>
                    <a:gd name="connsiteX3" fmla="*/ 499410 w 590550"/>
                    <a:gd name="connsiteY3" fmla="*/ 111158 h 453989"/>
                    <a:gd name="connsiteX4" fmla="*/ 590550 w 590550"/>
                    <a:gd name="connsiteY4" fmla="*/ 223231 h 453989"/>
                    <a:gd name="connsiteX5" fmla="*/ 578823 w 590550"/>
                    <a:gd name="connsiteY5" fmla="*/ 270575 h 453989"/>
                    <a:gd name="connsiteX6" fmla="*/ 547504 w 590550"/>
                    <a:gd name="connsiteY6" fmla="*/ 308439 h 453989"/>
                    <a:gd name="connsiteX7" fmla="*/ 550863 w 590550"/>
                    <a:gd name="connsiteY7" fmla="*/ 326550 h 453989"/>
                    <a:gd name="connsiteX8" fmla="*/ 401638 w 590550"/>
                    <a:gd name="connsiteY8" fmla="*/ 448181 h 453989"/>
                    <a:gd name="connsiteX9" fmla="*/ 343553 w 590550"/>
                    <a:gd name="connsiteY9" fmla="*/ 438623 h 453989"/>
                    <a:gd name="connsiteX10" fmla="*/ 313260 w 590550"/>
                    <a:gd name="connsiteY10" fmla="*/ 421976 h 453989"/>
                    <a:gd name="connsiteX11" fmla="*/ 272399 w 590550"/>
                    <a:gd name="connsiteY11" fmla="*/ 444431 h 453989"/>
                    <a:gd name="connsiteX12" fmla="*/ 214314 w 590550"/>
                    <a:gd name="connsiteY12" fmla="*/ 453989 h 453989"/>
                    <a:gd name="connsiteX13" fmla="*/ 65089 w 590550"/>
                    <a:gd name="connsiteY13" fmla="*/ 332358 h 453989"/>
                    <a:gd name="connsiteX14" fmla="*/ 67568 w 590550"/>
                    <a:gd name="connsiteY14" fmla="*/ 322350 h 453989"/>
                    <a:gd name="connsiteX15" fmla="*/ 43707 w 590550"/>
                    <a:gd name="connsiteY15" fmla="*/ 309237 h 453989"/>
                    <a:gd name="connsiteX16" fmla="*/ 0 w 590550"/>
                    <a:gd name="connsiteY16" fmla="*/ 223231 h 453989"/>
                    <a:gd name="connsiteX17" fmla="*/ 149225 w 590550"/>
                    <a:gd name="connsiteY17" fmla="*/ 101600 h 453989"/>
                    <a:gd name="connsiteX18" fmla="*/ 157043 w 590550"/>
                    <a:gd name="connsiteY18" fmla="*/ 102886 h 453989"/>
                    <a:gd name="connsiteX19" fmla="*/ 164127 w 590550"/>
                    <a:gd name="connsiteY19" fmla="*/ 74287 h 453989"/>
                    <a:gd name="connsiteX20" fmla="*/ 301625 w 590550"/>
                    <a:gd name="connsiteY20" fmla="*/ 0 h 453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0550" h="453989">
                      <a:moveTo>
                        <a:pt x="301625" y="0"/>
                      </a:moveTo>
                      <a:cubicBezTo>
                        <a:pt x="363436" y="0"/>
                        <a:pt x="416470" y="30631"/>
                        <a:pt x="439123" y="74287"/>
                      </a:cubicBezTo>
                      <a:lnTo>
                        <a:pt x="446083" y="102383"/>
                      </a:lnTo>
                      <a:lnTo>
                        <a:pt x="499410" y="111158"/>
                      </a:lnTo>
                      <a:cubicBezTo>
                        <a:pt x="552970" y="129623"/>
                        <a:pt x="590550" y="172850"/>
                        <a:pt x="590550" y="223231"/>
                      </a:cubicBezTo>
                      <a:cubicBezTo>
                        <a:pt x="590550" y="240025"/>
                        <a:pt x="586375" y="256024"/>
                        <a:pt x="578823" y="270575"/>
                      </a:cubicBezTo>
                      <a:lnTo>
                        <a:pt x="547504" y="308439"/>
                      </a:lnTo>
                      <a:lnTo>
                        <a:pt x="550863" y="326550"/>
                      </a:lnTo>
                      <a:cubicBezTo>
                        <a:pt x="550863" y="393725"/>
                        <a:pt x="484053" y="448181"/>
                        <a:pt x="401638" y="448181"/>
                      </a:cubicBezTo>
                      <a:cubicBezTo>
                        <a:pt x="381034" y="448181"/>
                        <a:pt x="361406" y="444778"/>
                        <a:pt x="343553" y="438623"/>
                      </a:cubicBezTo>
                      <a:lnTo>
                        <a:pt x="313260" y="421976"/>
                      </a:lnTo>
                      <a:lnTo>
                        <a:pt x="272399" y="444431"/>
                      </a:lnTo>
                      <a:cubicBezTo>
                        <a:pt x="254546" y="450586"/>
                        <a:pt x="234918" y="453989"/>
                        <a:pt x="214314" y="453989"/>
                      </a:cubicBezTo>
                      <a:cubicBezTo>
                        <a:pt x="131899" y="453989"/>
                        <a:pt x="65089" y="399533"/>
                        <a:pt x="65089" y="332358"/>
                      </a:cubicBezTo>
                      <a:lnTo>
                        <a:pt x="67568" y="322350"/>
                      </a:lnTo>
                      <a:lnTo>
                        <a:pt x="43707" y="309237"/>
                      </a:lnTo>
                      <a:cubicBezTo>
                        <a:pt x="16702" y="287226"/>
                        <a:pt x="0" y="256819"/>
                        <a:pt x="0" y="223231"/>
                      </a:cubicBezTo>
                      <a:cubicBezTo>
                        <a:pt x="0" y="156056"/>
                        <a:pt x="66810" y="101600"/>
                        <a:pt x="149225" y="101600"/>
                      </a:cubicBezTo>
                      <a:lnTo>
                        <a:pt x="157043" y="102886"/>
                      </a:lnTo>
                      <a:lnTo>
                        <a:pt x="164127" y="74287"/>
                      </a:lnTo>
                      <a:cubicBezTo>
                        <a:pt x="186780" y="30631"/>
                        <a:pt x="239814" y="0"/>
                        <a:pt x="301625" y="0"/>
                      </a:cubicBezTo>
                      <a:close/>
                    </a:path>
                  </a:pathLst>
                </a:custGeom>
                <a:solidFill>
                  <a:srgbClr val="FF9933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293A5374-301A-4082-977E-25F538079B10}"/>
                    </a:ext>
                  </a:extLst>
                </p:cNvPr>
                <p:cNvSpPr/>
                <p:nvPr/>
              </p:nvSpPr>
              <p:spPr>
                <a:xfrm>
                  <a:off x="3724275" y="1608436"/>
                  <a:ext cx="447675" cy="344153"/>
                </a:xfrm>
                <a:custGeom>
                  <a:avLst/>
                  <a:gdLst>
                    <a:gd name="connsiteX0" fmla="*/ 301625 w 590550"/>
                    <a:gd name="connsiteY0" fmla="*/ 0 h 453989"/>
                    <a:gd name="connsiteX1" fmla="*/ 439123 w 590550"/>
                    <a:gd name="connsiteY1" fmla="*/ 74287 h 453989"/>
                    <a:gd name="connsiteX2" fmla="*/ 446083 w 590550"/>
                    <a:gd name="connsiteY2" fmla="*/ 102383 h 453989"/>
                    <a:gd name="connsiteX3" fmla="*/ 499410 w 590550"/>
                    <a:gd name="connsiteY3" fmla="*/ 111158 h 453989"/>
                    <a:gd name="connsiteX4" fmla="*/ 590550 w 590550"/>
                    <a:gd name="connsiteY4" fmla="*/ 223231 h 453989"/>
                    <a:gd name="connsiteX5" fmla="*/ 578823 w 590550"/>
                    <a:gd name="connsiteY5" fmla="*/ 270575 h 453989"/>
                    <a:gd name="connsiteX6" fmla="*/ 547504 w 590550"/>
                    <a:gd name="connsiteY6" fmla="*/ 308439 h 453989"/>
                    <a:gd name="connsiteX7" fmla="*/ 550863 w 590550"/>
                    <a:gd name="connsiteY7" fmla="*/ 326550 h 453989"/>
                    <a:gd name="connsiteX8" fmla="*/ 401638 w 590550"/>
                    <a:gd name="connsiteY8" fmla="*/ 448181 h 453989"/>
                    <a:gd name="connsiteX9" fmla="*/ 343553 w 590550"/>
                    <a:gd name="connsiteY9" fmla="*/ 438623 h 453989"/>
                    <a:gd name="connsiteX10" fmla="*/ 313260 w 590550"/>
                    <a:gd name="connsiteY10" fmla="*/ 421976 h 453989"/>
                    <a:gd name="connsiteX11" fmla="*/ 272399 w 590550"/>
                    <a:gd name="connsiteY11" fmla="*/ 444431 h 453989"/>
                    <a:gd name="connsiteX12" fmla="*/ 214314 w 590550"/>
                    <a:gd name="connsiteY12" fmla="*/ 453989 h 453989"/>
                    <a:gd name="connsiteX13" fmla="*/ 65089 w 590550"/>
                    <a:gd name="connsiteY13" fmla="*/ 332358 h 453989"/>
                    <a:gd name="connsiteX14" fmla="*/ 67568 w 590550"/>
                    <a:gd name="connsiteY14" fmla="*/ 322350 h 453989"/>
                    <a:gd name="connsiteX15" fmla="*/ 43707 w 590550"/>
                    <a:gd name="connsiteY15" fmla="*/ 309237 h 453989"/>
                    <a:gd name="connsiteX16" fmla="*/ 0 w 590550"/>
                    <a:gd name="connsiteY16" fmla="*/ 223231 h 453989"/>
                    <a:gd name="connsiteX17" fmla="*/ 149225 w 590550"/>
                    <a:gd name="connsiteY17" fmla="*/ 101600 h 453989"/>
                    <a:gd name="connsiteX18" fmla="*/ 157043 w 590550"/>
                    <a:gd name="connsiteY18" fmla="*/ 102886 h 453989"/>
                    <a:gd name="connsiteX19" fmla="*/ 164127 w 590550"/>
                    <a:gd name="connsiteY19" fmla="*/ 74287 h 453989"/>
                    <a:gd name="connsiteX20" fmla="*/ 301625 w 590550"/>
                    <a:gd name="connsiteY20" fmla="*/ 0 h 453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0550" h="453989">
                      <a:moveTo>
                        <a:pt x="301625" y="0"/>
                      </a:moveTo>
                      <a:cubicBezTo>
                        <a:pt x="363436" y="0"/>
                        <a:pt x="416470" y="30631"/>
                        <a:pt x="439123" y="74287"/>
                      </a:cubicBezTo>
                      <a:lnTo>
                        <a:pt x="446083" y="102383"/>
                      </a:lnTo>
                      <a:lnTo>
                        <a:pt x="499410" y="111158"/>
                      </a:lnTo>
                      <a:cubicBezTo>
                        <a:pt x="552970" y="129623"/>
                        <a:pt x="590550" y="172850"/>
                        <a:pt x="590550" y="223231"/>
                      </a:cubicBezTo>
                      <a:cubicBezTo>
                        <a:pt x="590550" y="240025"/>
                        <a:pt x="586375" y="256024"/>
                        <a:pt x="578823" y="270575"/>
                      </a:cubicBezTo>
                      <a:lnTo>
                        <a:pt x="547504" y="308439"/>
                      </a:lnTo>
                      <a:lnTo>
                        <a:pt x="550863" y="326550"/>
                      </a:lnTo>
                      <a:cubicBezTo>
                        <a:pt x="550863" y="393725"/>
                        <a:pt x="484053" y="448181"/>
                        <a:pt x="401638" y="448181"/>
                      </a:cubicBezTo>
                      <a:cubicBezTo>
                        <a:pt x="381034" y="448181"/>
                        <a:pt x="361406" y="444778"/>
                        <a:pt x="343553" y="438623"/>
                      </a:cubicBezTo>
                      <a:lnTo>
                        <a:pt x="313260" y="421976"/>
                      </a:lnTo>
                      <a:lnTo>
                        <a:pt x="272399" y="444431"/>
                      </a:lnTo>
                      <a:cubicBezTo>
                        <a:pt x="254546" y="450586"/>
                        <a:pt x="234918" y="453989"/>
                        <a:pt x="214314" y="453989"/>
                      </a:cubicBezTo>
                      <a:cubicBezTo>
                        <a:pt x="131899" y="453989"/>
                        <a:pt x="65089" y="399533"/>
                        <a:pt x="65089" y="332358"/>
                      </a:cubicBezTo>
                      <a:lnTo>
                        <a:pt x="67568" y="322350"/>
                      </a:lnTo>
                      <a:lnTo>
                        <a:pt x="43707" y="309237"/>
                      </a:lnTo>
                      <a:cubicBezTo>
                        <a:pt x="16702" y="287226"/>
                        <a:pt x="0" y="256819"/>
                        <a:pt x="0" y="223231"/>
                      </a:cubicBezTo>
                      <a:cubicBezTo>
                        <a:pt x="0" y="156056"/>
                        <a:pt x="66810" y="101600"/>
                        <a:pt x="149225" y="101600"/>
                      </a:cubicBezTo>
                      <a:lnTo>
                        <a:pt x="157043" y="102886"/>
                      </a:lnTo>
                      <a:lnTo>
                        <a:pt x="164127" y="74287"/>
                      </a:lnTo>
                      <a:cubicBezTo>
                        <a:pt x="186780" y="30631"/>
                        <a:pt x="239814" y="0"/>
                        <a:pt x="301625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2" name="円: 塗りつぶしなし 401">
                  <a:extLst>
                    <a:ext uri="{FF2B5EF4-FFF2-40B4-BE49-F238E27FC236}">
                      <a16:creationId xmlns:a16="http://schemas.microsoft.com/office/drawing/2014/main" id="{7811E12E-D44A-405E-882E-C987261430F7}"/>
                    </a:ext>
                  </a:extLst>
                </p:cNvPr>
                <p:cNvSpPr/>
                <p:nvPr/>
              </p:nvSpPr>
              <p:spPr>
                <a:xfrm>
                  <a:off x="3835399" y="1702490"/>
                  <a:ext cx="225425" cy="170144"/>
                </a:xfrm>
                <a:prstGeom prst="donut">
                  <a:avLst>
                    <a:gd name="adj" fmla="val 11905"/>
                  </a:avLst>
                </a:prstGeom>
                <a:solidFill>
                  <a:srgbClr val="FF66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C1703620-5674-4CC8-B83D-6778240A1F2B}"/>
              </a:ext>
            </a:extLst>
          </p:cNvPr>
          <p:cNvGrpSpPr/>
          <p:nvPr/>
        </p:nvGrpSpPr>
        <p:grpSpPr>
          <a:xfrm>
            <a:off x="835598" y="1747226"/>
            <a:ext cx="3197294" cy="3273210"/>
            <a:chOff x="835598" y="1747226"/>
            <a:chExt cx="3197294" cy="3273210"/>
          </a:xfrm>
        </p:grpSpPr>
        <p:sp>
          <p:nvSpPr>
            <p:cNvPr id="36" name="テキスト ボックス 35">
              <a:extLst>
                <a:ext uri="{FF2B5EF4-FFF2-40B4-BE49-F238E27FC236}">
                  <a16:creationId xmlns:a16="http://schemas.microsoft.com/office/drawing/2014/main" id="{3CB04A6A-25BF-4326-BF28-A468FCD33FF0}"/>
                </a:ext>
              </a:extLst>
            </p:cNvPr>
            <p:cNvSpPr txBox="1"/>
            <p:nvPr/>
          </p:nvSpPr>
          <p:spPr>
            <a:xfrm>
              <a:off x="1432076" y="4374105"/>
              <a:ext cx="203132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たまねぎ</a:t>
              </a:r>
            </a:p>
          </p:txBody>
        </p:sp>
        <p:grpSp>
          <p:nvGrpSpPr>
            <p:cNvPr id="507" name="グループ化 506">
              <a:extLst>
                <a:ext uri="{FF2B5EF4-FFF2-40B4-BE49-F238E27FC236}">
                  <a16:creationId xmlns:a16="http://schemas.microsoft.com/office/drawing/2014/main" id="{55EA17A9-7714-406F-9502-9A9E4B5627F0}"/>
                </a:ext>
              </a:extLst>
            </p:cNvPr>
            <p:cNvGrpSpPr/>
            <p:nvPr/>
          </p:nvGrpSpPr>
          <p:grpSpPr>
            <a:xfrm>
              <a:off x="835598" y="1747226"/>
              <a:ext cx="3197294" cy="2134134"/>
              <a:chOff x="4885999" y="2887965"/>
              <a:chExt cx="2562286" cy="1710278"/>
            </a:xfrm>
          </p:grpSpPr>
          <p:grpSp>
            <p:nvGrpSpPr>
              <p:cNvPr id="508" name="グループ化 507">
                <a:extLst>
                  <a:ext uri="{FF2B5EF4-FFF2-40B4-BE49-F238E27FC236}">
                    <a16:creationId xmlns:a16="http://schemas.microsoft.com/office/drawing/2014/main" id="{D63BCBCD-767D-4EEF-BD4F-6F181B14A107}"/>
                  </a:ext>
                </a:extLst>
              </p:cNvPr>
              <p:cNvGrpSpPr/>
              <p:nvPr/>
            </p:nvGrpSpPr>
            <p:grpSpPr>
              <a:xfrm>
                <a:off x="4885999" y="3061544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539" name="グループ化 538">
                  <a:extLst>
                    <a:ext uri="{FF2B5EF4-FFF2-40B4-BE49-F238E27FC236}">
                      <a16:creationId xmlns:a16="http://schemas.microsoft.com/office/drawing/2014/main" id="{229D67FB-F612-4D52-BE53-1F06B84FE5C9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3FA06413-31F8-4F31-8AB3-B5E1BFBF5B54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43" name="楕円 542">
                    <a:extLst>
                      <a:ext uri="{FF2B5EF4-FFF2-40B4-BE49-F238E27FC236}">
                        <a16:creationId xmlns:a16="http://schemas.microsoft.com/office/drawing/2014/main" id="{5BD5DF00-0B7A-4A4C-9DA4-5CA89B252EF1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540" name="楕円 539">
                  <a:extLst>
                    <a:ext uri="{FF2B5EF4-FFF2-40B4-BE49-F238E27FC236}">
                      <a16:creationId xmlns:a16="http://schemas.microsoft.com/office/drawing/2014/main" id="{0E1951BD-3454-4791-9809-F81AC2B6CC89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B94DBA2C-9CE7-4DC6-9907-9F23294B669D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49DA7C71-CC83-49B1-8E57-AC32D435E2F1}"/>
                  </a:ext>
                </a:extLst>
              </p:cNvPr>
              <p:cNvGrpSpPr/>
              <p:nvPr/>
            </p:nvGrpSpPr>
            <p:grpSpPr>
              <a:xfrm rot="800713">
                <a:off x="6207631" y="2887965"/>
                <a:ext cx="843250" cy="843755"/>
                <a:chOff x="852762" y="2376956"/>
                <a:chExt cx="843250" cy="843755"/>
              </a:xfrm>
            </p:grpSpPr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E26E51A4-EA0A-4248-9C5D-7487D7407A0D}"/>
                    </a:ext>
                  </a:extLst>
                </p:cNvPr>
                <p:cNvSpPr/>
                <p:nvPr/>
              </p:nvSpPr>
              <p:spPr bwMode="auto">
                <a:xfrm>
                  <a:off x="852762" y="2376956"/>
                  <a:ext cx="843250" cy="843755"/>
                </a:xfrm>
                <a:custGeom>
                  <a:avLst/>
                  <a:gdLst>
                    <a:gd name="connsiteX0" fmla="*/ 383645 w 843250"/>
                    <a:gd name="connsiteY0" fmla="*/ 0 h 843755"/>
                    <a:gd name="connsiteX1" fmla="*/ 456387 w 843250"/>
                    <a:gd name="connsiteY1" fmla="*/ 0 h 843755"/>
                    <a:gd name="connsiteX2" fmla="*/ 519296 w 843250"/>
                    <a:gd name="connsiteY2" fmla="*/ 131860 h 843755"/>
                    <a:gd name="connsiteX3" fmla="*/ 585741 w 843250"/>
                    <a:gd name="connsiteY3" fmla="*/ 149534 h 843755"/>
                    <a:gd name="connsiteX4" fmla="*/ 843250 w 843250"/>
                    <a:gd name="connsiteY4" fmla="*/ 482448 h 843755"/>
                    <a:gd name="connsiteX5" fmla="*/ 421625 w 843250"/>
                    <a:gd name="connsiteY5" fmla="*/ 843755 h 843755"/>
                    <a:gd name="connsiteX6" fmla="*/ 0 w 843250"/>
                    <a:gd name="connsiteY6" fmla="*/ 482448 h 843755"/>
                    <a:gd name="connsiteX7" fmla="*/ 257510 w 843250"/>
                    <a:gd name="connsiteY7" fmla="*/ 149534 h 843755"/>
                    <a:gd name="connsiteX8" fmla="*/ 320268 w 843250"/>
                    <a:gd name="connsiteY8" fmla="*/ 132840 h 843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250" h="843755">
                      <a:moveTo>
                        <a:pt x="383645" y="0"/>
                      </a:moveTo>
                      <a:lnTo>
                        <a:pt x="456387" y="0"/>
                      </a:lnTo>
                      <a:lnTo>
                        <a:pt x="519296" y="131860"/>
                      </a:lnTo>
                      <a:lnTo>
                        <a:pt x="585741" y="149534"/>
                      </a:lnTo>
                      <a:cubicBezTo>
                        <a:pt x="737068" y="204384"/>
                        <a:pt x="843250" y="332790"/>
                        <a:pt x="843250" y="482448"/>
                      </a:cubicBezTo>
                      <a:cubicBezTo>
                        <a:pt x="843250" y="681992"/>
                        <a:pt x="654482" y="843755"/>
                        <a:pt x="421625" y="843755"/>
                      </a:cubicBezTo>
                      <a:cubicBezTo>
                        <a:pt x="188768" y="843755"/>
                        <a:pt x="0" y="681992"/>
                        <a:pt x="0" y="482448"/>
                      </a:cubicBezTo>
                      <a:cubicBezTo>
                        <a:pt x="0" y="332790"/>
                        <a:pt x="106182" y="204384"/>
                        <a:pt x="257510" y="149534"/>
                      </a:cubicBezTo>
                      <a:lnTo>
                        <a:pt x="320268" y="13284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35" name="グループ化 534">
                  <a:extLst>
                    <a:ext uri="{FF2B5EF4-FFF2-40B4-BE49-F238E27FC236}">
                      <a16:creationId xmlns:a16="http://schemas.microsoft.com/office/drawing/2014/main" id="{158EFA8E-B6E9-46F9-B79A-BD3A2486687E}"/>
                    </a:ext>
                  </a:extLst>
                </p:cNvPr>
                <p:cNvGrpSpPr/>
                <p:nvPr/>
              </p:nvGrpSpPr>
              <p:grpSpPr>
                <a:xfrm>
                  <a:off x="915238" y="2381250"/>
                  <a:ext cx="718300" cy="826294"/>
                  <a:chOff x="897877" y="2376957"/>
                  <a:chExt cx="753021" cy="843753"/>
                </a:xfrm>
              </p:grpSpPr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1CC943B2-0EC5-4E7E-8422-C87AB1AADC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7877" y="2376957"/>
                    <a:ext cx="753021" cy="843753"/>
                  </a:xfrm>
                  <a:custGeom>
                    <a:avLst/>
                    <a:gdLst>
                      <a:gd name="connsiteX0" fmla="*/ 561527 w 1209994"/>
                      <a:gd name="connsiteY0" fmla="*/ 0 h 1369205"/>
                      <a:gd name="connsiteX1" fmla="*/ 648464 w 1209994"/>
                      <a:gd name="connsiteY1" fmla="*/ 0 h 1369205"/>
                      <a:gd name="connsiteX2" fmla="*/ 743213 w 1209994"/>
                      <a:gd name="connsiteY2" fmla="*/ 213393 h 1369205"/>
                      <a:gd name="connsiteX3" fmla="*/ 840490 w 1209994"/>
                      <a:gd name="connsiteY3" fmla="*/ 242656 h 1369205"/>
                      <a:gd name="connsiteX4" fmla="*/ 1209994 w 1209994"/>
                      <a:gd name="connsiteY4" fmla="*/ 782893 h 1369205"/>
                      <a:gd name="connsiteX5" fmla="*/ 604997 w 1209994"/>
                      <a:gd name="connsiteY5" fmla="*/ 1369205 h 1369205"/>
                      <a:gd name="connsiteX6" fmla="*/ 0 w 1209994"/>
                      <a:gd name="connsiteY6" fmla="*/ 782893 h 1369205"/>
                      <a:gd name="connsiteX7" fmla="*/ 369505 w 1209994"/>
                      <a:gd name="connsiteY7" fmla="*/ 242656 h 1369205"/>
                      <a:gd name="connsiteX8" fmla="*/ 466778 w 1209994"/>
                      <a:gd name="connsiteY8" fmla="*/ 21339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9994" h="1369205">
                        <a:moveTo>
                          <a:pt x="561527" y="0"/>
                        </a:moveTo>
                        <a:lnTo>
                          <a:pt x="648464" y="0"/>
                        </a:lnTo>
                        <a:lnTo>
                          <a:pt x="743213" y="213393"/>
                        </a:lnTo>
                        <a:lnTo>
                          <a:pt x="840490" y="242656"/>
                        </a:lnTo>
                        <a:cubicBezTo>
                          <a:pt x="1057632" y="331664"/>
                          <a:pt x="1209994" y="540035"/>
                          <a:pt x="1209994" y="782893"/>
                        </a:cubicBezTo>
                        <a:cubicBezTo>
                          <a:pt x="1209994" y="1106704"/>
                          <a:pt x="939128" y="1369205"/>
                          <a:pt x="604997" y="1369205"/>
                        </a:cubicBezTo>
                        <a:cubicBezTo>
                          <a:pt x="270866" y="1369205"/>
                          <a:pt x="0" y="1106704"/>
                          <a:pt x="0" y="782893"/>
                        </a:cubicBezTo>
                        <a:cubicBezTo>
                          <a:pt x="0" y="540035"/>
                          <a:pt x="152362" y="331664"/>
                          <a:pt x="369505" y="242656"/>
                        </a:cubicBezTo>
                        <a:lnTo>
                          <a:pt x="466778" y="213394"/>
                        </a:lnTo>
                        <a:close/>
                      </a:path>
                    </a:pathLst>
                  </a:custGeom>
                  <a:gradFill>
                    <a:gsLst>
                      <a:gs pos="90000">
                        <a:srgbClr val="FF9933"/>
                      </a:gs>
                      <a:gs pos="10000">
                        <a:srgbClr val="FFFF99"/>
                      </a:gs>
                      <a:gs pos="50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AEB42322-442B-4740-A37A-C3205041BB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90244" y="2376957"/>
                    <a:ext cx="568289" cy="843753"/>
                  </a:xfrm>
                  <a:custGeom>
                    <a:avLst/>
                    <a:gdLst>
                      <a:gd name="connsiteX0" fmla="*/ 447345 w 920862"/>
                      <a:gd name="connsiteY0" fmla="*/ 0 h 1369205"/>
                      <a:gd name="connsiteX1" fmla="*/ 473513 w 920862"/>
                      <a:gd name="connsiteY1" fmla="*/ 0 h 1369205"/>
                      <a:gd name="connsiteX2" fmla="*/ 548382 w 920862"/>
                      <a:gd name="connsiteY2" fmla="*/ 207871 h 1369205"/>
                      <a:gd name="connsiteX3" fmla="*/ 553224 w 920862"/>
                      <a:gd name="connsiteY3" fmla="*/ 208493 h 1369205"/>
                      <a:gd name="connsiteX4" fmla="*/ 920862 w 920862"/>
                      <a:gd name="connsiteY4" fmla="*/ 782893 h 1369205"/>
                      <a:gd name="connsiteX5" fmla="*/ 460431 w 920862"/>
                      <a:gd name="connsiteY5" fmla="*/ 1369205 h 1369205"/>
                      <a:gd name="connsiteX6" fmla="*/ 0 w 920862"/>
                      <a:gd name="connsiteY6" fmla="*/ 782893 h 1369205"/>
                      <a:gd name="connsiteX7" fmla="*/ 367638 w 920862"/>
                      <a:gd name="connsiteY7" fmla="*/ 208493 h 1369205"/>
                      <a:gd name="connsiteX8" fmla="*/ 372477 w 920862"/>
                      <a:gd name="connsiteY8" fmla="*/ 207872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862" h="1369205">
                        <a:moveTo>
                          <a:pt x="447345" y="0"/>
                        </a:moveTo>
                        <a:lnTo>
                          <a:pt x="473513" y="0"/>
                        </a:lnTo>
                        <a:lnTo>
                          <a:pt x="548382" y="207871"/>
                        </a:lnTo>
                        <a:lnTo>
                          <a:pt x="553224" y="208493"/>
                        </a:lnTo>
                        <a:cubicBezTo>
                          <a:pt x="763035" y="263164"/>
                          <a:pt x="920862" y="499559"/>
                          <a:pt x="920862" y="782893"/>
                        </a:cubicBezTo>
                        <a:cubicBezTo>
                          <a:pt x="920862" y="1106704"/>
                          <a:pt x="714720" y="1369205"/>
                          <a:pt x="460431" y="1369205"/>
                        </a:cubicBezTo>
                        <a:cubicBezTo>
                          <a:pt x="206142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157827" y="263164"/>
                          <a:pt x="367638" y="208493"/>
                        </a:cubicBezTo>
                        <a:lnTo>
                          <a:pt x="372477" y="207872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0A8006E5-0B8B-4ABD-8980-6E2ABDBD766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50010" y="2376957"/>
                    <a:ext cx="248756" cy="843753"/>
                  </a:xfrm>
                  <a:custGeom>
                    <a:avLst/>
                    <a:gdLst>
                      <a:gd name="connsiteX0" fmla="*/ 229769 w 467732"/>
                      <a:gd name="connsiteY0" fmla="*/ 0 h 1369205"/>
                      <a:gd name="connsiteX1" fmla="*/ 237961 w 467732"/>
                      <a:gd name="connsiteY1" fmla="*/ 0 h 1369205"/>
                      <a:gd name="connsiteX2" fmla="*/ 260899 w 467732"/>
                      <a:gd name="connsiteY2" fmla="*/ 203413 h 1369205"/>
                      <a:gd name="connsiteX3" fmla="*/ 280999 w 467732"/>
                      <a:gd name="connsiteY3" fmla="*/ 208493 h 1369205"/>
                      <a:gd name="connsiteX4" fmla="*/ 467732 w 467732"/>
                      <a:gd name="connsiteY4" fmla="*/ 782893 h 1369205"/>
                      <a:gd name="connsiteX5" fmla="*/ 233866 w 467732"/>
                      <a:gd name="connsiteY5" fmla="*/ 1369205 h 1369205"/>
                      <a:gd name="connsiteX6" fmla="*/ 0 w 467732"/>
                      <a:gd name="connsiteY6" fmla="*/ 782893 h 1369205"/>
                      <a:gd name="connsiteX7" fmla="*/ 186734 w 467732"/>
                      <a:gd name="connsiteY7" fmla="*/ 208493 h 1369205"/>
                      <a:gd name="connsiteX8" fmla="*/ 206832 w 467732"/>
                      <a:gd name="connsiteY8" fmla="*/ 20341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7732" h="1369205">
                        <a:moveTo>
                          <a:pt x="229769" y="0"/>
                        </a:moveTo>
                        <a:lnTo>
                          <a:pt x="237961" y="0"/>
                        </a:lnTo>
                        <a:lnTo>
                          <a:pt x="260899" y="203413"/>
                        </a:lnTo>
                        <a:lnTo>
                          <a:pt x="280999" y="208493"/>
                        </a:lnTo>
                        <a:cubicBezTo>
                          <a:pt x="387567" y="263164"/>
                          <a:pt x="467732" y="499559"/>
                          <a:pt x="467732" y="782893"/>
                        </a:cubicBezTo>
                        <a:cubicBezTo>
                          <a:pt x="467732" y="1106704"/>
                          <a:pt x="363027" y="1369205"/>
                          <a:pt x="233866" y="1369205"/>
                        </a:cubicBezTo>
                        <a:cubicBezTo>
                          <a:pt x="104705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80165" y="263164"/>
                          <a:pt x="186734" y="208493"/>
                        </a:cubicBezTo>
                        <a:lnTo>
                          <a:pt x="206832" y="203414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95E88E59-7BF2-4917-9894-2EB86D8DE829}"/>
                  </a:ext>
                </a:extLst>
              </p:cNvPr>
              <p:cNvGrpSpPr/>
              <p:nvPr/>
            </p:nvGrpSpPr>
            <p:grpSpPr>
              <a:xfrm rot="21380907">
                <a:off x="5389540" y="2895428"/>
                <a:ext cx="843250" cy="843755"/>
                <a:chOff x="852762" y="2376956"/>
                <a:chExt cx="843250" cy="843755"/>
              </a:xfrm>
            </p:grpSpPr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919B76C8-FF57-4CE4-97A4-D87778F07430}"/>
                    </a:ext>
                  </a:extLst>
                </p:cNvPr>
                <p:cNvSpPr/>
                <p:nvPr/>
              </p:nvSpPr>
              <p:spPr bwMode="auto">
                <a:xfrm>
                  <a:off x="852762" y="2376956"/>
                  <a:ext cx="843250" cy="843755"/>
                </a:xfrm>
                <a:custGeom>
                  <a:avLst/>
                  <a:gdLst>
                    <a:gd name="connsiteX0" fmla="*/ 383645 w 843250"/>
                    <a:gd name="connsiteY0" fmla="*/ 0 h 843755"/>
                    <a:gd name="connsiteX1" fmla="*/ 456387 w 843250"/>
                    <a:gd name="connsiteY1" fmla="*/ 0 h 843755"/>
                    <a:gd name="connsiteX2" fmla="*/ 519296 w 843250"/>
                    <a:gd name="connsiteY2" fmla="*/ 131860 h 843755"/>
                    <a:gd name="connsiteX3" fmla="*/ 585741 w 843250"/>
                    <a:gd name="connsiteY3" fmla="*/ 149534 h 843755"/>
                    <a:gd name="connsiteX4" fmla="*/ 843250 w 843250"/>
                    <a:gd name="connsiteY4" fmla="*/ 482448 h 843755"/>
                    <a:gd name="connsiteX5" fmla="*/ 421625 w 843250"/>
                    <a:gd name="connsiteY5" fmla="*/ 843755 h 843755"/>
                    <a:gd name="connsiteX6" fmla="*/ 0 w 843250"/>
                    <a:gd name="connsiteY6" fmla="*/ 482448 h 843755"/>
                    <a:gd name="connsiteX7" fmla="*/ 257510 w 843250"/>
                    <a:gd name="connsiteY7" fmla="*/ 149534 h 843755"/>
                    <a:gd name="connsiteX8" fmla="*/ 320268 w 843250"/>
                    <a:gd name="connsiteY8" fmla="*/ 132840 h 843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250" h="843755">
                      <a:moveTo>
                        <a:pt x="383645" y="0"/>
                      </a:moveTo>
                      <a:lnTo>
                        <a:pt x="456387" y="0"/>
                      </a:lnTo>
                      <a:lnTo>
                        <a:pt x="519296" y="131860"/>
                      </a:lnTo>
                      <a:lnTo>
                        <a:pt x="585741" y="149534"/>
                      </a:lnTo>
                      <a:cubicBezTo>
                        <a:pt x="737068" y="204384"/>
                        <a:pt x="843250" y="332790"/>
                        <a:pt x="843250" y="482448"/>
                      </a:cubicBezTo>
                      <a:cubicBezTo>
                        <a:pt x="843250" y="681992"/>
                        <a:pt x="654482" y="843755"/>
                        <a:pt x="421625" y="843755"/>
                      </a:cubicBezTo>
                      <a:cubicBezTo>
                        <a:pt x="188768" y="843755"/>
                        <a:pt x="0" y="681992"/>
                        <a:pt x="0" y="482448"/>
                      </a:cubicBezTo>
                      <a:cubicBezTo>
                        <a:pt x="0" y="332790"/>
                        <a:pt x="106182" y="204384"/>
                        <a:pt x="257510" y="149534"/>
                      </a:cubicBezTo>
                      <a:lnTo>
                        <a:pt x="320268" y="13284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30" name="グループ化 529">
                  <a:extLst>
                    <a:ext uri="{FF2B5EF4-FFF2-40B4-BE49-F238E27FC236}">
                      <a16:creationId xmlns:a16="http://schemas.microsoft.com/office/drawing/2014/main" id="{C776C930-8EA3-4FBD-AD00-3D223345AF50}"/>
                    </a:ext>
                  </a:extLst>
                </p:cNvPr>
                <p:cNvGrpSpPr/>
                <p:nvPr/>
              </p:nvGrpSpPr>
              <p:grpSpPr>
                <a:xfrm>
                  <a:off x="915238" y="2381250"/>
                  <a:ext cx="718300" cy="826294"/>
                  <a:chOff x="897877" y="2376957"/>
                  <a:chExt cx="753021" cy="843753"/>
                </a:xfrm>
              </p:grpSpPr>
              <p:sp>
                <p:nvSpPr>
                  <p:cNvPr id="531" name="フリーフォーム: 図形 530">
                    <a:extLst>
                      <a:ext uri="{FF2B5EF4-FFF2-40B4-BE49-F238E27FC236}">
                        <a16:creationId xmlns:a16="http://schemas.microsoft.com/office/drawing/2014/main" id="{99BD1D66-36CA-4E65-9F91-D8807BDBBE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7877" y="2376957"/>
                    <a:ext cx="753021" cy="843753"/>
                  </a:xfrm>
                  <a:custGeom>
                    <a:avLst/>
                    <a:gdLst>
                      <a:gd name="connsiteX0" fmla="*/ 561527 w 1209994"/>
                      <a:gd name="connsiteY0" fmla="*/ 0 h 1369205"/>
                      <a:gd name="connsiteX1" fmla="*/ 648464 w 1209994"/>
                      <a:gd name="connsiteY1" fmla="*/ 0 h 1369205"/>
                      <a:gd name="connsiteX2" fmla="*/ 743213 w 1209994"/>
                      <a:gd name="connsiteY2" fmla="*/ 213393 h 1369205"/>
                      <a:gd name="connsiteX3" fmla="*/ 840490 w 1209994"/>
                      <a:gd name="connsiteY3" fmla="*/ 242656 h 1369205"/>
                      <a:gd name="connsiteX4" fmla="*/ 1209994 w 1209994"/>
                      <a:gd name="connsiteY4" fmla="*/ 782893 h 1369205"/>
                      <a:gd name="connsiteX5" fmla="*/ 604997 w 1209994"/>
                      <a:gd name="connsiteY5" fmla="*/ 1369205 h 1369205"/>
                      <a:gd name="connsiteX6" fmla="*/ 0 w 1209994"/>
                      <a:gd name="connsiteY6" fmla="*/ 782893 h 1369205"/>
                      <a:gd name="connsiteX7" fmla="*/ 369505 w 1209994"/>
                      <a:gd name="connsiteY7" fmla="*/ 242656 h 1369205"/>
                      <a:gd name="connsiteX8" fmla="*/ 466778 w 1209994"/>
                      <a:gd name="connsiteY8" fmla="*/ 21339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9994" h="1369205">
                        <a:moveTo>
                          <a:pt x="561527" y="0"/>
                        </a:moveTo>
                        <a:lnTo>
                          <a:pt x="648464" y="0"/>
                        </a:lnTo>
                        <a:lnTo>
                          <a:pt x="743213" y="213393"/>
                        </a:lnTo>
                        <a:lnTo>
                          <a:pt x="840490" y="242656"/>
                        </a:lnTo>
                        <a:cubicBezTo>
                          <a:pt x="1057632" y="331664"/>
                          <a:pt x="1209994" y="540035"/>
                          <a:pt x="1209994" y="782893"/>
                        </a:cubicBezTo>
                        <a:cubicBezTo>
                          <a:pt x="1209994" y="1106704"/>
                          <a:pt x="939128" y="1369205"/>
                          <a:pt x="604997" y="1369205"/>
                        </a:cubicBezTo>
                        <a:cubicBezTo>
                          <a:pt x="270866" y="1369205"/>
                          <a:pt x="0" y="1106704"/>
                          <a:pt x="0" y="782893"/>
                        </a:cubicBezTo>
                        <a:cubicBezTo>
                          <a:pt x="0" y="540035"/>
                          <a:pt x="152362" y="331664"/>
                          <a:pt x="369505" y="242656"/>
                        </a:cubicBezTo>
                        <a:lnTo>
                          <a:pt x="466778" y="213394"/>
                        </a:lnTo>
                        <a:close/>
                      </a:path>
                    </a:pathLst>
                  </a:custGeom>
                  <a:gradFill>
                    <a:gsLst>
                      <a:gs pos="90000">
                        <a:srgbClr val="FF9933"/>
                      </a:gs>
                      <a:gs pos="10000">
                        <a:srgbClr val="FFFF99"/>
                      </a:gs>
                      <a:gs pos="50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6C8CCF96-139F-47B5-A8ED-9AB74F84971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90244" y="2376957"/>
                    <a:ext cx="568289" cy="843753"/>
                  </a:xfrm>
                  <a:custGeom>
                    <a:avLst/>
                    <a:gdLst>
                      <a:gd name="connsiteX0" fmla="*/ 447345 w 920862"/>
                      <a:gd name="connsiteY0" fmla="*/ 0 h 1369205"/>
                      <a:gd name="connsiteX1" fmla="*/ 473513 w 920862"/>
                      <a:gd name="connsiteY1" fmla="*/ 0 h 1369205"/>
                      <a:gd name="connsiteX2" fmla="*/ 548382 w 920862"/>
                      <a:gd name="connsiteY2" fmla="*/ 207871 h 1369205"/>
                      <a:gd name="connsiteX3" fmla="*/ 553224 w 920862"/>
                      <a:gd name="connsiteY3" fmla="*/ 208493 h 1369205"/>
                      <a:gd name="connsiteX4" fmla="*/ 920862 w 920862"/>
                      <a:gd name="connsiteY4" fmla="*/ 782893 h 1369205"/>
                      <a:gd name="connsiteX5" fmla="*/ 460431 w 920862"/>
                      <a:gd name="connsiteY5" fmla="*/ 1369205 h 1369205"/>
                      <a:gd name="connsiteX6" fmla="*/ 0 w 920862"/>
                      <a:gd name="connsiteY6" fmla="*/ 782893 h 1369205"/>
                      <a:gd name="connsiteX7" fmla="*/ 367638 w 920862"/>
                      <a:gd name="connsiteY7" fmla="*/ 208493 h 1369205"/>
                      <a:gd name="connsiteX8" fmla="*/ 372477 w 920862"/>
                      <a:gd name="connsiteY8" fmla="*/ 207872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862" h="1369205">
                        <a:moveTo>
                          <a:pt x="447345" y="0"/>
                        </a:moveTo>
                        <a:lnTo>
                          <a:pt x="473513" y="0"/>
                        </a:lnTo>
                        <a:lnTo>
                          <a:pt x="548382" y="207871"/>
                        </a:lnTo>
                        <a:lnTo>
                          <a:pt x="553224" y="208493"/>
                        </a:lnTo>
                        <a:cubicBezTo>
                          <a:pt x="763035" y="263164"/>
                          <a:pt x="920862" y="499559"/>
                          <a:pt x="920862" y="782893"/>
                        </a:cubicBezTo>
                        <a:cubicBezTo>
                          <a:pt x="920862" y="1106704"/>
                          <a:pt x="714720" y="1369205"/>
                          <a:pt x="460431" y="1369205"/>
                        </a:cubicBezTo>
                        <a:cubicBezTo>
                          <a:pt x="206142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157827" y="263164"/>
                          <a:pt x="367638" y="208493"/>
                        </a:cubicBezTo>
                        <a:lnTo>
                          <a:pt x="372477" y="207872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B032C93E-8A24-4376-8242-8F2737790EF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50010" y="2376957"/>
                    <a:ext cx="248756" cy="843753"/>
                  </a:xfrm>
                  <a:custGeom>
                    <a:avLst/>
                    <a:gdLst>
                      <a:gd name="connsiteX0" fmla="*/ 229769 w 467732"/>
                      <a:gd name="connsiteY0" fmla="*/ 0 h 1369205"/>
                      <a:gd name="connsiteX1" fmla="*/ 237961 w 467732"/>
                      <a:gd name="connsiteY1" fmla="*/ 0 h 1369205"/>
                      <a:gd name="connsiteX2" fmla="*/ 260899 w 467732"/>
                      <a:gd name="connsiteY2" fmla="*/ 203413 h 1369205"/>
                      <a:gd name="connsiteX3" fmla="*/ 280999 w 467732"/>
                      <a:gd name="connsiteY3" fmla="*/ 208493 h 1369205"/>
                      <a:gd name="connsiteX4" fmla="*/ 467732 w 467732"/>
                      <a:gd name="connsiteY4" fmla="*/ 782893 h 1369205"/>
                      <a:gd name="connsiteX5" fmla="*/ 233866 w 467732"/>
                      <a:gd name="connsiteY5" fmla="*/ 1369205 h 1369205"/>
                      <a:gd name="connsiteX6" fmla="*/ 0 w 467732"/>
                      <a:gd name="connsiteY6" fmla="*/ 782893 h 1369205"/>
                      <a:gd name="connsiteX7" fmla="*/ 186734 w 467732"/>
                      <a:gd name="connsiteY7" fmla="*/ 208493 h 1369205"/>
                      <a:gd name="connsiteX8" fmla="*/ 206832 w 467732"/>
                      <a:gd name="connsiteY8" fmla="*/ 20341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7732" h="1369205">
                        <a:moveTo>
                          <a:pt x="229769" y="0"/>
                        </a:moveTo>
                        <a:lnTo>
                          <a:pt x="237961" y="0"/>
                        </a:lnTo>
                        <a:lnTo>
                          <a:pt x="260899" y="203413"/>
                        </a:lnTo>
                        <a:lnTo>
                          <a:pt x="280999" y="208493"/>
                        </a:lnTo>
                        <a:cubicBezTo>
                          <a:pt x="387567" y="263164"/>
                          <a:pt x="467732" y="499559"/>
                          <a:pt x="467732" y="782893"/>
                        </a:cubicBezTo>
                        <a:cubicBezTo>
                          <a:pt x="467732" y="1106704"/>
                          <a:pt x="363027" y="1369205"/>
                          <a:pt x="233866" y="1369205"/>
                        </a:cubicBezTo>
                        <a:cubicBezTo>
                          <a:pt x="104705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80165" y="263164"/>
                          <a:pt x="186734" y="208493"/>
                        </a:cubicBezTo>
                        <a:lnTo>
                          <a:pt x="206832" y="203414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511" name="グループ化 510">
                <a:extLst>
                  <a:ext uri="{FF2B5EF4-FFF2-40B4-BE49-F238E27FC236}">
                    <a16:creationId xmlns:a16="http://schemas.microsoft.com/office/drawing/2014/main" id="{D2254350-2983-40FC-B0F9-8DE2DBFA4753}"/>
                  </a:ext>
                </a:extLst>
              </p:cNvPr>
              <p:cNvGrpSpPr/>
              <p:nvPr/>
            </p:nvGrpSpPr>
            <p:grpSpPr>
              <a:xfrm rot="20700065">
                <a:off x="5013928" y="3267631"/>
                <a:ext cx="843250" cy="843755"/>
                <a:chOff x="852762" y="2376956"/>
                <a:chExt cx="843250" cy="843755"/>
              </a:xfrm>
            </p:grpSpPr>
            <p:sp>
              <p:nvSpPr>
                <p:cNvPr id="524" name="フリーフォーム: 図形 523">
                  <a:extLst>
                    <a:ext uri="{FF2B5EF4-FFF2-40B4-BE49-F238E27FC236}">
                      <a16:creationId xmlns:a16="http://schemas.microsoft.com/office/drawing/2014/main" id="{E0D69F45-5145-4F44-82CC-95BCC068051D}"/>
                    </a:ext>
                  </a:extLst>
                </p:cNvPr>
                <p:cNvSpPr/>
                <p:nvPr/>
              </p:nvSpPr>
              <p:spPr bwMode="auto">
                <a:xfrm>
                  <a:off x="852762" y="2376956"/>
                  <a:ext cx="843250" cy="843755"/>
                </a:xfrm>
                <a:custGeom>
                  <a:avLst/>
                  <a:gdLst>
                    <a:gd name="connsiteX0" fmla="*/ 383645 w 843250"/>
                    <a:gd name="connsiteY0" fmla="*/ 0 h 843755"/>
                    <a:gd name="connsiteX1" fmla="*/ 456387 w 843250"/>
                    <a:gd name="connsiteY1" fmla="*/ 0 h 843755"/>
                    <a:gd name="connsiteX2" fmla="*/ 519296 w 843250"/>
                    <a:gd name="connsiteY2" fmla="*/ 131860 h 843755"/>
                    <a:gd name="connsiteX3" fmla="*/ 585741 w 843250"/>
                    <a:gd name="connsiteY3" fmla="*/ 149534 h 843755"/>
                    <a:gd name="connsiteX4" fmla="*/ 843250 w 843250"/>
                    <a:gd name="connsiteY4" fmla="*/ 482448 h 843755"/>
                    <a:gd name="connsiteX5" fmla="*/ 421625 w 843250"/>
                    <a:gd name="connsiteY5" fmla="*/ 843755 h 843755"/>
                    <a:gd name="connsiteX6" fmla="*/ 0 w 843250"/>
                    <a:gd name="connsiteY6" fmla="*/ 482448 h 843755"/>
                    <a:gd name="connsiteX7" fmla="*/ 257510 w 843250"/>
                    <a:gd name="connsiteY7" fmla="*/ 149534 h 843755"/>
                    <a:gd name="connsiteX8" fmla="*/ 320268 w 843250"/>
                    <a:gd name="connsiteY8" fmla="*/ 132840 h 843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250" h="843755">
                      <a:moveTo>
                        <a:pt x="383645" y="0"/>
                      </a:moveTo>
                      <a:lnTo>
                        <a:pt x="456387" y="0"/>
                      </a:lnTo>
                      <a:lnTo>
                        <a:pt x="519296" y="131860"/>
                      </a:lnTo>
                      <a:lnTo>
                        <a:pt x="585741" y="149534"/>
                      </a:lnTo>
                      <a:cubicBezTo>
                        <a:pt x="737068" y="204384"/>
                        <a:pt x="843250" y="332790"/>
                        <a:pt x="843250" y="482448"/>
                      </a:cubicBezTo>
                      <a:cubicBezTo>
                        <a:pt x="843250" y="681992"/>
                        <a:pt x="654482" y="843755"/>
                        <a:pt x="421625" y="843755"/>
                      </a:cubicBezTo>
                      <a:cubicBezTo>
                        <a:pt x="188768" y="843755"/>
                        <a:pt x="0" y="681992"/>
                        <a:pt x="0" y="482448"/>
                      </a:cubicBezTo>
                      <a:cubicBezTo>
                        <a:pt x="0" y="332790"/>
                        <a:pt x="106182" y="204384"/>
                        <a:pt x="257510" y="149534"/>
                      </a:cubicBezTo>
                      <a:lnTo>
                        <a:pt x="320268" y="13284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25" name="グループ化 524">
                  <a:extLst>
                    <a:ext uri="{FF2B5EF4-FFF2-40B4-BE49-F238E27FC236}">
                      <a16:creationId xmlns:a16="http://schemas.microsoft.com/office/drawing/2014/main" id="{39F46CC0-9FEC-4F1B-A076-B2029EAFE221}"/>
                    </a:ext>
                  </a:extLst>
                </p:cNvPr>
                <p:cNvGrpSpPr/>
                <p:nvPr/>
              </p:nvGrpSpPr>
              <p:grpSpPr>
                <a:xfrm>
                  <a:off x="915238" y="2381250"/>
                  <a:ext cx="718300" cy="826294"/>
                  <a:chOff x="897877" y="2376957"/>
                  <a:chExt cx="753021" cy="843753"/>
                </a:xfrm>
              </p:grpSpPr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87928021-8FBF-40F6-9D3E-42F9567B34B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7877" y="2376957"/>
                    <a:ext cx="753021" cy="843753"/>
                  </a:xfrm>
                  <a:custGeom>
                    <a:avLst/>
                    <a:gdLst>
                      <a:gd name="connsiteX0" fmla="*/ 561527 w 1209994"/>
                      <a:gd name="connsiteY0" fmla="*/ 0 h 1369205"/>
                      <a:gd name="connsiteX1" fmla="*/ 648464 w 1209994"/>
                      <a:gd name="connsiteY1" fmla="*/ 0 h 1369205"/>
                      <a:gd name="connsiteX2" fmla="*/ 743213 w 1209994"/>
                      <a:gd name="connsiteY2" fmla="*/ 213393 h 1369205"/>
                      <a:gd name="connsiteX3" fmla="*/ 840490 w 1209994"/>
                      <a:gd name="connsiteY3" fmla="*/ 242656 h 1369205"/>
                      <a:gd name="connsiteX4" fmla="*/ 1209994 w 1209994"/>
                      <a:gd name="connsiteY4" fmla="*/ 782893 h 1369205"/>
                      <a:gd name="connsiteX5" fmla="*/ 604997 w 1209994"/>
                      <a:gd name="connsiteY5" fmla="*/ 1369205 h 1369205"/>
                      <a:gd name="connsiteX6" fmla="*/ 0 w 1209994"/>
                      <a:gd name="connsiteY6" fmla="*/ 782893 h 1369205"/>
                      <a:gd name="connsiteX7" fmla="*/ 369505 w 1209994"/>
                      <a:gd name="connsiteY7" fmla="*/ 242656 h 1369205"/>
                      <a:gd name="connsiteX8" fmla="*/ 466778 w 1209994"/>
                      <a:gd name="connsiteY8" fmla="*/ 21339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9994" h="1369205">
                        <a:moveTo>
                          <a:pt x="561527" y="0"/>
                        </a:moveTo>
                        <a:lnTo>
                          <a:pt x="648464" y="0"/>
                        </a:lnTo>
                        <a:lnTo>
                          <a:pt x="743213" y="213393"/>
                        </a:lnTo>
                        <a:lnTo>
                          <a:pt x="840490" y="242656"/>
                        </a:lnTo>
                        <a:cubicBezTo>
                          <a:pt x="1057632" y="331664"/>
                          <a:pt x="1209994" y="540035"/>
                          <a:pt x="1209994" y="782893"/>
                        </a:cubicBezTo>
                        <a:cubicBezTo>
                          <a:pt x="1209994" y="1106704"/>
                          <a:pt x="939128" y="1369205"/>
                          <a:pt x="604997" y="1369205"/>
                        </a:cubicBezTo>
                        <a:cubicBezTo>
                          <a:pt x="270866" y="1369205"/>
                          <a:pt x="0" y="1106704"/>
                          <a:pt x="0" y="782893"/>
                        </a:cubicBezTo>
                        <a:cubicBezTo>
                          <a:pt x="0" y="540035"/>
                          <a:pt x="152362" y="331664"/>
                          <a:pt x="369505" y="242656"/>
                        </a:cubicBezTo>
                        <a:lnTo>
                          <a:pt x="466778" y="213394"/>
                        </a:lnTo>
                        <a:close/>
                      </a:path>
                    </a:pathLst>
                  </a:custGeom>
                  <a:gradFill>
                    <a:gsLst>
                      <a:gs pos="90000">
                        <a:srgbClr val="FF9933"/>
                      </a:gs>
                      <a:gs pos="10000">
                        <a:srgbClr val="FFFF99"/>
                      </a:gs>
                      <a:gs pos="50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4234796F-317A-46F2-9F96-73F7F61B401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90244" y="2376957"/>
                    <a:ext cx="568289" cy="843753"/>
                  </a:xfrm>
                  <a:custGeom>
                    <a:avLst/>
                    <a:gdLst>
                      <a:gd name="connsiteX0" fmla="*/ 447345 w 920862"/>
                      <a:gd name="connsiteY0" fmla="*/ 0 h 1369205"/>
                      <a:gd name="connsiteX1" fmla="*/ 473513 w 920862"/>
                      <a:gd name="connsiteY1" fmla="*/ 0 h 1369205"/>
                      <a:gd name="connsiteX2" fmla="*/ 548382 w 920862"/>
                      <a:gd name="connsiteY2" fmla="*/ 207871 h 1369205"/>
                      <a:gd name="connsiteX3" fmla="*/ 553224 w 920862"/>
                      <a:gd name="connsiteY3" fmla="*/ 208493 h 1369205"/>
                      <a:gd name="connsiteX4" fmla="*/ 920862 w 920862"/>
                      <a:gd name="connsiteY4" fmla="*/ 782893 h 1369205"/>
                      <a:gd name="connsiteX5" fmla="*/ 460431 w 920862"/>
                      <a:gd name="connsiteY5" fmla="*/ 1369205 h 1369205"/>
                      <a:gd name="connsiteX6" fmla="*/ 0 w 920862"/>
                      <a:gd name="connsiteY6" fmla="*/ 782893 h 1369205"/>
                      <a:gd name="connsiteX7" fmla="*/ 367638 w 920862"/>
                      <a:gd name="connsiteY7" fmla="*/ 208493 h 1369205"/>
                      <a:gd name="connsiteX8" fmla="*/ 372477 w 920862"/>
                      <a:gd name="connsiteY8" fmla="*/ 207872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862" h="1369205">
                        <a:moveTo>
                          <a:pt x="447345" y="0"/>
                        </a:moveTo>
                        <a:lnTo>
                          <a:pt x="473513" y="0"/>
                        </a:lnTo>
                        <a:lnTo>
                          <a:pt x="548382" y="207871"/>
                        </a:lnTo>
                        <a:lnTo>
                          <a:pt x="553224" y="208493"/>
                        </a:lnTo>
                        <a:cubicBezTo>
                          <a:pt x="763035" y="263164"/>
                          <a:pt x="920862" y="499559"/>
                          <a:pt x="920862" y="782893"/>
                        </a:cubicBezTo>
                        <a:cubicBezTo>
                          <a:pt x="920862" y="1106704"/>
                          <a:pt x="714720" y="1369205"/>
                          <a:pt x="460431" y="1369205"/>
                        </a:cubicBezTo>
                        <a:cubicBezTo>
                          <a:pt x="206142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157827" y="263164"/>
                          <a:pt x="367638" y="208493"/>
                        </a:cubicBezTo>
                        <a:lnTo>
                          <a:pt x="372477" y="207872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4C85071D-F58D-45EE-A782-6D6D09D5AD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50010" y="2376957"/>
                    <a:ext cx="248756" cy="843753"/>
                  </a:xfrm>
                  <a:custGeom>
                    <a:avLst/>
                    <a:gdLst>
                      <a:gd name="connsiteX0" fmla="*/ 229769 w 467732"/>
                      <a:gd name="connsiteY0" fmla="*/ 0 h 1369205"/>
                      <a:gd name="connsiteX1" fmla="*/ 237961 w 467732"/>
                      <a:gd name="connsiteY1" fmla="*/ 0 h 1369205"/>
                      <a:gd name="connsiteX2" fmla="*/ 260899 w 467732"/>
                      <a:gd name="connsiteY2" fmla="*/ 203413 h 1369205"/>
                      <a:gd name="connsiteX3" fmla="*/ 280999 w 467732"/>
                      <a:gd name="connsiteY3" fmla="*/ 208493 h 1369205"/>
                      <a:gd name="connsiteX4" fmla="*/ 467732 w 467732"/>
                      <a:gd name="connsiteY4" fmla="*/ 782893 h 1369205"/>
                      <a:gd name="connsiteX5" fmla="*/ 233866 w 467732"/>
                      <a:gd name="connsiteY5" fmla="*/ 1369205 h 1369205"/>
                      <a:gd name="connsiteX6" fmla="*/ 0 w 467732"/>
                      <a:gd name="connsiteY6" fmla="*/ 782893 h 1369205"/>
                      <a:gd name="connsiteX7" fmla="*/ 186734 w 467732"/>
                      <a:gd name="connsiteY7" fmla="*/ 208493 h 1369205"/>
                      <a:gd name="connsiteX8" fmla="*/ 206832 w 467732"/>
                      <a:gd name="connsiteY8" fmla="*/ 20341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7732" h="1369205">
                        <a:moveTo>
                          <a:pt x="229769" y="0"/>
                        </a:moveTo>
                        <a:lnTo>
                          <a:pt x="237961" y="0"/>
                        </a:lnTo>
                        <a:lnTo>
                          <a:pt x="260899" y="203413"/>
                        </a:lnTo>
                        <a:lnTo>
                          <a:pt x="280999" y="208493"/>
                        </a:lnTo>
                        <a:cubicBezTo>
                          <a:pt x="387567" y="263164"/>
                          <a:pt x="467732" y="499559"/>
                          <a:pt x="467732" y="782893"/>
                        </a:cubicBezTo>
                        <a:cubicBezTo>
                          <a:pt x="467732" y="1106704"/>
                          <a:pt x="363027" y="1369205"/>
                          <a:pt x="233866" y="1369205"/>
                        </a:cubicBezTo>
                        <a:cubicBezTo>
                          <a:pt x="104705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80165" y="263164"/>
                          <a:pt x="186734" y="208493"/>
                        </a:cubicBezTo>
                        <a:lnTo>
                          <a:pt x="206832" y="203414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512" name="グループ化 511">
                <a:extLst>
                  <a:ext uri="{FF2B5EF4-FFF2-40B4-BE49-F238E27FC236}">
                    <a16:creationId xmlns:a16="http://schemas.microsoft.com/office/drawing/2014/main" id="{B9C6FA3A-23D2-4B3D-8959-0DAFE9F5467C}"/>
                  </a:ext>
                </a:extLst>
              </p:cNvPr>
              <p:cNvGrpSpPr/>
              <p:nvPr/>
            </p:nvGrpSpPr>
            <p:grpSpPr>
              <a:xfrm rot="614603">
                <a:off x="6403657" y="3285950"/>
                <a:ext cx="843250" cy="843755"/>
                <a:chOff x="852762" y="2376956"/>
                <a:chExt cx="843250" cy="843755"/>
              </a:xfrm>
            </p:grpSpPr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0EE1DDC7-5918-4717-A0AC-8619E9D619C2}"/>
                    </a:ext>
                  </a:extLst>
                </p:cNvPr>
                <p:cNvSpPr/>
                <p:nvPr/>
              </p:nvSpPr>
              <p:spPr bwMode="auto">
                <a:xfrm>
                  <a:off x="852762" y="2376956"/>
                  <a:ext cx="843250" cy="843755"/>
                </a:xfrm>
                <a:custGeom>
                  <a:avLst/>
                  <a:gdLst>
                    <a:gd name="connsiteX0" fmla="*/ 383645 w 843250"/>
                    <a:gd name="connsiteY0" fmla="*/ 0 h 843755"/>
                    <a:gd name="connsiteX1" fmla="*/ 456387 w 843250"/>
                    <a:gd name="connsiteY1" fmla="*/ 0 h 843755"/>
                    <a:gd name="connsiteX2" fmla="*/ 519296 w 843250"/>
                    <a:gd name="connsiteY2" fmla="*/ 131860 h 843755"/>
                    <a:gd name="connsiteX3" fmla="*/ 585741 w 843250"/>
                    <a:gd name="connsiteY3" fmla="*/ 149534 h 843755"/>
                    <a:gd name="connsiteX4" fmla="*/ 843250 w 843250"/>
                    <a:gd name="connsiteY4" fmla="*/ 482448 h 843755"/>
                    <a:gd name="connsiteX5" fmla="*/ 421625 w 843250"/>
                    <a:gd name="connsiteY5" fmla="*/ 843755 h 843755"/>
                    <a:gd name="connsiteX6" fmla="*/ 0 w 843250"/>
                    <a:gd name="connsiteY6" fmla="*/ 482448 h 843755"/>
                    <a:gd name="connsiteX7" fmla="*/ 257510 w 843250"/>
                    <a:gd name="connsiteY7" fmla="*/ 149534 h 843755"/>
                    <a:gd name="connsiteX8" fmla="*/ 320268 w 843250"/>
                    <a:gd name="connsiteY8" fmla="*/ 132840 h 843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250" h="843755">
                      <a:moveTo>
                        <a:pt x="383645" y="0"/>
                      </a:moveTo>
                      <a:lnTo>
                        <a:pt x="456387" y="0"/>
                      </a:lnTo>
                      <a:lnTo>
                        <a:pt x="519296" y="131860"/>
                      </a:lnTo>
                      <a:lnTo>
                        <a:pt x="585741" y="149534"/>
                      </a:lnTo>
                      <a:cubicBezTo>
                        <a:pt x="737068" y="204384"/>
                        <a:pt x="843250" y="332790"/>
                        <a:pt x="843250" y="482448"/>
                      </a:cubicBezTo>
                      <a:cubicBezTo>
                        <a:pt x="843250" y="681992"/>
                        <a:pt x="654482" y="843755"/>
                        <a:pt x="421625" y="843755"/>
                      </a:cubicBezTo>
                      <a:cubicBezTo>
                        <a:pt x="188768" y="843755"/>
                        <a:pt x="0" y="681992"/>
                        <a:pt x="0" y="482448"/>
                      </a:cubicBezTo>
                      <a:cubicBezTo>
                        <a:pt x="0" y="332790"/>
                        <a:pt x="106182" y="204384"/>
                        <a:pt x="257510" y="149534"/>
                      </a:cubicBezTo>
                      <a:lnTo>
                        <a:pt x="320268" y="13284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20" name="グループ化 519">
                  <a:extLst>
                    <a:ext uri="{FF2B5EF4-FFF2-40B4-BE49-F238E27FC236}">
                      <a16:creationId xmlns:a16="http://schemas.microsoft.com/office/drawing/2014/main" id="{8D046E75-6791-4DDA-A63B-3868974EED5E}"/>
                    </a:ext>
                  </a:extLst>
                </p:cNvPr>
                <p:cNvGrpSpPr/>
                <p:nvPr/>
              </p:nvGrpSpPr>
              <p:grpSpPr>
                <a:xfrm>
                  <a:off x="915238" y="2381250"/>
                  <a:ext cx="718300" cy="826294"/>
                  <a:chOff x="897877" y="2376957"/>
                  <a:chExt cx="753021" cy="843753"/>
                </a:xfrm>
              </p:grpSpPr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5BF477A5-CE24-4C64-A077-B39E36163F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7877" y="2376957"/>
                    <a:ext cx="753021" cy="843753"/>
                  </a:xfrm>
                  <a:custGeom>
                    <a:avLst/>
                    <a:gdLst>
                      <a:gd name="connsiteX0" fmla="*/ 561527 w 1209994"/>
                      <a:gd name="connsiteY0" fmla="*/ 0 h 1369205"/>
                      <a:gd name="connsiteX1" fmla="*/ 648464 w 1209994"/>
                      <a:gd name="connsiteY1" fmla="*/ 0 h 1369205"/>
                      <a:gd name="connsiteX2" fmla="*/ 743213 w 1209994"/>
                      <a:gd name="connsiteY2" fmla="*/ 213393 h 1369205"/>
                      <a:gd name="connsiteX3" fmla="*/ 840490 w 1209994"/>
                      <a:gd name="connsiteY3" fmla="*/ 242656 h 1369205"/>
                      <a:gd name="connsiteX4" fmla="*/ 1209994 w 1209994"/>
                      <a:gd name="connsiteY4" fmla="*/ 782893 h 1369205"/>
                      <a:gd name="connsiteX5" fmla="*/ 604997 w 1209994"/>
                      <a:gd name="connsiteY5" fmla="*/ 1369205 h 1369205"/>
                      <a:gd name="connsiteX6" fmla="*/ 0 w 1209994"/>
                      <a:gd name="connsiteY6" fmla="*/ 782893 h 1369205"/>
                      <a:gd name="connsiteX7" fmla="*/ 369505 w 1209994"/>
                      <a:gd name="connsiteY7" fmla="*/ 242656 h 1369205"/>
                      <a:gd name="connsiteX8" fmla="*/ 466778 w 1209994"/>
                      <a:gd name="connsiteY8" fmla="*/ 21339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9994" h="1369205">
                        <a:moveTo>
                          <a:pt x="561527" y="0"/>
                        </a:moveTo>
                        <a:lnTo>
                          <a:pt x="648464" y="0"/>
                        </a:lnTo>
                        <a:lnTo>
                          <a:pt x="743213" y="213393"/>
                        </a:lnTo>
                        <a:lnTo>
                          <a:pt x="840490" y="242656"/>
                        </a:lnTo>
                        <a:cubicBezTo>
                          <a:pt x="1057632" y="331664"/>
                          <a:pt x="1209994" y="540035"/>
                          <a:pt x="1209994" y="782893"/>
                        </a:cubicBezTo>
                        <a:cubicBezTo>
                          <a:pt x="1209994" y="1106704"/>
                          <a:pt x="939128" y="1369205"/>
                          <a:pt x="604997" y="1369205"/>
                        </a:cubicBezTo>
                        <a:cubicBezTo>
                          <a:pt x="270866" y="1369205"/>
                          <a:pt x="0" y="1106704"/>
                          <a:pt x="0" y="782893"/>
                        </a:cubicBezTo>
                        <a:cubicBezTo>
                          <a:pt x="0" y="540035"/>
                          <a:pt x="152362" y="331664"/>
                          <a:pt x="369505" y="242656"/>
                        </a:cubicBezTo>
                        <a:lnTo>
                          <a:pt x="466778" y="213394"/>
                        </a:lnTo>
                        <a:close/>
                      </a:path>
                    </a:pathLst>
                  </a:custGeom>
                  <a:gradFill>
                    <a:gsLst>
                      <a:gs pos="90000">
                        <a:srgbClr val="FF9933"/>
                      </a:gs>
                      <a:gs pos="10000">
                        <a:srgbClr val="FFFF99"/>
                      </a:gs>
                      <a:gs pos="50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22" name="フリーフォーム: 図形 521">
                    <a:extLst>
                      <a:ext uri="{FF2B5EF4-FFF2-40B4-BE49-F238E27FC236}">
                        <a16:creationId xmlns:a16="http://schemas.microsoft.com/office/drawing/2014/main" id="{15A8D095-0AD1-40CA-9214-DB7BB5F48C1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90244" y="2376957"/>
                    <a:ext cx="568289" cy="843753"/>
                  </a:xfrm>
                  <a:custGeom>
                    <a:avLst/>
                    <a:gdLst>
                      <a:gd name="connsiteX0" fmla="*/ 447345 w 920862"/>
                      <a:gd name="connsiteY0" fmla="*/ 0 h 1369205"/>
                      <a:gd name="connsiteX1" fmla="*/ 473513 w 920862"/>
                      <a:gd name="connsiteY1" fmla="*/ 0 h 1369205"/>
                      <a:gd name="connsiteX2" fmla="*/ 548382 w 920862"/>
                      <a:gd name="connsiteY2" fmla="*/ 207871 h 1369205"/>
                      <a:gd name="connsiteX3" fmla="*/ 553224 w 920862"/>
                      <a:gd name="connsiteY3" fmla="*/ 208493 h 1369205"/>
                      <a:gd name="connsiteX4" fmla="*/ 920862 w 920862"/>
                      <a:gd name="connsiteY4" fmla="*/ 782893 h 1369205"/>
                      <a:gd name="connsiteX5" fmla="*/ 460431 w 920862"/>
                      <a:gd name="connsiteY5" fmla="*/ 1369205 h 1369205"/>
                      <a:gd name="connsiteX6" fmla="*/ 0 w 920862"/>
                      <a:gd name="connsiteY6" fmla="*/ 782893 h 1369205"/>
                      <a:gd name="connsiteX7" fmla="*/ 367638 w 920862"/>
                      <a:gd name="connsiteY7" fmla="*/ 208493 h 1369205"/>
                      <a:gd name="connsiteX8" fmla="*/ 372477 w 920862"/>
                      <a:gd name="connsiteY8" fmla="*/ 207872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862" h="1369205">
                        <a:moveTo>
                          <a:pt x="447345" y="0"/>
                        </a:moveTo>
                        <a:lnTo>
                          <a:pt x="473513" y="0"/>
                        </a:lnTo>
                        <a:lnTo>
                          <a:pt x="548382" y="207871"/>
                        </a:lnTo>
                        <a:lnTo>
                          <a:pt x="553224" y="208493"/>
                        </a:lnTo>
                        <a:cubicBezTo>
                          <a:pt x="763035" y="263164"/>
                          <a:pt x="920862" y="499559"/>
                          <a:pt x="920862" y="782893"/>
                        </a:cubicBezTo>
                        <a:cubicBezTo>
                          <a:pt x="920862" y="1106704"/>
                          <a:pt x="714720" y="1369205"/>
                          <a:pt x="460431" y="1369205"/>
                        </a:cubicBezTo>
                        <a:cubicBezTo>
                          <a:pt x="206142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157827" y="263164"/>
                          <a:pt x="367638" y="208493"/>
                        </a:cubicBezTo>
                        <a:lnTo>
                          <a:pt x="372477" y="207872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94537D07-A842-43D8-A1BD-B72C218CA95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50010" y="2376957"/>
                    <a:ext cx="248756" cy="843753"/>
                  </a:xfrm>
                  <a:custGeom>
                    <a:avLst/>
                    <a:gdLst>
                      <a:gd name="connsiteX0" fmla="*/ 229769 w 467732"/>
                      <a:gd name="connsiteY0" fmla="*/ 0 h 1369205"/>
                      <a:gd name="connsiteX1" fmla="*/ 237961 w 467732"/>
                      <a:gd name="connsiteY1" fmla="*/ 0 h 1369205"/>
                      <a:gd name="connsiteX2" fmla="*/ 260899 w 467732"/>
                      <a:gd name="connsiteY2" fmla="*/ 203413 h 1369205"/>
                      <a:gd name="connsiteX3" fmla="*/ 280999 w 467732"/>
                      <a:gd name="connsiteY3" fmla="*/ 208493 h 1369205"/>
                      <a:gd name="connsiteX4" fmla="*/ 467732 w 467732"/>
                      <a:gd name="connsiteY4" fmla="*/ 782893 h 1369205"/>
                      <a:gd name="connsiteX5" fmla="*/ 233866 w 467732"/>
                      <a:gd name="connsiteY5" fmla="*/ 1369205 h 1369205"/>
                      <a:gd name="connsiteX6" fmla="*/ 0 w 467732"/>
                      <a:gd name="connsiteY6" fmla="*/ 782893 h 1369205"/>
                      <a:gd name="connsiteX7" fmla="*/ 186734 w 467732"/>
                      <a:gd name="connsiteY7" fmla="*/ 208493 h 1369205"/>
                      <a:gd name="connsiteX8" fmla="*/ 206832 w 467732"/>
                      <a:gd name="connsiteY8" fmla="*/ 20341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7732" h="1369205">
                        <a:moveTo>
                          <a:pt x="229769" y="0"/>
                        </a:moveTo>
                        <a:lnTo>
                          <a:pt x="237961" y="0"/>
                        </a:lnTo>
                        <a:lnTo>
                          <a:pt x="260899" y="203413"/>
                        </a:lnTo>
                        <a:lnTo>
                          <a:pt x="280999" y="208493"/>
                        </a:lnTo>
                        <a:cubicBezTo>
                          <a:pt x="387567" y="263164"/>
                          <a:pt x="467732" y="499559"/>
                          <a:pt x="467732" y="782893"/>
                        </a:cubicBezTo>
                        <a:cubicBezTo>
                          <a:pt x="467732" y="1106704"/>
                          <a:pt x="363027" y="1369205"/>
                          <a:pt x="233866" y="1369205"/>
                        </a:cubicBezTo>
                        <a:cubicBezTo>
                          <a:pt x="104705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80165" y="263164"/>
                          <a:pt x="186734" y="208493"/>
                        </a:cubicBezTo>
                        <a:lnTo>
                          <a:pt x="206832" y="203414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513" name="グループ化 512">
                <a:extLst>
                  <a:ext uri="{FF2B5EF4-FFF2-40B4-BE49-F238E27FC236}">
                    <a16:creationId xmlns:a16="http://schemas.microsoft.com/office/drawing/2014/main" id="{B4297D85-03A3-4DB9-9629-C55F022AF434}"/>
                  </a:ext>
                </a:extLst>
              </p:cNvPr>
              <p:cNvGrpSpPr/>
              <p:nvPr/>
            </p:nvGrpSpPr>
            <p:grpSpPr>
              <a:xfrm rot="21281158">
                <a:off x="5755339" y="3478179"/>
                <a:ext cx="843250" cy="843755"/>
                <a:chOff x="852762" y="2376956"/>
                <a:chExt cx="843250" cy="843755"/>
              </a:xfrm>
            </p:grpSpPr>
            <p:sp>
              <p:nvSpPr>
                <p:cNvPr id="514" name="フリーフォーム: 図形 513">
                  <a:extLst>
                    <a:ext uri="{FF2B5EF4-FFF2-40B4-BE49-F238E27FC236}">
                      <a16:creationId xmlns:a16="http://schemas.microsoft.com/office/drawing/2014/main" id="{28E8ECA2-2D5B-47D3-9554-20D904E95E58}"/>
                    </a:ext>
                  </a:extLst>
                </p:cNvPr>
                <p:cNvSpPr/>
                <p:nvPr/>
              </p:nvSpPr>
              <p:spPr bwMode="auto">
                <a:xfrm>
                  <a:off x="852762" y="2376956"/>
                  <a:ext cx="843250" cy="843755"/>
                </a:xfrm>
                <a:custGeom>
                  <a:avLst/>
                  <a:gdLst>
                    <a:gd name="connsiteX0" fmla="*/ 383645 w 843250"/>
                    <a:gd name="connsiteY0" fmla="*/ 0 h 843755"/>
                    <a:gd name="connsiteX1" fmla="*/ 456387 w 843250"/>
                    <a:gd name="connsiteY1" fmla="*/ 0 h 843755"/>
                    <a:gd name="connsiteX2" fmla="*/ 519296 w 843250"/>
                    <a:gd name="connsiteY2" fmla="*/ 131860 h 843755"/>
                    <a:gd name="connsiteX3" fmla="*/ 585741 w 843250"/>
                    <a:gd name="connsiteY3" fmla="*/ 149534 h 843755"/>
                    <a:gd name="connsiteX4" fmla="*/ 843250 w 843250"/>
                    <a:gd name="connsiteY4" fmla="*/ 482448 h 843755"/>
                    <a:gd name="connsiteX5" fmla="*/ 421625 w 843250"/>
                    <a:gd name="connsiteY5" fmla="*/ 843755 h 843755"/>
                    <a:gd name="connsiteX6" fmla="*/ 0 w 843250"/>
                    <a:gd name="connsiteY6" fmla="*/ 482448 h 843755"/>
                    <a:gd name="connsiteX7" fmla="*/ 257510 w 843250"/>
                    <a:gd name="connsiteY7" fmla="*/ 149534 h 843755"/>
                    <a:gd name="connsiteX8" fmla="*/ 320268 w 843250"/>
                    <a:gd name="connsiteY8" fmla="*/ 132840 h 843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250" h="843755">
                      <a:moveTo>
                        <a:pt x="383645" y="0"/>
                      </a:moveTo>
                      <a:lnTo>
                        <a:pt x="456387" y="0"/>
                      </a:lnTo>
                      <a:lnTo>
                        <a:pt x="519296" y="131860"/>
                      </a:lnTo>
                      <a:lnTo>
                        <a:pt x="585741" y="149534"/>
                      </a:lnTo>
                      <a:cubicBezTo>
                        <a:pt x="737068" y="204384"/>
                        <a:pt x="843250" y="332790"/>
                        <a:pt x="843250" y="482448"/>
                      </a:cubicBezTo>
                      <a:cubicBezTo>
                        <a:pt x="843250" y="681992"/>
                        <a:pt x="654482" y="843755"/>
                        <a:pt x="421625" y="843755"/>
                      </a:cubicBezTo>
                      <a:cubicBezTo>
                        <a:pt x="188768" y="843755"/>
                        <a:pt x="0" y="681992"/>
                        <a:pt x="0" y="482448"/>
                      </a:cubicBezTo>
                      <a:cubicBezTo>
                        <a:pt x="0" y="332790"/>
                        <a:pt x="106182" y="204384"/>
                        <a:pt x="257510" y="149534"/>
                      </a:cubicBezTo>
                      <a:lnTo>
                        <a:pt x="320268" y="132840"/>
                      </a:lnTo>
                      <a:close/>
                    </a:path>
                  </a:pathLst>
                </a:custGeom>
                <a:gradFill>
                  <a:gsLst>
                    <a:gs pos="63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grpSp>
              <p:nvGrpSpPr>
                <p:cNvPr id="515" name="グループ化 514">
                  <a:extLst>
                    <a:ext uri="{FF2B5EF4-FFF2-40B4-BE49-F238E27FC236}">
                      <a16:creationId xmlns:a16="http://schemas.microsoft.com/office/drawing/2014/main" id="{1D44EA56-74B2-4118-8579-F45C36CBDD49}"/>
                    </a:ext>
                  </a:extLst>
                </p:cNvPr>
                <p:cNvGrpSpPr/>
                <p:nvPr/>
              </p:nvGrpSpPr>
              <p:grpSpPr>
                <a:xfrm>
                  <a:off x="915238" y="2381250"/>
                  <a:ext cx="718300" cy="826294"/>
                  <a:chOff x="897877" y="2376957"/>
                  <a:chExt cx="753021" cy="843753"/>
                </a:xfrm>
              </p:grpSpPr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B51A38EC-0225-41B8-B613-C1DE49E6ACD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97877" y="2376957"/>
                    <a:ext cx="753021" cy="843753"/>
                  </a:xfrm>
                  <a:custGeom>
                    <a:avLst/>
                    <a:gdLst>
                      <a:gd name="connsiteX0" fmla="*/ 561527 w 1209994"/>
                      <a:gd name="connsiteY0" fmla="*/ 0 h 1369205"/>
                      <a:gd name="connsiteX1" fmla="*/ 648464 w 1209994"/>
                      <a:gd name="connsiteY1" fmla="*/ 0 h 1369205"/>
                      <a:gd name="connsiteX2" fmla="*/ 743213 w 1209994"/>
                      <a:gd name="connsiteY2" fmla="*/ 213393 h 1369205"/>
                      <a:gd name="connsiteX3" fmla="*/ 840490 w 1209994"/>
                      <a:gd name="connsiteY3" fmla="*/ 242656 h 1369205"/>
                      <a:gd name="connsiteX4" fmla="*/ 1209994 w 1209994"/>
                      <a:gd name="connsiteY4" fmla="*/ 782893 h 1369205"/>
                      <a:gd name="connsiteX5" fmla="*/ 604997 w 1209994"/>
                      <a:gd name="connsiteY5" fmla="*/ 1369205 h 1369205"/>
                      <a:gd name="connsiteX6" fmla="*/ 0 w 1209994"/>
                      <a:gd name="connsiteY6" fmla="*/ 782893 h 1369205"/>
                      <a:gd name="connsiteX7" fmla="*/ 369505 w 1209994"/>
                      <a:gd name="connsiteY7" fmla="*/ 242656 h 1369205"/>
                      <a:gd name="connsiteX8" fmla="*/ 466778 w 1209994"/>
                      <a:gd name="connsiteY8" fmla="*/ 21339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9994" h="1369205">
                        <a:moveTo>
                          <a:pt x="561527" y="0"/>
                        </a:moveTo>
                        <a:lnTo>
                          <a:pt x="648464" y="0"/>
                        </a:lnTo>
                        <a:lnTo>
                          <a:pt x="743213" y="213393"/>
                        </a:lnTo>
                        <a:lnTo>
                          <a:pt x="840490" y="242656"/>
                        </a:lnTo>
                        <a:cubicBezTo>
                          <a:pt x="1057632" y="331664"/>
                          <a:pt x="1209994" y="540035"/>
                          <a:pt x="1209994" y="782893"/>
                        </a:cubicBezTo>
                        <a:cubicBezTo>
                          <a:pt x="1209994" y="1106704"/>
                          <a:pt x="939128" y="1369205"/>
                          <a:pt x="604997" y="1369205"/>
                        </a:cubicBezTo>
                        <a:cubicBezTo>
                          <a:pt x="270866" y="1369205"/>
                          <a:pt x="0" y="1106704"/>
                          <a:pt x="0" y="782893"/>
                        </a:cubicBezTo>
                        <a:cubicBezTo>
                          <a:pt x="0" y="540035"/>
                          <a:pt x="152362" y="331664"/>
                          <a:pt x="369505" y="242656"/>
                        </a:cubicBezTo>
                        <a:lnTo>
                          <a:pt x="466778" y="213394"/>
                        </a:lnTo>
                        <a:close/>
                      </a:path>
                    </a:pathLst>
                  </a:custGeom>
                  <a:gradFill>
                    <a:gsLst>
                      <a:gs pos="90000">
                        <a:srgbClr val="FF9933"/>
                      </a:gs>
                      <a:gs pos="10000">
                        <a:srgbClr val="FFFF99"/>
                      </a:gs>
                      <a:gs pos="50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CFC30C4C-C5F4-45A3-8542-30DD7AAC36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990244" y="2376957"/>
                    <a:ext cx="568289" cy="843753"/>
                  </a:xfrm>
                  <a:custGeom>
                    <a:avLst/>
                    <a:gdLst>
                      <a:gd name="connsiteX0" fmla="*/ 447345 w 920862"/>
                      <a:gd name="connsiteY0" fmla="*/ 0 h 1369205"/>
                      <a:gd name="connsiteX1" fmla="*/ 473513 w 920862"/>
                      <a:gd name="connsiteY1" fmla="*/ 0 h 1369205"/>
                      <a:gd name="connsiteX2" fmla="*/ 548382 w 920862"/>
                      <a:gd name="connsiteY2" fmla="*/ 207871 h 1369205"/>
                      <a:gd name="connsiteX3" fmla="*/ 553224 w 920862"/>
                      <a:gd name="connsiteY3" fmla="*/ 208493 h 1369205"/>
                      <a:gd name="connsiteX4" fmla="*/ 920862 w 920862"/>
                      <a:gd name="connsiteY4" fmla="*/ 782893 h 1369205"/>
                      <a:gd name="connsiteX5" fmla="*/ 460431 w 920862"/>
                      <a:gd name="connsiteY5" fmla="*/ 1369205 h 1369205"/>
                      <a:gd name="connsiteX6" fmla="*/ 0 w 920862"/>
                      <a:gd name="connsiteY6" fmla="*/ 782893 h 1369205"/>
                      <a:gd name="connsiteX7" fmla="*/ 367638 w 920862"/>
                      <a:gd name="connsiteY7" fmla="*/ 208493 h 1369205"/>
                      <a:gd name="connsiteX8" fmla="*/ 372477 w 920862"/>
                      <a:gd name="connsiteY8" fmla="*/ 207872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862" h="1369205">
                        <a:moveTo>
                          <a:pt x="447345" y="0"/>
                        </a:moveTo>
                        <a:lnTo>
                          <a:pt x="473513" y="0"/>
                        </a:lnTo>
                        <a:lnTo>
                          <a:pt x="548382" y="207871"/>
                        </a:lnTo>
                        <a:lnTo>
                          <a:pt x="553224" y="208493"/>
                        </a:lnTo>
                        <a:cubicBezTo>
                          <a:pt x="763035" y="263164"/>
                          <a:pt x="920862" y="499559"/>
                          <a:pt x="920862" y="782893"/>
                        </a:cubicBezTo>
                        <a:cubicBezTo>
                          <a:pt x="920862" y="1106704"/>
                          <a:pt x="714720" y="1369205"/>
                          <a:pt x="460431" y="1369205"/>
                        </a:cubicBezTo>
                        <a:cubicBezTo>
                          <a:pt x="206142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157827" y="263164"/>
                          <a:pt x="367638" y="208493"/>
                        </a:cubicBezTo>
                        <a:lnTo>
                          <a:pt x="372477" y="207872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52BCFEB6-3939-4317-BC5E-2A97636EDA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150010" y="2376957"/>
                    <a:ext cx="248756" cy="843753"/>
                  </a:xfrm>
                  <a:custGeom>
                    <a:avLst/>
                    <a:gdLst>
                      <a:gd name="connsiteX0" fmla="*/ 229769 w 467732"/>
                      <a:gd name="connsiteY0" fmla="*/ 0 h 1369205"/>
                      <a:gd name="connsiteX1" fmla="*/ 237961 w 467732"/>
                      <a:gd name="connsiteY1" fmla="*/ 0 h 1369205"/>
                      <a:gd name="connsiteX2" fmla="*/ 260899 w 467732"/>
                      <a:gd name="connsiteY2" fmla="*/ 203413 h 1369205"/>
                      <a:gd name="connsiteX3" fmla="*/ 280999 w 467732"/>
                      <a:gd name="connsiteY3" fmla="*/ 208493 h 1369205"/>
                      <a:gd name="connsiteX4" fmla="*/ 467732 w 467732"/>
                      <a:gd name="connsiteY4" fmla="*/ 782893 h 1369205"/>
                      <a:gd name="connsiteX5" fmla="*/ 233866 w 467732"/>
                      <a:gd name="connsiteY5" fmla="*/ 1369205 h 1369205"/>
                      <a:gd name="connsiteX6" fmla="*/ 0 w 467732"/>
                      <a:gd name="connsiteY6" fmla="*/ 782893 h 1369205"/>
                      <a:gd name="connsiteX7" fmla="*/ 186734 w 467732"/>
                      <a:gd name="connsiteY7" fmla="*/ 208493 h 1369205"/>
                      <a:gd name="connsiteX8" fmla="*/ 206832 w 467732"/>
                      <a:gd name="connsiteY8" fmla="*/ 203414 h 136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7732" h="1369205">
                        <a:moveTo>
                          <a:pt x="229769" y="0"/>
                        </a:moveTo>
                        <a:lnTo>
                          <a:pt x="237961" y="0"/>
                        </a:lnTo>
                        <a:lnTo>
                          <a:pt x="260899" y="203413"/>
                        </a:lnTo>
                        <a:lnTo>
                          <a:pt x="280999" y="208493"/>
                        </a:lnTo>
                        <a:cubicBezTo>
                          <a:pt x="387567" y="263164"/>
                          <a:pt x="467732" y="499559"/>
                          <a:pt x="467732" y="782893"/>
                        </a:cubicBezTo>
                        <a:cubicBezTo>
                          <a:pt x="467732" y="1106704"/>
                          <a:pt x="363027" y="1369205"/>
                          <a:pt x="233866" y="1369205"/>
                        </a:cubicBezTo>
                        <a:cubicBezTo>
                          <a:pt x="104705" y="1369205"/>
                          <a:pt x="0" y="1106704"/>
                          <a:pt x="0" y="782893"/>
                        </a:cubicBezTo>
                        <a:cubicBezTo>
                          <a:pt x="0" y="499559"/>
                          <a:pt x="80165" y="263164"/>
                          <a:pt x="186734" y="208493"/>
                        </a:cubicBezTo>
                        <a:lnTo>
                          <a:pt x="206832" y="203414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rgbClr val="FF9933"/>
                      </a:gs>
                      <a:gs pos="10000">
                        <a:srgbClr val="FFFF99"/>
                      </a:gs>
                      <a:gs pos="71000">
                        <a:srgbClr val="FFC000"/>
                      </a:gs>
                    </a:gsLst>
                    <a:path path="circle">
                      <a:fillToRect l="50000" t="50000" r="50000" b="50000"/>
                    </a:path>
                  </a:gradFill>
                  <a:ln w="6350">
                    <a:solidFill>
                      <a:srgbClr val="ED7D31">
                        <a:lumMod val="75000"/>
                      </a:srgbClr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4AAFB0BE-B649-4BF9-AF67-DF83C13A083D}"/>
              </a:ext>
            </a:extLst>
          </p:cNvPr>
          <p:cNvGrpSpPr/>
          <p:nvPr/>
        </p:nvGrpSpPr>
        <p:grpSpPr>
          <a:xfrm>
            <a:off x="4580673" y="1627355"/>
            <a:ext cx="3068646" cy="3393081"/>
            <a:chOff x="4580673" y="1627355"/>
            <a:chExt cx="3068646" cy="3393081"/>
          </a:xfrm>
        </p:grpSpPr>
        <p:sp>
          <p:nvSpPr>
            <p:cNvPr id="35" name="テキスト ボックス 34">
              <a:extLst>
                <a:ext uri="{FF2B5EF4-FFF2-40B4-BE49-F238E27FC236}">
                  <a16:creationId xmlns:a16="http://schemas.microsoft.com/office/drawing/2014/main" id="{01680A9B-C5EC-4468-AB09-8F7ED196CF7C}"/>
                </a:ext>
              </a:extLst>
            </p:cNvPr>
            <p:cNvSpPr txBox="1"/>
            <p:nvPr/>
          </p:nvSpPr>
          <p:spPr>
            <a:xfrm>
              <a:off x="5557072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たこ</a:t>
              </a:r>
            </a:p>
          </p:txBody>
        </p:sp>
        <p:grpSp>
          <p:nvGrpSpPr>
            <p:cNvPr id="544" name="グループ化 543">
              <a:extLst>
                <a:ext uri="{FF2B5EF4-FFF2-40B4-BE49-F238E27FC236}">
                  <a16:creationId xmlns:a16="http://schemas.microsoft.com/office/drawing/2014/main" id="{8205DA5F-B8C4-4DCD-A19C-C011D53C4586}"/>
                </a:ext>
              </a:extLst>
            </p:cNvPr>
            <p:cNvGrpSpPr/>
            <p:nvPr/>
          </p:nvGrpSpPr>
          <p:grpSpPr>
            <a:xfrm>
              <a:off x="4580673" y="1627355"/>
              <a:ext cx="3068646" cy="2274944"/>
              <a:chOff x="6496529" y="4424220"/>
              <a:chExt cx="2562286" cy="1899555"/>
            </a:xfrm>
          </p:grpSpPr>
          <p:grpSp>
            <p:nvGrpSpPr>
              <p:cNvPr id="545" name="グループ化 544">
                <a:extLst>
                  <a:ext uri="{FF2B5EF4-FFF2-40B4-BE49-F238E27FC236}">
                    <a16:creationId xmlns:a16="http://schemas.microsoft.com/office/drawing/2014/main" id="{D8BC8100-1155-4A7C-83FE-657CB2919391}"/>
                  </a:ext>
                </a:extLst>
              </p:cNvPr>
              <p:cNvGrpSpPr/>
              <p:nvPr/>
            </p:nvGrpSpPr>
            <p:grpSpPr>
              <a:xfrm>
                <a:off x="6496529" y="4604049"/>
                <a:ext cx="2562286" cy="1719726"/>
                <a:chOff x="1612263" y="3629372"/>
                <a:chExt cx="2562286" cy="1719726"/>
              </a:xfrm>
            </p:grpSpPr>
            <p:grpSp>
              <p:nvGrpSpPr>
                <p:cNvPr id="859" name="グループ化 858">
                  <a:extLst>
                    <a:ext uri="{FF2B5EF4-FFF2-40B4-BE49-F238E27FC236}">
                      <a16:creationId xmlns:a16="http://schemas.microsoft.com/office/drawing/2014/main" id="{E319A696-DE1A-4DA7-B48E-AA4CC3B21F53}"/>
                    </a:ext>
                  </a:extLst>
                </p:cNvPr>
                <p:cNvGrpSpPr/>
                <p:nvPr/>
              </p:nvGrpSpPr>
              <p:grpSpPr>
                <a:xfrm>
                  <a:off x="1612263" y="3812399"/>
                  <a:ext cx="2562286" cy="1536699"/>
                  <a:chOff x="746064" y="1894185"/>
                  <a:chExt cx="2562286" cy="1536699"/>
                </a:xfrm>
              </p:grpSpPr>
              <p:grpSp>
                <p:nvGrpSpPr>
                  <p:cNvPr id="866" name="グループ化 865">
                    <a:extLst>
                      <a:ext uri="{FF2B5EF4-FFF2-40B4-BE49-F238E27FC236}">
                        <a16:creationId xmlns:a16="http://schemas.microsoft.com/office/drawing/2014/main" id="{ED07A0FD-D898-47DE-A2C7-6645DBB09C7B}"/>
                      </a:ext>
                    </a:extLst>
                  </p:cNvPr>
                  <p:cNvGrpSpPr/>
                  <p:nvPr/>
                </p:nvGrpSpPr>
                <p:grpSpPr>
                  <a:xfrm>
                    <a:off x="757705" y="1911350"/>
                    <a:ext cx="2539004" cy="1519534"/>
                    <a:chOff x="707366" y="1972965"/>
                    <a:chExt cx="2639683" cy="1519534"/>
                  </a:xfrm>
                  <a:pattFill prst="openDmnd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</p:grpSpPr>
                <p:sp>
                  <p:nvSpPr>
                    <p:cNvPr id="869" name="フリーフォーム: 図形 868">
                      <a:extLst>
                        <a:ext uri="{FF2B5EF4-FFF2-40B4-BE49-F238E27FC236}">
                          <a16:creationId xmlns:a16="http://schemas.microsoft.com/office/drawing/2014/main" id="{F4B26D63-D4CB-4E2F-BE44-5A57E546E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954" y="2708274"/>
                      <a:ext cx="2630508" cy="784225"/>
                    </a:xfrm>
                    <a:custGeom>
                      <a:avLst/>
                      <a:gdLst>
                        <a:gd name="connsiteX0" fmla="*/ 0 w 2630508"/>
                        <a:gd name="connsiteY0" fmla="*/ 0 h 711200"/>
                        <a:gd name="connsiteX1" fmla="*/ 2630508 w 2630508"/>
                        <a:gd name="connsiteY1" fmla="*/ 0 h 711200"/>
                        <a:gd name="connsiteX2" fmla="*/ 2608282 w 2630508"/>
                        <a:gd name="connsiteY2" fmla="*/ 123051 h 711200"/>
                        <a:gd name="connsiteX3" fmla="*/ 1315254 w 2630508"/>
                        <a:gd name="connsiteY3" fmla="*/ 711200 h 711200"/>
                        <a:gd name="connsiteX4" fmla="*/ 22227 w 2630508"/>
                        <a:gd name="connsiteY4" fmla="*/ 123051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30508" h="711200">
                          <a:moveTo>
                            <a:pt x="0" y="0"/>
                          </a:moveTo>
                          <a:lnTo>
                            <a:pt x="2630508" y="0"/>
                          </a:lnTo>
                          <a:lnTo>
                            <a:pt x="2608282" y="123051"/>
                          </a:lnTo>
                          <a:cubicBezTo>
                            <a:pt x="2485211" y="458707"/>
                            <a:pt x="1953067" y="711200"/>
                            <a:pt x="1315254" y="711200"/>
                          </a:cubicBezTo>
                          <a:cubicBezTo>
                            <a:pt x="677441" y="711200"/>
                            <a:pt x="145297" y="458707"/>
                            <a:pt x="22227" y="1230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70" name="楕円 869">
                      <a:extLst>
                        <a:ext uri="{FF2B5EF4-FFF2-40B4-BE49-F238E27FC236}">
                          <a16:creationId xmlns:a16="http://schemas.microsoft.com/office/drawing/2014/main" id="{22FE7A1A-9C15-4AEA-BF2C-93D86C9B3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366" y="1972965"/>
                      <a:ext cx="2639683" cy="1252835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867" name="楕円 866">
                    <a:extLst>
                      <a:ext uri="{FF2B5EF4-FFF2-40B4-BE49-F238E27FC236}">
                        <a16:creationId xmlns:a16="http://schemas.microsoft.com/office/drawing/2014/main" id="{375E8B42-5AC7-4945-BDED-5C1216956788}"/>
                      </a:ext>
                    </a:extLst>
                  </p:cNvPr>
                  <p:cNvSpPr/>
                  <p:nvPr/>
                </p:nvSpPr>
                <p:spPr>
                  <a:xfrm>
                    <a:off x="777814" y="1907381"/>
                    <a:ext cx="2498786" cy="1281708"/>
                  </a:xfrm>
                  <a:prstGeom prst="ellipse">
                    <a:avLst/>
                  </a:prstGeom>
                  <a:gradFill>
                    <a:gsLst>
                      <a:gs pos="20000">
                        <a:sysClr val="windowText" lastClr="000000">
                          <a:alpha val="0"/>
                        </a:sysClr>
                      </a:gs>
                      <a:gs pos="100000">
                        <a:sysClr val="windowText" lastClr="000000">
                          <a:alpha val="50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68" name="フリーフォーム: 図形 867">
                    <a:extLst>
                      <a:ext uri="{FF2B5EF4-FFF2-40B4-BE49-F238E27FC236}">
                        <a16:creationId xmlns:a16="http://schemas.microsoft.com/office/drawing/2014/main" id="{C553D91A-6E50-4276-9C3F-E59D75F48EC1}"/>
                      </a:ext>
                    </a:extLst>
                  </p:cNvPr>
                  <p:cNvSpPr/>
                  <p:nvPr/>
                </p:nvSpPr>
                <p:spPr>
                  <a:xfrm>
                    <a:off x="746064" y="1894185"/>
                    <a:ext cx="2562286" cy="1333500"/>
                  </a:xfrm>
                  <a:custGeom>
                    <a:avLst/>
                    <a:gdLst>
                      <a:gd name="connsiteX0" fmla="*/ 1281143 w 2562286"/>
                      <a:gd name="connsiteY0" fmla="*/ 44450 h 1333500"/>
                      <a:gd name="connsiteX1" fmla="*/ 61079 w 2562286"/>
                      <a:gd name="connsiteY1" fmla="*/ 654050 h 1333500"/>
                      <a:gd name="connsiteX2" fmla="*/ 1281143 w 2562286"/>
                      <a:gd name="connsiteY2" fmla="*/ 1263650 h 1333500"/>
                      <a:gd name="connsiteX3" fmla="*/ 2501207 w 2562286"/>
                      <a:gd name="connsiteY3" fmla="*/ 654050 h 1333500"/>
                      <a:gd name="connsiteX4" fmla="*/ 1281143 w 2562286"/>
                      <a:gd name="connsiteY4" fmla="*/ 44450 h 1333500"/>
                      <a:gd name="connsiteX5" fmla="*/ 1281143 w 2562286"/>
                      <a:gd name="connsiteY5" fmla="*/ 0 h 1333500"/>
                      <a:gd name="connsiteX6" fmla="*/ 2562286 w 2562286"/>
                      <a:gd name="connsiteY6" fmla="*/ 666750 h 1333500"/>
                      <a:gd name="connsiteX7" fmla="*/ 1281143 w 2562286"/>
                      <a:gd name="connsiteY7" fmla="*/ 1333500 h 1333500"/>
                      <a:gd name="connsiteX8" fmla="*/ 0 w 2562286"/>
                      <a:gd name="connsiteY8" fmla="*/ 666750 h 1333500"/>
                      <a:gd name="connsiteX9" fmla="*/ 1281143 w 2562286"/>
                      <a:gd name="connsiteY9" fmla="*/ 0 h 133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62286" h="1333500">
                        <a:moveTo>
                          <a:pt x="1281143" y="44450"/>
                        </a:moveTo>
                        <a:cubicBezTo>
                          <a:pt x="607320" y="44450"/>
                          <a:pt x="61079" y="317377"/>
                          <a:pt x="61079" y="654050"/>
                        </a:cubicBezTo>
                        <a:cubicBezTo>
                          <a:pt x="61079" y="990723"/>
                          <a:pt x="607320" y="1263650"/>
                          <a:pt x="1281143" y="1263650"/>
                        </a:cubicBezTo>
                        <a:cubicBezTo>
                          <a:pt x="1954966" y="1263650"/>
                          <a:pt x="2501207" y="990723"/>
                          <a:pt x="2501207" y="654050"/>
                        </a:cubicBezTo>
                        <a:cubicBezTo>
                          <a:pt x="2501207" y="317377"/>
                          <a:pt x="1954966" y="44450"/>
                          <a:pt x="1281143" y="44450"/>
                        </a:cubicBezTo>
                        <a:close/>
                        <a:moveTo>
                          <a:pt x="1281143" y="0"/>
                        </a:moveTo>
                        <a:cubicBezTo>
                          <a:pt x="1988699" y="0"/>
                          <a:pt x="2562286" y="298514"/>
                          <a:pt x="2562286" y="666750"/>
                        </a:cubicBezTo>
                        <a:cubicBezTo>
                          <a:pt x="2562286" y="1034986"/>
                          <a:pt x="1988699" y="1333500"/>
                          <a:pt x="1281143" y="1333500"/>
                        </a:cubicBezTo>
                        <a:cubicBezTo>
                          <a:pt x="573587" y="1333500"/>
                          <a:pt x="0" y="1034986"/>
                          <a:pt x="0" y="666750"/>
                        </a:cubicBezTo>
                        <a:cubicBezTo>
                          <a:pt x="0" y="298514"/>
                          <a:pt x="573587" y="0"/>
                          <a:pt x="1281143" y="0"/>
                        </a:cubicBezTo>
                        <a:close/>
                      </a:path>
                    </a:pathLst>
                  </a:custGeom>
                  <a:pattFill prst="dkUpDiag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860" name="フリーフォーム: 図形 859">
                  <a:extLst>
                    <a:ext uri="{FF2B5EF4-FFF2-40B4-BE49-F238E27FC236}">
                      <a16:creationId xmlns:a16="http://schemas.microsoft.com/office/drawing/2014/main" id="{48A13771-535E-4AC6-89C4-B459AD82748E}"/>
                    </a:ext>
                  </a:extLst>
                </p:cNvPr>
                <p:cNvSpPr/>
                <p:nvPr/>
              </p:nvSpPr>
              <p:spPr>
                <a:xfrm rot="21387295">
                  <a:off x="3138999" y="3629372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1" name="フリーフォーム: 図形 860">
                  <a:extLst>
                    <a:ext uri="{FF2B5EF4-FFF2-40B4-BE49-F238E27FC236}">
                      <a16:creationId xmlns:a16="http://schemas.microsoft.com/office/drawing/2014/main" id="{E57CF9E4-82AF-4A98-993C-4EF5B7F100FC}"/>
                    </a:ext>
                  </a:extLst>
                </p:cNvPr>
                <p:cNvSpPr/>
                <p:nvPr/>
              </p:nvSpPr>
              <p:spPr>
                <a:xfrm rot="1018088">
                  <a:off x="3212959" y="3864847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2" name="フリーフォーム: 図形 861">
                  <a:extLst>
                    <a:ext uri="{FF2B5EF4-FFF2-40B4-BE49-F238E27FC236}">
                      <a16:creationId xmlns:a16="http://schemas.microsoft.com/office/drawing/2014/main" id="{37A6D728-8A6B-4C05-8679-D102A54C5D7F}"/>
                    </a:ext>
                  </a:extLst>
                </p:cNvPr>
                <p:cNvSpPr/>
                <p:nvPr/>
              </p:nvSpPr>
              <p:spPr>
                <a:xfrm rot="212705" flipH="1">
                  <a:off x="1800872" y="3689540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3" name="フリーフォーム: 図形 862">
                  <a:extLst>
                    <a:ext uri="{FF2B5EF4-FFF2-40B4-BE49-F238E27FC236}">
                      <a16:creationId xmlns:a16="http://schemas.microsoft.com/office/drawing/2014/main" id="{77203FB8-48DB-4B51-97B7-7414E5BE254E}"/>
                    </a:ext>
                  </a:extLst>
                </p:cNvPr>
                <p:cNvSpPr/>
                <p:nvPr/>
              </p:nvSpPr>
              <p:spPr>
                <a:xfrm rot="20581912" flipH="1">
                  <a:off x="1647286" y="3887335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4" name="フリーフォーム: 図形 863">
                  <a:extLst>
                    <a:ext uri="{FF2B5EF4-FFF2-40B4-BE49-F238E27FC236}">
                      <a16:creationId xmlns:a16="http://schemas.microsoft.com/office/drawing/2014/main" id="{10CFB890-1235-4640-9F94-E8C7ABB664C5}"/>
                    </a:ext>
                  </a:extLst>
                </p:cNvPr>
                <p:cNvSpPr/>
                <p:nvPr/>
              </p:nvSpPr>
              <p:spPr>
                <a:xfrm rot="1018088">
                  <a:off x="3189693" y="4379283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65" name="フリーフォーム: 図形 864">
                  <a:extLst>
                    <a:ext uri="{FF2B5EF4-FFF2-40B4-BE49-F238E27FC236}">
                      <a16:creationId xmlns:a16="http://schemas.microsoft.com/office/drawing/2014/main" id="{14D90B70-8A74-4219-9C7C-DB1C2FC83BF4}"/>
                    </a:ext>
                  </a:extLst>
                </p:cNvPr>
                <p:cNvSpPr/>
                <p:nvPr/>
              </p:nvSpPr>
              <p:spPr>
                <a:xfrm rot="20581912" flipH="1">
                  <a:off x="1666336" y="4296909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6" name="グループ化 545">
                <a:extLst>
                  <a:ext uri="{FF2B5EF4-FFF2-40B4-BE49-F238E27FC236}">
                    <a16:creationId xmlns:a16="http://schemas.microsoft.com/office/drawing/2014/main" id="{6EDB3F52-96D5-4990-8F38-512D3623A690}"/>
                  </a:ext>
                </a:extLst>
              </p:cNvPr>
              <p:cNvGrpSpPr/>
              <p:nvPr/>
            </p:nvGrpSpPr>
            <p:grpSpPr>
              <a:xfrm>
                <a:off x="6705512" y="4424220"/>
                <a:ext cx="2068014" cy="1640610"/>
                <a:chOff x="1957138" y="3461752"/>
                <a:chExt cx="1841097" cy="1460593"/>
              </a:xfrm>
            </p:grpSpPr>
            <p:sp>
              <p:nvSpPr>
                <p:cNvPr id="547" name="フリーフォーム: 図形 546">
                  <a:extLst>
                    <a:ext uri="{FF2B5EF4-FFF2-40B4-BE49-F238E27FC236}">
                      <a16:creationId xmlns:a16="http://schemas.microsoft.com/office/drawing/2014/main" id="{6784A312-5833-4D9C-BB24-6562CF7265BB}"/>
                    </a:ext>
                  </a:extLst>
                </p:cNvPr>
                <p:cNvSpPr/>
                <p:nvPr/>
              </p:nvSpPr>
              <p:spPr>
                <a:xfrm rot="5518118" flipH="1">
                  <a:off x="2208930" y="4273108"/>
                  <a:ext cx="121693" cy="87169"/>
                </a:xfrm>
                <a:custGeom>
                  <a:avLst/>
                  <a:gdLst>
                    <a:gd name="connsiteX0" fmla="*/ 183356 w 185817"/>
                    <a:gd name="connsiteY0" fmla="*/ 763 h 220449"/>
                    <a:gd name="connsiteX1" fmla="*/ 91678 w 185817"/>
                    <a:gd name="connsiteY1" fmla="*/ 160612 h 220449"/>
                    <a:gd name="connsiteX2" fmla="*/ 97887 w 185817"/>
                    <a:gd name="connsiteY2" fmla="*/ 206815 h 220449"/>
                    <a:gd name="connsiteX3" fmla="*/ 103570 w 185817"/>
                    <a:gd name="connsiteY3" fmla="*/ 220449 h 220449"/>
                    <a:gd name="connsiteX4" fmla="*/ 13560 w 185817"/>
                    <a:gd name="connsiteY4" fmla="*/ 220449 h 220449"/>
                    <a:gd name="connsiteX5" fmla="*/ 3725 w 185817"/>
                    <a:gd name="connsiteY5" fmla="*/ 192827 h 220449"/>
                    <a:gd name="connsiteX6" fmla="*/ 0 w 185817"/>
                    <a:gd name="connsiteY6" fmla="*/ 160612 h 220449"/>
                    <a:gd name="connsiteX7" fmla="*/ 183356 w 185817"/>
                    <a:gd name="connsiteY7" fmla="*/ 763 h 220449"/>
                    <a:gd name="connsiteX0" fmla="*/ 183356 w 185817"/>
                    <a:gd name="connsiteY0" fmla="*/ 763 h 356870"/>
                    <a:gd name="connsiteX1" fmla="*/ 91678 w 185817"/>
                    <a:gd name="connsiteY1" fmla="*/ 160612 h 356870"/>
                    <a:gd name="connsiteX2" fmla="*/ 97887 w 185817"/>
                    <a:gd name="connsiteY2" fmla="*/ 206815 h 356870"/>
                    <a:gd name="connsiteX3" fmla="*/ 103570 w 185817"/>
                    <a:gd name="connsiteY3" fmla="*/ 220449 h 356870"/>
                    <a:gd name="connsiteX4" fmla="*/ 102565 w 185817"/>
                    <a:gd name="connsiteY4" fmla="*/ 356870 h 356870"/>
                    <a:gd name="connsiteX5" fmla="*/ 13560 w 185817"/>
                    <a:gd name="connsiteY5" fmla="*/ 220449 h 356870"/>
                    <a:gd name="connsiteX6" fmla="*/ 3725 w 185817"/>
                    <a:gd name="connsiteY6" fmla="*/ 192827 h 356870"/>
                    <a:gd name="connsiteX7" fmla="*/ 0 w 185817"/>
                    <a:gd name="connsiteY7" fmla="*/ 160612 h 356870"/>
                    <a:gd name="connsiteX8" fmla="*/ 183356 w 185817"/>
                    <a:gd name="connsiteY8" fmla="*/ 763 h 356870"/>
                    <a:gd name="connsiteX0" fmla="*/ 102565 w 222437"/>
                    <a:gd name="connsiteY0" fmla="*/ 356870 h 505143"/>
                    <a:gd name="connsiteX1" fmla="*/ 13560 w 222437"/>
                    <a:gd name="connsiteY1" fmla="*/ 220449 h 505143"/>
                    <a:gd name="connsiteX2" fmla="*/ 3725 w 222437"/>
                    <a:gd name="connsiteY2" fmla="*/ 192827 h 505143"/>
                    <a:gd name="connsiteX3" fmla="*/ 0 w 222437"/>
                    <a:gd name="connsiteY3" fmla="*/ 160612 h 505143"/>
                    <a:gd name="connsiteX4" fmla="*/ 183356 w 222437"/>
                    <a:gd name="connsiteY4" fmla="*/ 763 h 505143"/>
                    <a:gd name="connsiteX5" fmla="*/ 91678 w 222437"/>
                    <a:gd name="connsiteY5" fmla="*/ 160612 h 505143"/>
                    <a:gd name="connsiteX6" fmla="*/ 97887 w 222437"/>
                    <a:gd name="connsiteY6" fmla="*/ 206815 h 505143"/>
                    <a:gd name="connsiteX7" fmla="*/ 103570 w 222437"/>
                    <a:gd name="connsiteY7" fmla="*/ 220449 h 505143"/>
                    <a:gd name="connsiteX8" fmla="*/ 222437 w 222437"/>
                    <a:gd name="connsiteY8" fmla="*/ 505143 h 505143"/>
                    <a:gd name="connsiteX0" fmla="*/ 102565 w 185817"/>
                    <a:gd name="connsiteY0" fmla="*/ 356870 h 356870"/>
                    <a:gd name="connsiteX1" fmla="*/ 13560 w 185817"/>
                    <a:gd name="connsiteY1" fmla="*/ 220449 h 356870"/>
                    <a:gd name="connsiteX2" fmla="*/ 3725 w 185817"/>
                    <a:gd name="connsiteY2" fmla="*/ 192827 h 356870"/>
                    <a:gd name="connsiteX3" fmla="*/ 0 w 185817"/>
                    <a:gd name="connsiteY3" fmla="*/ 160612 h 356870"/>
                    <a:gd name="connsiteX4" fmla="*/ 183356 w 185817"/>
                    <a:gd name="connsiteY4" fmla="*/ 763 h 356870"/>
                    <a:gd name="connsiteX5" fmla="*/ 91678 w 185817"/>
                    <a:gd name="connsiteY5" fmla="*/ 160612 h 356870"/>
                    <a:gd name="connsiteX6" fmla="*/ 97887 w 185817"/>
                    <a:gd name="connsiteY6" fmla="*/ 206815 h 356870"/>
                    <a:gd name="connsiteX7" fmla="*/ 103570 w 185817"/>
                    <a:gd name="connsiteY7" fmla="*/ 220449 h 356870"/>
                    <a:gd name="connsiteX0" fmla="*/ 13560 w 185817"/>
                    <a:gd name="connsiteY0" fmla="*/ 220449 h 220449"/>
                    <a:gd name="connsiteX1" fmla="*/ 3725 w 185817"/>
                    <a:gd name="connsiteY1" fmla="*/ 192827 h 220449"/>
                    <a:gd name="connsiteX2" fmla="*/ 0 w 185817"/>
                    <a:gd name="connsiteY2" fmla="*/ 160612 h 220449"/>
                    <a:gd name="connsiteX3" fmla="*/ 183356 w 185817"/>
                    <a:gd name="connsiteY3" fmla="*/ 763 h 220449"/>
                    <a:gd name="connsiteX4" fmla="*/ 91678 w 185817"/>
                    <a:gd name="connsiteY4" fmla="*/ 160612 h 220449"/>
                    <a:gd name="connsiteX5" fmla="*/ 97887 w 185817"/>
                    <a:gd name="connsiteY5" fmla="*/ 206815 h 220449"/>
                    <a:gd name="connsiteX6" fmla="*/ 103570 w 185817"/>
                    <a:gd name="connsiteY6" fmla="*/ 220449 h 220449"/>
                    <a:gd name="connsiteX0" fmla="*/ 13560 w 202971"/>
                    <a:gd name="connsiteY0" fmla="*/ 124650 h 124650"/>
                    <a:gd name="connsiteX1" fmla="*/ 3725 w 202971"/>
                    <a:gd name="connsiteY1" fmla="*/ 97028 h 124650"/>
                    <a:gd name="connsiteX2" fmla="*/ 0 w 202971"/>
                    <a:gd name="connsiteY2" fmla="*/ 64813 h 124650"/>
                    <a:gd name="connsiteX3" fmla="*/ 200521 w 202971"/>
                    <a:gd name="connsiteY3" fmla="*/ 10412 h 124650"/>
                    <a:gd name="connsiteX4" fmla="*/ 91678 w 202971"/>
                    <a:gd name="connsiteY4" fmla="*/ 64813 h 124650"/>
                    <a:gd name="connsiteX5" fmla="*/ 97887 w 202971"/>
                    <a:gd name="connsiteY5" fmla="*/ 111016 h 124650"/>
                    <a:gd name="connsiteX6" fmla="*/ 103570 w 202971"/>
                    <a:gd name="connsiteY6" fmla="*/ 124650 h 124650"/>
                    <a:gd name="connsiteX0" fmla="*/ 13560 w 200521"/>
                    <a:gd name="connsiteY0" fmla="*/ 139793 h 139793"/>
                    <a:gd name="connsiteX1" fmla="*/ 3725 w 200521"/>
                    <a:gd name="connsiteY1" fmla="*/ 112171 h 139793"/>
                    <a:gd name="connsiteX2" fmla="*/ 0 w 200521"/>
                    <a:gd name="connsiteY2" fmla="*/ 79956 h 139793"/>
                    <a:gd name="connsiteX3" fmla="*/ 200521 w 200521"/>
                    <a:gd name="connsiteY3" fmla="*/ 25555 h 139793"/>
                    <a:gd name="connsiteX4" fmla="*/ 91678 w 200521"/>
                    <a:gd name="connsiteY4" fmla="*/ 79956 h 139793"/>
                    <a:gd name="connsiteX5" fmla="*/ 97887 w 200521"/>
                    <a:gd name="connsiteY5" fmla="*/ 126159 h 139793"/>
                    <a:gd name="connsiteX6" fmla="*/ 103570 w 200521"/>
                    <a:gd name="connsiteY6" fmla="*/ 139793 h 139793"/>
                    <a:gd name="connsiteX0" fmla="*/ 13560 w 200521"/>
                    <a:gd name="connsiteY0" fmla="*/ 177660 h 177660"/>
                    <a:gd name="connsiteX1" fmla="*/ 3725 w 200521"/>
                    <a:gd name="connsiteY1" fmla="*/ 150038 h 177660"/>
                    <a:gd name="connsiteX2" fmla="*/ 0 w 200521"/>
                    <a:gd name="connsiteY2" fmla="*/ 117823 h 177660"/>
                    <a:gd name="connsiteX3" fmla="*/ 200521 w 200521"/>
                    <a:gd name="connsiteY3" fmla="*/ 63422 h 177660"/>
                    <a:gd name="connsiteX4" fmla="*/ 91678 w 200521"/>
                    <a:gd name="connsiteY4" fmla="*/ 117823 h 177660"/>
                    <a:gd name="connsiteX5" fmla="*/ 97887 w 200521"/>
                    <a:gd name="connsiteY5" fmla="*/ 164026 h 177660"/>
                    <a:gd name="connsiteX6" fmla="*/ 103570 w 200521"/>
                    <a:gd name="connsiteY6" fmla="*/ 177660 h 177660"/>
                    <a:gd name="connsiteX0" fmla="*/ 13560 w 200521"/>
                    <a:gd name="connsiteY0" fmla="*/ 177662 h 177662"/>
                    <a:gd name="connsiteX1" fmla="*/ 3725 w 200521"/>
                    <a:gd name="connsiteY1" fmla="*/ 150040 h 177662"/>
                    <a:gd name="connsiteX2" fmla="*/ 0 w 200521"/>
                    <a:gd name="connsiteY2" fmla="*/ 117825 h 177662"/>
                    <a:gd name="connsiteX3" fmla="*/ 200521 w 200521"/>
                    <a:gd name="connsiteY3" fmla="*/ 63424 h 177662"/>
                    <a:gd name="connsiteX4" fmla="*/ 91678 w 200521"/>
                    <a:gd name="connsiteY4" fmla="*/ 117825 h 177662"/>
                    <a:gd name="connsiteX5" fmla="*/ 97887 w 200521"/>
                    <a:gd name="connsiteY5" fmla="*/ 164028 h 177662"/>
                    <a:gd name="connsiteX6" fmla="*/ 103570 w 200521"/>
                    <a:gd name="connsiteY6" fmla="*/ 177662 h 17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1" h="177662">
                      <a:moveTo>
                        <a:pt x="13560" y="177662"/>
                      </a:moveTo>
                      <a:lnTo>
                        <a:pt x="3725" y="150040"/>
                      </a:lnTo>
                      <a:cubicBezTo>
                        <a:pt x="1283" y="139635"/>
                        <a:pt x="0" y="128861"/>
                        <a:pt x="0" y="117825"/>
                      </a:cubicBezTo>
                      <a:cubicBezTo>
                        <a:pt x="11580" y="-77689"/>
                        <a:pt x="200840" y="19072"/>
                        <a:pt x="200521" y="63424"/>
                      </a:cubicBezTo>
                      <a:cubicBezTo>
                        <a:pt x="200202" y="107776"/>
                        <a:pt x="109958" y="46472"/>
                        <a:pt x="91678" y="117825"/>
                      </a:cubicBezTo>
                      <a:cubicBezTo>
                        <a:pt x="85733" y="141029"/>
                        <a:pt x="93801" y="149042"/>
                        <a:pt x="97887" y="164028"/>
                      </a:cubicBezTo>
                      <a:lnTo>
                        <a:pt x="103570" y="177662"/>
                      </a:lnTo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8" name="フリーフォーム: 図形 547">
                  <a:extLst>
                    <a:ext uri="{FF2B5EF4-FFF2-40B4-BE49-F238E27FC236}">
                      <a16:creationId xmlns:a16="http://schemas.microsoft.com/office/drawing/2014/main" id="{C338469F-F650-4061-8F8B-85D1056005FF}"/>
                    </a:ext>
                  </a:extLst>
                </p:cNvPr>
                <p:cNvSpPr/>
                <p:nvPr/>
              </p:nvSpPr>
              <p:spPr>
                <a:xfrm rot="16081882">
                  <a:off x="3438320" y="4273108"/>
                  <a:ext cx="121693" cy="87169"/>
                </a:xfrm>
                <a:custGeom>
                  <a:avLst/>
                  <a:gdLst>
                    <a:gd name="connsiteX0" fmla="*/ 183356 w 185817"/>
                    <a:gd name="connsiteY0" fmla="*/ 763 h 220449"/>
                    <a:gd name="connsiteX1" fmla="*/ 91678 w 185817"/>
                    <a:gd name="connsiteY1" fmla="*/ 160612 h 220449"/>
                    <a:gd name="connsiteX2" fmla="*/ 97887 w 185817"/>
                    <a:gd name="connsiteY2" fmla="*/ 206815 h 220449"/>
                    <a:gd name="connsiteX3" fmla="*/ 103570 w 185817"/>
                    <a:gd name="connsiteY3" fmla="*/ 220449 h 220449"/>
                    <a:gd name="connsiteX4" fmla="*/ 13560 w 185817"/>
                    <a:gd name="connsiteY4" fmla="*/ 220449 h 220449"/>
                    <a:gd name="connsiteX5" fmla="*/ 3725 w 185817"/>
                    <a:gd name="connsiteY5" fmla="*/ 192827 h 220449"/>
                    <a:gd name="connsiteX6" fmla="*/ 0 w 185817"/>
                    <a:gd name="connsiteY6" fmla="*/ 160612 h 220449"/>
                    <a:gd name="connsiteX7" fmla="*/ 183356 w 185817"/>
                    <a:gd name="connsiteY7" fmla="*/ 763 h 220449"/>
                    <a:gd name="connsiteX0" fmla="*/ 183356 w 185817"/>
                    <a:gd name="connsiteY0" fmla="*/ 763 h 356870"/>
                    <a:gd name="connsiteX1" fmla="*/ 91678 w 185817"/>
                    <a:gd name="connsiteY1" fmla="*/ 160612 h 356870"/>
                    <a:gd name="connsiteX2" fmla="*/ 97887 w 185817"/>
                    <a:gd name="connsiteY2" fmla="*/ 206815 h 356870"/>
                    <a:gd name="connsiteX3" fmla="*/ 103570 w 185817"/>
                    <a:gd name="connsiteY3" fmla="*/ 220449 h 356870"/>
                    <a:gd name="connsiteX4" fmla="*/ 102565 w 185817"/>
                    <a:gd name="connsiteY4" fmla="*/ 356870 h 356870"/>
                    <a:gd name="connsiteX5" fmla="*/ 13560 w 185817"/>
                    <a:gd name="connsiteY5" fmla="*/ 220449 h 356870"/>
                    <a:gd name="connsiteX6" fmla="*/ 3725 w 185817"/>
                    <a:gd name="connsiteY6" fmla="*/ 192827 h 356870"/>
                    <a:gd name="connsiteX7" fmla="*/ 0 w 185817"/>
                    <a:gd name="connsiteY7" fmla="*/ 160612 h 356870"/>
                    <a:gd name="connsiteX8" fmla="*/ 183356 w 185817"/>
                    <a:gd name="connsiteY8" fmla="*/ 763 h 356870"/>
                    <a:gd name="connsiteX0" fmla="*/ 102565 w 222437"/>
                    <a:gd name="connsiteY0" fmla="*/ 356870 h 505143"/>
                    <a:gd name="connsiteX1" fmla="*/ 13560 w 222437"/>
                    <a:gd name="connsiteY1" fmla="*/ 220449 h 505143"/>
                    <a:gd name="connsiteX2" fmla="*/ 3725 w 222437"/>
                    <a:gd name="connsiteY2" fmla="*/ 192827 h 505143"/>
                    <a:gd name="connsiteX3" fmla="*/ 0 w 222437"/>
                    <a:gd name="connsiteY3" fmla="*/ 160612 h 505143"/>
                    <a:gd name="connsiteX4" fmla="*/ 183356 w 222437"/>
                    <a:gd name="connsiteY4" fmla="*/ 763 h 505143"/>
                    <a:gd name="connsiteX5" fmla="*/ 91678 w 222437"/>
                    <a:gd name="connsiteY5" fmla="*/ 160612 h 505143"/>
                    <a:gd name="connsiteX6" fmla="*/ 97887 w 222437"/>
                    <a:gd name="connsiteY6" fmla="*/ 206815 h 505143"/>
                    <a:gd name="connsiteX7" fmla="*/ 103570 w 222437"/>
                    <a:gd name="connsiteY7" fmla="*/ 220449 h 505143"/>
                    <a:gd name="connsiteX8" fmla="*/ 222437 w 222437"/>
                    <a:gd name="connsiteY8" fmla="*/ 505143 h 505143"/>
                    <a:gd name="connsiteX0" fmla="*/ 102565 w 185817"/>
                    <a:gd name="connsiteY0" fmla="*/ 356870 h 356870"/>
                    <a:gd name="connsiteX1" fmla="*/ 13560 w 185817"/>
                    <a:gd name="connsiteY1" fmla="*/ 220449 h 356870"/>
                    <a:gd name="connsiteX2" fmla="*/ 3725 w 185817"/>
                    <a:gd name="connsiteY2" fmla="*/ 192827 h 356870"/>
                    <a:gd name="connsiteX3" fmla="*/ 0 w 185817"/>
                    <a:gd name="connsiteY3" fmla="*/ 160612 h 356870"/>
                    <a:gd name="connsiteX4" fmla="*/ 183356 w 185817"/>
                    <a:gd name="connsiteY4" fmla="*/ 763 h 356870"/>
                    <a:gd name="connsiteX5" fmla="*/ 91678 w 185817"/>
                    <a:gd name="connsiteY5" fmla="*/ 160612 h 356870"/>
                    <a:gd name="connsiteX6" fmla="*/ 97887 w 185817"/>
                    <a:gd name="connsiteY6" fmla="*/ 206815 h 356870"/>
                    <a:gd name="connsiteX7" fmla="*/ 103570 w 185817"/>
                    <a:gd name="connsiteY7" fmla="*/ 220449 h 356870"/>
                    <a:gd name="connsiteX0" fmla="*/ 13560 w 185817"/>
                    <a:gd name="connsiteY0" fmla="*/ 220449 h 220449"/>
                    <a:gd name="connsiteX1" fmla="*/ 3725 w 185817"/>
                    <a:gd name="connsiteY1" fmla="*/ 192827 h 220449"/>
                    <a:gd name="connsiteX2" fmla="*/ 0 w 185817"/>
                    <a:gd name="connsiteY2" fmla="*/ 160612 h 220449"/>
                    <a:gd name="connsiteX3" fmla="*/ 183356 w 185817"/>
                    <a:gd name="connsiteY3" fmla="*/ 763 h 220449"/>
                    <a:gd name="connsiteX4" fmla="*/ 91678 w 185817"/>
                    <a:gd name="connsiteY4" fmla="*/ 160612 h 220449"/>
                    <a:gd name="connsiteX5" fmla="*/ 97887 w 185817"/>
                    <a:gd name="connsiteY5" fmla="*/ 206815 h 220449"/>
                    <a:gd name="connsiteX6" fmla="*/ 103570 w 185817"/>
                    <a:gd name="connsiteY6" fmla="*/ 220449 h 220449"/>
                    <a:gd name="connsiteX0" fmla="*/ 13560 w 202971"/>
                    <a:gd name="connsiteY0" fmla="*/ 124650 h 124650"/>
                    <a:gd name="connsiteX1" fmla="*/ 3725 w 202971"/>
                    <a:gd name="connsiteY1" fmla="*/ 97028 h 124650"/>
                    <a:gd name="connsiteX2" fmla="*/ 0 w 202971"/>
                    <a:gd name="connsiteY2" fmla="*/ 64813 h 124650"/>
                    <a:gd name="connsiteX3" fmla="*/ 200521 w 202971"/>
                    <a:gd name="connsiteY3" fmla="*/ 10412 h 124650"/>
                    <a:gd name="connsiteX4" fmla="*/ 91678 w 202971"/>
                    <a:gd name="connsiteY4" fmla="*/ 64813 h 124650"/>
                    <a:gd name="connsiteX5" fmla="*/ 97887 w 202971"/>
                    <a:gd name="connsiteY5" fmla="*/ 111016 h 124650"/>
                    <a:gd name="connsiteX6" fmla="*/ 103570 w 202971"/>
                    <a:gd name="connsiteY6" fmla="*/ 124650 h 124650"/>
                    <a:gd name="connsiteX0" fmla="*/ 13560 w 200521"/>
                    <a:gd name="connsiteY0" fmla="*/ 139793 h 139793"/>
                    <a:gd name="connsiteX1" fmla="*/ 3725 w 200521"/>
                    <a:gd name="connsiteY1" fmla="*/ 112171 h 139793"/>
                    <a:gd name="connsiteX2" fmla="*/ 0 w 200521"/>
                    <a:gd name="connsiteY2" fmla="*/ 79956 h 139793"/>
                    <a:gd name="connsiteX3" fmla="*/ 200521 w 200521"/>
                    <a:gd name="connsiteY3" fmla="*/ 25555 h 139793"/>
                    <a:gd name="connsiteX4" fmla="*/ 91678 w 200521"/>
                    <a:gd name="connsiteY4" fmla="*/ 79956 h 139793"/>
                    <a:gd name="connsiteX5" fmla="*/ 97887 w 200521"/>
                    <a:gd name="connsiteY5" fmla="*/ 126159 h 139793"/>
                    <a:gd name="connsiteX6" fmla="*/ 103570 w 200521"/>
                    <a:gd name="connsiteY6" fmla="*/ 139793 h 139793"/>
                    <a:gd name="connsiteX0" fmla="*/ 13560 w 200521"/>
                    <a:gd name="connsiteY0" fmla="*/ 177660 h 177660"/>
                    <a:gd name="connsiteX1" fmla="*/ 3725 w 200521"/>
                    <a:gd name="connsiteY1" fmla="*/ 150038 h 177660"/>
                    <a:gd name="connsiteX2" fmla="*/ 0 w 200521"/>
                    <a:gd name="connsiteY2" fmla="*/ 117823 h 177660"/>
                    <a:gd name="connsiteX3" fmla="*/ 200521 w 200521"/>
                    <a:gd name="connsiteY3" fmla="*/ 63422 h 177660"/>
                    <a:gd name="connsiteX4" fmla="*/ 91678 w 200521"/>
                    <a:gd name="connsiteY4" fmla="*/ 117823 h 177660"/>
                    <a:gd name="connsiteX5" fmla="*/ 97887 w 200521"/>
                    <a:gd name="connsiteY5" fmla="*/ 164026 h 177660"/>
                    <a:gd name="connsiteX6" fmla="*/ 103570 w 200521"/>
                    <a:gd name="connsiteY6" fmla="*/ 177660 h 177660"/>
                    <a:gd name="connsiteX0" fmla="*/ 13560 w 200521"/>
                    <a:gd name="connsiteY0" fmla="*/ 177662 h 177662"/>
                    <a:gd name="connsiteX1" fmla="*/ 3725 w 200521"/>
                    <a:gd name="connsiteY1" fmla="*/ 150040 h 177662"/>
                    <a:gd name="connsiteX2" fmla="*/ 0 w 200521"/>
                    <a:gd name="connsiteY2" fmla="*/ 117825 h 177662"/>
                    <a:gd name="connsiteX3" fmla="*/ 200521 w 200521"/>
                    <a:gd name="connsiteY3" fmla="*/ 63424 h 177662"/>
                    <a:gd name="connsiteX4" fmla="*/ 91678 w 200521"/>
                    <a:gd name="connsiteY4" fmla="*/ 117825 h 177662"/>
                    <a:gd name="connsiteX5" fmla="*/ 97887 w 200521"/>
                    <a:gd name="connsiteY5" fmla="*/ 164028 h 177662"/>
                    <a:gd name="connsiteX6" fmla="*/ 103570 w 200521"/>
                    <a:gd name="connsiteY6" fmla="*/ 177662 h 17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1" h="177662">
                      <a:moveTo>
                        <a:pt x="13560" y="177662"/>
                      </a:moveTo>
                      <a:lnTo>
                        <a:pt x="3725" y="150040"/>
                      </a:lnTo>
                      <a:cubicBezTo>
                        <a:pt x="1283" y="139635"/>
                        <a:pt x="0" y="128861"/>
                        <a:pt x="0" y="117825"/>
                      </a:cubicBezTo>
                      <a:cubicBezTo>
                        <a:pt x="11580" y="-77689"/>
                        <a:pt x="200840" y="19072"/>
                        <a:pt x="200521" y="63424"/>
                      </a:cubicBezTo>
                      <a:cubicBezTo>
                        <a:pt x="200202" y="107776"/>
                        <a:pt x="109958" y="46472"/>
                        <a:pt x="91678" y="117825"/>
                      </a:cubicBezTo>
                      <a:cubicBezTo>
                        <a:pt x="85733" y="141029"/>
                        <a:pt x="93801" y="149042"/>
                        <a:pt x="97887" y="164028"/>
                      </a:cubicBezTo>
                      <a:lnTo>
                        <a:pt x="103570" y="177662"/>
                      </a:lnTo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49" name="フリーフォーム: 図形 548">
                  <a:extLst>
                    <a:ext uri="{FF2B5EF4-FFF2-40B4-BE49-F238E27FC236}">
                      <a16:creationId xmlns:a16="http://schemas.microsoft.com/office/drawing/2014/main" id="{C30BA663-3918-4E11-A890-9412C8999D59}"/>
                    </a:ext>
                  </a:extLst>
                </p:cNvPr>
                <p:cNvSpPr/>
                <p:nvPr/>
              </p:nvSpPr>
              <p:spPr>
                <a:xfrm rot="4832632" flipH="1">
                  <a:off x="2251322" y="3393656"/>
                  <a:ext cx="1234505" cy="1822873"/>
                </a:xfrm>
                <a:custGeom>
                  <a:avLst/>
                  <a:gdLst>
                    <a:gd name="connsiteX0" fmla="*/ 596884 w 1234505"/>
                    <a:gd name="connsiteY0" fmla="*/ 142314 h 1822873"/>
                    <a:gd name="connsiteX1" fmla="*/ 568077 w 1234505"/>
                    <a:gd name="connsiteY1" fmla="*/ 347506 h 1822873"/>
                    <a:gd name="connsiteX2" fmla="*/ 544894 w 1234505"/>
                    <a:gd name="connsiteY2" fmla="*/ 426370 h 1822873"/>
                    <a:gd name="connsiteX3" fmla="*/ 543078 w 1234505"/>
                    <a:gd name="connsiteY3" fmla="*/ 419592 h 1822873"/>
                    <a:gd name="connsiteX4" fmla="*/ 511411 w 1234505"/>
                    <a:gd name="connsiteY4" fmla="*/ 339628 h 1822873"/>
                    <a:gd name="connsiteX5" fmla="*/ 475940 w 1234505"/>
                    <a:gd name="connsiteY5" fmla="*/ 273151 h 1822873"/>
                    <a:gd name="connsiteX6" fmla="*/ 495347 w 1234505"/>
                    <a:gd name="connsiteY6" fmla="*/ 250659 h 1822873"/>
                    <a:gd name="connsiteX7" fmla="*/ 596884 w 1234505"/>
                    <a:gd name="connsiteY7" fmla="*/ 142314 h 1822873"/>
                    <a:gd name="connsiteX8" fmla="*/ 842047 w 1234505"/>
                    <a:gd name="connsiteY8" fmla="*/ 1614278 h 1822873"/>
                    <a:gd name="connsiteX9" fmla="*/ 710876 w 1234505"/>
                    <a:gd name="connsiteY9" fmla="*/ 1544692 h 1822873"/>
                    <a:gd name="connsiteX10" fmla="*/ 684755 w 1234505"/>
                    <a:gd name="connsiteY10" fmla="*/ 1532629 h 1822873"/>
                    <a:gd name="connsiteX11" fmla="*/ 697236 w 1234505"/>
                    <a:gd name="connsiteY11" fmla="*/ 1455322 h 1822873"/>
                    <a:gd name="connsiteX12" fmla="*/ 701276 w 1234505"/>
                    <a:gd name="connsiteY12" fmla="*/ 1369410 h 1822873"/>
                    <a:gd name="connsiteX13" fmla="*/ 700796 w 1234505"/>
                    <a:gd name="connsiteY13" fmla="*/ 1362409 h 1822873"/>
                    <a:gd name="connsiteX14" fmla="*/ 748289 w 1234505"/>
                    <a:gd name="connsiteY14" fmla="*/ 1429500 h 1822873"/>
                    <a:gd name="connsiteX15" fmla="*/ 842047 w 1234505"/>
                    <a:gd name="connsiteY15" fmla="*/ 1614278 h 1822873"/>
                    <a:gd name="connsiteX16" fmla="*/ 894233 w 1234505"/>
                    <a:gd name="connsiteY16" fmla="*/ 263097 h 1822873"/>
                    <a:gd name="connsiteX17" fmla="*/ 792530 w 1234505"/>
                    <a:gd name="connsiteY17" fmla="*/ 438852 h 1822873"/>
                    <a:gd name="connsiteX18" fmla="*/ 789574 w 1234505"/>
                    <a:gd name="connsiteY18" fmla="*/ 442552 h 1822873"/>
                    <a:gd name="connsiteX19" fmla="*/ 791599 w 1234505"/>
                    <a:gd name="connsiteY19" fmla="*/ 381124 h 1822873"/>
                    <a:gd name="connsiteX20" fmla="*/ 785653 w 1234505"/>
                    <a:gd name="connsiteY20" fmla="*/ 307089 h 1822873"/>
                    <a:gd name="connsiteX21" fmla="*/ 823822 w 1234505"/>
                    <a:gd name="connsiteY21" fmla="*/ 282988 h 1822873"/>
                    <a:gd name="connsiteX22" fmla="*/ 894233 w 1234505"/>
                    <a:gd name="connsiteY22" fmla="*/ 263097 h 1822873"/>
                    <a:gd name="connsiteX23" fmla="*/ 1084197 w 1234505"/>
                    <a:gd name="connsiteY23" fmla="*/ 1403639 h 1822873"/>
                    <a:gd name="connsiteX24" fmla="*/ 1011139 w 1234505"/>
                    <a:gd name="connsiteY24" fmla="*/ 1407643 h 1822873"/>
                    <a:gd name="connsiteX25" fmla="*/ 967220 w 1234505"/>
                    <a:gd name="connsiteY25" fmla="*/ 1397214 h 1822873"/>
                    <a:gd name="connsiteX26" fmla="*/ 948848 w 1234505"/>
                    <a:gd name="connsiteY26" fmla="*/ 1325249 h 1822873"/>
                    <a:gd name="connsiteX27" fmla="*/ 927023 w 1234505"/>
                    <a:gd name="connsiteY27" fmla="*/ 1267793 h 1822873"/>
                    <a:gd name="connsiteX28" fmla="*/ 931019 w 1234505"/>
                    <a:gd name="connsiteY28" fmla="*/ 1270336 h 1822873"/>
                    <a:gd name="connsiteX29" fmla="*/ 1084197 w 1234505"/>
                    <a:gd name="connsiteY29" fmla="*/ 1403639 h 1822873"/>
                    <a:gd name="connsiteX30" fmla="*/ 1231824 w 1234505"/>
                    <a:gd name="connsiteY30" fmla="*/ 1376115 h 1822873"/>
                    <a:gd name="connsiteX31" fmla="*/ 1211710 w 1234505"/>
                    <a:gd name="connsiteY31" fmla="*/ 1314030 h 1822873"/>
                    <a:gd name="connsiteX32" fmla="*/ 1075613 w 1234505"/>
                    <a:gd name="connsiteY32" fmla="*/ 1097016 h 1822873"/>
                    <a:gd name="connsiteX33" fmla="*/ 812743 w 1234505"/>
                    <a:gd name="connsiteY33" fmla="*/ 897196 h 1822873"/>
                    <a:gd name="connsiteX34" fmla="*/ 785478 w 1234505"/>
                    <a:gd name="connsiteY34" fmla="*/ 892090 h 1822873"/>
                    <a:gd name="connsiteX35" fmla="*/ 792303 w 1234505"/>
                    <a:gd name="connsiteY35" fmla="*/ 876372 h 1822873"/>
                    <a:gd name="connsiteX36" fmla="*/ 793746 w 1234505"/>
                    <a:gd name="connsiteY36" fmla="*/ 859279 h 1822873"/>
                    <a:gd name="connsiteX37" fmla="*/ 787447 w 1234505"/>
                    <a:gd name="connsiteY37" fmla="*/ 843477 h 1822873"/>
                    <a:gd name="connsiteX38" fmla="*/ 784456 w 1234505"/>
                    <a:gd name="connsiteY38" fmla="*/ 839880 h 1822873"/>
                    <a:gd name="connsiteX39" fmla="*/ 801582 w 1234505"/>
                    <a:gd name="connsiteY39" fmla="*/ 830184 h 1822873"/>
                    <a:gd name="connsiteX40" fmla="*/ 985495 w 1234505"/>
                    <a:gd name="connsiteY40" fmla="*/ 555949 h 1822873"/>
                    <a:gd name="connsiteX41" fmla="*/ 1043906 w 1234505"/>
                    <a:gd name="connsiteY41" fmla="*/ 306539 h 1822873"/>
                    <a:gd name="connsiteX42" fmla="*/ 1042812 w 1234505"/>
                    <a:gd name="connsiteY42" fmla="*/ 241286 h 1822873"/>
                    <a:gd name="connsiteX43" fmla="*/ 1033126 w 1234505"/>
                    <a:gd name="connsiteY43" fmla="*/ 206014 h 1822873"/>
                    <a:gd name="connsiteX44" fmla="*/ 1019522 w 1234505"/>
                    <a:gd name="connsiteY44" fmla="*/ 180452 h 1822873"/>
                    <a:gd name="connsiteX45" fmla="*/ 978406 w 1234505"/>
                    <a:gd name="connsiteY45" fmla="*/ 146963 h 1822873"/>
                    <a:gd name="connsiteX46" fmla="*/ 780210 w 1234505"/>
                    <a:gd name="connsiteY46" fmla="*/ 224311 h 1822873"/>
                    <a:gd name="connsiteX47" fmla="*/ 777693 w 1234505"/>
                    <a:gd name="connsiteY47" fmla="*/ 227009 h 1822873"/>
                    <a:gd name="connsiteX48" fmla="*/ 752499 w 1234505"/>
                    <a:gd name="connsiteY48" fmla="*/ 123911 h 1822873"/>
                    <a:gd name="connsiteX49" fmla="*/ 704788 w 1234505"/>
                    <a:gd name="connsiteY49" fmla="*/ 33813 h 1822873"/>
                    <a:gd name="connsiteX50" fmla="*/ 682543 w 1234505"/>
                    <a:gd name="connsiteY50" fmla="*/ 15197 h 1822873"/>
                    <a:gd name="connsiteX51" fmla="*/ 631716 w 1234505"/>
                    <a:gd name="connsiteY51" fmla="*/ 19 h 1822873"/>
                    <a:gd name="connsiteX52" fmla="*/ 455717 w 1234505"/>
                    <a:gd name="connsiteY52" fmla="*/ 205277 h 1822873"/>
                    <a:gd name="connsiteX53" fmla="*/ 450772 w 1234505"/>
                    <a:gd name="connsiteY53" fmla="*/ 225983 h 1822873"/>
                    <a:gd name="connsiteX54" fmla="*/ 443027 w 1234505"/>
                    <a:gd name="connsiteY54" fmla="*/ 211468 h 1822873"/>
                    <a:gd name="connsiteX55" fmla="*/ 373021 w 1234505"/>
                    <a:gd name="connsiteY55" fmla="*/ 119320 h 1822873"/>
                    <a:gd name="connsiteX56" fmla="*/ 293349 w 1234505"/>
                    <a:gd name="connsiteY56" fmla="*/ 55709 h 1822873"/>
                    <a:gd name="connsiteX57" fmla="*/ 265527 w 1234505"/>
                    <a:gd name="connsiteY57" fmla="*/ 47503 h 1822873"/>
                    <a:gd name="connsiteX58" fmla="*/ 212863 w 1234505"/>
                    <a:gd name="connsiteY58" fmla="*/ 53843 h 1822873"/>
                    <a:gd name="connsiteX59" fmla="*/ 166344 w 1234505"/>
                    <a:gd name="connsiteY59" fmla="*/ 388874 h 1822873"/>
                    <a:gd name="connsiteX60" fmla="*/ 237639 w 1234505"/>
                    <a:gd name="connsiteY60" fmla="*/ 198230 h 1822873"/>
                    <a:gd name="connsiteX61" fmla="*/ 293014 w 1234505"/>
                    <a:gd name="connsiteY61" fmla="*/ 397898 h 1822873"/>
                    <a:gd name="connsiteX62" fmla="*/ 309871 w 1234505"/>
                    <a:gd name="connsiteY62" fmla="*/ 533028 h 1822873"/>
                    <a:gd name="connsiteX63" fmla="*/ 220220 w 1234505"/>
                    <a:gd name="connsiteY63" fmla="*/ 491017 h 1822873"/>
                    <a:gd name="connsiteX64" fmla="*/ 135644 w 1234505"/>
                    <a:gd name="connsiteY64" fmla="*/ 466748 h 1822873"/>
                    <a:gd name="connsiteX65" fmla="*/ 58385 w 1234505"/>
                    <a:gd name="connsiteY65" fmla="*/ 464261 h 1822873"/>
                    <a:gd name="connsiteX66" fmla="*/ 37853 w 1234505"/>
                    <a:gd name="connsiteY66" fmla="*/ 471925 h 1822873"/>
                    <a:gd name="connsiteX67" fmla="*/ 9058 w 1234505"/>
                    <a:gd name="connsiteY67" fmla="*/ 499755 h 1822873"/>
                    <a:gd name="connsiteX68" fmla="*/ 106498 w 1234505"/>
                    <a:gd name="connsiteY68" fmla="*/ 717983 h 1822873"/>
                    <a:gd name="connsiteX69" fmla="*/ 109561 w 1234505"/>
                    <a:gd name="connsiteY69" fmla="*/ 719785 h 1822873"/>
                    <a:gd name="connsiteX70" fmla="*/ 109019 w 1234505"/>
                    <a:gd name="connsiteY70" fmla="*/ 721131 h 1822873"/>
                    <a:gd name="connsiteX71" fmla="*/ 116805 w 1234505"/>
                    <a:gd name="connsiteY71" fmla="*/ 729180 h 1822873"/>
                    <a:gd name="connsiteX72" fmla="*/ 127226 w 1234505"/>
                    <a:gd name="connsiteY72" fmla="*/ 735238 h 1822873"/>
                    <a:gd name="connsiteX73" fmla="*/ 180629 w 1234505"/>
                    <a:gd name="connsiteY73" fmla="*/ 656584 h 1822873"/>
                    <a:gd name="connsiteX74" fmla="*/ 143099 w 1234505"/>
                    <a:gd name="connsiteY74" fmla="*/ 695836 h 1822873"/>
                    <a:gd name="connsiteX75" fmla="*/ 128301 w 1234505"/>
                    <a:gd name="connsiteY75" fmla="*/ 686774 h 1822873"/>
                    <a:gd name="connsiteX76" fmla="*/ 124602 w 1234505"/>
                    <a:gd name="connsiteY76" fmla="*/ 682445 h 1822873"/>
                    <a:gd name="connsiteX77" fmla="*/ 124257 w 1234505"/>
                    <a:gd name="connsiteY77" fmla="*/ 683302 h 1822873"/>
                    <a:gd name="connsiteX78" fmla="*/ 99821 w 1234505"/>
                    <a:gd name="connsiteY78" fmla="*/ 632322 h 1822873"/>
                    <a:gd name="connsiteX79" fmla="*/ 90443 w 1234505"/>
                    <a:gd name="connsiteY79" fmla="*/ 576425 h 1822873"/>
                    <a:gd name="connsiteX80" fmla="*/ 215702 w 1234505"/>
                    <a:gd name="connsiteY80" fmla="*/ 672843 h 1822873"/>
                    <a:gd name="connsiteX81" fmla="*/ 291176 w 1234505"/>
                    <a:gd name="connsiteY81" fmla="*/ 750697 h 1822873"/>
                    <a:gd name="connsiteX82" fmla="*/ 292116 w 1234505"/>
                    <a:gd name="connsiteY82" fmla="*/ 762085 h 1822873"/>
                    <a:gd name="connsiteX83" fmla="*/ 366232 w 1234505"/>
                    <a:gd name="connsiteY83" fmla="*/ 973937 h 1822873"/>
                    <a:gd name="connsiteX84" fmla="*/ 367709 w 1234505"/>
                    <a:gd name="connsiteY84" fmla="*/ 1044281 h 1822873"/>
                    <a:gd name="connsiteX85" fmla="*/ 363968 w 1234505"/>
                    <a:gd name="connsiteY85" fmla="*/ 1110503 h 1822873"/>
                    <a:gd name="connsiteX86" fmla="*/ 356268 w 1234505"/>
                    <a:gd name="connsiteY86" fmla="*/ 1131417 h 1822873"/>
                    <a:gd name="connsiteX87" fmla="*/ 221616 w 1234505"/>
                    <a:gd name="connsiteY87" fmla="*/ 1363979 h 1822873"/>
                    <a:gd name="connsiteX88" fmla="*/ 212370 w 1234505"/>
                    <a:gd name="connsiteY88" fmla="*/ 1308060 h 1822873"/>
                    <a:gd name="connsiteX89" fmla="*/ 218963 w 1234505"/>
                    <a:gd name="connsiteY89" fmla="*/ 1251912 h 1822873"/>
                    <a:gd name="connsiteX90" fmla="*/ 219567 w 1234505"/>
                    <a:gd name="connsiteY90" fmla="*/ 1252610 h 1822873"/>
                    <a:gd name="connsiteX91" fmla="*/ 221664 w 1234505"/>
                    <a:gd name="connsiteY91" fmla="*/ 1247316 h 1822873"/>
                    <a:gd name="connsiteX92" fmla="*/ 232725 w 1234505"/>
                    <a:gd name="connsiteY92" fmla="*/ 1233948 h 1822873"/>
                    <a:gd name="connsiteX93" fmla="*/ 280952 w 1234505"/>
                    <a:gd name="connsiteY93" fmla="*/ 1258915 h 1822873"/>
                    <a:gd name="connsiteX94" fmla="*/ 204938 w 1234505"/>
                    <a:gd name="connsiteY94" fmla="*/ 1201817 h 1822873"/>
                    <a:gd name="connsiteX95" fmla="*/ 197043 w 1234505"/>
                    <a:gd name="connsiteY95" fmla="*/ 1210926 h 1822873"/>
                    <a:gd name="connsiteX96" fmla="*/ 192286 w 1234505"/>
                    <a:gd name="connsiteY96" fmla="*/ 1221065 h 1822873"/>
                    <a:gd name="connsiteX97" fmla="*/ 193236 w 1234505"/>
                    <a:gd name="connsiteY97" fmla="*/ 1222163 h 1822873"/>
                    <a:gd name="connsiteX98" fmla="*/ 190923 w 1234505"/>
                    <a:gd name="connsiteY98" fmla="*/ 1224860 h 1822873"/>
                    <a:gd name="connsiteX99" fmla="*/ 169475 w 1234505"/>
                    <a:gd name="connsiteY99" fmla="*/ 1462889 h 1822873"/>
                    <a:gd name="connsiteX100" fmla="*/ 205736 w 1234505"/>
                    <a:gd name="connsiteY100" fmla="*/ 1479883 h 1822873"/>
                    <a:gd name="connsiteX101" fmla="*/ 227643 w 1234505"/>
                    <a:gd name="connsiteY101" fmla="*/ 1480478 h 1822873"/>
                    <a:gd name="connsiteX102" fmla="*/ 299925 w 1234505"/>
                    <a:gd name="connsiteY102" fmla="*/ 1453084 h 1822873"/>
                    <a:gd name="connsiteX103" fmla="*/ 372069 w 1234505"/>
                    <a:gd name="connsiteY103" fmla="*/ 1402713 h 1822873"/>
                    <a:gd name="connsiteX104" fmla="*/ 443131 w 1234505"/>
                    <a:gd name="connsiteY104" fmla="*/ 1334042 h 1822873"/>
                    <a:gd name="connsiteX105" fmla="*/ 471744 w 1234505"/>
                    <a:gd name="connsiteY105" fmla="*/ 1470984 h 1822873"/>
                    <a:gd name="connsiteX106" fmla="*/ 484074 w 1234505"/>
                    <a:gd name="connsiteY106" fmla="*/ 1677821 h 1822873"/>
                    <a:gd name="connsiteX107" fmla="*/ 429882 w 1234505"/>
                    <a:gd name="connsiteY107" fmla="*/ 1626819 h 1822873"/>
                    <a:gd name="connsiteX108" fmla="*/ 393151 w 1234505"/>
                    <a:gd name="connsiteY108" fmla="*/ 1564496 h 1822873"/>
                    <a:gd name="connsiteX109" fmla="*/ 394451 w 1234505"/>
                    <a:gd name="connsiteY109" fmla="*/ 1564773 h 1822873"/>
                    <a:gd name="connsiteX110" fmla="*/ 392476 w 1234505"/>
                    <a:gd name="connsiteY110" fmla="*/ 1557511 h 1822873"/>
                    <a:gd name="connsiteX111" fmla="*/ 393531 w 1234505"/>
                    <a:gd name="connsiteY111" fmla="*/ 1534554 h 1822873"/>
                    <a:gd name="connsiteX112" fmla="*/ 463706 w 1234505"/>
                    <a:gd name="connsiteY112" fmla="*/ 1522263 h 1822873"/>
                    <a:gd name="connsiteX113" fmla="*/ 339123 w 1234505"/>
                    <a:gd name="connsiteY113" fmla="*/ 1522923 h 1822873"/>
                    <a:gd name="connsiteX114" fmla="*/ 338029 w 1234505"/>
                    <a:gd name="connsiteY114" fmla="*/ 1538852 h 1822873"/>
                    <a:gd name="connsiteX115" fmla="*/ 341031 w 1234505"/>
                    <a:gd name="connsiteY115" fmla="*/ 1553353 h 1822873"/>
                    <a:gd name="connsiteX116" fmla="*/ 341344 w 1234505"/>
                    <a:gd name="connsiteY116" fmla="*/ 1553420 h 1822873"/>
                    <a:gd name="connsiteX117" fmla="*/ 341106 w 1234505"/>
                    <a:gd name="connsiteY117" fmla="*/ 1557043 h 1822873"/>
                    <a:gd name="connsiteX118" fmla="*/ 507433 w 1234505"/>
                    <a:gd name="connsiteY118" fmla="*/ 1822443 h 1822873"/>
                    <a:gd name="connsiteX119" fmla="*/ 559310 w 1234505"/>
                    <a:gd name="connsiteY119" fmla="*/ 1811373 h 1822873"/>
                    <a:gd name="connsiteX120" fmla="*/ 582970 w 1234505"/>
                    <a:gd name="connsiteY120" fmla="*/ 1794592 h 1822873"/>
                    <a:gd name="connsiteX121" fmla="*/ 637723 w 1234505"/>
                    <a:gd name="connsiteY121" fmla="*/ 1708592 h 1822873"/>
                    <a:gd name="connsiteX122" fmla="*/ 674083 w 1234505"/>
                    <a:gd name="connsiteY122" fmla="*/ 1598727 h 1822873"/>
                    <a:gd name="connsiteX123" fmla="*/ 676705 w 1234505"/>
                    <a:gd name="connsiteY123" fmla="*/ 1582484 h 1822873"/>
                    <a:gd name="connsiteX124" fmla="*/ 688094 w 1234505"/>
                    <a:gd name="connsiteY124" fmla="*/ 1600469 h 1822873"/>
                    <a:gd name="connsiteX125" fmla="*/ 921121 w 1234505"/>
                    <a:gd name="connsiteY125" fmla="*/ 1737602 h 1822873"/>
                    <a:gd name="connsiteX126" fmla="*/ 964284 w 1234505"/>
                    <a:gd name="connsiteY126" fmla="*/ 1706769 h 1822873"/>
                    <a:gd name="connsiteX127" fmla="*/ 979294 w 1234505"/>
                    <a:gd name="connsiteY127" fmla="*/ 1681948 h 1822873"/>
                    <a:gd name="connsiteX128" fmla="*/ 995228 w 1234505"/>
                    <a:gd name="connsiteY128" fmla="*/ 1581250 h 1822873"/>
                    <a:gd name="connsiteX129" fmla="*/ 985645 w 1234505"/>
                    <a:gd name="connsiteY129" fmla="*/ 1475551 h 1822873"/>
                    <a:gd name="connsiteX130" fmla="*/ 988900 w 1234505"/>
                    <a:gd name="connsiteY130" fmla="*/ 1477288 h 1822873"/>
                    <a:gd name="connsiteX131" fmla="*/ 1201467 w 1234505"/>
                    <a:gd name="connsiteY131" fmla="*/ 1486222 h 1822873"/>
                    <a:gd name="connsiteX132" fmla="*/ 1229509 w 1234505"/>
                    <a:gd name="connsiteY132" fmla="*/ 1441214 h 1822873"/>
                    <a:gd name="connsiteX133" fmla="*/ 1234093 w 1234505"/>
                    <a:gd name="connsiteY133" fmla="*/ 1412622 h 1822873"/>
                    <a:gd name="connsiteX134" fmla="*/ 1231824 w 1234505"/>
                    <a:gd name="connsiteY134" fmla="*/ 1376115 h 1822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1234505" h="1822873">
                      <a:moveTo>
                        <a:pt x="596884" y="142314"/>
                      </a:moveTo>
                      <a:cubicBezTo>
                        <a:pt x="603250" y="168692"/>
                        <a:pt x="590923" y="254037"/>
                        <a:pt x="568077" y="347506"/>
                      </a:cubicBezTo>
                      <a:lnTo>
                        <a:pt x="544894" y="426370"/>
                      </a:lnTo>
                      <a:lnTo>
                        <a:pt x="543078" y="419592"/>
                      </a:lnTo>
                      <a:cubicBezTo>
                        <a:pt x="533721" y="390986"/>
                        <a:pt x="523028" y="363775"/>
                        <a:pt x="511411" y="339628"/>
                      </a:cubicBezTo>
                      <a:lnTo>
                        <a:pt x="475940" y="273151"/>
                      </a:lnTo>
                      <a:lnTo>
                        <a:pt x="495347" y="250659"/>
                      </a:lnTo>
                      <a:cubicBezTo>
                        <a:pt x="538641" y="194520"/>
                        <a:pt x="587334" y="102747"/>
                        <a:pt x="596884" y="142314"/>
                      </a:cubicBezTo>
                      <a:close/>
                      <a:moveTo>
                        <a:pt x="842047" y="1614278"/>
                      </a:moveTo>
                      <a:cubicBezTo>
                        <a:pt x="845837" y="1654804"/>
                        <a:pt x="770028" y="1583768"/>
                        <a:pt x="710876" y="1544692"/>
                      </a:cubicBezTo>
                      <a:lnTo>
                        <a:pt x="684755" y="1532629"/>
                      </a:lnTo>
                      <a:lnTo>
                        <a:pt x="697236" y="1455322"/>
                      </a:lnTo>
                      <a:cubicBezTo>
                        <a:pt x="700400" y="1428713"/>
                        <a:pt x="701695" y="1399506"/>
                        <a:pt x="701276" y="1369410"/>
                      </a:cubicBezTo>
                      <a:lnTo>
                        <a:pt x="700796" y="1362409"/>
                      </a:lnTo>
                      <a:lnTo>
                        <a:pt x="748289" y="1429500"/>
                      </a:lnTo>
                      <a:cubicBezTo>
                        <a:pt x="800197" y="1510519"/>
                        <a:pt x="839520" y="1587261"/>
                        <a:pt x="842047" y="1614278"/>
                      </a:cubicBezTo>
                      <a:close/>
                      <a:moveTo>
                        <a:pt x="894233" y="263097"/>
                      </a:moveTo>
                      <a:cubicBezTo>
                        <a:pt x="890407" y="289586"/>
                        <a:pt x="847790" y="362553"/>
                        <a:pt x="792530" y="438852"/>
                      </a:cubicBezTo>
                      <a:lnTo>
                        <a:pt x="789574" y="442552"/>
                      </a:lnTo>
                      <a:lnTo>
                        <a:pt x="791599" y="381124"/>
                      </a:lnTo>
                      <a:lnTo>
                        <a:pt x="785653" y="307089"/>
                      </a:lnTo>
                      <a:lnTo>
                        <a:pt x="823822" y="282988"/>
                      </a:lnTo>
                      <a:cubicBezTo>
                        <a:pt x="864500" y="256557"/>
                        <a:pt x="898059" y="236608"/>
                        <a:pt x="894233" y="263097"/>
                      </a:cubicBezTo>
                      <a:close/>
                      <a:moveTo>
                        <a:pt x="1084197" y="1403639"/>
                      </a:moveTo>
                      <a:cubicBezTo>
                        <a:pt x="1096402" y="1427458"/>
                        <a:pt x="1058189" y="1419463"/>
                        <a:pt x="1011139" y="1407643"/>
                      </a:cubicBezTo>
                      <a:lnTo>
                        <a:pt x="967220" y="1397214"/>
                      </a:lnTo>
                      <a:lnTo>
                        <a:pt x="948848" y="1325249"/>
                      </a:lnTo>
                      <a:lnTo>
                        <a:pt x="927023" y="1267793"/>
                      </a:lnTo>
                      <a:lnTo>
                        <a:pt x="931019" y="1270336"/>
                      </a:lnTo>
                      <a:cubicBezTo>
                        <a:pt x="1008025" y="1324605"/>
                        <a:pt x="1071992" y="1379820"/>
                        <a:pt x="1084197" y="1403639"/>
                      </a:cubicBezTo>
                      <a:close/>
                      <a:moveTo>
                        <a:pt x="1231824" y="1376115"/>
                      </a:moveTo>
                      <a:cubicBezTo>
                        <a:pt x="1228826" y="1363265"/>
                        <a:pt x="1222854" y="1346152"/>
                        <a:pt x="1211710" y="1314030"/>
                      </a:cubicBezTo>
                      <a:cubicBezTo>
                        <a:pt x="1189422" y="1249786"/>
                        <a:pt x="1141329" y="1179310"/>
                        <a:pt x="1075613" y="1097016"/>
                      </a:cubicBezTo>
                      <a:cubicBezTo>
                        <a:pt x="1009897" y="1014721"/>
                        <a:pt x="894475" y="925405"/>
                        <a:pt x="812743" y="897196"/>
                      </a:cubicBezTo>
                      <a:lnTo>
                        <a:pt x="785478" y="892090"/>
                      </a:lnTo>
                      <a:lnTo>
                        <a:pt x="792303" y="876372"/>
                      </a:lnTo>
                      <a:cubicBezTo>
                        <a:pt x="794029" y="870188"/>
                        <a:pt x="794559" y="864462"/>
                        <a:pt x="793746" y="859279"/>
                      </a:cubicBezTo>
                      <a:cubicBezTo>
                        <a:pt x="792933" y="854095"/>
                        <a:pt x="790784" y="848816"/>
                        <a:pt x="787447" y="843477"/>
                      </a:cubicBezTo>
                      <a:lnTo>
                        <a:pt x="784456" y="839880"/>
                      </a:lnTo>
                      <a:lnTo>
                        <a:pt x="801582" y="830184"/>
                      </a:lnTo>
                      <a:cubicBezTo>
                        <a:pt x="869758" y="777006"/>
                        <a:pt x="950000" y="655101"/>
                        <a:pt x="985495" y="555949"/>
                      </a:cubicBezTo>
                      <a:cubicBezTo>
                        <a:pt x="1020990" y="456798"/>
                        <a:pt x="1043645" y="374538"/>
                        <a:pt x="1043906" y="306539"/>
                      </a:cubicBezTo>
                      <a:cubicBezTo>
                        <a:pt x="1044037" y="272539"/>
                        <a:pt x="1044140" y="254414"/>
                        <a:pt x="1042812" y="241286"/>
                      </a:cubicBezTo>
                      <a:cubicBezTo>
                        <a:pt x="1041483" y="228158"/>
                        <a:pt x="1038722" y="220027"/>
                        <a:pt x="1033126" y="206014"/>
                      </a:cubicBezTo>
                      <a:lnTo>
                        <a:pt x="1019522" y="180452"/>
                      </a:lnTo>
                      <a:cubicBezTo>
                        <a:pt x="1008867" y="165158"/>
                        <a:pt x="995079" y="153572"/>
                        <a:pt x="978406" y="146963"/>
                      </a:cubicBezTo>
                      <a:cubicBezTo>
                        <a:pt x="917279" y="120786"/>
                        <a:pt x="838021" y="169206"/>
                        <a:pt x="780210" y="224311"/>
                      </a:cubicBezTo>
                      <a:lnTo>
                        <a:pt x="777693" y="227009"/>
                      </a:lnTo>
                      <a:lnTo>
                        <a:pt x="752499" y="123911"/>
                      </a:lnTo>
                      <a:cubicBezTo>
                        <a:pt x="727258" y="59977"/>
                        <a:pt x="725711" y="55693"/>
                        <a:pt x="704788" y="33813"/>
                      </a:cubicBezTo>
                      <a:lnTo>
                        <a:pt x="682543" y="15197"/>
                      </a:lnTo>
                      <a:cubicBezTo>
                        <a:pt x="666893" y="5054"/>
                        <a:pt x="649715" y="-370"/>
                        <a:pt x="631716" y="19"/>
                      </a:cubicBezTo>
                      <a:cubicBezTo>
                        <a:pt x="548323" y="-483"/>
                        <a:pt x="482241" y="119626"/>
                        <a:pt x="455717" y="205277"/>
                      </a:cubicBezTo>
                      <a:lnTo>
                        <a:pt x="450772" y="225983"/>
                      </a:lnTo>
                      <a:lnTo>
                        <a:pt x="443027" y="211468"/>
                      </a:lnTo>
                      <a:cubicBezTo>
                        <a:pt x="420318" y="174536"/>
                        <a:pt x="397338" y="143606"/>
                        <a:pt x="373021" y="119320"/>
                      </a:cubicBezTo>
                      <a:cubicBezTo>
                        <a:pt x="324386" y="70747"/>
                        <a:pt x="321260" y="67435"/>
                        <a:pt x="293349" y="55709"/>
                      </a:cubicBezTo>
                      <a:lnTo>
                        <a:pt x="265527" y="47503"/>
                      </a:lnTo>
                      <a:cubicBezTo>
                        <a:pt x="247130" y="44440"/>
                        <a:pt x="229214" y="46312"/>
                        <a:pt x="212863" y="53843"/>
                      </a:cubicBezTo>
                      <a:cubicBezTo>
                        <a:pt x="90172" y="106296"/>
                        <a:pt x="131208" y="424254"/>
                        <a:pt x="166344" y="388874"/>
                      </a:cubicBezTo>
                      <a:cubicBezTo>
                        <a:pt x="201480" y="353494"/>
                        <a:pt x="204933" y="154923"/>
                        <a:pt x="237639" y="198230"/>
                      </a:cubicBezTo>
                      <a:cubicBezTo>
                        <a:pt x="253993" y="219884"/>
                        <a:pt x="276708" y="303068"/>
                        <a:pt x="293014" y="397898"/>
                      </a:cubicBezTo>
                      <a:lnTo>
                        <a:pt x="309871" y="533028"/>
                      </a:lnTo>
                      <a:lnTo>
                        <a:pt x="220220" y="491017"/>
                      </a:lnTo>
                      <a:cubicBezTo>
                        <a:pt x="189543" y="478857"/>
                        <a:pt x="161468" y="470475"/>
                        <a:pt x="135644" y="466748"/>
                      </a:cubicBezTo>
                      <a:cubicBezTo>
                        <a:pt x="83998" y="459297"/>
                        <a:pt x="80591" y="458702"/>
                        <a:pt x="58385" y="464261"/>
                      </a:cubicBezTo>
                      <a:lnTo>
                        <a:pt x="37853" y="471925"/>
                      </a:lnTo>
                      <a:cubicBezTo>
                        <a:pt x="25365" y="478431"/>
                        <a:pt x="15438" y="487725"/>
                        <a:pt x="9058" y="499755"/>
                      </a:cubicBezTo>
                      <a:cubicBezTo>
                        <a:pt x="-28245" y="565593"/>
                        <a:pt x="58659" y="680488"/>
                        <a:pt x="106498" y="717983"/>
                      </a:cubicBezTo>
                      <a:lnTo>
                        <a:pt x="109561" y="719785"/>
                      </a:lnTo>
                      <a:lnTo>
                        <a:pt x="109019" y="721131"/>
                      </a:lnTo>
                      <a:lnTo>
                        <a:pt x="116805" y="729180"/>
                      </a:lnTo>
                      <a:cubicBezTo>
                        <a:pt x="119957" y="731669"/>
                        <a:pt x="123435" y="733711"/>
                        <a:pt x="127226" y="735238"/>
                      </a:cubicBezTo>
                      <a:cubicBezTo>
                        <a:pt x="196394" y="757316"/>
                        <a:pt x="195921" y="662585"/>
                        <a:pt x="180629" y="656584"/>
                      </a:cubicBezTo>
                      <a:cubicBezTo>
                        <a:pt x="165339" y="650584"/>
                        <a:pt x="170774" y="697854"/>
                        <a:pt x="143099" y="695836"/>
                      </a:cubicBezTo>
                      <a:cubicBezTo>
                        <a:pt x="134098" y="695181"/>
                        <a:pt x="132742" y="690604"/>
                        <a:pt x="128301" y="686774"/>
                      </a:cubicBezTo>
                      <a:lnTo>
                        <a:pt x="124602" y="682445"/>
                      </a:lnTo>
                      <a:lnTo>
                        <a:pt x="124257" y="683302"/>
                      </a:lnTo>
                      <a:lnTo>
                        <a:pt x="99821" y="632322"/>
                      </a:lnTo>
                      <a:cubicBezTo>
                        <a:pt x="83053" y="598435"/>
                        <a:pt x="70628" y="570678"/>
                        <a:pt x="90443" y="576425"/>
                      </a:cubicBezTo>
                      <a:cubicBezTo>
                        <a:pt x="110259" y="582172"/>
                        <a:pt x="162230" y="622502"/>
                        <a:pt x="215702" y="672843"/>
                      </a:cubicBezTo>
                      <a:lnTo>
                        <a:pt x="291176" y="750697"/>
                      </a:lnTo>
                      <a:lnTo>
                        <a:pt x="292116" y="762085"/>
                      </a:lnTo>
                      <a:cubicBezTo>
                        <a:pt x="305897" y="828805"/>
                        <a:pt x="358102" y="922102"/>
                        <a:pt x="366232" y="973937"/>
                      </a:cubicBezTo>
                      <a:cubicBezTo>
                        <a:pt x="369485" y="994671"/>
                        <a:pt x="369060" y="1019299"/>
                        <a:pt x="367709" y="1044281"/>
                      </a:cubicBezTo>
                      <a:lnTo>
                        <a:pt x="363968" y="1110503"/>
                      </a:lnTo>
                      <a:lnTo>
                        <a:pt x="356268" y="1131417"/>
                      </a:lnTo>
                      <a:cubicBezTo>
                        <a:pt x="315488" y="1231339"/>
                        <a:pt x="246941" y="1346190"/>
                        <a:pt x="221616" y="1363979"/>
                      </a:cubicBezTo>
                      <a:cubicBezTo>
                        <a:pt x="204733" y="1375838"/>
                        <a:pt x="207490" y="1345552"/>
                        <a:pt x="212370" y="1308060"/>
                      </a:cubicBezTo>
                      <a:lnTo>
                        <a:pt x="218963" y="1251912"/>
                      </a:lnTo>
                      <a:lnTo>
                        <a:pt x="219567" y="1252610"/>
                      </a:lnTo>
                      <a:lnTo>
                        <a:pt x="221664" y="1247316"/>
                      </a:lnTo>
                      <a:cubicBezTo>
                        <a:pt x="224623" y="1242254"/>
                        <a:pt x="224423" y="1237485"/>
                        <a:pt x="232725" y="1233948"/>
                      </a:cubicBezTo>
                      <a:cubicBezTo>
                        <a:pt x="258253" y="1223069"/>
                        <a:pt x="268432" y="1269548"/>
                        <a:pt x="280952" y="1258915"/>
                      </a:cubicBezTo>
                      <a:cubicBezTo>
                        <a:pt x="293473" y="1248282"/>
                        <a:pt x="263217" y="1158512"/>
                        <a:pt x="204938" y="1201817"/>
                      </a:cubicBezTo>
                      <a:cubicBezTo>
                        <a:pt x="201848" y="1204490"/>
                        <a:pt x="199217" y="1207550"/>
                        <a:pt x="197043" y="1210926"/>
                      </a:cubicBezTo>
                      <a:lnTo>
                        <a:pt x="192286" y="1221065"/>
                      </a:lnTo>
                      <a:lnTo>
                        <a:pt x="193236" y="1222163"/>
                      </a:lnTo>
                      <a:lnTo>
                        <a:pt x="190923" y="1224860"/>
                      </a:lnTo>
                      <a:cubicBezTo>
                        <a:pt x="157818" y="1275836"/>
                        <a:pt x="112846" y="1412695"/>
                        <a:pt x="169475" y="1462889"/>
                      </a:cubicBezTo>
                      <a:cubicBezTo>
                        <a:pt x="179410" y="1472200"/>
                        <a:pt x="191812" y="1477775"/>
                        <a:pt x="205736" y="1479883"/>
                      </a:cubicBezTo>
                      <a:lnTo>
                        <a:pt x="227643" y="1480478"/>
                      </a:lnTo>
                      <a:cubicBezTo>
                        <a:pt x="250451" y="1478540"/>
                        <a:pt x="253482" y="1476873"/>
                        <a:pt x="299925" y="1453084"/>
                      </a:cubicBezTo>
                      <a:cubicBezTo>
                        <a:pt x="323147" y="1441189"/>
                        <a:pt x="346990" y="1424160"/>
                        <a:pt x="372069" y="1402713"/>
                      </a:cubicBezTo>
                      <a:lnTo>
                        <a:pt x="443131" y="1334042"/>
                      </a:lnTo>
                      <a:lnTo>
                        <a:pt x="471744" y="1470984"/>
                      </a:lnTo>
                      <a:cubicBezTo>
                        <a:pt x="487054" y="1565980"/>
                        <a:pt x="492525" y="1652036"/>
                        <a:pt x="484074" y="1677821"/>
                      </a:cubicBezTo>
                      <a:cubicBezTo>
                        <a:pt x="475621" y="1703606"/>
                        <a:pt x="454489" y="1669816"/>
                        <a:pt x="429882" y="1626819"/>
                      </a:cubicBezTo>
                      <a:lnTo>
                        <a:pt x="393151" y="1564496"/>
                      </a:lnTo>
                      <a:lnTo>
                        <a:pt x="394451" y="1564773"/>
                      </a:lnTo>
                      <a:lnTo>
                        <a:pt x="392476" y="1557511"/>
                      </a:lnTo>
                      <a:cubicBezTo>
                        <a:pt x="391588" y="1549803"/>
                        <a:pt x="387622" y="1544933"/>
                        <a:pt x="393531" y="1534554"/>
                      </a:cubicBezTo>
                      <a:cubicBezTo>
                        <a:pt x="411699" y="1502638"/>
                        <a:pt x="458967" y="1543502"/>
                        <a:pt x="463706" y="1522263"/>
                      </a:cubicBezTo>
                      <a:cubicBezTo>
                        <a:pt x="468446" y="1501023"/>
                        <a:pt x="366050" y="1430583"/>
                        <a:pt x="339123" y="1522923"/>
                      </a:cubicBezTo>
                      <a:cubicBezTo>
                        <a:pt x="337990" y="1528218"/>
                        <a:pt x="337646" y="1533550"/>
                        <a:pt x="338029" y="1538852"/>
                      </a:cubicBezTo>
                      <a:lnTo>
                        <a:pt x="341031" y="1553353"/>
                      </a:lnTo>
                      <a:lnTo>
                        <a:pt x="341344" y="1553420"/>
                      </a:lnTo>
                      <a:lnTo>
                        <a:pt x="341106" y="1557043"/>
                      </a:lnTo>
                      <a:cubicBezTo>
                        <a:pt x="346549" y="1636528"/>
                        <a:pt x="407632" y="1815054"/>
                        <a:pt x="507433" y="1822443"/>
                      </a:cubicBezTo>
                      <a:cubicBezTo>
                        <a:pt x="525342" y="1824269"/>
                        <a:pt x="542899" y="1820233"/>
                        <a:pt x="559310" y="1811373"/>
                      </a:cubicBezTo>
                      <a:lnTo>
                        <a:pt x="582970" y="1794592"/>
                      </a:lnTo>
                      <a:cubicBezTo>
                        <a:pt x="605574" y="1774453"/>
                        <a:pt x="607458" y="1770306"/>
                        <a:pt x="637723" y="1708592"/>
                      </a:cubicBezTo>
                      <a:cubicBezTo>
                        <a:pt x="652856" y="1677735"/>
                        <a:pt x="664570" y="1641026"/>
                        <a:pt x="674083" y="1598727"/>
                      </a:cubicBezTo>
                      <a:lnTo>
                        <a:pt x="676705" y="1582484"/>
                      </a:lnTo>
                      <a:lnTo>
                        <a:pt x="688094" y="1600469"/>
                      </a:lnTo>
                      <a:cubicBezTo>
                        <a:pt x="740947" y="1672899"/>
                        <a:pt x="842392" y="1765106"/>
                        <a:pt x="921121" y="1737602"/>
                      </a:cubicBezTo>
                      <a:cubicBezTo>
                        <a:pt x="938274" y="1732136"/>
                        <a:pt x="952766" y="1721437"/>
                        <a:pt x="964284" y="1706769"/>
                      </a:cubicBezTo>
                      <a:lnTo>
                        <a:pt x="979294" y="1681948"/>
                      </a:lnTo>
                      <a:cubicBezTo>
                        <a:pt x="991996" y="1654467"/>
                        <a:pt x="992071" y="1649913"/>
                        <a:pt x="995228" y="1581250"/>
                      </a:cubicBezTo>
                      <a:lnTo>
                        <a:pt x="985645" y="1475551"/>
                      </a:lnTo>
                      <a:lnTo>
                        <a:pt x="988900" y="1477288"/>
                      </a:lnTo>
                      <a:cubicBezTo>
                        <a:pt x="1061451" y="1510680"/>
                        <a:pt x="1152124" y="1530798"/>
                        <a:pt x="1201467" y="1486222"/>
                      </a:cubicBezTo>
                      <a:cubicBezTo>
                        <a:pt x="1215098" y="1474565"/>
                        <a:pt x="1224386" y="1459135"/>
                        <a:pt x="1229509" y="1441214"/>
                      </a:cubicBezTo>
                      <a:lnTo>
                        <a:pt x="1234093" y="1412622"/>
                      </a:lnTo>
                      <a:cubicBezTo>
                        <a:pt x="1234846" y="1397552"/>
                        <a:pt x="1234822" y="1388965"/>
                        <a:pt x="1231824" y="13761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C00000"/>
                    </a:gs>
                    <a:gs pos="83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0" name="楕円 549">
                  <a:extLst>
                    <a:ext uri="{FF2B5EF4-FFF2-40B4-BE49-F238E27FC236}">
                      <a16:creationId xmlns:a16="http://schemas.microsoft.com/office/drawing/2014/main" id="{F1A53D41-C2AA-40F3-9CF0-BB22767C832C}"/>
                    </a:ext>
                  </a:extLst>
                </p:cNvPr>
                <p:cNvSpPr/>
                <p:nvPr/>
              </p:nvSpPr>
              <p:spPr>
                <a:xfrm rot="18315310">
                  <a:off x="2505201" y="3829068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1" name="楕円 550">
                  <a:extLst>
                    <a:ext uri="{FF2B5EF4-FFF2-40B4-BE49-F238E27FC236}">
                      <a16:creationId xmlns:a16="http://schemas.microsoft.com/office/drawing/2014/main" id="{782CF8DC-AEDA-4459-A333-45B7DF086C1F}"/>
                    </a:ext>
                  </a:extLst>
                </p:cNvPr>
                <p:cNvSpPr/>
                <p:nvPr/>
              </p:nvSpPr>
              <p:spPr>
                <a:xfrm rot="18315310">
                  <a:off x="2517667" y="3832618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2" name="楕円 551">
                  <a:extLst>
                    <a:ext uri="{FF2B5EF4-FFF2-40B4-BE49-F238E27FC236}">
                      <a16:creationId xmlns:a16="http://schemas.microsoft.com/office/drawing/2014/main" id="{344126DF-3F8F-4349-B338-7CFDC23D372E}"/>
                    </a:ext>
                  </a:extLst>
                </p:cNvPr>
                <p:cNvSpPr/>
                <p:nvPr/>
              </p:nvSpPr>
              <p:spPr>
                <a:xfrm rot="18315310">
                  <a:off x="2594764" y="3884588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3" name="楕円 552">
                  <a:extLst>
                    <a:ext uri="{FF2B5EF4-FFF2-40B4-BE49-F238E27FC236}">
                      <a16:creationId xmlns:a16="http://schemas.microsoft.com/office/drawing/2014/main" id="{4A877FDA-BCCB-479B-8BF9-77F2C24DA556}"/>
                    </a:ext>
                  </a:extLst>
                </p:cNvPr>
                <p:cNvSpPr/>
                <p:nvPr/>
              </p:nvSpPr>
              <p:spPr>
                <a:xfrm rot="18315310">
                  <a:off x="2608808" y="388839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4" name="楕円 553">
                  <a:extLst>
                    <a:ext uri="{FF2B5EF4-FFF2-40B4-BE49-F238E27FC236}">
                      <a16:creationId xmlns:a16="http://schemas.microsoft.com/office/drawing/2014/main" id="{EA8E3D18-F5BA-42CF-85A3-A5904A2FD3DF}"/>
                    </a:ext>
                  </a:extLst>
                </p:cNvPr>
                <p:cNvSpPr/>
                <p:nvPr/>
              </p:nvSpPr>
              <p:spPr>
                <a:xfrm rot="18732730">
                  <a:off x="2689415" y="3954142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5" name="楕円 554">
                  <a:extLst>
                    <a:ext uri="{FF2B5EF4-FFF2-40B4-BE49-F238E27FC236}">
                      <a16:creationId xmlns:a16="http://schemas.microsoft.com/office/drawing/2014/main" id="{A1DE447E-A9E2-4E06-BF00-DA7A94AB9F26}"/>
                    </a:ext>
                  </a:extLst>
                </p:cNvPr>
                <p:cNvSpPr/>
                <p:nvPr/>
              </p:nvSpPr>
              <p:spPr>
                <a:xfrm rot="18732730">
                  <a:off x="2703953" y="395844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6" name="楕円 555">
                  <a:extLst>
                    <a:ext uri="{FF2B5EF4-FFF2-40B4-BE49-F238E27FC236}">
                      <a16:creationId xmlns:a16="http://schemas.microsoft.com/office/drawing/2014/main" id="{91BFC405-5448-43BE-9C46-248F194762AA}"/>
                    </a:ext>
                  </a:extLst>
                </p:cNvPr>
                <p:cNvSpPr/>
                <p:nvPr/>
              </p:nvSpPr>
              <p:spPr>
                <a:xfrm rot="18315310">
                  <a:off x="2421466" y="3798425"/>
                  <a:ext cx="61448" cy="7053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7" name="楕円 556">
                  <a:extLst>
                    <a:ext uri="{FF2B5EF4-FFF2-40B4-BE49-F238E27FC236}">
                      <a16:creationId xmlns:a16="http://schemas.microsoft.com/office/drawing/2014/main" id="{DB319D4F-740F-4325-9D79-E902EBA7EDB8}"/>
                    </a:ext>
                  </a:extLst>
                </p:cNvPr>
                <p:cNvSpPr/>
                <p:nvPr/>
              </p:nvSpPr>
              <p:spPr>
                <a:xfrm rot="18315310">
                  <a:off x="2432528" y="3801574"/>
                  <a:ext cx="45332" cy="57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8" name="楕円 557">
                  <a:extLst>
                    <a:ext uri="{FF2B5EF4-FFF2-40B4-BE49-F238E27FC236}">
                      <a16:creationId xmlns:a16="http://schemas.microsoft.com/office/drawing/2014/main" id="{95064666-B3FB-448A-A35F-076AC5267A00}"/>
                    </a:ext>
                  </a:extLst>
                </p:cNvPr>
                <p:cNvSpPr/>
                <p:nvPr/>
              </p:nvSpPr>
              <p:spPr>
                <a:xfrm rot="17359284">
                  <a:off x="2348062" y="3766092"/>
                  <a:ext cx="54130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9" name="楕円 558">
                  <a:extLst>
                    <a:ext uri="{FF2B5EF4-FFF2-40B4-BE49-F238E27FC236}">
                      <a16:creationId xmlns:a16="http://schemas.microsoft.com/office/drawing/2014/main" id="{E5E7D962-3835-4EB0-8BC5-8B9525AC2E94}"/>
                    </a:ext>
                  </a:extLst>
                </p:cNvPr>
                <p:cNvSpPr/>
                <p:nvPr/>
              </p:nvSpPr>
              <p:spPr>
                <a:xfrm rot="17359284">
                  <a:off x="2356863" y="3768258"/>
                  <a:ext cx="39934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0" name="楕円 559">
                  <a:extLst>
                    <a:ext uri="{FF2B5EF4-FFF2-40B4-BE49-F238E27FC236}">
                      <a16:creationId xmlns:a16="http://schemas.microsoft.com/office/drawing/2014/main" id="{B8F872C6-830F-468C-BAB4-8FB24D69711F}"/>
                    </a:ext>
                  </a:extLst>
                </p:cNvPr>
                <p:cNvSpPr/>
                <p:nvPr/>
              </p:nvSpPr>
              <p:spPr>
                <a:xfrm rot="16539847">
                  <a:off x="2277378" y="3753813"/>
                  <a:ext cx="38470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1" name="楕円 560">
                  <a:extLst>
                    <a:ext uri="{FF2B5EF4-FFF2-40B4-BE49-F238E27FC236}">
                      <a16:creationId xmlns:a16="http://schemas.microsoft.com/office/drawing/2014/main" id="{130028A7-D06E-4261-B39A-1AC101BE5D39}"/>
                    </a:ext>
                  </a:extLst>
                </p:cNvPr>
                <p:cNvSpPr/>
                <p:nvPr/>
              </p:nvSpPr>
              <p:spPr>
                <a:xfrm rot="16539847">
                  <a:off x="2282784" y="3755727"/>
                  <a:ext cx="28380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2" name="楕円 561">
                  <a:extLst>
                    <a:ext uri="{FF2B5EF4-FFF2-40B4-BE49-F238E27FC236}">
                      <a16:creationId xmlns:a16="http://schemas.microsoft.com/office/drawing/2014/main" id="{991CB311-D7C6-4985-8667-4C817E891666}"/>
                    </a:ext>
                  </a:extLst>
                </p:cNvPr>
                <p:cNvSpPr/>
                <p:nvPr/>
              </p:nvSpPr>
              <p:spPr>
                <a:xfrm rot="14298153">
                  <a:off x="2203327" y="3781869"/>
                  <a:ext cx="41477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3" name="楕円 562">
                  <a:extLst>
                    <a:ext uri="{FF2B5EF4-FFF2-40B4-BE49-F238E27FC236}">
                      <a16:creationId xmlns:a16="http://schemas.microsoft.com/office/drawing/2014/main" id="{756B3F21-EC75-4C7C-B828-14FF700EC576}"/>
                    </a:ext>
                  </a:extLst>
                </p:cNvPr>
                <p:cNvSpPr/>
                <p:nvPr/>
              </p:nvSpPr>
              <p:spPr>
                <a:xfrm rot="14298153">
                  <a:off x="2207793" y="3782957"/>
                  <a:ext cx="28518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4" name="楕円 563">
                  <a:extLst>
                    <a:ext uri="{FF2B5EF4-FFF2-40B4-BE49-F238E27FC236}">
                      <a16:creationId xmlns:a16="http://schemas.microsoft.com/office/drawing/2014/main" id="{5A83BDD8-BDB6-45FE-AD27-A1E1EA8C0AD5}"/>
                    </a:ext>
                  </a:extLst>
                </p:cNvPr>
                <p:cNvSpPr/>
                <p:nvPr/>
              </p:nvSpPr>
              <p:spPr>
                <a:xfrm rot="11450001">
                  <a:off x="2179370" y="3848315"/>
                  <a:ext cx="31823" cy="4948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5" name="楕円 564">
                  <a:extLst>
                    <a:ext uri="{FF2B5EF4-FFF2-40B4-BE49-F238E27FC236}">
                      <a16:creationId xmlns:a16="http://schemas.microsoft.com/office/drawing/2014/main" id="{2629041B-823C-4F49-9454-5F14CA2CDFE4}"/>
                    </a:ext>
                  </a:extLst>
                </p:cNvPr>
                <p:cNvSpPr/>
                <p:nvPr/>
              </p:nvSpPr>
              <p:spPr>
                <a:xfrm rot="11450001">
                  <a:off x="2180952" y="3852585"/>
                  <a:ext cx="23477" cy="4018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6" name="楕円 565">
                  <a:extLst>
                    <a:ext uri="{FF2B5EF4-FFF2-40B4-BE49-F238E27FC236}">
                      <a16:creationId xmlns:a16="http://schemas.microsoft.com/office/drawing/2014/main" id="{389CDD67-128C-49EA-B07C-16820A711596}"/>
                    </a:ext>
                  </a:extLst>
                </p:cNvPr>
                <p:cNvSpPr/>
                <p:nvPr/>
              </p:nvSpPr>
              <p:spPr>
                <a:xfrm rot="8929101">
                  <a:off x="2190430" y="3920511"/>
                  <a:ext cx="36446" cy="445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7" name="楕円 566">
                  <a:extLst>
                    <a:ext uri="{FF2B5EF4-FFF2-40B4-BE49-F238E27FC236}">
                      <a16:creationId xmlns:a16="http://schemas.microsoft.com/office/drawing/2014/main" id="{7E06B238-F423-4B96-AF9A-EBAF94D53DB2}"/>
                    </a:ext>
                  </a:extLst>
                </p:cNvPr>
                <p:cNvSpPr/>
                <p:nvPr/>
              </p:nvSpPr>
              <p:spPr>
                <a:xfrm rot="8929101">
                  <a:off x="2192744" y="3925965"/>
                  <a:ext cx="26887" cy="3618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8" name="楕円 567">
                  <a:extLst>
                    <a:ext uri="{FF2B5EF4-FFF2-40B4-BE49-F238E27FC236}">
                      <a16:creationId xmlns:a16="http://schemas.microsoft.com/office/drawing/2014/main" id="{BEB4F5F8-E5A3-4021-A4B9-B9EFA2D89B82}"/>
                    </a:ext>
                  </a:extLst>
                </p:cNvPr>
                <p:cNvSpPr/>
                <p:nvPr/>
              </p:nvSpPr>
              <p:spPr>
                <a:xfrm rot="8929101">
                  <a:off x="2216577" y="3983723"/>
                  <a:ext cx="34332" cy="4197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9" name="楕円 568">
                  <a:extLst>
                    <a:ext uri="{FF2B5EF4-FFF2-40B4-BE49-F238E27FC236}">
                      <a16:creationId xmlns:a16="http://schemas.microsoft.com/office/drawing/2014/main" id="{91BE5267-0A38-499C-AF42-EAFF83618DA2}"/>
                    </a:ext>
                  </a:extLst>
                </p:cNvPr>
                <p:cNvSpPr/>
                <p:nvPr/>
              </p:nvSpPr>
              <p:spPr>
                <a:xfrm rot="8929101">
                  <a:off x="2218758" y="3988861"/>
                  <a:ext cx="25327" cy="340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0" name="楕円 569">
                  <a:extLst>
                    <a:ext uri="{FF2B5EF4-FFF2-40B4-BE49-F238E27FC236}">
                      <a16:creationId xmlns:a16="http://schemas.microsoft.com/office/drawing/2014/main" id="{CA135AC3-CC13-4464-9704-9CB05946D4B6}"/>
                    </a:ext>
                  </a:extLst>
                </p:cNvPr>
                <p:cNvSpPr/>
                <p:nvPr/>
              </p:nvSpPr>
              <p:spPr>
                <a:xfrm rot="8929101">
                  <a:off x="2253120" y="4036614"/>
                  <a:ext cx="27105" cy="3722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1" name="楕円 570">
                  <a:extLst>
                    <a:ext uri="{FF2B5EF4-FFF2-40B4-BE49-F238E27FC236}">
                      <a16:creationId xmlns:a16="http://schemas.microsoft.com/office/drawing/2014/main" id="{8209CD8C-266E-402E-AA68-347373E35DF8}"/>
                    </a:ext>
                  </a:extLst>
                </p:cNvPr>
                <p:cNvSpPr/>
                <p:nvPr/>
              </p:nvSpPr>
              <p:spPr>
                <a:xfrm rot="8929101">
                  <a:off x="2254831" y="4041187"/>
                  <a:ext cx="19996" cy="3022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2" name="楕円 571">
                  <a:extLst>
                    <a:ext uri="{FF2B5EF4-FFF2-40B4-BE49-F238E27FC236}">
                      <a16:creationId xmlns:a16="http://schemas.microsoft.com/office/drawing/2014/main" id="{4D7838A6-E3C9-49CF-B9CF-97C11201B7AA}"/>
                    </a:ext>
                  </a:extLst>
                </p:cNvPr>
                <p:cNvSpPr/>
                <p:nvPr/>
              </p:nvSpPr>
              <p:spPr>
                <a:xfrm rot="19152627">
                  <a:off x="2675099" y="4069174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3" name="楕円 572">
                  <a:extLst>
                    <a:ext uri="{FF2B5EF4-FFF2-40B4-BE49-F238E27FC236}">
                      <a16:creationId xmlns:a16="http://schemas.microsoft.com/office/drawing/2014/main" id="{12D5255E-CAFB-4582-AE22-920A51434A8F}"/>
                    </a:ext>
                  </a:extLst>
                </p:cNvPr>
                <p:cNvSpPr/>
                <p:nvPr/>
              </p:nvSpPr>
              <p:spPr>
                <a:xfrm rot="19152627">
                  <a:off x="2688410" y="4073656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4" name="楕円 573">
                  <a:extLst>
                    <a:ext uri="{FF2B5EF4-FFF2-40B4-BE49-F238E27FC236}">
                      <a16:creationId xmlns:a16="http://schemas.microsoft.com/office/drawing/2014/main" id="{892B65C7-6DD2-4256-A44C-00C204E1FC3B}"/>
                    </a:ext>
                  </a:extLst>
                </p:cNvPr>
                <p:cNvSpPr/>
                <p:nvPr/>
              </p:nvSpPr>
              <p:spPr>
                <a:xfrm rot="18732730">
                  <a:off x="2595171" y="4000671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5" name="楕円 574">
                  <a:extLst>
                    <a:ext uri="{FF2B5EF4-FFF2-40B4-BE49-F238E27FC236}">
                      <a16:creationId xmlns:a16="http://schemas.microsoft.com/office/drawing/2014/main" id="{DA44240B-73E4-4446-A944-A12D61C63264}"/>
                    </a:ext>
                  </a:extLst>
                </p:cNvPr>
                <p:cNvSpPr/>
                <p:nvPr/>
              </p:nvSpPr>
              <p:spPr>
                <a:xfrm rot="18732730">
                  <a:off x="2609709" y="4004974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6" name="楕円 575">
                  <a:extLst>
                    <a:ext uri="{FF2B5EF4-FFF2-40B4-BE49-F238E27FC236}">
                      <a16:creationId xmlns:a16="http://schemas.microsoft.com/office/drawing/2014/main" id="{53A560E0-F0AE-47CC-90F9-45ECE61F01D2}"/>
                    </a:ext>
                  </a:extLst>
                </p:cNvPr>
                <p:cNvSpPr/>
                <p:nvPr/>
              </p:nvSpPr>
              <p:spPr>
                <a:xfrm rot="18315310">
                  <a:off x="2504002" y="3946818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7" name="楕円 576">
                  <a:extLst>
                    <a:ext uri="{FF2B5EF4-FFF2-40B4-BE49-F238E27FC236}">
                      <a16:creationId xmlns:a16="http://schemas.microsoft.com/office/drawing/2014/main" id="{67334405-9A77-4F2E-8FBD-A54D2BBB7E55}"/>
                    </a:ext>
                  </a:extLst>
                </p:cNvPr>
                <p:cNvSpPr/>
                <p:nvPr/>
              </p:nvSpPr>
              <p:spPr>
                <a:xfrm rot="18315310">
                  <a:off x="2518046" y="395062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8" name="楕円 577">
                  <a:extLst>
                    <a:ext uri="{FF2B5EF4-FFF2-40B4-BE49-F238E27FC236}">
                      <a16:creationId xmlns:a16="http://schemas.microsoft.com/office/drawing/2014/main" id="{78A9CF58-4DD9-4EC5-A105-D640DD33349C}"/>
                    </a:ext>
                  </a:extLst>
                </p:cNvPr>
                <p:cNvSpPr/>
                <p:nvPr/>
              </p:nvSpPr>
              <p:spPr>
                <a:xfrm rot="18315310">
                  <a:off x="2416110" y="3882878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9" name="楕円 578">
                  <a:extLst>
                    <a:ext uri="{FF2B5EF4-FFF2-40B4-BE49-F238E27FC236}">
                      <a16:creationId xmlns:a16="http://schemas.microsoft.com/office/drawing/2014/main" id="{665007AC-68DF-4854-A89A-F963B84B6CF3}"/>
                    </a:ext>
                  </a:extLst>
                </p:cNvPr>
                <p:cNvSpPr/>
                <p:nvPr/>
              </p:nvSpPr>
              <p:spPr>
                <a:xfrm rot="18315310">
                  <a:off x="2428576" y="3886428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0" name="楕円 579">
                  <a:extLst>
                    <a:ext uri="{FF2B5EF4-FFF2-40B4-BE49-F238E27FC236}">
                      <a16:creationId xmlns:a16="http://schemas.microsoft.com/office/drawing/2014/main" id="{FE89B531-2045-4F6C-AE8B-0BF445802EF0}"/>
                    </a:ext>
                  </a:extLst>
                </p:cNvPr>
                <p:cNvSpPr/>
                <p:nvPr/>
              </p:nvSpPr>
              <p:spPr>
                <a:xfrm rot="18315310">
                  <a:off x="2342194" y="3830968"/>
                  <a:ext cx="61448" cy="7053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1" name="楕円 580">
                  <a:extLst>
                    <a:ext uri="{FF2B5EF4-FFF2-40B4-BE49-F238E27FC236}">
                      <a16:creationId xmlns:a16="http://schemas.microsoft.com/office/drawing/2014/main" id="{6876E47B-1CFB-49D0-B2F8-3858D7F3586A}"/>
                    </a:ext>
                  </a:extLst>
                </p:cNvPr>
                <p:cNvSpPr/>
                <p:nvPr/>
              </p:nvSpPr>
              <p:spPr>
                <a:xfrm rot="18315310">
                  <a:off x="2353255" y="3834117"/>
                  <a:ext cx="45332" cy="57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2" name="楕円 581">
                  <a:extLst>
                    <a:ext uri="{FF2B5EF4-FFF2-40B4-BE49-F238E27FC236}">
                      <a16:creationId xmlns:a16="http://schemas.microsoft.com/office/drawing/2014/main" id="{26562F0B-F63B-47E0-AF24-1F054629FEDA}"/>
                    </a:ext>
                  </a:extLst>
                </p:cNvPr>
                <p:cNvSpPr/>
                <p:nvPr/>
              </p:nvSpPr>
              <p:spPr>
                <a:xfrm rot="16539847">
                  <a:off x="2283912" y="3815009"/>
                  <a:ext cx="38470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3" name="楕円 582">
                  <a:extLst>
                    <a:ext uri="{FF2B5EF4-FFF2-40B4-BE49-F238E27FC236}">
                      <a16:creationId xmlns:a16="http://schemas.microsoft.com/office/drawing/2014/main" id="{EB50F50D-0079-4EB2-9D87-544A40A01CE7}"/>
                    </a:ext>
                  </a:extLst>
                </p:cNvPr>
                <p:cNvSpPr/>
                <p:nvPr/>
              </p:nvSpPr>
              <p:spPr>
                <a:xfrm rot="16539847">
                  <a:off x="2289318" y="3816923"/>
                  <a:ext cx="28380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4" name="楕円 583">
                  <a:extLst>
                    <a:ext uri="{FF2B5EF4-FFF2-40B4-BE49-F238E27FC236}">
                      <a16:creationId xmlns:a16="http://schemas.microsoft.com/office/drawing/2014/main" id="{261D2A4A-E718-4B2B-AFD4-D720558AC283}"/>
                    </a:ext>
                  </a:extLst>
                </p:cNvPr>
                <p:cNvSpPr/>
                <p:nvPr/>
              </p:nvSpPr>
              <p:spPr>
                <a:xfrm rot="12375320">
                  <a:off x="2229585" y="3843381"/>
                  <a:ext cx="36365" cy="4692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5" name="楕円 584">
                  <a:extLst>
                    <a:ext uri="{FF2B5EF4-FFF2-40B4-BE49-F238E27FC236}">
                      <a16:creationId xmlns:a16="http://schemas.microsoft.com/office/drawing/2014/main" id="{7058B8F8-BC11-4805-A538-80F79DCB7EC3}"/>
                    </a:ext>
                  </a:extLst>
                </p:cNvPr>
                <p:cNvSpPr/>
                <p:nvPr/>
              </p:nvSpPr>
              <p:spPr>
                <a:xfrm rot="12375320">
                  <a:off x="2231894" y="3846436"/>
                  <a:ext cx="26828" cy="3810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6" name="楕円 585">
                  <a:extLst>
                    <a:ext uri="{FF2B5EF4-FFF2-40B4-BE49-F238E27FC236}">
                      <a16:creationId xmlns:a16="http://schemas.microsoft.com/office/drawing/2014/main" id="{7999DFC0-83E5-4B3A-A9CE-A2977F5486F8}"/>
                    </a:ext>
                  </a:extLst>
                </p:cNvPr>
                <p:cNvSpPr/>
                <p:nvPr/>
              </p:nvSpPr>
              <p:spPr>
                <a:xfrm rot="16971943">
                  <a:off x="2300318" y="4016487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7" name="楕円 586">
                  <a:extLst>
                    <a:ext uri="{FF2B5EF4-FFF2-40B4-BE49-F238E27FC236}">
                      <a16:creationId xmlns:a16="http://schemas.microsoft.com/office/drawing/2014/main" id="{EF51BB8C-BD74-4FC9-AB5E-AA9E77FCD2E0}"/>
                    </a:ext>
                  </a:extLst>
                </p:cNvPr>
                <p:cNvSpPr/>
                <p:nvPr/>
              </p:nvSpPr>
              <p:spPr>
                <a:xfrm rot="16971943">
                  <a:off x="2310998" y="401915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8" name="楕円 587">
                  <a:extLst>
                    <a:ext uri="{FF2B5EF4-FFF2-40B4-BE49-F238E27FC236}">
                      <a16:creationId xmlns:a16="http://schemas.microsoft.com/office/drawing/2014/main" id="{0DE4F474-E02A-4B71-9431-E6144313CFD5}"/>
                    </a:ext>
                  </a:extLst>
                </p:cNvPr>
                <p:cNvSpPr/>
                <p:nvPr/>
              </p:nvSpPr>
              <p:spPr>
                <a:xfrm rot="16971943">
                  <a:off x="2406241" y="4033137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9" name="楕円 588">
                  <a:extLst>
                    <a:ext uri="{FF2B5EF4-FFF2-40B4-BE49-F238E27FC236}">
                      <a16:creationId xmlns:a16="http://schemas.microsoft.com/office/drawing/2014/main" id="{CDF3FDC5-50FC-4934-9689-31F832E5F66E}"/>
                    </a:ext>
                  </a:extLst>
                </p:cNvPr>
                <p:cNvSpPr/>
                <p:nvPr/>
              </p:nvSpPr>
              <p:spPr>
                <a:xfrm rot="16971943">
                  <a:off x="2418310" y="4035925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0" name="楕円 589">
                  <a:extLst>
                    <a:ext uri="{FF2B5EF4-FFF2-40B4-BE49-F238E27FC236}">
                      <a16:creationId xmlns:a16="http://schemas.microsoft.com/office/drawing/2014/main" id="{33151CEA-261D-45CD-9DFA-4ED82EE34A1B}"/>
                    </a:ext>
                  </a:extLst>
                </p:cNvPr>
                <p:cNvSpPr/>
                <p:nvPr/>
              </p:nvSpPr>
              <p:spPr>
                <a:xfrm rot="17389363">
                  <a:off x="2521346" y="4062991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1" name="楕円 590">
                  <a:extLst>
                    <a:ext uri="{FF2B5EF4-FFF2-40B4-BE49-F238E27FC236}">
                      <a16:creationId xmlns:a16="http://schemas.microsoft.com/office/drawing/2014/main" id="{787D1E5D-EEEA-4858-A6EB-7A3DCF3EDBB5}"/>
                    </a:ext>
                  </a:extLst>
                </p:cNvPr>
                <p:cNvSpPr/>
                <p:nvPr/>
              </p:nvSpPr>
              <p:spPr>
                <a:xfrm rot="17389363">
                  <a:off x="2534068" y="4066060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2" name="楕円 591">
                  <a:extLst>
                    <a:ext uri="{FF2B5EF4-FFF2-40B4-BE49-F238E27FC236}">
                      <a16:creationId xmlns:a16="http://schemas.microsoft.com/office/drawing/2014/main" id="{94FDECB4-2577-4E9A-B2A0-8C843A824F5B}"/>
                    </a:ext>
                  </a:extLst>
                </p:cNvPr>
                <p:cNvSpPr/>
                <p:nvPr/>
              </p:nvSpPr>
              <p:spPr>
                <a:xfrm rot="16971943">
                  <a:off x="2209155" y="4021014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3" name="楕円 592">
                  <a:extLst>
                    <a:ext uri="{FF2B5EF4-FFF2-40B4-BE49-F238E27FC236}">
                      <a16:creationId xmlns:a16="http://schemas.microsoft.com/office/drawing/2014/main" id="{F69BCE17-6EF0-46EE-A2C6-951D1B27F31A}"/>
                    </a:ext>
                  </a:extLst>
                </p:cNvPr>
                <p:cNvSpPr/>
                <p:nvPr/>
              </p:nvSpPr>
              <p:spPr>
                <a:xfrm rot="16971943">
                  <a:off x="2218631" y="4023377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4" name="楕円 593">
                  <a:extLst>
                    <a:ext uri="{FF2B5EF4-FFF2-40B4-BE49-F238E27FC236}">
                      <a16:creationId xmlns:a16="http://schemas.microsoft.com/office/drawing/2014/main" id="{F7AA5F42-25A6-4AF4-9AFF-DB5E1DA22D39}"/>
                    </a:ext>
                  </a:extLst>
                </p:cNvPr>
                <p:cNvSpPr/>
                <p:nvPr/>
              </p:nvSpPr>
              <p:spPr>
                <a:xfrm rot="16015917">
                  <a:off x="2126402" y="4020624"/>
                  <a:ext cx="55323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5" name="楕円 594">
                  <a:extLst>
                    <a:ext uri="{FF2B5EF4-FFF2-40B4-BE49-F238E27FC236}">
                      <a16:creationId xmlns:a16="http://schemas.microsoft.com/office/drawing/2014/main" id="{983718F5-4CAF-4BC5-874C-7E17D9339102}"/>
                    </a:ext>
                  </a:extLst>
                </p:cNvPr>
                <p:cNvSpPr/>
                <p:nvPr/>
              </p:nvSpPr>
              <p:spPr>
                <a:xfrm rot="16015917">
                  <a:off x="2133792" y="4022359"/>
                  <a:ext cx="40813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6" name="楕円 595">
                  <a:extLst>
                    <a:ext uri="{FF2B5EF4-FFF2-40B4-BE49-F238E27FC236}">
                      <a16:creationId xmlns:a16="http://schemas.microsoft.com/office/drawing/2014/main" id="{BC2A77FB-2E8C-43DD-ABCE-4B42ECB73E9D}"/>
                    </a:ext>
                  </a:extLst>
                </p:cNvPr>
                <p:cNvSpPr/>
                <p:nvPr/>
              </p:nvSpPr>
              <p:spPr>
                <a:xfrm rot="15196480">
                  <a:off x="2054837" y="4038944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7" name="楕円 596">
                  <a:extLst>
                    <a:ext uri="{FF2B5EF4-FFF2-40B4-BE49-F238E27FC236}">
                      <a16:creationId xmlns:a16="http://schemas.microsoft.com/office/drawing/2014/main" id="{5263ABF8-9F55-4FD1-80B0-A896BB3D3D4D}"/>
                    </a:ext>
                  </a:extLst>
                </p:cNvPr>
                <p:cNvSpPr/>
                <p:nvPr/>
              </p:nvSpPr>
              <p:spPr>
                <a:xfrm rot="15196480">
                  <a:off x="2059149" y="4040894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8" name="楕円 597">
                  <a:extLst>
                    <a:ext uri="{FF2B5EF4-FFF2-40B4-BE49-F238E27FC236}">
                      <a16:creationId xmlns:a16="http://schemas.microsoft.com/office/drawing/2014/main" id="{86AF6399-2759-4345-9536-D8191006F2FF}"/>
                    </a:ext>
                  </a:extLst>
                </p:cNvPr>
                <p:cNvSpPr/>
                <p:nvPr/>
              </p:nvSpPr>
              <p:spPr>
                <a:xfrm rot="12954786">
                  <a:off x="1996756" y="4092785"/>
                  <a:ext cx="42391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9" name="楕円 598">
                  <a:extLst>
                    <a:ext uri="{FF2B5EF4-FFF2-40B4-BE49-F238E27FC236}">
                      <a16:creationId xmlns:a16="http://schemas.microsoft.com/office/drawing/2014/main" id="{65BB1A79-27D5-4A3E-99FD-D8028EA9B6A6}"/>
                    </a:ext>
                  </a:extLst>
                </p:cNvPr>
                <p:cNvSpPr/>
                <p:nvPr/>
              </p:nvSpPr>
              <p:spPr>
                <a:xfrm rot="12954786">
                  <a:off x="2000065" y="4094845"/>
                  <a:ext cx="29146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0" name="楕円 599">
                  <a:extLst>
                    <a:ext uri="{FF2B5EF4-FFF2-40B4-BE49-F238E27FC236}">
                      <a16:creationId xmlns:a16="http://schemas.microsoft.com/office/drawing/2014/main" id="{0A668192-6006-41E3-864D-C051C8EA69A3}"/>
                    </a:ext>
                  </a:extLst>
                </p:cNvPr>
                <p:cNvSpPr/>
                <p:nvPr/>
              </p:nvSpPr>
              <p:spPr>
                <a:xfrm rot="10106634">
                  <a:off x="2001230" y="4165748"/>
                  <a:ext cx="31823" cy="5057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1" name="楕円 600">
                  <a:extLst>
                    <a:ext uri="{FF2B5EF4-FFF2-40B4-BE49-F238E27FC236}">
                      <a16:creationId xmlns:a16="http://schemas.microsoft.com/office/drawing/2014/main" id="{5D57CEA8-1202-4FFA-AAE0-2B7D3E3C33FB}"/>
                    </a:ext>
                  </a:extLst>
                </p:cNvPr>
                <p:cNvSpPr/>
                <p:nvPr/>
              </p:nvSpPr>
              <p:spPr>
                <a:xfrm rot="10106634">
                  <a:off x="2002852" y="4171119"/>
                  <a:ext cx="23477" cy="410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2" name="楕円 601">
                  <a:extLst>
                    <a:ext uri="{FF2B5EF4-FFF2-40B4-BE49-F238E27FC236}">
                      <a16:creationId xmlns:a16="http://schemas.microsoft.com/office/drawing/2014/main" id="{C95C6DE4-2F43-4F45-8AA3-4E4D37A5B4B2}"/>
                    </a:ext>
                  </a:extLst>
                </p:cNvPr>
                <p:cNvSpPr/>
                <p:nvPr/>
              </p:nvSpPr>
              <p:spPr>
                <a:xfrm rot="7585734">
                  <a:off x="2038727" y="4228937"/>
                  <a:ext cx="36446" cy="4553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3" name="楕円 602">
                  <a:extLst>
                    <a:ext uri="{FF2B5EF4-FFF2-40B4-BE49-F238E27FC236}">
                      <a16:creationId xmlns:a16="http://schemas.microsoft.com/office/drawing/2014/main" id="{6F55D329-8D21-4641-A474-67D81010AB10}"/>
                    </a:ext>
                  </a:extLst>
                </p:cNvPr>
                <p:cNvSpPr/>
                <p:nvPr/>
              </p:nvSpPr>
              <p:spPr>
                <a:xfrm rot="7585734">
                  <a:off x="2041720" y="4235340"/>
                  <a:ext cx="26887" cy="369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4" name="楕円 603">
                  <a:extLst>
                    <a:ext uri="{FF2B5EF4-FFF2-40B4-BE49-F238E27FC236}">
                      <a16:creationId xmlns:a16="http://schemas.microsoft.com/office/drawing/2014/main" id="{50AB3A88-B37C-43F4-A6D9-AA969FF0E416}"/>
                    </a:ext>
                  </a:extLst>
                </p:cNvPr>
                <p:cNvSpPr/>
                <p:nvPr/>
              </p:nvSpPr>
              <p:spPr>
                <a:xfrm rot="7585734">
                  <a:off x="2087389" y="4279148"/>
                  <a:ext cx="34332" cy="4289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5" name="楕円 604">
                  <a:extLst>
                    <a:ext uri="{FF2B5EF4-FFF2-40B4-BE49-F238E27FC236}">
                      <a16:creationId xmlns:a16="http://schemas.microsoft.com/office/drawing/2014/main" id="{DCFA0184-C2DD-492E-92A8-D67B5DAE365B}"/>
                    </a:ext>
                  </a:extLst>
                </p:cNvPr>
                <p:cNvSpPr/>
                <p:nvPr/>
              </p:nvSpPr>
              <p:spPr>
                <a:xfrm rot="7585734">
                  <a:off x="2090208" y="4285179"/>
                  <a:ext cx="25327" cy="3483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6" name="楕円 605">
                  <a:extLst>
                    <a:ext uri="{FF2B5EF4-FFF2-40B4-BE49-F238E27FC236}">
                      <a16:creationId xmlns:a16="http://schemas.microsoft.com/office/drawing/2014/main" id="{C109ACBB-3CB2-408A-A4CB-B2D8B8D48185}"/>
                    </a:ext>
                  </a:extLst>
                </p:cNvPr>
                <p:cNvSpPr/>
                <p:nvPr/>
              </p:nvSpPr>
              <p:spPr>
                <a:xfrm rot="7585734">
                  <a:off x="2141394" y="4316763"/>
                  <a:ext cx="27105" cy="3804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7" name="楕円 606">
                  <a:extLst>
                    <a:ext uri="{FF2B5EF4-FFF2-40B4-BE49-F238E27FC236}">
                      <a16:creationId xmlns:a16="http://schemas.microsoft.com/office/drawing/2014/main" id="{FBCFB688-0E49-49B8-A7E5-75A08B97CC81}"/>
                    </a:ext>
                  </a:extLst>
                </p:cNvPr>
                <p:cNvSpPr/>
                <p:nvPr/>
              </p:nvSpPr>
              <p:spPr>
                <a:xfrm rot="7585734">
                  <a:off x="2143662" y="4322047"/>
                  <a:ext cx="19996" cy="308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8" name="楕円 607">
                  <a:extLst>
                    <a:ext uri="{FF2B5EF4-FFF2-40B4-BE49-F238E27FC236}">
                      <a16:creationId xmlns:a16="http://schemas.microsoft.com/office/drawing/2014/main" id="{4CA9B79B-355D-4273-AE44-F3B3E9D343D8}"/>
                    </a:ext>
                  </a:extLst>
                </p:cNvPr>
                <p:cNvSpPr/>
                <p:nvPr/>
              </p:nvSpPr>
              <p:spPr>
                <a:xfrm rot="17809260">
                  <a:off x="2627921" y="4115108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9" name="楕円 608">
                  <a:extLst>
                    <a:ext uri="{FF2B5EF4-FFF2-40B4-BE49-F238E27FC236}">
                      <a16:creationId xmlns:a16="http://schemas.microsoft.com/office/drawing/2014/main" id="{0CB86339-F63C-4D5C-A057-04648905BFCE}"/>
                    </a:ext>
                  </a:extLst>
                </p:cNvPr>
                <p:cNvSpPr/>
                <p:nvPr/>
              </p:nvSpPr>
              <p:spPr>
                <a:xfrm rot="17809260">
                  <a:off x="2639750" y="411833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0" name="楕円 609">
                  <a:extLst>
                    <a:ext uri="{FF2B5EF4-FFF2-40B4-BE49-F238E27FC236}">
                      <a16:creationId xmlns:a16="http://schemas.microsoft.com/office/drawing/2014/main" id="{83E96851-E3C4-47C5-A4B3-025BDCB50B1A}"/>
                    </a:ext>
                  </a:extLst>
                </p:cNvPr>
                <p:cNvSpPr/>
                <p:nvPr/>
              </p:nvSpPr>
              <p:spPr>
                <a:xfrm rot="18814550">
                  <a:off x="2716576" y="4180947"/>
                  <a:ext cx="52476" cy="615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1" name="楕円 610">
                  <a:extLst>
                    <a:ext uri="{FF2B5EF4-FFF2-40B4-BE49-F238E27FC236}">
                      <a16:creationId xmlns:a16="http://schemas.microsoft.com/office/drawing/2014/main" id="{DBC8A406-6847-4B75-8851-5CC7DAD7E561}"/>
                    </a:ext>
                  </a:extLst>
                </p:cNvPr>
                <p:cNvSpPr/>
                <p:nvPr/>
              </p:nvSpPr>
              <p:spPr>
                <a:xfrm rot="18814550">
                  <a:off x="2726419" y="4184156"/>
                  <a:ext cx="38713" cy="499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2" name="楕円 611">
                  <a:extLst>
                    <a:ext uri="{FF2B5EF4-FFF2-40B4-BE49-F238E27FC236}">
                      <a16:creationId xmlns:a16="http://schemas.microsoft.com/office/drawing/2014/main" id="{91971617-BAAE-4FF5-9A0D-0BB8E041D55C}"/>
                    </a:ext>
                  </a:extLst>
                </p:cNvPr>
                <p:cNvSpPr/>
                <p:nvPr/>
              </p:nvSpPr>
              <p:spPr>
                <a:xfrm rot="18814550">
                  <a:off x="2651784" y="4221079"/>
                  <a:ext cx="52476" cy="615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3" name="楕円 612">
                  <a:extLst>
                    <a:ext uri="{FF2B5EF4-FFF2-40B4-BE49-F238E27FC236}">
                      <a16:creationId xmlns:a16="http://schemas.microsoft.com/office/drawing/2014/main" id="{BBDAF614-F2E5-4FA3-9F50-98874CFF8086}"/>
                    </a:ext>
                  </a:extLst>
                </p:cNvPr>
                <p:cNvSpPr/>
                <p:nvPr/>
              </p:nvSpPr>
              <p:spPr>
                <a:xfrm rot="18814550">
                  <a:off x="2661627" y="4224288"/>
                  <a:ext cx="38713" cy="499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C76C4C7E-E3DB-495E-ACB3-9F3780C7C18A}"/>
                    </a:ext>
                  </a:extLst>
                </p:cNvPr>
                <p:cNvSpPr/>
                <p:nvPr/>
              </p:nvSpPr>
              <p:spPr>
                <a:xfrm rot="17809260">
                  <a:off x="2552237" y="4178690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5" name="楕円 614">
                  <a:extLst>
                    <a:ext uri="{FF2B5EF4-FFF2-40B4-BE49-F238E27FC236}">
                      <a16:creationId xmlns:a16="http://schemas.microsoft.com/office/drawing/2014/main" id="{5F1DD174-FC6E-4CA7-9652-DCF2BD7B2AC0}"/>
                    </a:ext>
                  </a:extLst>
                </p:cNvPr>
                <p:cNvSpPr/>
                <p:nvPr/>
              </p:nvSpPr>
              <p:spPr>
                <a:xfrm rot="17809260">
                  <a:off x="2564066" y="4181914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6" name="楕円 615">
                  <a:extLst>
                    <a:ext uri="{FF2B5EF4-FFF2-40B4-BE49-F238E27FC236}">
                      <a16:creationId xmlns:a16="http://schemas.microsoft.com/office/drawing/2014/main" id="{5F529D74-E750-4139-BFB2-7534B9CDEE59}"/>
                    </a:ext>
                  </a:extLst>
                </p:cNvPr>
                <p:cNvSpPr/>
                <p:nvPr/>
              </p:nvSpPr>
              <p:spPr>
                <a:xfrm rot="17389363">
                  <a:off x="2452250" y="4142378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BB3F3ECA-2868-4534-8201-55C354B5114F}"/>
                    </a:ext>
                  </a:extLst>
                </p:cNvPr>
                <p:cNvSpPr/>
                <p:nvPr/>
              </p:nvSpPr>
              <p:spPr>
                <a:xfrm rot="17389363">
                  <a:off x="2464972" y="4145447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8" name="楕円 617">
                  <a:extLst>
                    <a:ext uri="{FF2B5EF4-FFF2-40B4-BE49-F238E27FC236}">
                      <a16:creationId xmlns:a16="http://schemas.microsoft.com/office/drawing/2014/main" id="{A06ECE8C-381C-4E5A-878D-5A232E6FE28D}"/>
                    </a:ext>
                  </a:extLst>
                </p:cNvPr>
                <p:cNvSpPr/>
                <p:nvPr/>
              </p:nvSpPr>
              <p:spPr>
                <a:xfrm rot="16971943">
                  <a:off x="2346547" y="4126008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9" name="楕円 618">
                  <a:extLst>
                    <a:ext uri="{FF2B5EF4-FFF2-40B4-BE49-F238E27FC236}">
                      <a16:creationId xmlns:a16="http://schemas.microsoft.com/office/drawing/2014/main" id="{27E6562D-9FF9-4C0E-B1E5-590C69BDC714}"/>
                    </a:ext>
                  </a:extLst>
                </p:cNvPr>
                <p:cNvSpPr/>
                <p:nvPr/>
              </p:nvSpPr>
              <p:spPr>
                <a:xfrm rot="16971943">
                  <a:off x="2358616" y="4128796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0" name="楕円 619">
                  <a:extLst>
                    <a:ext uri="{FF2B5EF4-FFF2-40B4-BE49-F238E27FC236}">
                      <a16:creationId xmlns:a16="http://schemas.microsoft.com/office/drawing/2014/main" id="{B8784E85-DFB1-43BD-A6D2-27F2FEAC35DB}"/>
                    </a:ext>
                  </a:extLst>
                </p:cNvPr>
                <p:cNvSpPr/>
                <p:nvPr/>
              </p:nvSpPr>
              <p:spPr>
                <a:xfrm rot="16971943">
                  <a:off x="2238863" y="4100793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1" name="楕円 620">
                  <a:extLst>
                    <a:ext uri="{FF2B5EF4-FFF2-40B4-BE49-F238E27FC236}">
                      <a16:creationId xmlns:a16="http://schemas.microsoft.com/office/drawing/2014/main" id="{ADA6FD8C-1D1D-4DF7-8CDA-C53FE3BB5BB9}"/>
                    </a:ext>
                  </a:extLst>
                </p:cNvPr>
                <p:cNvSpPr/>
                <p:nvPr/>
              </p:nvSpPr>
              <p:spPr>
                <a:xfrm rot="16971943">
                  <a:off x="2249542" y="4103457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2" name="楕円 621">
                  <a:extLst>
                    <a:ext uri="{FF2B5EF4-FFF2-40B4-BE49-F238E27FC236}">
                      <a16:creationId xmlns:a16="http://schemas.microsoft.com/office/drawing/2014/main" id="{92906CEF-8D2B-4F17-8D71-2CFDF3ABA5D6}"/>
                    </a:ext>
                  </a:extLst>
                </p:cNvPr>
                <p:cNvSpPr/>
                <p:nvPr/>
              </p:nvSpPr>
              <p:spPr>
                <a:xfrm rot="16971943">
                  <a:off x="2148444" y="4081575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3" name="楕円 622">
                  <a:extLst>
                    <a:ext uri="{FF2B5EF4-FFF2-40B4-BE49-F238E27FC236}">
                      <a16:creationId xmlns:a16="http://schemas.microsoft.com/office/drawing/2014/main" id="{9FB4129B-EC21-4F3C-B465-E835DEC3378E}"/>
                    </a:ext>
                  </a:extLst>
                </p:cNvPr>
                <p:cNvSpPr/>
                <p:nvPr/>
              </p:nvSpPr>
              <p:spPr>
                <a:xfrm rot="16971943">
                  <a:off x="2157920" y="4083939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4" name="楕円 623">
                  <a:extLst>
                    <a:ext uri="{FF2B5EF4-FFF2-40B4-BE49-F238E27FC236}">
                      <a16:creationId xmlns:a16="http://schemas.microsoft.com/office/drawing/2014/main" id="{633C01C4-DAAF-4C8A-8704-E6DF6A159315}"/>
                    </a:ext>
                  </a:extLst>
                </p:cNvPr>
                <p:cNvSpPr/>
                <p:nvPr/>
              </p:nvSpPr>
              <p:spPr>
                <a:xfrm rot="15196480">
                  <a:off x="2084951" y="4094150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5" name="楕円 624">
                  <a:extLst>
                    <a:ext uri="{FF2B5EF4-FFF2-40B4-BE49-F238E27FC236}">
                      <a16:creationId xmlns:a16="http://schemas.microsoft.com/office/drawing/2014/main" id="{4E699D1C-46FE-41A7-A582-9405AEFC1AEE}"/>
                    </a:ext>
                  </a:extLst>
                </p:cNvPr>
                <p:cNvSpPr/>
                <p:nvPr/>
              </p:nvSpPr>
              <p:spPr>
                <a:xfrm rot="15196480">
                  <a:off x="2089263" y="4096100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6" name="楕円 625">
                  <a:extLst>
                    <a:ext uri="{FF2B5EF4-FFF2-40B4-BE49-F238E27FC236}">
                      <a16:creationId xmlns:a16="http://schemas.microsoft.com/office/drawing/2014/main" id="{131DD24B-0F07-4478-BF89-CF3D221DA73C}"/>
                    </a:ext>
                  </a:extLst>
                </p:cNvPr>
                <p:cNvSpPr/>
                <p:nvPr/>
              </p:nvSpPr>
              <p:spPr>
                <a:xfrm rot="11031953">
                  <a:off x="2045182" y="4141407"/>
                  <a:ext cx="36365" cy="479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7" name="楕円 626">
                  <a:extLst>
                    <a:ext uri="{FF2B5EF4-FFF2-40B4-BE49-F238E27FC236}">
                      <a16:creationId xmlns:a16="http://schemas.microsoft.com/office/drawing/2014/main" id="{BF5B5EB9-0DA2-42E7-A487-76315FF8EA4D}"/>
                    </a:ext>
                  </a:extLst>
                </p:cNvPr>
                <p:cNvSpPr/>
                <p:nvPr/>
              </p:nvSpPr>
              <p:spPr>
                <a:xfrm rot="11031953">
                  <a:off x="2047137" y="4145565"/>
                  <a:ext cx="26828" cy="3894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8" name="楕円 627">
                  <a:extLst>
                    <a:ext uri="{FF2B5EF4-FFF2-40B4-BE49-F238E27FC236}">
                      <a16:creationId xmlns:a16="http://schemas.microsoft.com/office/drawing/2014/main" id="{54CB4010-ADCF-4510-A5D1-3B4D4FD63733}"/>
                    </a:ext>
                  </a:extLst>
                </p:cNvPr>
                <p:cNvSpPr/>
                <p:nvPr/>
              </p:nvSpPr>
              <p:spPr>
                <a:xfrm rot="15562415">
                  <a:off x="2223666" y="4313417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9" name="楕円 628">
                  <a:extLst>
                    <a:ext uri="{FF2B5EF4-FFF2-40B4-BE49-F238E27FC236}">
                      <a16:creationId xmlns:a16="http://schemas.microsoft.com/office/drawing/2014/main" id="{730CA71C-DD87-4990-AA90-FEC624A1597C}"/>
                    </a:ext>
                  </a:extLst>
                </p:cNvPr>
                <p:cNvSpPr/>
                <p:nvPr/>
              </p:nvSpPr>
              <p:spPr>
                <a:xfrm rot="15562415">
                  <a:off x="2232232" y="4315856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0" name="楕円 629">
                  <a:extLst>
                    <a:ext uri="{FF2B5EF4-FFF2-40B4-BE49-F238E27FC236}">
                      <a16:creationId xmlns:a16="http://schemas.microsoft.com/office/drawing/2014/main" id="{47EC0F54-7F2A-405D-9843-4706AC4CB719}"/>
                    </a:ext>
                  </a:extLst>
                </p:cNvPr>
                <p:cNvSpPr/>
                <p:nvPr/>
              </p:nvSpPr>
              <p:spPr>
                <a:xfrm rot="15562415">
                  <a:off x="2328506" y="4284457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E868E27D-A2FB-47A0-B657-843F791178B4}"/>
                    </a:ext>
                  </a:extLst>
                </p:cNvPr>
                <p:cNvSpPr/>
                <p:nvPr/>
              </p:nvSpPr>
              <p:spPr>
                <a:xfrm rot="15562415">
                  <a:off x="2338223" y="4286960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2" name="楕円 631">
                  <a:extLst>
                    <a:ext uri="{FF2B5EF4-FFF2-40B4-BE49-F238E27FC236}">
                      <a16:creationId xmlns:a16="http://schemas.microsoft.com/office/drawing/2014/main" id="{D1F85112-62EB-4892-BDDE-35F99BC37E8E}"/>
                    </a:ext>
                  </a:extLst>
                </p:cNvPr>
                <p:cNvSpPr/>
                <p:nvPr/>
              </p:nvSpPr>
              <p:spPr>
                <a:xfrm rot="15979835">
                  <a:off x="2445971" y="4265953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3" name="楕円 632">
                  <a:extLst>
                    <a:ext uri="{FF2B5EF4-FFF2-40B4-BE49-F238E27FC236}">
                      <a16:creationId xmlns:a16="http://schemas.microsoft.com/office/drawing/2014/main" id="{E4661EA6-9076-43FF-95A1-96E5E51EA753}"/>
                    </a:ext>
                  </a:extLst>
                </p:cNvPr>
                <p:cNvSpPr/>
                <p:nvPr/>
              </p:nvSpPr>
              <p:spPr>
                <a:xfrm rot="15979835">
                  <a:off x="2456399" y="4268453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4" name="楕円 633">
                  <a:extLst>
                    <a:ext uri="{FF2B5EF4-FFF2-40B4-BE49-F238E27FC236}">
                      <a16:creationId xmlns:a16="http://schemas.microsoft.com/office/drawing/2014/main" id="{DD892DAE-2439-46F4-9E85-AE789E869933}"/>
                    </a:ext>
                  </a:extLst>
                </p:cNvPr>
                <p:cNvSpPr/>
                <p:nvPr/>
              </p:nvSpPr>
              <p:spPr>
                <a:xfrm rot="15562415">
                  <a:off x="2140362" y="4355842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5" name="楕円 634">
                  <a:extLst>
                    <a:ext uri="{FF2B5EF4-FFF2-40B4-BE49-F238E27FC236}">
                      <a16:creationId xmlns:a16="http://schemas.microsoft.com/office/drawing/2014/main" id="{6ED45315-F028-492C-A3D7-02378AEDF8AB}"/>
                    </a:ext>
                  </a:extLst>
                </p:cNvPr>
                <p:cNvSpPr/>
                <p:nvPr/>
              </p:nvSpPr>
              <p:spPr>
                <a:xfrm rot="15562415">
                  <a:off x="2147963" y="4358007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6" name="楕円 635">
                  <a:extLst>
                    <a:ext uri="{FF2B5EF4-FFF2-40B4-BE49-F238E27FC236}">
                      <a16:creationId xmlns:a16="http://schemas.microsoft.com/office/drawing/2014/main" id="{5D7F11BD-97E7-4622-8B55-509366B551C5}"/>
                    </a:ext>
                  </a:extLst>
                </p:cNvPr>
                <p:cNvSpPr/>
                <p:nvPr/>
              </p:nvSpPr>
              <p:spPr>
                <a:xfrm rot="14606389">
                  <a:off x="2062583" y="4390106"/>
                  <a:ext cx="55323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7" name="楕円 636">
                  <a:extLst>
                    <a:ext uri="{FF2B5EF4-FFF2-40B4-BE49-F238E27FC236}">
                      <a16:creationId xmlns:a16="http://schemas.microsoft.com/office/drawing/2014/main" id="{91C75999-C4BB-4ED9-950C-7375C81C4E2B}"/>
                    </a:ext>
                  </a:extLst>
                </p:cNvPr>
                <p:cNvSpPr/>
                <p:nvPr/>
              </p:nvSpPr>
              <p:spPr>
                <a:xfrm rot="14606389">
                  <a:off x="2068327" y="4392127"/>
                  <a:ext cx="40813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8" name="楕円 637">
                  <a:extLst>
                    <a:ext uri="{FF2B5EF4-FFF2-40B4-BE49-F238E27FC236}">
                      <a16:creationId xmlns:a16="http://schemas.microsoft.com/office/drawing/2014/main" id="{3299A07E-D3FA-499B-A231-D5FDCDD33CFC}"/>
                    </a:ext>
                  </a:extLst>
                </p:cNvPr>
                <p:cNvSpPr/>
                <p:nvPr/>
              </p:nvSpPr>
              <p:spPr>
                <a:xfrm rot="13786952">
                  <a:off x="2002947" y="4439034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9" name="楕円 638">
                  <a:extLst>
                    <a:ext uri="{FF2B5EF4-FFF2-40B4-BE49-F238E27FC236}">
                      <a16:creationId xmlns:a16="http://schemas.microsoft.com/office/drawing/2014/main" id="{BFDB29D8-9581-4446-8739-C750C70F07A5}"/>
                    </a:ext>
                  </a:extLst>
                </p:cNvPr>
                <p:cNvSpPr/>
                <p:nvPr/>
              </p:nvSpPr>
              <p:spPr>
                <a:xfrm rot="13786952">
                  <a:off x="2006149" y="4441566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0" name="楕円 639">
                  <a:extLst>
                    <a:ext uri="{FF2B5EF4-FFF2-40B4-BE49-F238E27FC236}">
                      <a16:creationId xmlns:a16="http://schemas.microsoft.com/office/drawing/2014/main" id="{2C04C8AC-68B8-4195-9F14-8CC7CE063291}"/>
                    </a:ext>
                  </a:extLst>
                </p:cNvPr>
                <p:cNvSpPr/>
                <p:nvPr/>
              </p:nvSpPr>
              <p:spPr>
                <a:xfrm rot="11545258">
                  <a:off x="1970707" y="4511017"/>
                  <a:ext cx="42391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1" name="楕円 640">
                  <a:extLst>
                    <a:ext uri="{FF2B5EF4-FFF2-40B4-BE49-F238E27FC236}">
                      <a16:creationId xmlns:a16="http://schemas.microsoft.com/office/drawing/2014/main" id="{1F8AE301-0EC2-426A-AB77-E6491292F089}"/>
                    </a:ext>
                  </a:extLst>
                </p:cNvPr>
                <p:cNvSpPr/>
                <p:nvPr/>
              </p:nvSpPr>
              <p:spPr>
                <a:xfrm rot="11545258">
                  <a:off x="1973212" y="4514621"/>
                  <a:ext cx="29146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2" name="楕円 641">
                  <a:extLst>
                    <a:ext uri="{FF2B5EF4-FFF2-40B4-BE49-F238E27FC236}">
                      <a16:creationId xmlns:a16="http://schemas.microsoft.com/office/drawing/2014/main" id="{F9EE38CC-327C-4526-A8DC-2136972424A1}"/>
                    </a:ext>
                  </a:extLst>
                </p:cNvPr>
                <p:cNvSpPr/>
                <p:nvPr/>
              </p:nvSpPr>
              <p:spPr>
                <a:xfrm rot="8697106">
                  <a:off x="2004306" y="4578260"/>
                  <a:ext cx="31823" cy="5057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3" name="楕円 642">
                  <a:extLst>
                    <a:ext uri="{FF2B5EF4-FFF2-40B4-BE49-F238E27FC236}">
                      <a16:creationId xmlns:a16="http://schemas.microsoft.com/office/drawing/2014/main" id="{CDDDC597-14FB-4313-8478-3BC6D5DFE0B6}"/>
                    </a:ext>
                  </a:extLst>
                </p:cNvPr>
                <p:cNvSpPr/>
                <p:nvPr/>
              </p:nvSpPr>
              <p:spPr>
                <a:xfrm rot="8697106">
                  <a:off x="2006386" y="4584597"/>
                  <a:ext cx="23477" cy="410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4" name="楕円 643">
                  <a:extLst>
                    <a:ext uri="{FF2B5EF4-FFF2-40B4-BE49-F238E27FC236}">
                      <a16:creationId xmlns:a16="http://schemas.microsoft.com/office/drawing/2014/main" id="{175E16F6-EEBF-4D21-BE86-82DEEFFBE494}"/>
                    </a:ext>
                  </a:extLst>
                </p:cNvPr>
                <p:cNvSpPr/>
                <p:nvPr/>
              </p:nvSpPr>
              <p:spPr>
                <a:xfrm rot="6176206">
                  <a:off x="2062688" y="4620552"/>
                  <a:ext cx="36446" cy="4553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5" name="楕円 644">
                  <a:extLst>
                    <a:ext uri="{FF2B5EF4-FFF2-40B4-BE49-F238E27FC236}">
                      <a16:creationId xmlns:a16="http://schemas.microsoft.com/office/drawing/2014/main" id="{6CD0F728-0B0A-46DA-8BDD-088EB4890819}"/>
                    </a:ext>
                  </a:extLst>
                </p:cNvPr>
                <p:cNvSpPr/>
                <p:nvPr/>
              </p:nvSpPr>
              <p:spPr>
                <a:xfrm rot="6176206">
                  <a:off x="2066676" y="4627491"/>
                  <a:ext cx="26887" cy="369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6" name="楕円 645">
                  <a:extLst>
                    <a:ext uri="{FF2B5EF4-FFF2-40B4-BE49-F238E27FC236}">
                      <a16:creationId xmlns:a16="http://schemas.microsoft.com/office/drawing/2014/main" id="{251B7989-A1E8-48A0-9D87-C7E376A729F4}"/>
                    </a:ext>
                  </a:extLst>
                </p:cNvPr>
                <p:cNvSpPr/>
                <p:nvPr/>
              </p:nvSpPr>
              <p:spPr>
                <a:xfrm rot="6176206">
                  <a:off x="2126894" y="4647734"/>
                  <a:ext cx="34332" cy="4289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7" name="楕円 646">
                  <a:extLst>
                    <a:ext uri="{FF2B5EF4-FFF2-40B4-BE49-F238E27FC236}">
                      <a16:creationId xmlns:a16="http://schemas.microsoft.com/office/drawing/2014/main" id="{7737AB18-02B9-409B-9037-7477EB87096A}"/>
                    </a:ext>
                  </a:extLst>
                </p:cNvPr>
                <p:cNvSpPr/>
                <p:nvPr/>
              </p:nvSpPr>
              <p:spPr>
                <a:xfrm rot="6176206">
                  <a:off x="2130650" y="4654271"/>
                  <a:ext cx="25327" cy="3483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8" name="楕円 647">
                  <a:extLst>
                    <a:ext uri="{FF2B5EF4-FFF2-40B4-BE49-F238E27FC236}">
                      <a16:creationId xmlns:a16="http://schemas.microsoft.com/office/drawing/2014/main" id="{CD26A4EE-C852-4163-ACA1-47C2A0FE16D0}"/>
                    </a:ext>
                  </a:extLst>
                </p:cNvPr>
                <p:cNvSpPr/>
                <p:nvPr/>
              </p:nvSpPr>
              <p:spPr>
                <a:xfrm rot="6176206">
                  <a:off x="2190748" y="4662346"/>
                  <a:ext cx="27105" cy="3804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49" name="楕円 648">
                  <a:extLst>
                    <a:ext uri="{FF2B5EF4-FFF2-40B4-BE49-F238E27FC236}">
                      <a16:creationId xmlns:a16="http://schemas.microsoft.com/office/drawing/2014/main" id="{B2772568-C8DF-4A68-9ADF-DF519E38605B}"/>
                    </a:ext>
                  </a:extLst>
                </p:cNvPr>
                <p:cNvSpPr/>
                <p:nvPr/>
              </p:nvSpPr>
              <p:spPr>
                <a:xfrm rot="6176206">
                  <a:off x="2193804" y="4668000"/>
                  <a:ext cx="19996" cy="308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0" name="楕円 649">
                  <a:extLst>
                    <a:ext uri="{FF2B5EF4-FFF2-40B4-BE49-F238E27FC236}">
                      <a16:creationId xmlns:a16="http://schemas.microsoft.com/office/drawing/2014/main" id="{27E5104E-8229-4471-98F9-F5BDD574178A}"/>
                    </a:ext>
                  </a:extLst>
                </p:cNvPr>
                <p:cNvSpPr/>
                <p:nvPr/>
              </p:nvSpPr>
              <p:spPr>
                <a:xfrm rot="16399732">
                  <a:off x="2563428" y="4273273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1" name="楕円 650">
                  <a:extLst>
                    <a:ext uri="{FF2B5EF4-FFF2-40B4-BE49-F238E27FC236}">
                      <a16:creationId xmlns:a16="http://schemas.microsoft.com/office/drawing/2014/main" id="{31AA089C-5A94-4235-BB05-E19F1108F7AA}"/>
                    </a:ext>
                  </a:extLst>
                </p:cNvPr>
                <p:cNvSpPr/>
                <p:nvPr/>
              </p:nvSpPr>
              <p:spPr>
                <a:xfrm rot="16399732">
                  <a:off x="2573271" y="4275767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2" name="楕円 651">
                  <a:extLst>
                    <a:ext uri="{FF2B5EF4-FFF2-40B4-BE49-F238E27FC236}">
                      <a16:creationId xmlns:a16="http://schemas.microsoft.com/office/drawing/2014/main" id="{9FAC973F-E6B4-4DDB-BEBA-98412E514494}"/>
                    </a:ext>
                  </a:extLst>
                </p:cNvPr>
                <p:cNvSpPr/>
                <p:nvPr/>
              </p:nvSpPr>
              <p:spPr>
                <a:xfrm rot="17405022">
                  <a:off x="2624328" y="4365108"/>
                  <a:ext cx="52476" cy="615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3" name="楕円 652">
                  <a:extLst>
                    <a:ext uri="{FF2B5EF4-FFF2-40B4-BE49-F238E27FC236}">
                      <a16:creationId xmlns:a16="http://schemas.microsoft.com/office/drawing/2014/main" id="{4B8E7382-9406-4F5C-BDF0-1834CFE7F098}"/>
                    </a:ext>
                  </a:extLst>
                </p:cNvPr>
                <p:cNvSpPr/>
                <p:nvPr/>
              </p:nvSpPr>
              <p:spPr>
                <a:xfrm rot="17405022">
                  <a:off x="2632899" y="4367349"/>
                  <a:ext cx="38713" cy="499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4" name="楕円 653">
                  <a:extLst>
                    <a:ext uri="{FF2B5EF4-FFF2-40B4-BE49-F238E27FC236}">
                      <a16:creationId xmlns:a16="http://schemas.microsoft.com/office/drawing/2014/main" id="{B0EC7F29-7E8C-4EFA-9DB9-592888F5DEDC}"/>
                    </a:ext>
                  </a:extLst>
                </p:cNvPr>
                <p:cNvSpPr/>
                <p:nvPr/>
              </p:nvSpPr>
              <p:spPr>
                <a:xfrm rot="16399732">
                  <a:off x="2519362" y="4361755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5" name="楕円 654">
                  <a:extLst>
                    <a:ext uri="{FF2B5EF4-FFF2-40B4-BE49-F238E27FC236}">
                      <a16:creationId xmlns:a16="http://schemas.microsoft.com/office/drawing/2014/main" id="{2B678E30-65E9-49FB-A633-DD4734090FD7}"/>
                    </a:ext>
                  </a:extLst>
                </p:cNvPr>
                <p:cNvSpPr/>
                <p:nvPr/>
              </p:nvSpPr>
              <p:spPr>
                <a:xfrm rot="16399732">
                  <a:off x="2529205" y="4364249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6" name="楕円 655">
                  <a:extLst>
                    <a:ext uri="{FF2B5EF4-FFF2-40B4-BE49-F238E27FC236}">
                      <a16:creationId xmlns:a16="http://schemas.microsoft.com/office/drawing/2014/main" id="{D2E3ED07-625E-4376-A613-0324BF00B7B6}"/>
                    </a:ext>
                  </a:extLst>
                </p:cNvPr>
                <p:cNvSpPr/>
                <p:nvPr/>
              </p:nvSpPr>
              <p:spPr>
                <a:xfrm rot="15979835">
                  <a:off x="2414248" y="4366302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7" name="楕円 656">
                  <a:extLst>
                    <a:ext uri="{FF2B5EF4-FFF2-40B4-BE49-F238E27FC236}">
                      <a16:creationId xmlns:a16="http://schemas.microsoft.com/office/drawing/2014/main" id="{5067CA48-567C-4271-A4EE-950D81AFBD7A}"/>
                    </a:ext>
                  </a:extLst>
                </p:cNvPr>
                <p:cNvSpPr/>
                <p:nvPr/>
              </p:nvSpPr>
              <p:spPr>
                <a:xfrm rot="15979835">
                  <a:off x="2424675" y="4368803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8" name="楕円 657">
                  <a:extLst>
                    <a:ext uri="{FF2B5EF4-FFF2-40B4-BE49-F238E27FC236}">
                      <a16:creationId xmlns:a16="http://schemas.microsoft.com/office/drawing/2014/main" id="{3769288E-139E-40AB-ACAA-41DB2F7F1326}"/>
                    </a:ext>
                  </a:extLst>
                </p:cNvPr>
                <p:cNvSpPr/>
                <p:nvPr/>
              </p:nvSpPr>
              <p:spPr>
                <a:xfrm rot="15562415">
                  <a:off x="2310780" y="4393425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59" name="楕円 658">
                  <a:extLst>
                    <a:ext uri="{FF2B5EF4-FFF2-40B4-BE49-F238E27FC236}">
                      <a16:creationId xmlns:a16="http://schemas.microsoft.com/office/drawing/2014/main" id="{5D31E98D-B249-42CF-976C-0BF9261D1942}"/>
                    </a:ext>
                  </a:extLst>
                </p:cNvPr>
                <p:cNvSpPr/>
                <p:nvPr/>
              </p:nvSpPr>
              <p:spPr>
                <a:xfrm rot="15562415">
                  <a:off x="2320497" y="4395928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0" name="楕円 659">
                  <a:extLst>
                    <a:ext uri="{FF2B5EF4-FFF2-40B4-BE49-F238E27FC236}">
                      <a16:creationId xmlns:a16="http://schemas.microsoft.com/office/drawing/2014/main" id="{C36D0706-3CCD-4636-A0C6-05447DB79DB8}"/>
                    </a:ext>
                  </a:extLst>
                </p:cNvPr>
                <p:cNvSpPr/>
                <p:nvPr/>
              </p:nvSpPr>
              <p:spPr>
                <a:xfrm rot="15562415">
                  <a:off x="2200911" y="4415232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1" name="楕円 660">
                  <a:extLst>
                    <a:ext uri="{FF2B5EF4-FFF2-40B4-BE49-F238E27FC236}">
                      <a16:creationId xmlns:a16="http://schemas.microsoft.com/office/drawing/2014/main" id="{AB23B29D-B537-4900-BEF1-DEB6FEFC6E77}"/>
                    </a:ext>
                  </a:extLst>
                </p:cNvPr>
                <p:cNvSpPr/>
                <p:nvPr/>
              </p:nvSpPr>
              <p:spPr>
                <a:xfrm rot="15562415">
                  <a:off x="2209476" y="441767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2" name="楕円 661">
                  <a:extLst>
                    <a:ext uri="{FF2B5EF4-FFF2-40B4-BE49-F238E27FC236}">
                      <a16:creationId xmlns:a16="http://schemas.microsoft.com/office/drawing/2014/main" id="{1D395A1B-21E0-424C-9AC7-4EB889B036D3}"/>
                    </a:ext>
                  </a:extLst>
                </p:cNvPr>
                <p:cNvSpPr/>
                <p:nvPr/>
              </p:nvSpPr>
              <p:spPr>
                <a:xfrm rot="15562415">
                  <a:off x="2108825" y="4435585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3" name="楕円 662">
                  <a:extLst>
                    <a:ext uri="{FF2B5EF4-FFF2-40B4-BE49-F238E27FC236}">
                      <a16:creationId xmlns:a16="http://schemas.microsoft.com/office/drawing/2014/main" id="{B4783BA3-6B30-499D-AFC2-BA1DAE9FDC9C}"/>
                    </a:ext>
                  </a:extLst>
                </p:cNvPr>
                <p:cNvSpPr/>
                <p:nvPr/>
              </p:nvSpPr>
              <p:spPr>
                <a:xfrm rot="15562415">
                  <a:off x="2116425" y="4437749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4" name="楕円 663">
                  <a:extLst>
                    <a:ext uri="{FF2B5EF4-FFF2-40B4-BE49-F238E27FC236}">
                      <a16:creationId xmlns:a16="http://schemas.microsoft.com/office/drawing/2014/main" id="{08DF3BCF-F34F-4E97-8D96-6D55A731CA19}"/>
                    </a:ext>
                  </a:extLst>
                </p:cNvPr>
                <p:cNvSpPr/>
                <p:nvPr/>
              </p:nvSpPr>
              <p:spPr>
                <a:xfrm rot="13786952">
                  <a:off x="2052572" y="4477660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5" name="楕円 664">
                  <a:extLst>
                    <a:ext uri="{FF2B5EF4-FFF2-40B4-BE49-F238E27FC236}">
                      <a16:creationId xmlns:a16="http://schemas.microsoft.com/office/drawing/2014/main" id="{CBE3C387-B267-4618-BCD9-432C08C8BDB5}"/>
                    </a:ext>
                  </a:extLst>
                </p:cNvPr>
                <p:cNvSpPr/>
                <p:nvPr/>
              </p:nvSpPr>
              <p:spPr>
                <a:xfrm rot="13786952">
                  <a:off x="2055774" y="4480192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6" name="楕円 665">
                  <a:extLst>
                    <a:ext uri="{FF2B5EF4-FFF2-40B4-BE49-F238E27FC236}">
                      <a16:creationId xmlns:a16="http://schemas.microsoft.com/office/drawing/2014/main" id="{31D0CBC9-1053-4605-90D9-9BFC29AD6EDB}"/>
                    </a:ext>
                  </a:extLst>
                </p:cNvPr>
                <p:cNvSpPr/>
                <p:nvPr/>
              </p:nvSpPr>
              <p:spPr>
                <a:xfrm rot="9622425">
                  <a:off x="2034202" y="4537620"/>
                  <a:ext cx="36365" cy="479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7" name="楕円 666">
                  <a:extLst>
                    <a:ext uri="{FF2B5EF4-FFF2-40B4-BE49-F238E27FC236}">
                      <a16:creationId xmlns:a16="http://schemas.microsoft.com/office/drawing/2014/main" id="{37ECBF58-2668-4BF6-A8F5-C50A6834FC6A}"/>
                    </a:ext>
                  </a:extLst>
                </p:cNvPr>
                <p:cNvSpPr/>
                <p:nvPr/>
              </p:nvSpPr>
              <p:spPr>
                <a:xfrm rot="9622425">
                  <a:off x="2036252" y="4542928"/>
                  <a:ext cx="26828" cy="3894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8" name="楕円 667">
                  <a:extLst>
                    <a:ext uri="{FF2B5EF4-FFF2-40B4-BE49-F238E27FC236}">
                      <a16:creationId xmlns:a16="http://schemas.microsoft.com/office/drawing/2014/main" id="{9CC0C30C-7E59-4E73-9FD9-C9DD8AFA5476}"/>
                    </a:ext>
                  </a:extLst>
                </p:cNvPr>
                <p:cNvSpPr/>
                <p:nvPr/>
              </p:nvSpPr>
              <p:spPr>
                <a:xfrm rot="3284690" flipH="1">
                  <a:off x="3194491" y="3829068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9" name="楕円 668">
                  <a:extLst>
                    <a:ext uri="{FF2B5EF4-FFF2-40B4-BE49-F238E27FC236}">
                      <a16:creationId xmlns:a16="http://schemas.microsoft.com/office/drawing/2014/main" id="{5FB0FAF9-8715-482B-8507-DA8B06770A88}"/>
                    </a:ext>
                  </a:extLst>
                </p:cNvPr>
                <p:cNvSpPr/>
                <p:nvPr/>
              </p:nvSpPr>
              <p:spPr>
                <a:xfrm rot="3284690" flipH="1">
                  <a:off x="3200187" y="3832618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0" name="楕円 669">
                  <a:extLst>
                    <a:ext uri="{FF2B5EF4-FFF2-40B4-BE49-F238E27FC236}">
                      <a16:creationId xmlns:a16="http://schemas.microsoft.com/office/drawing/2014/main" id="{CD5EDF4D-27B8-4C8E-9344-ACE90FA46C65}"/>
                    </a:ext>
                  </a:extLst>
                </p:cNvPr>
                <p:cNvSpPr/>
                <p:nvPr/>
              </p:nvSpPr>
              <p:spPr>
                <a:xfrm rot="3284690" flipH="1">
                  <a:off x="3096336" y="3884588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1" name="楕円 670">
                  <a:extLst>
                    <a:ext uri="{FF2B5EF4-FFF2-40B4-BE49-F238E27FC236}">
                      <a16:creationId xmlns:a16="http://schemas.microsoft.com/office/drawing/2014/main" id="{F6AD7790-C00C-4292-8CBF-32434F63A578}"/>
                    </a:ext>
                  </a:extLst>
                </p:cNvPr>
                <p:cNvSpPr/>
                <p:nvPr/>
              </p:nvSpPr>
              <p:spPr>
                <a:xfrm rot="3284690" flipH="1">
                  <a:off x="3102708" y="388839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2" name="楕円 671">
                  <a:extLst>
                    <a:ext uri="{FF2B5EF4-FFF2-40B4-BE49-F238E27FC236}">
                      <a16:creationId xmlns:a16="http://schemas.microsoft.com/office/drawing/2014/main" id="{9CF5A091-ED11-4121-8E28-288788148866}"/>
                    </a:ext>
                  </a:extLst>
                </p:cNvPr>
                <p:cNvSpPr/>
                <p:nvPr/>
              </p:nvSpPr>
              <p:spPr>
                <a:xfrm rot="2867270" flipH="1">
                  <a:off x="3001684" y="3954142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3" name="楕円 672">
                  <a:extLst>
                    <a:ext uri="{FF2B5EF4-FFF2-40B4-BE49-F238E27FC236}">
                      <a16:creationId xmlns:a16="http://schemas.microsoft.com/office/drawing/2014/main" id="{A21B4C5B-EF56-4142-A7BD-4E99C518A042}"/>
                    </a:ext>
                  </a:extLst>
                </p:cNvPr>
                <p:cNvSpPr/>
                <p:nvPr/>
              </p:nvSpPr>
              <p:spPr>
                <a:xfrm rot="2867270" flipH="1">
                  <a:off x="3007562" y="395844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4" name="楕円 673">
                  <a:extLst>
                    <a:ext uri="{FF2B5EF4-FFF2-40B4-BE49-F238E27FC236}">
                      <a16:creationId xmlns:a16="http://schemas.microsoft.com/office/drawing/2014/main" id="{7B2C1E86-ADB5-4A4C-B19D-05B44E7F83AF}"/>
                    </a:ext>
                  </a:extLst>
                </p:cNvPr>
                <p:cNvSpPr/>
                <p:nvPr/>
              </p:nvSpPr>
              <p:spPr>
                <a:xfrm rot="3284690" flipH="1">
                  <a:off x="3286028" y="3798425"/>
                  <a:ext cx="61448" cy="7053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5" name="楕円 674">
                  <a:extLst>
                    <a:ext uri="{FF2B5EF4-FFF2-40B4-BE49-F238E27FC236}">
                      <a16:creationId xmlns:a16="http://schemas.microsoft.com/office/drawing/2014/main" id="{2496B616-C0BD-427E-B05E-0FB588924476}"/>
                    </a:ext>
                  </a:extLst>
                </p:cNvPr>
                <p:cNvSpPr/>
                <p:nvPr/>
              </p:nvSpPr>
              <p:spPr>
                <a:xfrm rot="3284690" flipH="1">
                  <a:off x="3291083" y="3801574"/>
                  <a:ext cx="45332" cy="57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6" name="楕円 675">
                  <a:extLst>
                    <a:ext uri="{FF2B5EF4-FFF2-40B4-BE49-F238E27FC236}">
                      <a16:creationId xmlns:a16="http://schemas.microsoft.com/office/drawing/2014/main" id="{E0480FD0-3BD3-414B-B225-1260AB3BF7B4}"/>
                    </a:ext>
                  </a:extLst>
                </p:cNvPr>
                <p:cNvSpPr/>
                <p:nvPr/>
              </p:nvSpPr>
              <p:spPr>
                <a:xfrm rot="4240716" flipH="1">
                  <a:off x="3366751" y="3766092"/>
                  <a:ext cx="54130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7" name="楕円 676">
                  <a:extLst>
                    <a:ext uri="{FF2B5EF4-FFF2-40B4-BE49-F238E27FC236}">
                      <a16:creationId xmlns:a16="http://schemas.microsoft.com/office/drawing/2014/main" id="{417E8738-E6CC-4ED0-BAAC-7E6D5CE144FC}"/>
                    </a:ext>
                  </a:extLst>
                </p:cNvPr>
                <p:cNvSpPr/>
                <p:nvPr/>
              </p:nvSpPr>
              <p:spPr>
                <a:xfrm rot="4240716" flipH="1">
                  <a:off x="3372146" y="3768258"/>
                  <a:ext cx="39934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8" name="楕円 677">
                  <a:extLst>
                    <a:ext uri="{FF2B5EF4-FFF2-40B4-BE49-F238E27FC236}">
                      <a16:creationId xmlns:a16="http://schemas.microsoft.com/office/drawing/2014/main" id="{CE392695-3CFC-452E-9CEC-2381C1F802B0}"/>
                    </a:ext>
                  </a:extLst>
                </p:cNvPr>
                <p:cNvSpPr/>
                <p:nvPr/>
              </p:nvSpPr>
              <p:spPr>
                <a:xfrm rot="5060153" flipH="1">
                  <a:off x="3453095" y="3753813"/>
                  <a:ext cx="38470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9" name="楕円 678">
                  <a:extLst>
                    <a:ext uri="{FF2B5EF4-FFF2-40B4-BE49-F238E27FC236}">
                      <a16:creationId xmlns:a16="http://schemas.microsoft.com/office/drawing/2014/main" id="{71946A61-634C-42F1-B23F-A28D2FE20CB8}"/>
                    </a:ext>
                  </a:extLst>
                </p:cNvPr>
                <p:cNvSpPr/>
                <p:nvPr/>
              </p:nvSpPr>
              <p:spPr>
                <a:xfrm rot="5060153" flipH="1">
                  <a:off x="3457779" y="3755727"/>
                  <a:ext cx="28380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0" name="楕円 679">
                  <a:extLst>
                    <a:ext uri="{FF2B5EF4-FFF2-40B4-BE49-F238E27FC236}">
                      <a16:creationId xmlns:a16="http://schemas.microsoft.com/office/drawing/2014/main" id="{2C52A157-6129-4212-85E1-24452287F328}"/>
                    </a:ext>
                  </a:extLst>
                </p:cNvPr>
                <p:cNvSpPr/>
                <p:nvPr/>
              </p:nvSpPr>
              <p:spPr>
                <a:xfrm rot="7301847" flipH="1">
                  <a:off x="3524138" y="3781869"/>
                  <a:ext cx="41477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1" name="楕円 680">
                  <a:extLst>
                    <a:ext uri="{FF2B5EF4-FFF2-40B4-BE49-F238E27FC236}">
                      <a16:creationId xmlns:a16="http://schemas.microsoft.com/office/drawing/2014/main" id="{427B6A63-D00A-4B0E-91EA-6DFE33FEAE00}"/>
                    </a:ext>
                  </a:extLst>
                </p:cNvPr>
                <p:cNvSpPr/>
                <p:nvPr/>
              </p:nvSpPr>
              <p:spPr>
                <a:xfrm rot="7301847" flipH="1">
                  <a:off x="3532632" y="3782957"/>
                  <a:ext cx="28518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2" name="楕円 681">
                  <a:extLst>
                    <a:ext uri="{FF2B5EF4-FFF2-40B4-BE49-F238E27FC236}">
                      <a16:creationId xmlns:a16="http://schemas.microsoft.com/office/drawing/2014/main" id="{C49A8AD3-D31F-4B8B-8AA2-C34262EDEE56}"/>
                    </a:ext>
                  </a:extLst>
                </p:cNvPr>
                <p:cNvSpPr/>
                <p:nvPr/>
              </p:nvSpPr>
              <p:spPr>
                <a:xfrm rot="10149999" flipH="1">
                  <a:off x="3557750" y="3848315"/>
                  <a:ext cx="31823" cy="4948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3" name="楕円 682">
                  <a:extLst>
                    <a:ext uri="{FF2B5EF4-FFF2-40B4-BE49-F238E27FC236}">
                      <a16:creationId xmlns:a16="http://schemas.microsoft.com/office/drawing/2014/main" id="{E5DAFE41-16C9-4C82-8753-75372E5B0535}"/>
                    </a:ext>
                  </a:extLst>
                </p:cNvPr>
                <p:cNvSpPr/>
                <p:nvPr/>
              </p:nvSpPr>
              <p:spPr>
                <a:xfrm rot="10149999" flipH="1">
                  <a:off x="3564514" y="3852585"/>
                  <a:ext cx="23477" cy="4018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4" name="楕円 683">
                  <a:extLst>
                    <a:ext uri="{FF2B5EF4-FFF2-40B4-BE49-F238E27FC236}">
                      <a16:creationId xmlns:a16="http://schemas.microsoft.com/office/drawing/2014/main" id="{5A309509-D87D-4D51-9926-D67C3D99F1A1}"/>
                    </a:ext>
                  </a:extLst>
                </p:cNvPr>
                <p:cNvSpPr/>
                <p:nvPr/>
              </p:nvSpPr>
              <p:spPr>
                <a:xfrm rot="12670899" flipH="1">
                  <a:off x="3542068" y="3920511"/>
                  <a:ext cx="36446" cy="445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5" name="楕円 684">
                  <a:extLst>
                    <a:ext uri="{FF2B5EF4-FFF2-40B4-BE49-F238E27FC236}">
                      <a16:creationId xmlns:a16="http://schemas.microsoft.com/office/drawing/2014/main" id="{98FEEC3F-469E-4A1B-9784-54B4A97DDD9C}"/>
                    </a:ext>
                  </a:extLst>
                </p:cNvPr>
                <p:cNvSpPr/>
                <p:nvPr/>
              </p:nvSpPr>
              <p:spPr>
                <a:xfrm rot="12670899" flipH="1">
                  <a:off x="3549311" y="3925965"/>
                  <a:ext cx="26887" cy="3618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6" name="楕円 685">
                  <a:extLst>
                    <a:ext uri="{FF2B5EF4-FFF2-40B4-BE49-F238E27FC236}">
                      <a16:creationId xmlns:a16="http://schemas.microsoft.com/office/drawing/2014/main" id="{A8FA729F-176C-4797-A8E9-959322D52791}"/>
                    </a:ext>
                  </a:extLst>
                </p:cNvPr>
                <p:cNvSpPr/>
                <p:nvPr/>
              </p:nvSpPr>
              <p:spPr>
                <a:xfrm rot="12670899" flipH="1">
                  <a:off x="3518034" y="3983723"/>
                  <a:ext cx="34332" cy="4197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7" name="楕円 686">
                  <a:extLst>
                    <a:ext uri="{FF2B5EF4-FFF2-40B4-BE49-F238E27FC236}">
                      <a16:creationId xmlns:a16="http://schemas.microsoft.com/office/drawing/2014/main" id="{93D63FBF-BC87-41F0-9827-F6E25BF08F37}"/>
                    </a:ext>
                  </a:extLst>
                </p:cNvPr>
                <p:cNvSpPr/>
                <p:nvPr/>
              </p:nvSpPr>
              <p:spPr>
                <a:xfrm rot="12670899" flipH="1">
                  <a:off x="3524858" y="3988861"/>
                  <a:ext cx="25327" cy="340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8" name="楕円 687">
                  <a:extLst>
                    <a:ext uri="{FF2B5EF4-FFF2-40B4-BE49-F238E27FC236}">
                      <a16:creationId xmlns:a16="http://schemas.microsoft.com/office/drawing/2014/main" id="{EBF7114A-2856-4A98-B661-F5C9CFB51BF2}"/>
                    </a:ext>
                  </a:extLst>
                </p:cNvPr>
                <p:cNvSpPr/>
                <p:nvPr/>
              </p:nvSpPr>
              <p:spPr>
                <a:xfrm rot="12670899" flipH="1">
                  <a:off x="3488718" y="4036614"/>
                  <a:ext cx="27105" cy="3722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9" name="楕円 688">
                  <a:extLst>
                    <a:ext uri="{FF2B5EF4-FFF2-40B4-BE49-F238E27FC236}">
                      <a16:creationId xmlns:a16="http://schemas.microsoft.com/office/drawing/2014/main" id="{835176BC-919F-495B-9AE3-2CB97DC9539F}"/>
                    </a:ext>
                  </a:extLst>
                </p:cNvPr>
                <p:cNvSpPr/>
                <p:nvPr/>
              </p:nvSpPr>
              <p:spPr>
                <a:xfrm rot="12670899" flipH="1">
                  <a:off x="3494116" y="4041187"/>
                  <a:ext cx="19996" cy="3022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0" name="楕円 689">
                  <a:extLst>
                    <a:ext uri="{FF2B5EF4-FFF2-40B4-BE49-F238E27FC236}">
                      <a16:creationId xmlns:a16="http://schemas.microsoft.com/office/drawing/2014/main" id="{CCB3E94F-01FC-44F1-BCF7-AF8A470F26F9}"/>
                    </a:ext>
                  </a:extLst>
                </p:cNvPr>
                <p:cNvSpPr/>
                <p:nvPr/>
              </p:nvSpPr>
              <p:spPr>
                <a:xfrm rot="2447373" flipH="1">
                  <a:off x="3024593" y="4069174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1" name="楕円 690">
                  <a:extLst>
                    <a:ext uri="{FF2B5EF4-FFF2-40B4-BE49-F238E27FC236}">
                      <a16:creationId xmlns:a16="http://schemas.microsoft.com/office/drawing/2014/main" id="{54E6D978-963C-4675-8993-CE9028648CD0}"/>
                    </a:ext>
                  </a:extLst>
                </p:cNvPr>
                <p:cNvSpPr/>
                <p:nvPr/>
              </p:nvSpPr>
              <p:spPr>
                <a:xfrm rot="2447373" flipH="1">
                  <a:off x="3029445" y="4073656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2" name="楕円 691">
                  <a:extLst>
                    <a:ext uri="{FF2B5EF4-FFF2-40B4-BE49-F238E27FC236}">
                      <a16:creationId xmlns:a16="http://schemas.microsoft.com/office/drawing/2014/main" id="{D47938B7-4B75-46DF-9F41-CB2AD0DBF595}"/>
                    </a:ext>
                  </a:extLst>
                </p:cNvPr>
                <p:cNvSpPr/>
                <p:nvPr/>
              </p:nvSpPr>
              <p:spPr>
                <a:xfrm rot="2867270" flipH="1">
                  <a:off x="3095929" y="4000671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3" name="楕円 692">
                  <a:extLst>
                    <a:ext uri="{FF2B5EF4-FFF2-40B4-BE49-F238E27FC236}">
                      <a16:creationId xmlns:a16="http://schemas.microsoft.com/office/drawing/2014/main" id="{75942AA8-7D24-471F-A1D1-C5604FF1C6D1}"/>
                    </a:ext>
                  </a:extLst>
                </p:cNvPr>
                <p:cNvSpPr/>
                <p:nvPr/>
              </p:nvSpPr>
              <p:spPr>
                <a:xfrm rot="2867270" flipH="1">
                  <a:off x="3101806" y="4004974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4" name="楕円 693">
                  <a:extLst>
                    <a:ext uri="{FF2B5EF4-FFF2-40B4-BE49-F238E27FC236}">
                      <a16:creationId xmlns:a16="http://schemas.microsoft.com/office/drawing/2014/main" id="{BB5CF271-2C78-414B-B563-5037358A6B89}"/>
                    </a:ext>
                  </a:extLst>
                </p:cNvPr>
                <p:cNvSpPr/>
                <p:nvPr/>
              </p:nvSpPr>
              <p:spPr>
                <a:xfrm rot="3284690" flipH="1">
                  <a:off x="3187097" y="3946818"/>
                  <a:ext cx="77843" cy="864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5" name="楕円 694">
                  <a:extLst>
                    <a:ext uri="{FF2B5EF4-FFF2-40B4-BE49-F238E27FC236}">
                      <a16:creationId xmlns:a16="http://schemas.microsoft.com/office/drawing/2014/main" id="{0CF37DDC-AB90-41ED-96F5-55E47EF8C0C4}"/>
                    </a:ext>
                  </a:extLst>
                </p:cNvPr>
                <p:cNvSpPr/>
                <p:nvPr/>
              </p:nvSpPr>
              <p:spPr>
                <a:xfrm rot="3284690" flipH="1">
                  <a:off x="3193469" y="3950625"/>
                  <a:ext cx="57427" cy="701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6" name="楕円 695">
                  <a:extLst>
                    <a:ext uri="{FF2B5EF4-FFF2-40B4-BE49-F238E27FC236}">
                      <a16:creationId xmlns:a16="http://schemas.microsoft.com/office/drawing/2014/main" id="{891743AC-9291-4961-A03D-BA6B956A93C3}"/>
                    </a:ext>
                  </a:extLst>
                </p:cNvPr>
                <p:cNvSpPr/>
                <p:nvPr/>
              </p:nvSpPr>
              <p:spPr>
                <a:xfrm rot="3284690" flipH="1">
                  <a:off x="3283582" y="3882878"/>
                  <a:ext cx="69251" cy="7948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7" name="楕円 696">
                  <a:extLst>
                    <a:ext uri="{FF2B5EF4-FFF2-40B4-BE49-F238E27FC236}">
                      <a16:creationId xmlns:a16="http://schemas.microsoft.com/office/drawing/2014/main" id="{512E9BE9-DBCB-490E-97FC-0BF25CF999BC}"/>
                    </a:ext>
                  </a:extLst>
                </p:cNvPr>
                <p:cNvSpPr/>
                <p:nvPr/>
              </p:nvSpPr>
              <p:spPr>
                <a:xfrm rot="3284690" flipH="1">
                  <a:off x="3289278" y="3886428"/>
                  <a:ext cx="51089" cy="6454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8" name="楕円 697">
                  <a:extLst>
                    <a:ext uri="{FF2B5EF4-FFF2-40B4-BE49-F238E27FC236}">
                      <a16:creationId xmlns:a16="http://schemas.microsoft.com/office/drawing/2014/main" id="{BE66CF6B-34EB-4D11-87F5-3432B25F17A7}"/>
                    </a:ext>
                  </a:extLst>
                </p:cNvPr>
                <p:cNvSpPr/>
                <p:nvPr/>
              </p:nvSpPr>
              <p:spPr>
                <a:xfrm rot="3284690" flipH="1">
                  <a:off x="3365301" y="3830968"/>
                  <a:ext cx="61448" cy="7053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9" name="楕円 698">
                  <a:extLst>
                    <a:ext uri="{FF2B5EF4-FFF2-40B4-BE49-F238E27FC236}">
                      <a16:creationId xmlns:a16="http://schemas.microsoft.com/office/drawing/2014/main" id="{2A80817F-DBBD-4F24-9341-C92FA1A105DE}"/>
                    </a:ext>
                  </a:extLst>
                </p:cNvPr>
                <p:cNvSpPr/>
                <p:nvPr/>
              </p:nvSpPr>
              <p:spPr>
                <a:xfrm rot="3284690" flipH="1">
                  <a:off x="3370356" y="3834117"/>
                  <a:ext cx="45332" cy="57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0" name="楕円 699">
                  <a:extLst>
                    <a:ext uri="{FF2B5EF4-FFF2-40B4-BE49-F238E27FC236}">
                      <a16:creationId xmlns:a16="http://schemas.microsoft.com/office/drawing/2014/main" id="{0372BFD8-C498-4432-8ABC-3FA4D4A67D1A}"/>
                    </a:ext>
                  </a:extLst>
                </p:cNvPr>
                <p:cNvSpPr/>
                <p:nvPr/>
              </p:nvSpPr>
              <p:spPr>
                <a:xfrm rot="5060153" flipH="1">
                  <a:off x="3446561" y="3815009"/>
                  <a:ext cx="38470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1" name="楕円 700">
                  <a:extLst>
                    <a:ext uri="{FF2B5EF4-FFF2-40B4-BE49-F238E27FC236}">
                      <a16:creationId xmlns:a16="http://schemas.microsoft.com/office/drawing/2014/main" id="{BE2CC87E-9AA5-43BC-98EC-28E2A2BA36BF}"/>
                    </a:ext>
                  </a:extLst>
                </p:cNvPr>
                <p:cNvSpPr/>
                <p:nvPr/>
              </p:nvSpPr>
              <p:spPr>
                <a:xfrm rot="5060153" flipH="1">
                  <a:off x="3451245" y="3816923"/>
                  <a:ext cx="28380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2" name="楕円 701">
                  <a:extLst>
                    <a:ext uri="{FF2B5EF4-FFF2-40B4-BE49-F238E27FC236}">
                      <a16:creationId xmlns:a16="http://schemas.microsoft.com/office/drawing/2014/main" id="{F5F1A7D0-1419-4B5D-801A-A213B0867CB2}"/>
                    </a:ext>
                  </a:extLst>
                </p:cNvPr>
                <p:cNvSpPr/>
                <p:nvPr/>
              </p:nvSpPr>
              <p:spPr>
                <a:xfrm rot="9224680" flipH="1">
                  <a:off x="3502992" y="3843381"/>
                  <a:ext cx="36365" cy="4692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3" name="楕円 702">
                  <a:extLst>
                    <a:ext uri="{FF2B5EF4-FFF2-40B4-BE49-F238E27FC236}">
                      <a16:creationId xmlns:a16="http://schemas.microsoft.com/office/drawing/2014/main" id="{93E558E4-8DBD-4593-A7CC-65253CC30FE0}"/>
                    </a:ext>
                  </a:extLst>
                </p:cNvPr>
                <p:cNvSpPr/>
                <p:nvPr/>
              </p:nvSpPr>
              <p:spPr>
                <a:xfrm rot="9224680" flipH="1">
                  <a:off x="3510222" y="3846436"/>
                  <a:ext cx="26828" cy="3810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4" name="楕円 703">
                  <a:extLst>
                    <a:ext uri="{FF2B5EF4-FFF2-40B4-BE49-F238E27FC236}">
                      <a16:creationId xmlns:a16="http://schemas.microsoft.com/office/drawing/2014/main" id="{9F204F3E-3622-4DF8-9643-44C308253348}"/>
                    </a:ext>
                  </a:extLst>
                </p:cNvPr>
                <p:cNvSpPr/>
                <p:nvPr/>
              </p:nvSpPr>
              <p:spPr>
                <a:xfrm rot="4628057" flipH="1">
                  <a:off x="3399373" y="4016487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5" name="楕円 704">
                  <a:extLst>
                    <a:ext uri="{FF2B5EF4-FFF2-40B4-BE49-F238E27FC236}">
                      <a16:creationId xmlns:a16="http://schemas.microsoft.com/office/drawing/2014/main" id="{A628BB50-B28E-4000-8F0A-71E6D2D07DBD}"/>
                    </a:ext>
                  </a:extLst>
                </p:cNvPr>
                <p:cNvSpPr/>
                <p:nvPr/>
              </p:nvSpPr>
              <p:spPr>
                <a:xfrm rot="4628057" flipH="1">
                  <a:off x="3406857" y="401915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6" name="楕円 705">
                  <a:extLst>
                    <a:ext uri="{FF2B5EF4-FFF2-40B4-BE49-F238E27FC236}">
                      <a16:creationId xmlns:a16="http://schemas.microsoft.com/office/drawing/2014/main" id="{6FC8646B-0321-4200-8334-FE06574E85A2}"/>
                    </a:ext>
                  </a:extLst>
                </p:cNvPr>
                <p:cNvSpPr/>
                <p:nvPr/>
              </p:nvSpPr>
              <p:spPr>
                <a:xfrm rot="4628057" flipH="1">
                  <a:off x="3284858" y="4033137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7" name="楕円 706">
                  <a:extLst>
                    <a:ext uri="{FF2B5EF4-FFF2-40B4-BE49-F238E27FC236}">
                      <a16:creationId xmlns:a16="http://schemas.microsoft.com/office/drawing/2014/main" id="{0AB26603-80E4-4571-A3BB-F03645214597}"/>
                    </a:ext>
                  </a:extLst>
                </p:cNvPr>
                <p:cNvSpPr/>
                <p:nvPr/>
              </p:nvSpPr>
              <p:spPr>
                <a:xfrm rot="4628057" flipH="1">
                  <a:off x="3293206" y="4035925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8" name="楕円 707">
                  <a:extLst>
                    <a:ext uri="{FF2B5EF4-FFF2-40B4-BE49-F238E27FC236}">
                      <a16:creationId xmlns:a16="http://schemas.microsoft.com/office/drawing/2014/main" id="{F674C95A-006F-431B-83E6-A3A2E5A50B89}"/>
                    </a:ext>
                  </a:extLst>
                </p:cNvPr>
                <p:cNvSpPr/>
                <p:nvPr/>
              </p:nvSpPr>
              <p:spPr>
                <a:xfrm rot="4210637" flipH="1">
                  <a:off x="3169754" y="4062991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9" name="楕円 708">
                  <a:extLst>
                    <a:ext uri="{FF2B5EF4-FFF2-40B4-BE49-F238E27FC236}">
                      <a16:creationId xmlns:a16="http://schemas.microsoft.com/office/drawing/2014/main" id="{2DC85A73-4E02-4761-A461-01C16B4AB5EC}"/>
                    </a:ext>
                  </a:extLst>
                </p:cNvPr>
                <p:cNvSpPr/>
                <p:nvPr/>
              </p:nvSpPr>
              <p:spPr>
                <a:xfrm rot="4210637" flipH="1">
                  <a:off x="3177448" y="4066060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0" name="楕円 709">
                  <a:extLst>
                    <a:ext uri="{FF2B5EF4-FFF2-40B4-BE49-F238E27FC236}">
                      <a16:creationId xmlns:a16="http://schemas.microsoft.com/office/drawing/2014/main" id="{A9DC5742-3299-4E69-B4B0-E211C8CF6966}"/>
                    </a:ext>
                  </a:extLst>
                </p:cNvPr>
                <p:cNvSpPr/>
                <p:nvPr/>
              </p:nvSpPr>
              <p:spPr>
                <a:xfrm rot="4628057" flipH="1">
                  <a:off x="3498340" y="4021014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1" name="楕円 710">
                  <a:extLst>
                    <a:ext uri="{FF2B5EF4-FFF2-40B4-BE49-F238E27FC236}">
                      <a16:creationId xmlns:a16="http://schemas.microsoft.com/office/drawing/2014/main" id="{7F32F567-3C3F-45C6-9F16-EAB55B582094}"/>
                    </a:ext>
                  </a:extLst>
                </p:cNvPr>
                <p:cNvSpPr/>
                <p:nvPr/>
              </p:nvSpPr>
              <p:spPr>
                <a:xfrm rot="4628057" flipH="1">
                  <a:off x="3504980" y="4023377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2" name="楕円 711">
                  <a:extLst>
                    <a:ext uri="{FF2B5EF4-FFF2-40B4-BE49-F238E27FC236}">
                      <a16:creationId xmlns:a16="http://schemas.microsoft.com/office/drawing/2014/main" id="{C076D4B7-B843-4F75-9BA7-BD62D17A0933}"/>
                    </a:ext>
                  </a:extLst>
                </p:cNvPr>
                <p:cNvSpPr/>
                <p:nvPr/>
              </p:nvSpPr>
              <p:spPr>
                <a:xfrm rot="5584083" flipH="1">
                  <a:off x="3587218" y="4020624"/>
                  <a:ext cx="55323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3" name="楕円 712">
                  <a:extLst>
                    <a:ext uri="{FF2B5EF4-FFF2-40B4-BE49-F238E27FC236}">
                      <a16:creationId xmlns:a16="http://schemas.microsoft.com/office/drawing/2014/main" id="{EB521AB4-687E-4434-AE1A-A879AE7BCC82}"/>
                    </a:ext>
                  </a:extLst>
                </p:cNvPr>
                <p:cNvSpPr/>
                <p:nvPr/>
              </p:nvSpPr>
              <p:spPr>
                <a:xfrm rot="5584083" flipH="1">
                  <a:off x="3594337" y="4022359"/>
                  <a:ext cx="40813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4" name="楕円 713">
                  <a:extLst>
                    <a:ext uri="{FF2B5EF4-FFF2-40B4-BE49-F238E27FC236}">
                      <a16:creationId xmlns:a16="http://schemas.microsoft.com/office/drawing/2014/main" id="{5E88B0E3-5EE6-4050-A148-DD5B9EAB6DB4}"/>
                    </a:ext>
                  </a:extLst>
                </p:cNvPr>
                <p:cNvSpPr/>
                <p:nvPr/>
              </p:nvSpPr>
              <p:spPr>
                <a:xfrm rot="6403520" flipH="1">
                  <a:off x="3674789" y="4038944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5" name="楕円 714">
                  <a:extLst>
                    <a:ext uri="{FF2B5EF4-FFF2-40B4-BE49-F238E27FC236}">
                      <a16:creationId xmlns:a16="http://schemas.microsoft.com/office/drawing/2014/main" id="{6FF58072-0C21-47C2-9288-E90638BBF3BF}"/>
                    </a:ext>
                  </a:extLst>
                </p:cNvPr>
                <p:cNvSpPr/>
                <p:nvPr/>
              </p:nvSpPr>
              <p:spPr>
                <a:xfrm rot="6403520" flipH="1">
                  <a:off x="3680788" y="4040894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6" name="楕円 715">
                  <a:extLst>
                    <a:ext uri="{FF2B5EF4-FFF2-40B4-BE49-F238E27FC236}">
                      <a16:creationId xmlns:a16="http://schemas.microsoft.com/office/drawing/2014/main" id="{5600AFAE-6D87-4F74-B454-5A984A4BB13F}"/>
                    </a:ext>
                  </a:extLst>
                </p:cNvPr>
                <p:cNvSpPr/>
                <p:nvPr/>
              </p:nvSpPr>
              <p:spPr>
                <a:xfrm rot="8645214" flipH="1">
                  <a:off x="3729796" y="4092785"/>
                  <a:ext cx="42391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7" name="楕円 716">
                  <a:extLst>
                    <a:ext uri="{FF2B5EF4-FFF2-40B4-BE49-F238E27FC236}">
                      <a16:creationId xmlns:a16="http://schemas.microsoft.com/office/drawing/2014/main" id="{2184212A-914C-4932-B46F-DE5BB726F678}"/>
                    </a:ext>
                  </a:extLst>
                </p:cNvPr>
                <p:cNvSpPr/>
                <p:nvPr/>
              </p:nvSpPr>
              <p:spPr>
                <a:xfrm rot="8645214" flipH="1">
                  <a:off x="3739731" y="4094845"/>
                  <a:ext cx="29146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8" name="楕円 717">
                  <a:extLst>
                    <a:ext uri="{FF2B5EF4-FFF2-40B4-BE49-F238E27FC236}">
                      <a16:creationId xmlns:a16="http://schemas.microsoft.com/office/drawing/2014/main" id="{CA36D0D5-352E-4EA7-B228-DCEE82CF6B3E}"/>
                    </a:ext>
                  </a:extLst>
                </p:cNvPr>
                <p:cNvSpPr/>
                <p:nvPr/>
              </p:nvSpPr>
              <p:spPr>
                <a:xfrm rot="11493366" flipH="1">
                  <a:off x="3735890" y="4165748"/>
                  <a:ext cx="31823" cy="5057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9" name="楕円 718">
                  <a:extLst>
                    <a:ext uri="{FF2B5EF4-FFF2-40B4-BE49-F238E27FC236}">
                      <a16:creationId xmlns:a16="http://schemas.microsoft.com/office/drawing/2014/main" id="{29B95850-0C85-400F-93DE-931B5D6760B1}"/>
                    </a:ext>
                  </a:extLst>
                </p:cNvPr>
                <p:cNvSpPr/>
                <p:nvPr/>
              </p:nvSpPr>
              <p:spPr>
                <a:xfrm rot="11493366" flipH="1">
                  <a:off x="3742614" y="4171119"/>
                  <a:ext cx="23477" cy="410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0" name="楕円 719">
                  <a:extLst>
                    <a:ext uri="{FF2B5EF4-FFF2-40B4-BE49-F238E27FC236}">
                      <a16:creationId xmlns:a16="http://schemas.microsoft.com/office/drawing/2014/main" id="{FDB626F8-2750-4FC8-89FE-F4EF4C3E1242}"/>
                    </a:ext>
                  </a:extLst>
                </p:cNvPr>
                <p:cNvSpPr/>
                <p:nvPr/>
              </p:nvSpPr>
              <p:spPr>
                <a:xfrm rot="14014266" flipH="1">
                  <a:off x="3693770" y="4228937"/>
                  <a:ext cx="36446" cy="4553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1" name="楕円 720">
                  <a:extLst>
                    <a:ext uri="{FF2B5EF4-FFF2-40B4-BE49-F238E27FC236}">
                      <a16:creationId xmlns:a16="http://schemas.microsoft.com/office/drawing/2014/main" id="{D856AFF8-82F5-4DEF-BFA2-C835054806A3}"/>
                    </a:ext>
                  </a:extLst>
                </p:cNvPr>
                <p:cNvSpPr/>
                <p:nvPr/>
              </p:nvSpPr>
              <p:spPr>
                <a:xfrm rot="14014266" flipH="1">
                  <a:off x="3700336" y="4235340"/>
                  <a:ext cx="26887" cy="369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2" name="楕円 721">
                  <a:extLst>
                    <a:ext uri="{FF2B5EF4-FFF2-40B4-BE49-F238E27FC236}">
                      <a16:creationId xmlns:a16="http://schemas.microsoft.com/office/drawing/2014/main" id="{05D781B5-1938-4C3E-816A-910ED807DFA0}"/>
                    </a:ext>
                  </a:extLst>
                </p:cNvPr>
                <p:cNvSpPr/>
                <p:nvPr/>
              </p:nvSpPr>
              <p:spPr>
                <a:xfrm rot="14014266" flipH="1">
                  <a:off x="3647222" y="4279148"/>
                  <a:ext cx="34332" cy="4289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3" name="楕円 722">
                  <a:extLst>
                    <a:ext uri="{FF2B5EF4-FFF2-40B4-BE49-F238E27FC236}">
                      <a16:creationId xmlns:a16="http://schemas.microsoft.com/office/drawing/2014/main" id="{12A3A321-BF85-4BAD-89F2-16984B270DA1}"/>
                    </a:ext>
                  </a:extLst>
                </p:cNvPr>
                <p:cNvSpPr/>
                <p:nvPr/>
              </p:nvSpPr>
              <p:spPr>
                <a:xfrm rot="14014266" flipH="1">
                  <a:off x="3653407" y="4285179"/>
                  <a:ext cx="25327" cy="3483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4" name="楕円 723">
                  <a:extLst>
                    <a:ext uri="{FF2B5EF4-FFF2-40B4-BE49-F238E27FC236}">
                      <a16:creationId xmlns:a16="http://schemas.microsoft.com/office/drawing/2014/main" id="{27626FDC-4BB9-4C66-96E7-CA50CD0F4612}"/>
                    </a:ext>
                  </a:extLst>
                </p:cNvPr>
                <p:cNvSpPr/>
                <p:nvPr/>
              </p:nvSpPr>
              <p:spPr>
                <a:xfrm rot="14014266" flipH="1">
                  <a:off x="3600445" y="4316763"/>
                  <a:ext cx="27105" cy="3804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5" name="楕円 724">
                  <a:extLst>
                    <a:ext uri="{FF2B5EF4-FFF2-40B4-BE49-F238E27FC236}">
                      <a16:creationId xmlns:a16="http://schemas.microsoft.com/office/drawing/2014/main" id="{D83CEFE3-EA67-4704-BB48-3718B586F1F6}"/>
                    </a:ext>
                  </a:extLst>
                </p:cNvPr>
                <p:cNvSpPr/>
                <p:nvPr/>
              </p:nvSpPr>
              <p:spPr>
                <a:xfrm rot="14014266" flipH="1">
                  <a:off x="3605285" y="4322047"/>
                  <a:ext cx="19996" cy="308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6" name="楕円 725">
                  <a:extLst>
                    <a:ext uri="{FF2B5EF4-FFF2-40B4-BE49-F238E27FC236}">
                      <a16:creationId xmlns:a16="http://schemas.microsoft.com/office/drawing/2014/main" id="{737902CB-208F-4E2D-8E8A-C8C0BF9F1864}"/>
                    </a:ext>
                  </a:extLst>
                </p:cNvPr>
                <p:cNvSpPr/>
                <p:nvPr/>
              </p:nvSpPr>
              <p:spPr>
                <a:xfrm rot="3790740" flipH="1">
                  <a:off x="3071770" y="4115108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7" name="楕円 726">
                  <a:extLst>
                    <a:ext uri="{FF2B5EF4-FFF2-40B4-BE49-F238E27FC236}">
                      <a16:creationId xmlns:a16="http://schemas.microsoft.com/office/drawing/2014/main" id="{BA3234B0-E6ED-488F-B6ED-DBF41E7A8206}"/>
                    </a:ext>
                  </a:extLst>
                </p:cNvPr>
                <p:cNvSpPr/>
                <p:nvPr/>
              </p:nvSpPr>
              <p:spPr>
                <a:xfrm rot="3790740" flipH="1">
                  <a:off x="3078104" y="411833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8" name="楕円 727">
                  <a:extLst>
                    <a:ext uri="{FF2B5EF4-FFF2-40B4-BE49-F238E27FC236}">
                      <a16:creationId xmlns:a16="http://schemas.microsoft.com/office/drawing/2014/main" id="{06E7D506-0B95-40A2-9856-D08FD072232B}"/>
                    </a:ext>
                  </a:extLst>
                </p:cNvPr>
                <p:cNvSpPr/>
                <p:nvPr/>
              </p:nvSpPr>
              <p:spPr>
                <a:xfrm rot="2785450" flipH="1">
                  <a:off x="3064684" y="4221079"/>
                  <a:ext cx="52476" cy="615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9" name="楕円 728">
                  <a:extLst>
                    <a:ext uri="{FF2B5EF4-FFF2-40B4-BE49-F238E27FC236}">
                      <a16:creationId xmlns:a16="http://schemas.microsoft.com/office/drawing/2014/main" id="{91950869-5FBF-4D59-BBEA-7AC048BA9689}"/>
                    </a:ext>
                  </a:extLst>
                </p:cNvPr>
                <p:cNvSpPr/>
                <p:nvPr/>
              </p:nvSpPr>
              <p:spPr>
                <a:xfrm rot="2785450" flipH="1">
                  <a:off x="3068603" y="4224288"/>
                  <a:ext cx="38713" cy="499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0" name="楕円 729">
                  <a:extLst>
                    <a:ext uri="{FF2B5EF4-FFF2-40B4-BE49-F238E27FC236}">
                      <a16:creationId xmlns:a16="http://schemas.microsoft.com/office/drawing/2014/main" id="{A83DDA11-CDE7-4988-8D4F-1AD82A938871}"/>
                    </a:ext>
                  </a:extLst>
                </p:cNvPr>
                <p:cNvSpPr/>
                <p:nvPr/>
              </p:nvSpPr>
              <p:spPr>
                <a:xfrm rot="3790740" flipH="1">
                  <a:off x="3147455" y="4178690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1" name="楕円 730">
                  <a:extLst>
                    <a:ext uri="{FF2B5EF4-FFF2-40B4-BE49-F238E27FC236}">
                      <a16:creationId xmlns:a16="http://schemas.microsoft.com/office/drawing/2014/main" id="{9DADFA1D-359B-4666-9E75-5E3FFCF31224}"/>
                    </a:ext>
                  </a:extLst>
                </p:cNvPr>
                <p:cNvSpPr/>
                <p:nvPr/>
              </p:nvSpPr>
              <p:spPr>
                <a:xfrm rot="3790740" flipH="1">
                  <a:off x="3153789" y="4181914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2" name="楕円 731">
                  <a:extLst>
                    <a:ext uri="{FF2B5EF4-FFF2-40B4-BE49-F238E27FC236}">
                      <a16:creationId xmlns:a16="http://schemas.microsoft.com/office/drawing/2014/main" id="{DECE3750-7353-4975-A7D7-9ABCD8B4B6B0}"/>
                    </a:ext>
                  </a:extLst>
                </p:cNvPr>
                <p:cNvSpPr/>
                <p:nvPr/>
              </p:nvSpPr>
              <p:spPr>
                <a:xfrm rot="4210637" flipH="1">
                  <a:off x="3238849" y="4142378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3" name="楕円 732">
                  <a:extLst>
                    <a:ext uri="{FF2B5EF4-FFF2-40B4-BE49-F238E27FC236}">
                      <a16:creationId xmlns:a16="http://schemas.microsoft.com/office/drawing/2014/main" id="{51F63FEA-14AF-469A-914B-4420CE00AB41}"/>
                    </a:ext>
                  </a:extLst>
                </p:cNvPr>
                <p:cNvSpPr/>
                <p:nvPr/>
              </p:nvSpPr>
              <p:spPr>
                <a:xfrm rot="4210637" flipH="1">
                  <a:off x="3246544" y="4145447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4" name="楕円 733">
                  <a:extLst>
                    <a:ext uri="{FF2B5EF4-FFF2-40B4-BE49-F238E27FC236}">
                      <a16:creationId xmlns:a16="http://schemas.microsoft.com/office/drawing/2014/main" id="{D556E00B-33FD-4704-ACC6-9FEF3B38475B}"/>
                    </a:ext>
                  </a:extLst>
                </p:cNvPr>
                <p:cNvSpPr/>
                <p:nvPr/>
              </p:nvSpPr>
              <p:spPr>
                <a:xfrm rot="4628057" flipH="1">
                  <a:off x="3344553" y="4126008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5" name="楕円 734">
                  <a:extLst>
                    <a:ext uri="{FF2B5EF4-FFF2-40B4-BE49-F238E27FC236}">
                      <a16:creationId xmlns:a16="http://schemas.microsoft.com/office/drawing/2014/main" id="{CF68098C-C955-4B62-9A08-08F33871BE5D}"/>
                    </a:ext>
                  </a:extLst>
                </p:cNvPr>
                <p:cNvSpPr/>
                <p:nvPr/>
              </p:nvSpPr>
              <p:spPr>
                <a:xfrm rot="4628057" flipH="1">
                  <a:off x="3352900" y="4128796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6" name="楕円 735">
                  <a:extLst>
                    <a:ext uri="{FF2B5EF4-FFF2-40B4-BE49-F238E27FC236}">
                      <a16:creationId xmlns:a16="http://schemas.microsoft.com/office/drawing/2014/main" id="{89BF9F60-AA6E-4A3E-9E26-40565A23C8FA}"/>
                    </a:ext>
                  </a:extLst>
                </p:cNvPr>
                <p:cNvSpPr/>
                <p:nvPr/>
              </p:nvSpPr>
              <p:spPr>
                <a:xfrm rot="4628057" flipH="1">
                  <a:off x="3460829" y="4100793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7" name="楕円 736">
                  <a:extLst>
                    <a:ext uri="{FF2B5EF4-FFF2-40B4-BE49-F238E27FC236}">
                      <a16:creationId xmlns:a16="http://schemas.microsoft.com/office/drawing/2014/main" id="{4E172B06-8394-4FC8-AF34-3C9B94EAC521}"/>
                    </a:ext>
                  </a:extLst>
                </p:cNvPr>
                <p:cNvSpPr/>
                <p:nvPr/>
              </p:nvSpPr>
              <p:spPr>
                <a:xfrm rot="4628057" flipH="1">
                  <a:off x="3468312" y="4103457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8" name="楕円 737">
                  <a:extLst>
                    <a:ext uri="{FF2B5EF4-FFF2-40B4-BE49-F238E27FC236}">
                      <a16:creationId xmlns:a16="http://schemas.microsoft.com/office/drawing/2014/main" id="{C6A35333-73A7-464D-8EC4-132A61DC4F28}"/>
                    </a:ext>
                  </a:extLst>
                </p:cNvPr>
                <p:cNvSpPr/>
                <p:nvPr/>
              </p:nvSpPr>
              <p:spPr>
                <a:xfrm rot="4628057" flipH="1">
                  <a:off x="3559051" y="4081575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9" name="楕円 738">
                  <a:extLst>
                    <a:ext uri="{FF2B5EF4-FFF2-40B4-BE49-F238E27FC236}">
                      <a16:creationId xmlns:a16="http://schemas.microsoft.com/office/drawing/2014/main" id="{DF4B5960-5B74-4192-AD4C-440AE7CF712F}"/>
                    </a:ext>
                  </a:extLst>
                </p:cNvPr>
                <p:cNvSpPr/>
                <p:nvPr/>
              </p:nvSpPr>
              <p:spPr>
                <a:xfrm rot="4628057" flipH="1">
                  <a:off x="3565691" y="4083939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0" name="楕円 739">
                  <a:extLst>
                    <a:ext uri="{FF2B5EF4-FFF2-40B4-BE49-F238E27FC236}">
                      <a16:creationId xmlns:a16="http://schemas.microsoft.com/office/drawing/2014/main" id="{5AD97097-7479-481D-A30F-34775BA4190E}"/>
                    </a:ext>
                  </a:extLst>
                </p:cNvPr>
                <p:cNvSpPr/>
                <p:nvPr/>
              </p:nvSpPr>
              <p:spPr>
                <a:xfrm rot="6403520" flipH="1">
                  <a:off x="3644675" y="4094150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1" name="楕円 740">
                  <a:extLst>
                    <a:ext uri="{FF2B5EF4-FFF2-40B4-BE49-F238E27FC236}">
                      <a16:creationId xmlns:a16="http://schemas.microsoft.com/office/drawing/2014/main" id="{E4679D08-B5C5-40FA-883B-DF74DD308289}"/>
                    </a:ext>
                  </a:extLst>
                </p:cNvPr>
                <p:cNvSpPr/>
                <p:nvPr/>
              </p:nvSpPr>
              <p:spPr>
                <a:xfrm rot="6403520" flipH="1">
                  <a:off x="3650674" y="4096100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2" name="楕円 741">
                  <a:extLst>
                    <a:ext uri="{FF2B5EF4-FFF2-40B4-BE49-F238E27FC236}">
                      <a16:creationId xmlns:a16="http://schemas.microsoft.com/office/drawing/2014/main" id="{C2D25A45-8965-4967-86E6-2E9AEAC22827}"/>
                    </a:ext>
                  </a:extLst>
                </p:cNvPr>
                <p:cNvSpPr/>
                <p:nvPr/>
              </p:nvSpPr>
              <p:spPr>
                <a:xfrm rot="10568047" flipH="1">
                  <a:off x="3687396" y="4141407"/>
                  <a:ext cx="36365" cy="479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3" name="楕円 742">
                  <a:extLst>
                    <a:ext uri="{FF2B5EF4-FFF2-40B4-BE49-F238E27FC236}">
                      <a16:creationId xmlns:a16="http://schemas.microsoft.com/office/drawing/2014/main" id="{592B7438-2F2F-4DF9-8AB6-A7BD63D4E86D}"/>
                    </a:ext>
                  </a:extLst>
                </p:cNvPr>
                <p:cNvSpPr/>
                <p:nvPr/>
              </p:nvSpPr>
              <p:spPr>
                <a:xfrm rot="10568047" flipH="1">
                  <a:off x="3694978" y="4145565"/>
                  <a:ext cx="26828" cy="3894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4" name="楕円 743">
                  <a:extLst>
                    <a:ext uri="{FF2B5EF4-FFF2-40B4-BE49-F238E27FC236}">
                      <a16:creationId xmlns:a16="http://schemas.microsoft.com/office/drawing/2014/main" id="{4FDE7ECE-89E3-4E64-A597-D74B18668457}"/>
                    </a:ext>
                  </a:extLst>
                </p:cNvPr>
                <p:cNvSpPr/>
                <p:nvPr/>
              </p:nvSpPr>
              <p:spPr>
                <a:xfrm rot="6037585" flipH="1">
                  <a:off x="3476024" y="4313417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5" name="楕円 744">
                  <a:extLst>
                    <a:ext uri="{FF2B5EF4-FFF2-40B4-BE49-F238E27FC236}">
                      <a16:creationId xmlns:a16="http://schemas.microsoft.com/office/drawing/2014/main" id="{0F6CEB78-B40C-4009-A808-93FE7E4BA551}"/>
                    </a:ext>
                  </a:extLst>
                </p:cNvPr>
                <p:cNvSpPr/>
                <p:nvPr/>
              </p:nvSpPr>
              <p:spPr>
                <a:xfrm rot="6037585" flipH="1">
                  <a:off x="3485621" y="4315856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6" name="楕円 745">
                  <a:extLst>
                    <a:ext uri="{FF2B5EF4-FFF2-40B4-BE49-F238E27FC236}">
                      <a16:creationId xmlns:a16="http://schemas.microsoft.com/office/drawing/2014/main" id="{6254E609-3C19-4C77-8E8E-A7E010503CC2}"/>
                    </a:ext>
                  </a:extLst>
                </p:cNvPr>
                <p:cNvSpPr/>
                <p:nvPr/>
              </p:nvSpPr>
              <p:spPr>
                <a:xfrm rot="6037585" flipH="1">
                  <a:off x="3362593" y="4284457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7" name="楕円 746">
                  <a:extLst>
                    <a:ext uri="{FF2B5EF4-FFF2-40B4-BE49-F238E27FC236}">
                      <a16:creationId xmlns:a16="http://schemas.microsoft.com/office/drawing/2014/main" id="{E3680E63-3560-40D3-A136-6B1B7D8BFC44}"/>
                    </a:ext>
                  </a:extLst>
                </p:cNvPr>
                <p:cNvSpPr/>
                <p:nvPr/>
              </p:nvSpPr>
              <p:spPr>
                <a:xfrm rot="6037585" flipH="1">
                  <a:off x="3373292" y="4286960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8" name="楕円 747">
                  <a:extLst>
                    <a:ext uri="{FF2B5EF4-FFF2-40B4-BE49-F238E27FC236}">
                      <a16:creationId xmlns:a16="http://schemas.microsoft.com/office/drawing/2014/main" id="{DECD8936-CC3E-4596-B9E0-34FBADFC6A8E}"/>
                    </a:ext>
                  </a:extLst>
                </p:cNvPr>
                <p:cNvSpPr/>
                <p:nvPr/>
              </p:nvSpPr>
              <p:spPr>
                <a:xfrm rot="5620165" flipH="1">
                  <a:off x="3245128" y="4265953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9" name="楕円 748">
                  <a:extLst>
                    <a:ext uri="{FF2B5EF4-FFF2-40B4-BE49-F238E27FC236}">
                      <a16:creationId xmlns:a16="http://schemas.microsoft.com/office/drawing/2014/main" id="{27903B05-EC45-4FCC-9F9B-1EB91E221891}"/>
                    </a:ext>
                  </a:extLst>
                </p:cNvPr>
                <p:cNvSpPr/>
                <p:nvPr/>
              </p:nvSpPr>
              <p:spPr>
                <a:xfrm rot="5620165" flipH="1">
                  <a:off x="3255116" y="4268453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0" name="楕円 749">
                  <a:extLst>
                    <a:ext uri="{FF2B5EF4-FFF2-40B4-BE49-F238E27FC236}">
                      <a16:creationId xmlns:a16="http://schemas.microsoft.com/office/drawing/2014/main" id="{AB568D57-CAA8-413E-AA32-3EA6AB57978E}"/>
                    </a:ext>
                  </a:extLst>
                </p:cNvPr>
                <p:cNvSpPr/>
                <p:nvPr/>
              </p:nvSpPr>
              <p:spPr>
                <a:xfrm rot="6037585" flipH="1">
                  <a:off x="3567131" y="4355842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1" name="楕円 750">
                  <a:extLst>
                    <a:ext uri="{FF2B5EF4-FFF2-40B4-BE49-F238E27FC236}">
                      <a16:creationId xmlns:a16="http://schemas.microsoft.com/office/drawing/2014/main" id="{80A646CA-885A-4FDE-B8B8-8C0108779E8B}"/>
                    </a:ext>
                  </a:extLst>
                </p:cNvPr>
                <p:cNvSpPr/>
                <p:nvPr/>
              </p:nvSpPr>
              <p:spPr>
                <a:xfrm rot="6037585" flipH="1">
                  <a:off x="3575647" y="4358007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2" name="楕円 751">
                  <a:extLst>
                    <a:ext uri="{FF2B5EF4-FFF2-40B4-BE49-F238E27FC236}">
                      <a16:creationId xmlns:a16="http://schemas.microsoft.com/office/drawing/2014/main" id="{E44CB066-D05B-4251-8F67-65D6332D6419}"/>
                    </a:ext>
                  </a:extLst>
                </p:cNvPr>
                <p:cNvSpPr/>
                <p:nvPr/>
              </p:nvSpPr>
              <p:spPr>
                <a:xfrm rot="6993611" flipH="1">
                  <a:off x="3651036" y="4390106"/>
                  <a:ext cx="55323" cy="621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3" name="楕円 752">
                  <a:extLst>
                    <a:ext uri="{FF2B5EF4-FFF2-40B4-BE49-F238E27FC236}">
                      <a16:creationId xmlns:a16="http://schemas.microsoft.com/office/drawing/2014/main" id="{B996FC8B-751D-4137-8AB9-E8453F98B88D}"/>
                    </a:ext>
                  </a:extLst>
                </p:cNvPr>
                <p:cNvSpPr/>
                <p:nvPr/>
              </p:nvSpPr>
              <p:spPr>
                <a:xfrm rot="6993611" flipH="1">
                  <a:off x="3659802" y="4392127"/>
                  <a:ext cx="40813" cy="5045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4" name="楕円 753">
                  <a:extLst>
                    <a:ext uri="{FF2B5EF4-FFF2-40B4-BE49-F238E27FC236}">
                      <a16:creationId xmlns:a16="http://schemas.microsoft.com/office/drawing/2014/main" id="{81F883D3-AD04-4827-B705-4B9263BC7F30}"/>
                    </a:ext>
                  </a:extLst>
                </p:cNvPr>
                <p:cNvSpPr/>
                <p:nvPr/>
              </p:nvSpPr>
              <p:spPr>
                <a:xfrm rot="7813048" flipH="1">
                  <a:off x="3726677" y="4439034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5" name="楕円 754">
                  <a:extLst>
                    <a:ext uri="{FF2B5EF4-FFF2-40B4-BE49-F238E27FC236}">
                      <a16:creationId xmlns:a16="http://schemas.microsoft.com/office/drawing/2014/main" id="{B7A99289-F939-406E-8063-0885060DA4CA}"/>
                    </a:ext>
                  </a:extLst>
                </p:cNvPr>
                <p:cNvSpPr/>
                <p:nvPr/>
              </p:nvSpPr>
              <p:spPr>
                <a:xfrm rot="7813048" flipH="1">
                  <a:off x="3733787" y="4441566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6" name="楕円 755">
                  <a:extLst>
                    <a:ext uri="{FF2B5EF4-FFF2-40B4-BE49-F238E27FC236}">
                      <a16:creationId xmlns:a16="http://schemas.microsoft.com/office/drawing/2014/main" id="{E1507116-80B0-4024-98A1-90810CC48CCC}"/>
                    </a:ext>
                  </a:extLst>
                </p:cNvPr>
                <p:cNvSpPr/>
                <p:nvPr/>
              </p:nvSpPr>
              <p:spPr>
                <a:xfrm rot="10054742" flipH="1">
                  <a:off x="3755844" y="4511017"/>
                  <a:ext cx="42391" cy="5070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7" name="楕円 756">
                  <a:extLst>
                    <a:ext uri="{FF2B5EF4-FFF2-40B4-BE49-F238E27FC236}">
                      <a16:creationId xmlns:a16="http://schemas.microsoft.com/office/drawing/2014/main" id="{F9C37C15-9F3C-45F3-B4E7-D06F2799C0F6}"/>
                    </a:ext>
                  </a:extLst>
                </p:cNvPr>
                <p:cNvSpPr/>
                <p:nvPr/>
              </p:nvSpPr>
              <p:spPr>
                <a:xfrm rot="10054742" flipH="1">
                  <a:off x="3766583" y="4514621"/>
                  <a:ext cx="29146" cy="4117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8" name="楕円 757">
                  <a:extLst>
                    <a:ext uri="{FF2B5EF4-FFF2-40B4-BE49-F238E27FC236}">
                      <a16:creationId xmlns:a16="http://schemas.microsoft.com/office/drawing/2014/main" id="{AB306EC1-97F8-415C-8AED-ECAAF0294869}"/>
                    </a:ext>
                  </a:extLst>
                </p:cNvPr>
                <p:cNvSpPr/>
                <p:nvPr/>
              </p:nvSpPr>
              <p:spPr>
                <a:xfrm rot="12902894" flipH="1">
                  <a:off x="3732813" y="4578260"/>
                  <a:ext cx="31823" cy="5057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9" name="楕円 758">
                  <a:extLst>
                    <a:ext uri="{FF2B5EF4-FFF2-40B4-BE49-F238E27FC236}">
                      <a16:creationId xmlns:a16="http://schemas.microsoft.com/office/drawing/2014/main" id="{601487D3-F6EF-4C3D-A06C-3D326C646A14}"/>
                    </a:ext>
                  </a:extLst>
                </p:cNvPr>
                <p:cNvSpPr/>
                <p:nvPr/>
              </p:nvSpPr>
              <p:spPr>
                <a:xfrm rot="12902894" flipH="1">
                  <a:off x="3739079" y="4584597"/>
                  <a:ext cx="23477" cy="410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0" name="楕円 759">
                  <a:extLst>
                    <a:ext uri="{FF2B5EF4-FFF2-40B4-BE49-F238E27FC236}">
                      <a16:creationId xmlns:a16="http://schemas.microsoft.com/office/drawing/2014/main" id="{67C6F6CA-3A69-4619-B7A6-C133358D6B97}"/>
                    </a:ext>
                  </a:extLst>
                </p:cNvPr>
                <p:cNvSpPr/>
                <p:nvPr/>
              </p:nvSpPr>
              <p:spPr>
                <a:xfrm rot="15423794" flipH="1">
                  <a:off x="3669808" y="4620552"/>
                  <a:ext cx="36446" cy="4553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1" name="楕円 760">
                  <a:extLst>
                    <a:ext uri="{FF2B5EF4-FFF2-40B4-BE49-F238E27FC236}">
                      <a16:creationId xmlns:a16="http://schemas.microsoft.com/office/drawing/2014/main" id="{B41977D8-717D-4BE5-86B9-1659A4A1FB3B}"/>
                    </a:ext>
                  </a:extLst>
                </p:cNvPr>
                <p:cNvSpPr/>
                <p:nvPr/>
              </p:nvSpPr>
              <p:spPr>
                <a:xfrm rot="15423794" flipH="1">
                  <a:off x="3675379" y="4627491"/>
                  <a:ext cx="26887" cy="369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2" name="楕円 761">
                  <a:extLst>
                    <a:ext uri="{FF2B5EF4-FFF2-40B4-BE49-F238E27FC236}">
                      <a16:creationId xmlns:a16="http://schemas.microsoft.com/office/drawing/2014/main" id="{87ED2CDA-C522-4A3F-A908-00511871C14E}"/>
                    </a:ext>
                  </a:extLst>
                </p:cNvPr>
                <p:cNvSpPr/>
                <p:nvPr/>
              </p:nvSpPr>
              <p:spPr>
                <a:xfrm rot="15423794" flipH="1">
                  <a:off x="3607717" y="4647734"/>
                  <a:ext cx="34332" cy="4289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3" name="楕円 762">
                  <a:extLst>
                    <a:ext uri="{FF2B5EF4-FFF2-40B4-BE49-F238E27FC236}">
                      <a16:creationId xmlns:a16="http://schemas.microsoft.com/office/drawing/2014/main" id="{A4F5ACD5-8AF3-4CDF-9841-52856C4A2A28}"/>
                    </a:ext>
                  </a:extLst>
                </p:cNvPr>
                <p:cNvSpPr/>
                <p:nvPr/>
              </p:nvSpPr>
              <p:spPr>
                <a:xfrm rot="15423794" flipH="1">
                  <a:off x="3612965" y="4654271"/>
                  <a:ext cx="25327" cy="34833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4" name="楕円 763">
                  <a:extLst>
                    <a:ext uri="{FF2B5EF4-FFF2-40B4-BE49-F238E27FC236}">
                      <a16:creationId xmlns:a16="http://schemas.microsoft.com/office/drawing/2014/main" id="{0D27D061-4E4B-41FD-856C-1B1C924DF39C}"/>
                    </a:ext>
                  </a:extLst>
                </p:cNvPr>
                <p:cNvSpPr/>
                <p:nvPr/>
              </p:nvSpPr>
              <p:spPr>
                <a:xfrm rot="15423794" flipH="1">
                  <a:off x="3551090" y="4662346"/>
                  <a:ext cx="27105" cy="3804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5" name="楕円 764">
                  <a:extLst>
                    <a:ext uri="{FF2B5EF4-FFF2-40B4-BE49-F238E27FC236}">
                      <a16:creationId xmlns:a16="http://schemas.microsoft.com/office/drawing/2014/main" id="{5745ECE4-D0FC-4659-9210-EF3F2ADB3ED7}"/>
                    </a:ext>
                  </a:extLst>
                </p:cNvPr>
                <p:cNvSpPr/>
                <p:nvPr/>
              </p:nvSpPr>
              <p:spPr>
                <a:xfrm rot="15423794" flipH="1">
                  <a:off x="3555143" y="4668000"/>
                  <a:ext cx="19996" cy="3089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6" name="楕円 765">
                  <a:extLst>
                    <a:ext uri="{FF2B5EF4-FFF2-40B4-BE49-F238E27FC236}">
                      <a16:creationId xmlns:a16="http://schemas.microsoft.com/office/drawing/2014/main" id="{D3F7B9FE-35A8-4565-A17A-645DB4371A87}"/>
                    </a:ext>
                  </a:extLst>
                </p:cNvPr>
                <p:cNvSpPr/>
                <p:nvPr/>
              </p:nvSpPr>
              <p:spPr>
                <a:xfrm rot="5200268" flipH="1">
                  <a:off x="3136262" y="4273273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7" name="楕円 766">
                  <a:extLst>
                    <a:ext uri="{FF2B5EF4-FFF2-40B4-BE49-F238E27FC236}">
                      <a16:creationId xmlns:a16="http://schemas.microsoft.com/office/drawing/2014/main" id="{B8E173CC-3814-4F02-B6F9-5C9246885061}"/>
                    </a:ext>
                  </a:extLst>
                </p:cNvPr>
                <p:cNvSpPr/>
                <p:nvPr/>
              </p:nvSpPr>
              <p:spPr>
                <a:xfrm rot="5200268" flipH="1">
                  <a:off x="3144582" y="4275767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8" name="楕円 767">
                  <a:extLst>
                    <a:ext uri="{FF2B5EF4-FFF2-40B4-BE49-F238E27FC236}">
                      <a16:creationId xmlns:a16="http://schemas.microsoft.com/office/drawing/2014/main" id="{B2BAFDA9-C60D-4C5D-8105-8F5120B7E56E}"/>
                    </a:ext>
                  </a:extLst>
                </p:cNvPr>
                <p:cNvSpPr/>
                <p:nvPr/>
              </p:nvSpPr>
              <p:spPr>
                <a:xfrm rot="5200268" flipH="1">
                  <a:off x="3180328" y="4361755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9" name="楕円 768">
                  <a:extLst>
                    <a:ext uri="{FF2B5EF4-FFF2-40B4-BE49-F238E27FC236}">
                      <a16:creationId xmlns:a16="http://schemas.microsoft.com/office/drawing/2014/main" id="{5C3711FE-9634-4511-A308-37EC9E447DC4}"/>
                    </a:ext>
                  </a:extLst>
                </p:cNvPr>
                <p:cNvSpPr/>
                <p:nvPr/>
              </p:nvSpPr>
              <p:spPr>
                <a:xfrm rot="5200268" flipH="1">
                  <a:off x="3188648" y="4364249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0" name="楕円 769">
                  <a:extLst>
                    <a:ext uri="{FF2B5EF4-FFF2-40B4-BE49-F238E27FC236}">
                      <a16:creationId xmlns:a16="http://schemas.microsoft.com/office/drawing/2014/main" id="{2F10FC9B-E1E5-4CAB-8FF5-0AAA7EBBADB1}"/>
                    </a:ext>
                  </a:extLst>
                </p:cNvPr>
                <p:cNvSpPr/>
                <p:nvPr/>
              </p:nvSpPr>
              <p:spPr>
                <a:xfrm rot="5620165" flipH="1">
                  <a:off x="3276851" y="4366302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1" name="楕円 770">
                  <a:extLst>
                    <a:ext uri="{FF2B5EF4-FFF2-40B4-BE49-F238E27FC236}">
                      <a16:creationId xmlns:a16="http://schemas.microsoft.com/office/drawing/2014/main" id="{A53C69E0-A971-43FC-9535-73C864545A20}"/>
                    </a:ext>
                  </a:extLst>
                </p:cNvPr>
                <p:cNvSpPr/>
                <p:nvPr/>
              </p:nvSpPr>
              <p:spPr>
                <a:xfrm rot="5620165" flipH="1">
                  <a:off x="3286839" y="4368803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2" name="楕円 771">
                  <a:extLst>
                    <a:ext uri="{FF2B5EF4-FFF2-40B4-BE49-F238E27FC236}">
                      <a16:creationId xmlns:a16="http://schemas.microsoft.com/office/drawing/2014/main" id="{A135E129-AC91-4DA3-B905-9E8B425DA52E}"/>
                    </a:ext>
                  </a:extLst>
                </p:cNvPr>
                <p:cNvSpPr/>
                <p:nvPr/>
              </p:nvSpPr>
              <p:spPr>
                <a:xfrm rot="6037585" flipH="1">
                  <a:off x="3380319" y="4393425"/>
                  <a:ext cx="77843" cy="8833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3" name="楕円 772">
                  <a:extLst>
                    <a:ext uri="{FF2B5EF4-FFF2-40B4-BE49-F238E27FC236}">
                      <a16:creationId xmlns:a16="http://schemas.microsoft.com/office/drawing/2014/main" id="{BC204FA6-F78E-410F-85B1-F413D6CA2C95}"/>
                    </a:ext>
                  </a:extLst>
                </p:cNvPr>
                <p:cNvSpPr/>
                <p:nvPr/>
              </p:nvSpPr>
              <p:spPr>
                <a:xfrm rot="6037585" flipH="1">
                  <a:off x="3391018" y="4395928"/>
                  <a:ext cx="57427" cy="717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4" name="楕円 773">
                  <a:extLst>
                    <a:ext uri="{FF2B5EF4-FFF2-40B4-BE49-F238E27FC236}">
                      <a16:creationId xmlns:a16="http://schemas.microsoft.com/office/drawing/2014/main" id="{45126101-330A-4661-9077-B9A18E777291}"/>
                    </a:ext>
                  </a:extLst>
                </p:cNvPr>
                <p:cNvSpPr/>
                <p:nvPr/>
              </p:nvSpPr>
              <p:spPr>
                <a:xfrm rot="6037585" flipH="1">
                  <a:off x="3498780" y="4415232"/>
                  <a:ext cx="69251" cy="81238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5" name="楕円 774">
                  <a:extLst>
                    <a:ext uri="{FF2B5EF4-FFF2-40B4-BE49-F238E27FC236}">
                      <a16:creationId xmlns:a16="http://schemas.microsoft.com/office/drawing/2014/main" id="{148BF34E-84CB-4223-B890-1D9B498CE259}"/>
                    </a:ext>
                  </a:extLst>
                </p:cNvPr>
                <p:cNvSpPr/>
                <p:nvPr/>
              </p:nvSpPr>
              <p:spPr>
                <a:xfrm rot="6037585" flipH="1">
                  <a:off x="3508377" y="4417671"/>
                  <a:ext cx="51089" cy="659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6" name="楕円 775">
                  <a:extLst>
                    <a:ext uri="{FF2B5EF4-FFF2-40B4-BE49-F238E27FC236}">
                      <a16:creationId xmlns:a16="http://schemas.microsoft.com/office/drawing/2014/main" id="{5D8D0A30-F05C-408F-8526-761A8AD0554E}"/>
                    </a:ext>
                  </a:extLst>
                </p:cNvPr>
                <p:cNvSpPr/>
                <p:nvPr/>
              </p:nvSpPr>
              <p:spPr>
                <a:xfrm rot="6037585" flipH="1">
                  <a:off x="3598669" y="4435585"/>
                  <a:ext cx="61448" cy="7208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7" name="楕円 776">
                  <a:extLst>
                    <a:ext uri="{FF2B5EF4-FFF2-40B4-BE49-F238E27FC236}">
                      <a16:creationId xmlns:a16="http://schemas.microsoft.com/office/drawing/2014/main" id="{84D59F09-B1A6-4FB6-9ED5-46A0B71F0ABB}"/>
                    </a:ext>
                  </a:extLst>
                </p:cNvPr>
                <p:cNvSpPr/>
                <p:nvPr/>
              </p:nvSpPr>
              <p:spPr>
                <a:xfrm rot="6037585" flipH="1">
                  <a:off x="3607185" y="4437749"/>
                  <a:ext cx="45332" cy="5853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8" name="楕円 777">
                  <a:extLst>
                    <a:ext uri="{FF2B5EF4-FFF2-40B4-BE49-F238E27FC236}">
                      <a16:creationId xmlns:a16="http://schemas.microsoft.com/office/drawing/2014/main" id="{067C1547-2D85-4C1E-9025-51B36BE178D0}"/>
                    </a:ext>
                  </a:extLst>
                </p:cNvPr>
                <p:cNvSpPr/>
                <p:nvPr/>
              </p:nvSpPr>
              <p:spPr>
                <a:xfrm rot="7813048" flipH="1">
                  <a:off x="3677053" y="4477660"/>
                  <a:ext cx="39317" cy="522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9" name="楕円 778">
                  <a:extLst>
                    <a:ext uri="{FF2B5EF4-FFF2-40B4-BE49-F238E27FC236}">
                      <a16:creationId xmlns:a16="http://schemas.microsoft.com/office/drawing/2014/main" id="{87F19283-B5FC-4E27-A01F-7D308C09244C}"/>
                    </a:ext>
                  </a:extLst>
                </p:cNvPr>
                <p:cNvSpPr/>
                <p:nvPr/>
              </p:nvSpPr>
              <p:spPr>
                <a:xfrm rot="7813048" flipH="1">
                  <a:off x="3684162" y="4480192"/>
                  <a:ext cx="29006" cy="424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0" name="楕円 779">
                  <a:extLst>
                    <a:ext uri="{FF2B5EF4-FFF2-40B4-BE49-F238E27FC236}">
                      <a16:creationId xmlns:a16="http://schemas.microsoft.com/office/drawing/2014/main" id="{647D4CEC-8340-4B87-B714-FE2B26AB9BC3}"/>
                    </a:ext>
                  </a:extLst>
                </p:cNvPr>
                <p:cNvSpPr/>
                <p:nvPr/>
              </p:nvSpPr>
              <p:spPr>
                <a:xfrm rot="11977575" flipH="1">
                  <a:off x="3698375" y="4537620"/>
                  <a:ext cx="36365" cy="4795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1" name="楕円 780">
                  <a:extLst>
                    <a:ext uri="{FF2B5EF4-FFF2-40B4-BE49-F238E27FC236}">
                      <a16:creationId xmlns:a16="http://schemas.microsoft.com/office/drawing/2014/main" id="{59D0E8D9-8702-4BAE-ACF8-15AB18044955}"/>
                    </a:ext>
                  </a:extLst>
                </p:cNvPr>
                <p:cNvSpPr/>
                <p:nvPr/>
              </p:nvSpPr>
              <p:spPr>
                <a:xfrm rot="11977575" flipH="1">
                  <a:off x="3705863" y="4542928"/>
                  <a:ext cx="26828" cy="3894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2" name="フリーフォーム: 図形 781">
                  <a:extLst>
                    <a:ext uri="{FF2B5EF4-FFF2-40B4-BE49-F238E27FC236}">
                      <a16:creationId xmlns:a16="http://schemas.microsoft.com/office/drawing/2014/main" id="{B1870324-6D9D-404D-8549-32731DA632C5}"/>
                    </a:ext>
                  </a:extLst>
                </p:cNvPr>
                <p:cNvSpPr/>
                <p:nvPr/>
              </p:nvSpPr>
              <p:spPr>
                <a:xfrm rot="17491410">
                  <a:off x="3406092" y="4574499"/>
                  <a:ext cx="121693" cy="87169"/>
                </a:xfrm>
                <a:custGeom>
                  <a:avLst/>
                  <a:gdLst>
                    <a:gd name="connsiteX0" fmla="*/ 183356 w 185817"/>
                    <a:gd name="connsiteY0" fmla="*/ 763 h 220449"/>
                    <a:gd name="connsiteX1" fmla="*/ 91678 w 185817"/>
                    <a:gd name="connsiteY1" fmla="*/ 160612 h 220449"/>
                    <a:gd name="connsiteX2" fmla="*/ 97887 w 185817"/>
                    <a:gd name="connsiteY2" fmla="*/ 206815 h 220449"/>
                    <a:gd name="connsiteX3" fmla="*/ 103570 w 185817"/>
                    <a:gd name="connsiteY3" fmla="*/ 220449 h 220449"/>
                    <a:gd name="connsiteX4" fmla="*/ 13560 w 185817"/>
                    <a:gd name="connsiteY4" fmla="*/ 220449 h 220449"/>
                    <a:gd name="connsiteX5" fmla="*/ 3725 w 185817"/>
                    <a:gd name="connsiteY5" fmla="*/ 192827 h 220449"/>
                    <a:gd name="connsiteX6" fmla="*/ 0 w 185817"/>
                    <a:gd name="connsiteY6" fmla="*/ 160612 h 220449"/>
                    <a:gd name="connsiteX7" fmla="*/ 183356 w 185817"/>
                    <a:gd name="connsiteY7" fmla="*/ 763 h 220449"/>
                    <a:gd name="connsiteX0" fmla="*/ 183356 w 185817"/>
                    <a:gd name="connsiteY0" fmla="*/ 763 h 356870"/>
                    <a:gd name="connsiteX1" fmla="*/ 91678 w 185817"/>
                    <a:gd name="connsiteY1" fmla="*/ 160612 h 356870"/>
                    <a:gd name="connsiteX2" fmla="*/ 97887 w 185817"/>
                    <a:gd name="connsiteY2" fmla="*/ 206815 h 356870"/>
                    <a:gd name="connsiteX3" fmla="*/ 103570 w 185817"/>
                    <a:gd name="connsiteY3" fmla="*/ 220449 h 356870"/>
                    <a:gd name="connsiteX4" fmla="*/ 102565 w 185817"/>
                    <a:gd name="connsiteY4" fmla="*/ 356870 h 356870"/>
                    <a:gd name="connsiteX5" fmla="*/ 13560 w 185817"/>
                    <a:gd name="connsiteY5" fmla="*/ 220449 h 356870"/>
                    <a:gd name="connsiteX6" fmla="*/ 3725 w 185817"/>
                    <a:gd name="connsiteY6" fmla="*/ 192827 h 356870"/>
                    <a:gd name="connsiteX7" fmla="*/ 0 w 185817"/>
                    <a:gd name="connsiteY7" fmla="*/ 160612 h 356870"/>
                    <a:gd name="connsiteX8" fmla="*/ 183356 w 185817"/>
                    <a:gd name="connsiteY8" fmla="*/ 763 h 356870"/>
                    <a:gd name="connsiteX0" fmla="*/ 102565 w 222437"/>
                    <a:gd name="connsiteY0" fmla="*/ 356870 h 505143"/>
                    <a:gd name="connsiteX1" fmla="*/ 13560 w 222437"/>
                    <a:gd name="connsiteY1" fmla="*/ 220449 h 505143"/>
                    <a:gd name="connsiteX2" fmla="*/ 3725 w 222437"/>
                    <a:gd name="connsiteY2" fmla="*/ 192827 h 505143"/>
                    <a:gd name="connsiteX3" fmla="*/ 0 w 222437"/>
                    <a:gd name="connsiteY3" fmla="*/ 160612 h 505143"/>
                    <a:gd name="connsiteX4" fmla="*/ 183356 w 222437"/>
                    <a:gd name="connsiteY4" fmla="*/ 763 h 505143"/>
                    <a:gd name="connsiteX5" fmla="*/ 91678 w 222437"/>
                    <a:gd name="connsiteY5" fmla="*/ 160612 h 505143"/>
                    <a:gd name="connsiteX6" fmla="*/ 97887 w 222437"/>
                    <a:gd name="connsiteY6" fmla="*/ 206815 h 505143"/>
                    <a:gd name="connsiteX7" fmla="*/ 103570 w 222437"/>
                    <a:gd name="connsiteY7" fmla="*/ 220449 h 505143"/>
                    <a:gd name="connsiteX8" fmla="*/ 222437 w 222437"/>
                    <a:gd name="connsiteY8" fmla="*/ 505143 h 505143"/>
                    <a:gd name="connsiteX0" fmla="*/ 102565 w 185817"/>
                    <a:gd name="connsiteY0" fmla="*/ 356870 h 356870"/>
                    <a:gd name="connsiteX1" fmla="*/ 13560 w 185817"/>
                    <a:gd name="connsiteY1" fmla="*/ 220449 h 356870"/>
                    <a:gd name="connsiteX2" fmla="*/ 3725 w 185817"/>
                    <a:gd name="connsiteY2" fmla="*/ 192827 h 356870"/>
                    <a:gd name="connsiteX3" fmla="*/ 0 w 185817"/>
                    <a:gd name="connsiteY3" fmla="*/ 160612 h 356870"/>
                    <a:gd name="connsiteX4" fmla="*/ 183356 w 185817"/>
                    <a:gd name="connsiteY4" fmla="*/ 763 h 356870"/>
                    <a:gd name="connsiteX5" fmla="*/ 91678 w 185817"/>
                    <a:gd name="connsiteY5" fmla="*/ 160612 h 356870"/>
                    <a:gd name="connsiteX6" fmla="*/ 97887 w 185817"/>
                    <a:gd name="connsiteY6" fmla="*/ 206815 h 356870"/>
                    <a:gd name="connsiteX7" fmla="*/ 103570 w 185817"/>
                    <a:gd name="connsiteY7" fmla="*/ 220449 h 356870"/>
                    <a:gd name="connsiteX0" fmla="*/ 13560 w 185817"/>
                    <a:gd name="connsiteY0" fmla="*/ 220449 h 220449"/>
                    <a:gd name="connsiteX1" fmla="*/ 3725 w 185817"/>
                    <a:gd name="connsiteY1" fmla="*/ 192827 h 220449"/>
                    <a:gd name="connsiteX2" fmla="*/ 0 w 185817"/>
                    <a:gd name="connsiteY2" fmla="*/ 160612 h 220449"/>
                    <a:gd name="connsiteX3" fmla="*/ 183356 w 185817"/>
                    <a:gd name="connsiteY3" fmla="*/ 763 h 220449"/>
                    <a:gd name="connsiteX4" fmla="*/ 91678 w 185817"/>
                    <a:gd name="connsiteY4" fmla="*/ 160612 h 220449"/>
                    <a:gd name="connsiteX5" fmla="*/ 97887 w 185817"/>
                    <a:gd name="connsiteY5" fmla="*/ 206815 h 220449"/>
                    <a:gd name="connsiteX6" fmla="*/ 103570 w 185817"/>
                    <a:gd name="connsiteY6" fmla="*/ 220449 h 220449"/>
                    <a:gd name="connsiteX0" fmla="*/ 13560 w 202971"/>
                    <a:gd name="connsiteY0" fmla="*/ 124650 h 124650"/>
                    <a:gd name="connsiteX1" fmla="*/ 3725 w 202971"/>
                    <a:gd name="connsiteY1" fmla="*/ 97028 h 124650"/>
                    <a:gd name="connsiteX2" fmla="*/ 0 w 202971"/>
                    <a:gd name="connsiteY2" fmla="*/ 64813 h 124650"/>
                    <a:gd name="connsiteX3" fmla="*/ 200521 w 202971"/>
                    <a:gd name="connsiteY3" fmla="*/ 10412 h 124650"/>
                    <a:gd name="connsiteX4" fmla="*/ 91678 w 202971"/>
                    <a:gd name="connsiteY4" fmla="*/ 64813 h 124650"/>
                    <a:gd name="connsiteX5" fmla="*/ 97887 w 202971"/>
                    <a:gd name="connsiteY5" fmla="*/ 111016 h 124650"/>
                    <a:gd name="connsiteX6" fmla="*/ 103570 w 202971"/>
                    <a:gd name="connsiteY6" fmla="*/ 124650 h 124650"/>
                    <a:gd name="connsiteX0" fmla="*/ 13560 w 200521"/>
                    <a:gd name="connsiteY0" fmla="*/ 139793 h 139793"/>
                    <a:gd name="connsiteX1" fmla="*/ 3725 w 200521"/>
                    <a:gd name="connsiteY1" fmla="*/ 112171 h 139793"/>
                    <a:gd name="connsiteX2" fmla="*/ 0 w 200521"/>
                    <a:gd name="connsiteY2" fmla="*/ 79956 h 139793"/>
                    <a:gd name="connsiteX3" fmla="*/ 200521 w 200521"/>
                    <a:gd name="connsiteY3" fmla="*/ 25555 h 139793"/>
                    <a:gd name="connsiteX4" fmla="*/ 91678 w 200521"/>
                    <a:gd name="connsiteY4" fmla="*/ 79956 h 139793"/>
                    <a:gd name="connsiteX5" fmla="*/ 97887 w 200521"/>
                    <a:gd name="connsiteY5" fmla="*/ 126159 h 139793"/>
                    <a:gd name="connsiteX6" fmla="*/ 103570 w 200521"/>
                    <a:gd name="connsiteY6" fmla="*/ 139793 h 139793"/>
                    <a:gd name="connsiteX0" fmla="*/ 13560 w 200521"/>
                    <a:gd name="connsiteY0" fmla="*/ 177660 h 177660"/>
                    <a:gd name="connsiteX1" fmla="*/ 3725 w 200521"/>
                    <a:gd name="connsiteY1" fmla="*/ 150038 h 177660"/>
                    <a:gd name="connsiteX2" fmla="*/ 0 w 200521"/>
                    <a:gd name="connsiteY2" fmla="*/ 117823 h 177660"/>
                    <a:gd name="connsiteX3" fmla="*/ 200521 w 200521"/>
                    <a:gd name="connsiteY3" fmla="*/ 63422 h 177660"/>
                    <a:gd name="connsiteX4" fmla="*/ 91678 w 200521"/>
                    <a:gd name="connsiteY4" fmla="*/ 117823 h 177660"/>
                    <a:gd name="connsiteX5" fmla="*/ 97887 w 200521"/>
                    <a:gd name="connsiteY5" fmla="*/ 164026 h 177660"/>
                    <a:gd name="connsiteX6" fmla="*/ 103570 w 200521"/>
                    <a:gd name="connsiteY6" fmla="*/ 177660 h 177660"/>
                    <a:gd name="connsiteX0" fmla="*/ 13560 w 200521"/>
                    <a:gd name="connsiteY0" fmla="*/ 177662 h 177662"/>
                    <a:gd name="connsiteX1" fmla="*/ 3725 w 200521"/>
                    <a:gd name="connsiteY1" fmla="*/ 150040 h 177662"/>
                    <a:gd name="connsiteX2" fmla="*/ 0 w 200521"/>
                    <a:gd name="connsiteY2" fmla="*/ 117825 h 177662"/>
                    <a:gd name="connsiteX3" fmla="*/ 200521 w 200521"/>
                    <a:gd name="connsiteY3" fmla="*/ 63424 h 177662"/>
                    <a:gd name="connsiteX4" fmla="*/ 91678 w 200521"/>
                    <a:gd name="connsiteY4" fmla="*/ 117825 h 177662"/>
                    <a:gd name="connsiteX5" fmla="*/ 97887 w 200521"/>
                    <a:gd name="connsiteY5" fmla="*/ 164028 h 177662"/>
                    <a:gd name="connsiteX6" fmla="*/ 103570 w 200521"/>
                    <a:gd name="connsiteY6" fmla="*/ 177662 h 17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1" h="177662">
                      <a:moveTo>
                        <a:pt x="13560" y="177662"/>
                      </a:moveTo>
                      <a:lnTo>
                        <a:pt x="3725" y="150040"/>
                      </a:lnTo>
                      <a:cubicBezTo>
                        <a:pt x="1283" y="139635"/>
                        <a:pt x="0" y="128861"/>
                        <a:pt x="0" y="117825"/>
                      </a:cubicBezTo>
                      <a:cubicBezTo>
                        <a:pt x="11580" y="-77689"/>
                        <a:pt x="200840" y="19072"/>
                        <a:pt x="200521" y="63424"/>
                      </a:cubicBezTo>
                      <a:cubicBezTo>
                        <a:pt x="200202" y="107776"/>
                        <a:pt x="109958" y="46472"/>
                        <a:pt x="91678" y="117825"/>
                      </a:cubicBezTo>
                      <a:cubicBezTo>
                        <a:pt x="85733" y="141029"/>
                        <a:pt x="93801" y="149042"/>
                        <a:pt x="97887" y="164028"/>
                      </a:cubicBezTo>
                      <a:lnTo>
                        <a:pt x="103570" y="177662"/>
                      </a:lnTo>
                    </a:path>
                  </a:pathLst>
                </a:custGeom>
                <a:solidFill>
                  <a:srgbClr val="C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3" name="楕円 782">
                  <a:extLst>
                    <a:ext uri="{FF2B5EF4-FFF2-40B4-BE49-F238E27FC236}">
                      <a16:creationId xmlns:a16="http://schemas.microsoft.com/office/drawing/2014/main" id="{AAE81E7D-F8CA-4CE4-841C-8CC22647F1CD}"/>
                    </a:ext>
                  </a:extLst>
                </p:cNvPr>
                <p:cNvSpPr/>
                <p:nvPr/>
              </p:nvSpPr>
              <p:spPr>
                <a:xfrm rot="13337624">
                  <a:off x="2441057" y="4556001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4" name="楕円 783">
                  <a:extLst>
                    <a:ext uri="{FF2B5EF4-FFF2-40B4-BE49-F238E27FC236}">
                      <a16:creationId xmlns:a16="http://schemas.microsoft.com/office/drawing/2014/main" id="{D8D385B9-50F8-4EB4-9267-2EC492B97482}"/>
                    </a:ext>
                  </a:extLst>
                </p:cNvPr>
                <p:cNvSpPr/>
                <p:nvPr/>
              </p:nvSpPr>
              <p:spPr>
                <a:xfrm rot="13337624">
                  <a:off x="2445209" y="4558938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5" name="楕円 784">
                  <a:extLst>
                    <a:ext uri="{FF2B5EF4-FFF2-40B4-BE49-F238E27FC236}">
                      <a16:creationId xmlns:a16="http://schemas.microsoft.com/office/drawing/2014/main" id="{0E7F25C5-F552-450E-ABD2-76CA74215388}"/>
                    </a:ext>
                  </a:extLst>
                </p:cNvPr>
                <p:cNvSpPr/>
                <p:nvPr/>
              </p:nvSpPr>
              <p:spPr>
                <a:xfrm rot="13337624">
                  <a:off x="2492653" y="4488261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6" name="楕円 785">
                  <a:extLst>
                    <a:ext uri="{FF2B5EF4-FFF2-40B4-BE49-F238E27FC236}">
                      <a16:creationId xmlns:a16="http://schemas.microsoft.com/office/drawing/2014/main" id="{FD23E459-DB80-4F07-92B6-83E7F786E52B}"/>
                    </a:ext>
                  </a:extLst>
                </p:cNvPr>
                <p:cNvSpPr/>
                <p:nvPr/>
              </p:nvSpPr>
              <p:spPr>
                <a:xfrm rot="13337624">
                  <a:off x="2497394" y="4491334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7" name="楕円 786">
                  <a:extLst>
                    <a:ext uri="{FF2B5EF4-FFF2-40B4-BE49-F238E27FC236}">
                      <a16:creationId xmlns:a16="http://schemas.microsoft.com/office/drawing/2014/main" id="{BDC3585A-2210-4863-8EFE-DE5D6F0FD822}"/>
                    </a:ext>
                  </a:extLst>
                </p:cNvPr>
                <p:cNvSpPr/>
                <p:nvPr/>
              </p:nvSpPr>
              <p:spPr>
                <a:xfrm rot="13755044">
                  <a:off x="2555743" y="4423592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8" name="楕円 787">
                  <a:extLst>
                    <a:ext uri="{FF2B5EF4-FFF2-40B4-BE49-F238E27FC236}">
                      <a16:creationId xmlns:a16="http://schemas.microsoft.com/office/drawing/2014/main" id="{9EFEF37B-5663-436C-AA14-9425F9943A7F}"/>
                    </a:ext>
                  </a:extLst>
                </p:cNvPr>
                <p:cNvSpPr/>
                <p:nvPr/>
              </p:nvSpPr>
              <p:spPr>
                <a:xfrm rot="13755044">
                  <a:off x="2560916" y="4426339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9" name="楕円 788">
                  <a:extLst>
                    <a:ext uri="{FF2B5EF4-FFF2-40B4-BE49-F238E27FC236}">
                      <a16:creationId xmlns:a16="http://schemas.microsoft.com/office/drawing/2014/main" id="{DD647E04-1679-46D4-9751-39E955FB57DC}"/>
                    </a:ext>
                  </a:extLst>
                </p:cNvPr>
                <p:cNvSpPr/>
                <p:nvPr/>
              </p:nvSpPr>
              <p:spPr>
                <a:xfrm rot="13337624">
                  <a:off x="2408247" y="4622016"/>
                  <a:ext cx="46382" cy="550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0" name="楕円 789">
                  <a:extLst>
                    <a:ext uri="{FF2B5EF4-FFF2-40B4-BE49-F238E27FC236}">
                      <a16:creationId xmlns:a16="http://schemas.microsoft.com/office/drawing/2014/main" id="{2D6CAAF3-77D9-4497-A588-E474675DE9C3}"/>
                    </a:ext>
                  </a:extLst>
                </p:cNvPr>
                <p:cNvSpPr/>
                <p:nvPr/>
              </p:nvSpPr>
              <p:spPr>
                <a:xfrm rot="13337624">
                  <a:off x="2411932" y="4624622"/>
                  <a:ext cx="34217" cy="4469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1" name="楕円 790">
                  <a:extLst>
                    <a:ext uri="{FF2B5EF4-FFF2-40B4-BE49-F238E27FC236}">
                      <a16:creationId xmlns:a16="http://schemas.microsoft.com/office/drawing/2014/main" id="{FF048CDA-1323-4C18-B6DA-9FCF9A564C47}"/>
                    </a:ext>
                  </a:extLst>
                </p:cNvPr>
                <p:cNvSpPr/>
                <p:nvPr/>
              </p:nvSpPr>
              <p:spPr>
                <a:xfrm rot="12381598">
                  <a:off x="2374507" y="4680552"/>
                  <a:ext cx="42238" cy="468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2" name="楕円 791">
                  <a:extLst>
                    <a:ext uri="{FF2B5EF4-FFF2-40B4-BE49-F238E27FC236}">
                      <a16:creationId xmlns:a16="http://schemas.microsoft.com/office/drawing/2014/main" id="{484AC3B1-0FB7-4637-8F84-EF14CF91BFB2}"/>
                    </a:ext>
                  </a:extLst>
                </p:cNvPr>
                <p:cNvSpPr/>
                <p:nvPr/>
              </p:nvSpPr>
              <p:spPr>
                <a:xfrm rot="12381598">
                  <a:off x="2377371" y="4683351"/>
                  <a:ext cx="31160" cy="3808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3" name="楕円 792">
                  <a:extLst>
                    <a:ext uri="{FF2B5EF4-FFF2-40B4-BE49-F238E27FC236}">
                      <a16:creationId xmlns:a16="http://schemas.microsoft.com/office/drawing/2014/main" id="{9B66BA5C-4AD6-4A05-9F68-61CF83B85AA9}"/>
                    </a:ext>
                  </a:extLst>
                </p:cNvPr>
                <p:cNvSpPr/>
                <p:nvPr/>
              </p:nvSpPr>
              <p:spPr>
                <a:xfrm rot="11562161">
                  <a:off x="2359613" y="4741579"/>
                  <a:ext cx="30018" cy="394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4" name="楕円 793">
                  <a:extLst>
                    <a:ext uri="{FF2B5EF4-FFF2-40B4-BE49-F238E27FC236}">
                      <a16:creationId xmlns:a16="http://schemas.microsoft.com/office/drawing/2014/main" id="{2D87C208-6DC4-427F-A1A4-30EEE5A2B2F7}"/>
                    </a:ext>
                  </a:extLst>
                </p:cNvPr>
                <p:cNvSpPr/>
                <p:nvPr/>
              </p:nvSpPr>
              <p:spPr>
                <a:xfrm rot="11562161">
                  <a:off x="2361265" y="4744744"/>
                  <a:ext cx="22145" cy="3203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5" name="楕円 794">
                  <a:extLst>
                    <a:ext uri="{FF2B5EF4-FFF2-40B4-BE49-F238E27FC236}">
                      <a16:creationId xmlns:a16="http://schemas.microsoft.com/office/drawing/2014/main" id="{08C76A24-8570-4E37-82FF-EB2327C20990}"/>
                    </a:ext>
                  </a:extLst>
                </p:cNvPr>
                <p:cNvSpPr/>
                <p:nvPr/>
              </p:nvSpPr>
              <p:spPr>
                <a:xfrm rot="9320467">
                  <a:off x="2372458" y="4799008"/>
                  <a:ext cx="32365" cy="3827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6" name="楕円 795">
                  <a:extLst>
                    <a:ext uri="{FF2B5EF4-FFF2-40B4-BE49-F238E27FC236}">
                      <a16:creationId xmlns:a16="http://schemas.microsoft.com/office/drawing/2014/main" id="{6E24D0DB-F627-4F62-8303-CFB616C98CC8}"/>
                    </a:ext>
                  </a:extLst>
                </p:cNvPr>
                <p:cNvSpPr/>
                <p:nvPr/>
              </p:nvSpPr>
              <p:spPr>
                <a:xfrm rot="9320467">
                  <a:off x="2374472" y="4803783"/>
                  <a:ext cx="22253" cy="3108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7" name="楕円 796">
                  <a:extLst>
                    <a:ext uri="{FF2B5EF4-FFF2-40B4-BE49-F238E27FC236}">
                      <a16:creationId xmlns:a16="http://schemas.microsoft.com/office/drawing/2014/main" id="{CF94656F-28B6-419C-A8A0-4192B48EC435}"/>
                    </a:ext>
                  </a:extLst>
                </p:cNvPr>
                <p:cNvSpPr/>
                <p:nvPr/>
              </p:nvSpPr>
              <p:spPr>
                <a:xfrm rot="6472315">
                  <a:off x="2424769" y="4826360"/>
                  <a:ext cx="24020" cy="3861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8" name="楕円 797">
                  <a:extLst>
                    <a:ext uri="{FF2B5EF4-FFF2-40B4-BE49-F238E27FC236}">
                      <a16:creationId xmlns:a16="http://schemas.microsoft.com/office/drawing/2014/main" id="{42CEA819-944C-4CA5-9D62-116B49E88379}"/>
                    </a:ext>
                  </a:extLst>
                </p:cNvPr>
                <p:cNvSpPr/>
                <p:nvPr/>
              </p:nvSpPr>
              <p:spPr>
                <a:xfrm rot="6472315">
                  <a:off x="2427372" y="4831896"/>
                  <a:ext cx="17721" cy="3135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9" name="楕円 798">
                  <a:extLst>
                    <a:ext uri="{FF2B5EF4-FFF2-40B4-BE49-F238E27FC236}">
                      <a16:creationId xmlns:a16="http://schemas.microsoft.com/office/drawing/2014/main" id="{55478559-77C9-485F-A129-98E4BA782D2E}"/>
                    </a:ext>
                  </a:extLst>
                </p:cNvPr>
                <p:cNvSpPr/>
                <p:nvPr/>
              </p:nvSpPr>
              <p:spPr>
                <a:xfrm rot="3951415">
                  <a:off x="2478301" y="4824557"/>
                  <a:ext cx="27510" cy="3476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0" name="楕円 799">
                  <a:extLst>
                    <a:ext uri="{FF2B5EF4-FFF2-40B4-BE49-F238E27FC236}">
                      <a16:creationId xmlns:a16="http://schemas.microsoft.com/office/drawing/2014/main" id="{A61D9255-3FE0-424A-AC35-BCAB74F3660F}"/>
                    </a:ext>
                  </a:extLst>
                </p:cNvPr>
                <p:cNvSpPr/>
                <p:nvPr/>
              </p:nvSpPr>
              <p:spPr>
                <a:xfrm rot="3951415">
                  <a:off x="2482648" y="4829786"/>
                  <a:ext cx="20295" cy="2823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1" name="楕円 800">
                  <a:extLst>
                    <a:ext uri="{FF2B5EF4-FFF2-40B4-BE49-F238E27FC236}">
                      <a16:creationId xmlns:a16="http://schemas.microsoft.com/office/drawing/2014/main" id="{E7EA1F88-F815-4CCF-B257-26C6314BC53B}"/>
                    </a:ext>
                  </a:extLst>
                </p:cNvPr>
                <p:cNvSpPr/>
                <p:nvPr/>
              </p:nvSpPr>
              <p:spPr>
                <a:xfrm rot="3951415">
                  <a:off x="2529476" y="4812349"/>
                  <a:ext cx="25914" cy="3275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2" name="楕円 801">
                  <a:extLst>
                    <a:ext uri="{FF2B5EF4-FFF2-40B4-BE49-F238E27FC236}">
                      <a16:creationId xmlns:a16="http://schemas.microsoft.com/office/drawing/2014/main" id="{479AF432-8945-4F12-8E7D-0B74A335C3FB}"/>
                    </a:ext>
                  </a:extLst>
                </p:cNvPr>
                <p:cNvSpPr/>
                <p:nvPr/>
              </p:nvSpPr>
              <p:spPr>
                <a:xfrm rot="3951415">
                  <a:off x="2533571" y="4817275"/>
                  <a:ext cx="19118" cy="2659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3" name="楕円 802">
                  <a:extLst>
                    <a:ext uri="{FF2B5EF4-FFF2-40B4-BE49-F238E27FC236}">
                      <a16:creationId xmlns:a16="http://schemas.microsoft.com/office/drawing/2014/main" id="{D4A3CE39-1C69-4AE5-B748-99B250582A98}"/>
                    </a:ext>
                  </a:extLst>
                </p:cNvPr>
                <p:cNvSpPr/>
                <p:nvPr/>
              </p:nvSpPr>
              <p:spPr>
                <a:xfrm rot="3951415">
                  <a:off x="2574521" y="4794081"/>
                  <a:ext cx="20459" cy="290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4" name="楕円 803">
                  <a:extLst>
                    <a:ext uri="{FF2B5EF4-FFF2-40B4-BE49-F238E27FC236}">
                      <a16:creationId xmlns:a16="http://schemas.microsoft.com/office/drawing/2014/main" id="{0782DDF5-D85C-483E-9106-AB298087703C}"/>
                    </a:ext>
                  </a:extLst>
                </p:cNvPr>
                <p:cNvSpPr/>
                <p:nvPr/>
              </p:nvSpPr>
              <p:spPr>
                <a:xfrm rot="3951415">
                  <a:off x="2577857" y="4798289"/>
                  <a:ext cx="15093" cy="2358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5" name="楕円 804">
                  <a:extLst>
                    <a:ext uri="{FF2B5EF4-FFF2-40B4-BE49-F238E27FC236}">
                      <a16:creationId xmlns:a16="http://schemas.microsoft.com/office/drawing/2014/main" id="{869803A4-B369-44C6-812D-BB7F3BF51443}"/>
                    </a:ext>
                  </a:extLst>
                </p:cNvPr>
                <p:cNvSpPr/>
                <p:nvPr/>
              </p:nvSpPr>
              <p:spPr>
                <a:xfrm rot="14174941">
                  <a:off x="2643506" y="4450328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6" name="楕円 805">
                  <a:extLst>
                    <a:ext uri="{FF2B5EF4-FFF2-40B4-BE49-F238E27FC236}">
                      <a16:creationId xmlns:a16="http://schemas.microsoft.com/office/drawing/2014/main" id="{9851757E-D9A7-42B1-A638-F23146018D1B}"/>
                    </a:ext>
                  </a:extLst>
                </p:cNvPr>
                <p:cNvSpPr/>
                <p:nvPr/>
              </p:nvSpPr>
              <p:spPr>
                <a:xfrm rot="14174941">
                  <a:off x="2648463" y="4452716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7" name="楕円 806">
                  <a:extLst>
                    <a:ext uri="{FF2B5EF4-FFF2-40B4-BE49-F238E27FC236}">
                      <a16:creationId xmlns:a16="http://schemas.microsoft.com/office/drawing/2014/main" id="{37ABD1FC-D286-4B5B-93D5-8E08D1960144}"/>
                    </a:ext>
                  </a:extLst>
                </p:cNvPr>
                <p:cNvSpPr/>
                <p:nvPr/>
              </p:nvSpPr>
              <p:spPr>
                <a:xfrm rot="13755044">
                  <a:off x="2582536" y="4498438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8" name="楕円 807">
                  <a:extLst>
                    <a:ext uri="{FF2B5EF4-FFF2-40B4-BE49-F238E27FC236}">
                      <a16:creationId xmlns:a16="http://schemas.microsoft.com/office/drawing/2014/main" id="{9B978ED4-E3EF-4273-9EE8-2E515FA53F77}"/>
                    </a:ext>
                  </a:extLst>
                </p:cNvPr>
                <p:cNvSpPr/>
                <p:nvPr/>
              </p:nvSpPr>
              <p:spPr>
                <a:xfrm rot="13755044">
                  <a:off x="2587709" y="4501185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9" name="楕円 808">
                  <a:extLst>
                    <a:ext uri="{FF2B5EF4-FFF2-40B4-BE49-F238E27FC236}">
                      <a16:creationId xmlns:a16="http://schemas.microsoft.com/office/drawing/2014/main" id="{7F55E750-1A23-4B2C-B6B4-4D1C512AC32C}"/>
                    </a:ext>
                  </a:extLst>
                </p:cNvPr>
                <p:cNvSpPr/>
                <p:nvPr/>
              </p:nvSpPr>
              <p:spPr>
                <a:xfrm rot="13337624">
                  <a:off x="2531940" y="4561915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0" name="楕円 809">
                  <a:extLst>
                    <a:ext uri="{FF2B5EF4-FFF2-40B4-BE49-F238E27FC236}">
                      <a16:creationId xmlns:a16="http://schemas.microsoft.com/office/drawing/2014/main" id="{B3A48382-8389-4925-9901-C216ED27939A}"/>
                    </a:ext>
                  </a:extLst>
                </p:cNvPr>
                <p:cNvSpPr/>
                <p:nvPr/>
              </p:nvSpPr>
              <p:spPr>
                <a:xfrm rot="13337624">
                  <a:off x="2536680" y="4564988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1" name="楕円 810">
                  <a:extLst>
                    <a:ext uri="{FF2B5EF4-FFF2-40B4-BE49-F238E27FC236}">
                      <a16:creationId xmlns:a16="http://schemas.microsoft.com/office/drawing/2014/main" id="{360CF555-5170-436F-BE87-B5D77F554E42}"/>
                    </a:ext>
                  </a:extLst>
                </p:cNvPr>
                <p:cNvSpPr/>
                <p:nvPr/>
              </p:nvSpPr>
              <p:spPr>
                <a:xfrm rot="13337624">
                  <a:off x="2473989" y="4627643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2" name="楕円 811">
                  <a:extLst>
                    <a:ext uri="{FF2B5EF4-FFF2-40B4-BE49-F238E27FC236}">
                      <a16:creationId xmlns:a16="http://schemas.microsoft.com/office/drawing/2014/main" id="{B2A79967-C941-44C7-84FE-097D5E08AEF6}"/>
                    </a:ext>
                  </a:extLst>
                </p:cNvPr>
                <p:cNvSpPr/>
                <p:nvPr/>
              </p:nvSpPr>
              <p:spPr>
                <a:xfrm rot="13337624">
                  <a:off x="2478142" y="4630580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3" name="楕円 812">
                  <a:extLst>
                    <a:ext uri="{FF2B5EF4-FFF2-40B4-BE49-F238E27FC236}">
                      <a16:creationId xmlns:a16="http://schemas.microsoft.com/office/drawing/2014/main" id="{D1193167-4E8F-41B7-BC8C-E9324CCD2357}"/>
                    </a:ext>
                  </a:extLst>
                </p:cNvPr>
                <p:cNvSpPr/>
                <p:nvPr/>
              </p:nvSpPr>
              <p:spPr>
                <a:xfrm rot="13337624">
                  <a:off x="2425681" y="4684377"/>
                  <a:ext cx="46382" cy="550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4" name="楕円 813">
                  <a:extLst>
                    <a:ext uri="{FF2B5EF4-FFF2-40B4-BE49-F238E27FC236}">
                      <a16:creationId xmlns:a16="http://schemas.microsoft.com/office/drawing/2014/main" id="{6A94AE5F-45CA-432F-9CC7-165EDCE67678}"/>
                    </a:ext>
                  </a:extLst>
                </p:cNvPr>
                <p:cNvSpPr/>
                <p:nvPr/>
              </p:nvSpPr>
              <p:spPr>
                <a:xfrm rot="13337624">
                  <a:off x="2429365" y="4686983"/>
                  <a:ext cx="34217" cy="4469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5" name="楕円 814">
                  <a:extLst>
                    <a:ext uri="{FF2B5EF4-FFF2-40B4-BE49-F238E27FC236}">
                      <a16:creationId xmlns:a16="http://schemas.microsoft.com/office/drawing/2014/main" id="{C4CDF4BA-4862-4C5C-BA31-9AB5DE7BA827}"/>
                    </a:ext>
                  </a:extLst>
                </p:cNvPr>
                <p:cNvSpPr/>
                <p:nvPr/>
              </p:nvSpPr>
              <p:spPr>
                <a:xfrm rot="11562161">
                  <a:off x="2407615" y="4742207"/>
                  <a:ext cx="30018" cy="394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6" name="楕円 815">
                  <a:extLst>
                    <a:ext uri="{FF2B5EF4-FFF2-40B4-BE49-F238E27FC236}">
                      <a16:creationId xmlns:a16="http://schemas.microsoft.com/office/drawing/2014/main" id="{4A71C317-D98F-488A-97DC-BF5D9501296D}"/>
                    </a:ext>
                  </a:extLst>
                </p:cNvPr>
                <p:cNvSpPr/>
                <p:nvPr/>
              </p:nvSpPr>
              <p:spPr>
                <a:xfrm rot="11562161">
                  <a:off x="2409267" y="4745372"/>
                  <a:ext cx="22145" cy="3203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7" name="楕円 816">
                  <a:extLst>
                    <a:ext uri="{FF2B5EF4-FFF2-40B4-BE49-F238E27FC236}">
                      <a16:creationId xmlns:a16="http://schemas.microsoft.com/office/drawing/2014/main" id="{0A2674F6-80DA-47A8-8A1A-5ABE0E59378F}"/>
                    </a:ext>
                  </a:extLst>
                </p:cNvPr>
                <p:cNvSpPr/>
                <p:nvPr/>
              </p:nvSpPr>
              <p:spPr>
                <a:xfrm rot="7397634">
                  <a:off x="2423377" y="4787455"/>
                  <a:ext cx="27449" cy="3661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8" name="楕円 817">
                  <a:extLst>
                    <a:ext uri="{FF2B5EF4-FFF2-40B4-BE49-F238E27FC236}">
                      <a16:creationId xmlns:a16="http://schemas.microsoft.com/office/drawing/2014/main" id="{1EA35EB5-F72F-415A-A373-3A119AD51782}"/>
                    </a:ext>
                  </a:extLst>
                </p:cNvPr>
                <p:cNvSpPr/>
                <p:nvPr/>
              </p:nvSpPr>
              <p:spPr>
                <a:xfrm rot="7397634">
                  <a:off x="2425688" y="4792618"/>
                  <a:ext cx="20250" cy="2973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9" name="楕円 818">
                  <a:extLst>
                    <a:ext uri="{FF2B5EF4-FFF2-40B4-BE49-F238E27FC236}">
                      <a16:creationId xmlns:a16="http://schemas.microsoft.com/office/drawing/2014/main" id="{8192E59D-1C78-4340-98FD-49BF0A911566}"/>
                    </a:ext>
                  </a:extLst>
                </p:cNvPr>
                <p:cNvSpPr/>
                <p:nvPr/>
              </p:nvSpPr>
              <p:spPr>
                <a:xfrm rot="8262376" flipH="1">
                  <a:off x="3279438" y="4556002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0" name="楕円 819">
                  <a:extLst>
                    <a:ext uri="{FF2B5EF4-FFF2-40B4-BE49-F238E27FC236}">
                      <a16:creationId xmlns:a16="http://schemas.microsoft.com/office/drawing/2014/main" id="{129CF9A1-15CB-4DA7-9DC8-EA0D07CAF3ED}"/>
                    </a:ext>
                  </a:extLst>
                </p:cNvPr>
                <p:cNvSpPr/>
                <p:nvPr/>
              </p:nvSpPr>
              <p:spPr>
                <a:xfrm rot="8262376" flipH="1">
                  <a:off x="3288995" y="4558939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1" name="楕円 820">
                  <a:extLst>
                    <a:ext uri="{FF2B5EF4-FFF2-40B4-BE49-F238E27FC236}">
                      <a16:creationId xmlns:a16="http://schemas.microsoft.com/office/drawing/2014/main" id="{115DBD91-B3A7-4FB8-BE21-61AF68C411F6}"/>
                    </a:ext>
                  </a:extLst>
                </p:cNvPr>
                <p:cNvSpPr/>
                <p:nvPr/>
              </p:nvSpPr>
              <p:spPr>
                <a:xfrm rot="8262376" flipH="1">
                  <a:off x="3221356" y="4488262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2" name="楕円 821">
                  <a:extLst>
                    <a:ext uri="{FF2B5EF4-FFF2-40B4-BE49-F238E27FC236}">
                      <a16:creationId xmlns:a16="http://schemas.microsoft.com/office/drawing/2014/main" id="{FC018A07-F14B-40E6-84CA-4A166F4FBAF7}"/>
                    </a:ext>
                  </a:extLst>
                </p:cNvPr>
                <p:cNvSpPr/>
                <p:nvPr/>
              </p:nvSpPr>
              <p:spPr>
                <a:xfrm rot="8262376" flipH="1">
                  <a:off x="3232026" y="4491335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3" name="楕円 822">
                  <a:extLst>
                    <a:ext uri="{FF2B5EF4-FFF2-40B4-BE49-F238E27FC236}">
                      <a16:creationId xmlns:a16="http://schemas.microsoft.com/office/drawing/2014/main" id="{767A2121-3370-4FD6-A6D4-494B37B50C90}"/>
                    </a:ext>
                  </a:extLst>
                </p:cNvPr>
                <p:cNvSpPr/>
                <p:nvPr/>
              </p:nvSpPr>
              <p:spPr>
                <a:xfrm rot="7844956" flipH="1">
                  <a:off x="3158267" y="4423593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4" name="楕円 823">
                  <a:extLst>
                    <a:ext uri="{FF2B5EF4-FFF2-40B4-BE49-F238E27FC236}">
                      <a16:creationId xmlns:a16="http://schemas.microsoft.com/office/drawing/2014/main" id="{36926776-94FB-4EA6-B0D2-703E9499D54E}"/>
                    </a:ext>
                  </a:extLst>
                </p:cNvPr>
                <p:cNvSpPr/>
                <p:nvPr/>
              </p:nvSpPr>
              <p:spPr>
                <a:xfrm rot="7844956" flipH="1">
                  <a:off x="3168504" y="4426340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5" name="楕円 824">
                  <a:extLst>
                    <a:ext uri="{FF2B5EF4-FFF2-40B4-BE49-F238E27FC236}">
                      <a16:creationId xmlns:a16="http://schemas.microsoft.com/office/drawing/2014/main" id="{52B3CCA6-CB2F-471A-9C80-1358CE345891}"/>
                    </a:ext>
                  </a:extLst>
                </p:cNvPr>
                <p:cNvSpPr/>
                <p:nvPr/>
              </p:nvSpPr>
              <p:spPr>
                <a:xfrm rot="8262376" flipH="1">
                  <a:off x="3318138" y="4622017"/>
                  <a:ext cx="46382" cy="550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6" name="楕円 825">
                  <a:extLst>
                    <a:ext uri="{FF2B5EF4-FFF2-40B4-BE49-F238E27FC236}">
                      <a16:creationId xmlns:a16="http://schemas.microsoft.com/office/drawing/2014/main" id="{30A0E736-890E-4CCF-962B-61263FB683CE}"/>
                    </a:ext>
                  </a:extLst>
                </p:cNvPr>
                <p:cNvSpPr/>
                <p:nvPr/>
              </p:nvSpPr>
              <p:spPr>
                <a:xfrm rot="8262376" flipH="1">
                  <a:off x="3326618" y="4624623"/>
                  <a:ext cx="34217" cy="4469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7" name="楕円 826">
                  <a:extLst>
                    <a:ext uri="{FF2B5EF4-FFF2-40B4-BE49-F238E27FC236}">
                      <a16:creationId xmlns:a16="http://schemas.microsoft.com/office/drawing/2014/main" id="{7B773555-37D0-45DA-9D00-C40E23FA54E0}"/>
                    </a:ext>
                  </a:extLst>
                </p:cNvPr>
                <p:cNvSpPr/>
                <p:nvPr/>
              </p:nvSpPr>
              <p:spPr>
                <a:xfrm rot="9218402" flipH="1">
                  <a:off x="3356021" y="4680553"/>
                  <a:ext cx="42238" cy="468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8" name="楕円 827">
                  <a:extLst>
                    <a:ext uri="{FF2B5EF4-FFF2-40B4-BE49-F238E27FC236}">
                      <a16:creationId xmlns:a16="http://schemas.microsoft.com/office/drawing/2014/main" id="{55848FBF-F4FD-4AB9-9A23-CBAE211872D6}"/>
                    </a:ext>
                  </a:extLst>
                </p:cNvPr>
                <p:cNvSpPr/>
                <p:nvPr/>
              </p:nvSpPr>
              <p:spPr>
                <a:xfrm rot="9218402" flipH="1">
                  <a:off x="3364236" y="4683352"/>
                  <a:ext cx="31160" cy="3808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9" name="楕円 828">
                  <a:extLst>
                    <a:ext uri="{FF2B5EF4-FFF2-40B4-BE49-F238E27FC236}">
                      <a16:creationId xmlns:a16="http://schemas.microsoft.com/office/drawing/2014/main" id="{B2A44FE7-1797-47E3-B91D-5EE6A01906D1}"/>
                    </a:ext>
                  </a:extLst>
                </p:cNvPr>
                <p:cNvSpPr/>
                <p:nvPr/>
              </p:nvSpPr>
              <p:spPr>
                <a:xfrm rot="10037839" flipH="1">
                  <a:off x="3383136" y="4741580"/>
                  <a:ext cx="30018" cy="394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0" name="楕円 829">
                  <a:extLst>
                    <a:ext uri="{FF2B5EF4-FFF2-40B4-BE49-F238E27FC236}">
                      <a16:creationId xmlns:a16="http://schemas.microsoft.com/office/drawing/2014/main" id="{CD1766E4-F0FD-4DD2-A19F-0572140DF210}"/>
                    </a:ext>
                  </a:extLst>
                </p:cNvPr>
                <p:cNvSpPr/>
                <p:nvPr/>
              </p:nvSpPr>
              <p:spPr>
                <a:xfrm rot="10037839" flipH="1">
                  <a:off x="3389356" y="4744745"/>
                  <a:ext cx="22145" cy="3203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1" name="楕円 830">
                  <a:extLst>
                    <a:ext uri="{FF2B5EF4-FFF2-40B4-BE49-F238E27FC236}">
                      <a16:creationId xmlns:a16="http://schemas.microsoft.com/office/drawing/2014/main" id="{4C3CEF51-AD62-4BE2-B435-1A1C75AE3BB2}"/>
                    </a:ext>
                  </a:extLst>
                </p:cNvPr>
                <p:cNvSpPr/>
                <p:nvPr/>
              </p:nvSpPr>
              <p:spPr>
                <a:xfrm rot="12279533" flipH="1">
                  <a:off x="3367944" y="4799009"/>
                  <a:ext cx="32365" cy="3827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2" name="楕円 831">
                  <a:extLst>
                    <a:ext uri="{FF2B5EF4-FFF2-40B4-BE49-F238E27FC236}">
                      <a16:creationId xmlns:a16="http://schemas.microsoft.com/office/drawing/2014/main" id="{59ADB0B9-0F76-4D74-957E-FC1066109378}"/>
                    </a:ext>
                  </a:extLst>
                </p:cNvPr>
                <p:cNvSpPr/>
                <p:nvPr/>
              </p:nvSpPr>
              <p:spPr>
                <a:xfrm rot="12279533" flipH="1">
                  <a:off x="3376043" y="4803784"/>
                  <a:ext cx="22253" cy="3108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3" name="楕円 832">
                  <a:extLst>
                    <a:ext uri="{FF2B5EF4-FFF2-40B4-BE49-F238E27FC236}">
                      <a16:creationId xmlns:a16="http://schemas.microsoft.com/office/drawing/2014/main" id="{A7A83832-9A5D-41D5-B5FF-DD7D97CFCFD5}"/>
                    </a:ext>
                  </a:extLst>
                </p:cNvPr>
                <p:cNvSpPr/>
                <p:nvPr/>
              </p:nvSpPr>
              <p:spPr>
                <a:xfrm rot="15127685" flipH="1">
                  <a:off x="3323977" y="4826361"/>
                  <a:ext cx="24020" cy="3861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4" name="楕円 833">
                  <a:extLst>
                    <a:ext uri="{FF2B5EF4-FFF2-40B4-BE49-F238E27FC236}">
                      <a16:creationId xmlns:a16="http://schemas.microsoft.com/office/drawing/2014/main" id="{ED2FB6AB-8A55-46BB-86AC-777BF0D329BB}"/>
                    </a:ext>
                  </a:extLst>
                </p:cNvPr>
                <p:cNvSpPr/>
                <p:nvPr/>
              </p:nvSpPr>
              <p:spPr>
                <a:xfrm rot="15127685" flipH="1">
                  <a:off x="3327674" y="4831897"/>
                  <a:ext cx="17721" cy="3135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5" name="楕円 834">
                  <a:extLst>
                    <a:ext uri="{FF2B5EF4-FFF2-40B4-BE49-F238E27FC236}">
                      <a16:creationId xmlns:a16="http://schemas.microsoft.com/office/drawing/2014/main" id="{3B493063-9F8D-4C4D-906D-04C2AD7035F9}"/>
                    </a:ext>
                  </a:extLst>
                </p:cNvPr>
                <p:cNvSpPr/>
                <p:nvPr/>
              </p:nvSpPr>
              <p:spPr>
                <a:xfrm rot="17648585" flipH="1">
                  <a:off x="3266957" y="4824558"/>
                  <a:ext cx="27510" cy="3476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6" name="楕円 835">
                  <a:extLst>
                    <a:ext uri="{FF2B5EF4-FFF2-40B4-BE49-F238E27FC236}">
                      <a16:creationId xmlns:a16="http://schemas.microsoft.com/office/drawing/2014/main" id="{0648974A-E372-4007-9B27-68A31ECDCED5}"/>
                    </a:ext>
                  </a:extLst>
                </p:cNvPr>
                <p:cNvSpPr/>
                <p:nvPr/>
              </p:nvSpPr>
              <p:spPr>
                <a:xfrm rot="17648585" flipH="1">
                  <a:off x="3269824" y="4829787"/>
                  <a:ext cx="20295" cy="2823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7" name="楕円 836">
                  <a:extLst>
                    <a:ext uri="{FF2B5EF4-FFF2-40B4-BE49-F238E27FC236}">
                      <a16:creationId xmlns:a16="http://schemas.microsoft.com/office/drawing/2014/main" id="{4936BEA0-16F7-4C80-AFEE-ED9866DACC1E}"/>
                    </a:ext>
                  </a:extLst>
                </p:cNvPr>
                <p:cNvSpPr/>
                <p:nvPr/>
              </p:nvSpPr>
              <p:spPr>
                <a:xfrm rot="17648585" flipH="1">
                  <a:off x="3217377" y="4812350"/>
                  <a:ext cx="25914" cy="3275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8" name="楕円 837">
                  <a:extLst>
                    <a:ext uri="{FF2B5EF4-FFF2-40B4-BE49-F238E27FC236}">
                      <a16:creationId xmlns:a16="http://schemas.microsoft.com/office/drawing/2014/main" id="{55FB4199-40D4-4201-97D0-581CC0D694CE}"/>
                    </a:ext>
                  </a:extLst>
                </p:cNvPr>
                <p:cNvSpPr/>
                <p:nvPr/>
              </p:nvSpPr>
              <p:spPr>
                <a:xfrm rot="17648585" flipH="1">
                  <a:off x="3220078" y="4817276"/>
                  <a:ext cx="19118" cy="2659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9" name="楕円 838">
                  <a:extLst>
                    <a:ext uri="{FF2B5EF4-FFF2-40B4-BE49-F238E27FC236}">
                      <a16:creationId xmlns:a16="http://schemas.microsoft.com/office/drawing/2014/main" id="{04FFCE66-A0A5-47F1-B42D-30DA3C1E2D98}"/>
                    </a:ext>
                  </a:extLst>
                </p:cNvPr>
                <p:cNvSpPr/>
                <p:nvPr/>
              </p:nvSpPr>
              <p:spPr>
                <a:xfrm rot="17648585" flipH="1">
                  <a:off x="3177787" y="4794082"/>
                  <a:ext cx="20459" cy="290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0" name="楕円 839">
                  <a:extLst>
                    <a:ext uri="{FF2B5EF4-FFF2-40B4-BE49-F238E27FC236}">
                      <a16:creationId xmlns:a16="http://schemas.microsoft.com/office/drawing/2014/main" id="{B7137C24-D847-491C-B2F8-1238FDD4C332}"/>
                    </a:ext>
                  </a:extLst>
                </p:cNvPr>
                <p:cNvSpPr/>
                <p:nvPr/>
              </p:nvSpPr>
              <p:spPr>
                <a:xfrm rot="17648585" flipH="1">
                  <a:off x="3179817" y="4798290"/>
                  <a:ext cx="15093" cy="2358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1" name="楕円 840">
                  <a:extLst>
                    <a:ext uri="{FF2B5EF4-FFF2-40B4-BE49-F238E27FC236}">
                      <a16:creationId xmlns:a16="http://schemas.microsoft.com/office/drawing/2014/main" id="{9DC1E4F1-F67B-42C0-B1AB-B04B307F802B}"/>
                    </a:ext>
                  </a:extLst>
                </p:cNvPr>
                <p:cNvSpPr/>
                <p:nvPr/>
              </p:nvSpPr>
              <p:spPr>
                <a:xfrm rot="7425059" flipH="1">
                  <a:off x="3076988" y="4450329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2" name="楕円 841">
                  <a:extLst>
                    <a:ext uri="{FF2B5EF4-FFF2-40B4-BE49-F238E27FC236}">
                      <a16:creationId xmlns:a16="http://schemas.microsoft.com/office/drawing/2014/main" id="{66A86A8F-E611-439A-BDFE-63CC026808DC}"/>
                    </a:ext>
                  </a:extLst>
                </p:cNvPr>
                <p:cNvSpPr/>
                <p:nvPr/>
              </p:nvSpPr>
              <p:spPr>
                <a:xfrm rot="7425059" flipH="1">
                  <a:off x="3085742" y="4452717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3" name="楕円 842">
                  <a:extLst>
                    <a:ext uri="{FF2B5EF4-FFF2-40B4-BE49-F238E27FC236}">
                      <a16:creationId xmlns:a16="http://schemas.microsoft.com/office/drawing/2014/main" id="{DCC24040-818D-4CBE-840A-C80322386557}"/>
                    </a:ext>
                  </a:extLst>
                </p:cNvPr>
                <p:cNvSpPr/>
                <p:nvPr/>
              </p:nvSpPr>
              <p:spPr>
                <a:xfrm rot="7844956" flipH="1">
                  <a:off x="3131474" y="4498439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4" name="楕円 843">
                  <a:extLst>
                    <a:ext uri="{FF2B5EF4-FFF2-40B4-BE49-F238E27FC236}">
                      <a16:creationId xmlns:a16="http://schemas.microsoft.com/office/drawing/2014/main" id="{A20F92CA-E57A-4D7C-BA24-B829954EE8FB}"/>
                    </a:ext>
                  </a:extLst>
                </p:cNvPr>
                <p:cNvSpPr/>
                <p:nvPr/>
              </p:nvSpPr>
              <p:spPr>
                <a:xfrm rot="7844956" flipH="1">
                  <a:off x="3141711" y="4501186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5" name="楕円 844">
                  <a:extLst>
                    <a:ext uri="{FF2B5EF4-FFF2-40B4-BE49-F238E27FC236}">
                      <a16:creationId xmlns:a16="http://schemas.microsoft.com/office/drawing/2014/main" id="{3637ACD3-72DD-4EEA-A270-05C2A8D06678}"/>
                    </a:ext>
                  </a:extLst>
                </p:cNvPr>
                <p:cNvSpPr/>
                <p:nvPr/>
              </p:nvSpPr>
              <p:spPr>
                <a:xfrm rot="8262376" flipH="1">
                  <a:off x="3182070" y="4561916"/>
                  <a:ext cx="58757" cy="6744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6" name="楕円 845">
                  <a:extLst>
                    <a:ext uri="{FF2B5EF4-FFF2-40B4-BE49-F238E27FC236}">
                      <a16:creationId xmlns:a16="http://schemas.microsoft.com/office/drawing/2014/main" id="{F42DD694-18C9-4695-AA39-51CBD490FF5D}"/>
                    </a:ext>
                  </a:extLst>
                </p:cNvPr>
                <p:cNvSpPr/>
                <p:nvPr/>
              </p:nvSpPr>
              <p:spPr>
                <a:xfrm rot="8262376" flipH="1">
                  <a:off x="3192740" y="4564989"/>
                  <a:ext cx="43347" cy="5477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7" name="楕円 846">
                  <a:extLst>
                    <a:ext uri="{FF2B5EF4-FFF2-40B4-BE49-F238E27FC236}">
                      <a16:creationId xmlns:a16="http://schemas.microsoft.com/office/drawing/2014/main" id="{4CAA34E8-0169-4452-98D7-16FC973CCCD1}"/>
                    </a:ext>
                  </a:extLst>
                </p:cNvPr>
                <p:cNvSpPr/>
                <p:nvPr/>
              </p:nvSpPr>
              <p:spPr>
                <a:xfrm rot="8262376" flipH="1">
                  <a:off x="3246506" y="4627644"/>
                  <a:ext cx="52272" cy="62024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8" name="楕円 847">
                  <a:extLst>
                    <a:ext uri="{FF2B5EF4-FFF2-40B4-BE49-F238E27FC236}">
                      <a16:creationId xmlns:a16="http://schemas.microsoft.com/office/drawing/2014/main" id="{D03A0C76-E0F4-48F5-9BEC-F634E1C30EA2}"/>
                    </a:ext>
                  </a:extLst>
                </p:cNvPr>
                <p:cNvSpPr/>
                <p:nvPr/>
              </p:nvSpPr>
              <p:spPr>
                <a:xfrm rot="8262376" flipH="1">
                  <a:off x="3256063" y="4630581"/>
                  <a:ext cx="38563" cy="503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9" name="楕円 848">
                  <a:extLst>
                    <a:ext uri="{FF2B5EF4-FFF2-40B4-BE49-F238E27FC236}">
                      <a16:creationId xmlns:a16="http://schemas.microsoft.com/office/drawing/2014/main" id="{3B78C7BB-DFFD-4111-876A-6FA9E8506D7F}"/>
                    </a:ext>
                  </a:extLst>
                </p:cNvPr>
                <p:cNvSpPr/>
                <p:nvPr/>
              </p:nvSpPr>
              <p:spPr>
                <a:xfrm rot="8262376" flipH="1">
                  <a:off x="3300704" y="4684378"/>
                  <a:ext cx="46382" cy="5503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0" name="楕円 849">
                  <a:extLst>
                    <a:ext uri="{FF2B5EF4-FFF2-40B4-BE49-F238E27FC236}">
                      <a16:creationId xmlns:a16="http://schemas.microsoft.com/office/drawing/2014/main" id="{FD2239DC-9905-4CD8-B9A3-72640D327186}"/>
                    </a:ext>
                  </a:extLst>
                </p:cNvPr>
                <p:cNvSpPr/>
                <p:nvPr/>
              </p:nvSpPr>
              <p:spPr>
                <a:xfrm rot="8262376" flipH="1">
                  <a:off x="3309185" y="4686984"/>
                  <a:ext cx="34217" cy="4469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1" name="楕円 850">
                  <a:extLst>
                    <a:ext uri="{FF2B5EF4-FFF2-40B4-BE49-F238E27FC236}">
                      <a16:creationId xmlns:a16="http://schemas.microsoft.com/office/drawing/2014/main" id="{91C4D27C-BED1-40FC-B2FB-5BE065980D7F}"/>
                    </a:ext>
                  </a:extLst>
                </p:cNvPr>
                <p:cNvSpPr/>
                <p:nvPr/>
              </p:nvSpPr>
              <p:spPr>
                <a:xfrm rot="10037839" flipH="1">
                  <a:off x="3335134" y="4742208"/>
                  <a:ext cx="30018" cy="3944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2" name="楕円 851">
                  <a:extLst>
                    <a:ext uri="{FF2B5EF4-FFF2-40B4-BE49-F238E27FC236}">
                      <a16:creationId xmlns:a16="http://schemas.microsoft.com/office/drawing/2014/main" id="{7D559A1D-9169-4A7C-87F0-B4715592A4AC}"/>
                    </a:ext>
                  </a:extLst>
                </p:cNvPr>
                <p:cNvSpPr/>
                <p:nvPr/>
              </p:nvSpPr>
              <p:spPr>
                <a:xfrm rot="10037839" flipH="1">
                  <a:off x="3341354" y="4745373"/>
                  <a:ext cx="22145" cy="3203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3" name="楕円 852">
                  <a:extLst>
                    <a:ext uri="{FF2B5EF4-FFF2-40B4-BE49-F238E27FC236}">
                      <a16:creationId xmlns:a16="http://schemas.microsoft.com/office/drawing/2014/main" id="{B91A27C7-1327-452F-9C41-90CF0DE258F1}"/>
                    </a:ext>
                  </a:extLst>
                </p:cNvPr>
                <p:cNvSpPr/>
                <p:nvPr/>
              </p:nvSpPr>
              <p:spPr>
                <a:xfrm rot="14202366" flipH="1">
                  <a:off x="3321941" y="4787456"/>
                  <a:ext cx="27449" cy="3661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4" name="楕円 853">
                  <a:extLst>
                    <a:ext uri="{FF2B5EF4-FFF2-40B4-BE49-F238E27FC236}">
                      <a16:creationId xmlns:a16="http://schemas.microsoft.com/office/drawing/2014/main" id="{5AE76926-4AA8-4DA4-8235-C558513A9BDA}"/>
                    </a:ext>
                  </a:extLst>
                </p:cNvPr>
                <p:cNvSpPr/>
                <p:nvPr/>
              </p:nvSpPr>
              <p:spPr>
                <a:xfrm rot="14202366" flipH="1">
                  <a:off x="3326829" y="4792619"/>
                  <a:ext cx="20250" cy="2973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5" name="フリーフォーム: 図形 854">
                  <a:extLst>
                    <a:ext uri="{FF2B5EF4-FFF2-40B4-BE49-F238E27FC236}">
                      <a16:creationId xmlns:a16="http://schemas.microsoft.com/office/drawing/2014/main" id="{A454B5B8-5CCC-46B4-92C6-7E1D8E20189E}"/>
                    </a:ext>
                  </a:extLst>
                </p:cNvPr>
                <p:cNvSpPr/>
                <p:nvPr/>
              </p:nvSpPr>
              <p:spPr>
                <a:xfrm>
                  <a:off x="2524880" y="3461752"/>
                  <a:ext cx="715892" cy="995563"/>
                </a:xfrm>
                <a:custGeom>
                  <a:avLst/>
                  <a:gdLst>
                    <a:gd name="connsiteX0" fmla="*/ 357946 w 715892"/>
                    <a:gd name="connsiteY0" fmla="*/ 0 h 995563"/>
                    <a:gd name="connsiteX1" fmla="*/ 715892 w 715892"/>
                    <a:gd name="connsiteY1" fmla="*/ 469783 h 995563"/>
                    <a:gd name="connsiteX2" fmla="*/ 611052 w 715892"/>
                    <a:gd name="connsiteY2" fmla="*/ 801969 h 995563"/>
                    <a:gd name="connsiteX3" fmla="*/ 595524 w 715892"/>
                    <a:gd name="connsiteY3" fmla="*/ 818785 h 995563"/>
                    <a:gd name="connsiteX4" fmla="*/ 600312 w 715892"/>
                    <a:gd name="connsiteY4" fmla="*/ 860313 h 995563"/>
                    <a:gd name="connsiteX5" fmla="*/ 559823 w 715892"/>
                    <a:gd name="connsiteY5" fmla="*/ 976206 h 995563"/>
                    <a:gd name="connsiteX6" fmla="*/ 541557 w 715892"/>
                    <a:gd name="connsiteY6" fmla="*/ 995563 h 995563"/>
                    <a:gd name="connsiteX7" fmla="*/ 497275 w 715892"/>
                    <a:gd name="connsiteY7" fmla="*/ 964018 h 995563"/>
                    <a:gd name="connsiteX8" fmla="*/ 357946 w 715892"/>
                    <a:gd name="connsiteY8" fmla="*/ 927100 h 995563"/>
                    <a:gd name="connsiteX9" fmla="*/ 218617 w 715892"/>
                    <a:gd name="connsiteY9" fmla="*/ 964018 h 995563"/>
                    <a:gd name="connsiteX10" fmla="*/ 180666 w 715892"/>
                    <a:gd name="connsiteY10" fmla="*/ 991053 h 995563"/>
                    <a:gd name="connsiteX11" fmla="*/ 166655 w 715892"/>
                    <a:gd name="connsiteY11" fmla="*/ 976206 h 995563"/>
                    <a:gd name="connsiteX12" fmla="*/ 126167 w 715892"/>
                    <a:gd name="connsiteY12" fmla="*/ 860313 h 995563"/>
                    <a:gd name="connsiteX13" fmla="*/ 129780 w 715892"/>
                    <a:gd name="connsiteY13" fmla="*/ 828975 h 995563"/>
                    <a:gd name="connsiteX14" fmla="*/ 104840 w 715892"/>
                    <a:gd name="connsiteY14" fmla="*/ 801969 h 995563"/>
                    <a:gd name="connsiteX15" fmla="*/ 0 w 715892"/>
                    <a:gd name="connsiteY15" fmla="*/ 469783 h 995563"/>
                    <a:gd name="connsiteX16" fmla="*/ 357946 w 715892"/>
                    <a:gd name="connsiteY16" fmla="*/ 0 h 995563"/>
                    <a:gd name="connsiteX0" fmla="*/ 357946 w 715892"/>
                    <a:gd name="connsiteY0" fmla="*/ 927100 h 1018540"/>
                    <a:gd name="connsiteX1" fmla="*/ 218617 w 715892"/>
                    <a:gd name="connsiteY1" fmla="*/ 964018 h 1018540"/>
                    <a:gd name="connsiteX2" fmla="*/ 180666 w 715892"/>
                    <a:gd name="connsiteY2" fmla="*/ 991053 h 1018540"/>
                    <a:gd name="connsiteX3" fmla="*/ 166655 w 715892"/>
                    <a:gd name="connsiteY3" fmla="*/ 976206 h 1018540"/>
                    <a:gd name="connsiteX4" fmla="*/ 126167 w 715892"/>
                    <a:gd name="connsiteY4" fmla="*/ 860313 h 1018540"/>
                    <a:gd name="connsiteX5" fmla="*/ 129780 w 715892"/>
                    <a:gd name="connsiteY5" fmla="*/ 828975 h 1018540"/>
                    <a:gd name="connsiteX6" fmla="*/ 104840 w 715892"/>
                    <a:gd name="connsiteY6" fmla="*/ 801969 h 1018540"/>
                    <a:gd name="connsiteX7" fmla="*/ 0 w 715892"/>
                    <a:gd name="connsiteY7" fmla="*/ 469783 h 1018540"/>
                    <a:gd name="connsiteX8" fmla="*/ 357946 w 715892"/>
                    <a:gd name="connsiteY8" fmla="*/ 0 h 1018540"/>
                    <a:gd name="connsiteX9" fmla="*/ 715892 w 715892"/>
                    <a:gd name="connsiteY9" fmla="*/ 469783 h 1018540"/>
                    <a:gd name="connsiteX10" fmla="*/ 611052 w 715892"/>
                    <a:gd name="connsiteY10" fmla="*/ 801969 h 1018540"/>
                    <a:gd name="connsiteX11" fmla="*/ 595524 w 715892"/>
                    <a:gd name="connsiteY11" fmla="*/ 818785 h 1018540"/>
                    <a:gd name="connsiteX12" fmla="*/ 600312 w 715892"/>
                    <a:gd name="connsiteY12" fmla="*/ 860313 h 1018540"/>
                    <a:gd name="connsiteX13" fmla="*/ 559823 w 715892"/>
                    <a:gd name="connsiteY13" fmla="*/ 976206 h 1018540"/>
                    <a:gd name="connsiteX14" fmla="*/ 541557 w 715892"/>
                    <a:gd name="connsiteY14" fmla="*/ 995563 h 1018540"/>
                    <a:gd name="connsiteX15" fmla="*/ 497275 w 715892"/>
                    <a:gd name="connsiteY15" fmla="*/ 964018 h 1018540"/>
                    <a:gd name="connsiteX16" fmla="*/ 449386 w 715892"/>
                    <a:gd name="connsiteY16" fmla="*/ 1018540 h 1018540"/>
                    <a:gd name="connsiteX0" fmla="*/ 218617 w 715892"/>
                    <a:gd name="connsiteY0" fmla="*/ 964018 h 1018540"/>
                    <a:gd name="connsiteX1" fmla="*/ 180666 w 715892"/>
                    <a:gd name="connsiteY1" fmla="*/ 991053 h 1018540"/>
                    <a:gd name="connsiteX2" fmla="*/ 166655 w 715892"/>
                    <a:gd name="connsiteY2" fmla="*/ 976206 h 1018540"/>
                    <a:gd name="connsiteX3" fmla="*/ 126167 w 715892"/>
                    <a:gd name="connsiteY3" fmla="*/ 860313 h 1018540"/>
                    <a:gd name="connsiteX4" fmla="*/ 129780 w 715892"/>
                    <a:gd name="connsiteY4" fmla="*/ 828975 h 1018540"/>
                    <a:gd name="connsiteX5" fmla="*/ 104840 w 715892"/>
                    <a:gd name="connsiteY5" fmla="*/ 801969 h 1018540"/>
                    <a:gd name="connsiteX6" fmla="*/ 0 w 715892"/>
                    <a:gd name="connsiteY6" fmla="*/ 469783 h 1018540"/>
                    <a:gd name="connsiteX7" fmla="*/ 357946 w 715892"/>
                    <a:gd name="connsiteY7" fmla="*/ 0 h 1018540"/>
                    <a:gd name="connsiteX8" fmla="*/ 715892 w 715892"/>
                    <a:gd name="connsiteY8" fmla="*/ 469783 h 1018540"/>
                    <a:gd name="connsiteX9" fmla="*/ 611052 w 715892"/>
                    <a:gd name="connsiteY9" fmla="*/ 801969 h 1018540"/>
                    <a:gd name="connsiteX10" fmla="*/ 595524 w 715892"/>
                    <a:gd name="connsiteY10" fmla="*/ 818785 h 1018540"/>
                    <a:gd name="connsiteX11" fmla="*/ 600312 w 715892"/>
                    <a:gd name="connsiteY11" fmla="*/ 860313 h 1018540"/>
                    <a:gd name="connsiteX12" fmla="*/ 559823 w 715892"/>
                    <a:gd name="connsiteY12" fmla="*/ 976206 h 1018540"/>
                    <a:gd name="connsiteX13" fmla="*/ 541557 w 715892"/>
                    <a:gd name="connsiteY13" fmla="*/ 995563 h 1018540"/>
                    <a:gd name="connsiteX14" fmla="*/ 497275 w 715892"/>
                    <a:gd name="connsiteY14" fmla="*/ 964018 h 1018540"/>
                    <a:gd name="connsiteX15" fmla="*/ 449386 w 715892"/>
                    <a:gd name="connsiteY15" fmla="*/ 1018540 h 1018540"/>
                    <a:gd name="connsiteX0" fmla="*/ 218617 w 715892"/>
                    <a:gd name="connsiteY0" fmla="*/ 964018 h 995563"/>
                    <a:gd name="connsiteX1" fmla="*/ 180666 w 715892"/>
                    <a:gd name="connsiteY1" fmla="*/ 991053 h 995563"/>
                    <a:gd name="connsiteX2" fmla="*/ 166655 w 715892"/>
                    <a:gd name="connsiteY2" fmla="*/ 976206 h 995563"/>
                    <a:gd name="connsiteX3" fmla="*/ 126167 w 715892"/>
                    <a:gd name="connsiteY3" fmla="*/ 860313 h 995563"/>
                    <a:gd name="connsiteX4" fmla="*/ 129780 w 715892"/>
                    <a:gd name="connsiteY4" fmla="*/ 828975 h 995563"/>
                    <a:gd name="connsiteX5" fmla="*/ 104840 w 715892"/>
                    <a:gd name="connsiteY5" fmla="*/ 801969 h 995563"/>
                    <a:gd name="connsiteX6" fmla="*/ 0 w 715892"/>
                    <a:gd name="connsiteY6" fmla="*/ 469783 h 995563"/>
                    <a:gd name="connsiteX7" fmla="*/ 357946 w 715892"/>
                    <a:gd name="connsiteY7" fmla="*/ 0 h 995563"/>
                    <a:gd name="connsiteX8" fmla="*/ 715892 w 715892"/>
                    <a:gd name="connsiteY8" fmla="*/ 469783 h 995563"/>
                    <a:gd name="connsiteX9" fmla="*/ 611052 w 715892"/>
                    <a:gd name="connsiteY9" fmla="*/ 801969 h 995563"/>
                    <a:gd name="connsiteX10" fmla="*/ 595524 w 715892"/>
                    <a:gd name="connsiteY10" fmla="*/ 818785 h 995563"/>
                    <a:gd name="connsiteX11" fmla="*/ 600312 w 715892"/>
                    <a:gd name="connsiteY11" fmla="*/ 860313 h 995563"/>
                    <a:gd name="connsiteX12" fmla="*/ 559823 w 715892"/>
                    <a:gd name="connsiteY12" fmla="*/ 976206 h 995563"/>
                    <a:gd name="connsiteX13" fmla="*/ 541557 w 715892"/>
                    <a:gd name="connsiteY13" fmla="*/ 995563 h 995563"/>
                    <a:gd name="connsiteX14" fmla="*/ 497275 w 715892"/>
                    <a:gd name="connsiteY14" fmla="*/ 964018 h 995563"/>
                    <a:gd name="connsiteX0" fmla="*/ 218617 w 715892"/>
                    <a:gd name="connsiteY0" fmla="*/ 964018 h 995563"/>
                    <a:gd name="connsiteX1" fmla="*/ 180666 w 715892"/>
                    <a:gd name="connsiteY1" fmla="*/ 991053 h 995563"/>
                    <a:gd name="connsiteX2" fmla="*/ 166655 w 715892"/>
                    <a:gd name="connsiteY2" fmla="*/ 976206 h 995563"/>
                    <a:gd name="connsiteX3" fmla="*/ 126167 w 715892"/>
                    <a:gd name="connsiteY3" fmla="*/ 860313 h 995563"/>
                    <a:gd name="connsiteX4" fmla="*/ 129780 w 715892"/>
                    <a:gd name="connsiteY4" fmla="*/ 828975 h 995563"/>
                    <a:gd name="connsiteX5" fmla="*/ 104840 w 715892"/>
                    <a:gd name="connsiteY5" fmla="*/ 801969 h 995563"/>
                    <a:gd name="connsiteX6" fmla="*/ 0 w 715892"/>
                    <a:gd name="connsiteY6" fmla="*/ 469783 h 995563"/>
                    <a:gd name="connsiteX7" fmla="*/ 357946 w 715892"/>
                    <a:gd name="connsiteY7" fmla="*/ 0 h 995563"/>
                    <a:gd name="connsiteX8" fmla="*/ 715892 w 715892"/>
                    <a:gd name="connsiteY8" fmla="*/ 469783 h 995563"/>
                    <a:gd name="connsiteX9" fmla="*/ 611052 w 715892"/>
                    <a:gd name="connsiteY9" fmla="*/ 801969 h 995563"/>
                    <a:gd name="connsiteX10" fmla="*/ 595524 w 715892"/>
                    <a:gd name="connsiteY10" fmla="*/ 818785 h 995563"/>
                    <a:gd name="connsiteX11" fmla="*/ 600312 w 715892"/>
                    <a:gd name="connsiteY11" fmla="*/ 860313 h 995563"/>
                    <a:gd name="connsiteX12" fmla="*/ 559823 w 715892"/>
                    <a:gd name="connsiteY12" fmla="*/ 976206 h 995563"/>
                    <a:gd name="connsiteX13" fmla="*/ 541557 w 715892"/>
                    <a:gd name="connsiteY13" fmla="*/ 995563 h 995563"/>
                    <a:gd name="connsiteX0" fmla="*/ 180666 w 715892"/>
                    <a:gd name="connsiteY0" fmla="*/ 991053 h 995563"/>
                    <a:gd name="connsiteX1" fmla="*/ 166655 w 715892"/>
                    <a:gd name="connsiteY1" fmla="*/ 976206 h 995563"/>
                    <a:gd name="connsiteX2" fmla="*/ 126167 w 715892"/>
                    <a:gd name="connsiteY2" fmla="*/ 860313 h 995563"/>
                    <a:gd name="connsiteX3" fmla="*/ 129780 w 715892"/>
                    <a:gd name="connsiteY3" fmla="*/ 828975 h 995563"/>
                    <a:gd name="connsiteX4" fmla="*/ 104840 w 715892"/>
                    <a:gd name="connsiteY4" fmla="*/ 801969 h 995563"/>
                    <a:gd name="connsiteX5" fmla="*/ 0 w 715892"/>
                    <a:gd name="connsiteY5" fmla="*/ 469783 h 995563"/>
                    <a:gd name="connsiteX6" fmla="*/ 357946 w 715892"/>
                    <a:gd name="connsiteY6" fmla="*/ 0 h 995563"/>
                    <a:gd name="connsiteX7" fmla="*/ 715892 w 715892"/>
                    <a:gd name="connsiteY7" fmla="*/ 469783 h 995563"/>
                    <a:gd name="connsiteX8" fmla="*/ 611052 w 715892"/>
                    <a:gd name="connsiteY8" fmla="*/ 801969 h 995563"/>
                    <a:gd name="connsiteX9" fmla="*/ 595524 w 715892"/>
                    <a:gd name="connsiteY9" fmla="*/ 818785 h 995563"/>
                    <a:gd name="connsiteX10" fmla="*/ 600312 w 715892"/>
                    <a:gd name="connsiteY10" fmla="*/ 860313 h 995563"/>
                    <a:gd name="connsiteX11" fmla="*/ 559823 w 715892"/>
                    <a:gd name="connsiteY11" fmla="*/ 976206 h 995563"/>
                    <a:gd name="connsiteX12" fmla="*/ 541557 w 715892"/>
                    <a:gd name="connsiteY12" fmla="*/ 995563 h 995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5892" h="995563">
                      <a:moveTo>
                        <a:pt x="180666" y="991053"/>
                      </a:moveTo>
                      <a:lnTo>
                        <a:pt x="166655" y="976206"/>
                      </a:lnTo>
                      <a:cubicBezTo>
                        <a:pt x="141093" y="943124"/>
                        <a:pt x="126167" y="903242"/>
                        <a:pt x="126167" y="860313"/>
                      </a:cubicBezTo>
                      <a:lnTo>
                        <a:pt x="129780" y="828975"/>
                      </a:lnTo>
                      <a:lnTo>
                        <a:pt x="104840" y="801969"/>
                      </a:lnTo>
                      <a:cubicBezTo>
                        <a:pt x="40064" y="716955"/>
                        <a:pt x="0" y="599510"/>
                        <a:pt x="0" y="469783"/>
                      </a:cubicBezTo>
                      <a:cubicBezTo>
                        <a:pt x="0" y="210329"/>
                        <a:pt x="160258" y="0"/>
                        <a:pt x="357946" y="0"/>
                      </a:cubicBezTo>
                      <a:cubicBezTo>
                        <a:pt x="555635" y="0"/>
                        <a:pt x="715892" y="210329"/>
                        <a:pt x="715892" y="469783"/>
                      </a:cubicBezTo>
                      <a:cubicBezTo>
                        <a:pt x="715892" y="599510"/>
                        <a:pt x="675828" y="716955"/>
                        <a:pt x="611052" y="801969"/>
                      </a:cubicBezTo>
                      <a:lnTo>
                        <a:pt x="595524" y="818785"/>
                      </a:lnTo>
                      <a:lnTo>
                        <a:pt x="600312" y="860313"/>
                      </a:lnTo>
                      <a:cubicBezTo>
                        <a:pt x="600312" y="903242"/>
                        <a:pt x="585386" y="943124"/>
                        <a:pt x="559823" y="976206"/>
                      </a:cubicBezTo>
                      <a:lnTo>
                        <a:pt x="541557" y="995563"/>
                      </a:lnTo>
                    </a:path>
                  </a:pathLst>
                </a:custGeom>
                <a:gradFill>
                  <a:gsLst>
                    <a:gs pos="100000">
                      <a:srgbClr val="C00000"/>
                    </a:gs>
                    <a:gs pos="25655">
                      <a:srgbClr val="FF826D"/>
                    </a:gs>
                    <a:gs pos="17716">
                      <a:srgbClr val="FF997B"/>
                    </a:gs>
                    <a:gs pos="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856" name="グループ化 855">
                  <a:extLst>
                    <a:ext uri="{FF2B5EF4-FFF2-40B4-BE49-F238E27FC236}">
                      <a16:creationId xmlns:a16="http://schemas.microsoft.com/office/drawing/2014/main" id="{118709FF-B5F9-43EF-983E-647C0B19C56D}"/>
                    </a:ext>
                  </a:extLst>
                </p:cNvPr>
                <p:cNvGrpSpPr/>
                <p:nvPr/>
              </p:nvGrpSpPr>
              <p:grpSpPr>
                <a:xfrm>
                  <a:off x="2653799" y="4249824"/>
                  <a:ext cx="473358" cy="90931"/>
                  <a:chOff x="2650550" y="3149316"/>
                  <a:chExt cx="479936" cy="92195"/>
                </a:xfrm>
              </p:grpSpPr>
              <p:sp>
                <p:nvSpPr>
                  <p:cNvPr id="857" name="楕円 856">
                    <a:extLst>
                      <a:ext uri="{FF2B5EF4-FFF2-40B4-BE49-F238E27FC236}">
                        <a16:creationId xmlns:a16="http://schemas.microsoft.com/office/drawing/2014/main" id="{FD8FB517-10F0-41FE-9E4B-F8EFF2570D98}"/>
                      </a:ext>
                    </a:extLst>
                  </p:cNvPr>
                  <p:cNvSpPr/>
                  <p:nvPr/>
                </p:nvSpPr>
                <p:spPr>
                  <a:xfrm>
                    <a:off x="2650550" y="3149316"/>
                    <a:ext cx="74514" cy="92195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58" name="楕円 857">
                    <a:extLst>
                      <a:ext uri="{FF2B5EF4-FFF2-40B4-BE49-F238E27FC236}">
                        <a16:creationId xmlns:a16="http://schemas.microsoft.com/office/drawing/2014/main" id="{6F794960-95E8-440F-AC37-635BD3A48586}"/>
                      </a:ext>
                    </a:extLst>
                  </p:cNvPr>
                  <p:cNvSpPr/>
                  <p:nvPr/>
                </p:nvSpPr>
                <p:spPr>
                  <a:xfrm>
                    <a:off x="3055972" y="3149316"/>
                    <a:ext cx="74514" cy="92195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700241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157D551-27F4-435F-89F1-7FE877491956}"/>
              </a:ext>
            </a:extLst>
          </p:cNvPr>
          <p:cNvSpPr txBox="1"/>
          <p:nvPr/>
        </p:nvSpPr>
        <p:spPr>
          <a:xfrm>
            <a:off x="502166" y="2367171"/>
            <a:ext cx="1118767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6600" b="1" dirty="0">
                <a:latin typeface="+mj-ea"/>
                <a:ea typeface="+mj-ea"/>
              </a:rPr>
              <a:t>特産、名産品で</a:t>
            </a:r>
          </a:p>
          <a:p>
            <a:pPr algn="ctr"/>
            <a:r>
              <a:rPr lang="ja-JP" altLang="en-US" sz="6600" b="1" dirty="0">
                <a:latin typeface="+mj-ea"/>
                <a:ea typeface="+mj-ea"/>
              </a:rPr>
              <a:t>どの都道府県かわかるかな？</a:t>
            </a:r>
            <a:endParaRPr kumimoji="1" lang="ja-JP" altLang="en-US" sz="66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143377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兵庫県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8158D66F-1288-4620-BF9E-B565927BE1A6}"/>
              </a:ext>
            </a:extLst>
          </p:cNvPr>
          <p:cNvSpPr txBox="1"/>
          <p:nvPr/>
        </p:nvSpPr>
        <p:spPr>
          <a:xfrm>
            <a:off x="5557072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たこ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1D8311F0-419D-4599-932E-CDA64113290B}"/>
              </a:ext>
            </a:extLst>
          </p:cNvPr>
          <p:cNvSpPr txBox="1"/>
          <p:nvPr/>
        </p:nvSpPr>
        <p:spPr>
          <a:xfrm>
            <a:off x="1432076" y="4374105"/>
            <a:ext cx="20313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たまねぎ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52456A11-84E1-40D9-BD4A-F8502DEC7425}"/>
              </a:ext>
            </a:extLst>
          </p:cNvPr>
          <p:cNvSpPr txBox="1"/>
          <p:nvPr/>
        </p:nvSpPr>
        <p:spPr>
          <a:xfrm>
            <a:off x="8769336" y="4374105"/>
            <a:ext cx="20313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たこめし</a:t>
            </a:r>
          </a:p>
        </p:txBody>
      </p: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F1679639-9EEE-4DAD-A6AF-BEE0C6D2AEF3}"/>
              </a:ext>
            </a:extLst>
          </p:cNvPr>
          <p:cNvGrpSpPr/>
          <p:nvPr/>
        </p:nvGrpSpPr>
        <p:grpSpPr>
          <a:xfrm>
            <a:off x="8698794" y="1609045"/>
            <a:ext cx="2172406" cy="2457530"/>
            <a:chOff x="1660706" y="1341313"/>
            <a:chExt cx="1584144" cy="1792061"/>
          </a:xfrm>
        </p:grpSpPr>
        <p:sp>
          <p:nvSpPr>
            <p:cNvPr id="32" name="楕円 31">
              <a:extLst>
                <a:ext uri="{FF2B5EF4-FFF2-40B4-BE49-F238E27FC236}">
                  <a16:creationId xmlns:a16="http://schemas.microsoft.com/office/drawing/2014/main" id="{839AEAEB-0C70-42DE-A5AA-98B97A674F46}"/>
                </a:ext>
              </a:extLst>
            </p:cNvPr>
            <p:cNvSpPr/>
            <p:nvPr/>
          </p:nvSpPr>
          <p:spPr>
            <a:xfrm>
              <a:off x="1660706" y="1443348"/>
              <a:ext cx="1584144" cy="1690026"/>
            </a:xfrm>
            <a:prstGeom prst="ellipse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1DC7719D-1E84-4C57-8B55-07FA1ED47D47}"/>
                </a:ext>
              </a:extLst>
            </p:cNvPr>
            <p:cNvSpPr/>
            <p:nvPr/>
          </p:nvSpPr>
          <p:spPr>
            <a:xfrm>
              <a:off x="1698805" y="1341313"/>
              <a:ext cx="1507946" cy="1189916"/>
            </a:xfrm>
            <a:custGeom>
              <a:avLst/>
              <a:gdLst>
                <a:gd name="connsiteX0" fmla="*/ 753973 w 1507946"/>
                <a:gd name="connsiteY0" fmla="*/ 0 h 1189916"/>
                <a:gd name="connsiteX1" fmla="*/ 1492628 w 1507946"/>
                <a:gd name="connsiteY1" fmla="*/ 449702 h 1189916"/>
                <a:gd name="connsiteX2" fmla="*/ 1493718 w 1507946"/>
                <a:gd name="connsiteY2" fmla="*/ 457782 h 1189916"/>
                <a:gd name="connsiteX3" fmla="*/ 1507946 w 1507946"/>
                <a:gd name="connsiteY3" fmla="*/ 549498 h 1189916"/>
                <a:gd name="connsiteX4" fmla="*/ 1506957 w 1507946"/>
                <a:gd name="connsiteY4" fmla="*/ 555876 h 1189916"/>
                <a:gd name="connsiteX5" fmla="*/ 1507946 w 1507946"/>
                <a:gd name="connsiteY5" fmla="*/ 563208 h 1189916"/>
                <a:gd name="connsiteX6" fmla="*/ 1506319 w 1507946"/>
                <a:gd name="connsiteY6" fmla="*/ 575264 h 1189916"/>
                <a:gd name="connsiteX7" fmla="*/ 1507946 w 1507946"/>
                <a:gd name="connsiteY7" fmla="*/ 586150 h 1189916"/>
                <a:gd name="connsiteX8" fmla="*/ 1506612 w 1507946"/>
                <a:gd name="connsiteY8" fmla="*/ 595077 h 1189916"/>
                <a:gd name="connsiteX9" fmla="*/ 1507946 w 1507946"/>
                <a:gd name="connsiteY9" fmla="*/ 605339 h 1189916"/>
                <a:gd name="connsiteX10" fmla="*/ 753973 w 1507946"/>
                <a:gd name="connsiteY10" fmla="*/ 1189916 h 1189916"/>
                <a:gd name="connsiteX11" fmla="*/ 0 w 1507946"/>
                <a:gd name="connsiteY11" fmla="*/ 605339 h 1189916"/>
                <a:gd name="connsiteX12" fmla="*/ 1334 w 1507946"/>
                <a:gd name="connsiteY12" fmla="*/ 595077 h 1189916"/>
                <a:gd name="connsiteX13" fmla="*/ 0 w 1507946"/>
                <a:gd name="connsiteY13" fmla="*/ 586150 h 1189916"/>
                <a:gd name="connsiteX14" fmla="*/ 1627 w 1507946"/>
                <a:gd name="connsiteY14" fmla="*/ 575264 h 1189916"/>
                <a:gd name="connsiteX15" fmla="*/ 0 w 1507946"/>
                <a:gd name="connsiteY15" fmla="*/ 563208 h 1189916"/>
                <a:gd name="connsiteX16" fmla="*/ 990 w 1507946"/>
                <a:gd name="connsiteY16" fmla="*/ 555876 h 1189916"/>
                <a:gd name="connsiteX17" fmla="*/ 0 w 1507946"/>
                <a:gd name="connsiteY17" fmla="*/ 549498 h 1189916"/>
                <a:gd name="connsiteX18" fmla="*/ 14228 w 1507946"/>
                <a:gd name="connsiteY18" fmla="*/ 457782 h 1189916"/>
                <a:gd name="connsiteX19" fmla="*/ 15318 w 1507946"/>
                <a:gd name="connsiteY19" fmla="*/ 449702 h 1189916"/>
                <a:gd name="connsiteX20" fmla="*/ 753973 w 1507946"/>
                <a:gd name="connsiteY20" fmla="*/ 0 h 118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07946" h="1189916">
                  <a:moveTo>
                    <a:pt x="753973" y="0"/>
                  </a:moveTo>
                  <a:cubicBezTo>
                    <a:pt x="1118330" y="0"/>
                    <a:pt x="1422323" y="193058"/>
                    <a:pt x="1492628" y="449702"/>
                  </a:cubicBezTo>
                  <a:lnTo>
                    <a:pt x="1493718" y="457782"/>
                  </a:lnTo>
                  <a:lnTo>
                    <a:pt x="1507946" y="549498"/>
                  </a:lnTo>
                  <a:lnTo>
                    <a:pt x="1506957" y="555876"/>
                  </a:lnTo>
                  <a:lnTo>
                    <a:pt x="1507946" y="563208"/>
                  </a:lnTo>
                  <a:lnTo>
                    <a:pt x="1506319" y="575264"/>
                  </a:lnTo>
                  <a:lnTo>
                    <a:pt x="1507946" y="586150"/>
                  </a:lnTo>
                  <a:lnTo>
                    <a:pt x="1506612" y="595077"/>
                  </a:lnTo>
                  <a:lnTo>
                    <a:pt x="1507946" y="605339"/>
                  </a:lnTo>
                  <a:cubicBezTo>
                    <a:pt x="1507946" y="928192"/>
                    <a:pt x="1170381" y="1189916"/>
                    <a:pt x="753973" y="1189916"/>
                  </a:cubicBezTo>
                  <a:cubicBezTo>
                    <a:pt x="337565" y="1189916"/>
                    <a:pt x="0" y="928192"/>
                    <a:pt x="0" y="605339"/>
                  </a:cubicBezTo>
                  <a:lnTo>
                    <a:pt x="1334" y="595077"/>
                  </a:lnTo>
                  <a:lnTo>
                    <a:pt x="0" y="586150"/>
                  </a:lnTo>
                  <a:lnTo>
                    <a:pt x="1627" y="575264"/>
                  </a:lnTo>
                  <a:lnTo>
                    <a:pt x="0" y="563208"/>
                  </a:lnTo>
                  <a:lnTo>
                    <a:pt x="990" y="555876"/>
                  </a:lnTo>
                  <a:lnTo>
                    <a:pt x="0" y="549498"/>
                  </a:lnTo>
                  <a:lnTo>
                    <a:pt x="14228" y="457782"/>
                  </a:lnTo>
                  <a:lnTo>
                    <a:pt x="15318" y="449702"/>
                  </a:lnTo>
                  <a:cubicBezTo>
                    <a:pt x="85623" y="193058"/>
                    <a:pt x="389616" y="0"/>
                    <a:pt x="75397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4" name="楕円 33">
              <a:extLst>
                <a:ext uri="{FF2B5EF4-FFF2-40B4-BE49-F238E27FC236}">
                  <a16:creationId xmlns:a16="http://schemas.microsoft.com/office/drawing/2014/main" id="{B70DE267-643A-4835-B028-C9B90D96EDD0}"/>
                </a:ext>
              </a:extLst>
            </p:cNvPr>
            <p:cNvSpPr/>
            <p:nvPr/>
          </p:nvSpPr>
          <p:spPr>
            <a:xfrm>
              <a:off x="1762305" y="1409701"/>
              <a:ext cx="1380946" cy="958476"/>
            </a:xfrm>
            <a:prstGeom prst="ellipse">
              <a:avLst/>
            </a:prstGeom>
            <a:gradFill flip="none" rotWithShape="1">
              <a:gsLst>
                <a:gs pos="0">
                  <a:srgbClr val="663300"/>
                </a:gs>
                <a:gs pos="50000">
                  <a:srgbClr val="ED7D31">
                    <a:lumMod val="50000"/>
                  </a:srgbClr>
                </a:gs>
                <a:gs pos="100000">
                  <a:srgbClr val="663300"/>
                </a:gs>
              </a:gsLst>
              <a:lin ang="1080000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A40C8209-2CAE-4821-8EED-109C66625D2D}"/>
                </a:ext>
              </a:extLst>
            </p:cNvPr>
            <p:cNvSpPr/>
            <p:nvPr/>
          </p:nvSpPr>
          <p:spPr>
            <a:xfrm>
              <a:off x="1822614" y="1501304"/>
              <a:ext cx="1252863" cy="822424"/>
            </a:xfrm>
            <a:custGeom>
              <a:avLst/>
              <a:gdLst>
                <a:gd name="connsiteX0" fmla="*/ 1184052 w 1252863"/>
                <a:gd name="connsiteY0" fmla="*/ 287349 h 822424"/>
                <a:gd name="connsiteX1" fmla="*/ 1197537 w 1252863"/>
                <a:gd name="connsiteY1" fmla="*/ 309291 h 822424"/>
                <a:gd name="connsiteX2" fmla="*/ 1196770 w 1252863"/>
                <a:gd name="connsiteY2" fmla="*/ 301564 h 822424"/>
                <a:gd name="connsiteX3" fmla="*/ 1200299 w 1252863"/>
                <a:gd name="connsiteY3" fmla="*/ 290227 h 822424"/>
                <a:gd name="connsiteX4" fmla="*/ 1199727 w 1252863"/>
                <a:gd name="connsiteY4" fmla="*/ 290518 h 822424"/>
                <a:gd name="connsiteX5" fmla="*/ 1161989 w 1252863"/>
                <a:gd name="connsiteY5" fmla="*/ 212822 h 822424"/>
                <a:gd name="connsiteX6" fmla="*/ 1144960 w 1252863"/>
                <a:gd name="connsiteY6" fmla="*/ 221461 h 822424"/>
                <a:gd name="connsiteX7" fmla="*/ 1131685 w 1252863"/>
                <a:gd name="connsiteY7" fmla="*/ 218777 h 822424"/>
                <a:gd name="connsiteX8" fmla="*/ 1137597 w 1252863"/>
                <a:gd name="connsiteY8" fmla="*/ 224569 h 822424"/>
                <a:gd name="connsiteX9" fmla="*/ 1140957 w 1252863"/>
                <a:gd name="connsiteY9" fmla="*/ 222865 h 822424"/>
                <a:gd name="connsiteX10" fmla="*/ 1162173 w 1252863"/>
                <a:gd name="connsiteY10" fmla="*/ 227154 h 822424"/>
                <a:gd name="connsiteX11" fmla="*/ 1161050 w 1252863"/>
                <a:gd name="connsiteY11" fmla="*/ 215839 h 822424"/>
                <a:gd name="connsiteX12" fmla="*/ 759009 w 1252863"/>
                <a:gd name="connsiteY12" fmla="*/ 44529 h 822424"/>
                <a:gd name="connsiteX13" fmla="*/ 754727 w 1252863"/>
                <a:gd name="connsiteY13" fmla="*/ 50346 h 822424"/>
                <a:gd name="connsiteX14" fmla="*/ 756754 w 1252863"/>
                <a:gd name="connsiteY14" fmla="*/ 50754 h 822424"/>
                <a:gd name="connsiteX15" fmla="*/ 623166 w 1252863"/>
                <a:gd name="connsiteY15" fmla="*/ 263 h 822424"/>
                <a:gd name="connsiteX16" fmla="*/ 663857 w 1252863"/>
                <a:gd name="connsiteY16" fmla="*/ 5716 h 822424"/>
                <a:gd name="connsiteX17" fmla="*/ 677725 w 1252863"/>
                <a:gd name="connsiteY17" fmla="*/ 20055 h 822424"/>
                <a:gd name="connsiteX18" fmla="*/ 706511 w 1252863"/>
                <a:gd name="connsiteY18" fmla="*/ 12169 h 822424"/>
                <a:gd name="connsiteX19" fmla="*/ 747202 w 1252863"/>
                <a:gd name="connsiteY19" fmla="*/ 17622 h 822424"/>
                <a:gd name="connsiteX20" fmla="*/ 764756 w 1252863"/>
                <a:gd name="connsiteY20" fmla="*/ 35773 h 822424"/>
                <a:gd name="connsiteX21" fmla="*/ 796343 w 1252863"/>
                <a:gd name="connsiteY21" fmla="*/ 16217 h 822424"/>
                <a:gd name="connsiteX22" fmla="*/ 859383 w 1252863"/>
                <a:gd name="connsiteY22" fmla="*/ 22654 h 822424"/>
                <a:gd name="connsiteX23" fmla="*/ 850588 w 1252863"/>
                <a:gd name="connsiteY23" fmla="*/ 46930 h 822424"/>
                <a:gd name="connsiteX24" fmla="*/ 848762 w 1252863"/>
                <a:gd name="connsiteY24" fmla="*/ 48060 h 822424"/>
                <a:gd name="connsiteX25" fmla="*/ 878372 w 1252863"/>
                <a:gd name="connsiteY25" fmla="*/ 45639 h 822424"/>
                <a:gd name="connsiteX26" fmla="*/ 917354 w 1252863"/>
                <a:gd name="connsiteY26" fmla="*/ 58517 h 822424"/>
                <a:gd name="connsiteX27" fmla="*/ 929565 w 1252863"/>
                <a:gd name="connsiteY27" fmla="*/ 77038 h 822424"/>
                <a:gd name="connsiteX28" fmla="*/ 964098 w 1252863"/>
                <a:gd name="connsiteY28" fmla="*/ 74214 h 822424"/>
                <a:gd name="connsiteX29" fmla="*/ 1003080 w 1252863"/>
                <a:gd name="connsiteY29" fmla="*/ 87092 h 822424"/>
                <a:gd name="connsiteX30" fmla="*/ 1014565 w 1252863"/>
                <a:gd name="connsiteY30" fmla="*/ 104512 h 822424"/>
                <a:gd name="connsiteX31" fmla="*/ 1022562 w 1252863"/>
                <a:gd name="connsiteY31" fmla="*/ 99561 h 822424"/>
                <a:gd name="connsiteX32" fmla="*/ 1085602 w 1252863"/>
                <a:gd name="connsiteY32" fmla="*/ 105998 h 822424"/>
                <a:gd name="connsiteX33" fmla="*/ 1076807 w 1252863"/>
                <a:gd name="connsiteY33" fmla="*/ 130274 h 822424"/>
                <a:gd name="connsiteX34" fmla="*/ 1070748 w 1252863"/>
                <a:gd name="connsiteY34" fmla="*/ 134025 h 822424"/>
                <a:gd name="connsiteX35" fmla="*/ 1092745 w 1252863"/>
                <a:gd name="connsiteY35" fmla="*/ 146480 h 822424"/>
                <a:gd name="connsiteX36" fmla="*/ 1089824 w 1252863"/>
                <a:gd name="connsiteY36" fmla="*/ 154542 h 822424"/>
                <a:gd name="connsiteX37" fmla="*/ 1126430 w 1252863"/>
                <a:gd name="connsiteY37" fmla="*/ 161943 h 822424"/>
                <a:gd name="connsiteX38" fmla="*/ 1160312 w 1252863"/>
                <a:gd name="connsiteY38" fmla="*/ 185127 h 822424"/>
                <a:gd name="connsiteX39" fmla="*/ 1165462 w 1252863"/>
                <a:gd name="connsiteY39" fmla="*/ 201668 h 822424"/>
                <a:gd name="connsiteX40" fmla="*/ 1173252 w 1252863"/>
                <a:gd name="connsiteY40" fmla="*/ 176640 h 822424"/>
                <a:gd name="connsiteX41" fmla="*/ 1194560 w 1252863"/>
                <a:gd name="connsiteY41" fmla="*/ 162058 h 822424"/>
                <a:gd name="connsiteX42" fmla="*/ 1216546 w 1252863"/>
                <a:gd name="connsiteY42" fmla="*/ 221489 h 822424"/>
                <a:gd name="connsiteX43" fmla="*/ 1207898 w 1252863"/>
                <a:gd name="connsiteY43" fmla="*/ 249270 h 822424"/>
                <a:gd name="connsiteX44" fmla="*/ 1215079 w 1252863"/>
                <a:gd name="connsiteY44" fmla="*/ 254184 h 822424"/>
                <a:gd name="connsiteX45" fmla="*/ 1215393 w 1252863"/>
                <a:gd name="connsiteY45" fmla="*/ 255192 h 822424"/>
                <a:gd name="connsiteX46" fmla="*/ 1219027 w 1252863"/>
                <a:gd name="connsiteY46" fmla="*/ 251132 h 822424"/>
                <a:gd name="connsiteX47" fmla="*/ 1230280 w 1252863"/>
                <a:gd name="connsiteY47" fmla="*/ 247783 h 822424"/>
                <a:gd name="connsiteX48" fmla="*/ 1252266 w 1252863"/>
                <a:gd name="connsiteY48" fmla="*/ 307214 h 822424"/>
                <a:gd name="connsiteX49" fmla="*/ 1218756 w 1252863"/>
                <a:gd name="connsiteY49" fmla="*/ 360995 h 822424"/>
                <a:gd name="connsiteX50" fmla="*/ 1217646 w 1252863"/>
                <a:gd name="connsiteY50" fmla="*/ 360401 h 822424"/>
                <a:gd name="connsiteX51" fmla="*/ 1231737 w 1252863"/>
                <a:gd name="connsiteY51" fmla="*/ 432085 h 822424"/>
                <a:gd name="connsiteX52" fmla="*/ 630164 w 1252863"/>
                <a:gd name="connsiteY52" fmla="*/ 822424 h 822424"/>
                <a:gd name="connsiteX53" fmla="*/ 70318 w 1252863"/>
                <a:gd name="connsiteY53" fmla="*/ 575212 h 822424"/>
                <a:gd name="connsiteX54" fmla="*/ 60424 w 1252863"/>
                <a:gd name="connsiteY54" fmla="*/ 553596 h 822424"/>
                <a:gd name="connsiteX55" fmla="*/ 55569 w 1252863"/>
                <a:gd name="connsiteY55" fmla="*/ 558212 h 822424"/>
                <a:gd name="connsiteX56" fmla="*/ 29856 w 1252863"/>
                <a:gd name="connsiteY56" fmla="*/ 560566 h 822424"/>
                <a:gd name="connsiteX57" fmla="*/ 23246 w 1252863"/>
                <a:gd name="connsiteY57" fmla="*/ 535606 h 822424"/>
                <a:gd name="connsiteX58" fmla="*/ 36465 w 1252863"/>
                <a:gd name="connsiteY58" fmla="*/ 505190 h 822424"/>
                <a:gd name="connsiteX59" fmla="*/ 32894 w 1252863"/>
                <a:gd name="connsiteY59" fmla="*/ 506252 h 822424"/>
                <a:gd name="connsiteX60" fmla="*/ 10908 w 1252863"/>
                <a:gd name="connsiteY60" fmla="*/ 446821 h 822424"/>
                <a:gd name="connsiteX61" fmla="*/ 22632 w 1252863"/>
                <a:gd name="connsiteY61" fmla="*/ 409159 h 822424"/>
                <a:gd name="connsiteX62" fmla="*/ 8798 w 1252863"/>
                <a:gd name="connsiteY62" fmla="*/ 399693 h 822424"/>
                <a:gd name="connsiteX63" fmla="*/ 1122 w 1252863"/>
                <a:gd name="connsiteY63" fmla="*/ 375039 h 822424"/>
                <a:gd name="connsiteX64" fmla="*/ 24150 w 1252863"/>
                <a:gd name="connsiteY64" fmla="*/ 363359 h 822424"/>
                <a:gd name="connsiteX65" fmla="*/ 40093 w 1252863"/>
                <a:gd name="connsiteY65" fmla="*/ 366582 h 822424"/>
                <a:gd name="connsiteX66" fmla="*/ 41625 w 1252863"/>
                <a:gd name="connsiteY66" fmla="*/ 357861 h 822424"/>
                <a:gd name="connsiteX67" fmla="*/ 8799 w 1252863"/>
                <a:gd name="connsiteY67" fmla="*/ 335399 h 822424"/>
                <a:gd name="connsiteX68" fmla="*/ 1123 w 1252863"/>
                <a:gd name="connsiteY68" fmla="*/ 310745 h 822424"/>
                <a:gd name="connsiteX69" fmla="*/ 24151 w 1252863"/>
                <a:gd name="connsiteY69" fmla="*/ 299065 h 822424"/>
                <a:gd name="connsiteX70" fmla="*/ 63965 w 1252863"/>
                <a:gd name="connsiteY70" fmla="*/ 307113 h 822424"/>
                <a:gd name="connsiteX71" fmla="*/ 68278 w 1252863"/>
                <a:gd name="connsiteY71" fmla="*/ 299193 h 822424"/>
                <a:gd name="connsiteX72" fmla="*/ 49350 w 1252863"/>
                <a:gd name="connsiteY72" fmla="*/ 292940 h 822424"/>
                <a:gd name="connsiteX73" fmla="*/ 35138 w 1252863"/>
                <a:gd name="connsiteY73" fmla="*/ 271383 h 822424"/>
                <a:gd name="connsiteX74" fmla="*/ 94940 w 1252863"/>
                <a:gd name="connsiteY74" fmla="*/ 250428 h 822424"/>
                <a:gd name="connsiteX75" fmla="*/ 97981 w 1252863"/>
                <a:gd name="connsiteY75" fmla="*/ 251433 h 822424"/>
                <a:gd name="connsiteX76" fmla="*/ 110700 w 1252863"/>
                <a:gd name="connsiteY76" fmla="*/ 237156 h 822424"/>
                <a:gd name="connsiteX77" fmla="*/ 99357 w 1252863"/>
                <a:gd name="connsiteY77" fmla="*/ 233409 h 822424"/>
                <a:gd name="connsiteX78" fmla="*/ 85145 w 1252863"/>
                <a:gd name="connsiteY78" fmla="*/ 211852 h 822424"/>
                <a:gd name="connsiteX79" fmla="*/ 144947 w 1252863"/>
                <a:gd name="connsiteY79" fmla="*/ 190897 h 822424"/>
                <a:gd name="connsiteX80" fmla="*/ 155869 w 1252863"/>
                <a:gd name="connsiteY80" fmla="*/ 194505 h 822424"/>
                <a:gd name="connsiteX81" fmla="*/ 173338 w 1252863"/>
                <a:gd name="connsiteY81" fmla="*/ 180858 h 822424"/>
                <a:gd name="connsiteX82" fmla="*/ 167886 w 1252863"/>
                <a:gd name="connsiteY82" fmla="*/ 163349 h 822424"/>
                <a:gd name="connsiteX83" fmla="*/ 156506 w 1252863"/>
                <a:gd name="connsiteY83" fmla="*/ 159589 h 822424"/>
                <a:gd name="connsiteX84" fmla="*/ 142294 w 1252863"/>
                <a:gd name="connsiteY84" fmla="*/ 138032 h 822424"/>
                <a:gd name="connsiteX85" fmla="*/ 202096 w 1252863"/>
                <a:gd name="connsiteY85" fmla="*/ 117077 h 822424"/>
                <a:gd name="connsiteX86" fmla="*/ 241078 w 1252863"/>
                <a:gd name="connsiteY86" fmla="*/ 129955 h 822424"/>
                <a:gd name="connsiteX87" fmla="*/ 244977 w 1252863"/>
                <a:gd name="connsiteY87" fmla="*/ 135869 h 822424"/>
                <a:gd name="connsiteX88" fmla="*/ 256393 w 1252863"/>
                <a:gd name="connsiteY88" fmla="*/ 130198 h 822424"/>
                <a:gd name="connsiteX89" fmla="*/ 232636 w 1252863"/>
                <a:gd name="connsiteY89" fmla="*/ 113942 h 822424"/>
                <a:gd name="connsiteX90" fmla="*/ 224960 w 1252863"/>
                <a:gd name="connsiteY90" fmla="*/ 89288 h 822424"/>
                <a:gd name="connsiteX91" fmla="*/ 247988 w 1252863"/>
                <a:gd name="connsiteY91" fmla="*/ 77608 h 822424"/>
                <a:gd name="connsiteX92" fmla="*/ 281713 w 1252863"/>
                <a:gd name="connsiteY92" fmla="*/ 84426 h 822424"/>
                <a:gd name="connsiteX93" fmla="*/ 299291 w 1252863"/>
                <a:gd name="connsiteY93" fmla="*/ 68035 h 822424"/>
                <a:gd name="connsiteX94" fmla="*/ 340209 w 1252863"/>
                <a:gd name="connsiteY94" fmla="*/ 64689 h 822424"/>
                <a:gd name="connsiteX95" fmla="*/ 379191 w 1252863"/>
                <a:gd name="connsiteY95" fmla="*/ 77567 h 822424"/>
                <a:gd name="connsiteX96" fmla="*/ 379622 w 1252863"/>
                <a:gd name="connsiteY96" fmla="*/ 78220 h 822424"/>
                <a:gd name="connsiteX97" fmla="*/ 390238 w 1252863"/>
                <a:gd name="connsiteY97" fmla="*/ 74889 h 822424"/>
                <a:gd name="connsiteX98" fmla="*/ 370749 w 1252863"/>
                <a:gd name="connsiteY98" fmla="*/ 61554 h 822424"/>
                <a:gd name="connsiteX99" fmla="*/ 363074 w 1252863"/>
                <a:gd name="connsiteY99" fmla="*/ 36900 h 822424"/>
                <a:gd name="connsiteX100" fmla="*/ 426341 w 1252863"/>
                <a:gd name="connsiteY100" fmla="*/ 33354 h 822424"/>
                <a:gd name="connsiteX101" fmla="*/ 435160 w 1252863"/>
                <a:gd name="connsiteY101" fmla="*/ 39389 h 822424"/>
                <a:gd name="connsiteX102" fmla="*/ 445458 w 1252863"/>
                <a:gd name="connsiteY102" fmla="*/ 25397 h 822424"/>
                <a:gd name="connsiteX103" fmla="*/ 485053 w 1252863"/>
                <a:gd name="connsiteY103" fmla="*/ 14550 h 822424"/>
                <a:gd name="connsiteX104" fmla="*/ 525744 w 1252863"/>
                <a:gd name="connsiteY104" fmla="*/ 20003 h 822424"/>
                <a:gd name="connsiteX105" fmla="*/ 535297 w 1252863"/>
                <a:gd name="connsiteY105" fmla="*/ 29881 h 822424"/>
                <a:gd name="connsiteX106" fmla="*/ 556491 w 1252863"/>
                <a:gd name="connsiteY106" fmla="*/ 24075 h 822424"/>
                <a:gd name="connsiteX107" fmla="*/ 572454 w 1252863"/>
                <a:gd name="connsiteY107" fmla="*/ 26214 h 822424"/>
                <a:gd name="connsiteX108" fmla="*/ 583571 w 1252863"/>
                <a:gd name="connsiteY108" fmla="*/ 11110 h 822424"/>
                <a:gd name="connsiteX109" fmla="*/ 623166 w 1252863"/>
                <a:gd name="connsiteY109" fmla="*/ 263 h 82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252863" h="822424">
                  <a:moveTo>
                    <a:pt x="1184052" y="287349"/>
                  </a:moveTo>
                  <a:lnTo>
                    <a:pt x="1197537" y="309291"/>
                  </a:lnTo>
                  <a:lnTo>
                    <a:pt x="1196770" y="301564"/>
                  </a:lnTo>
                  <a:lnTo>
                    <a:pt x="1200299" y="290227"/>
                  </a:lnTo>
                  <a:lnTo>
                    <a:pt x="1199727" y="290518"/>
                  </a:lnTo>
                  <a:close/>
                  <a:moveTo>
                    <a:pt x="1161989" y="212822"/>
                  </a:moveTo>
                  <a:lnTo>
                    <a:pt x="1144960" y="221461"/>
                  </a:lnTo>
                  <a:lnTo>
                    <a:pt x="1131685" y="218777"/>
                  </a:lnTo>
                  <a:lnTo>
                    <a:pt x="1137597" y="224569"/>
                  </a:lnTo>
                  <a:lnTo>
                    <a:pt x="1140957" y="222865"/>
                  </a:lnTo>
                  <a:lnTo>
                    <a:pt x="1162173" y="227154"/>
                  </a:lnTo>
                  <a:lnTo>
                    <a:pt x="1161050" y="215839"/>
                  </a:lnTo>
                  <a:close/>
                  <a:moveTo>
                    <a:pt x="759009" y="44529"/>
                  </a:moveTo>
                  <a:lnTo>
                    <a:pt x="754727" y="50346"/>
                  </a:lnTo>
                  <a:lnTo>
                    <a:pt x="756754" y="50754"/>
                  </a:lnTo>
                  <a:close/>
                  <a:moveTo>
                    <a:pt x="623166" y="263"/>
                  </a:moveTo>
                  <a:cubicBezTo>
                    <a:pt x="638843" y="-791"/>
                    <a:pt x="653245" y="1371"/>
                    <a:pt x="663857" y="5716"/>
                  </a:cubicBezTo>
                  <a:lnTo>
                    <a:pt x="677725" y="20055"/>
                  </a:lnTo>
                  <a:lnTo>
                    <a:pt x="706511" y="12169"/>
                  </a:lnTo>
                  <a:cubicBezTo>
                    <a:pt x="722188" y="11115"/>
                    <a:pt x="736590" y="13277"/>
                    <a:pt x="747202" y="17622"/>
                  </a:cubicBezTo>
                  <a:lnTo>
                    <a:pt x="764756" y="35773"/>
                  </a:lnTo>
                  <a:lnTo>
                    <a:pt x="796343" y="16217"/>
                  </a:lnTo>
                  <a:cubicBezTo>
                    <a:pt x="825819" y="5324"/>
                    <a:pt x="854043" y="8205"/>
                    <a:pt x="859383" y="22654"/>
                  </a:cubicBezTo>
                  <a:cubicBezTo>
                    <a:pt x="862053" y="29878"/>
                    <a:pt x="858496" y="38626"/>
                    <a:pt x="850588" y="46930"/>
                  </a:cubicBezTo>
                  <a:lnTo>
                    <a:pt x="848762" y="48060"/>
                  </a:lnTo>
                  <a:lnTo>
                    <a:pt x="878372" y="45639"/>
                  </a:lnTo>
                  <a:cubicBezTo>
                    <a:pt x="893973" y="47501"/>
                    <a:pt x="907728" y="52286"/>
                    <a:pt x="917354" y="58517"/>
                  </a:cubicBezTo>
                  <a:lnTo>
                    <a:pt x="929565" y="77038"/>
                  </a:lnTo>
                  <a:lnTo>
                    <a:pt x="964098" y="74214"/>
                  </a:lnTo>
                  <a:cubicBezTo>
                    <a:pt x="979699" y="76076"/>
                    <a:pt x="993454" y="80861"/>
                    <a:pt x="1003080" y="87092"/>
                  </a:cubicBezTo>
                  <a:lnTo>
                    <a:pt x="1014565" y="104512"/>
                  </a:lnTo>
                  <a:lnTo>
                    <a:pt x="1022562" y="99561"/>
                  </a:lnTo>
                  <a:cubicBezTo>
                    <a:pt x="1052038" y="88668"/>
                    <a:pt x="1080262" y="91549"/>
                    <a:pt x="1085602" y="105998"/>
                  </a:cubicBezTo>
                  <a:cubicBezTo>
                    <a:pt x="1088272" y="113222"/>
                    <a:pt x="1084715" y="121970"/>
                    <a:pt x="1076807" y="130274"/>
                  </a:cubicBezTo>
                  <a:lnTo>
                    <a:pt x="1070748" y="134025"/>
                  </a:lnTo>
                  <a:lnTo>
                    <a:pt x="1092745" y="146480"/>
                  </a:lnTo>
                  <a:lnTo>
                    <a:pt x="1089824" y="154542"/>
                  </a:lnTo>
                  <a:lnTo>
                    <a:pt x="1126430" y="161943"/>
                  </a:lnTo>
                  <a:cubicBezTo>
                    <a:pt x="1140904" y="168058"/>
                    <a:pt x="1152792" y="176470"/>
                    <a:pt x="1160312" y="185127"/>
                  </a:cubicBezTo>
                  <a:lnTo>
                    <a:pt x="1165462" y="201668"/>
                  </a:lnTo>
                  <a:lnTo>
                    <a:pt x="1173252" y="176640"/>
                  </a:lnTo>
                  <a:cubicBezTo>
                    <a:pt x="1179316" y="166907"/>
                    <a:pt x="1186898" y="161278"/>
                    <a:pt x="1194560" y="162058"/>
                  </a:cubicBezTo>
                  <a:cubicBezTo>
                    <a:pt x="1209885" y="163618"/>
                    <a:pt x="1219728" y="190226"/>
                    <a:pt x="1216546" y="221489"/>
                  </a:cubicBezTo>
                  <a:lnTo>
                    <a:pt x="1207898" y="249270"/>
                  </a:lnTo>
                  <a:lnTo>
                    <a:pt x="1215079" y="254184"/>
                  </a:lnTo>
                  <a:lnTo>
                    <a:pt x="1215393" y="255192"/>
                  </a:lnTo>
                  <a:lnTo>
                    <a:pt x="1219027" y="251132"/>
                  </a:lnTo>
                  <a:cubicBezTo>
                    <a:pt x="1222638" y="248605"/>
                    <a:pt x="1226449" y="247393"/>
                    <a:pt x="1230280" y="247783"/>
                  </a:cubicBezTo>
                  <a:cubicBezTo>
                    <a:pt x="1245605" y="249343"/>
                    <a:pt x="1255448" y="275951"/>
                    <a:pt x="1252266" y="307214"/>
                  </a:cubicBezTo>
                  <a:cubicBezTo>
                    <a:pt x="1249083" y="338476"/>
                    <a:pt x="1234080" y="362555"/>
                    <a:pt x="1218756" y="360995"/>
                  </a:cubicBezTo>
                  <a:lnTo>
                    <a:pt x="1217646" y="360401"/>
                  </a:lnTo>
                  <a:lnTo>
                    <a:pt x="1231737" y="432085"/>
                  </a:lnTo>
                  <a:cubicBezTo>
                    <a:pt x="1231737" y="647663"/>
                    <a:pt x="962404" y="822424"/>
                    <a:pt x="630164" y="822424"/>
                  </a:cubicBezTo>
                  <a:cubicBezTo>
                    <a:pt x="375793" y="822424"/>
                    <a:pt x="158297" y="719982"/>
                    <a:pt x="70318" y="575212"/>
                  </a:cubicBezTo>
                  <a:lnTo>
                    <a:pt x="60424" y="553596"/>
                  </a:lnTo>
                  <a:lnTo>
                    <a:pt x="55569" y="558212"/>
                  </a:lnTo>
                  <a:cubicBezTo>
                    <a:pt x="45532" y="563757"/>
                    <a:pt x="36168" y="564980"/>
                    <a:pt x="29856" y="560566"/>
                  </a:cubicBezTo>
                  <a:cubicBezTo>
                    <a:pt x="23544" y="556152"/>
                    <a:pt x="21480" y="546936"/>
                    <a:pt x="23246" y="535606"/>
                  </a:cubicBezTo>
                  <a:lnTo>
                    <a:pt x="36465" y="505190"/>
                  </a:lnTo>
                  <a:lnTo>
                    <a:pt x="32894" y="506252"/>
                  </a:lnTo>
                  <a:cubicBezTo>
                    <a:pt x="17569" y="504692"/>
                    <a:pt x="7726" y="478084"/>
                    <a:pt x="10908" y="446821"/>
                  </a:cubicBezTo>
                  <a:lnTo>
                    <a:pt x="22632" y="409159"/>
                  </a:lnTo>
                  <a:lnTo>
                    <a:pt x="8798" y="399693"/>
                  </a:lnTo>
                  <a:cubicBezTo>
                    <a:pt x="1277" y="391036"/>
                    <a:pt x="-1875" y="382134"/>
                    <a:pt x="1122" y="375039"/>
                  </a:cubicBezTo>
                  <a:cubicBezTo>
                    <a:pt x="4120" y="367945"/>
                    <a:pt x="12701" y="364001"/>
                    <a:pt x="24150" y="363359"/>
                  </a:cubicBezTo>
                  <a:lnTo>
                    <a:pt x="40093" y="366582"/>
                  </a:lnTo>
                  <a:lnTo>
                    <a:pt x="41625" y="357861"/>
                  </a:lnTo>
                  <a:lnTo>
                    <a:pt x="8799" y="335399"/>
                  </a:lnTo>
                  <a:cubicBezTo>
                    <a:pt x="1278" y="326742"/>
                    <a:pt x="-1874" y="317840"/>
                    <a:pt x="1123" y="310745"/>
                  </a:cubicBezTo>
                  <a:cubicBezTo>
                    <a:pt x="4121" y="303651"/>
                    <a:pt x="12702" y="299707"/>
                    <a:pt x="24151" y="299065"/>
                  </a:cubicBezTo>
                  <a:lnTo>
                    <a:pt x="63965" y="307113"/>
                  </a:lnTo>
                  <a:lnTo>
                    <a:pt x="68278" y="299193"/>
                  </a:lnTo>
                  <a:lnTo>
                    <a:pt x="49350" y="292940"/>
                  </a:lnTo>
                  <a:cubicBezTo>
                    <a:pt x="39723" y="286709"/>
                    <a:pt x="34225" y="279031"/>
                    <a:pt x="35138" y="271383"/>
                  </a:cubicBezTo>
                  <a:cubicBezTo>
                    <a:pt x="36962" y="256087"/>
                    <a:pt x="63737" y="246706"/>
                    <a:pt x="94940" y="250428"/>
                  </a:cubicBezTo>
                  <a:lnTo>
                    <a:pt x="97981" y="251433"/>
                  </a:lnTo>
                  <a:lnTo>
                    <a:pt x="110700" y="237156"/>
                  </a:lnTo>
                  <a:lnTo>
                    <a:pt x="99357" y="233409"/>
                  </a:lnTo>
                  <a:cubicBezTo>
                    <a:pt x="89730" y="227178"/>
                    <a:pt x="84232" y="219500"/>
                    <a:pt x="85145" y="211852"/>
                  </a:cubicBezTo>
                  <a:cubicBezTo>
                    <a:pt x="86969" y="196556"/>
                    <a:pt x="113744" y="187175"/>
                    <a:pt x="144947" y="190897"/>
                  </a:cubicBezTo>
                  <a:lnTo>
                    <a:pt x="155869" y="194505"/>
                  </a:lnTo>
                  <a:lnTo>
                    <a:pt x="173338" y="180858"/>
                  </a:lnTo>
                  <a:lnTo>
                    <a:pt x="167886" y="163349"/>
                  </a:lnTo>
                  <a:lnTo>
                    <a:pt x="156506" y="159589"/>
                  </a:lnTo>
                  <a:cubicBezTo>
                    <a:pt x="146879" y="153358"/>
                    <a:pt x="141381" y="145680"/>
                    <a:pt x="142294" y="138032"/>
                  </a:cubicBezTo>
                  <a:cubicBezTo>
                    <a:pt x="144118" y="122736"/>
                    <a:pt x="170893" y="113355"/>
                    <a:pt x="202096" y="117077"/>
                  </a:cubicBezTo>
                  <a:cubicBezTo>
                    <a:pt x="217697" y="118939"/>
                    <a:pt x="231452" y="123724"/>
                    <a:pt x="241078" y="129955"/>
                  </a:cubicBezTo>
                  <a:lnTo>
                    <a:pt x="244977" y="135869"/>
                  </a:lnTo>
                  <a:lnTo>
                    <a:pt x="256393" y="130198"/>
                  </a:lnTo>
                  <a:lnTo>
                    <a:pt x="232636" y="113942"/>
                  </a:lnTo>
                  <a:cubicBezTo>
                    <a:pt x="225115" y="105285"/>
                    <a:pt x="221963" y="96383"/>
                    <a:pt x="224960" y="89288"/>
                  </a:cubicBezTo>
                  <a:cubicBezTo>
                    <a:pt x="227958" y="82194"/>
                    <a:pt x="236539" y="78250"/>
                    <a:pt x="247988" y="77608"/>
                  </a:cubicBezTo>
                  <a:lnTo>
                    <a:pt x="281713" y="84426"/>
                  </a:lnTo>
                  <a:lnTo>
                    <a:pt x="299291" y="68035"/>
                  </a:lnTo>
                  <a:cubicBezTo>
                    <a:pt x="310113" y="64243"/>
                    <a:pt x="324608" y="62828"/>
                    <a:pt x="340209" y="64689"/>
                  </a:cubicBezTo>
                  <a:cubicBezTo>
                    <a:pt x="355810" y="66551"/>
                    <a:pt x="369565" y="71336"/>
                    <a:pt x="379191" y="77567"/>
                  </a:cubicBezTo>
                  <a:lnTo>
                    <a:pt x="379622" y="78220"/>
                  </a:lnTo>
                  <a:lnTo>
                    <a:pt x="390238" y="74889"/>
                  </a:lnTo>
                  <a:lnTo>
                    <a:pt x="370749" y="61554"/>
                  </a:lnTo>
                  <a:cubicBezTo>
                    <a:pt x="363229" y="52897"/>
                    <a:pt x="360076" y="43995"/>
                    <a:pt x="363074" y="36900"/>
                  </a:cubicBezTo>
                  <a:cubicBezTo>
                    <a:pt x="369069" y="22711"/>
                    <a:pt x="397395" y="21124"/>
                    <a:pt x="426341" y="33354"/>
                  </a:cubicBezTo>
                  <a:lnTo>
                    <a:pt x="435160" y="39389"/>
                  </a:lnTo>
                  <a:lnTo>
                    <a:pt x="445458" y="25397"/>
                  </a:lnTo>
                  <a:cubicBezTo>
                    <a:pt x="455393" y="19671"/>
                    <a:pt x="469377" y="15603"/>
                    <a:pt x="485053" y="14550"/>
                  </a:cubicBezTo>
                  <a:cubicBezTo>
                    <a:pt x="500730" y="13496"/>
                    <a:pt x="515132" y="15658"/>
                    <a:pt x="525744" y="20003"/>
                  </a:cubicBezTo>
                  <a:lnTo>
                    <a:pt x="535297" y="29881"/>
                  </a:lnTo>
                  <a:lnTo>
                    <a:pt x="556491" y="24075"/>
                  </a:lnTo>
                  <a:lnTo>
                    <a:pt x="572454" y="26214"/>
                  </a:lnTo>
                  <a:lnTo>
                    <a:pt x="583571" y="11110"/>
                  </a:lnTo>
                  <a:cubicBezTo>
                    <a:pt x="593506" y="5384"/>
                    <a:pt x="607490" y="1316"/>
                    <a:pt x="623166" y="263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0499F803-0299-4EE2-AAB2-C5A5C1706364}"/>
                </a:ext>
              </a:extLst>
            </p:cNvPr>
            <p:cNvGrpSpPr/>
            <p:nvPr/>
          </p:nvGrpSpPr>
          <p:grpSpPr>
            <a:xfrm rot="20874923">
              <a:off x="2281437" y="1394689"/>
              <a:ext cx="672141" cy="870077"/>
              <a:chOff x="2284736" y="3281631"/>
              <a:chExt cx="1285961" cy="1633040"/>
            </a:xfrm>
          </p:grpSpPr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27188A1-0A42-4A6A-9C5D-C09BA8FCAEFE}"/>
                  </a:ext>
                </a:extLst>
              </p:cNvPr>
              <p:cNvSpPr/>
              <p:nvPr/>
            </p:nvSpPr>
            <p:spPr>
              <a:xfrm rot="20245340">
                <a:off x="2484227" y="3281631"/>
                <a:ext cx="917902" cy="1633040"/>
              </a:xfrm>
              <a:custGeom>
                <a:avLst/>
                <a:gdLst>
                  <a:gd name="connsiteX0" fmla="*/ 231896 w 875995"/>
                  <a:gd name="connsiteY0" fmla="*/ 2795 h 1543006"/>
                  <a:gd name="connsiteX1" fmla="*/ 261476 w 875995"/>
                  <a:gd name="connsiteY1" fmla="*/ 11331 h 1543006"/>
                  <a:gd name="connsiteX2" fmla="*/ 265305 w 875995"/>
                  <a:gd name="connsiteY2" fmla="*/ 12039 h 1543006"/>
                  <a:gd name="connsiteX3" fmla="*/ 267026 w 875995"/>
                  <a:gd name="connsiteY3" fmla="*/ 12933 h 1543006"/>
                  <a:gd name="connsiteX4" fmla="*/ 288461 w 875995"/>
                  <a:gd name="connsiteY4" fmla="*/ 19119 h 1543006"/>
                  <a:gd name="connsiteX5" fmla="*/ 450444 w 875995"/>
                  <a:gd name="connsiteY5" fmla="*/ 145660 h 1543006"/>
                  <a:gd name="connsiteX6" fmla="*/ 484145 w 875995"/>
                  <a:gd name="connsiteY6" fmla="*/ 192953 h 1543006"/>
                  <a:gd name="connsiteX7" fmla="*/ 492934 w 875995"/>
                  <a:gd name="connsiteY7" fmla="*/ 202850 h 1543006"/>
                  <a:gd name="connsiteX8" fmla="*/ 731808 w 875995"/>
                  <a:gd name="connsiteY8" fmla="*/ 583919 h 1543006"/>
                  <a:gd name="connsiteX9" fmla="*/ 871775 w 875995"/>
                  <a:gd name="connsiteY9" fmla="*/ 1240494 h 1543006"/>
                  <a:gd name="connsiteX10" fmla="*/ 601636 w 875995"/>
                  <a:gd name="connsiteY10" fmla="*/ 1543006 h 1543006"/>
                  <a:gd name="connsiteX11" fmla="*/ 322181 w 875995"/>
                  <a:gd name="connsiteY11" fmla="*/ 1236032 h 1543006"/>
                  <a:gd name="connsiteX12" fmla="*/ 175196 w 875995"/>
                  <a:gd name="connsiteY12" fmla="*/ 302636 h 1543006"/>
                  <a:gd name="connsiteX13" fmla="*/ 173791 w 875995"/>
                  <a:gd name="connsiteY13" fmla="*/ 295493 h 1543006"/>
                  <a:gd name="connsiteX14" fmla="*/ 123151 w 875995"/>
                  <a:gd name="connsiteY14" fmla="*/ 348423 h 1543006"/>
                  <a:gd name="connsiteX15" fmla="*/ 53923 w 875995"/>
                  <a:gd name="connsiteY15" fmla="*/ 500892 h 1543006"/>
                  <a:gd name="connsiteX16" fmla="*/ 124822 w 875995"/>
                  <a:gd name="connsiteY16" fmla="*/ 15408 h 1543006"/>
                  <a:gd name="connsiteX17" fmla="*/ 231896 w 875995"/>
                  <a:gd name="connsiteY17" fmla="*/ 2795 h 1543006"/>
                  <a:gd name="connsiteX0" fmla="*/ 248414 w 892513"/>
                  <a:gd name="connsiteY0" fmla="*/ 2795 h 1543006"/>
                  <a:gd name="connsiteX1" fmla="*/ 277994 w 892513"/>
                  <a:gd name="connsiteY1" fmla="*/ 11331 h 1543006"/>
                  <a:gd name="connsiteX2" fmla="*/ 281823 w 892513"/>
                  <a:gd name="connsiteY2" fmla="*/ 12039 h 1543006"/>
                  <a:gd name="connsiteX3" fmla="*/ 283544 w 892513"/>
                  <a:gd name="connsiteY3" fmla="*/ 12933 h 1543006"/>
                  <a:gd name="connsiteX4" fmla="*/ 304979 w 892513"/>
                  <a:gd name="connsiteY4" fmla="*/ 19119 h 1543006"/>
                  <a:gd name="connsiteX5" fmla="*/ 466962 w 892513"/>
                  <a:gd name="connsiteY5" fmla="*/ 145660 h 1543006"/>
                  <a:gd name="connsiteX6" fmla="*/ 500663 w 892513"/>
                  <a:gd name="connsiteY6" fmla="*/ 192953 h 1543006"/>
                  <a:gd name="connsiteX7" fmla="*/ 509452 w 892513"/>
                  <a:gd name="connsiteY7" fmla="*/ 202850 h 1543006"/>
                  <a:gd name="connsiteX8" fmla="*/ 748326 w 892513"/>
                  <a:gd name="connsiteY8" fmla="*/ 583919 h 1543006"/>
                  <a:gd name="connsiteX9" fmla="*/ 888293 w 892513"/>
                  <a:gd name="connsiteY9" fmla="*/ 1240494 h 1543006"/>
                  <a:gd name="connsiteX10" fmla="*/ 618154 w 892513"/>
                  <a:gd name="connsiteY10" fmla="*/ 1543006 h 1543006"/>
                  <a:gd name="connsiteX11" fmla="*/ 338699 w 892513"/>
                  <a:gd name="connsiteY11" fmla="*/ 1236032 h 1543006"/>
                  <a:gd name="connsiteX12" fmla="*/ 191714 w 892513"/>
                  <a:gd name="connsiteY12" fmla="*/ 302636 h 1543006"/>
                  <a:gd name="connsiteX13" fmla="*/ 190309 w 892513"/>
                  <a:gd name="connsiteY13" fmla="*/ 295493 h 1543006"/>
                  <a:gd name="connsiteX14" fmla="*/ 139669 w 892513"/>
                  <a:gd name="connsiteY14" fmla="*/ 348423 h 1543006"/>
                  <a:gd name="connsiteX15" fmla="*/ 46762 w 892513"/>
                  <a:gd name="connsiteY15" fmla="*/ 681883 h 1543006"/>
                  <a:gd name="connsiteX16" fmla="*/ 141340 w 892513"/>
                  <a:gd name="connsiteY16" fmla="*/ 15408 h 1543006"/>
                  <a:gd name="connsiteX17" fmla="*/ 248414 w 892513"/>
                  <a:gd name="connsiteY17" fmla="*/ 2795 h 1543006"/>
                  <a:gd name="connsiteX0" fmla="*/ 240679 w 884778"/>
                  <a:gd name="connsiteY0" fmla="*/ 2795 h 1543006"/>
                  <a:gd name="connsiteX1" fmla="*/ 270259 w 884778"/>
                  <a:gd name="connsiteY1" fmla="*/ 11331 h 1543006"/>
                  <a:gd name="connsiteX2" fmla="*/ 274088 w 884778"/>
                  <a:gd name="connsiteY2" fmla="*/ 12039 h 1543006"/>
                  <a:gd name="connsiteX3" fmla="*/ 275809 w 884778"/>
                  <a:gd name="connsiteY3" fmla="*/ 12933 h 1543006"/>
                  <a:gd name="connsiteX4" fmla="*/ 297244 w 884778"/>
                  <a:gd name="connsiteY4" fmla="*/ 19119 h 1543006"/>
                  <a:gd name="connsiteX5" fmla="*/ 459227 w 884778"/>
                  <a:gd name="connsiteY5" fmla="*/ 145660 h 1543006"/>
                  <a:gd name="connsiteX6" fmla="*/ 492928 w 884778"/>
                  <a:gd name="connsiteY6" fmla="*/ 192953 h 1543006"/>
                  <a:gd name="connsiteX7" fmla="*/ 501717 w 884778"/>
                  <a:gd name="connsiteY7" fmla="*/ 202850 h 1543006"/>
                  <a:gd name="connsiteX8" fmla="*/ 740591 w 884778"/>
                  <a:gd name="connsiteY8" fmla="*/ 583919 h 1543006"/>
                  <a:gd name="connsiteX9" fmla="*/ 880558 w 884778"/>
                  <a:gd name="connsiteY9" fmla="*/ 1240494 h 1543006"/>
                  <a:gd name="connsiteX10" fmla="*/ 610419 w 884778"/>
                  <a:gd name="connsiteY10" fmla="*/ 1543006 h 1543006"/>
                  <a:gd name="connsiteX11" fmla="*/ 330964 w 884778"/>
                  <a:gd name="connsiteY11" fmla="*/ 1236032 h 1543006"/>
                  <a:gd name="connsiteX12" fmla="*/ 183979 w 884778"/>
                  <a:gd name="connsiteY12" fmla="*/ 302636 h 1543006"/>
                  <a:gd name="connsiteX13" fmla="*/ 182574 w 884778"/>
                  <a:gd name="connsiteY13" fmla="*/ 295493 h 1543006"/>
                  <a:gd name="connsiteX14" fmla="*/ 131934 w 884778"/>
                  <a:gd name="connsiteY14" fmla="*/ 348423 h 1543006"/>
                  <a:gd name="connsiteX15" fmla="*/ 39027 w 884778"/>
                  <a:gd name="connsiteY15" fmla="*/ 681883 h 1543006"/>
                  <a:gd name="connsiteX16" fmla="*/ 133605 w 884778"/>
                  <a:gd name="connsiteY16" fmla="*/ 15408 h 1543006"/>
                  <a:gd name="connsiteX17" fmla="*/ 240679 w 884778"/>
                  <a:gd name="connsiteY17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167887 w 920731"/>
                  <a:gd name="connsiteY14" fmla="*/ 348423 h 1543006"/>
                  <a:gd name="connsiteX15" fmla="*/ 74980 w 920731"/>
                  <a:gd name="connsiteY15" fmla="*/ 681883 h 1543006"/>
                  <a:gd name="connsiteX16" fmla="*/ 169558 w 920731"/>
                  <a:gd name="connsiteY16" fmla="*/ 15408 h 1543006"/>
                  <a:gd name="connsiteX17" fmla="*/ 276632 w 920731"/>
                  <a:gd name="connsiteY17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74980 w 920731"/>
                  <a:gd name="connsiteY14" fmla="*/ 681883 h 1543006"/>
                  <a:gd name="connsiteX15" fmla="*/ 169558 w 920731"/>
                  <a:gd name="connsiteY15" fmla="*/ 15408 h 1543006"/>
                  <a:gd name="connsiteX16" fmla="*/ 276632 w 920731"/>
                  <a:gd name="connsiteY16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74980 w 920731"/>
                  <a:gd name="connsiteY14" fmla="*/ 681883 h 1543006"/>
                  <a:gd name="connsiteX15" fmla="*/ 169558 w 920731"/>
                  <a:gd name="connsiteY15" fmla="*/ 15408 h 1543006"/>
                  <a:gd name="connsiteX16" fmla="*/ 276632 w 920731"/>
                  <a:gd name="connsiteY16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74980 w 920731"/>
                  <a:gd name="connsiteY13" fmla="*/ 681883 h 1543006"/>
                  <a:gd name="connsiteX14" fmla="*/ 169558 w 920731"/>
                  <a:gd name="connsiteY14" fmla="*/ 15408 h 1543006"/>
                  <a:gd name="connsiteX15" fmla="*/ 276632 w 920731"/>
                  <a:gd name="connsiteY15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74980 w 920731"/>
                  <a:gd name="connsiteY13" fmla="*/ 681883 h 1543006"/>
                  <a:gd name="connsiteX14" fmla="*/ 169558 w 920731"/>
                  <a:gd name="connsiteY14" fmla="*/ 15408 h 1543006"/>
                  <a:gd name="connsiteX15" fmla="*/ 276632 w 920731"/>
                  <a:gd name="connsiteY15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526980 w 918830"/>
                  <a:gd name="connsiteY6" fmla="*/ 192953 h 1543006"/>
                  <a:gd name="connsiteX7" fmla="*/ 535769 w 918830"/>
                  <a:gd name="connsiteY7" fmla="*/ 202850 h 1543006"/>
                  <a:gd name="connsiteX8" fmla="*/ 774643 w 918830"/>
                  <a:gd name="connsiteY8" fmla="*/ 583919 h 1543006"/>
                  <a:gd name="connsiteX9" fmla="*/ 914610 w 918830"/>
                  <a:gd name="connsiteY9" fmla="*/ 1240494 h 1543006"/>
                  <a:gd name="connsiteX10" fmla="*/ 644471 w 918830"/>
                  <a:gd name="connsiteY10" fmla="*/ 1543006 h 1543006"/>
                  <a:gd name="connsiteX11" fmla="*/ 365016 w 918830"/>
                  <a:gd name="connsiteY11" fmla="*/ 1236032 h 1543006"/>
                  <a:gd name="connsiteX12" fmla="*/ 218031 w 918830"/>
                  <a:gd name="connsiteY12" fmla="*/ 302636 h 1543006"/>
                  <a:gd name="connsiteX13" fmla="*/ 73079 w 918830"/>
                  <a:gd name="connsiteY13" fmla="*/ 681883 h 1543006"/>
                  <a:gd name="connsiteX14" fmla="*/ 167657 w 918830"/>
                  <a:gd name="connsiteY14" fmla="*/ 15408 h 1543006"/>
                  <a:gd name="connsiteX15" fmla="*/ 274731 w 918830"/>
                  <a:gd name="connsiteY15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526980 w 918830"/>
                  <a:gd name="connsiteY6" fmla="*/ 192953 h 1543006"/>
                  <a:gd name="connsiteX7" fmla="*/ 774643 w 918830"/>
                  <a:gd name="connsiteY7" fmla="*/ 583919 h 1543006"/>
                  <a:gd name="connsiteX8" fmla="*/ 914610 w 918830"/>
                  <a:gd name="connsiteY8" fmla="*/ 1240494 h 1543006"/>
                  <a:gd name="connsiteX9" fmla="*/ 644471 w 918830"/>
                  <a:gd name="connsiteY9" fmla="*/ 1543006 h 1543006"/>
                  <a:gd name="connsiteX10" fmla="*/ 365016 w 918830"/>
                  <a:gd name="connsiteY10" fmla="*/ 1236032 h 1543006"/>
                  <a:gd name="connsiteX11" fmla="*/ 218031 w 918830"/>
                  <a:gd name="connsiteY11" fmla="*/ 302636 h 1543006"/>
                  <a:gd name="connsiteX12" fmla="*/ 73079 w 918830"/>
                  <a:gd name="connsiteY12" fmla="*/ 681883 h 1543006"/>
                  <a:gd name="connsiteX13" fmla="*/ 167657 w 918830"/>
                  <a:gd name="connsiteY13" fmla="*/ 15408 h 1543006"/>
                  <a:gd name="connsiteX14" fmla="*/ 274731 w 918830"/>
                  <a:gd name="connsiteY14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774643 w 918830"/>
                  <a:gd name="connsiteY6" fmla="*/ 583919 h 1543006"/>
                  <a:gd name="connsiteX7" fmla="*/ 914610 w 918830"/>
                  <a:gd name="connsiteY7" fmla="*/ 1240494 h 1543006"/>
                  <a:gd name="connsiteX8" fmla="*/ 644471 w 918830"/>
                  <a:gd name="connsiteY8" fmla="*/ 1543006 h 1543006"/>
                  <a:gd name="connsiteX9" fmla="*/ 365016 w 918830"/>
                  <a:gd name="connsiteY9" fmla="*/ 1236032 h 1543006"/>
                  <a:gd name="connsiteX10" fmla="*/ 218031 w 918830"/>
                  <a:gd name="connsiteY10" fmla="*/ 302636 h 1543006"/>
                  <a:gd name="connsiteX11" fmla="*/ 73079 w 918830"/>
                  <a:gd name="connsiteY11" fmla="*/ 681883 h 1543006"/>
                  <a:gd name="connsiteX12" fmla="*/ 167657 w 918830"/>
                  <a:gd name="connsiteY12" fmla="*/ 15408 h 1543006"/>
                  <a:gd name="connsiteX13" fmla="*/ 274731 w 918830"/>
                  <a:gd name="connsiteY13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31296 w 918830"/>
                  <a:gd name="connsiteY3" fmla="*/ 19119 h 1543006"/>
                  <a:gd name="connsiteX4" fmla="*/ 493279 w 918830"/>
                  <a:gd name="connsiteY4" fmla="*/ 145660 h 1543006"/>
                  <a:gd name="connsiteX5" fmla="*/ 774643 w 918830"/>
                  <a:gd name="connsiteY5" fmla="*/ 583919 h 1543006"/>
                  <a:gd name="connsiteX6" fmla="*/ 914610 w 918830"/>
                  <a:gd name="connsiteY6" fmla="*/ 1240494 h 1543006"/>
                  <a:gd name="connsiteX7" fmla="*/ 644471 w 918830"/>
                  <a:gd name="connsiteY7" fmla="*/ 1543006 h 1543006"/>
                  <a:gd name="connsiteX8" fmla="*/ 365016 w 918830"/>
                  <a:gd name="connsiteY8" fmla="*/ 1236032 h 1543006"/>
                  <a:gd name="connsiteX9" fmla="*/ 218031 w 918830"/>
                  <a:gd name="connsiteY9" fmla="*/ 302636 h 1543006"/>
                  <a:gd name="connsiteX10" fmla="*/ 73079 w 918830"/>
                  <a:gd name="connsiteY10" fmla="*/ 681883 h 1543006"/>
                  <a:gd name="connsiteX11" fmla="*/ 167657 w 918830"/>
                  <a:gd name="connsiteY11" fmla="*/ 15408 h 1543006"/>
                  <a:gd name="connsiteX12" fmla="*/ 274731 w 918830"/>
                  <a:gd name="connsiteY12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31296 w 918830"/>
                  <a:gd name="connsiteY2" fmla="*/ 19119 h 1543006"/>
                  <a:gd name="connsiteX3" fmla="*/ 493279 w 918830"/>
                  <a:gd name="connsiteY3" fmla="*/ 145660 h 1543006"/>
                  <a:gd name="connsiteX4" fmla="*/ 774643 w 918830"/>
                  <a:gd name="connsiteY4" fmla="*/ 583919 h 1543006"/>
                  <a:gd name="connsiteX5" fmla="*/ 914610 w 918830"/>
                  <a:gd name="connsiteY5" fmla="*/ 1240494 h 1543006"/>
                  <a:gd name="connsiteX6" fmla="*/ 644471 w 918830"/>
                  <a:gd name="connsiteY6" fmla="*/ 1543006 h 1543006"/>
                  <a:gd name="connsiteX7" fmla="*/ 365016 w 918830"/>
                  <a:gd name="connsiteY7" fmla="*/ 1236032 h 1543006"/>
                  <a:gd name="connsiteX8" fmla="*/ 218031 w 918830"/>
                  <a:gd name="connsiteY8" fmla="*/ 302636 h 1543006"/>
                  <a:gd name="connsiteX9" fmla="*/ 73079 w 918830"/>
                  <a:gd name="connsiteY9" fmla="*/ 681883 h 1543006"/>
                  <a:gd name="connsiteX10" fmla="*/ 167657 w 918830"/>
                  <a:gd name="connsiteY10" fmla="*/ 15408 h 1543006"/>
                  <a:gd name="connsiteX11" fmla="*/ 274731 w 918830"/>
                  <a:gd name="connsiteY11" fmla="*/ 2795 h 1543006"/>
                  <a:gd name="connsiteX0" fmla="*/ 274731 w 918830"/>
                  <a:gd name="connsiteY0" fmla="*/ 2795 h 1543006"/>
                  <a:gd name="connsiteX1" fmla="*/ 331296 w 918830"/>
                  <a:gd name="connsiteY1" fmla="*/ 19119 h 1543006"/>
                  <a:gd name="connsiteX2" fmla="*/ 493279 w 918830"/>
                  <a:gd name="connsiteY2" fmla="*/ 145660 h 1543006"/>
                  <a:gd name="connsiteX3" fmla="*/ 774643 w 918830"/>
                  <a:gd name="connsiteY3" fmla="*/ 583919 h 1543006"/>
                  <a:gd name="connsiteX4" fmla="*/ 914610 w 918830"/>
                  <a:gd name="connsiteY4" fmla="*/ 1240494 h 1543006"/>
                  <a:gd name="connsiteX5" fmla="*/ 644471 w 918830"/>
                  <a:gd name="connsiteY5" fmla="*/ 1543006 h 1543006"/>
                  <a:gd name="connsiteX6" fmla="*/ 365016 w 918830"/>
                  <a:gd name="connsiteY6" fmla="*/ 1236032 h 1543006"/>
                  <a:gd name="connsiteX7" fmla="*/ 218031 w 918830"/>
                  <a:gd name="connsiteY7" fmla="*/ 302636 h 1543006"/>
                  <a:gd name="connsiteX8" fmla="*/ 73079 w 918830"/>
                  <a:gd name="connsiteY8" fmla="*/ 681883 h 1543006"/>
                  <a:gd name="connsiteX9" fmla="*/ 167657 w 918830"/>
                  <a:gd name="connsiteY9" fmla="*/ 15408 h 1543006"/>
                  <a:gd name="connsiteX10" fmla="*/ 274731 w 918830"/>
                  <a:gd name="connsiteY10" fmla="*/ 2795 h 1543006"/>
                  <a:gd name="connsiteX0" fmla="*/ 274731 w 918830"/>
                  <a:gd name="connsiteY0" fmla="*/ 2795 h 1543006"/>
                  <a:gd name="connsiteX1" fmla="*/ 331296 w 918830"/>
                  <a:gd name="connsiteY1" fmla="*/ 19119 h 1543006"/>
                  <a:gd name="connsiteX2" fmla="*/ 493279 w 918830"/>
                  <a:gd name="connsiteY2" fmla="*/ 145660 h 1543006"/>
                  <a:gd name="connsiteX3" fmla="*/ 774643 w 918830"/>
                  <a:gd name="connsiteY3" fmla="*/ 583919 h 1543006"/>
                  <a:gd name="connsiteX4" fmla="*/ 914610 w 918830"/>
                  <a:gd name="connsiteY4" fmla="*/ 1240494 h 1543006"/>
                  <a:gd name="connsiteX5" fmla="*/ 644471 w 918830"/>
                  <a:gd name="connsiteY5" fmla="*/ 1543006 h 1543006"/>
                  <a:gd name="connsiteX6" fmla="*/ 365016 w 918830"/>
                  <a:gd name="connsiteY6" fmla="*/ 1236032 h 1543006"/>
                  <a:gd name="connsiteX7" fmla="*/ 218031 w 918830"/>
                  <a:gd name="connsiteY7" fmla="*/ 302636 h 1543006"/>
                  <a:gd name="connsiteX8" fmla="*/ 73079 w 918830"/>
                  <a:gd name="connsiteY8" fmla="*/ 681883 h 1543006"/>
                  <a:gd name="connsiteX9" fmla="*/ 167657 w 918830"/>
                  <a:gd name="connsiteY9" fmla="*/ 15408 h 1543006"/>
                  <a:gd name="connsiteX10" fmla="*/ 274731 w 918830"/>
                  <a:gd name="connsiteY10" fmla="*/ 2795 h 1543006"/>
                  <a:gd name="connsiteX0" fmla="*/ 274731 w 918781"/>
                  <a:gd name="connsiteY0" fmla="*/ 2795 h 1543006"/>
                  <a:gd name="connsiteX1" fmla="*/ 331296 w 918781"/>
                  <a:gd name="connsiteY1" fmla="*/ 19119 h 1543006"/>
                  <a:gd name="connsiteX2" fmla="*/ 493279 w 918781"/>
                  <a:gd name="connsiteY2" fmla="*/ 145660 h 1543006"/>
                  <a:gd name="connsiteX3" fmla="*/ 774643 w 918781"/>
                  <a:gd name="connsiteY3" fmla="*/ 583919 h 1543006"/>
                  <a:gd name="connsiteX4" fmla="*/ 914610 w 918781"/>
                  <a:gd name="connsiteY4" fmla="*/ 1240494 h 1543006"/>
                  <a:gd name="connsiteX5" fmla="*/ 644471 w 918781"/>
                  <a:gd name="connsiteY5" fmla="*/ 1543006 h 1543006"/>
                  <a:gd name="connsiteX6" fmla="*/ 365016 w 918781"/>
                  <a:gd name="connsiteY6" fmla="*/ 1236032 h 1543006"/>
                  <a:gd name="connsiteX7" fmla="*/ 218031 w 918781"/>
                  <a:gd name="connsiteY7" fmla="*/ 302636 h 1543006"/>
                  <a:gd name="connsiteX8" fmla="*/ 73079 w 918781"/>
                  <a:gd name="connsiteY8" fmla="*/ 681883 h 1543006"/>
                  <a:gd name="connsiteX9" fmla="*/ 167657 w 918781"/>
                  <a:gd name="connsiteY9" fmla="*/ 15408 h 1543006"/>
                  <a:gd name="connsiteX10" fmla="*/ 274731 w 918781"/>
                  <a:gd name="connsiteY10" fmla="*/ 2795 h 1543006"/>
                  <a:gd name="connsiteX0" fmla="*/ 274731 w 918701"/>
                  <a:gd name="connsiteY0" fmla="*/ 2795 h 1543006"/>
                  <a:gd name="connsiteX1" fmla="*/ 331296 w 918701"/>
                  <a:gd name="connsiteY1" fmla="*/ 19119 h 1543006"/>
                  <a:gd name="connsiteX2" fmla="*/ 493279 w 918701"/>
                  <a:gd name="connsiteY2" fmla="*/ 145660 h 1543006"/>
                  <a:gd name="connsiteX3" fmla="*/ 774643 w 918701"/>
                  <a:gd name="connsiteY3" fmla="*/ 583919 h 1543006"/>
                  <a:gd name="connsiteX4" fmla="*/ 914610 w 918701"/>
                  <a:gd name="connsiteY4" fmla="*/ 1240494 h 1543006"/>
                  <a:gd name="connsiteX5" fmla="*/ 644471 w 918701"/>
                  <a:gd name="connsiteY5" fmla="*/ 1543006 h 1543006"/>
                  <a:gd name="connsiteX6" fmla="*/ 365016 w 918701"/>
                  <a:gd name="connsiteY6" fmla="*/ 1236032 h 1543006"/>
                  <a:gd name="connsiteX7" fmla="*/ 218031 w 918701"/>
                  <a:gd name="connsiteY7" fmla="*/ 302636 h 1543006"/>
                  <a:gd name="connsiteX8" fmla="*/ 73079 w 918701"/>
                  <a:gd name="connsiteY8" fmla="*/ 681883 h 1543006"/>
                  <a:gd name="connsiteX9" fmla="*/ 167657 w 918701"/>
                  <a:gd name="connsiteY9" fmla="*/ 15408 h 1543006"/>
                  <a:gd name="connsiteX10" fmla="*/ 274731 w 918701"/>
                  <a:gd name="connsiteY10" fmla="*/ 2795 h 1543006"/>
                  <a:gd name="connsiteX0" fmla="*/ 274731 w 918348"/>
                  <a:gd name="connsiteY0" fmla="*/ 2795 h 1587328"/>
                  <a:gd name="connsiteX1" fmla="*/ 331296 w 918348"/>
                  <a:gd name="connsiteY1" fmla="*/ 19119 h 1587328"/>
                  <a:gd name="connsiteX2" fmla="*/ 493279 w 918348"/>
                  <a:gd name="connsiteY2" fmla="*/ 145660 h 1587328"/>
                  <a:gd name="connsiteX3" fmla="*/ 774643 w 918348"/>
                  <a:gd name="connsiteY3" fmla="*/ 583919 h 1587328"/>
                  <a:gd name="connsiteX4" fmla="*/ 914610 w 918348"/>
                  <a:gd name="connsiteY4" fmla="*/ 1240494 h 1587328"/>
                  <a:gd name="connsiteX5" fmla="*/ 651831 w 918348"/>
                  <a:gd name="connsiteY5" fmla="*/ 1587328 h 1587328"/>
                  <a:gd name="connsiteX6" fmla="*/ 365016 w 918348"/>
                  <a:gd name="connsiteY6" fmla="*/ 1236032 h 1587328"/>
                  <a:gd name="connsiteX7" fmla="*/ 218031 w 918348"/>
                  <a:gd name="connsiteY7" fmla="*/ 302636 h 1587328"/>
                  <a:gd name="connsiteX8" fmla="*/ 73079 w 918348"/>
                  <a:gd name="connsiteY8" fmla="*/ 681883 h 1587328"/>
                  <a:gd name="connsiteX9" fmla="*/ 167657 w 918348"/>
                  <a:gd name="connsiteY9" fmla="*/ 15408 h 1587328"/>
                  <a:gd name="connsiteX10" fmla="*/ 274731 w 918348"/>
                  <a:gd name="connsiteY10" fmla="*/ 2795 h 1587328"/>
                  <a:gd name="connsiteX0" fmla="*/ 274731 w 918348"/>
                  <a:gd name="connsiteY0" fmla="*/ 2795 h 1588209"/>
                  <a:gd name="connsiteX1" fmla="*/ 331296 w 918348"/>
                  <a:gd name="connsiteY1" fmla="*/ 19119 h 1588209"/>
                  <a:gd name="connsiteX2" fmla="*/ 493279 w 918348"/>
                  <a:gd name="connsiteY2" fmla="*/ 145660 h 1588209"/>
                  <a:gd name="connsiteX3" fmla="*/ 774643 w 918348"/>
                  <a:gd name="connsiteY3" fmla="*/ 583919 h 1588209"/>
                  <a:gd name="connsiteX4" fmla="*/ 914610 w 918348"/>
                  <a:gd name="connsiteY4" fmla="*/ 1240494 h 1588209"/>
                  <a:gd name="connsiteX5" fmla="*/ 651831 w 918348"/>
                  <a:gd name="connsiteY5" fmla="*/ 1587328 h 1588209"/>
                  <a:gd name="connsiteX6" fmla="*/ 365016 w 918348"/>
                  <a:gd name="connsiteY6" fmla="*/ 1236032 h 1588209"/>
                  <a:gd name="connsiteX7" fmla="*/ 218031 w 918348"/>
                  <a:gd name="connsiteY7" fmla="*/ 302636 h 1588209"/>
                  <a:gd name="connsiteX8" fmla="*/ 73079 w 918348"/>
                  <a:gd name="connsiteY8" fmla="*/ 681883 h 1588209"/>
                  <a:gd name="connsiteX9" fmla="*/ 167657 w 918348"/>
                  <a:gd name="connsiteY9" fmla="*/ 15408 h 1588209"/>
                  <a:gd name="connsiteX10" fmla="*/ 274731 w 918348"/>
                  <a:gd name="connsiteY10" fmla="*/ 2795 h 1588209"/>
                  <a:gd name="connsiteX0" fmla="*/ 274731 w 918348"/>
                  <a:gd name="connsiteY0" fmla="*/ 2795 h 1587892"/>
                  <a:gd name="connsiteX1" fmla="*/ 331296 w 918348"/>
                  <a:gd name="connsiteY1" fmla="*/ 19119 h 1587892"/>
                  <a:gd name="connsiteX2" fmla="*/ 493279 w 918348"/>
                  <a:gd name="connsiteY2" fmla="*/ 145660 h 1587892"/>
                  <a:gd name="connsiteX3" fmla="*/ 774643 w 918348"/>
                  <a:gd name="connsiteY3" fmla="*/ 583919 h 1587892"/>
                  <a:gd name="connsiteX4" fmla="*/ 914610 w 918348"/>
                  <a:gd name="connsiteY4" fmla="*/ 1240494 h 1587892"/>
                  <a:gd name="connsiteX5" fmla="*/ 651831 w 918348"/>
                  <a:gd name="connsiteY5" fmla="*/ 1587328 h 1587892"/>
                  <a:gd name="connsiteX6" fmla="*/ 365016 w 918348"/>
                  <a:gd name="connsiteY6" fmla="*/ 1236032 h 1587892"/>
                  <a:gd name="connsiteX7" fmla="*/ 218031 w 918348"/>
                  <a:gd name="connsiteY7" fmla="*/ 302636 h 1587892"/>
                  <a:gd name="connsiteX8" fmla="*/ 73079 w 918348"/>
                  <a:gd name="connsiteY8" fmla="*/ 681883 h 1587892"/>
                  <a:gd name="connsiteX9" fmla="*/ 167657 w 918348"/>
                  <a:gd name="connsiteY9" fmla="*/ 15408 h 1587892"/>
                  <a:gd name="connsiteX10" fmla="*/ 274731 w 918348"/>
                  <a:gd name="connsiteY10" fmla="*/ 2795 h 1587892"/>
                  <a:gd name="connsiteX0" fmla="*/ 274731 w 917902"/>
                  <a:gd name="connsiteY0" fmla="*/ 2795 h 1633040"/>
                  <a:gd name="connsiteX1" fmla="*/ 331296 w 917902"/>
                  <a:gd name="connsiteY1" fmla="*/ 19119 h 1633040"/>
                  <a:gd name="connsiteX2" fmla="*/ 493279 w 917902"/>
                  <a:gd name="connsiteY2" fmla="*/ 145660 h 1633040"/>
                  <a:gd name="connsiteX3" fmla="*/ 774643 w 917902"/>
                  <a:gd name="connsiteY3" fmla="*/ 583919 h 1633040"/>
                  <a:gd name="connsiteX4" fmla="*/ 914610 w 917902"/>
                  <a:gd name="connsiteY4" fmla="*/ 1240494 h 1633040"/>
                  <a:gd name="connsiteX5" fmla="*/ 661389 w 917902"/>
                  <a:gd name="connsiteY5" fmla="*/ 1632565 h 1633040"/>
                  <a:gd name="connsiteX6" fmla="*/ 365016 w 917902"/>
                  <a:gd name="connsiteY6" fmla="*/ 1236032 h 1633040"/>
                  <a:gd name="connsiteX7" fmla="*/ 218031 w 917902"/>
                  <a:gd name="connsiteY7" fmla="*/ 302636 h 1633040"/>
                  <a:gd name="connsiteX8" fmla="*/ 73079 w 917902"/>
                  <a:gd name="connsiteY8" fmla="*/ 681883 h 1633040"/>
                  <a:gd name="connsiteX9" fmla="*/ 167657 w 917902"/>
                  <a:gd name="connsiteY9" fmla="*/ 15408 h 1633040"/>
                  <a:gd name="connsiteX10" fmla="*/ 274731 w 917902"/>
                  <a:gd name="connsiteY10" fmla="*/ 2795 h 16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7902" h="1633040">
                    <a:moveTo>
                      <a:pt x="274731" y="2795"/>
                    </a:moveTo>
                    <a:lnTo>
                      <a:pt x="331296" y="19119"/>
                    </a:lnTo>
                    <a:cubicBezTo>
                      <a:pt x="388043" y="42446"/>
                      <a:pt x="394398" y="49035"/>
                      <a:pt x="493279" y="145660"/>
                    </a:cubicBezTo>
                    <a:cubicBezTo>
                      <a:pt x="592160" y="242285"/>
                      <a:pt x="680160" y="391777"/>
                      <a:pt x="774643" y="583919"/>
                    </a:cubicBezTo>
                    <a:cubicBezTo>
                      <a:pt x="869126" y="776061"/>
                      <a:pt x="933486" y="1065720"/>
                      <a:pt x="914610" y="1240494"/>
                    </a:cubicBezTo>
                    <a:cubicBezTo>
                      <a:pt x="895734" y="1415268"/>
                      <a:pt x="746130" y="1644890"/>
                      <a:pt x="661389" y="1632565"/>
                    </a:cubicBezTo>
                    <a:cubicBezTo>
                      <a:pt x="576648" y="1620240"/>
                      <a:pt x="365017" y="1444997"/>
                      <a:pt x="365016" y="1236032"/>
                    </a:cubicBezTo>
                    <a:cubicBezTo>
                      <a:pt x="402765" y="964549"/>
                      <a:pt x="284528" y="388787"/>
                      <a:pt x="218031" y="302636"/>
                    </a:cubicBezTo>
                    <a:cubicBezTo>
                      <a:pt x="151534" y="216485"/>
                      <a:pt x="144516" y="611502"/>
                      <a:pt x="73079" y="681883"/>
                    </a:cubicBezTo>
                    <a:cubicBezTo>
                      <a:pt x="1642" y="752264"/>
                      <a:pt x="-81789" y="119751"/>
                      <a:pt x="167657" y="15408"/>
                    </a:cubicBezTo>
                    <a:cubicBezTo>
                      <a:pt x="200902" y="426"/>
                      <a:pt x="237328" y="-3299"/>
                      <a:pt x="274731" y="27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83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23" name="グループ化 122">
                <a:extLst>
                  <a:ext uri="{FF2B5EF4-FFF2-40B4-BE49-F238E27FC236}">
                    <a16:creationId xmlns:a16="http://schemas.microsoft.com/office/drawing/2014/main" id="{7B4FEE4E-6F76-46C2-A9CE-A3818355A81A}"/>
                  </a:ext>
                </a:extLst>
              </p:cNvPr>
              <p:cNvGrpSpPr/>
              <p:nvPr/>
            </p:nvGrpSpPr>
            <p:grpSpPr>
              <a:xfrm>
                <a:off x="2284736" y="3383801"/>
                <a:ext cx="1285961" cy="1248588"/>
                <a:chOff x="2284736" y="3383801"/>
                <a:chExt cx="1285961" cy="1248588"/>
              </a:xfrm>
            </p:grpSpPr>
            <p:sp>
              <p:nvSpPr>
                <p:cNvPr id="124" name="楕円 123">
                  <a:extLst>
                    <a:ext uri="{FF2B5EF4-FFF2-40B4-BE49-F238E27FC236}">
                      <a16:creationId xmlns:a16="http://schemas.microsoft.com/office/drawing/2014/main" id="{82787D18-907D-445B-901B-44C67C61AA8B}"/>
                    </a:ext>
                  </a:extLst>
                </p:cNvPr>
                <p:cNvSpPr/>
                <p:nvPr/>
              </p:nvSpPr>
              <p:spPr>
                <a:xfrm rot="19040387">
                  <a:off x="2941273" y="3622309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5" name="楕円 124">
                  <a:extLst>
                    <a:ext uri="{FF2B5EF4-FFF2-40B4-BE49-F238E27FC236}">
                      <a16:creationId xmlns:a16="http://schemas.microsoft.com/office/drawing/2014/main" id="{7675A46A-69C7-4D68-A6A3-1E5159A76123}"/>
                    </a:ext>
                  </a:extLst>
                </p:cNvPr>
                <p:cNvSpPr/>
                <p:nvPr/>
              </p:nvSpPr>
              <p:spPr>
                <a:xfrm rot="19040387">
                  <a:off x="2968134" y="3631144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6" name="楕円 125">
                  <a:extLst>
                    <a:ext uri="{FF2B5EF4-FFF2-40B4-BE49-F238E27FC236}">
                      <a16:creationId xmlns:a16="http://schemas.microsoft.com/office/drawing/2014/main" id="{6B44EFFE-11FB-4F09-907A-635F64743A1C}"/>
                    </a:ext>
                  </a:extLst>
                </p:cNvPr>
                <p:cNvSpPr/>
                <p:nvPr/>
              </p:nvSpPr>
              <p:spPr>
                <a:xfrm rot="19040387">
                  <a:off x="3094027" y="3772481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7" name="楕円 126">
                  <a:extLst>
                    <a:ext uri="{FF2B5EF4-FFF2-40B4-BE49-F238E27FC236}">
                      <a16:creationId xmlns:a16="http://schemas.microsoft.com/office/drawing/2014/main" id="{22D56EA0-7845-46BF-B9A2-4BC31C21788F}"/>
                    </a:ext>
                  </a:extLst>
                </p:cNvPr>
                <p:cNvSpPr/>
                <p:nvPr/>
              </p:nvSpPr>
              <p:spPr>
                <a:xfrm rot="19040387">
                  <a:off x="3124244" y="3782048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8" name="楕円 127">
                  <a:extLst>
                    <a:ext uri="{FF2B5EF4-FFF2-40B4-BE49-F238E27FC236}">
                      <a16:creationId xmlns:a16="http://schemas.microsoft.com/office/drawing/2014/main" id="{4F2833BE-D7B3-4E1A-A745-9AE793DE3BDC}"/>
                    </a:ext>
                  </a:extLst>
                </p:cNvPr>
                <p:cNvSpPr/>
                <p:nvPr/>
              </p:nvSpPr>
              <p:spPr>
                <a:xfrm rot="19457807">
                  <a:off x="3252595" y="3951048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9" name="楕円 128">
                  <a:extLst>
                    <a:ext uri="{FF2B5EF4-FFF2-40B4-BE49-F238E27FC236}">
                      <a16:creationId xmlns:a16="http://schemas.microsoft.com/office/drawing/2014/main" id="{AFD8EF0C-87FC-4D26-B4E8-CBEF18AF1692}"/>
                    </a:ext>
                  </a:extLst>
                </p:cNvPr>
                <p:cNvSpPr/>
                <p:nvPr/>
              </p:nvSpPr>
              <p:spPr>
                <a:xfrm rot="19457807">
                  <a:off x="3283583" y="3961812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0" name="楕円 129">
                  <a:extLst>
                    <a:ext uri="{FF2B5EF4-FFF2-40B4-BE49-F238E27FC236}">
                      <a16:creationId xmlns:a16="http://schemas.microsoft.com/office/drawing/2014/main" id="{FC0411FB-F458-4503-AF57-1450109D7F8F}"/>
                    </a:ext>
                  </a:extLst>
                </p:cNvPr>
                <p:cNvSpPr/>
                <p:nvPr/>
              </p:nvSpPr>
              <p:spPr>
                <a:xfrm rot="19040387">
                  <a:off x="2789928" y="3524287"/>
                  <a:ext cx="124932" cy="1433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1" name="楕円 130">
                  <a:extLst>
                    <a:ext uri="{FF2B5EF4-FFF2-40B4-BE49-F238E27FC236}">
                      <a16:creationId xmlns:a16="http://schemas.microsoft.com/office/drawing/2014/main" id="{050D05F0-7204-47FE-B418-29EFA72282ED}"/>
                    </a:ext>
                  </a:extLst>
                </p:cNvPr>
                <p:cNvSpPr/>
                <p:nvPr/>
              </p:nvSpPr>
              <p:spPr>
                <a:xfrm rot="19040387">
                  <a:off x="2813762" y="3532126"/>
                  <a:ext cx="92166" cy="11644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2" name="楕円 131">
                  <a:extLst>
                    <a:ext uri="{FF2B5EF4-FFF2-40B4-BE49-F238E27FC236}">
                      <a16:creationId xmlns:a16="http://schemas.microsoft.com/office/drawing/2014/main" id="{C28C904B-542F-4A31-AD32-6DA2F9D78223}"/>
                    </a:ext>
                  </a:extLst>
                </p:cNvPr>
                <p:cNvSpPr/>
                <p:nvPr/>
              </p:nvSpPr>
              <p:spPr>
                <a:xfrm rot="18084361">
                  <a:off x="2659709" y="3427395"/>
                  <a:ext cx="110054" cy="12632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3" name="楕円 132">
                  <a:extLst>
                    <a:ext uri="{FF2B5EF4-FFF2-40B4-BE49-F238E27FC236}">
                      <a16:creationId xmlns:a16="http://schemas.microsoft.com/office/drawing/2014/main" id="{ED3F88D6-2BC1-4D56-B59B-B9D09C66B9F1}"/>
                    </a:ext>
                  </a:extLst>
                </p:cNvPr>
                <p:cNvSpPr/>
                <p:nvPr/>
              </p:nvSpPr>
              <p:spPr>
                <a:xfrm rot="18084361">
                  <a:off x="2679090" y="3432690"/>
                  <a:ext cx="81190" cy="10258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4" name="楕円 133">
                  <a:extLst>
                    <a:ext uri="{FF2B5EF4-FFF2-40B4-BE49-F238E27FC236}">
                      <a16:creationId xmlns:a16="http://schemas.microsoft.com/office/drawing/2014/main" id="{10D35E73-AFDA-4E98-965F-7520DC75D7CD}"/>
                    </a:ext>
                  </a:extLst>
                </p:cNvPr>
                <p:cNvSpPr/>
                <p:nvPr/>
              </p:nvSpPr>
              <p:spPr>
                <a:xfrm rot="17264924">
                  <a:off x="2526866" y="3369787"/>
                  <a:ext cx="78214" cy="10624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5" name="楕円 134">
                  <a:extLst>
                    <a:ext uri="{FF2B5EF4-FFF2-40B4-BE49-F238E27FC236}">
                      <a16:creationId xmlns:a16="http://schemas.microsoft.com/office/drawing/2014/main" id="{95D370F5-E385-41B8-A3B0-83D4C0A49C33}"/>
                    </a:ext>
                  </a:extLst>
                </p:cNvPr>
                <p:cNvSpPr/>
                <p:nvPr/>
              </p:nvSpPr>
              <p:spPr>
                <a:xfrm rot="17264924">
                  <a:off x="2539116" y="3373966"/>
                  <a:ext cx="57701" cy="86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6" name="楕円 135">
                  <a:extLst>
                    <a:ext uri="{FF2B5EF4-FFF2-40B4-BE49-F238E27FC236}">
                      <a16:creationId xmlns:a16="http://schemas.microsoft.com/office/drawing/2014/main" id="{E997ED7A-B4E4-4451-88C3-CD416B8E62A7}"/>
                    </a:ext>
                  </a:extLst>
                </p:cNvPr>
                <p:cNvSpPr/>
                <p:nvPr/>
              </p:nvSpPr>
              <p:spPr>
                <a:xfrm rot="15023230">
                  <a:off x="2367968" y="3394719"/>
                  <a:ext cx="84329" cy="10309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7" name="楕円 136">
                  <a:extLst>
                    <a:ext uri="{FF2B5EF4-FFF2-40B4-BE49-F238E27FC236}">
                      <a16:creationId xmlns:a16="http://schemas.microsoft.com/office/drawing/2014/main" id="{18583DF9-1789-4756-850F-14045557A5A6}"/>
                    </a:ext>
                  </a:extLst>
                </p:cNvPr>
                <p:cNvSpPr/>
                <p:nvPr/>
              </p:nvSpPr>
              <p:spPr>
                <a:xfrm rot="15023230">
                  <a:off x="2378702" y="3396240"/>
                  <a:ext cx="57981" cy="8371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楕円 137">
                  <a:extLst>
                    <a:ext uri="{FF2B5EF4-FFF2-40B4-BE49-F238E27FC236}">
                      <a16:creationId xmlns:a16="http://schemas.microsoft.com/office/drawing/2014/main" id="{0787EFAE-C86B-40B0-AA6A-C77ECFDA675B}"/>
                    </a:ext>
                  </a:extLst>
                </p:cNvPr>
                <p:cNvSpPr/>
                <p:nvPr/>
              </p:nvSpPr>
              <p:spPr>
                <a:xfrm rot="12175078">
                  <a:off x="2292533" y="3514595"/>
                  <a:ext cx="64700" cy="10061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9" name="楕円 138">
                  <a:extLst>
                    <a:ext uri="{FF2B5EF4-FFF2-40B4-BE49-F238E27FC236}">
                      <a16:creationId xmlns:a16="http://schemas.microsoft.com/office/drawing/2014/main" id="{FAEC48D6-685E-4DAF-8A97-9682F0C05232}"/>
                    </a:ext>
                  </a:extLst>
                </p:cNvPr>
                <p:cNvSpPr/>
                <p:nvPr/>
              </p:nvSpPr>
              <p:spPr>
                <a:xfrm rot="12175078">
                  <a:off x="2296029" y="3522191"/>
                  <a:ext cx="47731" cy="8170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0" name="楕円 139">
                  <a:extLst>
                    <a:ext uri="{FF2B5EF4-FFF2-40B4-BE49-F238E27FC236}">
                      <a16:creationId xmlns:a16="http://schemas.microsoft.com/office/drawing/2014/main" id="{6A77876A-6827-4DBB-903D-0168B9579FAE}"/>
                    </a:ext>
                  </a:extLst>
                </p:cNvPr>
                <p:cNvSpPr/>
                <p:nvPr/>
              </p:nvSpPr>
              <p:spPr>
                <a:xfrm rot="9654178">
                  <a:off x="2284736" y="3663927"/>
                  <a:ext cx="74099" cy="9058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1" name="楕円 140">
                  <a:extLst>
                    <a:ext uri="{FF2B5EF4-FFF2-40B4-BE49-F238E27FC236}">
                      <a16:creationId xmlns:a16="http://schemas.microsoft.com/office/drawing/2014/main" id="{7A06B015-1E97-4B20-9732-A3420A4E7CF7}"/>
                    </a:ext>
                  </a:extLst>
                </p:cNvPr>
                <p:cNvSpPr/>
                <p:nvPr/>
              </p:nvSpPr>
              <p:spPr>
                <a:xfrm rot="9654178">
                  <a:off x="2289014" y="3673910"/>
                  <a:ext cx="54665" cy="7356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2" name="楕円 141">
                  <a:extLst>
                    <a:ext uri="{FF2B5EF4-FFF2-40B4-BE49-F238E27FC236}">
                      <a16:creationId xmlns:a16="http://schemas.microsoft.com/office/drawing/2014/main" id="{A7711FCC-5875-4804-92FA-608DFFC091A4}"/>
                    </a:ext>
                  </a:extLst>
                </p:cNvPr>
                <p:cNvSpPr/>
                <p:nvPr/>
              </p:nvSpPr>
              <p:spPr>
                <a:xfrm rot="9654178">
                  <a:off x="2310411" y="3800335"/>
                  <a:ext cx="69801" cy="853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3" name="楕円 142">
                  <a:extLst>
                    <a:ext uri="{FF2B5EF4-FFF2-40B4-BE49-F238E27FC236}">
                      <a16:creationId xmlns:a16="http://schemas.microsoft.com/office/drawing/2014/main" id="{F6FC1D37-A015-43A8-BCE2-FE41A95DB712}"/>
                    </a:ext>
                  </a:extLst>
                </p:cNvPr>
                <p:cNvSpPr/>
                <p:nvPr/>
              </p:nvSpPr>
              <p:spPr>
                <a:xfrm rot="9654178">
                  <a:off x="2314441" y="3809739"/>
                  <a:ext cx="51494" cy="6929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4" name="楕円 143">
                  <a:extLst>
                    <a:ext uri="{FF2B5EF4-FFF2-40B4-BE49-F238E27FC236}">
                      <a16:creationId xmlns:a16="http://schemas.microsoft.com/office/drawing/2014/main" id="{69A3390E-DEC2-47F4-B854-B6CC139C72D1}"/>
                    </a:ext>
                  </a:extLst>
                </p:cNvPr>
                <p:cNvSpPr/>
                <p:nvPr/>
              </p:nvSpPr>
              <p:spPr>
                <a:xfrm rot="9654178">
                  <a:off x="2361722" y="3919610"/>
                  <a:ext cx="55107" cy="7567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5" name="楕円 144">
                  <a:extLst>
                    <a:ext uri="{FF2B5EF4-FFF2-40B4-BE49-F238E27FC236}">
                      <a16:creationId xmlns:a16="http://schemas.microsoft.com/office/drawing/2014/main" id="{D1BEAAA3-5C9E-43CB-8B34-543AE416FEF7}"/>
                    </a:ext>
                  </a:extLst>
                </p:cNvPr>
                <p:cNvSpPr/>
                <p:nvPr/>
              </p:nvSpPr>
              <p:spPr>
                <a:xfrm rot="9654178">
                  <a:off x="2364826" y="3928075"/>
                  <a:ext cx="40654" cy="6145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6" name="楕円 145">
                  <a:extLst>
                    <a:ext uri="{FF2B5EF4-FFF2-40B4-BE49-F238E27FC236}">
                      <a16:creationId xmlns:a16="http://schemas.microsoft.com/office/drawing/2014/main" id="{18259124-797D-4265-B61E-13795494492A}"/>
                    </a:ext>
                  </a:extLst>
                </p:cNvPr>
                <p:cNvSpPr/>
                <p:nvPr/>
              </p:nvSpPr>
              <p:spPr>
                <a:xfrm rot="19877704">
                  <a:off x="3376866" y="4152924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7" name="楕円 146">
                  <a:extLst>
                    <a:ext uri="{FF2B5EF4-FFF2-40B4-BE49-F238E27FC236}">
                      <a16:creationId xmlns:a16="http://schemas.microsoft.com/office/drawing/2014/main" id="{1FC19D6C-9C75-485B-88A4-395324BED594}"/>
                    </a:ext>
                  </a:extLst>
                </p:cNvPr>
                <p:cNvSpPr/>
                <p:nvPr/>
              </p:nvSpPr>
              <p:spPr>
                <a:xfrm rot="19877704">
                  <a:off x="3405010" y="4163971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8" name="楕円 147">
                  <a:extLst>
                    <a:ext uri="{FF2B5EF4-FFF2-40B4-BE49-F238E27FC236}">
                      <a16:creationId xmlns:a16="http://schemas.microsoft.com/office/drawing/2014/main" id="{18E37935-F644-4D97-ACD1-6F2812E4B69F}"/>
                    </a:ext>
                  </a:extLst>
                </p:cNvPr>
                <p:cNvSpPr/>
                <p:nvPr/>
              </p:nvSpPr>
              <p:spPr>
                <a:xfrm rot="20882994">
                  <a:off x="3464007" y="4354715"/>
                  <a:ext cx="106690" cy="1224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9" name="楕円 148">
                  <a:extLst>
                    <a:ext uri="{FF2B5EF4-FFF2-40B4-BE49-F238E27FC236}">
                      <a16:creationId xmlns:a16="http://schemas.microsoft.com/office/drawing/2014/main" id="{F8137374-F814-4F49-A924-E6E3D3F67C11}"/>
                    </a:ext>
                  </a:extLst>
                </p:cNvPr>
                <p:cNvSpPr/>
                <p:nvPr/>
              </p:nvSpPr>
              <p:spPr>
                <a:xfrm rot="20882994">
                  <a:off x="3485926" y="4365334"/>
                  <a:ext cx="78709" cy="9944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0" name="楕円 149">
                  <a:extLst>
                    <a:ext uri="{FF2B5EF4-FFF2-40B4-BE49-F238E27FC236}">
                      <a16:creationId xmlns:a16="http://schemas.microsoft.com/office/drawing/2014/main" id="{B1A9D06B-C95C-4B01-8560-E0A8820C620B}"/>
                    </a:ext>
                  </a:extLst>
                </p:cNvPr>
                <p:cNvSpPr/>
                <p:nvPr/>
              </p:nvSpPr>
              <p:spPr>
                <a:xfrm rot="21074167">
                  <a:off x="3481154" y="4519838"/>
                  <a:ext cx="72399" cy="8310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1" name="楕円 150">
                  <a:extLst>
                    <a:ext uri="{FF2B5EF4-FFF2-40B4-BE49-F238E27FC236}">
                      <a16:creationId xmlns:a16="http://schemas.microsoft.com/office/drawing/2014/main" id="{1BEE2485-8C88-4A44-A41F-D92D0878A8B0}"/>
                    </a:ext>
                  </a:extLst>
                </p:cNvPr>
                <p:cNvSpPr/>
                <p:nvPr/>
              </p:nvSpPr>
              <p:spPr>
                <a:xfrm rot="21074167">
                  <a:off x="3496053" y="4527344"/>
                  <a:ext cx="53411" cy="674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2" name="楕円 151">
                  <a:extLst>
                    <a:ext uri="{FF2B5EF4-FFF2-40B4-BE49-F238E27FC236}">
                      <a16:creationId xmlns:a16="http://schemas.microsoft.com/office/drawing/2014/main" id="{35BA3AE0-5D7A-46F7-BD73-725EA62FE7E7}"/>
                    </a:ext>
                  </a:extLst>
                </p:cNvPr>
                <p:cNvSpPr/>
                <p:nvPr/>
              </p:nvSpPr>
              <p:spPr>
                <a:xfrm rot="21074167">
                  <a:off x="3343676" y="4549289"/>
                  <a:ext cx="72399" cy="8310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楕円 152">
                  <a:extLst>
                    <a:ext uri="{FF2B5EF4-FFF2-40B4-BE49-F238E27FC236}">
                      <a16:creationId xmlns:a16="http://schemas.microsoft.com/office/drawing/2014/main" id="{D0007583-32AF-487E-A420-717B9DEFD019}"/>
                    </a:ext>
                  </a:extLst>
                </p:cNvPr>
                <p:cNvSpPr/>
                <p:nvPr/>
              </p:nvSpPr>
              <p:spPr>
                <a:xfrm rot="21074167">
                  <a:off x="3358575" y="4556795"/>
                  <a:ext cx="53411" cy="674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4" name="楕円 153">
                  <a:extLst>
                    <a:ext uri="{FF2B5EF4-FFF2-40B4-BE49-F238E27FC236}">
                      <a16:creationId xmlns:a16="http://schemas.microsoft.com/office/drawing/2014/main" id="{E1DB8785-570B-462C-9C4E-130E9BCF10A4}"/>
                    </a:ext>
                  </a:extLst>
                </p:cNvPr>
                <p:cNvSpPr/>
                <p:nvPr/>
              </p:nvSpPr>
              <p:spPr>
                <a:xfrm rot="20882994">
                  <a:off x="3309226" y="4347572"/>
                  <a:ext cx="106690" cy="1224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5" name="楕円 154">
                  <a:extLst>
                    <a:ext uri="{FF2B5EF4-FFF2-40B4-BE49-F238E27FC236}">
                      <a16:creationId xmlns:a16="http://schemas.microsoft.com/office/drawing/2014/main" id="{C732A45B-5DCD-4A19-8535-D019F37FE596}"/>
                    </a:ext>
                  </a:extLst>
                </p:cNvPr>
                <p:cNvSpPr/>
                <p:nvPr/>
              </p:nvSpPr>
              <p:spPr>
                <a:xfrm rot="20882994">
                  <a:off x="3331145" y="4358191"/>
                  <a:ext cx="78709" cy="9944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6" name="楕円 155">
                  <a:extLst>
                    <a:ext uri="{FF2B5EF4-FFF2-40B4-BE49-F238E27FC236}">
                      <a16:creationId xmlns:a16="http://schemas.microsoft.com/office/drawing/2014/main" id="{EB13E4D1-94CE-4C3C-B481-170D8FD29601}"/>
                    </a:ext>
                  </a:extLst>
                </p:cNvPr>
                <p:cNvSpPr/>
                <p:nvPr/>
              </p:nvSpPr>
              <p:spPr>
                <a:xfrm rot="19877704">
                  <a:off x="3176841" y="4171974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7" name="楕円 156">
                  <a:extLst>
                    <a:ext uri="{FF2B5EF4-FFF2-40B4-BE49-F238E27FC236}">
                      <a16:creationId xmlns:a16="http://schemas.microsoft.com/office/drawing/2014/main" id="{301F8056-52FE-40D5-924C-78751B7886FC}"/>
                    </a:ext>
                  </a:extLst>
                </p:cNvPr>
                <p:cNvSpPr/>
                <p:nvPr/>
              </p:nvSpPr>
              <p:spPr>
                <a:xfrm rot="19877704">
                  <a:off x="3204985" y="4183021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8" name="楕円 157">
                  <a:extLst>
                    <a:ext uri="{FF2B5EF4-FFF2-40B4-BE49-F238E27FC236}">
                      <a16:creationId xmlns:a16="http://schemas.microsoft.com/office/drawing/2014/main" id="{8559F279-20C7-4AFE-9C09-4B2EB6919CD6}"/>
                    </a:ext>
                  </a:extLst>
                </p:cNvPr>
                <p:cNvSpPr/>
                <p:nvPr/>
              </p:nvSpPr>
              <p:spPr>
                <a:xfrm rot="19457807">
                  <a:off x="3045426" y="4003435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9" name="楕円 158">
                  <a:extLst>
                    <a:ext uri="{FF2B5EF4-FFF2-40B4-BE49-F238E27FC236}">
                      <a16:creationId xmlns:a16="http://schemas.microsoft.com/office/drawing/2014/main" id="{E9B45666-63F2-4753-951B-6E05676A205D}"/>
                    </a:ext>
                  </a:extLst>
                </p:cNvPr>
                <p:cNvSpPr/>
                <p:nvPr/>
              </p:nvSpPr>
              <p:spPr>
                <a:xfrm rot="19457807">
                  <a:off x="3076414" y="4014199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0" name="楕円 159">
                  <a:extLst>
                    <a:ext uri="{FF2B5EF4-FFF2-40B4-BE49-F238E27FC236}">
                      <a16:creationId xmlns:a16="http://schemas.microsoft.com/office/drawing/2014/main" id="{85A4D619-40B5-47D1-8309-B0F07AA8C0F8}"/>
                    </a:ext>
                  </a:extLst>
                </p:cNvPr>
                <p:cNvSpPr/>
                <p:nvPr/>
              </p:nvSpPr>
              <p:spPr>
                <a:xfrm rot="19040387">
                  <a:off x="2887098" y="3857567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" name="楕円 160">
                  <a:extLst>
                    <a:ext uri="{FF2B5EF4-FFF2-40B4-BE49-F238E27FC236}">
                      <a16:creationId xmlns:a16="http://schemas.microsoft.com/office/drawing/2014/main" id="{94C2A14E-52DC-430D-9C1C-3FA8FAB249B1}"/>
                    </a:ext>
                  </a:extLst>
                </p:cNvPr>
                <p:cNvSpPr/>
                <p:nvPr/>
              </p:nvSpPr>
              <p:spPr>
                <a:xfrm rot="19040387">
                  <a:off x="2917315" y="3867134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" name="楕円 161">
                  <a:extLst>
                    <a:ext uri="{FF2B5EF4-FFF2-40B4-BE49-F238E27FC236}">
                      <a16:creationId xmlns:a16="http://schemas.microsoft.com/office/drawing/2014/main" id="{DFBAB3FE-F3DA-4A8E-B000-AFEEFDC5F5B2}"/>
                    </a:ext>
                  </a:extLst>
                </p:cNvPr>
                <p:cNvSpPr/>
                <p:nvPr/>
              </p:nvSpPr>
              <p:spPr>
                <a:xfrm rot="19040387">
                  <a:off x="2741249" y="3691365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" name="楕円 162">
                  <a:extLst>
                    <a:ext uri="{FF2B5EF4-FFF2-40B4-BE49-F238E27FC236}">
                      <a16:creationId xmlns:a16="http://schemas.microsoft.com/office/drawing/2014/main" id="{4FFD4E4A-34DF-40F1-9206-EEAB03907074}"/>
                    </a:ext>
                  </a:extLst>
                </p:cNvPr>
                <p:cNvSpPr/>
                <p:nvPr/>
              </p:nvSpPr>
              <p:spPr>
                <a:xfrm rot="19040387">
                  <a:off x="2768110" y="3700200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4" name="楕円 163">
                  <a:extLst>
                    <a:ext uri="{FF2B5EF4-FFF2-40B4-BE49-F238E27FC236}">
                      <a16:creationId xmlns:a16="http://schemas.microsoft.com/office/drawing/2014/main" id="{D7274CB2-6D5D-43CE-8799-45ACA960DF9E}"/>
                    </a:ext>
                  </a:extLst>
                </p:cNvPr>
                <p:cNvSpPr/>
                <p:nvPr/>
              </p:nvSpPr>
              <p:spPr>
                <a:xfrm rot="19040387">
                  <a:off x="2618477" y="3555243"/>
                  <a:ext cx="124932" cy="1433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5" name="楕円 164">
                  <a:extLst>
                    <a:ext uri="{FF2B5EF4-FFF2-40B4-BE49-F238E27FC236}">
                      <a16:creationId xmlns:a16="http://schemas.microsoft.com/office/drawing/2014/main" id="{F926FF18-08AC-4089-A2ED-E5856121062D}"/>
                    </a:ext>
                  </a:extLst>
                </p:cNvPr>
                <p:cNvSpPr/>
                <p:nvPr/>
              </p:nvSpPr>
              <p:spPr>
                <a:xfrm rot="19040387">
                  <a:off x="2642311" y="3563082"/>
                  <a:ext cx="92166" cy="11644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楕円 165">
                  <a:extLst>
                    <a:ext uri="{FF2B5EF4-FFF2-40B4-BE49-F238E27FC236}">
                      <a16:creationId xmlns:a16="http://schemas.microsoft.com/office/drawing/2014/main" id="{85905AD3-9203-4F8D-8F8F-1FD90FDF664E}"/>
                    </a:ext>
                  </a:extLst>
                </p:cNvPr>
                <p:cNvSpPr/>
                <p:nvPr/>
              </p:nvSpPr>
              <p:spPr>
                <a:xfrm rot="17264924">
                  <a:off x="2513808" y="3494230"/>
                  <a:ext cx="78214" cy="10624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7" name="楕円 166">
                  <a:extLst>
                    <a:ext uri="{FF2B5EF4-FFF2-40B4-BE49-F238E27FC236}">
                      <a16:creationId xmlns:a16="http://schemas.microsoft.com/office/drawing/2014/main" id="{CE6C23E8-CCDF-4965-A914-A04F908D86AB}"/>
                    </a:ext>
                  </a:extLst>
                </p:cNvPr>
                <p:cNvSpPr/>
                <p:nvPr/>
              </p:nvSpPr>
              <p:spPr>
                <a:xfrm rot="17264924">
                  <a:off x="2526058" y="3498409"/>
                  <a:ext cx="57701" cy="86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" name="楕円 167">
                  <a:extLst>
                    <a:ext uri="{FF2B5EF4-FFF2-40B4-BE49-F238E27FC236}">
                      <a16:creationId xmlns:a16="http://schemas.microsoft.com/office/drawing/2014/main" id="{04014140-1F2D-458F-94AA-C9419D081263}"/>
                    </a:ext>
                  </a:extLst>
                </p:cNvPr>
                <p:cNvSpPr/>
                <p:nvPr/>
              </p:nvSpPr>
              <p:spPr>
                <a:xfrm rot="13100397">
                  <a:off x="2394909" y="3527183"/>
                  <a:ext cx="73935" cy="9539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" name="楕円 168">
                  <a:extLst>
                    <a:ext uri="{FF2B5EF4-FFF2-40B4-BE49-F238E27FC236}">
                      <a16:creationId xmlns:a16="http://schemas.microsoft.com/office/drawing/2014/main" id="{DBF0DC58-5790-47A2-88C6-49838BE4CB45}"/>
                    </a:ext>
                  </a:extLst>
                </p:cNvPr>
                <p:cNvSpPr/>
                <p:nvPr/>
              </p:nvSpPr>
              <p:spPr>
                <a:xfrm rot="13100397">
                  <a:off x="2400289" y="3532408"/>
                  <a:ext cx="54544" cy="774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8F804729-6E20-4C75-99C5-1197D009383E}"/>
                </a:ext>
              </a:extLst>
            </p:cNvPr>
            <p:cNvGrpSpPr/>
            <p:nvPr/>
          </p:nvGrpSpPr>
          <p:grpSpPr>
            <a:xfrm rot="20330270">
              <a:off x="2083795" y="1522370"/>
              <a:ext cx="672141" cy="870076"/>
              <a:chOff x="2284736" y="3281631"/>
              <a:chExt cx="1285961" cy="1633040"/>
            </a:xfrm>
          </p:grpSpPr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948588AF-3D27-4FDC-BBB2-FF0595685825}"/>
                  </a:ext>
                </a:extLst>
              </p:cNvPr>
              <p:cNvSpPr/>
              <p:nvPr/>
            </p:nvSpPr>
            <p:spPr>
              <a:xfrm rot="20245340">
                <a:off x="2484227" y="3281631"/>
                <a:ext cx="917902" cy="1633040"/>
              </a:xfrm>
              <a:custGeom>
                <a:avLst/>
                <a:gdLst>
                  <a:gd name="connsiteX0" fmla="*/ 231896 w 875995"/>
                  <a:gd name="connsiteY0" fmla="*/ 2795 h 1543006"/>
                  <a:gd name="connsiteX1" fmla="*/ 261476 w 875995"/>
                  <a:gd name="connsiteY1" fmla="*/ 11331 h 1543006"/>
                  <a:gd name="connsiteX2" fmla="*/ 265305 w 875995"/>
                  <a:gd name="connsiteY2" fmla="*/ 12039 h 1543006"/>
                  <a:gd name="connsiteX3" fmla="*/ 267026 w 875995"/>
                  <a:gd name="connsiteY3" fmla="*/ 12933 h 1543006"/>
                  <a:gd name="connsiteX4" fmla="*/ 288461 w 875995"/>
                  <a:gd name="connsiteY4" fmla="*/ 19119 h 1543006"/>
                  <a:gd name="connsiteX5" fmla="*/ 450444 w 875995"/>
                  <a:gd name="connsiteY5" fmla="*/ 145660 h 1543006"/>
                  <a:gd name="connsiteX6" fmla="*/ 484145 w 875995"/>
                  <a:gd name="connsiteY6" fmla="*/ 192953 h 1543006"/>
                  <a:gd name="connsiteX7" fmla="*/ 492934 w 875995"/>
                  <a:gd name="connsiteY7" fmla="*/ 202850 h 1543006"/>
                  <a:gd name="connsiteX8" fmla="*/ 731808 w 875995"/>
                  <a:gd name="connsiteY8" fmla="*/ 583919 h 1543006"/>
                  <a:gd name="connsiteX9" fmla="*/ 871775 w 875995"/>
                  <a:gd name="connsiteY9" fmla="*/ 1240494 h 1543006"/>
                  <a:gd name="connsiteX10" fmla="*/ 601636 w 875995"/>
                  <a:gd name="connsiteY10" fmla="*/ 1543006 h 1543006"/>
                  <a:gd name="connsiteX11" fmla="*/ 322181 w 875995"/>
                  <a:gd name="connsiteY11" fmla="*/ 1236032 h 1543006"/>
                  <a:gd name="connsiteX12" fmla="*/ 175196 w 875995"/>
                  <a:gd name="connsiteY12" fmla="*/ 302636 h 1543006"/>
                  <a:gd name="connsiteX13" fmla="*/ 173791 w 875995"/>
                  <a:gd name="connsiteY13" fmla="*/ 295493 h 1543006"/>
                  <a:gd name="connsiteX14" fmla="*/ 123151 w 875995"/>
                  <a:gd name="connsiteY14" fmla="*/ 348423 h 1543006"/>
                  <a:gd name="connsiteX15" fmla="*/ 53923 w 875995"/>
                  <a:gd name="connsiteY15" fmla="*/ 500892 h 1543006"/>
                  <a:gd name="connsiteX16" fmla="*/ 124822 w 875995"/>
                  <a:gd name="connsiteY16" fmla="*/ 15408 h 1543006"/>
                  <a:gd name="connsiteX17" fmla="*/ 231896 w 875995"/>
                  <a:gd name="connsiteY17" fmla="*/ 2795 h 1543006"/>
                  <a:gd name="connsiteX0" fmla="*/ 248414 w 892513"/>
                  <a:gd name="connsiteY0" fmla="*/ 2795 h 1543006"/>
                  <a:gd name="connsiteX1" fmla="*/ 277994 w 892513"/>
                  <a:gd name="connsiteY1" fmla="*/ 11331 h 1543006"/>
                  <a:gd name="connsiteX2" fmla="*/ 281823 w 892513"/>
                  <a:gd name="connsiteY2" fmla="*/ 12039 h 1543006"/>
                  <a:gd name="connsiteX3" fmla="*/ 283544 w 892513"/>
                  <a:gd name="connsiteY3" fmla="*/ 12933 h 1543006"/>
                  <a:gd name="connsiteX4" fmla="*/ 304979 w 892513"/>
                  <a:gd name="connsiteY4" fmla="*/ 19119 h 1543006"/>
                  <a:gd name="connsiteX5" fmla="*/ 466962 w 892513"/>
                  <a:gd name="connsiteY5" fmla="*/ 145660 h 1543006"/>
                  <a:gd name="connsiteX6" fmla="*/ 500663 w 892513"/>
                  <a:gd name="connsiteY6" fmla="*/ 192953 h 1543006"/>
                  <a:gd name="connsiteX7" fmla="*/ 509452 w 892513"/>
                  <a:gd name="connsiteY7" fmla="*/ 202850 h 1543006"/>
                  <a:gd name="connsiteX8" fmla="*/ 748326 w 892513"/>
                  <a:gd name="connsiteY8" fmla="*/ 583919 h 1543006"/>
                  <a:gd name="connsiteX9" fmla="*/ 888293 w 892513"/>
                  <a:gd name="connsiteY9" fmla="*/ 1240494 h 1543006"/>
                  <a:gd name="connsiteX10" fmla="*/ 618154 w 892513"/>
                  <a:gd name="connsiteY10" fmla="*/ 1543006 h 1543006"/>
                  <a:gd name="connsiteX11" fmla="*/ 338699 w 892513"/>
                  <a:gd name="connsiteY11" fmla="*/ 1236032 h 1543006"/>
                  <a:gd name="connsiteX12" fmla="*/ 191714 w 892513"/>
                  <a:gd name="connsiteY12" fmla="*/ 302636 h 1543006"/>
                  <a:gd name="connsiteX13" fmla="*/ 190309 w 892513"/>
                  <a:gd name="connsiteY13" fmla="*/ 295493 h 1543006"/>
                  <a:gd name="connsiteX14" fmla="*/ 139669 w 892513"/>
                  <a:gd name="connsiteY14" fmla="*/ 348423 h 1543006"/>
                  <a:gd name="connsiteX15" fmla="*/ 46762 w 892513"/>
                  <a:gd name="connsiteY15" fmla="*/ 681883 h 1543006"/>
                  <a:gd name="connsiteX16" fmla="*/ 141340 w 892513"/>
                  <a:gd name="connsiteY16" fmla="*/ 15408 h 1543006"/>
                  <a:gd name="connsiteX17" fmla="*/ 248414 w 892513"/>
                  <a:gd name="connsiteY17" fmla="*/ 2795 h 1543006"/>
                  <a:gd name="connsiteX0" fmla="*/ 240679 w 884778"/>
                  <a:gd name="connsiteY0" fmla="*/ 2795 h 1543006"/>
                  <a:gd name="connsiteX1" fmla="*/ 270259 w 884778"/>
                  <a:gd name="connsiteY1" fmla="*/ 11331 h 1543006"/>
                  <a:gd name="connsiteX2" fmla="*/ 274088 w 884778"/>
                  <a:gd name="connsiteY2" fmla="*/ 12039 h 1543006"/>
                  <a:gd name="connsiteX3" fmla="*/ 275809 w 884778"/>
                  <a:gd name="connsiteY3" fmla="*/ 12933 h 1543006"/>
                  <a:gd name="connsiteX4" fmla="*/ 297244 w 884778"/>
                  <a:gd name="connsiteY4" fmla="*/ 19119 h 1543006"/>
                  <a:gd name="connsiteX5" fmla="*/ 459227 w 884778"/>
                  <a:gd name="connsiteY5" fmla="*/ 145660 h 1543006"/>
                  <a:gd name="connsiteX6" fmla="*/ 492928 w 884778"/>
                  <a:gd name="connsiteY6" fmla="*/ 192953 h 1543006"/>
                  <a:gd name="connsiteX7" fmla="*/ 501717 w 884778"/>
                  <a:gd name="connsiteY7" fmla="*/ 202850 h 1543006"/>
                  <a:gd name="connsiteX8" fmla="*/ 740591 w 884778"/>
                  <a:gd name="connsiteY8" fmla="*/ 583919 h 1543006"/>
                  <a:gd name="connsiteX9" fmla="*/ 880558 w 884778"/>
                  <a:gd name="connsiteY9" fmla="*/ 1240494 h 1543006"/>
                  <a:gd name="connsiteX10" fmla="*/ 610419 w 884778"/>
                  <a:gd name="connsiteY10" fmla="*/ 1543006 h 1543006"/>
                  <a:gd name="connsiteX11" fmla="*/ 330964 w 884778"/>
                  <a:gd name="connsiteY11" fmla="*/ 1236032 h 1543006"/>
                  <a:gd name="connsiteX12" fmla="*/ 183979 w 884778"/>
                  <a:gd name="connsiteY12" fmla="*/ 302636 h 1543006"/>
                  <a:gd name="connsiteX13" fmla="*/ 182574 w 884778"/>
                  <a:gd name="connsiteY13" fmla="*/ 295493 h 1543006"/>
                  <a:gd name="connsiteX14" fmla="*/ 131934 w 884778"/>
                  <a:gd name="connsiteY14" fmla="*/ 348423 h 1543006"/>
                  <a:gd name="connsiteX15" fmla="*/ 39027 w 884778"/>
                  <a:gd name="connsiteY15" fmla="*/ 681883 h 1543006"/>
                  <a:gd name="connsiteX16" fmla="*/ 133605 w 884778"/>
                  <a:gd name="connsiteY16" fmla="*/ 15408 h 1543006"/>
                  <a:gd name="connsiteX17" fmla="*/ 240679 w 884778"/>
                  <a:gd name="connsiteY17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167887 w 920731"/>
                  <a:gd name="connsiteY14" fmla="*/ 348423 h 1543006"/>
                  <a:gd name="connsiteX15" fmla="*/ 74980 w 920731"/>
                  <a:gd name="connsiteY15" fmla="*/ 681883 h 1543006"/>
                  <a:gd name="connsiteX16" fmla="*/ 169558 w 920731"/>
                  <a:gd name="connsiteY16" fmla="*/ 15408 h 1543006"/>
                  <a:gd name="connsiteX17" fmla="*/ 276632 w 920731"/>
                  <a:gd name="connsiteY17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74980 w 920731"/>
                  <a:gd name="connsiteY14" fmla="*/ 681883 h 1543006"/>
                  <a:gd name="connsiteX15" fmla="*/ 169558 w 920731"/>
                  <a:gd name="connsiteY15" fmla="*/ 15408 h 1543006"/>
                  <a:gd name="connsiteX16" fmla="*/ 276632 w 920731"/>
                  <a:gd name="connsiteY16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218527 w 920731"/>
                  <a:gd name="connsiteY13" fmla="*/ 295493 h 1543006"/>
                  <a:gd name="connsiteX14" fmla="*/ 74980 w 920731"/>
                  <a:gd name="connsiteY14" fmla="*/ 681883 h 1543006"/>
                  <a:gd name="connsiteX15" fmla="*/ 169558 w 920731"/>
                  <a:gd name="connsiteY15" fmla="*/ 15408 h 1543006"/>
                  <a:gd name="connsiteX16" fmla="*/ 276632 w 920731"/>
                  <a:gd name="connsiteY16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74980 w 920731"/>
                  <a:gd name="connsiteY13" fmla="*/ 681883 h 1543006"/>
                  <a:gd name="connsiteX14" fmla="*/ 169558 w 920731"/>
                  <a:gd name="connsiteY14" fmla="*/ 15408 h 1543006"/>
                  <a:gd name="connsiteX15" fmla="*/ 276632 w 920731"/>
                  <a:gd name="connsiteY15" fmla="*/ 2795 h 1543006"/>
                  <a:gd name="connsiteX0" fmla="*/ 276632 w 920731"/>
                  <a:gd name="connsiteY0" fmla="*/ 2795 h 1543006"/>
                  <a:gd name="connsiteX1" fmla="*/ 306212 w 920731"/>
                  <a:gd name="connsiteY1" fmla="*/ 11331 h 1543006"/>
                  <a:gd name="connsiteX2" fmla="*/ 310041 w 920731"/>
                  <a:gd name="connsiteY2" fmla="*/ 12039 h 1543006"/>
                  <a:gd name="connsiteX3" fmla="*/ 311762 w 920731"/>
                  <a:gd name="connsiteY3" fmla="*/ 12933 h 1543006"/>
                  <a:gd name="connsiteX4" fmla="*/ 333197 w 920731"/>
                  <a:gd name="connsiteY4" fmla="*/ 19119 h 1543006"/>
                  <a:gd name="connsiteX5" fmla="*/ 495180 w 920731"/>
                  <a:gd name="connsiteY5" fmla="*/ 145660 h 1543006"/>
                  <a:gd name="connsiteX6" fmla="*/ 528881 w 920731"/>
                  <a:gd name="connsiteY6" fmla="*/ 192953 h 1543006"/>
                  <a:gd name="connsiteX7" fmla="*/ 537670 w 920731"/>
                  <a:gd name="connsiteY7" fmla="*/ 202850 h 1543006"/>
                  <a:gd name="connsiteX8" fmla="*/ 776544 w 920731"/>
                  <a:gd name="connsiteY8" fmla="*/ 583919 h 1543006"/>
                  <a:gd name="connsiteX9" fmla="*/ 916511 w 920731"/>
                  <a:gd name="connsiteY9" fmla="*/ 1240494 h 1543006"/>
                  <a:gd name="connsiteX10" fmla="*/ 646372 w 920731"/>
                  <a:gd name="connsiteY10" fmla="*/ 1543006 h 1543006"/>
                  <a:gd name="connsiteX11" fmla="*/ 366917 w 920731"/>
                  <a:gd name="connsiteY11" fmla="*/ 1236032 h 1543006"/>
                  <a:gd name="connsiteX12" fmla="*/ 219932 w 920731"/>
                  <a:gd name="connsiteY12" fmla="*/ 302636 h 1543006"/>
                  <a:gd name="connsiteX13" fmla="*/ 74980 w 920731"/>
                  <a:gd name="connsiteY13" fmla="*/ 681883 h 1543006"/>
                  <a:gd name="connsiteX14" fmla="*/ 169558 w 920731"/>
                  <a:gd name="connsiteY14" fmla="*/ 15408 h 1543006"/>
                  <a:gd name="connsiteX15" fmla="*/ 276632 w 920731"/>
                  <a:gd name="connsiteY15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526980 w 918830"/>
                  <a:gd name="connsiteY6" fmla="*/ 192953 h 1543006"/>
                  <a:gd name="connsiteX7" fmla="*/ 535769 w 918830"/>
                  <a:gd name="connsiteY7" fmla="*/ 202850 h 1543006"/>
                  <a:gd name="connsiteX8" fmla="*/ 774643 w 918830"/>
                  <a:gd name="connsiteY8" fmla="*/ 583919 h 1543006"/>
                  <a:gd name="connsiteX9" fmla="*/ 914610 w 918830"/>
                  <a:gd name="connsiteY9" fmla="*/ 1240494 h 1543006"/>
                  <a:gd name="connsiteX10" fmla="*/ 644471 w 918830"/>
                  <a:gd name="connsiteY10" fmla="*/ 1543006 h 1543006"/>
                  <a:gd name="connsiteX11" fmla="*/ 365016 w 918830"/>
                  <a:gd name="connsiteY11" fmla="*/ 1236032 h 1543006"/>
                  <a:gd name="connsiteX12" fmla="*/ 218031 w 918830"/>
                  <a:gd name="connsiteY12" fmla="*/ 302636 h 1543006"/>
                  <a:gd name="connsiteX13" fmla="*/ 73079 w 918830"/>
                  <a:gd name="connsiteY13" fmla="*/ 681883 h 1543006"/>
                  <a:gd name="connsiteX14" fmla="*/ 167657 w 918830"/>
                  <a:gd name="connsiteY14" fmla="*/ 15408 h 1543006"/>
                  <a:gd name="connsiteX15" fmla="*/ 274731 w 918830"/>
                  <a:gd name="connsiteY15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526980 w 918830"/>
                  <a:gd name="connsiteY6" fmla="*/ 192953 h 1543006"/>
                  <a:gd name="connsiteX7" fmla="*/ 774643 w 918830"/>
                  <a:gd name="connsiteY7" fmla="*/ 583919 h 1543006"/>
                  <a:gd name="connsiteX8" fmla="*/ 914610 w 918830"/>
                  <a:gd name="connsiteY8" fmla="*/ 1240494 h 1543006"/>
                  <a:gd name="connsiteX9" fmla="*/ 644471 w 918830"/>
                  <a:gd name="connsiteY9" fmla="*/ 1543006 h 1543006"/>
                  <a:gd name="connsiteX10" fmla="*/ 365016 w 918830"/>
                  <a:gd name="connsiteY10" fmla="*/ 1236032 h 1543006"/>
                  <a:gd name="connsiteX11" fmla="*/ 218031 w 918830"/>
                  <a:gd name="connsiteY11" fmla="*/ 302636 h 1543006"/>
                  <a:gd name="connsiteX12" fmla="*/ 73079 w 918830"/>
                  <a:gd name="connsiteY12" fmla="*/ 681883 h 1543006"/>
                  <a:gd name="connsiteX13" fmla="*/ 167657 w 918830"/>
                  <a:gd name="connsiteY13" fmla="*/ 15408 h 1543006"/>
                  <a:gd name="connsiteX14" fmla="*/ 274731 w 918830"/>
                  <a:gd name="connsiteY14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09861 w 918830"/>
                  <a:gd name="connsiteY3" fmla="*/ 12933 h 1543006"/>
                  <a:gd name="connsiteX4" fmla="*/ 331296 w 918830"/>
                  <a:gd name="connsiteY4" fmla="*/ 19119 h 1543006"/>
                  <a:gd name="connsiteX5" fmla="*/ 493279 w 918830"/>
                  <a:gd name="connsiteY5" fmla="*/ 145660 h 1543006"/>
                  <a:gd name="connsiteX6" fmla="*/ 774643 w 918830"/>
                  <a:gd name="connsiteY6" fmla="*/ 583919 h 1543006"/>
                  <a:gd name="connsiteX7" fmla="*/ 914610 w 918830"/>
                  <a:gd name="connsiteY7" fmla="*/ 1240494 h 1543006"/>
                  <a:gd name="connsiteX8" fmla="*/ 644471 w 918830"/>
                  <a:gd name="connsiteY8" fmla="*/ 1543006 h 1543006"/>
                  <a:gd name="connsiteX9" fmla="*/ 365016 w 918830"/>
                  <a:gd name="connsiteY9" fmla="*/ 1236032 h 1543006"/>
                  <a:gd name="connsiteX10" fmla="*/ 218031 w 918830"/>
                  <a:gd name="connsiteY10" fmla="*/ 302636 h 1543006"/>
                  <a:gd name="connsiteX11" fmla="*/ 73079 w 918830"/>
                  <a:gd name="connsiteY11" fmla="*/ 681883 h 1543006"/>
                  <a:gd name="connsiteX12" fmla="*/ 167657 w 918830"/>
                  <a:gd name="connsiteY12" fmla="*/ 15408 h 1543006"/>
                  <a:gd name="connsiteX13" fmla="*/ 274731 w 918830"/>
                  <a:gd name="connsiteY13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08140 w 918830"/>
                  <a:gd name="connsiteY2" fmla="*/ 12039 h 1543006"/>
                  <a:gd name="connsiteX3" fmla="*/ 331296 w 918830"/>
                  <a:gd name="connsiteY3" fmla="*/ 19119 h 1543006"/>
                  <a:gd name="connsiteX4" fmla="*/ 493279 w 918830"/>
                  <a:gd name="connsiteY4" fmla="*/ 145660 h 1543006"/>
                  <a:gd name="connsiteX5" fmla="*/ 774643 w 918830"/>
                  <a:gd name="connsiteY5" fmla="*/ 583919 h 1543006"/>
                  <a:gd name="connsiteX6" fmla="*/ 914610 w 918830"/>
                  <a:gd name="connsiteY6" fmla="*/ 1240494 h 1543006"/>
                  <a:gd name="connsiteX7" fmla="*/ 644471 w 918830"/>
                  <a:gd name="connsiteY7" fmla="*/ 1543006 h 1543006"/>
                  <a:gd name="connsiteX8" fmla="*/ 365016 w 918830"/>
                  <a:gd name="connsiteY8" fmla="*/ 1236032 h 1543006"/>
                  <a:gd name="connsiteX9" fmla="*/ 218031 w 918830"/>
                  <a:gd name="connsiteY9" fmla="*/ 302636 h 1543006"/>
                  <a:gd name="connsiteX10" fmla="*/ 73079 w 918830"/>
                  <a:gd name="connsiteY10" fmla="*/ 681883 h 1543006"/>
                  <a:gd name="connsiteX11" fmla="*/ 167657 w 918830"/>
                  <a:gd name="connsiteY11" fmla="*/ 15408 h 1543006"/>
                  <a:gd name="connsiteX12" fmla="*/ 274731 w 918830"/>
                  <a:gd name="connsiteY12" fmla="*/ 2795 h 1543006"/>
                  <a:gd name="connsiteX0" fmla="*/ 274731 w 918830"/>
                  <a:gd name="connsiteY0" fmla="*/ 2795 h 1543006"/>
                  <a:gd name="connsiteX1" fmla="*/ 304311 w 918830"/>
                  <a:gd name="connsiteY1" fmla="*/ 11331 h 1543006"/>
                  <a:gd name="connsiteX2" fmla="*/ 331296 w 918830"/>
                  <a:gd name="connsiteY2" fmla="*/ 19119 h 1543006"/>
                  <a:gd name="connsiteX3" fmla="*/ 493279 w 918830"/>
                  <a:gd name="connsiteY3" fmla="*/ 145660 h 1543006"/>
                  <a:gd name="connsiteX4" fmla="*/ 774643 w 918830"/>
                  <a:gd name="connsiteY4" fmla="*/ 583919 h 1543006"/>
                  <a:gd name="connsiteX5" fmla="*/ 914610 w 918830"/>
                  <a:gd name="connsiteY5" fmla="*/ 1240494 h 1543006"/>
                  <a:gd name="connsiteX6" fmla="*/ 644471 w 918830"/>
                  <a:gd name="connsiteY6" fmla="*/ 1543006 h 1543006"/>
                  <a:gd name="connsiteX7" fmla="*/ 365016 w 918830"/>
                  <a:gd name="connsiteY7" fmla="*/ 1236032 h 1543006"/>
                  <a:gd name="connsiteX8" fmla="*/ 218031 w 918830"/>
                  <a:gd name="connsiteY8" fmla="*/ 302636 h 1543006"/>
                  <a:gd name="connsiteX9" fmla="*/ 73079 w 918830"/>
                  <a:gd name="connsiteY9" fmla="*/ 681883 h 1543006"/>
                  <a:gd name="connsiteX10" fmla="*/ 167657 w 918830"/>
                  <a:gd name="connsiteY10" fmla="*/ 15408 h 1543006"/>
                  <a:gd name="connsiteX11" fmla="*/ 274731 w 918830"/>
                  <a:gd name="connsiteY11" fmla="*/ 2795 h 1543006"/>
                  <a:gd name="connsiteX0" fmla="*/ 274731 w 918830"/>
                  <a:gd name="connsiteY0" fmla="*/ 2795 h 1543006"/>
                  <a:gd name="connsiteX1" fmla="*/ 331296 w 918830"/>
                  <a:gd name="connsiteY1" fmla="*/ 19119 h 1543006"/>
                  <a:gd name="connsiteX2" fmla="*/ 493279 w 918830"/>
                  <a:gd name="connsiteY2" fmla="*/ 145660 h 1543006"/>
                  <a:gd name="connsiteX3" fmla="*/ 774643 w 918830"/>
                  <a:gd name="connsiteY3" fmla="*/ 583919 h 1543006"/>
                  <a:gd name="connsiteX4" fmla="*/ 914610 w 918830"/>
                  <a:gd name="connsiteY4" fmla="*/ 1240494 h 1543006"/>
                  <a:gd name="connsiteX5" fmla="*/ 644471 w 918830"/>
                  <a:gd name="connsiteY5" fmla="*/ 1543006 h 1543006"/>
                  <a:gd name="connsiteX6" fmla="*/ 365016 w 918830"/>
                  <a:gd name="connsiteY6" fmla="*/ 1236032 h 1543006"/>
                  <a:gd name="connsiteX7" fmla="*/ 218031 w 918830"/>
                  <a:gd name="connsiteY7" fmla="*/ 302636 h 1543006"/>
                  <a:gd name="connsiteX8" fmla="*/ 73079 w 918830"/>
                  <a:gd name="connsiteY8" fmla="*/ 681883 h 1543006"/>
                  <a:gd name="connsiteX9" fmla="*/ 167657 w 918830"/>
                  <a:gd name="connsiteY9" fmla="*/ 15408 h 1543006"/>
                  <a:gd name="connsiteX10" fmla="*/ 274731 w 918830"/>
                  <a:gd name="connsiteY10" fmla="*/ 2795 h 1543006"/>
                  <a:gd name="connsiteX0" fmla="*/ 274731 w 918830"/>
                  <a:gd name="connsiteY0" fmla="*/ 2795 h 1543006"/>
                  <a:gd name="connsiteX1" fmla="*/ 331296 w 918830"/>
                  <a:gd name="connsiteY1" fmla="*/ 19119 h 1543006"/>
                  <a:gd name="connsiteX2" fmla="*/ 493279 w 918830"/>
                  <a:gd name="connsiteY2" fmla="*/ 145660 h 1543006"/>
                  <a:gd name="connsiteX3" fmla="*/ 774643 w 918830"/>
                  <a:gd name="connsiteY3" fmla="*/ 583919 h 1543006"/>
                  <a:gd name="connsiteX4" fmla="*/ 914610 w 918830"/>
                  <a:gd name="connsiteY4" fmla="*/ 1240494 h 1543006"/>
                  <a:gd name="connsiteX5" fmla="*/ 644471 w 918830"/>
                  <a:gd name="connsiteY5" fmla="*/ 1543006 h 1543006"/>
                  <a:gd name="connsiteX6" fmla="*/ 365016 w 918830"/>
                  <a:gd name="connsiteY6" fmla="*/ 1236032 h 1543006"/>
                  <a:gd name="connsiteX7" fmla="*/ 218031 w 918830"/>
                  <a:gd name="connsiteY7" fmla="*/ 302636 h 1543006"/>
                  <a:gd name="connsiteX8" fmla="*/ 73079 w 918830"/>
                  <a:gd name="connsiteY8" fmla="*/ 681883 h 1543006"/>
                  <a:gd name="connsiteX9" fmla="*/ 167657 w 918830"/>
                  <a:gd name="connsiteY9" fmla="*/ 15408 h 1543006"/>
                  <a:gd name="connsiteX10" fmla="*/ 274731 w 918830"/>
                  <a:gd name="connsiteY10" fmla="*/ 2795 h 1543006"/>
                  <a:gd name="connsiteX0" fmla="*/ 274731 w 918781"/>
                  <a:gd name="connsiteY0" fmla="*/ 2795 h 1543006"/>
                  <a:gd name="connsiteX1" fmla="*/ 331296 w 918781"/>
                  <a:gd name="connsiteY1" fmla="*/ 19119 h 1543006"/>
                  <a:gd name="connsiteX2" fmla="*/ 493279 w 918781"/>
                  <a:gd name="connsiteY2" fmla="*/ 145660 h 1543006"/>
                  <a:gd name="connsiteX3" fmla="*/ 774643 w 918781"/>
                  <a:gd name="connsiteY3" fmla="*/ 583919 h 1543006"/>
                  <a:gd name="connsiteX4" fmla="*/ 914610 w 918781"/>
                  <a:gd name="connsiteY4" fmla="*/ 1240494 h 1543006"/>
                  <a:gd name="connsiteX5" fmla="*/ 644471 w 918781"/>
                  <a:gd name="connsiteY5" fmla="*/ 1543006 h 1543006"/>
                  <a:gd name="connsiteX6" fmla="*/ 365016 w 918781"/>
                  <a:gd name="connsiteY6" fmla="*/ 1236032 h 1543006"/>
                  <a:gd name="connsiteX7" fmla="*/ 218031 w 918781"/>
                  <a:gd name="connsiteY7" fmla="*/ 302636 h 1543006"/>
                  <a:gd name="connsiteX8" fmla="*/ 73079 w 918781"/>
                  <a:gd name="connsiteY8" fmla="*/ 681883 h 1543006"/>
                  <a:gd name="connsiteX9" fmla="*/ 167657 w 918781"/>
                  <a:gd name="connsiteY9" fmla="*/ 15408 h 1543006"/>
                  <a:gd name="connsiteX10" fmla="*/ 274731 w 918781"/>
                  <a:gd name="connsiteY10" fmla="*/ 2795 h 1543006"/>
                  <a:gd name="connsiteX0" fmla="*/ 274731 w 918701"/>
                  <a:gd name="connsiteY0" fmla="*/ 2795 h 1543006"/>
                  <a:gd name="connsiteX1" fmla="*/ 331296 w 918701"/>
                  <a:gd name="connsiteY1" fmla="*/ 19119 h 1543006"/>
                  <a:gd name="connsiteX2" fmla="*/ 493279 w 918701"/>
                  <a:gd name="connsiteY2" fmla="*/ 145660 h 1543006"/>
                  <a:gd name="connsiteX3" fmla="*/ 774643 w 918701"/>
                  <a:gd name="connsiteY3" fmla="*/ 583919 h 1543006"/>
                  <a:gd name="connsiteX4" fmla="*/ 914610 w 918701"/>
                  <a:gd name="connsiteY4" fmla="*/ 1240494 h 1543006"/>
                  <a:gd name="connsiteX5" fmla="*/ 644471 w 918701"/>
                  <a:gd name="connsiteY5" fmla="*/ 1543006 h 1543006"/>
                  <a:gd name="connsiteX6" fmla="*/ 365016 w 918701"/>
                  <a:gd name="connsiteY6" fmla="*/ 1236032 h 1543006"/>
                  <a:gd name="connsiteX7" fmla="*/ 218031 w 918701"/>
                  <a:gd name="connsiteY7" fmla="*/ 302636 h 1543006"/>
                  <a:gd name="connsiteX8" fmla="*/ 73079 w 918701"/>
                  <a:gd name="connsiteY8" fmla="*/ 681883 h 1543006"/>
                  <a:gd name="connsiteX9" fmla="*/ 167657 w 918701"/>
                  <a:gd name="connsiteY9" fmla="*/ 15408 h 1543006"/>
                  <a:gd name="connsiteX10" fmla="*/ 274731 w 918701"/>
                  <a:gd name="connsiteY10" fmla="*/ 2795 h 1543006"/>
                  <a:gd name="connsiteX0" fmla="*/ 274731 w 918348"/>
                  <a:gd name="connsiteY0" fmla="*/ 2795 h 1587328"/>
                  <a:gd name="connsiteX1" fmla="*/ 331296 w 918348"/>
                  <a:gd name="connsiteY1" fmla="*/ 19119 h 1587328"/>
                  <a:gd name="connsiteX2" fmla="*/ 493279 w 918348"/>
                  <a:gd name="connsiteY2" fmla="*/ 145660 h 1587328"/>
                  <a:gd name="connsiteX3" fmla="*/ 774643 w 918348"/>
                  <a:gd name="connsiteY3" fmla="*/ 583919 h 1587328"/>
                  <a:gd name="connsiteX4" fmla="*/ 914610 w 918348"/>
                  <a:gd name="connsiteY4" fmla="*/ 1240494 h 1587328"/>
                  <a:gd name="connsiteX5" fmla="*/ 651831 w 918348"/>
                  <a:gd name="connsiteY5" fmla="*/ 1587328 h 1587328"/>
                  <a:gd name="connsiteX6" fmla="*/ 365016 w 918348"/>
                  <a:gd name="connsiteY6" fmla="*/ 1236032 h 1587328"/>
                  <a:gd name="connsiteX7" fmla="*/ 218031 w 918348"/>
                  <a:gd name="connsiteY7" fmla="*/ 302636 h 1587328"/>
                  <a:gd name="connsiteX8" fmla="*/ 73079 w 918348"/>
                  <a:gd name="connsiteY8" fmla="*/ 681883 h 1587328"/>
                  <a:gd name="connsiteX9" fmla="*/ 167657 w 918348"/>
                  <a:gd name="connsiteY9" fmla="*/ 15408 h 1587328"/>
                  <a:gd name="connsiteX10" fmla="*/ 274731 w 918348"/>
                  <a:gd name="connsiteY10" fmla="*/ 2795 h 1587328"/>
                  <a:gd name="connsiteX0" fmla="*/ 274731 w 918348"/>
                  <a:gd name="connsiteY0" fmla="*/ 2795 h 1588209"/>
                  <a:gd name="connsiteX1" fmla="*/ 331296 w 918348"/>
                  <a:gd name="connsiteY1" fmla="*/ 19119 h 1588209"/>
                  <a:gd name="connsiteX2" fmla="*/ 493279 w 918348"/>
                  <a:gd name="connsiteY2" fmla="*/ 145660 h 1588209"/>
                  <a:gd name="connsiteX3" fmla="*/ 774643 w 918348"/>
                  <a:gd name="connsiteY3" fmla="*/ 583919 h 1588209"/>
                  <a:gd name="connsiteX4" fmla="*/ 914610 w 918348"/>
                  <a:gd name="connsiteY4" fmla="*/ 1240494 h 1588209"/>
                  <a:gd name="connsiteX5" fmla="*/ 651831 w 918348"/>
                  <a:gd name="connsiteY5" fmla="*/ 1587328 h 1588209"/>
                  <a:gd name="connsiteX6" fmla="*/ 365016 w 918348"/>
                  <a:gd name="connsiteY6" fmla="*/ 1236032 h 1588209"/>
                  <a:gd name="connsiteX7" fmla="*/ 218031 w 918348"/>
                  <a:gd name="connsiteY7" fmla="*/ 302636 h 1588209"/>
                  <a:gd name="connsiteX8" fmla="*/ 73079 w 918348"/>
                  <a:gd name="connsiteY8" fmla="*/ 681883 h 1588209"/>
                  <a:gd name="connsiteX9" fmla="*/ 167657 w 918348"/>
                  <a:gd name="connsiteY9" fmla="*/ 15408 h 1588209"/>
                  <a:gd name="connsiteX10" fmla="*/ 274731 w 918348"/>
                  <a:gd name="connsiteY10" fmla="*/ 2795 h 1588209"/>
                  <a:gd name="connsiteX0" fmla="*/ 274731 w 918348"/>
                  <a:gd name="connsiteY0" fmla="*/ 2795 h 1587892"/>
                  <a:gd name="connsiteX1" fmla="*/ 331296 w 918348"/>
                  <a:gd name="connsiteY1" fmla="*/ 19119 h 1587892"/>
                  <a:gd name="connsiteX2" fmla="*/ 493279 w 918348"/>
                  <a:gd name="connsiteY2" fmla="*/ 145660 h 1587892"/>
                  <a:gd name="connsiteX3" fmla="*/ 774643 w 918348"/>
                  <a:gd name="connsiteY3" fmla="*/ 583919 h 1587892"/>
                  <a:gd name="connsiteX4" fmla="*/ 914610 w 918348"/>
                  <a:gd name="connsiteY4" fmla="*/ 1240494 h 1587892"/>
                  <a:gd name="connsiteX5" fmla="*/ 651831 w 918348"/>
                  <a:gd name="connsiteY5" fmla="*/ 1587328 h 1587892"/>
                  <a:gd name="connsiteX6" fmla="*/ 365016 w 918348"/>
                  <a:gd name="connsiteY6" fmla="*/ 1236032 h 1587892"/>
                  <a:gd name="connsiteX7" fmla="*/ 218031 w 918348"/>
                  <a:gd name="connsiteY7" fmla="*/ 302636 h 1587892"/>
                  <a:gd name="connsiteX8" fmla="*/ 73079 w 918348"/>
                  <a:gd name="connsiteY8" fmla="*/ 681883 h 1587892"/>
                  <a:gd name="connsiteX9" fmla="*/ 167657 w 918348"/>
                  <a:gd name="connsiteY9" fmla="*/ 15408 h 1587892"/>
                  <a:gd name="connsiteX10" fmla="*/ 274731 w 918348"/>
                  <a:gd name="connsiteY10" fmla="*/ 2795 h 1587892"/>
                  <a:gd name="connsiteX0" fmla="*/ 274731 w 917902"/>
                  <a:gd name="connsiteY0" fmla="*/ 2795 h 1633040"/>
                  <a:gd name="connsiteX1" fmla="*/ 331296 w 917902"/>
                  <a:gd name="connsiteY1" fmla="*/ 19119 h 1633040"/>
                  <a:gd name="connsiteX2" fmla="*/ 493279 w 917902"/>
                  <a:gd name="connsiteY2" fmla="*/ 145660 h 1633040"/>
                  <a:gd name="connsiteX3" fmla="*/ 774643 w 917902"/>
                  <a:gd name="connsiteY3" fmla="*/ 583919 h 1633040"/>
                  <a:gd name="connsiteX4" fmla="*/ 914610 w 917902"/>
                  <a:gd name="connsiteY4" fmla="*/ 1240494 h 1633040"/>
                  <a:gd name="connsiteX5" fmla="*/ 661389 w 917902"/>
                  <a:gd name="connsiteY5" fmla="*/ 1632565 h 1633040"/>
                  <a:gd name="connsiteX6" fmla="*/ 365016 w 917902"/>
                  <a:gd name="connsiteY6" fmla="*/ 1236032 h 1633040"/>
                  <a:gd name="connsiteX7" fmla="*/ 218031 w 917902"/>
                  <a:gd name="connsiteY7" fmla="*/ 302636 h 1633040"/>
                  <a:gd name="connsiteX8" fmla="*/ 73079 w 917902"/>
                  <a:gd name="connsiteY8" fmla="*/ 681883 h 1633040"/>
                  <a:gd name="connsiteX9" fmla="*/ 167657 w 917902"/>
                  <a:gd name="connsiteY9" fmla="*/ 15408 h 1633040"/>
                  <a:gd name="connsiteX10" fmla="*/ 274731 w 917902"/>
                  <a:gd name="connsiteY10" fmla="*/ 2795 h 163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7902" h="1633040">
                    <a:moveTo>
                      <a:pt x="274731" y="2795"/>
                    </a:moveTo>
                    <a:lnTo>
                      <a:pt x="331296" y="19119"/>
                    </a:lnTo>
                    <a:cubicBezTo>
                      <a:pt x="388043" y="42446"/>
                      <a:pt x="394398" y="49035"/>
                      <a:pt x="493279" y="145660"/>
                    </a:cubicBezTo>
                    <a:cubicBezTo>
                      <a:pt x="592160" y="242285"/>
                      <a:pt x="680160" y="391777"/>
                      <a:pt x="774643" y="583919"/>
                    </a:cubicBezTo>
                    <a:cubicBezTo>
                      <a:pt x="869126" y="776061"/>
                      <a:pt x="933486" y="1065720"/>
                      <a:pt x="914610" y="1240494"/>
                    </a:cubicBezTo>
                    <a:cubicBezTo>
                      <a:pt x="895734" y="1415268"/>
                      <a:pt x="746130" y="1644890"/>
                      <a:pt x="661389" y="1632565"/>
                    </a:cubicBezTo>
                    <a:cubicBezTo>
                      <a:pt x="576648" y="1620240"/>
                      <a:pt x="365017" y="1444997"/>
                      <a:pt x="365016" y="1236032"/>
                    </a:cubicBezTo>
                    <a:cubicBezTo>
                      <a:pt x="402765" y="964549"/>
                      <a:pt x="284528" y="388787"/>
                      <a:pt x="218031" y="302636"/>
                    </a:cubicBezTo>
                    <a:cubicBezTo>
                      <a:pt x="151534" y="216485"/>
                      <a:pt x="144516" y="611502"/>
                      <a:pt x="73079" y="681883"/>
                    </a:cubicBezTo>
                    <a:cubicBezTo>
                      <a:pt x="1642" y="752264"/>
                      <a:pt x="-81789" y="119751"/>
                      <a:pt x="167657" y="15408"/>
                    </a:cubicBezTo>
                    <a:cubicBezTo>
                      <a:pt x="200902" y="426"/>
                      <a:pt x="237328" y="-3299"/>
                      <a:pt x="274731" y="27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83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3" name="グループ化 52">
                <a:extLst>
                  <a:ext uri="{FF2B5EF4-FFF2-40B4-BE49-F238E27FC236}">
                    <a16:creationId xmlns:a16="http://schemas.microsoft.com/office/drawing/2014/main" id="{E875B95F-EB29-4044-9A95-0F51FE119237}"/>
                  </a:ext>
                </a:extLst>
              </p:cNvPr>
              <p:cNvGrpSpPr/>
              <p:nvPr/>
            </p:nvGrpSpPr>
            <p:grpSpPr>
              <a:xfrm>
                <a:off x="2284736" y="3383801"/>
                <a:ext cx="1285961" cy="1248588"/>
                <a:chOff x="2284736" y="3383801"/>
                <a:chExt cx="1285961" cy="1248588"/>
              </a:xfrm>
            </p:grpSpPr>
            <p:sp>
              <p:nvSpPr>
                <p:cNvPr id="54" name="楕円 53">
                  <a:extLst>
                    <a:ext uri="{FF2B5EF4-FFF2-40B4-BE49-F238E27FC236}">
                      <a16:creationId xmlns:a16="http://schemas.microsoft.com/office/drawing/2014/main" id="{9378D4C3-B8E0-4BDE-ADE9-585D92B2D351}"/>
                    </a:ext>
                  </a:extLst>
                </p:cNvPr>
                <p:cNvSpPr/>
                <p:nvPr/>
              </p:nvSpPr>
              <p:spPr>
                <a:xfrm rot="19040387">
                  <a:off x="2941273" y="3622309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" name="楕円 54">
                  <a:extLst>
                    <a:ext uri="{FF2B5EF4-FFF2-40B4-BE49-F238E27FC236}">
                      <a16:creationId xmlns:a16="http://schemas.microsoft.com/office/drawing/2014/main" id="{8E32907E-54AD-4B77-8594-FE3AFBFB98E3}"/>
                    </a:ext>
                  </a:extLst>
                </p:cNvPr>
                <p:cNvSpPr/>
                <p:nvPr/>
              </p:nvSpPr>
              <p:spPr>
                <a:xfrm rot="19040387">
                  <a:off x="2968134" y="3631144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" name="楕円 55">
                  <a:extLst>
                    <a:ext uri="{FF2B5EF4-FFF2-40B4-BE49-F238E27FC236}">
                      <a16:creationId xmlns:a16="http://schemas.microsoft.com/office/drawing/2014/main" id="{AC4969A0-B4CD-43FA-AE57-59F2A25F5BB1}"/>
                    </a:ext>
                  </a:extLst>
                </p:cNvPr>
                <p:cNvSpPr/>
                <p:nvPr/>
              </p:nvSpPr>
              <p:spPr>
                <a:xfrm rot="19040387">
                  <a:off x="3094027" y="3772481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" name="楕円 56">
                  <a:extLst>
                    <a:ext uri="{FF2B5EF4-FFF2-40B4-BE49-F238E27FC236}">
                      <a16:creationId xmlns:a16="http://schemas.microsoft.com/office/drawing/2014/main" id="{14BB520D-8ABD-4E47-ACE8-4BE94B0EC68B}"/>
                    </a:ext>
                  </a:extLst>
                </p:cNvPr>
                <p:cNvSpPr/>
                <p:nvPr/>
              </p:nvSpPr>
              <p:spPr>
                <a:xfrm rot="19040387">
                  <a:off x="3124244" y="3782048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" name="楕円 57">
                  <a:extLst>
                    <a:ext uri="{FF2B5EF4-FFF2-40B4-BE49-F238E27FC236}">
                      <a16:creationId xmlns:a16="http://schemas.microsoft.com/office/drawing/2014/main" id="{9F6F7A27-BB36-455C-BB9B-205A538116E0}"/>
                    </a:ext>
                  </a:extLst>
                </p:cNvPr>
                <p:cNvSpPr/>
                <p:nvPr/>
              </p:nvSpPr>
              <p:spPr>
                <a:xfrm rot="19457807">
                  <a:off x="3252595" y="3951048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" name="楕円 58">
                  <a:extLst>
                    <a:ext uri="{FF2B5EF4-FFF2-40B4-BE49-F238E27FC236}">
                      <a16:creationId xmlns:a16="http://schemas.microsoft.com/office/drawing/2014/main" id="{9B541E7C-011A-4E73-9719-88CA63CE4697}"/>
                    </a:ext>
                  </a:extLst>
                </p:cNvPr>
                <p:cNvSpPr/>
                <p:nvPr/>
              </p:nvSpPr>
              <p:spPr>
                <a:xfrm rot="19457807">
                  <a:off x="3283583" y="3961812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" name="楕円 59">
                  <a:extLst>
                    <a:ext uri="{FF2B5EF4-FFF2-40B4-BE49-F238E27FC236}">
                      <a16:creationId xmlns:a16="http://schemas.microsoft.com/office/drawing/2014/main" id="{C4790112-D3EC-4DF7-ACDF-F1C914769C2B}"/>
                    </a:ext>
                  </a:extLst>
                </p:cNvPr>
                <p:cNvSpPr/>
                <p:nvPr/>
              </p:nvSpPr>
              <p:spPr>
                <a:xfrm rot="19040387">
                  <a:off x="2789928" y="3524287"/>
                  <a:ext cx="124932" cy="1433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" name="楕円 61">
                  <a:extLst>
                    <a:ext uri="{FF2B5EF4-FFF2-40B4-BE49-F238E27FC236}">
                      <a16:creationId xmlns:a16="http://schemas.microsoft.com/office/drawing/2014/main" id="{2A695841-868D-4B38-BCDC-E919A877FD86}"/>
                    </a:ext>
                  </a:extLst>
                </p:cNvPr>
                <p:cNvSpPr/>
                <p:nvPr/>
              </p:nvSpPr>
              <p:spPr>
                <a:xfrm rot="19040387">
                  <a:off x="2813762" y="3532126"/>
                  <a:ext cx="92166" cy="11644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" name="楕円 62">
                  <a:extLst>
                    <a:ext uri="{FF2B5EF4-FFF2-40B4-BE49-F238E27FC236}">
                      <a16:creationId xmlns:a16="http://schemas.microsoft.com/office/drawing/2014/main" id="{04DF0B70-90D1-40C5-B8BC-D4EBA64CDF6C}"/>
                    </a:ext>
                  </a:extLst>
                </p:cNvPr>
                <p:cNvSpPr/>
                <p:nvPr/>
              </p:nvSpPr>
              <p:spPr>
                <a:xfrm rot="18084361">
                  <a:off x="2659709" y="3427395"/>
                  <a:ext cx="110054" cy="12632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" name="楕円 76">
                  <a:extLst>
                    <a:ext uri="{FF2B5EF4-FFF2-40B4-BE49-F238E27FC236}">
                      <a16:creationId xmlns:a16="http://schemas.microsoft.com/office/drawing/2014/main" id="{C3C86959-4A99-4DFF-952E-30BD32960CC0}"/>
                    </a:ext>
                  </a:extLst>
                </p:cNvPr>
                <p:cNvSpPr/>
                <p:nvPr/>
              </p:nvSpPr>
              <p:spPr>
                <a:xfrm rot="18084361">
                  <a:off x="2679090" y="3432690"/>
                  <a:ext cx="81190" cy="10258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" name="楕円 82">
                  <a:extLst>
                    <a:ext uri="{FF2B5EF4-FFF2-40B4-BE49-F238E27FC236}">
                      <a16:creationId xmlns:a16="http://schemas.microsoft.com/office/drawing/2014/main" id="{4ED57F5A-B0D8-45B9-BBFE-B8AAD974B9DA}"/>
                    </a:ext>
                  </a:extLst>
                </p:cNvPr>
                <p:cNvSpPr/>
                <p:nvPr/>
              </p:nvSpPr>
              <p:spPr>
                <a:xfrm rot="17264924">
                  <a:off x="2526866" y="3369787"/>
                  <a:ext cx="78214" cy="10624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" name="楕円 83">
                  <a:extLst>
                    <a:ext uri="{FF2B5EF4-FFF2-40B4-BE49-F238E27FC236}">
                      <a16:creationId xmlns:a16="http://schemas.microsoft.com/office/drawing/2014/main" id="{DB0A641E-F668-4C65-8A55-19F191447D80}"/>
                    </a:ext>
                  </a:extLst>
                </p:cNvPr>
                <p:cNvSpPr/>
                <p:nvPr/>
              </p:nvSpPr>
              <p:spPr>
                <a:xfrm rot="17264924">
                  <a:off x="2539116" y="3373966"/>
                  <a:ext cx="57701" cy="86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" name="楕円 87">
                  <a:extLst>
                    <a:ext uri="{FF2B5EF4-FFF2-40B4-BE49-F238E27FC236}">
                      <a16:creationId xmlns:a16="http://schemas.microsoft.com/office/drawing/2014/main" id="{9612C9D7-3BB0-4E54-81C1-D98102C34FAE}"/>
                    </a:ext>
                  </a:extLst>
                </p:cNvPr>
                <p:cNvSpPr/>
                <p:nvPr/>
              </p:nvSpPr>
              <p:spPr>
                <a:xfrm rot="15023230">
                  <a:off x="2367968" y="3394719"/>
                  <a:ext cx="84329" cy="10309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" name="楕円 88">
                  <a:extLst>
                    <a:ext uri="{FF2B5EF4-FFF2-40B4-BE49-F238E27FC236}">
                      <a16:creationId xmlns:a16="http://schemas.microsoft.com/office/drawing/2014/main" id="{09D4D84B-EAF1-44A1-B856-DB7D16D03651}"/>
                    </a:ext>
                  </a:extLst>
                </p:cNvPr>
                <p:cNvSpPr/>
                <p:nvPr/>
              </p:nvSpPr>
              <p:spPr>
                <a:xfrm rot="15023230">
                  <a:off x="2378702" y="3396240"/>
                  <a:ext cx="57981" cy="8371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" name="楕円 89">
                  <a:extLst>
                    <a:ext uri="{FF2B5EF4-FFF2-40B4-BE49-F238E27FC236}">
                      <a16:creationId xmlns:a16="http://schemas.microsoft.com/office/drawing/2014/main" id="{CA31B324-6849-4D31-B875-5702DE5E2857}"/>
                    </a:ext>
                  </a:extLst>
                </p:cNvPr>
                <p:cNvSpPr/>
                <p:nvPr/>
              </p:nvSpPr>
              <p:spPr>
                <a:xfrm rot="12175078">
                  <a:off x="2292533" y="3514595"/>
                  <a:ext cx="64700" cy="10061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" name="楕円 90">
                  <a:extLst>
                    <a:ext uri="{FF2B5EF4-FFF2-40B4-BE49-F238E27FC236}">
                      <a16:creationId xmlns:a16="http://schemas.microsoft.com/office/drawing/2014/main" id="{D232B65C-4FC8-49E3-A264-56D4BE309466}"/>
                    </a:ext>
                  </a:extLst>
                </p:cNvPr>
                <p:cNvSpPr/>
                <p:nvPr/>
              </p:nvSpPr>
              <p:spPr>
                <a:xfrm rot="12175078">
                  <a:off x="2296029" y="3522191"/>
                  <a:ext cx="47731" cy="8170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" name="楕円 91">
                  <a:extLst>
                    <a:ext uri="{FF2B5EF4-FFF2-40B4-BE49-F238E27FC236}">
                      <a16:creationId xmlns:a16="http://schemas.microsoft.com/office/drawing/2014/main" id="{E30C4E56-D13E-4BB9-811A-818F32D8CC30}"/>
                    </a:ext>
                  </a:extLst>
                </p:cNvPr>
                <p:cNvSpPr/>
                <p:nvPr/>
              </p:nvSpPr>
              <p:spPr>
                <a:xfrm rot="9654178">
                  <a:off x="2284736" y="3663927"/>
                  <a:ext cx="74099" cy="90585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" name="楕円 92">
                  <a:extLst>
                    <a:ext uri="{FF2B5EF4-FFF2-40B4-BE49-F238E27FC236}">
                      <a16:creationId xmlns:a16="http://schemas.microsoft.com/office/drawing/2014/main" id="{1ACB6850-F026-4054-B73D-8E95B17A5E7F}"/>
                    </a:ext>
                  </a:extLst>
                </p:cNvPr>
                <p:cNvSpPr/>
                <p:nvPr/>
              </p:nvSpPr>
              <p:spPr>
                <a:xfrm rot="9654178">
                  <a:off x="2289014" y="3673910"/>
                  <a:ext cx="54665" cy="7356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" name="楕円 93">
                  <a:extLst>
                    <a:ext uri="{FF2B5EF4-FFF2-40B4-BE49-F238E27FC236}">
                      <a16:creationId xmlns:a16="http://schemas.microsoft.com/office/drawing/2014/main" id="{7EA63308-CB53-4E5E-84A0-997C379E0CF6}"/>
                    </a:ext>
                  </a:extLst>
                </p:cNvPr>
                <p:cNvSpPr/>
                <p:nvPr/>
              </p:nvSpPr>
              <p:spPr>
                <a:xfrm rot="9654178">
                  <a:off x="2310411" y="3800335"/>
                  <a:ext cx="69801" cy="85331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" name="楕円 94">
                  <a:extLst>
                    <a:ext uri="{FF2B5EF4-FFF2-40B4-BE49-F238E27FC236}">
                      <a16:creationId xmlns:a16="http://schemas.microsoft.com/office/drawing/2014/main" id="{4D7C86A9-6B43-4A78-B2BC-5619B08AA1ED}"/>
                    </a:ext>
                  </a:extLst>
                </p:cNvPr>
                <p:cNvSpPr/>
                <p:nvPr/>
              </p:nvSpPr>
              <p:spPr>
                <a:xfrm rot="9654178">
                  <a:off x="2314441" y="3809739"/>
                  <a:ext cx="51494" cy="6929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" name="楕円 95">
                  <a:extLst>
                    <a:ext uri="{FF2B5EF4-FFF2-40B4-BE49-F238E27FC236}">
                      <a16:creationId xmlns:a16="http://schemas.microsoft.com/office/drawing/2014/main" id="{989BC249-30FD-4C18-A7BA-904737A995DB}"/>
                    </a:ext>
                  </a:extLst>
                </p:cNvPr>
                <p:cNvSpPr/>
                <p:nvPr/>
              </p:nvSpPr>
              <p:spPr>
                <a:xfrm rot="9654178">
                  <a:off x="2361722" y="3919610"/>
                  <a:ext cx="55107" cy="7567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楕円 96">
                  <a:extLst>
                    <a:ext uri="{FF2B5EF4-FFF2-40B4-BE49-F238E27FC236}">
                      <a16:creationId xmlns:a16="http://schemas.microsoft.com/office/drawing/2014/main" id="{CD3C1E92-594C-452D-901E-0DAB10D83BAC}"/>
                    </a:ext>
                  </a:extLst>
                </p:cNvPr>
                <p:cNvSpPr/>
                <p:nvPr/>
              </p:nvSpPr>
              <p:spPr>
                <a:xfrm rot="9654178">
                  <a:off x="2364826" y="3928075"/>
                  <a:ext cx="40654" cy="6145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8" name="楕円 97">
                  <a:extLst>
                    <a:ext uri="{FF2B5EF4-FFF2-40B4-BE49-F238E27FC236}">
                      <a16:creationId xmlns:a16="http://schemas.microsoft.com/office/drawing/2014/main" id="{F7E1EF27-831F-45EF-9E21-830D18DCA68C}"/>
                    </a:ext>
                  </a:extLst>
                </p:cNvPr>
                <p:cNvSpPr/>
                <p:nvPr/>
              </p:nvSpPr>
              <p:spPr>
                <a:xfrm rot="19877704">
                  <a:off x="3376866" y="4152924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9" name="楕円 98">
                  <a:extLst>
                    <a:ext uri="{FF2B5EF4-FFF2-40B4-BE49-F238E27FC236}">
                      <a16:creationId xmlns:a16="http://schemas.microsoft.com/office/drawing/2014/main" id="{C5AF8A88-9F83-446A-B829-9D79C6597181}"/>
                    </a:ext>
                  </a:extLst>
                </p:cNvPr>
                <p:cNvSpPr/>
                <p:nvPr/>
              </p:nvSpPr>
              <p:spPr>
                <a:xfrm rot="19877704">
                  <a:off x="3405010" y="4163971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0" name="楕円 99">
                  <a:extLst>
                    <a:ext uri="{FF2B5EF4-FFF2-40B4-BE49-F238E27FC236}">
                      <a16:creationId xmlns:a16="http://schemas.microsoft.com/office/drawing/2014/main" id="{4653CADC-C736-4DA7-9CD7-086830B471FD}"/>
                    </a:ext>
                  </a:extLst>
                </p:cNvPr>
                <p:cNvSpPr/>
                <p:nvPr/>
              </p:nvSpPr>
              <p:spPr>
                <a:xfrm rot="20882994">
                  <a:off x="3464007" y="4354715"/>
                  <a:ext cx="106690" cy="1224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1" name="楕円 100">
                  <a:extLst>
                    <a:ext uri="{FF2B5EF4-FFF2-40B4-BE49-F238E27FC236}">
                      <a16:creationId xmlns:a16="http://schemas.microsoft.com/office/drawing/2014/main" id="{F52236F8-F2C3-4837-8386-71F728538CC5}"/>
                    </a:ext>
                  </a:extLst>
                </p:cNvPr>
                <p:cNvSpPr/>
                <p:nvPr/>
              </p:nvSpPr>
              <p:spPr>
                <a:xfrm rot="20882994">
                  <a:off x="3485926" y="4365334"/>
                  <a:ext cx="78709" cy="9944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2" name="楕円 101">
                  <a:extLst>
                    <a:ext uri="{FF2B5EF4-FFF2-40B4-BE49-F238E27FC236}">
                      <a16:creationId xmlns:a16="http://schemas.microsoft.com/office/drawing/2014/main" id="{71818C3E-96D2-4990-934F-91504E5DE199}"/>
                    </a:ext>
                  </a:extLst>
                </p:cNvPr>
                <p:cNvSpPr/>
                <p:nvPr/>
              </p:nvSpPr>
              <p:spPr>
                <a:xfrm rot="21074167">
                  <a:off x="3481154" y="4519838"/>
                  <a:ext cx="72399" cy="8310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" name="楕円 102">
                  <a:extLst>
                    <a:ext uri="{FF2B5EF4-FFF2-40B4-BE49-F238E27FC236}">
                      <a16:creationId xmlns:a16="http://schemas.microsoft.com/office/drawing/2014/main" id="{B3692AC3-7896-49F4-A76B-A7097757F15C}"/>
                    </a:ext>
                  </a:extLst>
                </p:cNvPr>
                <p:cNvSpPr/>
                <p:nvPr/>
              </p:nvSpPr>
              <p:spPr>
                <a:xfrm rot="21074167">
                  <a:off x="3496053" y="4527344"/>
                  <a:ext cx="53411" cy="674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" name="楕円 103">
                  <a:extLst>
                    <a:ext uri="{FF2B5EF4-FFF2-40B4-BE49-F238E27FC236}">
                      <a16:creationId xmlns:a16="http://schemas.microsoft.com/office/drawing/2014/main" id="{DEEEDC01-D48D-41C0-8D3B-052F433E1AEE}"/>
                    </a:ext>
                  </a:extLst>
                </p:cNvPr>
                <p:cNvSpPr/>
                <p:nvPr/>
              </p:nvSpPr>
              <p:spPr>
                <a:xfrm rot="21074167">
                  <a:off x="3343676" y="4549289"/>
                  <a:ext cx="72399" cy="83100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" name="楕円 104">
                  <a:extLst>
                    <a:ext uri="{FF2B5EF4-FFF2-40B4-BE49-F238E27FC236}">
                      <a16:creationId xmlns:a16="http://schemas.microsoft.com/office/drawing/2014/main" id="{0119B31B-937A-4EBE-90A1-662E9D74B382}"/>
                    </a:ext>
                  </a:extLst>
                </p:cNvPr>
                <p:cNvSpPr/>
                <p:nvPr/>
              </p:nvSpPr>
              <p:spPr>
                <a:xfrm rot="21074167">
                  <a:off x="3358575" y="4556795"/>
                  <a:ext cx="53411" cy="67482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" name="楕円 105">
                  <a:extLst>
                    <a:ext uri="{FF2B5EF4-FFF2-40B4-BE49-F238E27FC236}">
                      <a16:creationId xmlns:a16="http://schemas.microsoft.com/office/drawing/2014/main" id="{5A451F3D-FFD3-4895-82B7-9DDADCBC5B36}"/>
                    </a:ext>
                  </a:extLst>
                </p:cNvPr>
                <p:cNvSpPr/>
                <p:nvPr/>
              </p:nvSpPr>
              <p:spPr>
                <a:xfrm rot="20882994">
                  <a:off x="3309226" y="4347572"/>
                  <a:ext cx="106690" cy="122459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" name="楕円 106">
                  <a:extLst>
                    <a:ext uri="{FF2B5EF4-FFF2-40B4-BE49-F238E27FC236}">
                      <a16:creationId xmlns:a16="http://schemas.microsoft.com/office/drawing/2014/main" id="{8A5F66C1-6ADA-4344-A4DE-A93116E089F0}"/>
                    </a:ext>
                  </a:extLst>
                </p:cNvPr>
                <p:cNvSpPr/>
                <p:nvPr/>
              </p:nvSpPr>
              <p:spPr>
                <a:xfrm rot="20882994">
                  <a:off x="3331145" y="4358191"/>
                  <a:ext cx="78709" cy="99444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" name="楕円 107">
                  <a:extLst>
                    <a:ext uri="{FF2B5EF4-FFF2-40B4-BE49-F238E27FC236}">
                      <a16:creationId xmlns:a16="http://schemas.microsoft.com/office/drawing/2014/main" id="{96BB8A1F-853D-4239-AAD2-A7BA5C24CB24}"/>
                    </a:ext>
                  </a:extLst>
                </p:cNvPr>
                <p:cNvSpPr/>
                <p:nvPr/>
              </p:nvSpPr>
              <p:spPr>
                <a:xfrm rot="19877704">
                  <a:off x="3176841" y="4171974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" name="楕円 108">
                  <a:extLst>
                    <a:ext uri="{FF2B5EF4-FFF2-40B4-BE49-F238E27FC236}">
                      <a16:creationId xmlns:a16="http://schemas.microsoft.com/office/drawing/2014/main" id="{2EC70C3F-1E07-4ED4-BDF6-8EC3A063853F}"/>
                    </a:ext>
                  </a:extLst>
                </p:cNvPr>
                <p:cNvSpPr/>
                <p:nvPr/>
              </p:nvSpPr>
              <p:spPr>
                <a:xfrm rot="19877704">
                  <a:off x="3204985" y="4183021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" name="楕円 109">
                  <a:extLst>
                    <a:ext uri="{FF2B5EF4-FFF2-40B4-BE49-F238E27FC236}">
                      <a16:creationId xmlns:a16="http://schemas.microsoft.com/office/drawing/2014/main" id="{0F6CDCBC-38E9-4106-BBCD-E60CB98F8028}"/>
                    </a:ext>
                  </a:extLst>
                </p:cNvPr>
                <p:cNvSpPr/>
                <p:nvPr/>
              </p:nvSpPr>
              <p:spPr>
                <a:xfrm rot="19457807">
                  <a:off x="3045426" y="4003435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" name="楕円 110">
                  <a:extLst>
                    <a:ext uri="{FF2B5EF4-FFF2-40B4-BE49-F238E27FC236}">
                      <a16:creationId xmlns:a16="http://schemas.microsoft.com/office/drawing/2014/main" id="{47AA68EF-5441-45DC-805C-10B79B77A876}"/>
                    </a:ext>
                  </a:extLst>
                </p:cNvPr>
                <p:cNvSpPr/>
                <p:nvPr/>
              </p:nvSpPr>
              <p:spPr>
                <a:xfrm rot="19457807">
                  <a:off x="3076414" y="4014199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076EDDC9-6C71-4E3C-8513-06126E5B28AD}"/>
                    </a:ext>
                  </a:extLst>
                </p:cNvPr>
                <p:cNvSpPr/>
                <p:nvPr/>
              </p:nvSpPr>
              <p:spPr>
                <a:xfrm rot="19040387">
                  <a:off x="2887098" y="3857567"/>
                  <a:ext cx="158265" cy="175733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3" name="楕円 112">
                  <a:extLst>
                    <a:ext uri="{FF2B5EF4-FFF2-40B4-BE49-F238E27FC236}">
                      <a16:creationId xmlns:a16="http://schemas.microsoft.com/office/drawing/2014/main" id="{088D0B68-5D22-4F43-8F04-36ED7C33A9E5}"/>
                    </a:ext>
                  </a:extLst>
                </p:cNvPr>
                <p:cNvSpPr/>
                <p:nvPr/>
              </p:nvSpPr>
              <p:spPr>
                <a:xfrm rot="19040387">
                  <a:off x="2917315" y="3867134"/>
                  <a:ext cx="116757" cy="142706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" name="楕円 113">
                  <a:extLst>
                    <a:ext uri="{FF2B5EF4-FFF2-40B4-BE49-F238E27FC236}">
                      <a16:creationId xmlns:a16="http://schemas.microsoft.com/office/drawing/2014/main" id="{2454D855-9844-4E16-93C3-BF93E57B0E28}"/>
                    </a:ext>
                  </a:extLst>
                </p:cNvPr>
                <p:cNvSpPr/>
                <p:nvPr/>
              </p:nvSpPr>
              <p:spPr>
                <a:xfrm rot="19040387">
                  <a:off x="2741249" y="3691365"/>
                  <a:ext cx="140797" cy="16160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396AC0FE-AAC9-4F37-9EDD-32F008A21820}"/>
                    </a:ext>
                  </a:extLst>
                </p:cNvPr>
                <p:cNvSpPr/>
                <p:nvPr/>
              </p:nvSpPr>
              <p:spPr>
                <a:xfrm rot="19040387">
                  <a:off x="2768110" y="3700200"/>
                  <a:ext cx="103870" cy="13123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" name="楕円 115">
                  <a:extLst>
                    <a:ext uri="{FF2B5EF4-FFF2-40B4-BE49-F238E27FC236}">
                      <a16:creationId xmlns:a16="http://schemas.microsoft.com/office/drawing/2014/main" id="{D9ED1E23-B465-4036-B621-E6815448FB6B}"/>
                    </a:ext>
                  </a:extLst>
                </p:cNvPr>
                <p:cNvSpPr/>
                <p:nvPr/>
              </p:nvSpPr>
              <p:spPr>
                <a:xfrm rot="19040387">
                  <a:off x="2618477" y="3555243"/>
                  <a:ext cx="124932" cy="143397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" name="楕円 116">
                  <a:extLst>
                    <a:ext uri="{FF2B5EF4-FFF2-40B4-BE49-F238E27FC236}">
                      <a16:creationId xmlns:a16="http://schemas.microsoft.com/office/drawing/2014/main" id="{C0EC3418-C36B-49AD-8012-1139D2AD5E3D}"/>
                    </a:ext>
                  </a:extLst>
                </p:cNvPr>
                <p:cNvSpPr/>
                <p:nvPr/>
              </p:nvSpPr>
              <p:spPr>
                <a:xfrm rot="19040387">
                  <a:off x="2642311" y="3563082"/>
                  <a:ext cx="92166" cy="116447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" name="楕円 117">
                  <a:extLst>
                    <a:ext uri="{FF2B5EF4-FFF2-40B4-BE49-F238E27FC236}">
                      <a16:creationId xmlns:a16="http://schemas.microsoft.com/office/drawing/2014/main" id="{1F03F3DB-8667-475C-A735-2D654EC29775}"/>
                    </a:ext>
                  </a:extLst>
                </p:cNvPr>
                <p:cNvSpPr/>
                <p:nvPr/>
              </p:nvSpPr>
              <p:spPr>
                <a:xfrm rot="17264924">
                  <a:off x="2513808" y="3494230"/>
                  <a:ext cx="78214" cy="106242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" name="楕円 118">
                  <a:extLst>
                    <a:ext uri="{FF2B5EF4-FFF2-40B4-BE49-F238E27FC236}">
                      <a16:creationId xmlns:a16="http://schemas.microsoft.com/office/drawing/2014/main" id="{00E12A3F-18FD-450D-ABA5-6150F541ABA8}"/>
                    </a:ext>
                  </a:extLst>
                </p:cNvPr>
                <p:cNvSpPr/>
                <p:nvPr/>
              </p:nvSpPr>
              <p:spPr>
                <a:xfrm rot="17264924">
                  <a:off x="2526058" y="3498409"/>
                  <a:ext cx="57701" cy="86275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" name="楕円 119">
                  <a:extLst>
                    <a:ext uri="{FF2B5EF4-FFF2-40B4-BE49-F238E27FC236}">
                      <a16:creationId xmlns:a16="http://schemas.microsoft.com/office/drawing/2014/main" id="{E64C8C12-F63C-44C8-BF8F-596AEC74424E}"/>
                    </a:ext>
                  </a:extLst>
                </p:cNvPr>
                <p:cNvSpPr/>
                <p:nvPr/>
              </p:nvSpPr>
              <p:spPr>
                <a:xfrm rot="13100397">
                  <a:off x="2394909" y="3527183"/>
                  <a:ext cx="73935" cy="95396"/>
                </a:xfrm>
                <a:prstGeom prst="ellipse">
                  <a:avLst/>
                </a:prstGeom>
                <a:gradFill>
                  <a:gsLst>
                    <a:gs pos="15000">
                      <a:srgbClr val="C00000"/>
                    </a:gs>
                    <a:gs pos="57000">
                      <a:srgbClr val="FF5050"/>
                    </a:gs>
                    <a:gs pos="100000">
                      <a:srgbClr val="FFCC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" name="楕円 120">
                  <a:extLst>
                    <a:ext uri="{FF2B5EF4-FFF2-40B4-BE49-F238E27FC236}">
                      <a16:creationId xmlns:a16="http://schemas.microsoft.com/office/drawing/2014/main" id="{D5CC8B97-FDCC-4C1C-B57B-8FA92BDF1CAB}"/>
                    </a:ext>
                  </a:extLst>
                </p:cNvPr>
                <p:cNvSpPr/>
                <p:nvPr/>
              </p:nvSpPr>
              <p:spPr>
                <a:xfrm rot="13100397">
                  <a:off x="2400289" y="3532408"/>
                  <a:ext cx="54544" cy="7746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38" name="グループ化 37">
              <a:extLst>
                <a:ext uri="{FF2B5EF4-FFF2-40B4-BE49-F238E27FC236}">
                  <a16:creationId xmlns:a16="http://schemas.microsoft.com/office/drawing/2014/main" id="{32612B32-88C2-481A-9292-F42C70CB1B05}"/>
                </a:ext>
              </a:extLst>
            </p:cNvPr>
            <p:cNvGrpSpPr/>
            <p:nvPr/>
          </p:nvGrpSpPr>
          <p:grpSpPr>
            <a:xfrm rot="1426231">
              <a:off x="1826906" y="1751858"/>
              <a:ext cx="499642" cy="441339"/>
              <a:chOff x="1245394" y="1269207"/>
              <a:chExt cx="390594" cy="345016"/>
            </a:xfrm>
          </p:grpSpPr>
          <p:sp>
            <p:nvSpPr>
              <p:cNvPr id="48" name="楕円 5">
                <a:extLst>
                  <a:ext uri="{FF2B5EF4-FFF2-40B4-BE49-F238E27FC236}">
                    <a16:creationId xmlns:a16="http://schemas.microsoft.com/office/drawing/2014/main" id="{3AC8574E-D63E-4438-9A89-804102023E7D}"/>
                  </a:ext>
                </a:extLst>
              </p:cNvPr>
              <p:cNvSpPr/>
              <p:nvPr/>
            </p:nvSpPr>
            <p:spPr>
              <a:xfrm>
                <a:off x="1245394" y="1293019"/>
                <a:ext cx="390594" cy="321204"/>
              </a:xfrm>
              <a:custGeom>
                <a:avLst/>
                <a:gdLst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204" h="321204">
                    <a:moveTo>
                      <a:pt x="0" y="160602"/>
                    </a:moveTo>
                    <a:cubicBezTo>
                      <a:pt x="0" y="71904"/>
                      <a:pt x="71904" y="0"/>
                      <a:pt x="160602" y="0"/>
                    </a:cubicBezTo>
                    <a:cubicBezTo>
                      <a:pt x="249300" y="0"/>
                      <a:pt x="321204" y="71904"/>
                      <a:pt x="321204" y="160602"/>
                    </a:cubicBezTo>
                    <a:lnTo>
                      <a:pt x="160602" y="321204"/>
                    </a:lnTo>
                    <a:lnTo>
                      <a:pt x="0" y="160602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" name="楕円 5">
                <a:extLst>
                  <a:ext uri="{FF2B5EF4-FFF2-40B4-BE49-F238E27FC236}">
                    <a16:creationId xmlns:a16="http://schemas.microsoft.com/office/drawing/2014/main" id="{5B06A0C3-F6C1-49F3-B105-D26613B4F969}"/>
                  </a:ext>
                </a:extLst>
              </p:cNvPr>
              <p:cNvSpPr/>
              <p:nvPr/>
            </p:nvSpPr>
            <p:spPr>
              <a:xfrm>
                <a:off x="1245394" y="1269207"/>
                <a:ext cx="390594" cy="321204"/>
              </a:xfrm>
              <a:custGeom>
                <a:avLst/>
                <a:gdLst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  <a:gd name="connsiteX0" fmla="*/ 0 w 321204"/>
                  <a:gd name="connsiteY0" fmla="*/ 160602 h 321204"/>
                  <a:gd name="connsiteX1" fmla="*/ 160602 w 321204"/>
                  <a:gd name="connsiteY1" fmla="*/ 0 h 321204"/>
                  <a:gd name="connsiteX2" fmla="*/ 321204 w 321204"/>
                  <a:gd name="connsiteY2" fmla="*/ 160602 h 321204"/>
                  <a:gd name="connsiteX3" fmla="*/ 160602 w 321204"/>
                  <a:gd name="connsiteY3" fmla="*/ 321204 h 321204"/>
                  <a:gd name="connsiteX4" fmla="*/ 0 w 321204"/>
                  <a:gd name="connsiteY4" fmla="*/ 160602 h 321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204" h="321204">
                    <a:moveTo>
                      <a:pt x="0" y="160602"/>
                    </a:moveTo>
                    <a:cubicBezTo>
                      <a:pt x="0" y="71904"/>
                      <a:pt x="71904" y="0"/>
                      <a:pt x="160602" y="0"/>
                    </a:cubicBezTo>
                    <a:cubicBezTo>
                      <a:pt x="249300" y="0"/>
                      <a:pt x="321204" y="71904"/>
                      <a:pt x="321204" y="160602"/>
                    </a:cubicBezTo>
                    <a:lnTo>
                      <a:pt x="160602" y="321204"/>
                    </a:lnTo>
                    <a:lnTo>
                      <a:pt x="0" y="160602"/>
                    </a:ln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8FE5A877-4847-4B52-A5BC-BBC6FFD457F5}"/>
                  </a:ext>
                </a:extLst>
              </p:cNvPr>
              <p:cNvSpPr/>
              <p:nvPr/>
            </p:nvSpPr>
            <p:spPr>
              <a:xfrm>
                <a:off x="1275256" y="1373636"/>
                <a:ext cx="330870" cy="89015"/>
              </a:xfrm>
              <a:custGeom>
                <a:avLst/>
                <a:gdLst>
                  <a:gd name="connsiteX0" fmla="*/ 165435 w 330870"/>
                  <a:gd name="connsiteY0" fmla="*/ 0 h 89015"/>
                  <a:gd name="connsiteX1" fmla="*/ 303531 w 330870"/>
                  <a:gd name="connsiteY1" fmla="*/ 47039 h 89015"/>
                  <a:gd name="connsiteX2" fmla="*/ 330870 w 330870"/>
                  <a:gd name="connsiteY2" fmla="*/ 80384 h 89015"/>
                  <a:gd name="connsiteX3" fmla="*/ 320375 w 330870"/>
                  <a:gd name="connsiteY3" fmla="*/ 89015 h 89015"/>
                  <a:gd name="connsiteX4" fmla="*/ 303531 w 330870"/>
                  <a:gd name="connsiteY4" fmla="*/ 68470 h 89015"/>
                  <a:gd name="connsiteX5" fmla="*/ 165435 w 330870"/>
                  <a:gd name="connsiteY5" fmla="*/ 21431 h 89015"/>
                  <a:gd name="connsiteX6" fmla="*/ 27339 w 330870"/>
                  <a:gd name="connsiteY6" fmla="*/ 68470 h 89015"/>
                  <a:gd name="connsiteX7" fmla="*/ 10495 w 330870"/>
                  <a:gd name="connsiteY7" fmla="*/ 89015 h 89015"/>
                  <a:gd name="connsiteX8" fmla="*/ 0 w 330870"/>
                  <a:gd name="connsiteY8" fmla="*/ 80384 h 89015"/>
                  <a:gd name="connsiteX9" fmla="*/ 27339 w 330870"/>
                  <a:gd name="connsiteY9" fmla="*/ 47039 h 89015"/>
                  <a:gd name="connsiteX10" fmla="*/ 165435 w 330870"/>
                  <a:gd name="connsiteY10" fmla="*/ 0 h 8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870" h="89015">
                    <a:moveTo>
                      <a:pt x="165435" y="0"/>
                    </a:moveTo>
                    <a:cubicBezTo>
                      <a:pt x="219365" y="0"/>
                      <a:pt x="268189" y="17976"/>
                      <a:pt x="303531" y="47039"/>
                    </a:cubicBezTo>
                    <a:lnTo>
                      <a:pt x="330870" y="80384"/>
                    </a:lnTo>
                    <a:lnTo>
                      <a:pt x="320375" y="89015"/>
                    </a:lnTo>
                    <a:lnTo>
                      <a:pt x="303531" y="68470"/>
                    </a:lnTo>
                    <a:cubicBezTo>
                      <a:pt x="268189" y="39407"/>
                      <a:pt x="219365" y="21431"/>
                      <a:pt x="165435" y="21431"/>
                    </a:cubicBezTo>
                    <a:cubicBezTo>
                      <a:pt x="111506" y="21431"/>
                      <a:pt x="62681" y="39407"/>
                      <a:pt x="27339" y="68470"/>
                    </a:cubicBezTo>
                    <a:lnTo>
                      <a:pt x="10495" y="89015"/>
                    </a:lnTo>
                    <a:lnTo>
                      <a:pt x="0" y="80384"/>
                    </a:lnTo>
                    <a:lnTo>
                      <a:pt x="27339" y="47039"/>
                    </a:lnTo>
                    <a:cubicBezTo>
                      <a:pt x="62681" y="17976"/>
                      <a:pt x="111506" y="0"/>
                      <a:pt x="165435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5BC4BA7C-CCAB-40FB-B020-5BC5E2631112}"/>
                  </a:ext>
                </a:extLst>
              </p:cNvPr>
              <p:cNvSpPr/>
              <p:nvPr/>
            </p:nvSpPr>
            <p:spPr>
              <a:xfrm>
                <a:off x="1285751" y="1395066"/>
                <a:ext cx="309880" cy="194998"/>
              </a:xfrm>
              <a:custGeom>
                <a:avLst/>
                <a:gdLst>
                  <a:gd name="connsiteX0" fmla="*/ 154940 w 309880"/>
                  <a:gd name="connsiteY0" fmla="*/ 0 h 194998"/>
                  <a:gd name="connsiteX1" fmla="*/ 293036 w 309880"/>
                  <a:gd name="connsiteY1" fmla="*/ 47039 h 194998"/>
                  <a:gd name="connsiteX2" fmla="*/ 309880 w 309880"/>
                  <a:gd name="connsiteY2" fmla="*/ 67584 h 194998"/>
                  <a:gd name="connsiteX3" fmla="*/ 154940 w 309880"/>
                  <a:gd name="connsiteY3" fmla="*/ 194998 h 194998"/>
                  <a:gd name="connsiteX4" fmla="*/ 0 w 309880"/>
                  <a:gd name="connsiteY4" fmla="*/ 67584 h 194998"/>
                  <a:gd name="connsiteX5" fmla="*/ 16844 w 309880"/>
                  <a:gd name="connsiteY5" fmla="*/ 47039 h 194998"/>
                  <a:gd name="connsiteX6" fmla="*/ 154940 w 309880"/>
                  <a:gd name="connsiteY6" fmla="*/ 0 h 19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880" h="194998">
                    <a:moveTo>
                      <a:pt x="154940" y="0"/>
                    </a:moveTo>
                    <a:cubicBezTo>
                      <a:pt x="208870" y="0"/>
                      <a:pt x="257694" y="17976"/>
                      <a:pt x="293036" y="47039"/>
                    </a:cubicBezTo>
                    <a:lnTo>
                      <a:pt x="309880" y="67584"/>
                    </a:lnTo>
                    <a:lnTo>
                      <a:pt x="154940" y="194998"/>
                    </a:lnTo>
                    <a:lnTo>
                      <a:pt x="0" y="67584"/>
                    </a:lnTo>
                    <a:lnTo>
                      <a:pt x="16844" y="47039"/>
                    </a:lnTo>
                    <a:cubicBezTo>
                      <a:pt x="52186" y="17976"/>
                      <a:pt x="101011" y="0"/>
                      <a:pt x="154940" y="0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9" name="グループ化 38">
              <a:extLst>
                <a:ext uri="{FF2B5EF4-FFF2-40B4-BE49-F238E27FC236}">
                  <a16:creationId xmlns:a16="http://schemas.microsoft.com/office/drawing/2014/main" id="{54E509C3-138A-4D2B-9590-28EBA766EAA1}"/>
                </a:ext>
              </a:extLst>
            </p:cNvPr>
            <p:cNvGrpSpPr/>
            <p:nvPr/>
          </p:nvGrpSpPr>
          <p:grpSpPr>
            <a:xfrm rot="599283">
              <a:off x="1989428" y="2016236"/>
              <a:ext cx="524523" cy="228368"/>
              <a:chOff x="1240496" y="1404553"/>
              <a:chExt cx="524523" cy="228368"/>
            </a:xfrm>
            <a:solidFill>
              <a:srgbClr val="70AD47">
                <a:lumMod val="75000"/>
              </a:srgbClr>
            </a:solidFill>
          </p:grpSpPr>
          <p:sp>
            <p:nvSpPr>
              <p:cNvPr id="44" name="四角形: 角を丸くする 43">
                <a:extLst>
                  <a:ext uri="{FF2B5EF4-FFF2-40B4-BE49-F238E27FC236}">
                    <a16:creationId xmlns:a16="http://schemas.microsoft.com/office/drawing/2014/main" id="{7F9D35A8-137A-4F1E-84D7-4A9E4C37A5F2}"/>
                  </a:ext>
                </a:extLst>
              </p:cNvPr>
              <p:cNvSpPr/>
              <p:nvPr/>
            </p:nvSpPr>
            <p:spPr>
              <a:xfrm>
                <a:off x="1295266" y="1404553"/>
                <a:ext cx="379636" cy="88012"/>
              </a:xfrm>
              <a:prstGeom prst="roundRect">
                <a:avLst>
                  <a:gd name="adj" fmla="val 35607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" name="四角形: 角を丸くする 44">
                <a:extLst>
                  <a:ext uri="{FF2B5EF4-FFF2-40B4-BE49-F238E27FC236}">
                    <a16:creationId xmlns:a16="http://schemas.microsoft.com/office/drawing/2014/main" id="{6503E267-CA8F-4AA2-A524-7E7BC6F36097}"/>
                  </a:ext>
                </a:extLst>
              </p:cNvPr>
              <p:cNvSpPr/>
              <p:nvPr/>
            </p:nvSpPr>
            <p:spPr>
              <a:xfrm>
                <a:off x="1240496" y="1440272"/>
                <a:ext cx="473375" cy="88012"/>
              </a:xfrm>
              <a:prstGeom prst="roundRect">
                <a:avLst>
                  <a:gd name="adj" fmla="val 35607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" name="四角形: 角を丸くする 45">
                <a:extLst>
                  <a:ext uri="{FF2B5EF4-FFF2-40B4-BE49-F238E27FC236}">
                    <a16:creationId xmlns:a16="http://schemas.microsoft.com/office/drawing/2014/main" id="{A2E57B68-1470-44E7-B8AD-BD786CBF0EA7}"/>
                  </a:ext>
                </a:extLst>
              </p:cNvPr>
              <p:cNvSpPr/>
              <p:nvPr/>
            </p:nvSpPr>
            <p:spPr>
              <a:xfrm>
                <a:off x="1317923" y="1492565"/>
                <a:ext cx="379636" cy="88012"/>
              </a:xfrm>
              <a:prstGeom prst="roundRect">
                <a:avLst>
                  <a:gd name="adj" fmla="val 35607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" name="四角形: 角を丸くする 46">
                <a:extLst>
                  <a:ext uri="{FF2B5EF4-FFF2-40B4-BE49-F238E27FC236}">
                    <a16:creationId xmlns:a16="http://schemas.microsoft.com/office/drawing/2014/main" id="{AB4D7995-6C42-4BD5-8862-0B4DA5F41BA0}"/>
                  </a:ext>
                </a:extLst>
              </p:cNvPr>
              <p:cNvSpPr/>
              <p:nvPr/>
            </p:nvSpPr>
            <p:spPr>
              <a:xfrm>
                <a:off x="1385383" y="1544909"/>
                <a:ext cx="379636" cy="88012"/>
              </a:xfrm>
              <a:prstGeom prst="roundRect">
                <a:avLst>
                  <a:gd name="adj" fmla="val 35607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704FF707-35E6-4F69-AA2D-83C26A2D6699}"/>
                </a:ext>
              </a:extLst>
            </p:cNvPr>
            <p:cNvGrpSpPr/>
            <p:nvPr/>
          </p:nvGrpSpPr>
          <p:grpSpPr>
            <a:xfrm rot="20295364">
              <a:off x="2359706" y="1925101"/>
              <a:ext cx="371475" cy="365089"/>
              <a:chOff x="3724275" y="1608436"/>
              <a:chExt cx="447675" cy="388603"/>
            </a:xfrm>
          </p:grpSpPr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5C53D3C1-BA6E-4B6B-852C-3F0D783E16C6}"/>
                  </a:ext>
                </a:extLst>
              </p:cNvPr>
              <p:cNvSpPr/>
              <p:nvPr/>
            </p:nvSpPr>
            <p:spPr>
              <a:xfrm>
                <a:off x="3724275" y="1652886"/>
                <a:ext cx="447675" cy="344153"/>
              </a:xfrm>
              <a:custGeom>
                <a:avLst/>
                <a:gdLst>
                  <a:gd name="connsiteX0" fmla="*/ 301625 w 590550"/>
                  <a:gd name="connsiteY0" fmla="*/ 0 h 453989"/>
                  <a:gd name="connsiteX1" fmla="*/ 439123 w 590550"/>
                  <a:gd name="connsiteY1" fmla="*/ 74287 h 453989"/>
                  <a:gd name="connsiteX2" fmla="*/ 446083 w 590550"/>
                  <a:gd name="connsiteY2" fmla="*/ 102383 h 453989"/>
                  <a:gd name="connsiteX3" fmla="*/ 499410 w 590550"/>
                  <a:gd name="connsiteY3" fmla="*/ 111158 h 453989"/>
                  <a:gd name="connsiteX4" fmla="*/ 590550 w 590550"/>
                  <a:gd name="connsiteY4" fmla="*/ 223231 h 453989"/>
                  <a:gd name="connsiteX5" fmla="*/ 578823 w 590550"/>
                  <a:gd name="connsiteY5" fmla="*/ 270575 h 453989"/>
                  <a:gd name="connsiteX6" fmla="*/ 547504 w 590550"/>
                  <a:gd name="connsiteY6" fmla="*/ 308439 h 453989"/>
                  <a:gd name="connsiteX7" fmla="*/ 550863 w 590550"/>
                  <a:gd name="connsiteY7" fmla="*/ 326550 h 453989"/>
                  <a:gd name="connsiteX8" fmla="*/ 401638 w 590550"/>
                  <a:gd name="connsiteY8" fmla="*/ 448181 h 453989"/>
                  <a:gd name="connsiteX9" fmla="*/ 343553 w 590550"/>
                  <a:gd name="connsiteY9" fmla="*/ 438623 h 453989"/>
                  <a:gd name="connsiteX10" fmla="*/ 313260 w 590550"/>
                  <a:gd name="connsiteY10" fmla="*/ 421976 h 453989"/>
                  <a:gd name="connsiteX11" fmla="*/ 272399 w 590550"/>
                  <a:gd name="connsiteY11" fmla="*/ 444431 h 453989"/>
                  <a:gd name="connsiteX12" fmla="*/ 214314 w 590550"/>
                  <a:gd name="connsiteY12" fmla="*/ 453989 h 453989"/>
                  <a:gd name="connsiteX13" fmla="*/ 65089 w 590550"/>
                  <a:gd name="connsiteY13" fmla="*/ 332358 h 453989"/>
                  <a:gd name="connsiteX14" fmla="*/ 67568 w 590550"/>
                  <a:gd name="connsiteY14" fmla="*/ 322350 h 453989"/>
                  <a:gd name="connsiteX15" fmla="*/ 43707 w 590550"/>
                  <a:gd name="connsiteY15" fmla="*/ 309237 h 453989"/>
                  <a:gd name="connsiteX16" fmla="*/ 0 w 590550"/>
                  <a:gd name="connsiteY16" fmla="*/ 223231 h 453989"/>
                  <a:gd name="connsiteX17" fmla="*/ 149225 w 590550"/>
                  <a:gd name="connsiteY17" fmla="*/ 101600 h 453989"/>
                  <a:gd name="connsiteX18" fmla="*/ 157043 w 590550"/>
                  <a:gd name="connsiteY18" fmla="*/ 102886 h 453989"/>
                  <a:gd name="connsiteX19" fmla="*/ 164127 w 590550"/>
                  <a:gd name="connsiteY19" fmla="*/ 74287 h 453989"/>
                  <a:gd name="connsiteX20" fmla="*/ 301625 w 590550"/>
                  <a:gd name="connsiteY20" fmla="*/ 0 h 45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0550" h="453989">
                    <a:moveTo>
                      <a:pt x="301625" y="0"/>
                    </a:moveTo>
                    <a:cubicBezTo>
                      <a:pt x="363436" y="0"/>
                      <a:pt x="416470" y="30631"/>
                      <a:pt x="439123" y="74287"/>
                    </a:cubicBezTo>
                    <a:lnTo>
                      <a:pt x="446083" y="102383"/>
                    </a:lnTo>
                    <a:lnTo>
                      <a:pt x="499410" y="111158"/>
                    </a:lnTo>
                    <a:cubicBezTo>
                      <a:pt x="552970" y="129623"/>
                      <a:pt x="590550" y="172850"/>
                      <a:pt x="590550" y="223231"/>
                    </a:cubicBezTo>
                    <a:cubicBezTo>
                      <a:pt x="590550" y="240025"/>
                      <a:pt x="586375" y="256024"/>
                      <a:pt x="578823" y="270575"/>
                    </a:cubicBezTo>
                    <a:lnTo>
                      <a:pt x="547504" y="308439"/>
                    </a:lnTo>
                    <a:lnTo>
                      <a:pt x="550863" y="326550"/>
                    </a:lnTo>
                    <a:cubicBezTo>
                      <a:pt x="550863" y="393725"/>
                      <a:pt x="484053" y="448181"/>
                      <a:pt x="401638" y="448181"/>
                    </a:cubicBezTo>
                    <a:cubicBezTo>
                      <a:pt x="381034" y="448181"/>
                      <a:pt x="361406" y="444778"/>
                      <a:pt x="343553" y="438623"/>
                    </a:cubicBezTo>
                    <a:lnTo>
                      <a:pt x="313260" y="421976"/>
                    </a:lnTo>
                    <a:lnTo>
                      <a:pt x="272399" y="444431"/>
                    </a:lnTo>
                    <a:cubicBezTo>
                      <a:pt x="254546" y="450586"/>
                      <a:pt x="234918" y="453989"/>
                      <a:pt x="214314" y="453989"/>
                    </a:cubicBezTo>
                    <a:cubicBezTo>
                      <a:pt x="131899" y="453989"/>
                      <a:pt x="65089" y="399533"/>
                      <a:pt x="65089" y="332358"/>
                    </a:cubicBezTo>
                    <a:lnTo>
                      <a:pt x="67568" y="322350"/>
                    </a:lnTo>
                    <a:lnTo>
                      <a:pt x="43707" y="309237"/>
                    </a:lnTo>
                    <a:cubicBezTo>
                      <a:pt x="16702" y="287226"/>
                      <a:pt x="0" y="256819"/>
                      <a:pt x="0" y="223231"/>
                    </a:cubicBezTo>
                    <a:cubicBezTo>
                      <a:pt x="0" y="156056"/>
                      <a:pt x="66810" y="101600"/>
                      <a:pt x="149225" y="101600"/>
                    </a:cubicBezTo>
                    <a:lnTo>
                      <a:pt x="157043" y="102886"/>
                    </a:lnTo>
                    <a:lnTo>
                      <a:pt x="164127" y="74287"/>
                    </a:lnTo>
                    <a:cubicBezTo>
                      <a:pt x="186780" y="30631"/>
                      <a:pt x="239814" y="0"/>
                      <a:pt x="301625" y="0"/>
                    </a:cubicBezTo>
                    <a:close/>
                  </a:path>
                </a:pathLst>
              </a:custGeom>
              <a:solidFill>
                <a:srgbClr val="FF9933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FC78993E-4108-40F0-8003-FCDA7E8D8A38}"/>
                  </a:ext>
                </a:extLst>
              </p:cNvPr>
              <p:cNvSpPr/>
              <p:nvPr/>
            </p:nvSpPr>
            <p:spPr>
              <a:xfrm>
                <a:off x="3724275" y="1608436"/>
                <a:ext cx="447675" cy="344153"/>
              </a:xfrm>
              <a:custGeom>
                <a:avLst/>
                <a:gdLst>
                  <a:gd name="connsiteX0" fmla="*/ 301625 w 590550"/>
                  <a:gd name="connsiteY0" fmla="*/ 0 h 453989"/>
                  <a:gd name="connsiteX1" fmla="*/ 439123 w 590550"/>
                  <a:gd name="connsiteY1" fmla="*/ 74287 h 453989"/>
                  <a:gd name="connsiteX2" fmla="*/ 446083 w 590550"/>
                  <a:gd name="connsiteY2" fmla="*/ 102383 h 453989"/>
                  <a:gd name="connsiteX3" fmla="*/ 499410 w 590550"/>
                  <a:gd name="connsiteY3" fmla="*/ 111158 h 453989"/>
                  <a:gd name="connsiteX4" fmla="*/ 590550 w 590550"/>
                  <a:gd name="connsiteY4" fmla="*/ 223231 h 453989"/>
                  <a:gd name="connsiteX5" fmla="*/ 578823 w 590550"/>
                  <a:gd name="connsiteY5" fmla="*/ 270575 h 453989"/>
                  <a:gd name="connsiteX6" fmla="*/ 547504 w 590550"/>
                  <a:gd name="connsiteY6" fmla="*/ 308439 h 453989"/>
                  <a:gd name="connsiteX7" fmla="*/ 550863 w 590550"/>
                  <a:gd name="connsiteY7" fmla="*/ 326550 h 453989"/>
                  <a:gd name="connsiteX8" fmla="*/ 401638 w 590550"/>
                  <a:gd name="connsiteY8" fmla="*/ 448181 h 453989"/>
                  <a:gd name="connsiteX9" fmla="*/ 343553 w 590550"/>
                  <a:gd name="connsiteY9" fmla="*/ 438623 h 453989"/>
                  <a:gd name="connsiteX10" fmla="*/ 313260 w 590550"/>
                  <a:gd name="connsiteY10" fmla="*/ 421976 h 453989"/>
                  <a:gd name="connsiteX11" fmla="*/ 272399 w 590550"/>
                  <a:gd name="connsiteY11" fmla="*/ 444431 h 453989"/>
                  <a:gd name="connsiteX12" fmla="*/ 214314 w 590550"/>
                  <a:gd name="connsiteY12" fmla="*/ 453989 h 453989"/>
                  <a:gd name="connsiteX13" fmla="*/ 65089 w 590550"/>
                  <a:gd name="connsiteY13" fmla="*/ 332358 h 453989"/>
                  <a:gd name="connsiteX14" fmla="*/ 67568 w 590550"/>
                  <a:gd name="connsiteY14" fmla="*/ 322350 h 453989"/>
                  <a:gd name="connsiteX15" fmla="*/ 43707 w 590550"/>
                  <a:gd name="connsiteY15" fmla="*/ 309237 h 453989"/>
                  <a:gd name="connsiteX16" fmla="*/ 0 w 590550"/>
                  <a:gd name="connsiteY16" fmla="*/ 223231 h 453989"/>
                  <a:gd name="connsiteX17" fmla="*/ 149225 w 590550"/>
                  <a:gd name="connsiteY17" fmla="*/ 101600 h 453989"/>
                  <a:gd name="connsiteX18" fmla="*/ 157043 w 590550"/>
                  <a:gd name="connsiteY18" fmla="*/ 102886 h 453989"/>
                  <a:gd name="connsiteX19" fmla="*/ 164127 w 590550"/>
                  <a:gd name="connsiteY19" fmla="*/ 74287 h 453989"/>
                  <a:gd name="connsiteX20" fmla="*/ 301625 w 590550"/>
                  <a:gd name="connsiteY20" fmla="*/ 0 h 45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0550" h="453989">
                    <a:moveTo>
                      <a:pt x="301625" y="0"/>
                    </a:moveTo>
                    <a:cubicBezTo>
                      <a:pt x="363436" y="0"/>
                      <a:pt x="416470" y="30631"/>
                      <a:pt x="439123" y="74287"/>
                    </a:cubicBezTo>
                    <a:lnTo>
                      <a:pt x="446083" y="102383"/>
                    </a:lnTo>
                    <a:lnTo>
                      <a:pt x="499410" y="111158"/>
                    </a:lnTo>
                    <a:cubicBezTo>
                      <a:pt x="552970" y="129623"/>
                      <a:pt x="590550" y="172850"/>
                      <a:pt x="590550" y="223231"/>
                    </a:cubicBezTo>
                    <a:cubicBezTo>
                      <a:pt x="590550" y="240025"/>
                      <a:pt x="586375" y="256024"/>
                      <a:pt x="578823" y="270575"/>
                    </a:cubicBezTo>
                    <a:lnTo>
                      <a:pt x="547504" y="308439"/>
                    </a:lnTo>
                    <a:lnTo>
                      <a:pt x="550863" y="326550"/>
                    </a:lnTo>
                    <a:cubicBezTo>
                      <a:pt x="550863" y="393725"/>
                      <a:pt x="484053" y="448181"/>
                      <a:pt x="401638" y="448181"/>
                    </a:cubicBezTo>
                    <a:cubicBezTo>
                      <a:pt x="381034" y="448181"/>
                      <a:pt x="361406" y="444778"/>
                      <a:pt x="343553" y="438623"/>
                    </a:cubicBezTo>
                    <a:lnTo>
                      <a:pt x="313260" y="421976"/>
                    </a:lnTo>
                    <a:lnTo>
                      <a:pt x="272399" y="444431"/>
                    </a:lnTo>
                    <a:cubicBezTo>
                      <a:pt x="254546" y="450586"/>
                      <a:pt x="234918" y="453989"/>
                      <a:pt x="214314" y="453989"/>
                    </a:cubicBezTo>
                    <a:cubicBezTo>
                      <a:pt x="131899" y="453989"/>
                      <a:pt x="65089" y="399533"/>
                      <a:pt x="65089" y="332358"/>
                    </a:cubicBezTo>
                    <a:lnTo>
                      <a:pt x="67568" y="322350"/>
                    </a:lnTo>
                    <a:lnTo>
                      <a:pt x="43707" y="309237"/>
                    </a:lnTo>
                    <a:cubicBezTo>
                      <a:pt x="16702" y="287226"/>
                      <a:pt x="0" y="256819"/>
                      <a:pt x="0" y="223231"/>
                    </a:cubicBezTo>
                    <a:cubicBezTo>
                      <a:pt x="0" y="156056"/>
                      <a:pt x="66810" y="101600"/>
                      <a:pt x="149225" y="101600"/>
                    </a:cubicBezTo>
                    <a:lnTo>
                      <a:pt x="157043" y="102886"/>
                    </a:lnTo>
                    <a:lnTo>
                      <a:pt x="164127" y="74287"/>
                    </a:lnTo>
                    <a:cubicBezTo>
                      <a:pt x="186780" y="30631"/>
                      <a:pt x="239814" y="0"/>
                      <a:pt x="301625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" name="円: 塗りつぶしなし 42">
                <a:extLst>
                  <a:ext uri="{FF2B5EF4-FFF2-40B4-BE49-F238E27FC236}">
                    <a16:creationId xmlns:a16="http://schemas.microsoft.com/office/drawing/2014/main" id="{83494E4E-340B-495B-95C6-E9D3F48D8F76}"/>
                  </a:ext>
                </a:extLst>
              </p:cNvPr>
              <p:cNvSpPr/>
              <p:nvPr/>
            </p:nvSpPr>
            <p:spPr>
              <a:xfrm>
                <a:off x="3835399" y="1702490"/>
                <a:ext cx="225425" cy="170144"/>
              </a:xfrm>
              <a:prstGeom prst="donut">
                <a:avLst>
                  <a:gd name="adj" fmla="val 11905"/>
                </a:avLst>
              </a:prstGeom>
              <a:solidFill>
                <a:srgbClr val="FF66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70" name="グループ化 169">
            <a:extLst>
              <a:ext uri="{FF2B5EF4-FFF2-40B4-BE49-F238E27FC236}">
                <a16:creationId xmlns:a16="http://schemas.microsoft.com/office/drawing/2014/main" id="{C23948E0-8D3D-4F18-9703-218E7D1FF1E8}"/>
              </a:ext>
            </a:extLst>
          </p:cNvPr>
          <p:cNvGrpSpPr/>
          <p:nvPr/>
        </p:nvGrpSpPr>
        <p:grpSpPr>
          <a:xfrm>
            <a:off x="835598" y="1747226"/>
            <a:ext cx="3197294" cy="2134134"/>
            <a:chOff x="4885999" y="2887965"/>
            <a:chExt cx="2562286" cy="1710278"/>
          </a:xfrm>
        </p:grpSpPr>
        <p:grpSp>
          <p:nvGrpSpPr>
            <p:cNvPr id="171" name="グループ化 170">
              <a:extLst>
                <a:ext uri="{FF2B5EF4-FFF2-40B4-BE49-F238E27FC236}">
                  <a16:creationId xmlns:a16="http://schemas.microsoft.com/office/drawing/2014/main" id="{34B3073E-0599-4B19-92EF-9E650D8DA1E3}"/>
                </a:ext>
              </a:extLst>
            </p:cNvPr>
            <p:cNvGrpSpPr/>
            <p:nvPr/>
          </p:nvGrpSpPr>
          <p:grpSpPr>
            <a:xfrm>
              <a:off x="4885999" y="3061544"/>
              <a:ext cx="2562286" cy="1536699"/>
              <a:chOff x="746064" y="1894185"/>
              <a:chExt cx="2562286" cy="1536699"/>
            </a:xfrm>
          </p:grpSpPr>
          <p:grpSp>
            <p:nvGrpSpPr>
              <p:cNvPr id="202" name="グループ化 201">
                <a:extLst>
                  <a:ext uri="{FF2B5EF4-FFF2-40B4-BE49-F238E27FC236}">
                    <a16:creationId xmlns:a16="http://schemas.microsoft.com/office/drawing/2014/main" id="{B239E0EF-0D7B-4150-965B-9C9665CCAB77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12256A57-E78C-4BE5-B41D-8F84DE0916FD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06" name="楕円 205">
                  <a:extLst>
                    <a:ext uri="{FF2B5EF4-FFF2-40B4-BE49-F238E27FC236}">
                      <a16:creationId xmlns:a16="http://schemas.microsoft.com/office/drawing/2014/main" id="{CEE1D349-B28F-4C71-8A86-E321C5E7701E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03" name="楕円 202">
                <a:extLst>
                  <a:ext uri="{FF2B5EF4-FFF2-40B4-BE49-F238E27FC236}">
                    <a16:creationId xmlns:a16="http://schemas.microsoft.com/office/drawing/2014/main" id="{6F8F5CAC-2BCE-4E2D-97FF-5228FCE9698B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24F2563A-5783-495C-B0A4-D358901348A9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5DFC3D46-1AA6-48CE-814F-D7EB1E87A68C}"/>
                </a:ext>
              </a:extLst>
            </p:cNvPr>
            <p:cNvGrpSpPr/>
            <p:nvPr/>
          </p:nvGrpSpPr>
          <p:grpSpPr>
            <a:xfrm rot="800713">
              <a:off x="6207631" y="2887965"/>
              <a:ext cx="843250" cy="843755"/>
              <a:chOff x="852762" y="2376956"/>
              <a:chExt cx="843250" cy="843755"/>
            </a:xfrm>
          </p:grpSpPr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DF083233-2C9B-44A2-805E-E8188CD08844}"/>
                  </a:ext>
                </a:extLst>
              </p:cNvPr>
              <p:cNvSpPr/>
              <p:nvPr/>
            </p:nvSpPr>
            <p:spPr bwMode="auto">
              <a:xfrm>
                <a:off x="852762" y="2376956"/>
                <a:ext cx="843250" cy="843755"/>
              </a:xfrm>
              <a:custGeom>
                <a:avLst/>
                <a:gdLst>
                  <a:gd name="connsiteX0" fmla="*/ 383645 w 843250"/>
                  <a:gd name="connsiteY0" fmla="*/ 0 h 843755"/>
                  <a:gd name="connsiteX1" fmla="*/ 456387 w 843250"/>
                  <a:gd name="connsiteY1" fmla="*/ 0 h 843755"/>
                  <a:gd name="connsiteX2" fmla="*/ 519296 w 843250"/>
                  <a:gd name="connsiteY2" fmla="*/ 131860 h 843755"/>
                  <a:gd name="connsiteX3" fmla="*/ 585741 w 843250"/>
                  <a:gd name="connsiteY3" fmla="*/ 149534 h 843755"/>
                  <a:gd name="connsiteX4" fmla="*/ 843250 w 843250"/>
                  <a:gd name="connsiteY4" fmla="*/ 482448 h 843755"/>
                  <a:gd name="connsiteX5" fmla="*/ 421625 w 843250"/>
                  <a:gd name="connsiteY5" fmla="*/ 843755 h 843755"/>
                  <a:gd name="connsiteX6" fmla="*/ 0 w 843250"/>
                  <a:gd name="connsiteY6" fmla="*/ 482448 h 843755"/>
                  <a:gd name="connsiteX7" fmla="*/ 257510 w 843250"/>
                  <a:gd name="connsiteY7" fmla="*/ 149534 h 843755"/>
                  <a:gd name="connsiteX8" fmla="*/ 320268 w 843250"/>
                  <a:gd name="connsiteY8" fmla="*/ 132840 h 84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250" h="843755">
                    <a:moveTo>
                      <a:pt x="383645" y="0"/>
                    </a:moveTo>
                    <a:lnTo>
                      <a:pt x="456387" y="0"/>
                    </a:lnTo>
                    <a:lnTo>
                      <a:pt x="519296" y="131860"/>
                    </a:lnTo>
                    <a:lnTo>
                      <a:pt x="585741" y="149534"/>
                    </a:lnTo>
                    <a:cubicBezTo>
                      <a:pt x="737068" y="204384"/>
                      <a:pt x="843250" y="332790"/>
                      <a:pt x="843250" y="482448"/>
                    </a:cubicBezTo>
                    <a:cubicBezTo>
                      <a:pt x="843250" y="681992"/>
                      <a:pt x="654482" y="843755"/>
                      <a:pt x="421625" y="843755"/>
                    </a:cubicBezTo>
                    <a:cubicBezTo>
                      <a:pt x="188768" y="843755"/>
                      <a:pt x="0" y="681992"/>
                      <a:pt x="0" y="482448"/>
                    </a:cubicBezTo>
                    <a:cubicBezTo>
                      <a:pt x="0" y="332790"/>
                      <a:pt x="106182" y="204384"/>
                      <a:pt x="257510" y="149534"/>
                    </a:cubicBezTo>
                    <a:lnTo>
                      <a:pt x="320268" y="132840"/>
                    </a:lnTo>
                    <a:close/>
                  </a:path>
                </a:pathLst>
              </a:custGeom>
              <a:gradFill>
                <a:gsLst>
                  <a:gs pos="63000">
                    <a:srgbClr val="FF9933"/>
                  </a:gs>
                  <a:gs pos="10000">
                    <a:srgbClr val="FFFF99"/>
                  </a:gs>
                  <a:gs pos="50000">
                    <a:srgbClr val="FFC000"/>
                  </a:gs>
                </a:gsLst>
                <a:path path="circle">
                  <a:fillToRect l="50000" t="50000" r="50000" b="50000"/>
                </a:path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98" name="グループ化 197">
                <a:extLst>
                  <a:ext uri="{FF2B5EF4-FFF2-40B4-BE49-F238E27FC236}">
                    <a16:creationId xmlns:a16="http://schemas.microsoft.com/office/drawing/2014/main" id="{6D3AB535-A691-4CB3-80F9-0C64905028EF}"/>
                  </a:ext>
                </a:extLst>
              </p:cNvPr>
              <p:cNvGrpSpPr/>
              <p:nvPr/>
            </p:nvGrpSpPr>
            <p:grpSpPr>
              <a:xfrm>
                <a:off x="915238" y="2381250"/>
                <a:ext cx="718300" cy="826294"/>
                <a:chOff x="897877" y="2376957"/>
                <a:chExt cx="753021" cy="843753"/>
              </a:xfrm>
            </p:grpSpPr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48C577DF-E215-4670-AEED-A42950E18498}"/>
                    </a:ext>
                  </a:extLst>
                </p:cNvPr>
                <p:cNvSpPr/>
                <p:nvPr/>
              </p:nvSpPr>
              <p:spPr bwMode="auto">
                <a:xfrm>
                  <a:off x="897877" y="2376957"/>
                  <a:ext cx="753021" cy="843753"/>
                </a:xfrm>
                <a:custGeom>
                  <a:avLst/>
                  <a:gdLst>
                    <a:gd name="connsiteX0" fmla="*/ 561527 w 1209994"/>
                    <a:gd name="connsiteY0" fmla="*/ 0 h 1369205"/>
                    <a:gd name="connsiteX1" fmla="*/ 648464 w 1209994"/>
                    <a:gd name="connsiteY1" fmla="*/ 0 h 1369205"/>
                    <a:gd name="connsiteX2" fmla="*/ 743213 w 1209994"/>
                    <a:gd name="connsiteY2" fmla="*/ 213393 h 1369205"/>
                    <a:gd name="connsiteX3" fmla="*/ 840490 w 1209994"/>
                    <a:gd name="connsiteY3" fmla="*/ 242656 h 1369205"/>
                    <a:gd name="connsiteX4" fmla="*/ 1209994 w 1209994"/>
                    <a:gd name="connsiteY4" fmla="*/ 782893 h 1369205"/>
                    <a:gd name="connsiteX5" fmla="*/ 604997 w 1209994"/>
                    <a:gd name="connsiteY5" fmla="*/ 1369205 h 1369205"/>
                    <a:gd name="connsiteX6" fmla="*/ 0 w 1209994"/>
                    <a:gd name="connsiteY6" fmla="*/ 782893 h 1369205"/>
                    <a:gd name="connsiteX7" fmla="*/ 369505 w 1209994"/>
                    <a:gd name="connsiteY7" fmla="*/ 242656 h 1369205"/>
                    <a:gd name="connsiteX8" fmla="*/ 466778 w 1209994"/>
                    <a:gd name="connsiteY8" fmla="*/ 21339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9994" h="1369205">
                      <a:moveTo>
                        <a:pt x="561527" y="0"/>
                      </a:moveTo>
                      <a:lnTo>
                        <a:pt x="648464" y="0"/>
                      </a:lnTo>
                      <a:lnTo>
                        <a:pt x="743213" y="213393"/>
                      </a:lnTo>
                      <a:lnTo>
                        <a:pt x="840490" y="242656"/>
                      </a:lnTo>
                      <a:cubicBezTo>
                        <a:pt x="1057632" y="331664"/>
                        <a:pt x="1209994" y="540035"/>
                        <a:pt x="1209994" y="782893"/>
                      </a:cubicBezTo>
                      <a:cubicBezTo>
                        <a:pt x="1209994" y="1106704"/>
                        <a:pt x="939128" y="1369205"/>
                        <a:pt x="604997" y="1369205"/>
                      </a:cubicBezTo>
                      <a:cubicBezTo>
                        <a:pt x="270866" y="1369205"/>
                        <a:pt x="0" y="1106704"/>
                        <a:pt x="0" y="782893"/>
                      </a:cubicBezTo>
                      <a:cubicBezTo>
                        <a:pt x="0" y="540035"/>
                        <a:pt x="152362" y="331664"/>
                        <a:pt x="369505" y="242656"/>
                      </a:cubicBezTo>
                      <a:lnTo>
                        <a:pt x="466778" y="213394"/>
                      </a:lnTo>
                      <a:close/>
                    </a:path>
                  </a:pathLst>
                </a:custGeom>
                <a:gradFill>
                  <a:gsLst>
                    <a:gs pos="90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1E6F6E97-7507-4BC2-9493-703B4867BBAE}"/>
                    </a:ext>
                  </a:extLst>
                </p:cNvPr>
                <p:cNvSpPr/>
                <p:nvPr/>
              </p:nvSpPr>
              <p:spPr bwMode="auto">
                <a:xfrm>
                  <a:off x="990244" y="2376957"/>
                  <a:ext cx="568289" cy="843753"/>
                </a:xfrm>
                <a:custGeom>
                  <a:avLst/>
                  <a:gdLst>
                    <a:gd name="connsiteX0" fmla="*/ 447345 w 920862"/>
                    <a:gd name="connsiteY0" fmla="*/ 0 h 1369205"/>
                    <a:gd name="connsiteX1" fmla="*/ 473513 w 920862"/>
                    <a:gd name="connsiteY1" fmla="*/ 0 h 1369205"/>
                    <a:gd name="connsiteX2" fmla="*/ 548382 w 920862"/>
                    <a:gd name="connsiteY2" fmla="*/ 207871 h 1369205"/>
                    <a:gd name="connsiteX3" fmla="*/ 553224 w 920862"/>
                    <a:gd name="connsiteY3" fmla="*/ 208493 h 1369205"/>
                    <a:gd name="connsiteX4" fmla="*/ 920862 w 920862"/>
                    <a:gd name="connsiteY4" fmla="*/ 782893 h 1369205"/>
                    <a:gd name="connsiteX5" fmla="*/ 460431 w 920862"/>
                    <a:gd name="connsiteY5" fmla="*/ 1369205 h 1369205"/>
                    <a:gd name="connsiteX6" fmla="*/ 0 w 920862"/>
                    <a:gd name="connsiteY6" fmla="*/ 782893 h 1369205"/>
                    <a:gd name="connsiteX7" fmla="*/ 367638 w 920862"/>
                    <a:gd name="connsiteY7" fmla="*/ 208493 h 1369205"/>
                    <a:gd name="connsiteX8" fmla="*/ 372477 w 920862"/>
                    <a:gd name="connsiteY8" fmla="*/ 207872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862" h="1369205">
                      <a:moveTo>
                        <a:pt x="447345" y="0"/>
                      </a:moveTo>
                      <a:lnTo>
                        <a:pt x="473513" y="0"/>
                      </a:lnTo>
                      <a:lnTo>
                        <a:pt x="548382" y="207871"/>
                      </a:lnTo>
                      <a:lnTo>
                        <a:pt x="553224" y="208493"/>
                      </a:lnTo>
                      <a:cubicBezTo>
                        <a:pt x="763035" y="263164"/>
                        <a:pt x="920862" y="499559"/>
                        <a:pt x="920862" y="782893"/>
                      </a:cubicBezTo>
                      <a:cubicBezTo>
                        <a:pt x="920862" y="1106704"/>
                        <a:pt x="714720" y="1369205"/>
                        <a:pt x="460431" y="1369205"/>
                      </a:cubicBezTo>
                      <a:cubicBezTo>
                        <a:pt x="206142" y="1369205"/>
                        <a:pt x="0" y="1106704"/>
                        <a:pt x="0" y="782893"/>
                      </a:cubicBezTo>
                      <a:cubicBezTo>
                        <a:pt x="0" y="499559"/>
                        <a:pt x="157827" y="263164"/>
                        <a:pt x="367638" y="208493"/>
                      </a:cubicBezTo>
                      <a:lnTo>
                        <a:pt x="372477" y="207872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5598BEC5-D9BE-4B05-9FFF-108484C788A4}"/>
                    </a:ext>
                  </a:extLst>
                </p:cNvPr>
                <p:cNvSpPr/>
                <p:nvPr/>
              </p:nvSpPr>
              <p:spPr bwMode="auto">
                <a:xfrm>
                  <a:off x="1150010" y="2376957"/>
                  <a:ext cx="248756" cy="843753"/>
                </a:xfrm>
                <a:custGeom>
                  <a:avLst/>
                  <a:gdLst>
                    <a:gd name="connsiteX0" fmla="*/ 229769 w 467732"/>
                    <a:gd name="connsiteY0" fmla="*/ 0 h 1369205"/>
                    <a:gd name="connsiteX1" fmla="*/ 237961 w 467732"/>
                    <a:gd name="connsiteY1" fmla="*/ 0 h 1369205"/>
                    <a:gd name="connsiteX2" fmla="*/ 260899 w 467732"/>
                    <a:gd name="connsiteY2" fmla="*/ 203413 h 1369205"/>
                    <a:gd name="connsiteX3" fmla="*/ 280999 w 467732"/>
                    <a:gd name="connsiteY3" fmla="*/ 208493 h 1369205"/>
                    <a:gd name="connsiteX4" fmla="*/ 467732 w 467732"/>
                    <a:gd name="connsiteY4" fmla="*/ 782893 h 1369205"/>
                    <a:gd name="connsiteX5" fmla="*/ 233866 w 467732"/>
                    <a:gd name="connsiteY5" fmla="*/ 1369205 h 1369205"/>
                    <a:gd name="connsiteX6" fmla="*/ 0 w 467732"/>
                    <a:gd name="connsiteY6" fmla="*/ 782893 h 1369205"/>
                    <a:gd name="connsiteX7" fmla="*/ 186734 w 467732"/>
                    <a:gd name="connsiteY7" fmla="*/ 208493 h 1369205"/>
                    <a:gd name="connsiteX8" fmla="*/ 206832 w 467732"/>
                    <a:gd name="connsiteY8" fmla="*/ 20341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732" h="1369205">
                      <a:moveTo>
                        <a:pt x="229769" y="0"/>
                      </a:moveTo>
                      <a:lnTo>
                        <a:pt x="237961" y="0"/>
                      </a:lnTo>
                      <a:lnTo>
                        <a:pt x="260899" y="203413"/>
                      </a:lnTo>
                      <a:lnTo>
                        <a:pt x="280999" y="208493"/>
                      </a:lnTo>
                      <a:cubicBezTo>
                        <a:pt x="387567" y="263164"/>
                        <a:pt x="467732" y="499559"/>
                        <a:pt x="467732" y="782893"/>
                      </a:cubicBezTo>
                      <a:cubicBezTo>
                        <a:pt x="467732" y="1106704"/>
                        <a:pt x="363027" y="1369205"/>
                        <a:pt x="233866" y="1369205"/>
                      </a:cubicBezTo>
                      <a:cubicBezTo>
                        <a:pt x="104705" y="1369205"/>
                        <a:pt x="0" y="1106704"/>
                        <a:pt x="0" y="782893"/>
                      </a:cubicBezTo>
                      <a:cubicBezTo>
                        <a:pt x="0" y="499559"/>
                        <a:pt x="80165" y="263164"/>
                        <a:pt x="186734" y="208493"/>
                      </a:cubicBezTo>
                      <a:lnTo>
                        <a:pt x="206832" y="203414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73" name="グループ化 172">
              <a:extLst>
                <a:ext uri="{FF2B5EF4-FFF2-40B4-BE49-F238E27FC236}">
                  <a16:creationId xmlns:a16="http://schemas.microsoft.com/office/drawing/2014/main" id="{F8FBD34E-1252-4B64-97F2-C972E5CD956B}"/>
                </a:ext>
              </a:extLst>
            </p:cNvPr>
            <p:cNvGrpSpPr/>
            <p:nvPr/>
          </p:nvGrpSpPr>
          <p:grpSpPr>
            <a:xfrm rot="21380907">
              <a:off x="5389540" y="2895428"/>
              <a:ext cx="843250" cy="843755"/>
              <a:chOff x="852762" y="2376956"/>
              <a:chExt cx="843250" cy="843755"/>
            </a:xfrm>
          </p:grpSpPr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E22FECE0-71D6-42F7-9252-0CE7A3AFB538}"/>
                  </a:ext>
                </a:extLst>
              </p:cNvPr>
              <p:cNvSpPr/>
              <p:nvPr/>
            </p:nvSpPr>
            <p:spPr bwMode="auto">
              <a:xfrm>
                <a:off x="852762" y="2376956"/>
                <a:ext cx="843250" cy="843755"/>
              </a:xfrm>
              <a:custGeom>
                <a:avLst/>
                <a:gdLst>
                  <a:gd name="connsiteX0" fmla="*/ 383645 w 843250"/>
                  <a:gd name="connsiteY0" fmla="*/ 0 h 843755"/>
                  <a:gd name="connsiteX1" fmla="*/ 456387 w 843250"/>
                  <a:gd name="connsiteY1" fmla="*/ 0 h 843755"/>
                  <a:gd name="connsiteX2" fmla="*/ 519296 w 843250"/>
                  <a:gd name="connsiteY2" fmla="*/ 131860 h 843755"/>
                  <a:gd name="connsiteX3" fmla="*/ 585741 w 843250"/>
                  <a:gd name="connsiteY3" fmla="*/ 149534 h 843755"/>
                  <a:gd name="connsiteX4" fmla="*/ 843250 w 843250"/>
                  <a:gd name="connsiteY4" fmla="*/ 482448 h 843755"/>
                  <a:gd name="connsiteX5" fmla="*/ 421625 w 843250"/>
                  <a:gd name="connsiteY5" fmla="*/ 843755 h 843755"/>
                  <a:gd name="connsiteX6" fmla="*/ 0 w 843250"/>
                  <a:gd name="connsiteY6" fmla="*/ 482448 h 843755"/>
                  <a:gd name="connsiteX7" fmla="*/ 257510 w 843250"/>
                  <a:gd name="connsiteY7" fmla="*/ 149534 h 843755"/>
                  <a:gd name="connsiteX8" fmla="*/ 320268 w 843250"/>
                  <a:gd name="connsiteY8" fmla="*/ 132840 h 84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250" h="843755">
                    <a:moveTo>
                      <a:pt x="383645" y="0"/>
                    </a:moveTo>
                    <a:lnTo>
                      <a:pt x="456387" y="0"/>
                    </a:lnTo>
                    <a:lnTo>
                      <a:pt x="519296" y="131860"/>
                    </a:lnTo>
                    <a:lnTo>
                      <a:pt x="585741" y="149534"/>
                    </a:lnTo>
                    <a:cubicBezTo>
                      <a:pt x="737068" y="204384"/>
                      <a:pt x="843250" y="332790"/>
                      <a:pt x="843250" y="482448"/>
                    </a:cubicBezTo>
                    <a:cubicBezTo>
                      <a:pt x="843250" y="681992"/>
                      <a:pt x="654482" y="843755"/>
                      <a:pt x="421625" y="843755"/>
                    </a:cubicBezTo>
                    <a:cubicBezTo>
                      <a:pt x="188768" y="843755"/>
                      <a:pt x="0" y="681992"/>
                      <a:pt x="0" y="482448"/>
                    </a:cubicBezTo>
                    <a:cubicBezTo>
                      <a:pt x="0" y="332790"/>
                      <a:pt x="106182" y="204384"/>
                      <a:pt x="257510" y="149534"/>
                    </a:cubicBezTo>
                    <a:lnTo>
                      <a:pt x="320268" y="132840"/>
                    </a:lnTo>
                    <a:close/>
                  </a:path>
                </a:pathLst>
              </a:custGeom>
              <a:gradFill>
                <a:gsLst>
                  <a:gs pos="63000">
                    <a:srgbClr val="FF9933"/>
                  </a:gs>
                  <a:gs pos="10000">
                    <a:srgbClr val="FFFF99"/>
                  </a:gs>
                  <a:gs pos="50000">
                    <a:srgbClr val="FFC000"/>
                  </a:gs>
                </a:gsLst>
                <a:path path="circle">
                  <a:fillToRect l="50000" t="50000" r="50000" b="50000"/>
                </a:path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93" name="グループ化 192">
                <a:extLst>
                  <a:ext uri="{FF2B5EF4-FFF2-40B4-BE49-F238E27FC236}">
                    <a16:creationId xmlns:a16="http://schemas.microsoft.com/office/drawing/2014/main" id="{EA13D935-B13F-40C1-8C5D-2D86BCBDD319}"/>
                  </a:ext>
                </a:extLst>
              </p:cNvPr>
              <p:cNvGrpSpPr/>
              <p:nvPr/>
            </p:nvGrpSpPr>
            <p:grpSpPr>
              <a:xfrm>
                <a:off x="915238" y="2381250"/>
                <a:ext cx="718300" cy="826294"/>
                <a:chOff x="897877" y="2376957"/>
                <a:chExt cx="753021" cy="843753"/>
              </a:xfrm>
            </p:grpSpPr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00DCAFFF-2AE5-4A2C-8E89-4210E6C08A87}"/>
                    </a:ext>
                  </a:extLst>
                </p:cNvPr>
                <p:cNvSpPr/>
                <p:nvPr/>
              </p:nvSpPr>
              <p:spPr bwMode="auto">
                <a:xfrm>
                  <a:off x="897877" y="2376957"/>
                  <a:ext cx="753021" cy="843753"/>
                </a:xfrm>
                <a:custGeom>
                  <a:avLst/>
                  <a:gdLst>
                    <a:gd name="connsiteX0" fmla="*/ 561527 w 1209994"/>
                    <a:gd name="connsiteY0" fmla="*/ 0 h 1369205"/>
                    <a:gd name="connsiteX1" fmla="*/ 648464 w 1209994"/>
                    <a:gd name="connsiteY1" fmla="*/ 0 h 1369205"/>
                    <a:gd name="connsiteX2" fmla="*/ 743213 w 1209994"/>
                    <a:gd name="connsiteY2" fmla="*/ 213393 h 1369205"/>
                    <a:gd name="connsiteX3" fmla="*/ 840490 w 1209994"/>
                    <a:gd name="connsiteY3" fmla="*/ 242656 h 1369205"/>
                    <a:gd name="connsiteX4" fmla="*/ 1209994 w 1209994"/>
                    <a:gd name="connsiteY4" fmla="*/ 782893 h 1369205"/>
                    <a:gd name="connsiteX5" fmla="*/ 604997 w 1209994"/>
                    <a:gd name="connsiteY5" fmla="*/ 1369205 h 1369205"/>
                    <a:gd name="connsiteX6" fmla="*/ 0 w 1209994"/>
                    <a:gd name="connsiteY6" fmla="*/ 782893 h 1369205"/>
                    <a:gd name="connsiteX7" fmla="*/ 369505 w 1209994"/>
                    <a:gd name="connsiteY7" fmla="*/ 242656 h 1369205"/>
                    <a:gd name="connsiteX8" fmla="*/ 466778 w 1209994"/>
                    <a:gd name="connsiteY8" fmla="*/ 21339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9994" h="1369205">
                      <a:moveTo>
                        <a:pt x="561527" y="0"/>
                      </a:moveTo>
                      <a:lnTo>
                        <a:pt x="648464" y="0"/>
                      </a:lnTo>
                      <a:lnTo>
                        <a:pt x="743213" y="213393"/>
                      </a:lnTo>
                      <a:lnTo>
                        <a:pt x="840490" y="242656"/>
                      </a:lnTo>
                      <a:cubicBezTo>
                        <a:pt x="1057632" y="331664"/>
                        <a:pt x="1209994" y="540035"/>
                        <a:pt x="1209994" y="782893"/>
                      </a:cubicBezTo>
                      <a:cubicBezTo>
                        <a:pt x="1209994" y="1106704"/>
                        <a:pt x="939128" y="1369205"/>
                        <a:pt x="604997" y="1369205"/>
                      </a:cubicBezTo>
                      <a:cubicBezTo>
                        <a:pt x="270866" y="1369205"/>
                        <a:pt x="0" y="1106704"/>
                        <a:pt x="0" y="782893"/>
                      </a:cubicBezTo>
                      <a:cubicBezTo>
                        <a:pt x="0" y="540035"/>
                        <a:pt x="152362" y="331664"/>
                        <a:pt x="369505" y="242656"/>
                      </a:cubicBezTo>
                      <a:lnTo>
                        <a:pt x="466778" y="213394"/>
                      </a:lnTo>
                      <a:close/>
                    </a:path>
                  </a:pathLst>
                </a:custGeom>
                <a:gradFill>
                  <a:gsLst>
                    <a:gs pos="90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C027BA5C-552D-4D63-991F-7B4DAC318AFF}"/>
                    </a:ext>
                  </a:extLst>
                </p:cNvPr>
                <p:cNvSpPr/>
                <p:nvPr/>
              </p:nvSpPr>
              <p:spPr bwMode="auto">
                <a:xfrm>
                  <a:off x="990244" y="2376957"/>
                  <a:ext cx="568289" cy="843753"/>
                </a:xfrm>
                <a:custGeom>
                  <a:avLst/>
                  <a:gdLst>
                    <a:gd name="connsiteX0" fmla="*/ 447345 w 920862"/>
                    <a:gd name="connsiteY0" fmla="*/ 0 h 1369205"/>
                    <a:gd name="connsiteX1" fmla="*/ 473513 w 920862"/>
                    <a:gd name="connsiteY1" fmla="*/ 0 h 1369205"/>
                    <a:gd name="connsiteX2" fmla="*/ 548382 w 920862"/>
                    <a:gd name="connsiteY2" fmla="*/ 207871 h 1369205"/>
                    <a:gd name="connsiteX3" fmla="*/ 553224 w 920862"/>
                    <a:gd name="connsiteY3" fmla="*/ 208493 h 1369205"/>
                    <a:gd name="connsiteX4" fmla="*/ 920862 w 920862"/>
                    <a:gd name="connsiteY4" fmla="*/ 782893 h 1369205"/>
                    <a:gd name="connsiteX5" fmla="*/ 460431 w 920862"/>
                    <a:gd name="connsiteY5" fmla="*/ 1369205 h 1369205"/>
                    <a:gd name="connsiteX6" fmla="*/ 0 w 920862"/>
                    <a:gd name="connsiteY6" fmla="*/ 782893 h 1369205"/>
                    <a:gd name="connsiteX7" fmla="*/ 367638 w 920862"/>
                    <a:gd name="connsiteY7" fmla="*/ 208493 h 1369205"/>
                    <a:gd name="connsiteX8" fmla="*/ 372477 w 920862"/>
                    <a:gd name="connsiteY8" fmla="*/ 207872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862" h="1369205">
                      <a:moveTo>
                        <a:pt x="447345" y="0"/>
                      </a:moveTo>
                      <a:lnTo>
                        <a:pt x="473513" y="0"/>
                      </a:lnTo>
                      <a:lnTo>
                        <a:pt x="548382" y="207871"/>
                      </a:lnTo>
                      <a:lnTo>
                        <a:pt x="553224" y="208493"/>
                      </a:lnTo>
                      <a:cubicBezTo>
                        <a:pt x="763035" y="263164"/>
                        <a:pt x="920862" y="499559"/>
                        <a:pt x="920862" y="782893"/>
                      </a:cubicBezTo>
                      <a:cubicBezTo>
                        <a:pt x="920862" y="1106704"/>
                        <a:pt x="714720" y="1369205"/>
                        <a:pt x="460431" y="1369205"/>
                      </a:cubicBezTo>
                      <a:cubicBezTo>
                        <a:pt x="206142" y="1369205"/>
                        <a:pt x="0" y="1106704"/>
                        <a:pt x="0" y="782893"/>
                      </a:cubicBezTo>
                      <a:cubicBezTo>
                        <a:pt x="0" y="499559"/>
                        <a:pt x="157827" y="263164"/>
                        <a:pt x="367638" y="208493"/>
                      </a:cubicBezTo>
                      <a:lnTo>
                        <a:pt x="372477" y="207872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153A1E02-BC9C-4970-8D21-495789752246}"/>
                    </a:ext>
                  </a:extLst>
                </p:cNvPr>
                <p:cNvSpPr/>
                <p:nvPr/>
              </p:nvSpPr>
              <p:spPr bwMode="auto">
                <a:xfrm>
                  <a:off x="1150010" y="2376957"/>
                  <a:ext cx="248756" cy="843753"/>
                </a:xfrm>
                <a:custGeom>
                  <a:avLst/>
                  <a:gdLst>
                    <a:gd name="connsiteX0" fmla="*/ 229769 w 467732"/>
                    <a:gd name="connsiteY0" fmla="*/ 0 h 1369205"/>
                    <a:gd name="connsiteX1" fmla="*/ 237961 w 467732"/>
                    <a:gd name="connsiteY1" fmla="*/ 0 h 1369205"/>
                    <a:gd name="connsiteX2" fmla="*/ 260899 w 467732"/>
                    <a:gd name="connsiteY2" fmla="*/ 203413 h 1369205"/>
                    <a:gd name="connsiteX3" fmla="*/ 280999 w 467732"/>
                    <a:gd name="connsiteY3" fmla="*/ 208493 h 1369205"/>
                    <a:gd name="connsiteX4" fmla="*/ 467732 w 467732"/>
                    <a:gd name="connsiteY4" fmla="*/ 782893 h 1369205"/>
                    <a:gd name="connsiteX5" fmla="*/ 233866 w 467732"/>
                    <a:gd name="connsiteY5" fmla="*/ 1369205 h 1369205"/>
                    <a:gd name="connsiteX6" fmla="*/ 0 w 467732"/>
                    <a:gd name="connsiteY6" fmla="*/ 782893 h 1369205"/>
                    <a:gd name="connsiteX7" fmla="*/ 186734 w 467732"/>
                    <a:gd name="connsiteY7" fmla="*/ 208493 h 1369205"/>
                    <a:gd name="connsiteX8" fmla="*/ 206832 w 467732"/>
                    <a:gd name="connsiteY8" fmla="*/ 20341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732" h="1369205">
                      <a:moveTo>
                        <a:pt x="229769" y="0"/>
                      </a:moveTo>
                      <a:lnTo>
                        <a:pt x="237961" y="0"/>
                      </a:lnTo>
                      <a:lnTo>
                        <a:pt x="260899" y="203413"/>
                      </a:lnTo>
                      <a:lnTo>
                        <a:pt x="280999" y="208493"/>
                      </a:lnTo>
                      <a:cubicBezTo>
                        <a:pt x="387567" y="263164"/>
                        <a:pt x="467732" y="499559"/>
                        <a:pt x="467732" y="782893"/>
                      </a:cubicBezTo>
                      <a:cubicBezTo>
                        <a:pt x="467732" y="1106704"/>
                        <a:pt x="363027" y="1369205"/>
                        <a:pt x="233866" y="1369205"/>
                      </a:cubicBezTo>
                      <a:cubicBezTo>
                        <a:pt x="104705" y="1369205"/>
                        <a:pt x="0" y="1106704"/>
                        <a:pt x="0" y="782893"/>
                      </a:cubicBezTo>
                      <a:cubicBezTo>
                        <a:pt x="0" y="499559"/>
                        <a:pt x="80165" y="263164"/>
                        <a:pt x="186734" y="208493"/>
                      </a:cubicBezTo>
                      <a:lnTo>
                        <a:pt x="206832" y="203414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74" name="グループ化 173">
              <a:extLst>
                <a:ext uri="{FF2B5EF4-FFF2-40B4-BE49-F238E27FC236}">
                  <a16:creationId xmlns:a16="http://schemas.microsoft.com/office/drawing/2014/main" id="{1BD04739-75A7-4362-A422-92B28D2ED45B}"/>
                </a:ext>
              </a:extLst>
            </p:cNvPr>
            <p:cNvGrpSpPr/>
            <p:nvPr/>
          </p:nvGrpSpPr>
          <p:grpSpPr>
            <a:xfrm rot="20700065">
              <a:off x="5013928" y="3267631"/>
              <a:ext cx="843250" cy="843755"/>
              <a:chOff x="852762" y="2376956"/>
              <a:chExt cx="843250" cy="843755"/>
            </a:xfrm>
          </p:grpSpPr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E4A27738-2CFC-400B-B5C5-FD809D263FE8}"/>
                  </a:ext>
                </a:extLst>
              </p:cNvPr>
              <p:cNvSpPr/>
              <p:nvPr/>
            </p:nvSpPr>
            <p:spPr bwMode="auto">
              <a:xfrm>
                <a:off x="852762" y="2376956"/>
                <a:ext cx="843250" cy="843755"/>
              </a:xfrm>
              <a:custGeom>
                <a:avLst/>
                <a:gdLst>
                  <a:gd name="connsiteX0" fmla="*/ 383645 w 843250"/>
                  <a:gd name="connsiteY0" fmla="*/ 0 h 843755"/>
                  <a:gd name="connsiteX1" fmla="*/ 456387 w 843250"/>
                  <a:gd name="connsiteY1" fmla="*/ 0 h 843755"/>
                  <a:gd name="connsiteX2" fmla="*/ 519296 w 843250"/>
                  <a:gd name="connsiteY2" fmla="*/ 131860 h 843755"/>
                  <a:gd name="connsiteX3" fmla="*/ 585741 w 843250"/>
                  <a:gd name="connsiteY3" fmla="*/ 149534 h 843755"/>
                  <a:gd name="connsiteX4" fmla="*/ 843250 w 843250"/>
                  <a:gd name="connsiteY4" fmla="*/ 482448 h 843755"/>
                  <a:gd name="connsiteX5" fmla="*/ 421625 w 843250"/>
                  <a:gd name="connsiteY5" fmla="*/ 843755 h 843755"/>
                  <a:gd name="connsiteX6" fmla="*/ 0 w 843250"/>
                  <a:gd name="connsiteY6" fmla="*/ 482448 h 843755"/>
                  <a:gd name="connsiteX7" fmla="*/ 257510 w 843250"/>
                  <a:gd name="connsiteY7" fmla="*/ 149534 h 843755"/>
                  <a:gd name="connsiteX8" fmla="*/ 320268 w 843250"/>
                  <a:gd name="connsiteY8" fmla="*/ 132840 h 84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250" h="843755">
                    <a:moveTo>
                      <a:pt x="383645" y="0"/>
                    </a:moveTo>
                    <a:lnTo>
                      <a:pt x="456387" y="0"/>
                    </a:lnTo>
                    <a:lnTo>
                      <a:pt x="519296" y="131860"/>
                    </a:lnTo>
                    <a:lnTo>
                      <a:pt x="585741" y="149534"/>
                    </a:lnTo>
                    <a:cubicBezTo>
                      <a:pt x="737068" y="204384"/>
                      <a:pt x="843250" y="332790"/>
                      <a:pt x="843250" y="482448"/>
                    </a:cubicBezTo>
                    <a:cubicBezTo>
                      <a:pt x="843250" y="681992"/>
                      <a:pt x="654482" y="843755"/>
                      <a:pt x="421625" y="843755"/>
                    </a:cubicBezTo>
                    <a:cubicBezTo>
                      <a:pt x="188768" y="843755"/>
                      <a:pt x="0" y="681992"/>
                      <a:pt x="0" y="482448"/>
                    </a:cubicBezTo>
                    <a:cubicBezTo>
                      <a:pt x="0" y="332790"/>
                      <a:pt x="106182" y="204384"/>
                      <a:pt x="257510" y="149534"/>
                    </a:cubicBezTo>
                    <a:lnTo>
                      <a:pt x="320268" y="132840"/>
                    </a:lnTo>
                    <a:close/>
                  </a:path>
                </a:pathLst>
              </a:custGeom>
              <a:gradFill>
                <a:gsLst>
                  <a:gs pos="63000">
                    <a:srgbClr val="FF9933"/>
                  </a:gs>
                  <a:gs pos="10000">
                    <a:srgbClr val="FFFF99"/>
                  </a:gs>
                  <a:gs pos="50000">
                    <a:srgbClr val="FFC000"/>
                  </a:gs>
                </a:gsLst>
                <a:path path="circle">
                  <a:fillToRect l="50000" t="50000" r="50000" b="50000"/>
                </a:path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88" name="グループ化 187">
                <a:extLst>
                  <a:ext uri="{FF2B5EF4-FFF2-40B4-BE49-F238E27FC236}">
                    <a16:creationId xmlns:a16="http://schemas.microsoft.com/office/drawing/2014/main" id="{09D6A877-D97C-4C50-B24A-BA8BFB7DBF25}"/>
                  </a:ext>
                </a:extLst>
              </p:cNvPr>
              <p:cNvGrpSpPr/>
              <p:nvPr/>
            </p:nvGrpSpPr>
            <p:grpSpPr>
              <a:xfrm>
                <a:off x="915238" y="2381250"/>
                <a:ext cx="718300" cy="826294"/>
                <a:chOff x="897877" y="2376957"/>
                <a:chExt cx="753021" cy="843753"/>
              </a:xfrm>
            </p:grpSpPr>
            <p:sp>
              <p:nvSpPr>
                <p:cNvPr id="189" name="フリーフォーム: 図形 188">
                  <a:extLst>
                    <a:ext uri="{FF2B5EF4-FFF2-40B4-BE49-F238E27FC236}">
                      <a16:creationId xmlns:a16="http://schemas.microsoft.com/office/drawing/2014/main" id="{289B06A3-10DD-4CCB-A3FC-2CF82AF5B2AA}"/>
                    </a:ext>
                  </a:extLst>
                </p:cNvPr>
                <p:cNvSpPr/>
                <p:nvPr/>
              </p:nvSpPr>
              <p:spPr bwMode="auto">
                <a:xfrm>
                  <a:off x="897877" y="2376957"/>
                  <a:ext cx="753021" cy="843753"/>
                </a:xfrm>
                <a:custGeom>
                  <a:avLst/>
                  <a:gdLst>
                    <a:gd name="connsiteX0" fmla="*/ 561527 w 1209994"/>
                    <a:gd name="connsiteY0" fmla="*/ 0 h 1369205"/>
                    <a:gd name="connsiteX1" fmla="*/ 648464 w 1209994"/>
                    <a:gd name="connsiteY1" fmla="*/ 0 h 1369205"/>
                    <a:gd name="connsiteX2" fmla="*/ 743213 w 1209994"/>
                    <a:gd name="connsiteY2" fmla="*/ 213393 h 1369205"/>
                    <a:gd name="connsiteX3" fmla="*/ 840490 w 1209994"/>
                    <a:gd name="connsiteY3" fmla="*/ 242656 h 1369205"/>
                    <a:gd name="connsiteX4" fmla="*/ 1209994 w 1209994"/>
                    <a:gd name="connsiteY4" fmla="*/ 782893 h 1369205"/>
                    <a:gd name="connsiteX5" fmla="*/ 604997 w 1209994"/>
                    <a:gd name="connsiteY5" fmla="*/ 1369205 h 1369205"/>
                    <a:gd name="connsiteX6" fmla="*/ 0 w 1209994"/>
                    <a:gd name="connsiteY6" fmla="*/ 782893 h 1369205"/>
                    <a:gd name="connsiteX7" fmla="*/ 369505 w 1209994"/>
                    <a:gd name="connsiteY7" fmla="*/ 242656 h 1369205"/>
                    <a:gd name="connsiteX8" fmla="*/ 466778 w 1209994"/>
                    <a:gd name="connsiteY8" fmla="*/ 21339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9994" h="1369205">
                      <a:moveTo>
                        <a:pt x="561527" y="0"/>
                      </a:moveTo>
                      <a:lnTo>
                        <a:pt x="648464" y="0"/>
                      </a:lnTo>
                      <a:lnTo>
                        <a:pt x="743213" y="213393"/>
                      </a:lnTo>
                      <a:lnTo>
                        <a:pt x="840490" y="242656"/>
                      </a:lnTo>
                      <a:cubicBezTo>
                        <a:pt x="1057632" y="331664"/>
                        <a:pt x="1209994" y="540035"/>
                        <a:pt x="1209994" y="782893"/>
                      </a:cubicBezTo>
                      <a:cubicBezTo>
                        <a:pt x="1209994" y="1106704"/>
                        <a:pt x="939128" y="1369205"/>
                        <a:pt x="604997" y="1369205"/>
                      </a:cubicBezTo>
                      <a:cubicBezTo>
                        <a:pt x="270866" y="1369205"/>
                        <a:pt x="0" y="1106704"/>
                        <a:pt x="0" y="782893"/>
                      </a:cubicBezTo>
                      <a:cubicBezTo>
                        <a:pt x="0" y="540035"/>
                        <a:pt x="152362" y="331664"/>
                        <a:pt x="369505" y="242656"/>
                      </a:cubicBezTo>
                      <a:lnTo>
                        <a:pt x="466778" y="213394"/>
                      </a:lnTo>
                      <a:close/>
                    </a:path>
                  </a:pathLst>
                </a:custGeom>
                <a:gradFill>
                  <a:gsLst>
                    <a:gs pos="90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D533E1AF-15D7-44BB-931F-69E17F023C58}"/>
                    </a:ext>
                  </a:extLst>
                </p:cNvPr>
                <p:cNvSpPr/>
                <p:nvPr/>
              </p:nvSpPr>
              <p:spPr bwMode="auto">
                <a:xfrm>
                  <a:off x="990244" y="2376957"/>
                  <a:ext cx="568289" cy="843753"/>
                </a:xfrm>
                <a:custGeom>
                  <a:avLst/>
                  <a:gdLst>
                    <a:gd name="connsiteX0" fmla="*/ 447345 w 920862"/>
                    <a:gd name="connsiteY0" fmla="*/ 0 h 1369205"/>
                    <a:gd name="connsiteX1" fmla="*/ 473513 w 920862"/>
                    <a:gd name="connsiteY1" fmla="*/ 0 h 1369205"/>
                    <a:gd name="connsiteX2" fmla="*/ 548382 w 920862"/>
                    <a:gd name="connsiteY2" fmla="*/ 207871 h 1369205"/>
                    <a:gd name="connsiteX3" fmla="*/ 553224 w 920862"/>
                    <a:gd name="connsiteY3" fmla="*/ 208493 h 1369205"/>
                    <a:gd name="connsiteX4" fmla="*/ 920862 w 920862"/>
                    <a:gd name="connsiteY4" fmla="*/ 782893 h 1369205"/>
                    <a:gd name="connsiteX5" fmla="*/ 460431 w 920862"/>
                    <a:gd name="connsiteY5" fmla="*/ 1369205 h 1369205"/>
                    <a:gd name="connsiteX6" fmla="*/ 0 w 920862"/>
                    <a:gd name="connsiteY6" fmla="*/ 782893 h 1369205"/>
                    <a:gd name="connsiteX7" fmla="*/ 367638 w 920862"/>
                    <a:gd name="connsiteY7" fmla="*/ 208493 h 1369205"/>
                    <a:gd name="connsiteX8" fmla="*/ 372477 w 920862"/>
                    <a:gd name="connsiteY8" fmla="*/ 207872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862" h="1369205">
                      <a:moveTo>
                        <a:pt x="447345" y="0"/>
                      </a:moveTo>
                      <a:lnTo>
                        <a:pt x="473513" y="0"/>
                      </a:lnTo>
                      <a:lnTo>
                        <a:pt x="548382" y="207871"/>
                      </a:lnTo>
                      <a:lnTo>
                        <a:pt x="553224" y="208493"/>
                      </a:lnTo>
                      <a:cubicBezTo>
                        <a:pt x="763035" y="263164"/>
                        <a:pt x="920862" y="499559"/>
                        <a:pt x="920862" y="782893"/>
                      </a:cubicBezTo>
                      <a:cubicBezTo>
                        <a:pt x="920862" y="1106704"/>
                        <a:pt x="714720" y="1369205"/>
                        <a:pt x="460431" y="1369205"/>
                      </a:cubicBezTo>
                      <a:cubicBezTo>
                        <a:pt x="206142" y="1369205"/>
                        <a:pt x="0" y="1106704"/>
                        <a:pt x="0" y="782893"/>
                      </a:cubicBezTo>
                      <a:cubicBezTo>
                        <a:pt x="0" y="499559"/>
                        <a:pt x="157827" y="263164"/>
                        <a:pt x="367638" y="208493"/>
                      </a:cubicBezTo>
                      <a:lnTo>
                        <a:pt x="372477" y="207872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1" name="フリーフォーム: 図形 190">
                  <a:extLst>
                    <a:ext uri="{FF2B5EF4-FFF2-40B4-BE49-F238E27FC236}">
                      <a16:creationId xmlns:a16="http://schemas.microsoft.com/office/drawing/2014/main" id="{A21B149A-8C2D-4FD0-B310-227A658021D8}"/>
                    </a:ext>
                  </a:extLst>
                </p:cNvPr>
                <p:cNvSpPr/>
                <p:nvPr/>
              </p:nvSpPr>
              <p:spPr bwMode="auto">
                <a:xfrm>
                  <a:off x="1150010" y="2376957"/>
                  <a:ext cx="248756" cy="843753"/>
                </a:xfrm>
                <a:custGeom>
                  <a:avLst/>
                  <a:gdLst>
                    <a:gd name="connsiteX0" fmla="*/ 229769 w 467732"/>
                    <a:gd name="connsiteY0" fmla="*/ 0 h 1369205"/>
                    <a:gd name="connsiteX1" fmla="*/ 237961 w 467732"/>
                    <a:gd name="connsiteY1" fmla="*/ 0 h 1369205"/>
                    <a:gd name="connsiteX2" fmla="*/ 260899 w 467732"/>
                    <a:gd name="connsiteY2" fmla="*/ 203413 h 1369205"/>
                    <a:gd name="connsiteX3" fmla="*/ 280999 w 467732"/>
                    <a:gd name="connsiteY3" fmla="*/ 208493 h 1369205"/>
                    <a:gd name="connsiteX4" fmla="*/ 467732 w 467732"/>
                    <a:gd name="connsiteY4" fmla="*/ 782893 h 1369205"/>
                    <a:gd name="connsiteX5" fmla="*/ 233866 w 467732"/>
                    <a:gd name="connsiteY5" fmla="*/ 1369205 h 1369205"/>
                    <a:gd name="connsiteX6" fmla="*/ 0 w 467732"/>
                    <a:gd name="connsiteY6" fmla="*/ 782893 h 1369205"/>
                    <a:gd name="connsiteX7" fmla="*/ 186734 w 467732"/>
                    <a:gd name="connsiteY7" fmla="*/ 208493 h 1369205"/>
                    <a:gd name="connsiteX8" fmla="*/ 206832 w 467732"/>
                    <a:gd name="connsiteY8" fmla="*/ 20341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732" h="1369205">
                      <a:moveTo>
                        <a:pt x="229769" y="0"/>
                      </a:moveTo>
                      <a:lnTo>
                        <a:pt x="237961" y="0"/>
                      </a:lnTo>
                      <a:lnTo>
                        <a:pt x="260899" y="203413"/>
                      </a:lnTo>
                      <a:lnTo>
                        <a:pt x="280999" y="208493"/>
                      </a:lnTo>
                      <a:cubicBezTo>
                        <a:pt x="387567" y="263164"/>
                        <a:pt x="467732" y="499559"/>
                        <a:pt x="467732" y="782893"/>
                      </a:cubicBezTo>
                      <a:cubicBezTo>
                        <a:pt x="467732" y="1106704"/>
                        <a:pt x="363027" y="1369205"/>
                        <a:pt x="233866" y="1369205"/>
                      </a:cubicBezTo>
                      <a:cubicBezTo>
                        <a:pt x="104705" y="1369205"/>
                        <a:pt x="0" y="1106704"/>
                        <a:pt x="0" y="782893"/>
                      </a:cubicBezTo>
                      <a:cubicBezTo>
                        <a:pt x="0" y="499559"/>
                        <a:pt x="80165" y="263164"/>
                        <a:pt x="186734" y="208493"/>
                      </a:cubicBezTo>
                      <a:lnTo>
                        <a:pt x="206832" y="203414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75" name="グループ化 174">
              <a:extLst>
                <a:ext uri="{FF2B5EF4-FFF2-40B4-BE49-F238E27FC236}">
                  <a16:creationId xmlns:a16="http://schemas.microsoft.com/office/drawing/2014/main" id="{E425564E-62CD-404F-8B49-58E3C42E17F5}"/>
                </a:ext>
              </a:extLst>
            </p:cNvPr>
            <p:cNvGrpSpPr/>
            <p:nvPr/>
          </p:nvGrpSpPr>
          <p:grpSpPr>
            <a:xfrm rot="614603">
              <a:off x="6403657" y="3285950"/>
              <a:ext cx="843250" cy="843755"/>
              <a:chOff x="852762" y="2376956"/>
              <a:chExt cx="843250" cy="843755"/>
            </a:xfrm>
          </p:grpSpPr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CC2BAD94-3C79-45C7-B5FF-296653901E21}"/>
                  </a:ext>
                </a:extLst>
              </p:cNvPr>
              <p:cNvSpPr/>
              <p:nvPr/>
            </p:nvSpPr>
            <p:spPr bwMode="auto">
              <a:xfrm>
                <a:off x="852762" y="2376956"/>
                <a:ext cx="843250" cy="843755"/>
              </a:xfrm>
              <a:custGeom>
                <a:avLst/>
                <a:gdLst>
                  <a:gd name="connsiteX0" fmla="*/ 383645 w 843250"/>
                  <a:gd name="connsiteY0" fmla="*/ 0 h 843755"/>
                  <a:gd name="connsiteX1" fmla="*/ 456387 w 843250"/>
                  <a:gd name="connsiteY1" fmla="*/ 0 h 843755"/>
                  <a:gd name="connsiteX2" fmla="*/ 519296 w 843250"/>
                  <a:gd name="connsiteY2" fmla="*/ 131860 h 843755"/>
                  <a:gd name="connsiteX3" fmla="*/ 585741 w 843250"/>
                  <a:gd name="connsiteY3" fmla="*/ 149534 h 843755"/>
                  <a:gd name="connsiteX4" fmla="*/ 843250 w 843250"/>
                  <a:gd name="connsiteY4" fmla="*/ 482448 h 843755"/>
                  <a:gd name="connsiteX5" fmla="*/ 421625 w 843250"/>
                  <a:gd name="connsiteY5" fmla="*/ 843755 h 843755"/>
                  <a:gd name="connsiteX6" fmla="*/ 0 w 843250"/>
                  <a:gd name="connsiteY6" fmla="*/ 482448 h 843755"/>
                  <a:gd name="connsiteX7" fmla="*/ 257510 w 843250"/>
                  <a:gd name="connsiteY7" fmla="*/ 149534 h 843755"/>
                  <a:gd name="connsiteX8" fmla="*/ 320268 w 843250"/>
                  <a:gd name="connsiteY8" fmla="*/ 132840 h 84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250" h="843755">
                    <a:moveTo>
                      <a:pt x="383645" y="0"/>
                    </a:moveTo>
                    <a:lnTo>
                      <a:pt x="456387" y="0"/>
                    </a:lnTo>
                    <a:lnTo>
                      <a:pt x="519296" y="131860"/>
                    </a:lnTo>
                    <a:lnTo>
                      <a:pt x="585741" y="149534"/>
                    </a:lnTo>
                    <a:cubicBezTo>
                      <a:pt x="737068" y="204384"/>
                      <a:pt x="843250" y="332790"/>
                      <a:pt x="843250" y="482448"/>
                    </a:cubicBezTo>
                    <a:cubicBezTo>
                      <a:pt x="843250" y="681992"/>
                      <a:pt x="654482" y="843755"/>
                      <a:pt x="421625" y="843755"/>
                    </a:cubicBezTo>
                    <a:cubicBezTo>
                      <a:pt x="188768" y="843755"/>
                      <a:pt x="0" y="681992"/>
                      <a:pt x="0" y="482448"/>
                    </a:cubicBezTo>
                    <a:cubicBezTo>
                      <a:pt x="0" y="332790"/>
                      <a:pt x="106182" y="204384"/>
                      <a:pt x="257510" y="149534"/>
                    </a:cubicBezTo>
                    <a:lnTo>
                      <a:pt x="320268" y="132840"/>
                    </a:lnTo>
                    <a:close/>
                  </a:path>
                </a:pathLst>
              </a:custGeom>
              <a:gradFill>
                <a:gsLst>
                  <a:gs pos="63000">
                    <a:srgbClr val="FF9933"/>
                  </a:gs>
                  <a:gs pos="10000">
                    <a:srgbClr val="FFFF99"/>
                  </a:gs>
                  <a:gs pos="50000">
                    <a:srgbClr val="FFC000"/>
                  </a:gs>
                </a:gsLst>
                <a:path path="circle">
                  <a:fillToRect l="50000" t="50000" r="50000" b="50000"/>
                </a:path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83" name="グループ化 182">
                <a:extLst>
                  <a:ext uri="{FF2B5EF4-FFF2-40B4-BE49-F238E27FC236}">
                    <a16:creationId xmlns:a16="http://schemas.microsoft.com/office/drawing/2014/main" id="{4B1A5CFF-929A-4FF0-A002-124E3E98B8FC}"/>
                  </a:ext>
                </a:extLst>
              </p:cNvPr>
              <p:cNvGrpSpPr/>
              <p:nvPr/>
            </p:nvGrpSpPr>
            <p:grpSpPr>
              <a:xfrm>
                <a:off x="915238" y="2381250"/>
                <a:ext cx="718300" cy="826294"/>
                <a:chOff x="897877" y="2376957"/>
                <a:chExt cx="753021" cy="843753"/>
              </a:xfrm>
            </p:grpSpPr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FD2CFCC5-750B-4978-BF62-2F5759BBD6BC}"/>
                    </a:ext>
                  </a:extLst>
                </p:cNvPr>
                <p:cNvSpPr/>
                <p:nvPr/>
              </p:nvSpPr>
              <p:spPr bwMode="auto">
                <a:xfrm>
                  <a:off x="897877" y="2376957"/>
                  <a:ext cx="753021" cy="843753"/>
                </a:xfrm>
                <a:custGeom>
                  <a:avLst/>
                  <a:gdLst>
                    <a:gd name="connsiteX0" fmla="*/ 561527 w 1209994"/>
                    <a:gd name="connsiteY0" fmla="*/ 0 h 1369205"/>
                    <a:gd name="connsiteX1" fmla="*/ 648464 w 1209994"/>
                    <a:gd name="connsiteY1" fmla="*/ 0 h 1369205"/>
                    <a:gd name="connsiteX2" fmla="*/ 743213 w 1209994"/>
                    <a:gd name="connsiteY2" fmla="*/ 213393 h 1369205"/>
                    <a:gd name="connsiteX3" fmla="*/ 840490 w 1209994"/>
                    <a:gd name="connsiteY3" fmla="*/ 242656 h 1369205"/>
                    <a:gd name="connsiteX4" fmla="*/ 1209994 w 1209994"/>
                    <a:gd name="connsiteY4" fmla="*/ 782893 h 1369205"/>
                    <a:gd name="connsiteX5" fmla="*/ 604997 w 1209994"/>
                    <a:gd name="connsiteY5" fmla="*/ 1369205 h 1369205"/>
                    <a:gd name="connsiteX6" fmla="*/ 0 w 1209994"/>
                    <a:gd name="connsiteY6" fmla="*/ 782893 h 1369205"/>
                    <a:gd name="connsiteX7" fmla="*/ 369505 w 1209994"/>
                    <a:gd name="connsiteY7" fmla="*/ 242656 h 1369205"/>
                    <a:gd name="connsiteX8" fmla="*/ 466778 w 1209994"/>
                    <a:gd name="connsiteY8" fmla="*/ 21339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9994" h="1369205">
                      <a:moveTo>
                        <a:pt x="561527" y="0"/>
                      </a:moveTo>
                      <a:lnTo>
                        <a:pt x="648464" y="0"/>
                      </a:lnTo>
                      <a:lnTo>
                        <a:pt x="743213" y="213393"/>
                      </a:lnTo>
                      <a:lnTo>
                        <a:pt x="840490" y="242656"/>
                      </a:lnTo>
                      <a:cubicBezTo>
                        <a:pt x="1057632" y="331664"/>
                        <a:pt x="1209994" y="540035"/>
                        <a:pt x="1209994" y="782893"/>
                      </a:cubicBezTo>
                      <a:cubicBezTo>
                        <a:pt x="1209994" y="1106704"/>
                        <a:pt x="939128" y="1369205"/>
                        <a:pt x="604997" y="1369205"/>
                      </a:cubicBezTo>
                      <a:cubicBezTo>
                        <a:pt x="270866" y="1369205"/>
                        <a:pt x="0" y="1106704"/>
                        <a:pt x="0" y="782893"/>
                      </a:cubicBezTo>
                      <a:cubicBezTo>
                        <a:pt x="0" y="540035"/>
                        <a:pt x="152362" y="331664"/>
                        <a:pt x="369505" y="242656"/>
                      </a:cubicBezTo>
                      <a:lnTo>
                        <a:pt x="466778" y="213394"/>
                      </a:lnTo>
                      <a:close/>
                    </a:path>
                  </a:pathLst>
                </a:custGeom>
                <a:gradFill>
                  <a:gsLst>
                    <a:gs pos="90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48E6BF90-EC2B-4576-A368-AF57A0B81852}"/>
                    </a:ext>
                  </a:extLst>
                </p:cNvPr>
                <p:cNvSpPr/>
                <p:nvPr/>
              </p:nvSpPr>
              <p:spPr bwMode="auto">
                <a:xfrm>
                  <a:off x="990244" y="2376957"/>
                  <a:ext cx="568289" cy="843753"/>
                </a:xfrm>
                <a:custGeom>
                  <a:avLst/>
                  <a:gdLst>
                    <a:gd name="connsiteX0" fmla="*/ 447345 w 920862"/>
                    <a:gd name="connsiteY0" fmla="*/ 0 h 1369205"/>
                    <a:gd name="connsiteX1" fmla="*/ 473513 w 920862"/>
                    <a:gd name="connsiteY1" fmla="*/ 0 h 1369205"/>
                    <a:gd name="connsiteX2" fmla="*/ 548382 w 920862"/>
                    <a:gd name="connsiteY2" fmla="*/ 207871 h 1369205"/>
                    <a:gd name="connsiteX3" fmla="*/ 553224 w 920862"/>
                    <a:gd name="connsiteY3" fmla="*/ 208493 h 1369205"/>
                    <a:gd name="connsiteX4" fmla="*/ 920862 w 920862"/>
                    <a:gd name="connsiteY4" fmla="*/ 782893 h 1369205"/>
                    <a:gd name="connsiteX5" fmla="*/ 460431 w 920862"/>
                    <a:gd name="connsiteY5" fmla="*/ 1369205 h 1369205"/>
                    <a:gd name="connsiteX6" fmla="*/ 0 w 920862"/>
                    <a:gd name="connsiteY6" fmla="*/ 782893 h 1369205"/>
                    <a:gd name="connsiteX7" fmla="*/ 367638 w 920862"/>
                    <a:gd name="connsiteY7" fmla="*/ 208493 h 1369205"/>
                    <a:gd name="connsiteX8" fmla="*/ 372477 w 920862"/>
                    <a:gd name="connsiteY8" fmla="*/ 207872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862" h="1369205">
                      <a:moveTo>
                        <a:pt x="447345" y="0"/>
                      </a:moveTo>
                      <a:lnTo>
                        <a:pt x="473513" y="0"/>
                      </a:lnTo>
                      <a:lnTo>
                        <a:pt x="548382" y="207871"/>
                      </a:lnTo>
                      <a:lnTo>
                        <a:pt x="553224" y="208493"/>
                      </a:lnTo>
                      <a:cubicBezTo>
                        <a:pt x="763035" y="263164"/>
                        <a:pt x="920862" y="499559"/>
                        <a:pt x="920862" y="782893"/>
                      </a:cubicBezTo>
                      <a:cubicBezTo>
                        <a:pt x="920862" y="1106704"/>
                        <a:pt x="714720" y="1369205"/>
                        <a:pt x="460431" y="1369205"/>
                      </a:cubicBezTo>
                      <a:cubicBezTo>
                        <a:pt x="206142" y="1369205"/>
                        <a:pt x="0" y="1106704"/>
                        <a:pt x="0" y="782893"/>
                      </a:cubicBezTo>
                      <a:cubicBezTo>
                        <a:pt x="0" y="499559"/>
                        <a:pt x="157827" y="263164"/>
                        <a:pt x="367638" y="208493"/>
                      </a:cubicBezTo>
                      <a:lnTo>
                        <a:pt x="372477" y="207872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3CFA2F51-D6BB-4941-86E6-27D362A43359}"/>
                    </a:ext>
                  </a:extLst>
                </p:cNvPr>
                <p:cNvSpPr/>
                <p:nvPr/>
              </p:nvSpPr>
              <p:spPr bwMode="auto">
                <a:xfrm>
                  <a:off x="1150010" y="2376957"/>
                  <a:ext cx="248756" cy="843753"/>
                </a:xfrm>
                <a:custGeom>
                  <a:avLst/>
                  <a:gdLst>
                    <a:gd name="connsiteX0" fmla="*/ 229769 w 467732"/>
                    <a:gd name="connsiteY0" fmla="*/ 0 h 1369205"/>
                    <a:gd name="connsiteX1" fmla="*/ 237961 w 467732"/>
                    <a:gd name="connsiteY1" fmla="*/ 0 h 1369205"/>
                    <a:gd name="connsiteX2" fmla="*/ 260899 w 467732"/>
                    <a:gd name="connsiteY2" fmla="*/ 203413 h 1369205"/>
                    <a:gd name="connsiteX3" fmla="*/ 280999 w 467732"/>
                    <a:gd name="connsiteY3" fmla="*/ 208493 h 1369205"/>
                    <a:gd name="connsiteX4" fmla="*/ 467732 w 467732"/>
                    <a:gd name="connsiteY4" fmla="*/ 782893 h 1369205"/>
                    <a:gd name="connsiteX5" fmla="*/ 233866 w 467732"/>
                    <a:gd name="connsiteY5" fmla="*/ 1369205 h 1369205"/>
                    <a:gd name="connsiteX6" fmla="*/ 0 w 467732"/>
                    <a:gd name="connsiteY6" fmla="*/ 782893 h 1369205"/>
                    <a:gd name="connsiteX7" fmla="*/ 186734 w 467732"/>
                    <a:gd name="connsiteY7" fmla="*/ 208493 h 1369205"/>
                    <a:gd name="connsiteX8" fmla="*/ 206832 w 467732"/>
                    <a:gd name="connsiteY8" fmla="*/ 20341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732" h="1369205">
                      <a:moveTo>
                        <a:pt x="229769" y="0"/>
                      </a:moveTo>
                      <a:lnTo>
                        <a:pt x="237961" y="0"/>
                      </a:lnTo>
                      <a:lnTo>
                        <a:pt x="260899" y="203413"/>
                      </a:lnTo>
                      <a:lnTo>
                        <a:pt x="280999" y="208493"/>
                      </a:lnTo>
                      <a:cubicBezTo>
                        <a:pt x="387567" y="263164"/>
                        <a:pt x="467732" y="499559"/>
                        <a:pt x="467732" y="782893"/>
                      </a:cubicBezTo>
                      <a:cubicBezTo>
                        <a:pt x="467732" y="1106704"/>
                        <a:pt x="363027" y="1369205"/>
                        <a:pt x="233866" y="1369205"/>
                      </a:cubicBezTo>
                      <a:cubicBezTo>
                        <a:pt x="104705" y="1369205"/>
                        <a:pt x="0" y="1106704"/>
                        <a:pt x="0" y="782893"/>
                      </a:cubicBezTo>
                      <a:cubicBezTo>
                        <a:pt x="0" y="499559"/>
                        <a:pt x="80165" y="263164"/>
                        <a:pt x="186734" y="208493"/>
                      </a:cubicBezTo>
                      <a:lnTo>
                        <a:pt x="206832" y="203414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76" name="グループ化 175">
              <a:extLst>
                <a:ext uri="{FF2B5EF4-FFF2-40B4-BE49-F238E27FC236}">
                  <a16:creationId xmlns:a16="http://schemas.microsoft.com/office/drawing/2014/main" id="{2E96AA9B-C252-4A66-B040-BF93AB10F3DC}"/>
                </a:ext>
              </a:extLst>
            </p:cNvPr>
            <p:cNvGrpSpPr/>
            <p:nvPr/>
          </p:nvGrpSpPr>
          <p:grpSpPr>
            <a:xfrm rot="21281158">
              <a:off x="5755339" y="3478179"/>
              <a:ext cx="843250" cy="843755"/>
              <a:chOff x="852762" y="2376956"/>
              <a:chExt cx="843250" cy="843755"/>
            </a:xfrm>
          </p:grpSpPr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484D6E13-D90C-4D82-AD54-0D2A0F5F1E21}"/>
                  </a:ext>
                </a:extLst>
              </p:cNvPr>
              <p:cNvSpPr/>
              <p:nvPr/>
            </p:nvSpPr>
            <p:spPr bwMode="auto">
              <a:xfrm>
                <a:off x="852762" y="2376956"/>
                <a:ext cx="843250" cy="843755"/>
              </a:xfrm>
              <a:custGeom>
                <a:avLst/>
                <a:gdLst>
                  <a:gd name="connsiteX0" fmla="*/ 383645 w 843250"/>
                  <a:gd name="connsiteY0" fmla="*/ 0 h 843755"/>
                  <a:gd name="connsiteX1" fmla="*/ 456387 w 843250"/>
                  <a:gd name="connsiteY1" fmla="*/ 0 h 843755"/>
                  <a:gd name="connsiteX2" fmla="*/ 519296 w 843250"/>
                  <a:gd name="connsiteY2" fmla="*/ 131860 h 843755"/>
                  <a:gd name="connsiteX3" fmla="*/ 585741 w 843250"/>
                  <a:gd name="connsiteY3" fmla="*/ 149534 h 843755"/>
                  <a:gd name="connsiteX4" fmla="*/ 843250 w 843250"/>
                  <a:gd name="connsiteY4" fmla="*/ 482448 h 843755"/>
                  <a:gd name="connsiteX5" fmla="*/ 421625 w 843250"/>
                  <a:gd name="connsiteY5" fmla="*/ 843755 h 843755"/>
                  <a:gd name="connsiteX6" fmla="*/ 0 w 843250"/>
                  <a:gd name="connsiteY6" fmla="*/ 482448 h 843755"/>
                  <a:gd name="connsiteX7" fmla="*/ 257510 w 843250"/>
                  <a:gd name="connsiteY7" fmla="*/ 149534 h 843755"/>
                  <a:gd name="connsiteX8" fmla="*/ 320268 w 843250"/>
                  <a:gd name="connsiteY8" fmla="*/ 132840 h 84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250" h="843755">
                    <a:moveTo>
                      <a:pt x="383645" y="0"/>
                    </a:moveTo>
                    <a:lnTo>
                      <a:pt x="456387" y="0"/>
                    </a:lnTo>
                    <a:lnTo>
                      <a:pt x="519296" y="131860"/>
                    </a:lnTo>
                    <a:lnTo>
                      <a:pt x="585741" y="149534"/>
                    </a:lnTo>
                    <a:cubicBezTo>
                      <a:pt x="737068" y="204384"/>
                      <a:pt x="843250" y="332790"/>
                      <a:pt x="843250" y="482448"/>
                    </a:cubicBezTo>
                    <a:cubicBezTo>
                      <a:pt x="843250" y="681992"/>
                      <a:pt x="654482" y="843755"/>
                      <a:pt x="421625" y="843755"/>
                    </a:cubicBezTo>
                    <a:cubicBezTo>
                      <a:pt x="188768" y="843755"/>
                      <a:pt x="0" y="681992"/>
                      <a:pt x="0" y="482448"/>
                    </a:cubicBezTo>
                    <a:cubicBezTo>
                      <a:pt x="0" y="332790"/>
                      <a:pt x="106182" y="204384"/>
                      <a:pt x="257510" y="149534"/>
                    </a:cubicBezTo>
                    <a:lnTo>
                      <a:pt x="320268" y="132840"/>
                    </a:lnTo>
                    <a:close/>
                  </a:path>
                </a:pathLst>
              </a:custGeom>
              <a:gradFill>
                <a:gsLst>
                  <a:gs pos="63000">
                    <a:srgbClr val="FF9933"/>
                  </a:gs>
                  <a:gs pos="10000">
                    <a:srgbClr val="FFFF99"/>
                  </a:gs>
                  <a:gs pos="50000">
                    <a:srgbClr val="FFC000"/>
                  </a:gs>
                </a:gsLst>
                <a:path path="circle">
                  <a:fillToRect l="50000" t="50000" r="50000" b="50000"/>
                </a:path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178" name="グループ化 177">
                <a:extLst>
                  <a:ext uri="{FF2B5EF4-FFF2-40B4-BE49-F238E27FC236}">
                    <a16:creationId xmlns:a16="http://schemas.microsoft.com/office/drawing/2014/main" id="{FD8DDDAE-A125-4993-9866-AD1C83183D00}"/>
                  </a:ext>
                </a:extLst>
              </p:cNvPr>
              <p:cNvGrpSpPr/>
              <p:nvPr/>
            </p:nvGrpSpPr>
            <p:grpSpPr>
              <a:xfrm>
                <a:off x="915238" y="2381250"/>
                <a:ext cx="718300" cy="826294"/>
                <a:chOff x="897877" y="2376957"/>
                <a:chExt cx="753021" cy="843753"/>
              </a:xfrm>
            </p:grpSpPr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B0FAB304-020C-4707-9217-935FA7CB29DE}"/>
                    </a:ext>
                  </a:extLst>
                </p:cNvPr>
                <p:cNvSpPr/>
                <p:nvPr/>
              </p:nvSpPr>
              <p:spPr bwMode="auto">
                <a:xfrm>
                  <a:off x="897877" y="2376957"/>
                  <a:ext cx="753021" cy="843753"/>
                </a:xfrm>
                <a:custGeom>
                  <a:avLst/>
                  <a:gdLst>
                    <a:gd name="connsiteX0" fmla="*/ 561527 w 1209994"/>
                    <a:gd name="connsiteY0" fmla="*/ 0 h 1369205"/>
                    <a:gd name="connsiteX1" fmla="*/ 648464 w 1209994"/>
                    <a:gd name="connsiteY1" fmla="*/ 0 h 1369205"/>
                    <a:gd name="connsiteX2" fmla="*/ 743213 w 1209994"/>
                    <a:gd name="connsiteY2" fmla="*/ 213393 h 1369205"/>
                    <a:gd name="connsiteX3" fmla="*/ 840490 w 1209994"/>
                    <a:gd name="connsiteY3" fmla="*/ 242656 h 1369205"/>
                    <a:gd name="connsiteX4" fmla="*/ 1209994 w 1209994"/>
                    <a:gd name="connsiteY4" fmla="*/ 782893 h 1369205"/>
                    <a:gd name="connsiteX5" fmla="*/ 604997 w 1209994"/>
                    <a:gd name="connsiteY5" fmla="*/ 1369205 h 1369205"/>
                    <a:gd name="connsiteX6" fmla="*/ 0 w 1209994"/>
                    <a:gd name="connsiteY6" fmla="*/ 782893 h 1369205"/>
                    <a:gd name="connsiteX7" fmla="*/ 369505 w 1209994"/>
                    <a:gd name="connsiteY7" fmla="*/ 242656 h 1369205"/>
                    <a:gd name="connsiteX8" fmla="*/ 466778 w 1209994"/>
                    <a:gd name="connsiteY8" fmla="*/ 21339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9994" h="1369205">
                      <a:moveTo>
                        <a:pt x="561527" y="0"/>
                      </a:moveTo>
                      <a:lnTo>
                        <a:pt x="648464" y="0"/>
                      </a:lnTo>
                      <a:lnTo>
                        <a:pt x="743213" y="213393"/>
                      </a:lnTo>
                      <a:lnTo>
                        <a:pt x="840490" y="242656"/>
                      </a:lnTo>
                      <a:cubicBezTo>
                        <a:pt x="1057632" y="331664"/>
                        <a:pt x="1209994" y="540035"/>
                        <a:pt x="1209994" y="782893"/>
                      </a:cubicBezTo>
                      <a:cubicBezTo>
                        <a:pt x="1209994" y="1106704"/>
                        <a:pt x="939128" y="1369205"/>
                        <a:pt x="604997" y="1369205"/>
                      </a:cubicBezTo>
                      <a:cubicBezTo>
                        <a:pt x="270866" y="1369205"/>
                        <a:pt x="0" y="1106704"/>
                        <a:pt x="0" y="782893"/>
                      </a:cubicBezTo>
                      <a:cubicBezTo>
                        <a:pt x="0" y="540035"/>
                        <a:pt x="152362" y="331664"/>
                        <a:pt x="369505" y="242656"/>
                      </a:cubicBezTo>
                      <a:lnTo>
                        <a:pt x="466778" y="213394"/>
                      </a:lnTo>
                      <a:close/>
                    </a:path>
                  </a:pathLst>
                </a:custGeom>
                <a:gradFill>
                  <a:gsLst>
                    <a:gs pos="90000">
                      <a:srgbClr val="FF9933"/>
                    </a:gs>
                    <a:gs pos="10000">
                      <a:srgbClr val="FFFF99"/>
                    </a:gs>
                    <a:gs pos="50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EC23BB4B-3551-4B24-A9C7-10DE252B29F2}"/>
                    </a:ext>
                  </a:extLst>
                </p:cNvPr>
                <p:cNvSpPr/>
                <p:nvPr/>
              </p:nvSpPr>
              <p:spPr bwMode="auto">
                <a:xfrm>
                  <a:off x="990244" y="2376957"/>
                  <a:ext cx="568289" cy="843753"/>
                </a:xfrm>
                <a:custGeom>
                  <a:avLst/>
                  <a:gdLst>
                    <a:gd name="connsiteX0" fmla="*/ 447345 w 920862"/>
                    <a:gd name="connsiteY0" fmla="*/ 0 h 1369205"/>
                    <a:gd name="connsiteX1" fmla="*/ 473513 w 920862"/>
                    <a:gd name="connsiteY1" fmla="*/ 0 h 1369205"/>
                    <a:gd name="connsiteX2" fmla="*/ 548382 w 920862"/>
                    <a:gd name="connsiteY2" fmla="*/ 207871 h 1369205"/>
                    <a:gd name="connsiteX3" fmla="*/ 553224 w 920862"/>
                    <a:gd name="connsiteY3" fmla="*/ 208493 h 1369205"/>
                    <a:gd name="connsiteX4" fmla="*/ 920862 w 920862"/>
                    <a:gd name="connsiteY4" fmla="*/ 782893 h 1369205"/>
                    <a:gd name="connsiteX5" fmla="*/ 460431 w 920862"/>
                    <a:gd name="connsiteY5" fmla="*/ 1369205 h 1369205"/>
                    <a:gd name="connsiteX6" fmla="*/ 0 w 920862"/>
                    <a:gd name="connsiteY6" fmla="*/ 782893 h 1369205"/>
                    <a:gd name="connsiteX7" fmla="*/ 367638 w 920862"/>
                    <a:gd name="connsiteY7" fmla="*/ 208493 h 1369205"/>
                    <a:gd name="connsiteX8" fmla="*/ 372477 w 920862"/>
                    <a:gd name="connsiteY8" fmla="*/ 207872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862" h="1369205">
                      <a:moveTo>
                        <a:pt x="447345" y="0"/>
                      </a:moveTo>
                      <a:lnTo>
                        <a:pt x="473513" y="0"/>
                      </a:lnTo>
                      <a:lnTo>
                        <a:pt x="548382" y="207871"/>
                      </a:lnTo>
                      <a:lnTo>
                        <a:pt x="553224" y="208493"/>
                      </a:lnTo>
                      <a:cubicBezTo>
                        <a:pt x="763035" y="263164"/>
                        <a:pt x="920862" y="499559"/>
                        <a:pt x="920862" y="782893"/>
                      </a:cubicBezTo>
                      <a:cubicBezTo>
                        <a:pt x="920862" y="1106704"/>
                        <a:pt x="714720" y="1369205"/>
                        <a:pt x="460431" y="1369205"/>
                      </a:cubicBezTo>
                      <a:cubicBezTo>
                        <a:pt x="206142" y="1369205"/>
                        <a:pt x="0" y="1106704"/>
                        <a:pt x="0" y="782893"/>
                      </a:cubicBezTo>
                      <a:cubicBezTo>
                        <a:pt x="0" y="499559"/>
                        <a:pt x="157827" y="263164"/>
                        <a:pt x="367638" y="208493"/>
                      </a:cubicBezTo>
                      <a:lnTo>
                        <a:pt x="372477" y="207872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D5E2B2D1-4B08-4141-86E7-9AC058D16BC7}"/>
                    </a:ext>
                  </a:extLst>
                </p:cNvPr>
                <p:cNvSpPr/>
                <p:nvPr/>
              </p:nvSpPr>
              <p:spPr bwMode="auto">
                <a:xfrm>
                  <a:off x="1150010" y="2376957"/>
                  <a:ext cx="248756" cy="843753"/>
                </a:xfrm>
                <a:custGeom>
                  <a:avLst/>
                  <a:gdLst>
                    <a:gd name="connsiteX0" fmla="*/ 229769 w 467732"/>
                    <a:gd name="connsiteY0" fmla="*/ 0 h 1369205"/>
                    <a:gd name="connsiteX1" fmla="*/ 237961 w 467732"/>
                    <a:gd name="connsiteY1" fmla="*/ 0 h 1369205"/>
                    <a:gd name="connsiteX2" fmla="*/ 260899 w 467732"/>
                    <a:gd name="connsiteY2" fmla="*/ 203413 h 1369205"/>
                    <a:gd name="connsiteX3" fmla="*/ 280999 w 467732"/>
                    <a:gd name="connsiteY3" fmla="*/ 208493 h 1369205"/>
                    <a:gd name="connsiteX4" fmla="*/ 467732 w 467732"/>
                    <a:gd name="connsiteY4" fmla="*/ 782893 h 1369205"/>
                    <a:gd name="connsiteX5" fmla="*/ 233866 w 467732"/>
                    <a:gd name="connsiteY5" fmla="*/ 1369205 h 1369205"/>
                    <a:gd name="connsiteX6" fmla="*/ 0 w 467732"/>
                    <a:gd name="connsiteY6" fmla="*/ 782893 h 1369205"/>
                    <a:gd name="connsiteX7" fmla="*/ 186734 w 467732"/>
                    <a:gd name="connsiteY7" fmla="*/ 208493 h 1369205"/>
                    <a:gd name="connsiteX8" fmla="*/ 206832 w 467732"/>
                    <a:gd name="connsiteY8" fmla="*/ 203414 h 13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7732" h="1369205">
                      <a:moveTo>
                        <a:pt x="229769" y="0"/>
                      </a:moveTo>
                      <a:lnTo>
                        <a:pt x="237961" y="0"/>
                      </a:lnTo>
                      <a:lnTo>
                        <a:pt x="260899" y="203413"/>
                      </a:lnTo>
                      <a:lnTo>
                        <a:pt x="280999" y="208493"/>
                      </a:lnTo>
                      <a:cubicBezTo>
                        <a:pt x="387567" y="263164"/>
                        <a:pt x="467732" y="499559"/>
                        <a:pt x="467732" y="782893"/>
                      </a:cubicBezTo>
                      <a:cubicBezTo>
                        <a:pt x="467732" y="1106704"/>
                        <a:pt x="363027" y="1369205"/>
                        <a:pt x="233866" y="1369205"/>
                      </a:cubicBezTo>
                      <a:cubicBezTo>
                        <a:pt x="104705" y="1369205"/>
                        <a:pt x="0" y="1106704"/>
                        <a:pt x="0" y="782893"/>
                      </a:cubicBezTo>
                      <a:cubicBezTo>
                        <a:pt x="0" y="499559"/>
                        <a:pt x="80165" y="263164"/>
                        <a:pt x="186734" y="208493"/>
                      </a:cubicBezTo>
                      <a:lnTo>
                        <a:pt x="206832" y="203414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FF9933"/>
                    </a:gs>
                    <a:gs pos="10000">
                      <a:srgbClr val="FFFF99"/>
                    </a:gs>
                    <a:gs pos="71000">
                      <a:srgbClr val="FFC000"/>
                    </a:gs>
                  </a:gsLst>
                  <a:path path="circle">
                    <a:fillToRect l="50000" t="50000" r="50000" b="50000"/>
                  </a:path>
                </a:gradFill>
                <a:ln w="6350">
                  <a:solidFill>
                    <a:srgbClr val="ED7D31">
                      <a:lumMod val="75000"/>
                    </a:srgbClr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07" name="グループ化 206">
            <a:extLst>
              <a:ext uri="{FF2B5EF4-FFF2-40B4-BE49-F238E27FC236}">
                <a16:creationId xmlns:a16="http://schemas.microsoft.com/office/drawing/2014/main" id="{96DA3A2D-AEE5-459D-A3FA-0CA074CC2CC6}"/>
              </a:ext>
            </a:extLst>
          </p:cNvPr>
          <p:cNvGrpSpPr/>
          <p:nvPr/>
        </p:nvGrpSpPr>
        <p:grpSpPr>
          <a:xfrm>
            <a:off x="4580673" y="1627355"/>
            <a:ext cx="3068646" cy="2274944"/>
            <a:chOff x="6496529" y="4424220"/>
            <a:chExt cx="2562286" cy="1899555"/>
          </a:xfrm>
        </p:grpSpPr>
        <p:grpSp>
          <p:nvGrpSpPr>
            <p:cNvPr id="208" name="グループ化 207">
              <a:extLst>
                <a:ext uri="{FF2B5EF4-FFF2-40B4-BE49-F238E27FC236}">
                  <a16:creationId xmlns:a16="http://schemas.microsoft.com/office/drawing/2014/main" id="{DD55EFE3-75E5-402D-B9BF-5236F00EE668}"/>
                </a:ext>
              </a:extLst>
            </p:cNvPr>
            <p:cNvGrpSpPr/>
            <p:nvPr/>
          </p:nvGrpSpPr>
          <p:grpSpPr>
            <a:xfrm>
              <a:off x="6496529" y="4604049"/>
              <a:ext cx="2562286" cy="1719726"/>
              <a:chOff x="1612263" y="3629372"/>
              <a:chExt cx="2562286" cy="1719726"/>
            </a:xfrm>
          </p:grpSpPr>
          <p:grpSp>
            <p:nvGrpSpPr>
              <p:cNvPr id="522" name="グループ化 521">
                <a:extLst>
                  <a:ext uri="{FF2B5EF4-FFF2-40B4-BE49-F238E27FC236}">
                    <a16:creationId xmlns:a16="http://schemas.microsoft.com/office/drawing/2014/main" id="{C972C25C-FADB-4C79-8817-330810FE0C27}"/>
                  </a:ext>
                </a:extLst>
              </p:cNvPr>
              <p:cNvGrpSpPr/>
              <p:nvPr/>
            </p:nvGrpSpPr>
            <p:grpSpPr>
              <a:xfrm>
                <a:off x="1612263" y="3812399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529" name="グループ化 528">
                  <a:extLst>
                    <a:ext uri="{FF2B5EF4-FFF2-40B4-BE49-F238E27FC236}">
                      <a16:creationId xmlns:a16="http://schemas.microsoft.com/office/drawing/2014/main" id="{8D5230DA-4DB3-4173-8D94-4C4D7A7D972E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37119EFD-56C1-4411-997A-67488B963080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33" name="楕円 532">
                    <a:extLst>
                      <a:ext uri="{FF2B5EF4-FFF2-40B4-BE49-F238E27FC236}">
                        <a16:creationId xmlns:a16="http://schemas.microsoft.com/office/drawing/2014/main" id="{04F5E5FC-3E65-472E-868B-2293FFD3D924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530" name="楕円 529">
                  <a:extLst>
                    <a:ext uri="{FF2B5EF4-FFF2-40B4-BE49-F238E27FC236}">
                      <a16:creationId xmlns:a16="http://schemas.microsoft.com/office/drawing/2014/main" id="{85B1CA75-331C-4BA4-BD8B-95C1E8940195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1" name="フリーフォーム: 図形 530">
                  <a:extLst>
                    <a:ext uri="{FF2B5EF4-FFF2-40B4-BE49-F238E27FC236}">
                      <a16:creationId xmlns:a16="http://schemas.microsoft.com/office/drawing/2014/main" id="{79290E14-CE08-4CC0-B845-A74A00C302D2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2EFF2221-6539-45BD-9B63-A3B96FEEDCC4}"/>
                  </a:ext>
                </a:extLst>
              </p:cNvPr>
              <p:cNvSpPr/>
              <p:nvPr/>
            </p:nvSpPr>
            <p:spPr>
              <a:xfrm rot="21387295">
                <a:off x="3138999" y="3629372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21A80CFC-A67A-4E36-B274-7A258D6C76DA}"/>
                  </a:ext>
                </a:extLst>
              </p:cNvPr>
              <p:cNvSpPr/>
              <p:nvPr/>
            </p:nvSpPr>
            <p:spPr>
              <a:xfrm rot="1018088">
                <a:off x="3212959" y="3864847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ADC96C83-285C-4704-8770-631A01786932}"/>
                  </a:ext>
                </a:extLst>
              </p:cNvPr>
              <p:cNvSpPr/>
              <p:nvPr/>
            </p:nvSpPr>
            <p:spPr>
              <a:xfrm rot="212705" flipH="1">
                <a:off x="1800872" y="3689540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A5F8137D-A5C3-451B-A65C-C6E2E95E7D37}"/>
                  </a:ext>
                </a:extLst>
              </p:cNvPr>
              <p:cNvSpPr/>
              <p:nvPr/>
            </p:nvSpPr>
            <p:spPr>
              <a:xfrm rot="20581912" flipH="1">
                <a:off x="1647286" y="3887335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870F2439-6387-43F7-8698-B6F207AE4B5D}"/>
                  </a:ext>
                </a:extLst>
              </p:cNvPr>
              <p:cNvSpPr/>
              <p:nvPr/>
            </p:nvSpPr>
            <p:spPr>
              <a:xfrm rot="1018088">
                <a:off x="3189693" y="4379283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63E99798-AD0F-47C9-91BD-F40BDCE09129}"/>
                  </a:ext>
                </a:extLst>
              </p:cNvPr>
              <p:cNvSpPr/>
              <p:nvPr/>
            </p:nvSpPr>
            <p:spPr>
              <a:xfrm rot="20581912" flipH="1">
                <a:off x="1666336" y="4296909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09" name="グループ化 208">
              <a:extLst>
                <a:ext uri="{FF2B5EF4-FFF2-40B4-BE49-F238E27FC236}">
                  <a16:creationId xmlns:a16="http://schemas.microsoft.com/office/drawing/2014/main" id="{A00E0D93-CF5F-4EF2-A2FD-91B796D6BB00}"/>
                </a:ext>
              </a:extLst>
            </p:cNvPr>
            <p:cNvGrpSpPr/>
            <p:nvPr/>
          </p:nvGrpSpPr>
          <p:grpSpPr>
            <a:xfrm>
              <a:off x="6705512" y="4424220"/>
              <a:ext cx="2068014" cy="1640610"/>
              <a:chOff x="1957138" y="3461752"/>
              <a:chExt cx="1841097" cy="1460593"/>
            </a:xfrm>
          </p:grpSpPr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7DA4747A-7825-43A1-A8EC-C414659DCAAA}"/>
                  </a:ext>
                </a:extLst>
              </p:cNvPr>
              <p:cNvSpPr/>
              <p:nvPr/>
            </p:nvSpPr>
            <p:spPr>
              <a:xfrm rot="5518118" flipH="1">
                <a:off x="2208930" y="4273108"/>
                <a:ext cx="121693" cy="87169"/>
              </a:xfrm>
              <a:custGeom>
                <a:avLst/>
                <a:gdLst>
                  <a:gd name="connsiteX0" fmla="*/ 183356 w 185817"/>
                  <a:gd name="connsiteY0" fmla="*/ 763 h 220449"/>
                  <a:gd name="connsiteX1" fmla="*/ 91678 w 185817"/>
                  <a:gd name="connsiteY1" fmla="*/ 160612 h 220449"/>
                  <a:gd name="connsiteX2" fmla="*/ 97887 w 185817"/>
                  <a:gd name="connsiteY2" fmla="*/ 206815 h 220449"/>
                  <a:gd name="connsiteX3" fmla="*/ 103570 w 185817"/>
                  <a:gd name="connsiteY3" fmla="*/ 220449 h 220449"/>
                  <a:gd name="connsiteX4" fmla="*/ 13560 w 185817"/>
                  <a:gd name="connsiteY4" fmla="*/ 220449 h 220449"/>
                  <a:gd name="connsiteX5" fmla="*/ 3725 w 185817"/>
                  <a:gd name="connsiteY5" fmla="*/ 192827 h 220449"/>
                  <a:gd name="connsiteX6" fmla="*/ 0 w 185817"/>
                  <a:gd name="connsiteY6" fmla="*/ 160612 h 220449"/>
                  <a:gd name="connsiteX7" fmla="*/ 183356 w 185817"/>
                  <a:gd name="connsiteY7" fmla="*/ 763 h 220449"/>
                  <a:gd name="connsiteX0" fmla="*/ 183356 w 185817"/>
                  <a:gd name="connsiteY0" fmla="*/ 763 h 356870"/>
                  <a:gd name="connsiteX1" fmla="*/ 91678 w 185817"/>
                  <a:gd name="connsiteY1" fmla="*/ 160612 h 356870"/>
                  <a:gd name="connsiteX2" fmla="*/ 97887 w 185817"/>
                  <a:gd name="connsiteY2" fmla="*/ 206815 h 356870"/>
                  <a:gd name="connsiteX3" fmla="*/ 103570 w 185817"/>
                  <a:gd name="connsiteY3" fmla="*/ 220449 h 356870"/>
                  <a:gd name="connsiteX4" fmla="*/ 102565 w 185817"/>
                  <a:gd name="connsiteY4" fmla="*/ 356870 h 356870"/>
                  <a:gd name="connsiteX5" fmla="*/ 13560 w 185817"/>
                  <a:gd name="connsiteY5" fmla="*/ 220449 h 356870"/>
                  <a:gd name="connsiteX6" fmla="*/ 3725 w 185817"/>
                  <a:gd name="connsiteY6" fmla="*/ 192827 h 356870"/>
                  <a:gd name="connsiteX7" fmla="*/ 0 w 185817"/>
                  <a:gd name="connsiteY7" fmla="*/ 160612 h 356870"/>
                  <a:gd name="connsiteX8" fmla="*/ 183356 w 185817"/>
                  <a:gd name="connsiteY8" fmla="*/ 763 h 356870"/>
                  <a:gd name="connsiteX0" fmla="*/ 102565 w 222437"/>
                  <a:gd name="connsiteY0" fmla="*/ 356870 h 505143"/>
                  <a:gd name="connsiteX1" fmla="*/ 13560 w 222437"/>
                  <a:gd name="connsiteY1" fmla="*/ 220449 h 505143"/>
                  <a:gd name="connsiteX2" fmla="*/ 3725 w 222437"/>
                  <a:gd name="connsiteY2" fmla="*/ 192827 h 505143"/>
                  <a:gd name="connsiteX3" fmla="*/ 0 w 222437"/>
                  <a:gd name="connsiteY3" fmla="*/ 160612 h 505143"/>
                  <a:gd name="connsiteX4" fmla="*/ 183356 w 222437"/>
                  <a:gd name="connsiteY4" fmla="*/ 763 h 505143"/>
                  <a:gd name="connsiteX5" fmla="*/ 91678 w 222437"/>
                  <a:gd name="connsiteY5" fmla="*/ 160612 h 505143"/>
                  <a:gd name="connsiteX6" fmla="*/ 97887 w 222437"/>
                  <a:gd name="connsiteY6" fmla="*/ 206815 h 505143"/>
                  <a:gd name="connsiteX7" fmla="*/ 103570 w 222437"/>
                  <a:gd name="connsiteY7" fmla="*/ 220449 h 505143"/>
                  <a:gd name="connsiteX8" fmla="*/ 222437 w 222437"/>
                  <a:gd name="connsiteY8" fmla="*/ 505143 h 505143"/>
                  <a:gd name="connsiteX0" fmla="*/ 102565 w 185817"/>
                  <a:gd name="connsiteY0" fmla="*/ 356870 h 356870"/>
                  <a:gd name="connsiteX1" fmla="*/ 13560 w 185817"/>
                  <a:gd name="connsiteY1" fmla="*/ 220449 h 356870"/>
                  <a:gd name="connsiteX2" fmla="*/ 3725 w 185817"/>
                  <a:gd name="connsiteY2" fmla="*/ 192827 h 356870"/>
                  <a:gd name="connsiteX3" fmla="*/ 0 w 185817"/>
                  <a:gd name="connsiteY3" fmla="*/ 160612 h 356870"/>
                  <a:gd name="connsiteX4" fmla="*/ 183356 w 185817"/>
                  <a:gd name="connsiteY4" fmla="*/ 763 h 356870"/>
                  <a:gd name="connsiteX5" fmla="*/ 91678 w 185817"/>
                  <a:gd name="connsiteY5" fmla="*/ 160612 h 356870"/>
                  <a:gd name="connsiteX6" fmla="*/ 97887 w 185817"/>
                  <a:gd name="connsiteY6" fmla="*/ 206815 h 356870"/>
                  <a:gd name="connsiteX7" fmla="*/ 103570 w 185817"/>
                  <a:gd name="connsiteY7" fmla="*/ 220449 h 356870"/>
                  <a:gd name="connsiteX0" fmla="*/ 13560 w 185817"/>
                  <a:gd name="connsiteY0" fmla="*/ 220449 h 220449"/>
                  <a:gd name="connsiteX1" fmla="*/ 3725 w 185817"/>
                  <a:gd name="connsiteY1" fmla="*/ 192827 h 220449"/>
                  <a:gd name="connsiteX2" fmla="*/ 0 w 185817"/>
                  <a:gd name="connsiteY2" fmla="*/ 160612 h 220449"/>
                  <a:gd name="connsiteX3" fmla="*/ 183356 w 185817"/>
                  <a:gd name="connsiteY3" fmla="*/ 763 h 220449"/>
                  <a:gd name="connsiteX4" fmla="*/ 91678 w 185817"/>
                  <a:gd name="connsiteY4" fmla="*/ 160612 h 220449"/>
                  <a:gd name="connsiteX5" fmla="*/ 97887 w 185817"/>
                  <a:gd name="connsiteY5" fmla="*/ 206815 h 220449"/>
                  <a:gd name="connsiteX6" fmla="*/ 103570 w 185817"/>
                  <a:gd name="connsiteY6" fmla="*/ 220449 h 220449"/>
                  <a:gd name="connsiteX0" fmla="*/ 13560 w 202971"/>
                  <a:gd name="connsiteY0" fmla="*/ 124650 h 124650"/>
                  <a:gd name="connsiteX1" fmla="*/ 3725 w 202971"/>
                  <a:gd name="connsiteY1" fmla="*/ 97028 h 124650"/>
                  <a:gd name="connsiteX2" fmla="*/ 0 w 202971"/>
                  <a:gd name="connsiteY2" fmla="*/ 64813 h 124650"/>
                  <a:gd name="connsiteX3" fmla="*/ 200521 w 202971"/>
                  <a:gd name="connsiteY3" fmla="*/ 10412 h 124650"/>
                  <a:gd name="connsiteX4" fmla="*/ 91678 w 202971"/>
                  <a:gd name="connsiteY4" fmla="*/ 64813 h 124650"/>
                  <a:gd name="connsiteX5" fmla="*/ 97887 w 202971"/>
                  <a:gd name="connsiteY5" fmla="*/ 111016 h 124650"/>
                  <a:gd name="connsiteX6" fmla="*/ 103570 w 202971"/>
                  <a:gd name="connsiteY6" fmla="*/ 124650 h 124650"/>
                  <a:gd name="connsiteX0" fmla="*/ 13560 w 200521"/>
                  <a:gd name="connsiteY0" fmla="*/ 139793 h 139793"/>
                  <a:gd name="connsiteX1" fmla="*/ 3725 w 200521"/>
                  <a:gd name="connsiteY1" fmla="*/ 112171 h 139793"/>
                  <a:gd name="connsiteX2" fmla="*/ 0 w 200521"/>
                  <a:gd name="connsiteY2" fmla="*/ 79956 h 139793"/>
                  <a:gd name="connsiteX3" fmla="*/ 200521 w 200521"/>
                  <a:gd name="connsiteY3" fmla="*/ 25555 h 139793"/>
                  <a:gd name="connsiteX4" fmla="*/ 91678 w 200521"/>
                  <a:gd name="connsiteY4" fmla="*/ 79956 h 139793"/>
                  <a:gd name="connsiteX5" fmla="*/ 97887 w 200521"/>
                  <a:gd name="connsiteY5" fmla="*/ 126159 h 139793"/>
                  <a:gd name="connsiteX6" fmla="*/ 103570 w 200521"/>
                  <a:gd name="connsiteY6" fmla="*/ 139793 h 139793"/>
                  <a:gd name="connsiteX0" fmla="*/ 13560 w 200521"/>
                  <a:gd name="connsiteY0" fmla="*/ 177660 h 177660"/>
                  <a:gd name="connsiteX1" fmla="*/ 3725 w 200521"/>
                  <a:gd name="connsiteY1" fmla="*/ 150038 h 177660"/>
                  <a:gd name="connsiteX2" fmla="*/ 0 w 200521"/>
                  <a:gd name="connsiteY2" fmla="*/ 117823 h 177660"/>
                  <a:gd name="connsiteX3" fmla="*/ 200521 w 200521"/>
                  <a:gd name="connsiteY3" fmla="*/ 63422 h 177660"/>
                  <a:gd name="connsiteX4" fmla="*/ 91678 w 200521"/>
                  <a:gd name="connsiteY4" fmla="*/ 117823 h 177660"/>
                  <a:gd name="connsiteX5" fmla="*/ 97887 w 200521"/>
                  <a:gd name="connsiteY5" fmla="*/ 164026 h 177660"/>
                  <a:gd name="connsiteX6" fmla="*/ 103570 w 200521"/>
                  <a:gd name="connsiteY6" fmla="*/ 177660 h 177660"/>
                  <a:gd name="connsiteX0" fmla="*/ 13560 w 200521"/>
                  <a:gd name="connsiteY0" fmla="*/ 177662 h 177662"/>
                  <a:gd name="connsiteX1" fmla="*/ 3725 w 200521"/>
                  <a:gd name="connsiteY1" fmla="*/ 150040 h 177662"/>
                  <a:gd name="connsiteX2" fmla="*/ 0 w 200521"/>
                  <a:gd name="connsiteY2" fmla="*/ 117825 h 177662"/>
                  <a:gd name="connsiteX3" fmla="*/ 200521 w 200521"/>
                  <a:gd name="connsiteY3" fmla="*/ 63424 h 177662"/>
                  <a:gd name="connsiteX4" fmla="*/ 91678 w 200521"/>
                  <a:gd name="connsiteY4" fmla="*/ 117825 h 177662"/>
                  <a:gd name="connsiteX5" fmla="*/ 97887 w 200521"/>
                  <a:gd name="connsiteY5" fmla="*/ 164028 h 177662"/>
                  <a:gd name="connsiteX6" fmla="*/ 103570 w 200521"/>
                  <a:gd name="connsiteY6" fmla="*/ 177662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21" h="177662">
                    <a:moveTo>
                      <a:pt x="13560" y="177662"/>
                    </a:moveTo>
                    <a:lnTo>
                      <a:pt x="3725" y="150040"/>
                    </a:lnTo>
                    <a:cubicBezTo>
                      <a:pt x="1283" y="139635"/>
                      <a:pt x="0" y="128861"/>
                      <a:pt x="0" y="117825"/>
                    </a:cubicBezTo>
                    <a:cubicBezTo>
                      <a:pt x="11580" y="-77689"/>
                      <a:pt x="200840" y="19072"/>
                      <a:pt x="200521" y="63424"/>
                    </a:cubicBezTo>
                    <a:cubicBezTo>
                      <a:pt x="200202" y="107776"/>
                      <a:pt x="109958" y="46472"/>
                      <a:pt x="91678" y="117825"/>
                    </a:cubicBezTo>
                    <a:cubicBezTo>
                      <a:pt x="85733" y="141029"/>
                      <a:pt x="93801" y="149042"/>
                      <a:pt x="97887" y="164028"/>
                    </a:cubicBezTo>
                    <a:lnTo>
                      <a:pt x="103570" y="177662"/>
                    </a:lnTo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79AA3660-BAB1-40BA-B637-ECF958D9B791}"/>
                  </a:ext>
                </a:extLst>
              </p:cNvPr>
              <p:cNvSpPr/>
              <p:nvPr/>
            </p:nvSpPr>
            <p:spPr>
              <a:xfrm rot="16081882">
                <a:off x="3438320" y="4273108"/>
                <a:ext cx="121693" cy="87169"/>
              </a:xfrm>
              <a:custGeom>
                <a:avLst/>
                <a:gdLst>
                  <a:gd name="connsiteX0" fmla="*/ 183356 w 185817"/>
                  <a:gd name="connsiteY0" fmla="*/ 763 h 220449"/>
                  <a:gd name="connsiteX1" fmla="*/ 91678 w 185817"/>
                  <a:gd name="connsiteY1" fmla="*/ 160612 h 220449"/>
                  <a:gd name="connsiteX2" fmla="*/ 97887 w 185817"/>
                  <a:gd name="connsiteY2" fmla="*/ 206815 h 220449"/>
                  <a:gd name="connsiteX3" fmla="*/ 103570 w 185817"/>
                  <a:gd name="connsiteY3" fmla="*/ 220449 h 220449"/>
                  <a:gd name="connsiteX4" fmla="*/ 13560 w 185817"/>
                  <a:gd name="connsiteY4" fmla="*/ 220449 h 220449"/>
                  <a:gd name="connsiteX5" fmla="*/ 3725 w 185817"/>
                  <a:gd name="connsiteY5" fmla="*/ 192827 h 220449"/>
                  <a:gd name="connsiteX6" fmla="*/ 0 w 185817"/>
                  <a:gd name="connsiteY6" fmla="*/ 160612 h 220449"/>
                  <a:gd name="connsiteX7" fmla="*/ 183356 w 185817"/>
                  <a:gd name="connsiteY7" fmla="*/ 763 h 220449"/>
                  <a:gd name="connsiteX0" fmla="*/ 183356 w 185817"/>
                  <a:gd name="connsiteY0" fmla="*/ 763 h 356870"/>
                  <a:gd name="connsiteX1" fmla="*/ 91678 w 185817"/>
                  <a:gd name="connsiteY1" fmla="*/ 160612 h 356870"/>
                  <a:gd name="connsiteX2" fmla="*/ 97887 w 185817"/>
                  <a:gd name="connsiteY2" fmla="*/ 206815 h 356870"/>
                  <a:gd name="connsiteX3" fmla="*/ 103570 w 185817"/>
                  <a:gd name="connsiteY3" fmla="*/ 220449 h 356870"/>
                  <a:gd name="connsiteX4" fmla="*/ 102565 w 185817"/>
                  <a:gd name="connsiteY4" fmla="*/ 356870 h 356870"/>
                  <a:gd name="connsiteX5" fmla="*/ 13560 w 185817"/>
                  <a:gd name="connsiteY5" fmla="*/ 220449 h 356870"/>
                  <a:gd name="connsiteX6" fmla="*/ 3725 w 185817"/>
                  <a:gd name="connsiteY6" fmla="*/ 192827 h 356870"/>
                  <a:gd name="connsiteX7" fmla="*/ 0 w 185817"/>
                  <a:gd name="connsiteY7" fmla="*/ 160612 h 356870"/>
                  <a:gd name="connsiteX8" fmla="*/ 183356 w 185817"/>
                  <a:gd name="connsiteY8" fmla="*/ 763 h 356870"/>
                  <a:gd name="connsiteX0" fmla="*/ 102565 w 222437"/>
                  <a:gd name="connsiteY0" fmla="*/ 356870 h 505143"/>
                  <a:gd name="connsiteX1" fmla="*/ 13560 w 222437"/>
                  <a:gd name="connsiteY1" fmla="*/ 220449 h 505143"/>
                  <a:gd name="connsiteX2" fmla="*/ 3725 w 222437"/>
                  <a:gd name="connsiteY2" fmla="*/ 192827 h 505143"/>
                  <a:gd name="connsiteX3" fmla="*/ 0 w 222437"/>
                  <a:gd name="connsiteY3" fmla="*/ 160612 h 505143"/>
                  <a:gd name="connsiteX4" fmla="*/ 183356 w 222437"/>
                  <a:gd name="connsiteY4" fmla="*/ 763 h 505143"/>
                  <a:gd name="connsiteX5" fmla="*/ 91678 w 222437"/>
                  <a:gd name="connsiteY5" fmla="*/ 160612 h 505143"/>
                  <a:gd name="connsiteX6" fmla="*/ 97887 w 222437"/>
                  <a:gd name="connsiteY6" fmla="*/ 206815 h 505143"/>
                  <a:gd name="connsiteX7" fmla="*/ 103570 w 222437"/>
                  <a:gd name="connsiteY7" fmla="*/ 220449 h 505143"/>
                  <a:gd name="connsiteX8" fmla="*/ 222437 w 222437"/>
                  <a:gd name="connsiteY8" fmla="*/ 505143 h 505143"/>
                  <a:gd name="connsiteX0" fmla="*/ 102565 w 185817"/>
                  <a:gd name="connsiteY0" fmla="*/ 356870 h 356870"/>
                  <a:gd name="connsiteX1" fmla="*/ 13560 w 185817"/>
                  <a:gd name="connsiteY1" fmla="*/ 220449 h 356870"/>
                  <a:gd name="connsiteX2" fmla="*/ 3725 w 185817"/>
                  <a:gd name="connsiteY2" fmla="*/ 192827 h 356870"/>
                  <a:gd name="connsiteX3" fmla="*/ 0 w 185817"/>
                  <a:gd name="connsiteY3" fmla="*/ 160612 h 356870"/>
                  <a:gd name="connsiteX4" fmla="*/ 183356 w 185817"/>
                  <a:gd name="connsiteY4" fmla="*/ 763 h 356870"/>
                  <a:gd name="connsiteX5" fmla="*/ 91678 w 185817"/>
                  <a:gd name="connsiteY5" fmla="*/ 160612 h 356870"/>
                  <a:gd name="connsiteX6" fmla="*/ 97887 w 185817"/>
                  <a:gd name="connsiteY6" fmla="*/ 206815 h 356870"/>
                  <a:gd name="connsiteX7" fmla="*/ 103570 w 185817"/>
                  <a:gd name="connsiteY7" fmla="*/ 220449 h 356870"/>
                  <a:gd name="connsiteX0" fmla="*/ 13560 w 185817"/>
                  <a:gd name="connsiteY0" fmla="*/ 220449 h 220449"/>
                  <a:gd name="connsiteX1" fmla="*/ 3725 w 185817"/>
                  <a:gd name="connsiteY1" fmla="*/ 192827 h 220449"/>
                  <a:gd name="connsiteX2" fmla="*/ 0 w 185817"/>
                  <a:gd name="connsiteY2" fmla="*/ 160612 h 220449"/>
                  <a:gd name="connsiteX3" fmla="*/ 183356 w 185817"/>
                  <a:gd name="connsiteY3" fmla="*/ 763 h 220449"/>
                  <a:gd name="connsiteX4" fmla="*/ 91678 w 185817"/>
                  <a:gd name="connsiteY4" fmla="*/ 160612 h 220449"/>
                  <a:gd name="connsiteX5" fmla="*/ 97887 w 185817"/>
                  <a:gd name="connsiteY5" fmla="*/ 206815 h 220449"/>
                  <a:gd name="connsiteX6" fmla="*/ 103570 w 185817"/>
                  <a:gd name="connsiteY6" fmla="*/ 220449 h 220449"/>
                  <a:gd name="connsiteX0" fmla="*/ 13560 w 202971"/>
                  <a:gd name="connsiteY0" fmla="*/ 124650 h 124650"/>
                  <a:gd name="connsiteX1" fmla="*/ 3725 w 202971"/>
                  <a:gd name="connsiteY1" fmla="*/ 97028 h 124650"/>
                  <a:gd name="connsiteX2" fmla="*/ 0 w 202971"/>
                  <a:gd name="connsiteY2" fmla="*/ 64813 h 124650"/>
                  <a:gd name="connsiteX3" fmla="*/ 200521 w 202971"/>
                  <a:gd name="connsiteY3" fmla="*/ 10412 h 124650"/>
                  <a:gd name="connsiteX4" fmla="*/ 91678 w 202971"/>
                  <a:gd name="connsiteY4" fmla="*/ 64813 h 124650"/>
                  <a:gd name="connsiteX5" fmla="*/ 97887 w 202971"/>
                  <a:gd name="connsiteY5" fmla="*/ 111016 h 124650"/>
                  <a:gd name="connsiteX6" fmla="*/ 103570 w 202971"/>
                  <a:gd name="connsiteY6" fmla="*/ 124650 h 124650"/>
                  <a:gd name="connsiteX0" fmla="*/ 13560 w 200521"/>
                  <a:gd name="connsiteY0" fmla="*/ 139793 h 139793"/>
                  <a:gd name="connsiteX1" fmla="*/ 3725 w 200521"/>
                  <a:gd name="connsiteY1" fmla="*/ 112171 h 139793"/>
                  <a:gd name="connsiteX2" fmla="*/ 0 w 200521"/>
                  <a:gd name="connsiteY2" fmla="*/ 79956 h 139793"/>
                  <a:gd name="connsiteX3" fmla="*/ 200521 w 200521"/>
                  <a:gd name="connsiteY3" fmla="*/ 25555 h 139793"/>
                  <a:gd name="connsiteX4" fmla="*/ 91678 w 200521"/>
                  <a:gd name="connsiteY4" fmla="*/ 79956 h 139793"/>
                  <a:gd name="connsiteX5" fmla="*/ 97887 w 200521"/>
                  <a:gd name="connsiteY5" fmla="*/ 126159 h 139793"/>
                  <a:gd name="connsiteX6" fmla="*/ 103570 w 200521"/>
                  <a:gd name="connsiteY6" fmla="*/ 139793 h 139793"/>
                  <a:gd name="connsiteX0" fmla="*/ 13560 w 200521"/>
                  <a:gd name="connsiteY0" fmla="*/ 177660 h 177660"/>
                  <a:gd name="connsiteX1" fmla="*/ 3725 w 200521"/>
                  <a:gd name="connsiteY1" fmla="*/ 150038 h 177660"/>
                  <a:gd name="connsiteX2" fmla="*/ 0 w 200521"/>
                  <a:gd name="connsiteY2" fmla="*/ 117823 h 177660"/>
                  <a:gd name="connsiteX3" fmla="*/ 200521 w 200521"/>
                  <a:gd name="connsiteY3" fmla="*/ 63422 h 177660"/>
                  <a:gd name="connsiteX4" fmla="*/ 91678 w 200521"/>
                  <a:gd name="connsiteY4" fmla="*/ 117823 h 177660"/>
                  <a:gd name="connsiteX5" fmla="*/ 97887 w 200521"/>
                  <a:gd name="connsiteY5" fmla="*/ 164026 h 177660"/>
                  <a:gd name="connsiteX6" fmla="*/ 103570 w 200521"/>
                  <a:gd name="connsiteY6" fmla="*/ 177660 h 177660"/>
                  <a:gd name="connsiteX0" fmla="*/ 13560 w 200521"/>
                  <a:gd name="connsiteY0" fmla="*/ 177662 h 177662"/>
                  <a:gd name="connsiteX1" fmla="*/ 3725 w 200521"/>
                  <a:gd name="connsiteY1" fmla="*/ 150040 h 177662"/>
                  <a:gd name="connsiteX2" fmla="*/ 0 w 200521"/>
                  <a:gd name="connsiteY2" fmla="*/ 117825 h 177662"/>
                  <a:gd name="connsiteX3" fmla="*/ 200521 w 200521"/>
                  <a:gd name="connsiteY3" fmla="*/ 63424 h 177662"/>
                  <a:gd name="connsiteX4" fmla="*/ 91678 w 200521"/>
                  <a:gd name="connsiteY4" fmla="*/ 117825 h 177662"/>
                  <a:gd name="connsiteX5" fmla="*/ 97887 w 200521"/>
                  <a:gd name="connsiteY5" fmla="*/ 164028 h 177662"/>
                  <a:gd name="connsiteX6" fmla="*/ 103570 w 200521"/>
                  <a:gd name="connsiteY6" fmla="*/ 177662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21" h="177662">
                    <a:moveTo>
                      <a:pt x="13560" y="177662"/>
                    </a:moveTo>
                    <a:lnTo>
                      <a:pt x="3725" y="150040"/>
                    </a:lnTo>
                    <a:cubicBezTo>
                      <a:pt x="1283" y="139635"/>
                      <a:pt x="0" y="128861"/>
                      <a:pt x="0" y="117825"/>
                    </a:cubicBezTo>
                    <a:cubicBezTo>
                      <a:pt x="11580" y="-77689"/>
                      <a:pt x="200840" y="19072"/>
                      <a:pt x="200521" y="63424"/>
                    </a:cubicBezTo>
                    <a:cubicBezTo>
                      <a:pt x="200202" y="107776"/>
                      <a:pt x="109958" y="46472"/>
                      <a:pt x="91678" y="117825"/>
                    </a:cubicBezTo>
                    <a:cubicBezTo>
                      <a:pt x="85733" y="141029"/>
                      <a:pt x="93801" y="149042"/>
                      <a:pt x="97887" y="164028"/>
                    </a:cubicBezTo>
                    <a:lnTo>
                      <a:pt x="103570" y="177662"/>
                    </a:lnTo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8E65C8A4-6478-44D3-BAB8-906B3A441813}"/>
                  </a:ext>
                </a:extLst>
              </p:cNvPr>
              <p:cNvSpPr/>
              <p:nvPr/>
            </p:nvSpPr>
            <p:spPr>
              <a:xfrm rot="4832632" flipH="1">
                <a:off x="2251322" y="3393656"/>
                <a:ext cx="1234505" cy="1822873"/>
              </a:xfrm>
              <a:custGeom>
                <a:avLst/>
                <a:gdLst>
                  <a:gd name="connsiteX0" fmla="*/ 596884 w 1234505"/>
                  <a:gd name="connsiteY0" fmla="*/ 142314 h 1822873"/>
                  <a:gd name="connsiteX1" fmla="*/ 568077 w 1234505"/>
                  <a:gd name="connsiteY1" fmla="*/ 347506 h 1822873"/>
                  <a:gd name="connsiteX2" fmla="*/ 544894 w 1234505"/>
                  <a:gd name="connsiteY2" fmla="*/ 426370 h 1822873"/>
                  <a:gd name="connsiteX3" fmla="*/ 543078 w 1234505"/>
                  <a:gd name="connsiteY3" fmla="*/ 419592 h 1822873"/>
                  <a:gd name="connsiteX4" fmla="*/ 511411 w 1234505"/>
                  <a:gd name="connsiteY4" fmla="*/ 339628 h 1822873"/>
                  <a:gd name="connsiteX5" fmla="*/ 475940 w 1234505"/>
                  <a:gd name="connsiteY5" fmla="*/ 273151 h 1822873"/>
                  <a:gd name="connsiteX6" fmla="*/ 495347 w 1234505"/>
                  <a:gd name="connsiteY6" fmla="*/ 250659 h 1822873"/>
                  <a:gd name="connsiteX7" fmla="*/ 596884 w 1234505"/>
                  <a:gd name="connsiteY7" fmla="*/ 142314 h 1822873"/>
                  <a:gd name="connsiteX8" fmla="*/ 842047 w 1234505"/>
                  <a:gd name="connsiteY8" fmla="*/ 1614278 h 1822873"/>
                  <a:gd name="connsiteX9" fmla="*/ 710876 w 1234505"/>
                  <a:gd name="connsiteY9" fmla="*/ 1544692 h 1822873"/>
                  <a:gd name="connsiteX10" fmla="*/ 684755 w 1234505"/>
                  <a:gd name="connsiteY10" fmla="*/ 1532629 h 1822873"/>
                  <a:gd name="connsiteX11" fmla="*/ 697236 w 1234505"/>
                  <a:gd name="connsiteY11" fmla="*/ 1455322 h 1822873"/>
                  <a:gd name="connsiteX12" fmla="*/ 701276 w 1234505"/>
                  <a:gd name="connsiteY12" fmla="*/ 1369410 h 1822873"/>
                  <a:gd name="connsiteX13" fmla="*/ 700796 w 1234505"/>
                  <a:gd name="connsiteY13" fmla="*/ 1362409 h 1822873"/>
                  <a:gd name="connsiteX14" fmla="*/ 748289 w 1234505"/>
                  <a:gd name="connsiteY14" fmla="*/ 1429500 h 1822873"/>
                  <a:gd name="connsiteX15" fmla="*/ 842047 w 1234505"/>
                  <a:gd name="connsiteY15" fmla="*/ 1614278 h 1822873"/>
                  <a:gd name="connsiteX16" fmla="*/ 894233 w 1234505"/>
                  <a:gd name="connsiteY16" fmla="*/ 263097 h 1822873"/>
                  <a:gd name="connsiteX17" fmla="*/ 792530 w 1234505"/>
                  <a:gd name="connsiteY17" fmla="*/ 438852 h 1822873"/>
                  <a:gd name="connsiteX18" fmla="*/ 789574 w 1234505"/>
                  <a:gd name="connsiteY18" fmla="*/ 442552 h 1822873"/>
                  <a:gd name="connsiteX19" fmla="*/ 791599 w 1234505"/>
                  <a:gd name="connsiteY19" fmla="*/ 381124 h 1822873"/>
                  <a:gd name="connsiteX20" fmla="*/ 785653 w 1234505"/>
                  <a:gd name="connsiteY20" fmla="*/ 307089 h 1822873"/>
                  <a:gd name="connsiteX21" fmla="*/ 823822 w 1234505"/>
                  <a:gd name="connsiteY21" fmla="*/ 282988 h 1822873"/>
                  <a:gd name="connsiteX22" fmla="*/ 894233 w 1234505"/>
                  <a:gd name="connsiteY22" fmla="*/ 263097 h 1822873"/>
                  <a:gd name="connsiteX23" fmla="*/ 1084197 w 1234505"/>
                  <a:gd name="connsiteY23" fmla="*/ 1403639 h 1822873"/>
                  <a:gd name="connsiteX24" fmla="*/ 1011139 w 1234505"/>
                  <a:gd name="connsiteY24" fmla="*/ 1407643 h 1822873"/>
                  <a:gd name="connsiteX25" fmla="*/ 967220 w 1234505"/>
                  <a:gd name="connsiteY25" fmla="*/ 1397214 h 1822873"/>
                  <a:gd name="connsiteX26" fmla="*/ 948848 w 1234505"/>
                  <a:gd name="connsiteY26" fmla="*/ 1325249 h 1822873"/>
                  <a:gd name="connsiteX27" fmla="*/ 927023 w 1234505"/>
                  <a:gd name="connsiteY27" fmla="*/ 1267793 h 1822873"/>
                  <a:gd name="connsiteX28" fmla="*/ 931019 w 1234505"/>
                  <a:gd name="connsiteY28" fmla="*/ 1270336 h 1822873"/>
                  <a:gd name="connsiteX29" fmla="*/ 1084197 w 1234505"/>
                  <a:gd name="connsiteY29" fmla="*/ 1403639 h 1822873"/>
                  <a:gd name="connsiteX30" fmla="*/ 1231824 w 1234505"/>
                  <a:gd name="connsiteY30" fmla="*/ 1376115 h 1822873"/>
                  <a:gd name="connsiteX31" fmla="*/ 1211710 w 1234505"/>
                  <a:gd name="connsiteY31" fmla="*/ 1314030 h 1822873"/>
                  <a:gd name="connsiteX32" fmla="*/ 1075613 w 1234505"/>
                  <a:gd name="connsiteY32" fmla="*/ 1097016 h 1822873"/>
                  <a:gd name="connsiteX33" fmla="*/ 812743 w 1234505"/>
                  <a:gd name="connsiteY33" fmla="*/ 897196 h 1822873"/>
                  <a:gd name="connsiteX34" fmla="*/ 785478 w 1234505"/>
                  <a:gd name="connsiteY34" fmla="*/ 892090 h 1822873"/>
                  <a:gd name="connsiteX35" fmla="*/ 792303 w 1234505"/>
                  <a:gd name="connsiteY35" fmla="*/ 876372 h 1822873"/>
                  <a:gd name="connsiteX36" fmla="*/ 793746 w 1234505"/>
                  <a:gd name="connsiteY36" fmla="*/ 859279 h 1822873"/>
                  <a:gd name="connsiteX37" fmla="*/ 787447 w 1234505"/>
                  <a:gd name="connsiteY37" fmla="*/ 843477 h 1822873"/>
                  <a:gd name="connsiteX38" fmla="*/ 784456 w 1234505"/>
                  <a:gd name="connsiteY38" fmla="*/ 839880 h 1822873"/>
                  <a:gd name="connsiteX39" fmla="*/ 801582 w 1234505"/>
                  <a:gd name="connsiteY39" fmla="*/ 830184 h 1822873"/>
                  <a:gd name="connsiteX40" fmla="*/ 985495 w 1234505"/>
                  <a:gd name="connsiteY40" fmla="*/ 555949 h 1822873"/>
                  <a:gd name="connsiteX41" fmla="*/ 1043906 w 1234505"/>
                  <a:gd name="connsiteY41" fmla="*/ 306539 h 1822873"/>
                  <a:gd name="connsiteX42" fmla="*/ 1042812 w 1234505"/>
                  <a:gd name="connsiteY42" fmla="*/ 241286 h 1822873"/>
                  <a:gd name="connsiteX43" fmla="*/ 1033126 w 1234505"/>
                  <a:gd name="connsiteY43" fmla="*/ 206014 h 1822873"/>
                  <a:gd name="connsiteX44" fmla="*/ 1019522 w 1234505"/>
                  <a:gd name="connsiteY44" fmla="*/ 180452 h 1822873"/>
                  <a:gd name="connsiteX45" fmla="*/ 978406 w 1234505"/>
                  <a:gd name="connsiteY45" fmla="*/ 146963 h 1822873"/>
                  <a:gd name="connsiteX46" fmla="*/ 780210 w 1234505"/>
                  <a:gd name="connsiteY46" fmla="*/ 224311 h 1822873"/>
                  <a:gd name="connsiteX47" fmla="*/ 777693 w 1234505"/>
                  <a:gd name="connsiteY47" fmla="*/ 227009 h 1822873"/>
                  <a:gd name="connsiteX48" fmla="*/ 752499 w 1234505"/>
                  <a:gd name="connsiteY48" fmla="*/ 123911 h 1822873"/>
                  <a:gd name="connsiteX49" fmla="*/ 704788 w 1234505"/>
                  <a:gd name="connsiteY49" fmla="*/ 33813 h 1822873"/>
                  <a:gd name="connsiteX50" fmla="*/ 682543 w 1234505"/>
                  <a:gd name="connsiteY50" fmla="*/ 15197 h 1822873"/>
                  <a:gd name="connsiteX51" fmla="*/ 631716 w 1234505"/>
                  <a:gd name="connsiteY51" fmla="*/ 19 h 1822873"/>
                  <a:gd name="connsiteX52" fmla="*/ 455717 w 1234505"/>
                  <a:gd name="connsiteY52" fmla="*/ 205277 h 1822873"/>
                  <a:gd name="connsiteX53" fmla="*/ 450772 w 1234505"/>
                  <a:gd name="connsiteY53" fmla="*/ 225983 h 1822873"/>
                  <a:gd name="connsiteX54" fmla="*/ 443027 w 1234505"/>
                  <a:gd name="connsiteY54" fmla="*/ 211468 h 1822873"/>
                  <a:gd name="connsiteX55" fmla="*/ 373021 w 1234505"/>
                  <a:gd name="connsiteY55" fmla="*/ 119320 h 1822873"/>
                  <a:gd name="connsiteX56" fmla="*/ 293349 w 1234505"/>
                  <a:gd name="connsiteY56" fmla="*/ 55709 h 1822873"/>
                  <a:gd name="connsiteX57" fmla="*/ 265527 w 1234505"/>
                  <a:gd name="connsiteY57" fmla="*/ 47503 h 1822873"/>
                  <a:gd name="connsiteX58" fmla="*/ 212863 w 1234505"/>
                  <a:gd name="connsiteY58" fmla="*/ 53843 h 1822873"/>
                  <a:gd name="connsiteX59" fmla="*/ 166344 w 1234505"/>
                  <a:gd name="connsiteY59" fmla="*/ 388874 h 1822873"/>
                  <a:gd name="connsiteX60" fmla="*/ 237639 w 1234505"/>
                  <a:gd name="connsiteY60" fmla="*/ 198230 h 1822873"/>
                  <a:gd name="connsiteX61" fmla="*/ 293014 w 1234505"/>
                  <a:gd name="connsiteY61" fmla="*/ 397898 h 1822873"/>
                  <a:gd name="connsiteX62" fmla="*/ 309871 w 1234505"/>
                  <a:gd name="connsiteY62" fmla="*/ 533028 h 1822873"/>
                  <a:gd name="connsiteX63" fmla="*/ 220220 w 1234505"/>
                  <a:gd name="connsiteY63" fmla="*/ 491017 h 1822873"/>
                  <a:gd name="connsiteX64" fmla="*/ 135644 w 1234505"/>
                  <a:gd name="connsiteY64" fmla="*/ 466748 h 1822873"/>
                  <a:gd name="connsiteX65" fmla="*/ 58385 w 1234505"/>
                  <a:gd name="connsiteY65" fmla="*/ 464261 h 1822873"/>
                  <a:gd name="connsiteX66" fmla="*/ 37853 w 1234505"/>
                  <a:gd name="connsiteY66" fmla="*/ 471925 h 1822873"/>
                  <a:gd name="connsiteX67" fmla="*/ 9058 w 1234505"/>
                  <a:gd name="connsiteY67" fmla="*/ 499755 h 1822873"/>
                  <a:gd name="connsiteX68" fmla="*/ 106498 w 1234505"/>
                  <a:gd name="connsiteY68" fmla="*/ 717983 h 1822873"/>
                  <a:gd name="connsiteX69" fmla="*/ 109561 w 1234505"/>
                  <a:gd name="connsiteY69" fmla="*/ 719785 h 1822873"/>
                  <a:gd name="connsiteX70" fmla="*/ 109019 w 1234505"/>
                  <a:gd name="connsiteY70" fmla="*/ 721131 h 1822873"/>
                  <a:gd name="connsiteX71" fmla="*/ 116805 w 1234505"/>
                  <a:gd name="connsiteY71" fmla="*/ 729180 h 1822873"/>
                  <a:gd name="connsiteX72" fmla="*/ 127226 w 1234505"/>
                  <a:gd name="connsiteY72" fmla="*/ 735238 h 1822873"/>
                  <a:gd name="connsiteX73" fmla="*/ 180629 w 1234505"/>
                  <a:gd name="connsiteY73" fmla="*/ 656584 h 1822873"/>
                  <a:gd name="connsiteX74" fmla="*/ 143099 w 1234505"/>
                  <a:gd name="connsiteY74" fmla="*/ 695836 h 1822873"/>
                  <a:gd name="connsiteX75" fmla="*/ 128301 w 1234505"/>
                  <a:gd name="connsiteY75" fmla="*/ 686774 h 1822873"/>
                  <a:gd name="connsiteX76" fmla="*/ 124602 w 1234505"/>
                  <a:gd name="connsiteY76" fmla="*/ 682445 h 1822873"/>
                  <a:gd name="connsiteX77" fmla="*/ 124257 w 1234505"/>
                  <a:gd name="connsiteY77" fmla="*/ 683302 h 1822873"/>
                  <a:gd name="connsiteX78" fmla="*/ 99821 w 1234505"/>
                  <a:gd name="connsiteY78" fmla="*/ 632322 h 1822873"/>
                  <a:gd name="connsiteX79" fmla="*/ 90443 w 1234505"/>
                  <a:gd name="connsiteY79" fmla="*/ 576425 h 1822873"/>
                  <a:gd name="connsiteX80" fmla="*/ 215702 w 1234505"/>
                  <a:gd name="connsiteY80" fmla="*/ 672843 h 1822873"/>
                  <a:gd name="connsiteX81" fmla="*/ 291176 w 1234505"/>
                  <a:gd name="connsiteY81" fmla="*/ 750697 h 1822873"/>
                  <a:gd name="connsiteX82" fmla="*/ 292116 w 1234505"/>
                  <a:gd name="connsiteY82" fmla="*/ 762085 h 1822873"/>
                  <a:gd name="connsiteX83" fmla="*/ 366232 w 1234505"/>
                  <a:gd name="connsiteY83" fmla="*/ 973937 h 1822873"/>
                  <a:gd name="connsiteX84" fmla="*/ 367709 w 1234505"/>
                  <a:gd name="connsiteY84" fmla="*/ 1044281 h 1822873"/>
                  <a:gd name="connsiteX85" fmla="*/ 363968 w 1234505"/>
                  <a:gd name="connsiteY85" fmla="*/ 1110503 h 1822873"/>
                  <a:gd name="connsiteX86" fmla="*/ 356268 w 1234505"/>
                  <a:gd name="connsiteY86" fmla="*/ 1131417 h 1822873"/>
                  <a:gd name="connsiteX87" fmla="*/ 221616 w 1234505"/>
                  <a:gd name="connsiteY87" fmla="*/ 1363979 h 1822873"/>
                  <a:gd name="connsiteX88" fmla="*/ 212370 w 1234505"/>
                  <a:gd name="connsiteY88" fmla="*/ 1308060 h 1822873"/>
                  <a:gd name="connsiteX89" fmla="*/ 218963 w 1234505"/>
                  <a:gd name="connsiteY89" fmla="*/ 1251912 h 1822873"/>
                  <a:gd name="connsiteX90" fmla="*/ 219567 w 1234505"/>
                  <a:gd name="connsiteY90" fmla="*/ 1252610 h 1822873"/>
                  <a:gd name="connsiteX91" fmla="*/ 221664 w 1234505"/>
                  <a:gd name="connsiteY91" fmla="*/ 1247316 h 1822873"/>
                  <a:gd name="connsiteX92" fmla="*/ 232725 w 1234505"/>
                  <a:gd name="connsiteY92" fmla="*/ 1233948 h 1822873"/>
                  <a:gd name="connsiteX93" fmla="*/ 280952 w 1234505"/>
                  <a:gd name="connsiteY93" fmla="*/ 1258915 h 1822873"/>
                  <a:gd name="connsiteX94" fmla="*/ 204938 w 1234505"/>
                  <a:gd name="connsiteY94" fmla="*/ 1201817 h 1822873"/>
                  <a:gd name="connsiteX95" fmla="*/ 197043 w 1234505"/>
                  <a:gd name="connsiteY95" fmla="*/ 1210926 h 1822873"/>
                  <a:gd name="connsiteX96" fmla="*/ 192286 w 1234505"/>
                  <a:gd name="connsiteY96" fmla="*/ 1221065 h 1822873"/>
                  <a:gd name="connsiteX97" fmla="*/ 193236 w 1234505"/>
                  <a:gd name="connsiteY97" fmla="*/ 1222163 h 1822873"/>
                  <a:gd name="connsiteX98" fmla="*/ 190923 w 1234505"/>
                  <a:gd name="connsiteY98" fmla="*/ 1224860 h 1822873"/>
                  <a:gd name="connsiteX99" fmla="*/ 169475 w 1234505"/>
                  <a:gd name="connsiteY99" fmla="*/ 1462889 h 1822873"/>
                  <a:gd name="connsiteX100" fmla="*/ 205736 w 1234505"/>
                  <a:gd name="connsiteY100" fmla="*/ 1479883 h 1822873"/>
                  <a:gd name="connsiteX101" fmla="*/ 227643 w 1234505"/>
                  <a:gd name="connsiteY101" fmla="*/ 1480478 h 1822873"/>
                  <a:gd name="connsiteX102" fmla="*/ 299925 w 1234505"/>
                  <a:gd name="connsiteY102" fmla="*/ 1453084 h 1822873"/>
                  <a:gd name="connsiteX103" fmla="*/ 372069 w 1234505"/>
                  <a:gd name="connsiteY103" fmla="*/ 1402713 h 1822873"/>
                  <a:gd name="connsiteX104" fmla="*/ 443131 w 1234505"/>
                  <a:gd name="connsiteY104" fmla="*/ 1334042 h 1822873"/>
                  <a:gd name="connsiteX105" fmla="*/ 471744 w 1234505"/>
                  <a:gd name="connsiteY105" fmla="*/ 1470984 h 1822873"/>
                  <a:gd name="connsiteX106" fmla="*/ 484074 w 1234505"/>
                  <a:gd name="connsiteY106" fmla="*/ 1677821 h 1822873"/>
                  <a:gd name="connsiteX107" fmla="*/ 429882 w 1234505"/>
                  <a:gd name="connsiteY107" fmla="*/ 1626819 h 1822873"/>
                  <a:gd name="connsiteX108" fmla="*/ 393151 w 1234505"/>
                  <a:gd name="connsiteY108" fmla="*/ 1564496 h 1822873"/>
                  <a:gd name="connsiteX109" fmla="*/ 394451 w 1234505"/>
                  <a:gd name="connsiteY109" fmla="*/ 1564773 h 1822873"/>
                  <a:gd name="connsiteX110" fmla="*/ 392476 w 1234505"/>
                  <a:gd name="connsiteY110" fmla="*/ 1557511 h 1822873"/>
                  <a:gd name="connsiteX111" fmla="*/ 393531 w 1234505"/>
                  <a:gd name="connsiteY111" fmla="*/ 1534554 h 1822873"/>
                  <a:gd name="connsiteX112" fmla="*/ 463706 w 1234505"/>
                  <a:gd name="connsiteY112" fmla="*/ 1522263 h 1822873"/>
                  <a:gd name="connsiteX113" fmla="*/ 339123 w 1234505"/>
                  <a:gd name="connsiteY113" fmla="*/ 1522923 h 1822873"/>
                  <a:gd name="connsiteX114" fmla="*/ 338029 w 1234505"/>
                  <a:gd name="connsiteY114" fmla="*/ 1538852 h 1822873"/>
                  <a:gd name="connsiteX115" fmla="*/ 341031 w 1234505"/>
                  <a:gd name="connsiteY115" fmla="*/ 1553353 h 1822873"/>
                  <a:gd name="connsiteX116" fmla="*/ 341344 w 1234505"/>
                  <a:gd name="connsiteY116" fmla="*/ 1553420 h 1822873"/>
                  <a:gd name="connsiteX117" fmla="*/ 341106 w 1234505"/>
                  <a:gd name="connsiteY117" fmla="*/ 1557043 h 1822873"/>
                  <a:gd name="connsiteX118" fmla="*/ 507433 w 1234505"/>
                  <a:gd name="connsiteY118" fmla="*/ 1822443 h 1822873"/>
                  <a:gd name="connsiteX119" fmla="*/ 559310 w 1234505"/>
                  <a:gd name="connsiteY119" fmla="*/ 1811373 h 1822873"/>
                  <a:gd name="connsiteX120" fmla="*/ 582970 w 1234505"/>
                  <a:gd name="connsiteY120" fmla="*/ 1794592 h 1822873"/>
                  <a:gd name="connsiteX121" fmla="*/ 637723 w 1234505"/>
                  <a:gd name="connsiteY121" fmla="*/ 1708592 h 1822873"/>
                  <a:gd name="connsiteX122" fmla="*/ 674083 w 1234505"/>
                  <a:gd name="connsiteY122" fmla="*/ 1598727 h 1822873"/>
                  <a:gd name="connsiteX123" fmla="*/ 676705 w 1234505"/>
                  <a:gd name="connsiteY123" fmla="*/ 1582484 h 1822873"/>
                  <a:gd name="connsiteX124" fmla="*/ 688094 w 1234505"/>
                  <a:gd name="connsiteY124" fmla="*/ 1600469 h 1822873"/>
                  <a:gd name="connsiteX125" fmla="*/ 921121 w 1234505"/>
                  <a:gd name="connsiteY125" fmla="*/ 1737602 h 1822873"/>
                  <a:gd name="connsiteX126" fmla="*/ 964284 w 1234505"/>
                  <a:gd name="connsiteY126" fmla="*/ 1706769 h 1822873"/>
                  <a:gd name="connsiteX127" fmla="*/ 979294 w 1234505"/>
                  <a:gd name="connsiteY127" fmla="*/ 1681948 h 1822873"/>
                  <a:gd name="connsiteX128" fmla="*/ 995228 w 1234505"/>
                  <a:gd name="connsiteY128" fmla="*/ 1581250 h 1822873"/>
                  <a:gd name="connsiteX129" fmla="*/ 985645 w 1234505"/>
                  <a:gd name="connsiteY129" fmla="*/ 1475551 h 1822873"/>
                  <a:gd name="connsiteX130" fmla="*/ 988900 w 1234505"/>
                  <a:gd name="connsiteY130" fmla="*/ 1477288 h 1822873"/>
                  <a:gd name="connsiteX131" fmla="*/ 1201467 w 1234505"/>
                  <a:gd name="connsiteY131" fmla="*/ 1486222 h 1822873"/>
                  <a:gd name="connsiteX132" fmla="*/ 1229509 w 1234505"/>
                  <a:gd name="connsiteY132" fmla="*/ 1441214 h 1822873"/>
                  <a:gd name="connsiteX133" fmla="*/ 1234093 w 1234505"/>
                  <a:gd name="connsiteY133" fmla="*/ 1412622 h 1822873"/>
                  <a:gd name="connsiteX134" fmla="*/ 1231824 w 1234505"/>
                  <a:gd name="connsiteY134" fmla="*/ 1376115 h 1822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1234505" h="1822873">
                    <a:moveTo>
                      <a:pt x="596884" y="142314"/>
                    </a:moveTo>
                    <a:cubicBezTo>
                      <a:pt x="603250" y="168692"/>
                      <a:pt x="590923" y="254037"/>
                      <a:pt x="568077" y="347506"/>
                    </a:cubicBezTo>
                    <a:lnTo>
                      <a:pt x="544894" y="426370"/>
                    </a:lnTo>
                    <a:lnTo>
                      <a:pt x="543078" y="419592"/>
                    </a:lnTo>
                    <a:cubicBezTo>
                      <a:pt x="533721" y="390986"/>
                      <a:pt x="523028" y="363775"/>
                      <a:pt x="511411" y="339628"/>
                    </a:cubicBezTo>
                    <a:lnTo>
                      <a:pt x="475940" y="273151"/>
                    </a:lnTo>
                    <a:lnTo>
                      <a:pt x="495347" y="250659"/>
                    </a:lnTo>
                    <a:cubicBezTo>
                      <a:pt x="538641" y="194520"/>
                      <a:pt x="587334" y="102747"/>
                      <a:pt x="596884" y="142314"/>
                    </a:cubicBezTo>
                    <a:close/>
                    <a:moveTo>
                      <a:pt x="842047" y="1614278"/>
                    </a:moveTo>
                    <a:cubicBezTo>
                      <a:pt x="845837" y="1654804"/>
                      <a:pt x="770028" y="1583768"/>
                      <a:pt x="710876" y="1544692"/>
                    </a:cubicBezTo>
                    <a:lnTo>
                      <a:pt x="684755" y="1532629"/>
                    </a:lnTo>
                    <a:lnTo>
                      <a:pt x="697236" y="1455322"/>
                    </a:lnTo>
                    <a:cubicBezTo>
                      <a:pt x="700400" y="1428713"/>
                      <a:pt x="701695" y="1399506"/>
                      <a:pt x="701276" y="1369410"/>
                    </a:cubicBezTo>
                    <a:lnTo>
                      <a:pt x="700796" y="1362409"/>
                    </a:lnTo>
                    <a:lnTo>
                      <a:pt x="748289" y="1429500"/>
                    </a:lnTo>
                    <a:cubicBezTo>
                      <a:pt x="800197" y="1510519"/>
                      <a:pt x="839520" y="1587261"/>
                      <a:pt x="842047" y="1614278"/>
                    </a:cubicBezTo>
                    <a:close/>
                    <a:moveTo>
                      <a:pt x="894233" y="263097"/>
                    </a:moveTo>
                    <a:cubicBezTo>
                      <a:pt x="890407" y="289586"/>
                      <a:pt x="847790" y="362553"/>
                      <a:pt x="792530" y="438852"/>
                    </a:cubicBezTo>
                    <a:lnTo>
                      <a:pt x="789574" y="442552"/>
                    </a:lnTo>
                    <a:lnTo>
                      <a:pt x="791599" y="381124"/>
                    </a:lnTo>
                    <a:lnTo>
                      <a:pt x="785653" y="307089"/>
                    </a:lnTo>
                    <a:lnTo>
                      <a:pt x="823822" y="282988"/>
                    </a:lnTo>
                    <a:cubicBezTo>
                      <a:pt x="864500" y="256557"/>
                      <a:pt x="898059" y="236608"/>
                      <a:pt x="894233" y="263097"/>
                    </a:cubicBezTo>
                    <a:close/>
                    <a:moveTo>
                      <a:pt x="1084197" y="1403639"/>
                    </a:moveTo>
                    <a:cubicBezTo>
                      <a:pt x="1096402" y="1427458"/>
                      <a:pt x="1058189" y="1419463"/>
                      <a:pt x="1011139" y="1407643"/>
                    </a:cubicBezTo>
                    <a:lnTo>
                      <a:pt x="967220" y="1397214"/>
                    </a:lnTo>
                    <a:lnTo>
                      <a:pt x="948848" y="1325249"/>
                    </a:lnTo>
                    <a:lnTo>
                      <a:pt x="927023" y="1267793"/>
                    </a:lnTo>
                    <a:lnTo>
                      <a:pt x="931019" y="1270336"/>
                    </a:lnTo>
                    <a:cubicBezTo>
                      <a:pt x="1008025" y="1324605"/>
                      <a:pt x="1071992" y="1379820"/>
                      <a:pt x="1084197" y="1403639"/>
                    </a:cubicBezTo>
                    <a:close/>
                    <a:moveTo>
                      <a:pt x="1231824" y="1376115"/>
                    </a:moveTo>
                    <a:cubicBezTo>
                      <a:pt x="1228826" y="1363265"/>
                      <a:pt x="1222854" y="1346152"/>
                      <a:pt x="1211710" y="1314030"/>
                    </a:cubicBezTo>
                    <a:cubicBezTo>
                      <a:pt x="1189422" y="1249786"/>
                      <a:pt x="1141329" y="1179310"/>
                      <a:pt x="1075613" y="1097016"/>
                    </a:cubicBezTo>
                    <a:cubicBezTo>
                      <a:pt x="1009897" y="1014721"/>
                      <a:pt x="894475" y="925405"/>
                      <a:pt x="812743" y="897196"/>
                    </a:cubicBezTo>
                    <a:lnTo>
                      <a:pt x="785478" y="892090"/>
                    </a:lnTo>
                    <a:lnTo>
                      <a:pt x="792303" y="876372"/>
                    </a:lnTo>
                    <a:cubicBezTo>
                      <a:pt x="794029" y="870188"/>
                      <a:pt x="794559" y="864462"/>
                      <a:pt x="793746" y="859279"/>
                    </a:cubicBezTo>
                    <a:cubicBezTo>
                      <a:pt x="792933" y="854095"/>
                      <a:pt x="790784" y="848816"/>
                      <a:pt x="787447" y="843477"/>
                    </a:cubicBezTo>
                    <a:lnTo>
                      <a:pt x="784456" y="839880"/>
                    </a:lnTo>
                    <a:lnTo>
                      <a:pt x="801582" y="830184"/>
                    </a:lnTo>
                    <a:cubicBezTo>
                      <a:pt x="869758" y="777006"/>
                      <a:pt x="950000" y="655101"/>
                      <a:pt x="985495" y="555949"/>
                    </a:cubicBezTo>
                    <a:cubicBezTo>
                      <a:pt x="1020990" y="456798"/>
                      <a:pt x="1043645" y="374538"/>
                      <a:pt x="1043906" y="306539"/>
                    </a:cubicBezTo>
                    <a:cubicBezTo>
                      <a:pt x="1044037" y="272539"/>
                      <a:pt x="1044140" y="254414"/>
                      <a:pt x="1042812" y="241286"/>
                    </a:cubicBezTo>
                    <a:cubicBezTo>
                      <a:pt x="1041483" y="228158"/>
                      <a:pt x="1038722" y="220027"/>
                      <a:pt x="1033126" y="206014"/>
                    </a:cubicBezTo>
                    <a:lnTo>
                      <a:pt x="1019522" y="180452"/>
                    </a:lnTo>
                    <a:cubicBezTo>
                      <a:pt x="1008867" y="165158"/>
                      <a:pt x="995079" y="153572"/>
                      <a:pt x="978406" y="146963"/>
                    </a:cubicBezTo>
                    <a:cubicBezTo>
                      <a:pt x="917279" y="120786"/>
                      <a:pt x="838021" y="169206"/>
                      <a:pt x="780210" y="224311"/>
                    </a:cubicBezTo>
                    <a:lnTo>
                      <a:pt x="777693" y="227009"/>
                    </a:lnTo>
                    <a:lnTo>
                      <a:pt x="752499" y="123911"/>
                    </a:lnTo>
                    <a:cubicBezTo>
                      <a:pt x="727258" y="59977"/>
                      <a:pt x="725711" y="55693"/>
                      <a:pt x="704788" y="33813"/>
                    </a:cubicBezTo>
                    <a:lnTo>
                      <a:pt x="682543" y="15197"/>
                    </a:lnTo>
                    <a:cubicBezTo>
                      <a:pt x="666893" y="5054"/>
                      <a:pt x="649715" y="-370"/>
                      <a:pt x="631716" y="19"/>
                    </a:cubicBezTo>
                    <a:cubicBezTo>
                      <a:pt x="548323" y="-483"/>
                      <a:pt x="482241" y="119626"/>
                      <a:pt x="455717" y="205277"/>
                    </a:cubicBezTo>
                    <a:lnTo>
                      <a:pt x="450772" y="225983"/>
                    </a:lnTo>
                    <a:lnTo>
                      <a:pt x="443027" y="211468"/>
                    </a:lnTo>
                    <a:cubicBezTo>
                      <a:pt x="420318" y="174536"/>
                      <a:pt x="397338" y="143606"/>
                      <a:pt x="373021" y="119320"/>
                    </a:cubicBezTo>
                    <a:cubicBezTo>
                      <a:pt x="324386" y="70747"/>
                      <a:pt x="321260" y="67435"/>
                      <a:pt x="293349" y="55709"/>
                    </a:cubicBezTo>
                    <a:lnTo>
                      <a:pt x="265527" y="47503"/>
                    </a:lnTo>
                    <a:cubicBezTo>
                      <a:pt x="247130" y="44440"/>
                      <a:pt x="229214" y="46312"/>
                      <a:pt x="212863" y="53843"/>
                    </a:cubicBezTo>
                    <a:cubicBezTo>
                      <a:pt x="90172" y="106296"/>
                      <a:pt x="131208" y="424254"/>
                      <a:pt x="166344" y="388874"/>
                    </a:cubicBezTo>
                    <a:cubicBezTo>
                      <a:pt x="201480" y="353494"/>
                      <a:pt x="204933" y="154923"/>
                      <a:pt x="237639" y="198230"/>
                    </a:cubicBezTo>
                    <a:cubicBezTo>
                      <a:pt x="253993" y="219884"/>
                      <a:pt x="276708" y="303068"/>
                      <a:pt x="293014" y="397898"/>
                    </a:cubicBezTo>
                    <a:lnTo>
                      <a:pt x="309871" y="533028"/>
                    </a:lnTo>
                    <a:lnTo>
                      <a:pt x="220220" y="491017"/>
                    </a:lnTo>
                    <a:cubicBezTo>
                      <a:pt x="189543" y="478857"/>
                      <a:pt x="161468" y="470475"/>
                      <a:pt x="135644" y="466748"/>
                    </a:cubicBezTo>
                    <a:cubicBezTo>
                      <a:pt x="83998" y="459297"/>
                      <a:pt x="80591" y="458702"/>
                      <a:pt x="58385" y="464261"/>
                    </a:cubicBezTo>
                    <a:lnTo>
                      <a:pt x="37853" y="471925"/>
                    </a:lnTo>
                    <a:cubicBezTo>
                      <a:pt x="25365" y="478431"/>
                      <a:pt x="15438" y="487725"/>
                      <a:pt x="9058" y="499755"/>
                    </a:cubicBezTo>
                    <a:cubicBezTo>
                      <a:pt x="-28245" y="565593"/>
                      <a:pt x="58659" y="680488"/>
                      <a:pt x="106498" y="717983"/>
                    </a:cubicBezTo>
                    <a:lnTo>
                      <a:pt x="109561" y="719785"/>
                    </a:lnTo>
                    <a:lnTo>
                      <a:pt x="109019" y="721131"/>
                    </a:lnTo>
                    <a:lnTo>
                      <a:pt x="116805" y="729180"/>
                    </a:lnTo>
                    <a:cubicBezTo>
                      <a:pt x="119957" y="731669"/>
                      <a:pt x="123435" y="733711"/>
                      <a:pt x="127226" y="735238"/>
                    </a:cubicBezTo>
                    <a:cubicBezTo>
                      <a:pt x="196394" y="757316"/>
                      <a:pt x="195921" y="662585"/>
                      <a:pt x="180629" y="656584"/>
                    </a:cubicBezTo>
                    <a:cubicBezTo>
                      <a:pt x="165339" y="650584"/>
                      <a:pt x="170774" y="697854"/>
                      <a:pt x="143099" y="695836"/>
                    </a:cubicBezTo>
                    <a:cubicBezTo>
                      <a:pt x="134098" y="695181"/>
                      <a:pt x="132742" y="690604"/>
                      <a:pt x="128301" y="686774"/>
                    </a:cubicBezTo>
                    <a:lnTo>
                      <a:pt x="124602" y="682445"/>
                    </a:lnTo>
                    <a:lnTo>
                      <a:pt x="124257" y="683302"/>
                    </a:lnTo>
                    <a:lnTo>
                      <a:pt x="99821" y="632322"/>
                    </a:lnTo>
                    <a:cubicBezTo>
                      <a:pt x="83053" y="598435"/>
                      <a:pt x="70628" y="570678"/>
                      <a:pt x="90443" y="576425"/>
                    </a:cubicBezTo>
                    <a:cubicBezTo>
                      <a:pt x="110259" y="582172"/>
                      <a:pt x="162230" y="622502"/>
                      <a:pt x="215702" y="672843"/>
                    </a:cubicBezTo>
                    <a:lnTo>
                      <a:pt x="291176" y="750697"/>
                    </a:lnTo>
                    <a:lnTo>
                      <a:pt x="292116" y="762085"/>
                    </a:lnTo>
                    <a:cubicBezTo>
                      <a:pt x="305897" y="828805"/>
                      <a:pt x="358102" y="922102"/>
                      <a:pt x="366232" y="973937"/>
                    </a:cubicBezTo>
                    <a:cubicBezTo>
                      <a:pt x="369485" y="994671"/>
                      <a:pt x="369060" y="1019299"/>
                      <a:pt x="367709" y="1044281"/>
                    </a:cubicBezTo>
                    <a:lnTo>
                      <a:pt x="363968" y="1110503"/>
                    </a:lnTo>
                    <a:lnTo>
                      <a:pt x="356268" y="1131417"/>
                    </a:lnTo>
                    <a:cubicBezTo>
                      <a:pt x="315488" y="1231339"/>
                      <a:pt x="246941" y="1346190"/>
                      <a:pt x="221616" y="1363979"/>
                    </a:cubicBezTo>
                    <a:cubicBezTo>
                      <a:pt x="204733" y="1375838"/>
                      <a:pt x="207490" y="1345552"/>
                      <a:pt x="212370" y="1308060"/>
                    </a:cubicBezTo>
                    <a:lnTo>
                      <a:pt x="218963" y="1251912"/>
                    </a:lnTo>
                    <a:lnTo>
                      <a:pt x="219567" y="1252610"/>
                    </a:lnTo>
                    <a:lnTo>
                      <a:pt x="221664" y="1247316"/>
                    </a:lnTo>
                    <a:cubicBezTo>
                      <a:pt x="224623" y="1242254"/>
                      <a:pt x="224423" y="1237485"/>
                      <a:pt x="232725" y="1233948"/>
                    </a:cubicBezTo>
                    <a:cubicBezTo>
                      <a:pt x="258253" y="1223069"/>
                      <a:pt x="268432" y="1269548"/>
                      <a:pt x="280952" y="1258915"/>
                    </a:cubicBezTo>
                    <a:cubicBezTo>
                      <a:pt x="293473" y="1248282"/>
                      <a:pt x="263217" y="1158512"/>
                      <a:pt x="204938" y="1201817"/>
                    </a:cubicBezTo>
                    <a:cubicBezTo>
                      <a:pt x="201848" y="1204490"/>
                      <a:pt x="199217" y="1207550"/>
                      <a:pt x="197043" y="1210926"/>
                    </a:cubicBezTo>
                    <a:lnTo>
                      <a:pt x="192286" y="1221065"/>
                    </a:lnTo>
                    <a:lnTo>
                      <a:pt x="193236" y="1222163"/>
                    </a:lnTo>
                    <a:lnTo>
                      <a:pt x="190923" y="1224860"/>
                    </a:lnTo>
                    <a:cubicBezTo>
                      <a:pt x="157818" y="1275836"/>
                      <a:pt x="112846" y="1412695"/>
                      <a:pt x="169475" y="1462889"/>
                    </a:cubicBezTo>
                    <a:cubicBezTo>
                      <a:pt x="179410" y="1472200"/>
                      <a:pt x="191812" y="1477775"/>
                      <a:pt x="205736" y="1479883"/>
                    </a:cubicBezTo>
                    <a:lnTo>
                      <a:pt x="227643" y="1480478"/>
                    </a:lnTo>
                    <a:cubicBezTo>
                      <a:pt x="250451" y="1478540"/>
                      <a:pt x="253482" y="1476873"/>
                      <a:pt x="299925" y="1453084"/>
                    </a:cubicBezTo>
                    <a:cubicBezTo>
                      <a:pt x="323147" y="1441189"/>
                      <a:pt x="346990" y="1424160"/>
                      <a:pt x="372069" y="1402713"/>
                    </a:cubicBezTo>
                    <a:lnTo>
                      <a:pt x="443131" y="1334042"/>
                    </a:lnTo>
                    <a:lnTo>
                      <a:pt x="471744" y="1470984"/>
                    </a:lnTo>
                    <a:cubicBezTo>
                      <a:pt x="487054" y="1565980"/>
                      <a:pt x="492525" y="1652036"/>
                      <a:pt x="484074" y="1677821"/>
                    </a:cubicBezTo>
                    <a:cubicBezTo>
                      <a:pt x="475621" y="1703606"/>
                      <a:pt x="454489" y="1669816"/>
                      <a:pt x="429882" y="1626819"/>
                    </a:cubicBezTo>
                    <a:lnTo>
                      <a:pt x="393151" y="1564496"/>
                    </a:lnTo>
                    <a:lnTo>
                      <a:pt x="394451" y="1564773"/>
                    </a:lnTo>
                    <a:lnTo>
                      <a:pt x="392476" y="1557511"/>
                    </a:lnTo>
                    <a:cubicBezTo>
                      <a:pt x="391588" y="1549803"/>
                      <a:pt x="387622" y="1544933"/>
                      <a:pt x="393531" y="1534554"/>
                    </a:cubicBezTo>
                    <a:cubicBezTo>
                      <a:pt x="411699" y="1502638"/>
                      <a:pt x="458967" y="1543502"/>
                      <a:pt x="463706" y="1522263"/>
                    </a:cubicBezTo>
                    <a:cubicBezTo>
                      <a:pt x="468446" y="1501023"/>
                      <a:pt x="366050" y="1430583"/>
                      <a:pt x="339123" y="1522923"/>
                    </a:cubicBezTo>
                    <a:cubicBezTo>
                      <a:pt x="337990" y="1528218"/>
                      <a:pt x="337646" y="1533550"/>
                      <a:pt x="338029" y="1538852"/>
                    </a:cubicBezTo>
                    <a:lnTo>
                      <a:pt x="341031" y="1553353"/>
                    </a:lnTo>
                    <a:lnTo>
                      <a:pt x="341344" y="1553420"/>
                    </a:lnTo>
                    <a:lnTo>
                      <a:pt x="341106" y="1557043"/>
                    </a:lnTo>
                    <a:cubicBezTo>
                      <a:pt x="346549" y="1636528"/>
                      <a:pt x="407632" y="1815054"/>
                      <a:pt x="507433" y="1822443"/>
                    </a:cubicBezTo>
                    <a:cubicBezTo>
                      <a:pt x="525342" y="1824269"/>
                      <a:pt x="542899" y="1820233"/>
                      <a:pt x="559310" y="1811373"/>
                    </a:cubicBezTo>
                    <a:lnTo>
                      <a:pt x="582970" y="1794592"/>
                    </a:lnTo>
                    <a:cubicBezTo>
                      <a:pt x="605574" y="1774453"/>
                      <a:pt x="607458" y="1770306"/>
                      <a:pt x="637723" y="1708592"/>
                    </a:cubicBezTo>
                    <a:cubicBezTo>
                      <a:pt x="652856" y="1677735"/>
                      <a:pt x="664570" y="1641026"/>
                      <a:pt x="674083" y="1598727"/>
                    </a:cubicBezTo>
                    <a:lnTo>
                      <a:pt x="676705" y="1582484"/>
                    </a:lnTo>
                    <a:lnTo>
                      <a:pt x="688094" y="1600469"/>
                    </a:lnTo>
                    <a:cubicBezTo>
                      <a:pt x="740947" y="1672899"/>
                      <a:pt x="842392" y="1765106"/>
                      <a:pt x="921121" y="1737602"/>
                    </a:cubicBezTo>
                    <a:cubicBezTo>
                      <a:pt x="938274" y="1732136"/>
                      <a:pt x="952766" y="1721437"/>
                      <a:pt x="964284" y="1706769"/>
                    </a:cubicBezTo>
                    <a:lnTo>
                      <a:pt x="979294" y="1681948"/>
                    </a:lnTo>
                    <a:cubicBezTo>
                      <a:pt x="991996" y="1654467"/>
                      <a:pt x="992071" y="1649913"/>
                      <a:pt x="995228" y="1581250"/>
                    </a:cubicBezTo>
                    <a:lnTo>
                      <a:pt x="985645" y="1475551"/>
                    </a:lnTo>
                    <a:lnTo>
                      <a:pt x="988900" y="1477288"/>
                    </a:lnTo>
                    <a:cubicBezTo>
                      <a:pt x="1061451" y="1510680"/>
                      <a:pt x="1152124" y="1530798"/>
                      <a:pt x="1201467" y="1486222"/>
                    </a:cubicBezTo>
                    <a:cubicBezTo>
                      <a:pt x="1215098" y="1474565"/>
                      <a:pt x="1224386" y="1459135"/>
                      <a:pt x="1229509" y="1441214"/>
                    </a:cubicBezTo>
                    <a:lnTo>
                      <a:pt x="1234093" y="1412622"/>
                    </a:lnTo>
                    <a:cubicBezTo>
                      <a:pt x="1234846" y="1397552"/>
                      <a:pt x="1234822" y="1388965"/>
                      <a:pt x="1231824" y="13761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83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3" name="楕円 212">
                <a:extLst>
                  <a:ext uri="{FF2B5EF4-FFF2-40B4-BE49-F238E27FC236}">
                    <a16:creationId xmlns:a16="http://schemas.microsoft.com/office/drawing/2014/main" id="{6C4D0317-808E-414C-A36B-461857EAAA81}"/>
                  </a:ext>
                </a:extLst>
              </p:cNvPr>
              <p:cNvSpPr/>
              <p:nvPr/>
            </p:nvSpPr>
            <p:spPr>
              <a:xfrm rot="18315310">
                <a:off x="2505201" y="3829068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4" name="楕円 213">
                <a:extLst>
                  <a:ext uri="{FF2B5EF4-FFF2-40B4-BE49-F238E27FC236}">
                    <a16:creationId xmlns:a16="http://schemas.microsoft.com/office/drawing/2014/main" id="{38C16E64-AFFE-46C1-A8A1-BF1E8109DFD8}"/>
                  </a:ext>
                </a:extLst>
              </p:cNvPr>
              <p:cNvSpPr/>
              <p:nvPr/>
            </p:nvSpPr>
            <p:spPr>
              <a:xfrm rot="18315310">
                <a:off x="2517667" y="3832618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5" name="楕円 214">
                <a:extLst>
                  <a:ext uri="{FF2B5EF4-FFF2-40B4-BE49-F238E27FC236}">
                    <a16:creationId xmlns:a16="http://schemas.microsoft.com/office/drawing/2014/main" id="{51878D68-5E23-4D43-B0F0-3B59564717A1}"/>
                  </a:ext>
                </a:extLst>
              </p:cNvPr>
              <p:cNvSpPr/>
              <p:nvPr/>
            </p:nvSpPr>
            <p:spPr>
              <a:xfrm rot="18315310">
                <a:off x="2594764" y="3884588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楕円 215">
                <a:extLst>
                  <a:ext uri="{FF2B5EF4-FFF2-40B4-BE49-F238E27FC236}">
                    <a16:creationId xmlns:a16="http://schemas.microsoft.com/office/drawing/2014/main" id="{A452CB31-CB41-4050-A783-5B0DF1C01BAB}"/>
                  </a:ext>
                </a:extLst>
              </p:cNvPr>
              <p:cNvSpPr/>
              <p:nvPr/>
            </p:nvSpPr>
            <p:spPr>
              <a:xfrm rot="18315310">
                <a:off x="2608808" y="388839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7" name="楕円 216">
                <a:extLst>
                  <a:ext uri="{FF2B5EF4-FFF2-40B4-BE49-F238E27FC236}">
                    <a16:creationId xmlns:a16="http://schemas.microsoft.com/office/drawing/2014/main" id="{01E3332A-9B4F-4A98-A8A6-A666A61CCFDE}"/>
                  </a:ext>
                </a:extLst>
              </p:cNvPr>
              <p:cNvSpPr/>
              <p:nvPr/>
            </p:nvSpPr>
            <p:spPr>
              <a:xfrm rot="18732730">
                <a:off x="2689415" y="3954142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楕円 217">
                <a:extLst>
                  <a:ext uri="{FF2B5EF4-FFF2-40B4-BE49-F238E27FC236}">
                    <a16:creationId xmlns:a16="http://schemas.microsoft.com/office/drawing/2014/main" id="{56B5468A-85D0-4267-A66C-C0850510C40B}"/>
                  </a:ext>
                </a:extLst>
              </p:cNvPr>
              <p:cNvSpPr/>
              <p:nvPr/>
            </p:nvSpPr>
            <p:spPr>
              <a:xfrm rot="18732730">
                <a:off x="2703953" y="395844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9" name="楕円 218">
                <a:extLst>
                  <a:ext uri="{FF2B5EF4-FFF2-40B4-BE49-F238E27FC236}">
                    <a16:creationId xmlns:a16="http://schemas.microsoft.com/office/drawing/2014/main" id="{20C43BFD-1843-4A8D-A4F1-F89F2BE2E252}"/>
                  </a:ext>
                </a:extLst>
              </p:cNvPr>
              <p:cNvSpPr/>
              <p:nvPr/>
            </p:nvSpPr>
            <p:spPr>
              <a:xfrm rot="18315310">
                <a:off x="2421466" y="3798425"/>
                <a:ext cx="61448" cy="7053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0" name="楕円 219">
                <a:extLst>
                  <a:ext uri="{FF2B5EF4-FFF2-40B4-BE49-F238E27FC236}">
                    <a16:creationId xmlns:a16="http://schemas.microsoft.com/office/drawing/2014/main" id="{759A0E33-21AD-44A5-8908-49056B927D8C}"/>
                  </a:ext>
                </a:extLst>
              </p:cNvPr>
              <p:cNvSpPr/>
              <p:nvPr/>
            </p:nvSpPr>
            <p:spPr>
              <a:xfrm rot="18315310">
                <a:off x="2432528" y="3801574"/>
                <a:ext cx="45332" cy="572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1" name="楕円 220">
                <a:extLst>
                  <a:ext uri="{FF2B5EF4-FFF2-40B4-BE49-F238E27FC236}">
                    <a16:creationId xmlns:a16="http://schemas.microsoft.com/office/drawing/2014/main" id="{449EB886-6F06-471F-A86F-19BF6216F0C3}"/>
                  </a:ext>
                </a:extLst>
              </p:cNvPr>
              <p:cNvSpPr/>
              <p:nvPr/>
            </p:nvSpPr>
            <p:spPr>
              <a:xfrm rot="17359284">
                <a:off x="2348062" y="3766092"/>
                <a:ext cx="54130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2" name="楕円 221">
                <a:extLst>
                  <a:ext uri="{FF2B5EF4-FFF2-40B4-BE49-F238E27FC236}">
                    <a16:creationId xmlns:a16="http://schemas.microsoft.com/office/drawing/2014/main" id="{204E35A3-26F9-466D-928F-6F58C606A87B}"/>
                  </a:ext>
                </a:extLst>
              </p:cNvPr>
              <p:cNvSpPr/>
              <p:nvPr/>
            </p:nvSpPr>
            <p:spPr>
              <a:xfrm rot="17359284">
                <a:off x="2356863" y="3768258"/>
                <a:ext cx="39934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3" name="楕円 222">
                <a:extLst>
                  <a:ext uri="{FF2B5EF4-FFF2-40B4-BE49-F238E27FC236}">
                    <a16:creationId xmlns:a16="http://schemas.microsoft.com/office/drawing/2014/main" id="{21EAC2AF-158F-45F1-BA28-8A6E21568FA9}"/>
                  </a:ext>
                </a:extLst>
              </p:cNvPr>
              <p:cNvSpPr/>
              <p:nvPr/>
            </p:nvSpPr>
            <p:spPr>
              <a:xfrm rot="16539847">
                <a:off x="2277378" y="3753813"/>
                <a:ext cx="38470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4" name="楕円 223">
                <a:extLst>
                  <a:ext uri="{FF2B5EF4-FFF2-40B4-BE49-F238E27FC236}">
                    <a16:creationId xmlns:a16="http://schemas.microsoft.com/office/drawing/2014/main" id="{4017925C-6C55-4964-A9C7-62F372D786FD}"/>
                  </a:ext>
                </a:extLst>
              </p:cNvPr>
              <p:cNvSpPr/>
              <p:nvPr/>
            </p:nvSpPr>
            <p:spPr>
              <a:xfrm rot="16539847">
                <a:off x="2282784" y="3755727"/>
                <a:ext cx="28380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5" name="楕円 224">
                <a:extLst>
                  <a:ext uri="{FF2B5EF4-FFF2-40B4-BE49-F238E27FC236}">
                    <a16:creationId xmlns:a16="http://schemas.microsoft.com/office/drawing/2014/main" id="{34A7367C-A1F7-4AF0-898B-A187C9FAB942}"/>
                  </a:ext>
                </a:extLst>
              </p:cNvPr>
              <p:cNvSpPr/>
              <p:nvPr/>
            </p:nvSpPr>
            <p:spPr>
              <a:xfrm rot="14298153">
                <a:off x="2203327" y="3781869"/>
                <a:ext cx="41477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6" name="楕円 225">
                <a:extLst>
                  <a:ext uri="{FF2B5EF4-FFF2-40B4-BE49-F238E27FC236}">
                    <a16:creationId xmlns:a16="http://schemas.microsoft.com/office/drawing/2014/main" id="{D49A0E73-20AE-4C3C-BD09-9C03820CB224}"/>
                  </a:ext>
                </a:extLst>
              </p:cNvPr>
              <p:cNvSpPr/>
              <p:nvPr/>
            </p:nvSpPr>
            <p:spPr>
              <a:xfrm rot="14298153">
                <a:off x="2207793" y="3782957"/>
                <a:ext cx="28518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7" name="楕円 226">
                <a:extLst>
                  <a:ext uri="{FF2B5EF4-FFF2-40B4-BE49-F238E27FC236}">
                    <a16:creationId xmlns:a16="http://schemas.microsoft.com/office/drawing/2014/main" id="{89B623CE-3778-4002-B436-9357E52B4C1E}"/>
                  </a:ext>
                </a:extLst>
              </p:cNvPr>
              <p:cNvSpPr/>
              <p:nvPr/>
            </p:nvSpPr>
            <p:spPr>
              <a:xfrm rot="11450001">
                <a:off x="2179370" y="3848315"/>
                <a:ext cx="31823" cy="4948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8" name="楕円 227">
                <a:extLst>
                  <a:ext uri="{FF2B5EF4-FFF2-40B4-BE49-F238E27FC236}">
                    <a16:creationId xmlns:a16="http://schemas.microsoft.com/office/drawing/2014/main" id="{F69F1E1B-3300-486E-B40C-9AC7A29B70D2}"/>
                  </a:ext>
                </a:extLst>
              </p:cNvPr>
              <p:cNvSpPr/>
              <p:nvPr/>
            </p:nvSpPr>
            <p:spPr>
              <a:xfrm rot="11450001">
                <a:off x="2180952" y="3852585"/>
                <a:ext cx="23477" cy="4018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29" name="楕円 228">
                <a:extLst>
                  <a:ext uri="{FF2B5EF4-FFF2-40B4-BE49-F238E27FC236}">
                    <a16:creationId xmlns:a16="http://schemas.microsoft.com/office/drawing/2014/main" id="{DC7B73FC-16B6-4C22-9D48-35C3954A1B47}"/>
                  </a:ext>
                </a:extLst>
              </p:cNvPr>
              <p:cNvSpPr/>
              <p:nvPr/>
            </p:nvSpPr>
            <p:spPr>
              <a:xfrm rot="8929101">
                <a:off x="2190430" y="3920511"/>
                <a:ext cx="36446" cy="445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0" name="楕円 229">
                <a:extLst>
                  <a:ext uri="{FF2B5EF4-FFF2-40B4-BE49-F238E27FC236}">
                    <a16:creationId xmlns:a16="http://schemas.microsoft.com/office/drawing/2014/main" id="{C3095A67-E0C2-4B36-9F1D-1CD13EAB334B}"/>
                  </a:ext>
                </a:extLst>
              </p:cNvPr>
              <p:cNvSpPr/>
              <p:nvPr/>
            </p:nvSpPr>
            <p:spPr>
              <a:xfrm rot="8929101">
                <a:off x="2192744" y="3925965"/>
                <a:ext cx="26887" cy="3618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1" name="楕円 230">
                <a:extLst>
                  <a:ext uri="{FF2B5EF4-FFF2-40B4-BE49-F238E27FC236}">
                    <a16:creationId xmlns:a16="http://schemas.microsoft.com/office/drawing/2014/main" id="{EAC58A6F-C5DE-4669-9765-516481B3BFDE}"/>
                  </a:ext>
                </a:extLst>
              </p:cNvPr>
              <p:cNvSpPr/>
              <p:nvPr/>
            </p:nvSpPr>
            <p:spPr>
              <a:xfrm rot="8929101">
                <a:off x="2216577" y="3983723"/>
                <a:ext cx="34332" cy="4197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2" name="楕円 231">
                <a:extLst>
                  <a:ext uri="{FF2B5EF4-FFF2-40B4-BE49-F238E27FC236}">
                    <a16:creationId xmlns:a16="http://schemas.microsoft.com/office/drawing/2014/main" id="{D1FF73FC-C73D-480A-A9C2-9F04F85C1BCD}"/>
                  </a:ext>
                </a:extLst>
              </p:cNvPr>
              <p:cNvSpPr/>
              <p:nvPr/>
            </p:nvSpPr>
            <p:spPr>
              <a:xfrm rot="8929101">
                <a:off x="2218758" y="3988861"/>
                <a:ext cx="25327" cy="3408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3" name="楕円 232">
                <a:extLst>
                  <a:ext uri="{FF2B5EF4-FFF2-40B4-BE49-F238E27FC236}">
                    <a16:creationId xmlns:a16="http://schemas.microsoft.com/office/drawing/2014/main" id="{773763F0-1BB4-46E8-9B07-74239C1FEA2F}"/>
                  </a:ext>
                </a:extLst>
              </p:cNvPr>
              <p:cNvSpPr/>
              <p:nvPr/>
            </p:nvSpPr>
            <p:spPr>
              <a:xfrm rot="8929101">
                <a:off x="2253120" y="4036614"/>
                <a:ext cx="27105" cy="3722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4" name="楕円 233">
                <a:extLst>
                  <a:ext uri="{FF2B5EF4-FFF2-40B4-BE49-F238E27FC236}">
                    <a16:creationId xmlns:a16="http://schemas.microsoft.com/office/drawing/2014/main" id="{208C14F1-F58B-4198-B5EB-5806430D1685}"/>
                  </a:ext>
                </a:extLst>
              </p:cNvPr>
              <p:cNvSpPr/>
              <p:nvPr/>
            </p:nvSpPr>
            <p:spPr>
              <a:xfrm rot="8929101">
                <a:off x="2254831" y="4041187"/>
                <a:ext cx="19996" cy="3022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5" name="楕円 234">
                <a:extLst>
                  <a:ext uri="{FF2B5EF4-FFF2-40B4-BE49-F238E27FC236}">
                    <a16:creationId xmlns:a16="http://schemas.microsoft.com/office/drawing/2014/main" id="{7095EF60-3D0C-4685-8277-65FAF8573541}"/>
                  </a:ext>
                </a:extLst>
              </p:cNvPr>
              <p:cNvSpPr/>
              <p:nvPr/>
            </p:nvSpPr>
            <p:spPr>
              <a:xfrm rot="19152627">
                <a:off x="2675099" y="4069174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6" name="楕円 235">
                <a:extLst>
                  <a:ext uri="{FF2B5EF4-FFF2-40B4-BE49-F238E27FC236}">
                    <a16:creationId xmlns:a16="http://schemas.microsoft.com/office/drawing/2014/main" id="{DD41BF3C-C58F-49CD-B1BA-8DCF84B34B66}"/>
                  </a:ext>
                </a:extLst>
              </p:cNvPr>
              <p:cNvSpPr/>
              <p:nvPr/>
            </p:nvSpPr>
            <p:spPr>
              <a:xfrm rot="19152627">
                <a:off x="2688410" y="4073656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7" name="楕円 236">
                <a:extLst>
                  <a:ext uri="{FF2B5EF4-FFF2-40B4-BE49-F238E27FC236}">
                    <a16:creationId xmlns:a16="http://schemas.microsoft.com/office/drawing/2014/main" id="{FCB1D02C-A3D6-43F5-AA8B-73CA17F3E152}"/>
                  </a:ext>
                </a:extLst>
              </p:cNvPr>
              <p:cNvSpPr/>
              <p:nvPr/>
            </p:nvSpPr>
            <p:spPr>
              <a:xfrm rot="18732730">
                <a:off x="2595171" y="4000671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8" name="楕円 237">
                <a:extLst>
                  <a:ext uri="{FF2B5EF4-FFF2-40B4-BE49-F238E27FC236}">
                    <a16:creationId xmlns:a16="http://schemas.microsoft.com/office/drawing/2014/main" id="{CB7004EF-11D7-4A42-8AA0-9881F3332BBF}"/>
                  </a:ext>
                </a:extLst>
              </p:cNvPr>
              <p:cNvSpPr/>
              <p:nvPr/>
            </p:nvSpPr>
            <p:spPr>
              <a:xfrm rot="18732730">
                <a:off x="2609709" y="4004974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9" name="楕円 238">
                <a:extLst>
                  <a:ext uri="{FF2B5EF4-FFF2-40B4-BE49-F238E27FC236}">
                    <a16:creationId xmlns:a16="http://schemas.microsoft.com/office/drawing/2014/main" id="{DA1F6B25-4238-4550-BE04-80143080CDC4}"/>
                  </a:ext>
                </a:extLst>
              </p:cNvPr>
              <p:cNvSpPr/>
              <p:nvPr/>
            </p:nvSpPr>
            <p:spPr>
              <a:xfrm rot="18315310">
                <a:off x="2504002" y="3946818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0" name="楕円 239">
                <a:extLst>
                  <a:ext uri="{FF2B5EF4-FFF2-40B4-BE49-F238E27FC236}">
                    <a16:creationId xmlns:a16="http://schemas.microsoft.com/office/drawing/2014/main" id="{A3E688DC-241C-4A7E-9003-6E571AE52E73}"/>
                  </a:ext>
                </a:extLst>
              </p:cNvPr>
              <p:cNvSpPr/>
              <p:nvPr/>
            </p:nvSpPr>
            <p:spPr>
              <a:xfrm rot="18315310">
                <a:off x="2518046" y="395062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1" name="楕円 240">
                <a:extLst>
                  <a:ext uri="{FF2B5EF4-FFF2-40B4-BE49-F238E27FC236}">
                    <a16:creationId xmlns:a16="http://schemas.microsoft.com/office/drawing/2014/main" id="{F492BD55-1176-4C72-AF9B-7CDD24216D9F}"/>
                  </a:ext>
                </a:extLst>
              </p:cNvPr>
              <p:cNvSpPr/>
              <p:nvPr/>
            </p:nvSpPr>
            <p:spPr>
              <a:xfrm rot="18315310">
                <a:off x="2416110" y="3882878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2" name="楕円 241">
                <a:extLst>
                  <a:ext uri="{FF2B5EF4-FFF2-40B4-BE49-F238E27FC236}">
                    <a16:creationId xmlns:a16="http://schemas.microsoft.com/office/drawing/2014/main" id="{7C9A74B7-B2C1-4E0A-A71D-5D5A691A26E3}"/>
                  </a:ext>
                </a:extLst>
              </p:cNvPr>
              <p:cNvSpPr/>
              <p:nvPr/>
            </p:nvSpPr>
            <p:spPr>
              <a:xfrm rot="18315310">
                <a:off x="2428576" y="3886428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3" name="楕円 242">
                <a:extLst>
                  <a:ext uri="{FF2B5EF4-FFF2-40B4-BE49-F238E27FC236}">
                    <a16:creationId xmlns:a16="http://schemas.microsoft.com/office/drawing/2014/main" id="{94CCF8FB-F5A2-4F1D-A026-8406407A838F}"/>
                  </a:ext>
                </a:extLst>
              </p:cNvPr>
              <p:cNvSpPr/>
              <p:nvPr/>
            </p:nvSpPr>
            <p:spPr>
              <a:xfrm rot="18315310">
                <a:off x="2342194" y="3830968"/>
                <a:ext cx="61448" cy="7053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4" name="楕円 243">
                <a:extLst>
                  <a:ext uri="{FF2B5EF4-FFF2-40B4-BE49-F238E27FC236}">
                    <a16:creationId xmlns:a16="http://schemas.microsoft.com/office/drawing/2014/main" id="{8FBA3916-4EE4-468F-904E-2B5E8F878C42}"/>
                  </a:ext>
                </a:extLst>
              </p:cNvPr>
              <p:cNvSpPr/>
              <p:nvPr/>
            </p:nvSpPr>
            <p:spPr>
              <a:xfrm rot="18315310">
                <a:off x="2353255" y="3834117"/>
                <a:ext cx="45332" cy="572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5" name="楕円 244">
                <a:extLst>
                  <a:ext uri="{FF2B5EF4-FFF2-40B4-BE49-F238E27FC236}">
                    <a16:creationId xmlns:a16="http://schemas.microsoft.com/office/drawing/2014/main" id="{7AEDF3B5-C34C-4016-A1E0-52E1A667B228}"/>
                  </a:ext>
                </a:extLst>
              </p:cNvPr>
              <p:cNvSpPr/>
              <p:nvPr/>
            </p:nvSpPr>
            <p:spPr>
              <a:xfrm rot="16539847">
                <a:off x="2283912" y="3815009"/>
                <a:ext cx="38470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6" name="楕円 245">
                <a:extLst>
                  <a:ext uri="{FF2B5EF4-FFF2-40B4-BE49-F238E27FC236}">
                    <a16:creationId xmlns:a16="http://schemas.microsoft.com/office/drawing/2014/main" id="{A2967841-52DC-4475-AA46-C3245BDBADA7}"/>
                  </a:ext>
                </a:extLst>
              </p:cNvPr>
              <p:cNvSpPr/>
              <p:nvPr/>
            </p:nvSpPr>
            <p:spPr>
              <a:xfrm rot="16539847">
                <a:off x="2289318" y="3816923"/>
                <a:ext cx="28380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7" name="楕円 246">
                <a:extLst>
                  <a:ext uri="{FF2B5EF4-FFF2-40B4-BE49-F238E27FC236}">
                    <a16:creationId xmlns:a16="http://schemas.microsoft.com/office/drawing/2014/main" id="{9042C08C-05ED-4C0F-BA58-C72010670078}"/>
                  </a:ext>
                </a:extLst>
              </p:cNvPr>
              <p:cNvSpPr/>
              <p:nvPr/>
            </p:nvSpPr>
            <p:spPr>
              <a:xfrm rot="12375320">
                <a:off x="2229585" y="3843381"/>
                <a:ext cx="36365" cy="4692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8" name="楕円 247">
                <a:extLst>
                  <a:ext uri="{FF2B5EF4-FFF2-40B4-BE49-F238E27FC236}">
                    <a16:creationId xmlns:a16="http://schemas.microsoft.com/office/drawing/2014/main" id="{8C82B3FE-598D-4D0D-86FD-C45179F8D528}"/>
                  </a:ext>
                </a:extLst>
              </p:cNvPr>
              <p:cNvSpPr/>
              <p:nvPr/>
            </p:nvSpPr>
            <p:spPr>
              <a:xfrm rot="12375320">
                <a:off x="2231894" y="3846436"/>
                <a:ext cx="26828" cy="3810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9" name="楕円 248">
                <a:extLst>
                  <a:ext uri="{FF2B5EF4-FFF2-40B4-BE49-F238E27FC236}">
                    <a16:creationId xmlns:a16="http://schemas.microsoft.com/office/drawing/2014/main" id="{19234F55-B66C-47DB-A0E6-B0056A6919D9}"/>
                  </a:ext>
                </a:extLst>
              </p:cNvPr>
              <p:cNvSpPr/>
              <p:nvPr/>
            </p:nvSpPr>
            <p:spPr>
              <a:xfrm rot="16971943">
                <a:off x="2300318" y="4016487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0" name="楕円 249">
                <a:extLst>
                  <a:ext uri="{FF2B5EF4-FFF2-40B4-BE49-F238E27FC236}">
                    <a16:creationId xmlns:a16="http://schemas.microsoft.com/office/drawing/2014/main" id="{64B0E118-E8BB-4EAB-964F-387928D282AC}"/>
                  </a:ext>
                </a:extLst>
              </p:cNvPr>
              <p:cNvSpPr/>
              <p:nvPr/>
            </p:nvSpPr>
            <p:spPr>
              <a:xfrm rot="16971943">
                <a:off x="2310998" y="401915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1" name="楕円 250">
                <a:extLst>
                  <a:ext uri="{FF2B5EF4-FFF2-40B4-BE49-F238E27FC236}">
                    <a16:creationId xmlns:a16="http://schemas.microsoft.com/office/drawing/2014/main" id="{045BAB1B-BB47-4078-8A8D-7AE407E3FADD}"/>
                  </a:ext>
                </a:extLst>
              </p:cNvPr>
              <p:cNvSpPr/>
              <p:nvPr/>
            </p:nvSpPr>
            <p:spPr>
              <a:xfrm rot="16971943">
                <a:off x="2406241" y="4033137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2" name="楕円 251">
                <a:extLst>
                  <a:ext uri="{FF2B5EF4-FFF2-40B4-BE49-F238E27FC236}">
                    <a16:creationId xmlns:a16="http://schemas.microsoft.com/office/drawing/2014/main" id="{2E23F1F0-5B6B-4100-A0F5-445809E03A39}"/>
                  </a:ext>
                </a:extLst>
              </p:cNvPr>
              <p:cNvSpPr/>
              <p:nvPr/>
            </p:nvSpPr>
            <p:spPr>
              <a:xfrm rot="16971943">
                <a:off x="2418310" y="4035925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3" name="楕円 252">
                <a:extLst>
                  <a:ext uri="{FF2B5EF4-FFF2-40B4-BE49-F238E27FC236}">
                    <a16:creationId xmlns:a16="http://schemas.microsoft.com/office/drawing/2014/main" id="{6316C35F-24C3-42AB-8506-83CA42E7641E}"/>
                  </a:ext>
                </a:extLst>
              </p:cNvPr>
              <p:cNvSpPr/>
              <p:nvPr/>
            </p:nvSpPr>
            <p:spPr>
              <a:xfrm rot="17389363">
                <a:off x="2521346" y="4062991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4" name="楕円 253">
                <a:extLst>
                  <a:ext uri="{FF2B5EF4-FFF2-40B4-BE49-F238E27FC236}">
                    <a16:creationId xmlns:a16="http://schemas.microsoft.com/office/drawing/2014/main" id="{AFAB553F-E0D8-45DC-AAD3-D01140A141B9}"/>
                  </a:ext>
                </a:extLst>
              </p:cNvPr>
              <p:cNvSpPr/>
              <p:nvPr/>
            </p:nvSpPr>
            <p:spPr>
              <a:xfrm rot="17389363">
                <a:off x="2534068" y="4066060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5" name="楕円 254">
                <a:extLst>
                  <a:ext uri="{FF2B5EF4-FFF2-40B4-BE49-F238E27FC236}">
                    <a16:creationId xmlns:a16="http://schemas.microsoft.com/office/drawing/2014/main" id="{89BBB57F-DC0E-4866-9770-DEFC1E6EAA4E}"/>
                  </a:ext>
                </a:extLst>
              </p:cNvPr>
              <p:cNvSpPr/>
              <p:nvPr/>
            </p:nvSpPr>
            <p:spPr>
              <a:xfrm rot="16971943">
                <a:off x="2209155" y="4021014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6" name="楕円 255">
                <a:extLst>
                  <a:ext uri="{FF2B5EF4-FFF2-40B4-BE49-F238E27FC236}">
                    <a16:creationId xmlns:a16="http://schemas.microsoft.com/office/drawing/2014/main" id="{F2E96A33-9DE8-4AFF-A683-FBC909B8B2DC}"/>
                  </a:ext>
                </a:extLst>
              </p:cNvPr>
              <p:cNvSpPr/>
              <p:nvPr/>
            </p:nvSpPr>
            <p:spPr>
              <a:xfrm rot="16971943">
                <a:off x="2218631" y="4023377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楕円 256">
                <a:extLst>
                  <a:ext uri="{FF2B5EF4-FFF2-40B4-BE49-F238E27FC236}">
                    <a16:creationId xmlns:a16="http://schemas.microsoft.com/office/drawing/2014/main" id="{78C79741-79DC-4885-BC5F-7C49908E1382}"/>
                  </a:ext>
                </a:extLst>
              </p:cNvPr>
              <p:cNvSpPr/>
              <p:nvPr/>
            </p:nvSpPr>
            <p:spPr>
              <a:xfrm rot="16015917">
                <a:off x="2126402" y="4020624"/>
                <a:ext cx="55323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8" name="楕円 257">
                <a:extLst>
                  <a:ext uri="{FF2B5EF4-FFF2-40B4-BE49-F238E27FC236}">
                    <a16:creationId xmlns:a16="http://schemas.microsoft.com/office/drawing/2014/main" id="{8FCC6FAF-42BB-4486-B72A-7C1487608A49}"/>
                  </a:ext>
                </a:extLst>
              </p:cNvPr>
              <p:cNvSpPr/>
              <p:nvPr/>
            </p:nvSpPr>
            <p:spPr>
              <a:xfrm rot="16015917">
                <a:off x="2133792" y="4022359"/>
                <a:ext cx="40813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9" name="楕円 258">
                <a:extLst>
                  <a:ext uri="{FF2B5EF4-FFF2-40B4-BE49-F238E27FC236}">
                    <a16:creationId xmlns:a16="http://schemas.microsoft.com/office/drawing/2014/main" id="{B51703E8-F2B6-4957-8B1F-5573FE28371B}"/>
                  </a:ext>
                </a:extLst>
              </p:cNvPr>
              <p:cNvSpPr/>
              <p:nvPr/>
            </p:nvSpPr>
            <p:spPr>
              <a:xfrm rot="15196480">
                <a:off x="2054837" y="4038944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0" name="楕円 259">
                <a:extLst>
                  <a:ext uri="{FF2B5EF4-FFF2-40B4-BE49-F238E27FC236}">
                    <a16:creationId xmlns:a16="http://schemas.microsoft.com/office/drawing/2014/main" id="{2638E8AF-CBB2-4154-A172-8F072F3CCEE2}"/>
                  </a:ext>
                </a:extLst>
              </p:cNvPr>
              <p:cNvSpPr/>
              <p:nvPr/>
            </p:nvSpPr>
            <p:spPr>
              <a:xfrm rot="15196480">
                <a:off x="2059149" y="4040894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1" name="楕円 260">
                <a:extLst>
                  <a:ext uri="{FF2B5EF4-FFF2-40B4-BE49-F238E27FC236}">
                    <a16:creationId xmlns:a16="http://schemas.microsoft.com/office/drawing/2014/main" id="{3B1549F9-6073-432B-A6F3-8A39A1450241}"/>
                  </a:ext>
                </a:extLst>
              </p:cNvPr>
              <p:cNvSpPr/>
              <p:nvPr/>
            </p:nvSpPr>
            <p:spPr>
              <a:xfrm rot="12954786">
                <a:off x="1996756" y="4092785"/>
                <a:ext cx="42391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2" name="楕円 261">
                <a:extLst>
                  <a:ext uri="{FF2B5EF4-FFF2-40B4-BE49-F238E27FC236}">
                    <a16:creationId xmlns:a16="http://schemas.microsoft.com/office/drawing/2014/main" id="{CDBB8914-198F-499D-9848-01288D8834B3}"/>
                  </a:ext>
                </a:extLst>
              </p:cNvPr>
              <p:cNvSpPr/>
              <p:nvPr/>
            </p:nvSpPr>
            <p:spPr>
              <a:xfrm rot="12954786">
                <a:off x="2000065" y="4094845"/>
                <a:ext cx="29146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3" name="楕円 262">
                <a:extLst>
                  <a:ext uri="{FF2B5EF4-FFF2-40B4-BE49-F238E27FC236}">
                    <a16:creationId xmlns:a16="http://schemas.microsoft.com/office/drawing/2014/main" id="{87654134-C0A0-4146-A30F-BC311810E6C0}"/>
                  </a:ext>
                </a:extLst>
              </p:cNvPr>
              <p:cNvSpPr/>
              <p:nvPr/>
            </p:nvSpPr>
            <p:spPr>
              <a:xfrm rot="10106634">
                <a:off x="2001230" y="4165748"/>
                <a:ext cx="31823" cy="5057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4" name="楕円 263">
                <a:extLst>
                  <a:ext uri="{FF2B5EF4-FFF2-40B4-BE49-F238E27FC236}">
                    <a16:creationId xmlns:a16="http://schemas.microsoft.com/office/drawing/2014/main" id="{82962FCE-AD5E-4CB5-9942-CB08F6BD663B}"/>
                  </a:ext>
                </a:extLst>
              </p:cNvPr>
              <p:cNvSpPr/>
              <p:nvPr/>
            </p:nvSpPr>
            <p:spPr>
              <a:xfrm rot="10106634">
                <a:off x="2002852" y="4171119"/>
                <a:ext cx="23477" cy="410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5" name="楕円 264">
                <a:extLst>
                  <a:ext uri="{FF2B5EF4-FFF2-40B4-BE49-F238E27FC236}">
                    <a16:creationId xmlns:a16="http://schemas.microsoft.com/office/drawing/2014/main" id="{B5120092-9DA0-4190-905D-EBFA2D7F6DB2}"/>
                  </a:ext>
                </a:extLst>
              </p:cNvPr>
              <p:cNvSpPr/>
              <p:nvPr/>
            </p:nvSpPr>
            <p:spPr>
              <a:xfrm rot="7585734">
                <a:off x="2038727" y="4228937"/>
                <a:ext cx="36446" cy="4553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楕円 265">
                <a:extLst>
                  <a:ext uri="{FF2B5EF4-FFF2-40B4-BE49-F238E27FC236}">
                    <a16:creationId xmlns:a16="http://schemas.microsoft.com/office/drawing/2014/main" id="{CC757548-A6A5-4710-BF2C-22A3EC8C876E}"/>
                  </a:ext>
                </a:extLst>
              </p:cNvPr>
              <p:cNvSpPr/>
              <p:nvPr/>
            </p:nvSpPr>
            <p:spPr>
              <a:xfrm rot="7585734">
                <a:off x="2041720" y="4235340"/>
                <a:ext cx="26887" cy="369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7" name="楕円 266">
                <a:extLst>
                  <a:ext uri="{FF2B5EF4-FFF2-40B4-BE49-F238E27FC236}">
                    <a16:creationId xmlns:a16="http://schemas.microsoft.com/office/drawing/2014/main" id="{B4D0727E-569B-4CD2-93E6-E510E92491AF}"/>
                  </a:ext>
                </a:extLst>
              </p:cNvPr>
              <p:cNvSpPr/>
              <p:nvPr/>
            </p:nvSpPr>
            <p:spPr>
              <a:xfrm rot="7585734">
                <a:off x="2087389" y="4279148"/>
                <a:ext cx="34332" cy="4289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楕円 267">
                <a:extLst>
                  <a:ext uri="{FF2B5EF4-FFF2-40B4-BE49-F238E27FC236}">
                    <a16:creationId xmlns:a16="http://schemas.microsoft.com/office/drawing/2014/main" id="{1DD64FE0-511A-48D8-AC20-68F8505E8601}"/>
                  </a:ext>
                </a:extLst>
              </p:cNvPr>
              <p:cNvSpPr/>
              <p:nvPr/>
            </p:nvSpPr>
            <p:spPr>
              <a:xfrm rot="7585734">
                <a:off x="2090208" y="4285179"/>
                <a:ext cx="25327" cy="3483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9" name="楕円 268">
                <a:extLst>
                  <a:ext uri="{FF2B5EF4-FFF2-40B4-BE49-F238E27FC236}">
                    <a16:creationId xmlns:a16="http://schemas.microsoft.com/office/drawing/2014/main" id="{41A793F8-27D9-449E-8F62-1ADCE0A79C31}"/>
                  </a:ext>
                </a:extLst>
              </p:cNvPr>
              <p:cNvSpPr/>
              <p:nvPr/>
            </p:nvSpPr>
            <p:spPr>
              <a:xfrm rot="7585734">
                <a:off x="2141394" y="4316763"/>
                <a:ext cx="27105" cy="3804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0" name="楕円 269">
                <a:extLst>
                  <a:ext uri="{FF2B5EF4-FFF2-40B4-BE49-F238E27FC236}">
                    <a16:creationId xmlns:a16="http://schemas.microsoft.com/office/drawing/2014/main" id="{19FA243A-D7E1-426C-A8F4-B92CDB5D3339}"/>
                  </a:ext>
                </a:extLst>
              </p:cNvPr>
              <p:cNvSpPr/>
              <p:nvPr/>
            </p:nvSpPr>
            <p:spPr>
              <a:xfrm rot="7585734">
                <a:off x="2143662" y="4322047"/>
                <a:ext cx="19996" cy="308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1" name="楕円 270">
                <a:extLst>
                  <a:ext uri="{FF2B5EF4-FFF2-40B4-BE49-F238E27FC236}">
                    <a16:creationId xmlns:a16="http://schemas.microsoft.com/office/drawing/2014/main" id="{ABB84DD8-3FA1-4968-BBE2-D7AE65543BC5}"/>
                  </a:ext>
                </a:extLst>
              </p:cNvPr>
              <p:cNvSpPr/>
              <p:nvPr/>
            </p:nvSpPr>
            <p:spPr>
              <a:xfrm rot="17809260">
                <a:off x="2627921" y="4115108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2" name="楕円 271">
                <a:extLst>
                  <a:ext uri="{FF2B5EF4-FFF2-40B4-BE49-F238E27FC236}">
                    <a16:creationId xmlns:a16="http://schemas.microsoft.com/office/drawing/2014/main" id="{CBE276F8-30CE-46F4-9036-AD09B1D7573A}"/>
                  </a:ext>
                </a:extLst>
              </p:cNvPr>
              <p:cNvSpPr/>
              <p:nvPr/>
            </p:nvSpPr>
            <p:spPr>
              <a:xfrm rot="17809260">
                <a:off x="2639750" y="411833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楕円 272">
                <a:extLst>
                  <a:ext uri="{FF2B5EF4-FFF2-40B4-BE49-F238E27FC236}">
                    <a16:creationId xmlns:a16="http://schemas.microsoft.com/office/drawing/2014/main" id="{345992AF-E525-4446-9FAB-64D8CBA3A419}"/>
                  </a:ext>
                </a:extLst>
              </p:cNvPr>
              <p:cNvSpPr/>
              <p:nvPr/>
            </p:nvSpPr>
            <p:spPr>
              <a:xfrm rot="18814550">
                <a:off x="2716576" y="4180947"/>
                <a:ext cx="52476" cy="6155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4" name="楕円 273">
                <a:extLst>
                  <a:ext uri="{FF2B5EF4-FFF2-40B4-BE49-F238E27FC236}">
                    <a16:creationId xmlns:a16="http://schemas.microsoft.com/office/drawing/2014/main" id="{2928F1FA-27CF-4A67-889B-AA9F7E822005}"/>
                  </a:ext>
                </a:extLst>
              </p:cNvPr>
              <p:cNvSpPr/>
              <p:nvPr/>
            </p:nvSpPr>
            <p:spPr>
              <a:xfrm rot="18814550">
                <a:off x="2726419" y="4184156"/>
                <a:ext cx="38713" cy="499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5" name="楕円 274">
                <a:extLst>
                  <a:ext uri="{FF2B5EF4-FFF2-40B4-BE49-F238E27FC236}">
                    <a16:creationId xmlns:a16="http://schemas.microsoft.com/office/drawing/2014/main" id="{842A131E-9194-4E24-BD6F-95449F78D5A9}"/>
                  </a:ext>
                </a:extLst>
              </p:cNvPr>
              <p:cNvSpPr/>
              <p:nvPr/>
            </p:nvSpPr>
            <p:spPr>
              <a:xfrm rot="18814550">
                <a:off x="2651784" y="4221079"/>
                <a:ext cx="52476" cy="6155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6" name="楕円 275">
                <a:extLst>
                  <a:ext uri="{FF2B5EF4-FFF2-40B4-BE49-F238E27FC236}">
                    <a16:creationId xmlns:a16="http://schemas.microsoft.com/office/drawing/2014/main" id="{710853D9-97E9-4E70-8C21-3F59C6205167}"/>
                  </a:ext>
                </a:extLst>
              </p:cNvPr>
              <p:cNvSpPr/>
              <p:nvPr/>
            </p:nvSpPr>
            <p:spPr>
              <a:xfrm rot="18814550">
                <a:off x="2661627" y="4224288"/>
                <a:ext cx="38713" cy="499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7" name="楕円 276">
                <a:extLst>
                  <a:ext uri="{FF2B5EF4-FFF2-40B4-BE49-F238E27FC236}">
                    <a16:creationId xmlns:a16="http://schemas.microsoft.com/office/drawing/2014/main" id="{FA62BA83-FD7E-4A34-8EBE-4E334F21DAB9}"/>
                  </a:ext>
                </a:extLst>
              </p:cNvPr>
              <p:cNvSpPr/>
              <p:nvPr/>
            </p:nvSpPr>
            <p:spPr>
              <a:xfrm rot="17809260">
                <a:off x="2552237" y="4178690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8" name="楕円 277">
                <a:extLst>
                  <a:ext uri="{FF2B5EF4-FFF2-40B4-BE49-F238E27FC236}">
                    <a16:creationId xmlns:a16="http://schemas.microsoft.com/office/drawing/2014/main" id="{83289924-AA28-4F4A-853F-BE47EBDF1E1E}"/>
                  </a:ext>
                </a:extLst>
              </p:cNvPr>
              <p:cNvSpPr/>
              <p:nvPr/>
            </p:nvSpPr>
            <p:spPr>
              <a:xfrm rot="17809260">
                <a:off x="2564066" y="4181914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9" name="楕円 278">
                <a:extLst>
                  <a:ext uri="{FF2B5EF4-FFF2-40B4-BE49-F238E27FC236}">
                    <a16:creationId xmlns:a16="http://schemas.microsoft.com/office/drawing/2014/main" id="{A750EE53-0929-448E-A00D-3A10F7FF4387}"/>
                  </a:ext>
                </a:extLst>
              </p:cNvPr>
              <p:cNvSpPr/>
              <p:nvPr/>
            </p:nvSpPr>
            <p:spPr>
              <a:xfrm rot="17389363">
                <a:off x="2452250" y="4142378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0" name="楕円 279">
                <a:extLst>
                  <a:ext uri="{FF2B5EF4-FFF2-40B4-BE49-F238E27FC236}">
                    <a16:creationId xmlns:a16="http://schemas.microsoft.com/office/drawing/2014/main" id="{FE80C2F3-4E22-4D1F-B788-166F33AD2C9B}"/>
                  </a:ext>
                </a:extLst>
              </p:cNvPr>
              <p:cNvSpPr/>
              <p:nvPr/>
            </p:nvSpPr>
            <p:spPr>
              <a:xfrm rot="17389363">
                <a:off x="2464972" y="4145447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1" name="楕円 280">
                <a:extLst>
                  <a:ext uri="{FF2B5EF4-FFF2-40B4-BE49-F238E27FC236}">
                    <a16:creationId xmlns:a16="http://schemas.microsoft.com/office/drawing/2014/main" id="{7673EFFD-E8B5-4C4A-81B2-021208A1DAB8}"/>
                  </a:ext>
                </a:extLst>
              </p:cNvPr>
              <p:cNvSpPr/>
              <p:nvPr/>
            </p:nvSpPr>
            <p:spPr>
              <a:xfrm rot="16971943">
                <a:off x="2346547" y="4126008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2" name="楕円 281">
                <a:extLst>
                  <a:ext uri="{FF2B5EF4-FFF2-40B4-BE49-F238E27FC236}">
                    <a16:creationId xmlns:a16="http://schemas.microsoft.com/office/drawing/2014/main" id="{04EF1888-08E1-40C5-84A7-78F0941554CF}"/>
                  </a:ext>
                </a:extLst>
              </p:cNvPr>
              <p:cNvSpPr/>
              <p:nvPr/>
            </p:nvSpPr>
            <p:spPr>
              <a:xfrm rot="16971943">
                <a:off x="2358616" y="4128796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3" name="楕円 282">
                <a:extLst>
                  <a:ext uri="{FF2B5EF4-FFF2-40B4-BE49-F238E27FC236}">
                    <a16:creationId xmlns:a16="http://schemas.microsoft.com/office/drawing/2014/main" id="{1B2EF7EA-0638-44DC-A9C5-18BDC9B2C1FA}"/>
                  </a:ext>
                </a:extLst>
              </p:cNvPr>
              <p:cNvSpPr/>
              <p:nvPr/>
            </p:nvSpPr>
            <p:spPr>
              <a:xfrm rot="16971943">
                <a:off x="2238863" y="4100793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4" name="楕円 283">
                <a:extLst>
                  <a:ext uri="{FF2B5EF4-FFF2-40B4-BE49-F238E27FC236}">
                    <a16:creationId xmlns:a16="http://schemas.microsoft.com/office/drawing/2014/main" id="{98CD78F1-A422-4957-956A-3AB9528B82E1}"/>
                  </a:ext>
                </a:extLst>
              </p:cNvPr>
              <p:cNvSpPr/>
              <p:nvPr/>
            </p:nvSpPr>
            <p:spPr>
              <a:xfrm rot="16971943">
                <a:off x="2249542" y="4103457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5" name="楕円 284">
                <a:extLst>
                  <a:ext uri="{FF2B5EF4-FFF2-40B4-BE49-F238E27FC236}">
                    <a16:creationId xmlns:a16="http://schemas.microsoft.com/office/drawing/2014/main" id="{31B0337F-EE1E-451F-B708-8D3E3652C96F}"/>
                  </a:ext>
                </a:extLst>
              </p:cNvPr>
              <p:cNvSpPr/>
              <p:nvPr/>
            </p:nvSpPr>
            <p:spPr>
              <a:xfrm rot="16971943">
                <a:off x="2148444" y="4081575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6" name="楕円 285">
                <a:extLst>
                  <a:ext uri="{FF2B5EF4-FFF2-40B4-BE49-F238E27FC236}">
                    <a16:creationId xmlns:a16="http://schemas.microsoft.com/office/drawing/2014/main" id="{E78522CF-9109-4F8B-9F18-F3A12E58F9B9}"/>
                  </a:ext>
                </a:extLst>
              </p:cNvPr>
              <p:cNvSpPr/>
              <p:nvPr/>
            </p:nvSpPr>
            <p:spPr>
              <a:xfrm rot="16971943">
                <a:off x="2157920" y="4083939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7" name="楕円 286">
                <a:extLst>
                  <a:ext uri="{FF2B5EF4-FFF2-40B4-BE49-F238E27FC236}">
                    <a16:creationId xmlns:a16="http://schemas.microsoft.com/office/drawing/2014/main" id="{5B22C46C-49AE-4B84-99B6-3947056D4E00}"/>
                  </a:ext>
                </a:extLst>
              </p:cNvPr>
              <p:cNvSpPr/>
              <p:nvPr/>
            </p:nvSpPr>
            <p:spPr>
              <a:xfrm rot="15196480">
                <a:off x="2084951" y="4094150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8" name="楕円 287">
                <a:extLst>
                  <a:ext uri="{FF2B5EF4-FFF2-40B4-BE49-F238E27FC236}">
                    <a16:creationId xmlns:a16="http://schemas.microsoft.com/office/drawing/2014/main" id="{745D70D3-9B44-41E8-BFDC-EE56D169F54B}"/>
                  </a:ext>
                </a:extLst>
              </p:cNvPr>
              <p:cNvSpPr/>
              <p:nvPr/>
            </p:nvSpPr>
            <p:spPr>
              <a:xfrm rot="15196480">
                <a:off x="2089263" y="4096100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9" name="楕円 288">
                <a:extLst>
                  <a:ext uri="{FF2B5EF4-FFF2-40B4-BE49-F238E27FC236}">
                    <a16:creationId xmlns:a16="http://schemas.microsoft.com/office/drawing/2014/main" id="{8E4C4799-0B7B-457B-960B-244F88C66A63}"/>
                  </a:ext>
                </a:extLst>
              </p:cNvPr>
              <p:cNvSpPr/>
              <p:nvPr/>
            </p:nvSpPr>
            <p:spPr>
              <a:xfrm rot="11031953">
                <a:off x="2045182" y="4141407"/>
                <a:ext cx="36365" cy="479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0" name="楕円 289">
                <a:extLst>
                  <a:ext uri="{FF2B5EF4-FFF2-40B4-BE49-F238E27FC236}">
                    <a16:creationId xmlns:a16="http://schemas.microsoft.com/office/drawing/2014/main" id="{CD73114B-F101-4101-9405-1E8642D75C34}"/>
                  </a:ext>
                </a:extLst>
              </p:cNvPr>
              <p:cNvSpPr/>
              <p:nvPr/>
            </p:nvSpPr>
            <p:spPr>
              <a:xfrm rot="11031953">
                <a:off x="2047137" y="4145565"/>
                <a:ext cx="26828" cy="3894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1" name="楕円 290">
                <a:extLst>
                  <a:ext uri="{FF2B5EF4-FFF2-40B4-BE49-F238E27FC236}">
                    <a16:creationId xmlns:a16="http://schemas.microsoft.com/office/drawing/2014/main" id="{6DD66AE9-1AA2-4F24-8E32-B202FF90400E}"/>
                  </a:ext>
                </a:extLst>
              </p:cNvPr>
              <p:cNvSpPr/>
              <p:nvPr/>
            </p:nvSpPr>
            <p:spPr>
              <a:xfrm rot="15562415">
                <a:off x="2223666" y="4313417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2" name="楕円 291">
                <a:extLst>
                  <a:ext uri="{FF2B5EF4-FFF2-40B4-BE49-F238E27FC236}">
                    <a16:creationId xmlns:a16="http://schemas.microsoft.com/office/drawing/2014/main" id="{4D3AF4F9-8E2A-4711-821A-551E003A4BF9}"/>
                  </a:ext>
                </a:extLst>
              </p:cNvPr>
              <p:cNvSpPr/>
              <p:nvPr/>
            </p:nvSpPr>
            <p:spPr>
              <a:xfrm rot="15562415">
                <a:off x="2232232" y="4315856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3" name="楕円 292">
                <a:extLst>
                  <a:ext uri="{FF2B5EF4-FFF2-40B4-BE49-F238E27FC236}">
                    <a16:creationId xmlns:a16="http://schemas.microsoft.com/office/drawing/2014/main" id="{FDB93790-1F2F-4A59-9764-F52B64FA9284}"/>
                  </a:ext>
                </a:extLst>
              </p:cNvPr>
              <p:cNvSpPr/>
              <p:nvPr/>
            </p:nvSpPr>
            <p:spPr>
              <a:xfrm rot="15562415">
                <a:off x="2328506" y="4284457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4" name="楕円 293">
                <a:extLst>
                  <a:ext uri="{FF2B5EF4-FFF2-40B4-BE49-F238E27FC236}">
                    <a16:creationId xmlns:a16="http://schemas.microsoft.com/office/drawing/2014/main" id="{AF735E1F-1072-4ED2-AAA7-D9238E4D03C3}"/>
                  </a:ext>
                </a:extLst>
              </p:cNvPr>
              <p:cNvSpPr/>
              <p:nvPr/>
            </p:nvSpPr>
            <p:spPr>
              <a:xfrm rot="15562415">
                <a:off x="2338223" y="4286960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5" name="楕円 294">
                <a:extLst>
                  <a:ext uri="{FF2B5EF4-FFF2-40B4-BE49-F238E27FC236}">
                    <a16:creationId xmlns:a16="http://schemas.microsoft.com/office/drawing/2014/main" id="{DB103576-328F-4E92-96AE-3114CC0F3F66}"/>
                  </a:ext>
                </a:extLst>
              </p:cNvPr>
              <p:cNvSpPr/>
              <p:nvPr/>
            </p:nvSpPr>
            <p:spPr>
              <a:xfrm rot="15979835">
                <a:off x="2445971" y="4265953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6" name="楕円 295">
                <a:extLst>
                  <a:ext uri="{FF2B5EF4-FFF2-40B4-BE49-F238E27FC236}">
                    <a16:creationId xmlns:a16="http://schemas.microsoft.com/office/drawing/2014/main" id="{9C223DF5-3DE6-48AA-8053-92122A5DDE7A}"/>
                  </a:ext>
                </a:extLst>
              </p:cNvPr>
              <p:cNvSpPr/>
              <p:nvPr/>
            </p:nvSpPr>
            <p:spPr>
              <a:xfrm rot="15979835">
                <a:off x="2456399" y="4268453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7" name="楕円 296">
                <a:extLst>
                  <a:ext uri="{FF2B5EF4-FFF2-40B4-BE49-F238E27FC236}">
                    <a16:creationId xmlns:a16="http://schemas.microsoft.com/office/drawing/2014/main" id="{57948EBB-52B5-4BC6-BB4B-FC094E24DD07}"/>
                  </a:ext>
                </a:extLst>
              </p:cNvPr>
              <p:cNvSpPr/>
              <p:nvPr/>
            </p:nvSpPr>
            <p:spPr>
              <a:xfrm rot="15562415">
                <a:off x="2140362" y="4355842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8" name="楕円 297">
                <a:extLst>
                  <a:ext uri="{FF2B5EF4-FFF2-40B4-BE49-F238E27FC236}">
                    <a16:creationId xmlns:a16="http://schemas.microsoft.com/office/drawing/2014/main" id="{740EF552-1588-4F6E-BD15-55F66AB4D2FE}"/>
                  </a:ext>
                </a:extLst>
              </p:cNvPr>
              <p:cNvSpPr/>
              <p:nvPr/>
            </p:nvSpPr>
            <p:spPr>
              <a:xfrm rot="15562415">
                <a:off x="2147963" y="4358007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楕円 298">
                <a:extLst>
                  <a:ext uri="{FF2B5EF4-FFF2-40B4-BE49-F238E27FC236}">
                    <a16:creationId xmlns:a16="http://schemas.microsoft.com/office/drawing/2014/main" id="{A994544D-DC0B-4740-816E-328E0DCEF147}"/>
                  </a:ext>
                </a:extLst>
              </p:cNvPr>
              <p:cNvSpPr/>
              <p:nvPr/>
            </p:nvSpPr>
            <p:spPr>
              <a:xfrm rot="14606389">
                <a:off x="2062583" y="4390106"/>
                <a:ext cx="55323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0" name="楕円 299">
                <a:extLst>
                  <a:ext uri="{FF2B5EF4-FFF2-40B4-BE49-F238E27FC236}">
                    <a16:creationId xmlns:a16="http://schemas.microsoft.com/office/drawing/2014/main" id="{8DFAD586-48B0-4E96-9CAC-AFE93C428D9A}"/>
                  </a:ext>
                </a:extLst>
              </p:cNvPr>
              <p:cNvSpPr/>
              <p:nvPr/>
            </p:nvSpPr>
            <p:spPr>
              <a:xfrm rot="14606389">
                <a:off x="2068327" y="4392127"/>
                <a:ext cx="40813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楕円 300">
                <a:extLst>
                  <a:ext uri="{FF2B5EF4-FFF2-40B4-BE49-F238E27FC236}">
                    <a16:creationId xmlns:a16="http://schemas.microsoft.com/office/drawing/2014/main" id="{2BFD39DA-0922-426B-8E23-0810F1FF10D2}"/>
                  </a:ext>
                </a:extLst>
              </p:cNvPr>
              <p:cNvSpPr/>
              <p:nvPr/>
            </p:nvSpPr>
            <p:spPr>
              <a:xfrm rot="13786952">
                <a:off x="2002947" y="4439034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楕円 301">
                <a:extLst>
                  <a:ext uri="{FF2B5EF4-FFF2-40B4-BE49-F238E27FC236}">
                    <a16:creationId xmlns:a16="http://schemas.microsoft.com/office/drawing/2014/main" id="{88A0D64A-0E69-4557-818A-B2A6E2B2E0F4}"/>
                  </a:ext>
                </a:extLst>
              </p:cNvPr>
              <p:cNvSpPr/>
              <p:nvPr/>
            </p:nvSpPr>
            <p:spPr>
              <a:xfrm rot="13786952">
                <a:off x="2006149" y="4441566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楕円 302">
                <a:extLst>
                  <a:ext uri="{FF2B5EF4-FFF2-40B4-BE49-F238E27FC236}">
                    <a16:creationId xmlns:a16="http://schemas.microsoft.com/office/drawing/2014/main" id="{46FF0271-39F2-49F0-AC00-1F2E36261E35}"/>
                  </a:ext>
                </a:extLst>
              </p:cNvPr>
              <p:cNvSpPr/>
              <p:nvPr/>
            </p:nvSpPr>
            <p:spPr>
              <a:xfrm rot="11545258">
                <a:off x="1970707" y="4511017"/>
                <a:ext cx="42391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楕円 303">
                <a:extLst>
                  <a:ext uri="{FF2B5EF4-FFF2-40B4-BE49-F238E27FC236}">
                    <a16:creationId xmlns:a16="http://schemas.microsoft.com/office/drawing/2014/main" id="{C2D1A011-9BFD-4129-A668-52470C9ADE0B}"/>
                  </a:ext>
                </a:extLst>
              </p:cNvPr>
              <p:cNvSpPr/>
              <p:nvPr/>
            </p:nvSpPr>
            <p:spPr>
              <a:xfrm rot="11545258">
                <a:off x="1973212" y="4514621"/>
                <a:ext cx="29146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楕円 304">
                <a:extLst>
                  <a:ext uri="{FF2B5EF4-FFF2-40B4-BE49-F238E27FC236}">
                    <a16:creationId xmlns:a16="http://schemas.microsoft.com/office/drawing/2014/main" id="{909B92B1-A4B6-437A-8355-69E5D1D8AA98}"/>
                  </a:ext>
                </a:extLst>
              </p:cNvPr>
              <p:cNvSpPr/>
              <p:nvPr/>
            </p:nvSpPr>
            <p:spPr>
              <a:xfrm rot="8697106">
                <a:off x="2004306" y="4578260"/>
                <a:ext cx="31823" cy="5057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楕円 305">
                <a:extLst>
                  <a:ext uri="{FF2B5EF4-FFF2-40B4-BE49-F238E27FC236}">
                    <a16:creationId xmlns:a16="http://schemas.microsoft.com/office/drawing/2014/main" id="{2BFE1BBB-089D-42CC-A1B6-C6A88300E981}"/>
                  </a:ext>
                </a:extLst>
              </p:cNvPr>
              <p:cNvSpPr/>
              <p:nvPr/>
            </p:nvSpPr>
            <p:spPr>
              <a:xfrm rot="8697106">
                <a:off x="2006386" y="4584597"/>
                <a:ext cx="23477" cy="410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楕円 306">
                <a:extLst>
                  <a:ext uri="{FF2B5EF4-FFF2-40B4-BE49-F238E27FC236}">
                    <a16:creationId xmlns:a16="http://schemas.microsoft.com/office/drawing/2014/main" id="{90C76D83-0C1D-4D54-8D4E-4363B675A5F1}"/>
                  </a:ext>
                </a:extLst>
              </p:cNvPr>
              <p:cNvSpPr/>
              <p:nvPr/>
            </p:nvSpPr>
            <p:spPr>
              <a:xfrm rot="6176206">
                <a:off x="2062688" y="4620552"/>
                <a:ext cx="36446" cy="4553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楕円 307">
                <a:extLst>
                  <a:ext uri="{FF2B5EF4-FFF2-40B4-BE49-F238E27FC236}">
                    <a16:creationId xmlns:a16="http://schemas.microsoft.com/office/drawing/2014/main" id="{F60B996D-20D9-4E2F-99B3-BFE59ECE29CD}"/>
                  </a:ext>
                </a:extLst>
              </p:cNvPr>
              <p:cNvSpPr/>
              <p:nvPr/>
            </p:nvSpPr>
            <p:spPr>
              <a:xfrm rot="6176206">
                <a:off x="2066676" y="4627491"/>
                <a:ext cx="26887" cy="369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楕円 308">
                <a:extLst>
                  <a:ext uri="{FF2B5EF4-FFF2-40B4-BE49-F238E27FC236}">
                    <a16:creationId xmlns:a16="http://schemas.microsoft.com/office/drawing/2014/main" id="{73502327-8608-4962-B7CB-63EA7B708CE9}"/>
                  </a:ext>
                </a:extLst>
              </p:cNvPr>
              <p:cNvSpPr/>
              <p:nvPr/>
            </p:nvSpPr>
            <p:spPr>
              <a:xfrm rot="6176206">
                <a:off x="2126894" y="4647734"/>
                <a:ext cx="34332" cy="4289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楕円 309">
                <a:extLst>
                  <a:ext uri="{FF2B5EF4-FFF2-40B4-BE49-F238E27FC236}">
                    <a16:creationId xmlns:a16="http://schemas.microsoft.com/office/drawing/2014/main" id="{D06A4E6A-8B63-4935-843D-0BAB7788C685}"/>
                  </a:ext>
                </a:extLst>
              </p:cNvPr>
              <p:cNvSpPr/>
              <p:nvPr/>
            </p:nvSpPr>
            <p:spPr>
              <a:xfrm rot="6176206">
                <a:off x="2130650" y="4654271"/>
                <a:ext cx="25327" cy="3483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楕円 310">
                <a:extLst>
                  <a:ext uri="{FF2B5EF4-FFF2-40B4-BE49-F238E27FC236}">
                    <a16:creationId xmlns:a16="http://schemas.microsoft.com/office/drawing/2014/main" id="{A8F83052-2716-4EF0-BD99-6E96FB6B219E}"/>
                  </a:ext>
                </a:extLst>
              </p:cNvPr>
              <p:cNvSpPr/>
              <p:nvPr/>
            </p:nvSpPr>
            <p:spPr>
              <a:xfrm rot="6176206">
                <a:off x="2190748" y="4662346"/>
                <a:ext cx="27105" cy="3804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2" name="楕円 311">
                <a:extLst>
                  <a:ext uri="{FF2B5EF4-FFF2-40B4-BE49-F238E27FC236}">
                    <a16:creationId xmlns:a16="http://schemas.microsoft.com/office/drawing/2014/main" id="{3A8AF38C-EC0E-4C01-9EC1-BBE65325C69A}"/>
                  </a:ext>
                </a:extLst>
              </p:cNvPr>
              <p:cNvSpPr/>
              <p:nvPr/>
            </p:nvSpPr>
            <p:spPr>
              <a:xfrm rot="6176206">
                <a:off x="2193804" y="4668000"/>
                <a:ext cx="19996" cy="308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3" name="楕円 312">
                <a:extLst>
                  <a:ext uri="{FF2B5EF4-FFF2-40B4-BE49-F238E27FC236}">
                    <a16:creationId xmlns:a16="http://schemas.microsoft.com/office/drawing/2014/main" id="{ADCC07F5-6C55-4FCA-BE68-611D611362C4}"/>
                  </a:ext>
                </a:extLst>
              </p:cNvPr>
              <p:cNvSpPr/>
              <p:nvPr/>
            </p:nvSpPr>
            <p:spPr>
              <a:xfrm rot="16399732">
                <a:off x="2563428" y="4273273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4" name="楕円 313">
                <a:extLst>
                  <a:ext uri="{FF2B5EF4-FFF2-40B4-BE49-F238E27FC236}">
                    <a16:creationId xmlns:a16="http://schemas.microsoft.com/office/drawing/2014/main" id="{06B6E5CE-0E8E-440F-803C-04257C8A52C1}"/>
                  </a:ext>
                </a:extLst>
              </p:cNvPr>
              <p:cNvSpPr/>
              <p:nvPr/>
            </p:nvSpPr>
            <p:spPr>
              <a:xfrm rot="16399732">
                <a:off x="2573271" y="4275767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5" name="楕円 314">
                <a:extLst>
                  <a:ext uri="{FF2B5EF4-FFF2-40B4-BE49-F238E27FC236}">
                    <a16:creationId xmlns:a16="http://schemas.microsoft.com/office/drawing/2014/main" id="{75A5A2AB-E482-450C-AFDB-21E06E540D81}"/>
                  </a:ext>
                </a:extLst>
              </p:cNvPr>
              <p:cNvSpPr/>
              <p:nvPr/>
            </p:nvSpPr>
            <p:spPr>
              <a:xfrm rot="17405022">
                <a:off x="2624328" y="4365108"/>
                <a:ext cx="52476" cy="6155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楕円 315">
                <a:extLst>
                  <a:ext uri="{FF2B5EF4-FFF2-40B4-BE49-F238E27FC236}">
                    <a16:creationId xmlns:a16="http://schemas.microsoft.com/office/drawing/2014/main" id="{077600B8-887E-43FC-B594-EA1E1E012824}"/>
                  </a:ext>
                </a:extLst>
              </p:cNvPr>
              <p:cNvSpPr/>
              <p:nvPr/>
            </p:nvSpPr>
            <p:spPr>
              <a:xfrm rot="17405022">
                <a:off x="2632899" y="4367349"/>
                <a:ext cx="38713" cy="499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楕円 316">
                <a:extLst>
                  <a:ext uri="{FF2B5EF4-FFF2-40B4-BE49-F238E27FC236}">
                    <a16:creationId xmlns:a16="http://schemas.microsoft.com/office/drawing/2014/main" id="{5655A51F-52E9-4D11-8DA1-A8AAEA12A564}"/>
                  </a:ext>
                </a:extLst>
              </p:cNvPr>
              <p:cNvSpPr/>
              <p:nvPr/>
            </p:nvSpPr>
            <p:spPr>
              <a:xfrm rot="16399732">
                <a:off x="2519362" y="4361755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楕円 317">
                <a:extLst>
                  <a:ext uri="{FF2B5EF4-FFF2-40B4-BE49-F238E27FC236}">
                    <a16:creationId xmlns:a16="http://schemas.microsoft.com/office/drawing/2014/main" id="{0E8E60EA-2A2D-4921-AD8C-84A8270C4BF3}"/>
                  </a:ext>
                </a:extLst>
              </p:cNvPr>
              <p:cNvSpPr/>
              <p:nvPr/>
            </p:nvSpPr>
            <p:spPr>
              <a:xfrm rot="16399732">
                <a:off x="2529205" y="4364249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楕円 318">
                <a:extLst>
                  <a:ext uri="{FF2B5EF4-FFF2-40B4-BE49-F238E27FC236}">
                    <a16:creationId xmlns:a16="http://schemas.microsoft.com/office/drawing/2014/main" id="{AEF610CF-47A6-4078-881D-A521245F97EB}"/>
                  </a:ext>
                </a:extLst>
              </p:cNvPr>
              <p:cNvSpPr/>
              <p:nvPr/>
            </p:nvSpPr>
            <p:spPr>
              <a:xfrm rot="15979835">
                <a:off x="2414248" y="4366302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楕円 319">
                <a:extLst>
                  <a:ext uri="{FF2B5EF4-FFF2-40B4-BE49-F238E27FC236}">
                    <a16:creationId xmlns:a16="http://schemas.microsoft.com/office/drawing/2014/main" id="{ED04B24D-1435-4B86-BBCB-05FA4F61DFFB}"/>
                  </a:ext>
                </a:extLst>
              </p:cNvPr>
              <p:cNvSpPr/>
              <p:nvPr/>
            </p:nvSpPr>
            <p:spPr>
              <a:xfrm rot="15979835">
                <a:off x="2424675" y="4368803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楕円 320">
                <a:extLst>
                  <a:ext uri="{FF2B5EF4-FFF2-40B4-BE49-F238E27FC236}">
                    <a16:creationId xmlns:a16="http://schemas.microsoft.com/office/drawing/2014/main" id="{67CA8EB1-CBDF-4C79-920E-E46C2CFB934D}"/>
                  </a:ext>
                </a:extLst>
              </p:cNvPr>
              <p:cNvSpPr/>
              <p:nvPr/>
            </p:nvSpPr>
            <p:spPr>
              <a:xfrm rot="15562415">
                <a:off x="2310780" y="4393425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楕円 321">
                <a:extLst>
                  <a:ext uri="{FF2B5EF4-FFF2-40B4-BE49-F238E27FC236}">
                    <a16:creationId xmlns:a16="http://schemas.microsoft.com/office/drawing/2014/main" id="{49029807-B494-476A-BCE3-28EB463179D4}"/>
                  </a:ext>
                </a:extLst>
              </p:cNvPr>
              <p:cNvSpPr/>
              <p:nvPr/>
            </p:nvSpPr>
            <p:spPr>
              <a:xfrm rot="15562415">
                <a:off x="2320497" y="4395928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楕円 322">
                <a:extLst>
                  <a:ext uri="{FF2B5EF4-FFF2-40B4-BE49-F238E27FC236}">
                    <a16:creationId xmlns:a16="http://schemas.microsoft.com/office/drawing/2014/main" id="{CD3676E6-42D6-4084-A025-E1BB3605F5AE}"/>
                  </a:ext>
                </a:extLst>
              </p:cNvPr>
              <p:cNvSpPr/>
              <p:nvPr/>
            </p:nvSpPr>
            <p:spPr>
              <a:xfrm rot="15562415">
                <a:off x="2200911" y="4415232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楕円 323">
                <a:extLst>
                  <a:ext uri="{FF2B5EF4-FFF2-40B4-BE49-F238E27FC236}">
                    <a16:creationId xmlns:a16="http://schemas.microsoft.com/office/drawing/2014/main" id="{7CE94D6B-EBD3-4E8D-BE2B-0800997BDE0B}"/>
                  </a:ext>
                </a:extLst>
              </p:cNvPr>
              <p:cNvSpPr/>
              <p:nvPr/>
            </p:nvSpPr>
            <p:spPr>
              <a:xfrm rot="15562415">
                <a:off x="2209476" y="441767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楕円 324">
                <a:extLst>
                  <a:ext uri="{FF2B5EF4-FFF2-40B4-BE49-F238E27FC236}">
                    <a16:creationId xmlns:a16="http://schemas.microsoft.com/office/drawing/2014/main" id="{48334C60-6615-47BD-8FA1-5E0AAF80705B}"/>
                  </a:ext>
                </a:extLst>
              </p:cNvPr>
              <p:cNvSpPr/>
              <p:nvPr/>
            </p:nvSpPr>
            <p:spPr>
              <a:xfrm rot="15562415">
                <a:off x="2108825" y="4435585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楕円 325">
                <a:extLst>
                  <a:ext uri="{FF2B5EF4-FFF2-40B4-BE49-F238E27FC236}">
                    <a16:creationId xmlns:a16="http://schemas.microsoft.com/office/drawing/2014/main" id="{EF667194-FFAE-4DDD-B106-BD6D93B0FD44}"/>
                  </a:ext>
                </a:extLst>
              </p:cNvPr>
              <p:cNvSpPr/>
              <p:nvPr/>
            </p:nvSpPr>
            <p:spPr>
              <a:xfrm rot="15562415">
                <a:off x="2116425" y="4437749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楕円 326">
                <a:extLst>
                  <a:ext uri="{FF2B5EF4-FFF2-40B4-BE49-F238E27FC236}">
                    <a16:creationId xmlns:a16="http://schemas.microsoft.com/office/drawing/2014/main" id="{125EEDAD-77D8-4134-98F4-CD905BF6974E}"/>
                  </a:ext>
                </a:extLst>
              </p:cNvPr>
              <p:cNvSpPr/>
              <p:nvPr/>
            </p:nvSpPr>
            <p:spPr>
              <a:xfrm rot="13786952">
                <a:off x="2052572" y="4477660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8" name="楕円 327">
                <a:extLst>
                  <a:ext uri="{FF2B5EF4-FFF2-40B4-BE49-F238E27FC236}">
                    <a16:creationId xmlns:a16="http://schemas.microsoft.com/office/drawing/2014/main" id="{5C9D8D6E-D273-47AD-A220-5E673BF23C22}"/>
                  </a:ext>
                </a:extLst>
              </p:cNvPr>
              <p:cNvSpPr/>
              <p:nvPr/>
            </p:nvSpPr>
            <p:spPr>
              <a:xfrm rot="13786952">
                <a:off x="2055774" y="4480192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9" name="楕円 328">
                <a:extLst>
                  <a:ext uri="{FF2B5EF4-FFF2-40B4-BE49-F238E27FC236}">
                    <a16:creationId xmlns:a16="http://schemas.microsoft.com/office/drawing/2014/main" id="{83DEAEDF-14EE-4CB4-9B16-33E6D73F139D}"/>
                  </a:ext>
                </a:extLst>
              </p:cNvPr>
              <p:cNvSpPr/>
              <p:nvPr/>
            </p:nvSpPr>
            <p:spPr>
              <a:xfrm rot="9622425">
                <a:off x="2034202" y="4537620"/>
                <a:ext cx="36365" cy="479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楕円 329">
                <a:extLst>
                  <a:ext uri="{FF2B5EF4-FFF2-40B4-BE49-F238E27FC236}">
                    <a16:creationId xmlns:a16="http://schemas.microsoft.com/office/drawing/2014/main" id="{C9D569F1-9AF8-4E68-89F4-7F139B047C54}"/>
                  </a:ext>
                </a:extLst>
              </p:cNvPr>
              <p:cNvSpPr/>
              <p:nvPr/>
            </p:nvSpPr>
            <p:spPr>
              <a:xfrm rot="9622425">
                <a:off x="2036252" y="4542928"/>
                <a:ext cx="26828" cy="3894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楕円 330">
                <a:extLst>
                  <a:ext uri="{FF2B5EF4-FFF2-40B4-BE49-F238E27FC236}">
                    <a16:creationId xmlns:a16="http://schemas.microsoft.com/office/drawing/2014/main" id="{E50FB37D-6C6F-4B8B-B12B-B25CA59C8DEE}"/>
                  </a:ext>
                </a:extLst>
              </p:cNvPr>
              <p:cNvSpPr/>
              <p:nvPr/>
            </p:nvSpPr>
            <p:spPr>
              <a:xfrm rot="3284690" flipH="1">
                <a:off x="3194491" y="3829068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楕円 331">
                <a:extLst>
                  <a:ext uri="{FF2B5EF4-FFF2-40B4-BE49-F238E27FC236}">
                    <a16:creationId xmlns:a16="http://schemas.microsoft.com/office/drawing/2014/main" id="{C19CF5D3-79D7-4CFD-A6F4-D13A07703E16}"/>
                  </a:ext>
                </a:extLst>
              </p:cNvPr>
              <p:cNvSpPr/>
              <p:nvPr/>
            </p:nvSpPr>
            <p:spPr>
              <a:xfrm rot="3284690" flipH="1">
                <a:off x="3200187" y="3832618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楕円 332">
                <a:extLst>
                  <a:ext uri="{FF2B5EF4-FFF2-40B4-BE49-F238E27FC236}">
                    <a16:creationId xmlns:a16="http://schemas.microsoft.com/office/drawing/2014/main" id="{9AA6048D-3BE5-4401-B35E-B5154B141A86}"/>
                  </a:ext>
                </a:extLst>
              </p:cNvPr>
              <p:cNvSpPr/>
              <p:nvPr/>
            </p:nvSpPr>
            <p:spPr>
              <a:xfrm rot="3284690" flipH="1">
                <a:off x="3096336" y="3884588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楕円 333">
                <a:extLst>
                  <a:ext uri="{FF2B5EF4-FFF2-40B4-BE49-F238E27FC236}">
                    <a16:creationId xmlns:a16="http://schemas.microsoft.com/office/drawing/2014/main" id="{EE879955-C3C9-4A98-87A6-F55D6C7765A2}"/>
                  </a:ext>
                </a:extLst>
              </p:cNvPr>
              <p:cNvSpPr/>
              <p:nvPr/>
            </p:nvSpPr>
            <p:spPr>
              <a:xfrm rot="3284690" flipH="1">
                <a:off x="3102708" y="388839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楕円 334">
                <a:extLst>
                  <a:ext uri="{FF2B5EF4-FFF2-40B4-BE49-F238E27FC236}">
                    <a16:creationId xmlns:a16="http://schemas.microsoft.com/office/drawing/2014/main" id="{2D5683F0-AE6E-4590-8397-1162C1C9799E}"/>
                  </a:ext>
                </a:extLst>
              </p:cNvPr>
              <p:cNvSpPr/>
              <p:nvPr/>
            </p:nvSpPr>
            <p:spPr>
              <a:xfrm rot="2867270" flipH="1">
                <a:off x="3001684" y="3954142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楕円 335">
                <a:extLst>
                  <a:ext uri="{FF2B5EF4-FFF2-40B4-BE49-F238E27FC236}">
                    <a16:creationId xmlns:a16="http://schemas.microsoft.com/office/drawing/2014/main" id="{75BF45D9-A686-4E6F-9392-F811792B4F03}"/>
                  </a:ext>
                </a:extLst>
              </p:cNvPr>
              <p:cNvSpPr/>
              <p:nvPr/>
            </p:nvSpPr>
            <p:spPr>
              <a:xfrm rot="2867270" flipH="1">
                <a:off x="3007562" y="395844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楕円 336">
                <a:extLst>
                  <a:ext uri="{FF2B5EF4-FFF2-40B4-BE49-F238E27FC236}">
                    <a16:creationId xmlns:a16="http://schemas.microsoft.com/office/drawing/2014/main" id="{412C9922-5B5D-4D3A-A592-5738179176B0}"/>
                  </a:ext>
                </a:extLst>
              </p:cNvPr>
              <p:cNvSpPr/>
              <p:nvPr/>
            </p:nvSpPr>
            <p:spPr>
              <a:xfrm rot="3284690" flipH="1">
                <a:off x="3286028" y="3798425"/>
                <a:ext cx="61448" cy="7053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楕円 337">
                <a:extLst>
                  <a:ext uri="{FF2B5EF4-FFF2-40B4-BE49-F238E27FC236}">
                    <a16:creationId xmlns:a16="http://schemas.microsoft.com/office/drawing/2014/main" id="{9B701F4F-1088-4409-9067-C9690EDFF123}"/>
                  </a:ext>
                </a:extLst>
              </p:cNvPr>
              <p:cNvSpPr/>
              <p:nvPr/>
            </p:nvSpPr>
            <p:spPr>
              <a:xfrm rot="3284690" flipH="1">
                <a:off x="3291083" y="3801574"/>
                <a:ext cx="45332" cy="572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楕円 338">
                <a:extLst>
                  <a:ext uri="{FF2B5EF4-FFF2-40B4-BE49-F238E27FC236}">
                    <a16:creationId xmlns:a16="http://schemas.microsoft.com/office/drawing/2014/main" id="{A1F7D3A7-A45D-4724-8409-C2EF4B461F74}"/>
                  </a:ext>
                </a:extLst>
              </p:cNvPr>
              <p:cNvSpPr/>
              <p:nvPr/>
            </p:nvSpPr>
            <p:spPr>
              <a:xfrm rot="4240716" flipH="1">
                <a:off x="3366751" y="3766092"/>
                <a:ext cx="54130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楕円 339">
                <a:extLst>
                  <a:ext uri="{FF2B5EF4-FFF2-40B4-BE49-F238E27FC236}">
                    <a16:creationId xmlns:a16="http://schemas.microsoft.com/office/drawing/2014/main" id="{06A22D9B-1B30-4A43-A5D0-09A3AA13254C}"/>
                  </a:ext>
                </a:extLst>
              </p:cNvPr>
              <p:cNvSpPr/>
              <p:nvPr/>
            </p:nvSpPr>
            <p:spPr>
              <a:xfrm rot="4240716" flipH="1">
                <a:off x="3372146" y="3768258"/>
                <a:ext cx="39934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楕円 340">
                <a:extLst>
                  <a:ext uri="{FF2B5EF4-FFF2-40B4-BE49-F238E27FC236}">
                    <a16:creationId xmlns:a16="http://schemas.microsoft.com/office/drawing/2014/main" id="{9CCC40C3-2B34-4215-931C-C6145328EE0D}"/>
                  </a:ext>
                </a:extLst>
              </p:cNvPr>
              <p:cNvSpPr/>
              <p:nvPr/>
            </p:nvSpPr>
            <p:spPr>
              <a:xfrm rot="5060153" flipH="1">
                <a:off x="3453095" y="3753813"/>
                <a:ext cx="38470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2" name="楕円 341">
                <a:extLst>
                  <a:ext uri="{FF2B5EF4-FFF2-40B4-BE49-F238E27FC236}">
                    <a16:creationId xmlns:a16="http://schemas.microsoft.com/office/drawing/2014/main" id="{1BBD37FA-91FE-4192-8779-CCBC474A7CB4}"/>
                  </a:ext>
                </a:extLst>
              </p:cNvPr>
              <p:cNvSpPr/>
              <p:nvPr/>
            </p:nvSpPr>
            <p:spPr>
              <a:xfrm rot="5060153" flipH="1">
                <a:off x="3457779" y="3755727"/>
                <a:ext cx="28380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3" name="楕円 342">
                <a:extLst>
                  <a:ext uri="{FF2B5EF4-FFF2-40B4-BE49-F238E27FC236}">
                    <a16:creationId xmlns:a16="http://schemas.microsoft.com/office/drawing/2014/main" id="{F4BCF232-15E8-4EF6-870C-6884DDF5C197}"/>
                  </a:ext>
                </a:extLst>
              </p:cNvPr>
              <p:cNvSpPr/>
              <p:nvPr/>
            </p:nvSpPr>
            <p:spPr>
              <a:xfrm rot="7301847" flipH="1">
                <a:off x="3524138" y="3781869"/>
                <a:ext cx="41477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4" name="楕円 343">
                <a:extLst>
                  <a:ext uri="{FF2B5EF4-FFF2-40B4-BE49-F238E27FC236}">
                    <a16:creationId xmlns:a16="http://schemas.microsoft.com/office/drawing/2014/main" id="{6F65463E-CFEF-441A-AF87-1BF16CC5339C}"/>
                  </a:ext>
                </a:extLst>
              </p:cNvPr>
              <p:cNvSpPr/>
              <p:nvPr/>
            </p:nvSpPr>
            <p:spPr>
              <a:xfrm rot="7301847" flipH="1">
                <a:off x="3532632" y="3782957"/>
                <a:ext cx="28518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5" name="楕円 344">
                <a:extLst>
                  <a:ext uri="{FF2B5EF4-FFF2-40B4-BE49-F238E27FC236}">
                    <a16:creationId xmlns:a16="http://schemas.microsoft.com/office/drawing/2014/main" id="{A842F2A8-778E-43A3-8F42-2108D72DBA66}"/>
                  </a:ext>
                </a:extLst>
              </p:cNvPr>
              <p:cNvSpPr/>
              <p:nvPr/>
            </p:nvSpPr>
            <p:spPr>
              <a:xfrm rot="10149999" flipH="1">
                <a:off x="3557750" y="3848315"/>
                <a:ext cx="31823" cy="4948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6" name="楕円 345">
                <a:extLst>
                  <a:ext uri="{FF2B5EF4-FFF2-40B4-BE49-F238E27FC236}">
                    <a16:creationId xmlns:a16="http://schemas.microsoft.com/office/drawing/2014/main" id="{F82AA316-6BAD-4C6F-9213-79619CA63955}"/>
                  </a:ext>
                </a:extLst>
              </p:cNvPr>
              <p:cNvSpPr/>
              <p:nvPr/>
            </p:nvSpPr>
            <p:spPr>
              <a:xfrm rot="10149999" flipH="1">
                <a:off x="3564514" y="3852585"/>
                <a:ext cx="23477" cy="4018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7" name="楕円 346">
                <a:extLst>
                  <a:ext uri="{FF2B5EF4-FFF2-40B4-BE49-F238E27FC236}">
                    <a16:creationId xmlns:a16="http://schemas.microsoft.com/office/drawing/2014/main" id="{97BFD869-8149-46A2-B5BF-1682FBD6B1AF}"/>
                  </a:ext>
                </a:extLst>
              </p:cNvPr>
              <p:cNvSpPr/>
              <p:nvPr/>
            </p:nvSpPr>
            <p:spPr>
              <a:xfrm rot="12670899" flipH="1">
                <a:off x="3542068" y="3920511"/>
                <a:ext cx="36446" cy="445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楕円 347">
                <a:extLst>
                  <a:ext uri="{FF2B5EF4-FFF2-40B4-BE49-F238E27FC236}">
                    <a16:creationId xmlns:a16="http://schemas.microsoft.com/office/drawing/2014/main" id="{CCC5F1BB-BC0F-404F-8498-5A8624797484}"/>
                  </a:ext>
                </a:extLst>
              </p:cNvPr>
              <p:cNvSpPr/>
              <p:nvPr/>
            </p:nvSpPr>
            <p:spPr>
              <a:xfrm rot="12670899" flipH="1">
                <a:off x="3549311" y="3925965"/>
                <a:ext cx="26887" cy="3618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楕円 348">
                <a:extLst>
                  <a:ext uri="{FF2B5EF4-FFF2-40B4-BE49-F238E27FC236}">
                    <a16:creationId xmlns:a16="http://schemas.microsoft.com/office/drawing/2014/main" id="{5F0A952C-0046-4EDB-851C-F1F00AD94364}"/>
                  </a:ext>
                </a:extLst>
              </p:cNvPr>
              <p:cNvSpPr/>
              <p:nvPr/>
            </p:nvSpPr>
            <p:spPr>
              <a:xfrm rot="12670899" flipH="1">
                <a:off x="3518034" y="3983723"/>
                <a:ext cx="34332" cy="4197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楕円 349">
                <a:extLst>
                  <a:ext uri="{FF2B5EF4-FFF2-40B4-BE49-F238E27FC236}">
                    <a16:creationId xmlns:a16="http://schemas.microsoft.com/office/drawing/2014/main" id="{3F46C229-9641-46A7-8FED-266B79F40033}"/>
                  </a:ext>
                </a:extLst>
              </p:cNvPr>
              <p:cNvSpPr/>
              <p:nvPr/>
            </p:nvSpPr>
            <p:spPr>
              <a:xfrm rot="12670899" flipH="1">
                <a:off x="3524858" y="3988861"/>
                <a:ext cx="25327" cy="3408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楕円 350">
                <a:extLst>
                  <a:ext uri="{FF2B5EF4-FFF2-40B4-BE49-F238E27FC236}">
                    <a16:creationId xmlns:a16="http://schemas.microsoft.com/office/drawing/2014/main" id="{CD3D76C4-783F-4AB2-A26A-1C80FBA8FCDA}"/>
                  </a:ext>
                </a:extLst>
              </p:cNvPr>
              <p:cNvSpPr/>
              <p:nvPr/>
            </p:nvSpPr>
            <p:spPr>
              <a:xfrm rot="12670899" flipH="1">
                <a:off x="3488718" y="4036614"/>
                <a:ext cx="27105" cy="3722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楕円 351">
                <a:extLst>
                  <a:ext uri="{FF2B5EF4-FFF2-40B4-BE49-F238E27FC236}">
                    <a16:creationId xmlns:a16="http://schemas.microsoft.com/office/drawing/2014/main" id="{DD540452-2541-446E-8836-D697AAA24E35}"/>
                  </a:ext>
                </a:extLst>
              </p:cNvPr>
              <p:cNvSpPr/>
              <p:nvPr/>
            </p:nvSpPr>
            <p:spPr>
              <a:xfrm rot="12670899" flipH="1">
                <a:off x="3494116" y="4041187"/>
                <a:ext cx="19996" cy="3022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楕円 352">
                <a:extLst>
                  <a:ext uri="{FF2B5EF4-FFF2-40B4-BE49-F238E27FC236}">
                    <a16:creationId xmlns:a16="http://schemas.microsoft.com/office/drawing/2014/main" id="{CF87C76E-DE3B-406D-86BC-1AE9E570B797}"/>
                  </a:ext>
                </a:extLst>
              </p:cNvPr>
              <p:cNvSpPr/>
              <p:nvPr/>
            </p:nvSpPr>
            <p:spPr>
              <a:xfrm rot="2447373" flipH="1">
                <a:off x="3024593" y="4069174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楕円 353">
                <a:extLst>
                  <a:ext uri="{FF2B5EF4-FFF2-40B4-BE49-F238E27FC236}">
                    <a16:creationId xmlns:a16="http://schemas.microsoft.com/office/drawing/2014/main" id="{B3BDECA8-D826-4932-8A78-CE9CE81DABC8}"/>
                  </a:ext>
                </a:extLst>
              </p:cNvPr>
              <p:cNvSpPr/>
              <p:nvPr/>
            </p:nvSpPr>
            <p:spPr>
              <a:xfrm rot="2447373" flipH="1">
                <a:off x="3029445" y="4073656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楕円 354">
                <a:extLst>
                  <a:ext uri="{FF2B5EF4-FFF2-40B4-BE49-F238E27FC236}">
                    <a16:creationId xmlns:a16="http://schemas.microsoft.com/office/drawing/2014/main" id="{4D2BEDB1-FAC2-444F-B05E-90C0A208ACD9}"/>
                  </a:ext>
                </a:extLst>
              </p:cNvPr>
              <p:cNvSpPr/>
              <p:nvPr/>
            </p:nvSpPr>
            <p:spPr>
              <a:xfrm rot="2867270" flipH="1">
                <a:off x="3095929" y="4000671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楕円 355">
                <a:extLst>
                  <a:ext uri="{FF2B5EF4-FFF2-40B4-BE49-F238E27FC236}">
                    <a16:creationId xmlns:a16="http://schemas.microsoft.com/office/drawing/2014/main" id="{3EF3D041-6F6C-4D32-A1E1-4D87917DA26B}"/>
                  </a:ext>
                </a:extLst>
              </p:cNvPr>
              <p:cNvSpPr/>
              <p:nvPr/>
            </p:nvSpPr>
            <p:spPr>
              <a:xfrm rot="2867270" flipH="1">
                <a:off x="3101806" y="4004974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楕円 356">
                <a:extLst>
                  <a:ext uri="{FF2B5EF4-FFF2-40B4-BE49-F238E27FC236}">
                    <a16:creationId xmlns:a16="http://schemas.microsoft.com/office/drawing/2014/main" id="{5ABAF238-580A-439D-AC33-87B412D3E8E9}"/>
                  </a:ext>
                </a:extLst>
              </p:cNvPr>
              <p:cNvSpPr/>
              <p:nvPr/>
            </p:nvSpPr>
            <p:spPr>
              <a:xfrm rot="3284690" flipH="1">
                <a:off x="3187097" y="3946818"/>
                <a:ext cx="77843" cy="864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楕円 357">
                <a:extLst>
                  <a:ext uri="{FF2B5EF4-FFF2-40B4-BE49-F238E27FC236}">
                    <a16:creationId xmlns:a16="http://schemas.microsoft.com/office/drawing/2014/main" id="{455DA4F5-7970-4B1F-B3F6-5DF9C0F17AB0}"/>
                  </a:ext>
                </a:extLst>
              </p:cNvPr>
              <p:cNvSpPr/>
              <p:nvPr/>
            </p:nvSpPr>
            <p:spPr>
              <a:xfrm rot="3284690" flipH="1">
                <a:off x="3193469" y="3950625"/>
                <a:ext cx="57427" cy="701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楕円 358">
                <a:extLst>
                  <a:ext uri="{FF2B5EF4-FFF2-40B4-BE49-F238E27FC236}">
                    <a16:creationId xmlns:a16="http://schemas.microsoft.com/office/drawing/2014/main" id="{D5CBCF78-878C-437F-9F8A-F8C69FE8E3C2}"/>
                  </a:ext>
                </a:extLst>
              </p:cNvPr>
              <p:cNvSpPr/>
              <p:nvPr/>
            </p:nvSpPr>
            <p:spPr>
              <a:xfrm rot="3284690" flipH="1">
                <a:off x="3283582" y="3882878"/>
                <a:ext cx="69251" cy="7948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0" name="楕円 359">
                <a:extLst>
                  <a:ext uri="{FF2B5EF4-FFF2-40B4-BE49-F238E27FC236}">
                    <a16:creationId xmlns:a16="http://schemas.microsoft.com/office/drawing/2014/main" id="{8562804B-346B-4974-A511-471428093A2E}"/>
                  </a:ext>
                </a:extLst>
              </p:cNvPr>
              <p:cNvSpPr/>
              <p:nvPr/>
            </p:nvSpPr>
            <p:spPr>
              <a:xfrm rot="3284690" flipH="1">
                <a:off x="3289278" y="3886428"/>
                <a:ext cx="51089" cy="6454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楕円 360">
                <a:extLst>
                  <a:ext uri="{FF2B5EF4-FFF2-40B4-BE49-F238E27FC236}">
                    <a16:creationId xmlns:a16="http://schemas.microsoft.com/office/drawing/2014/main" id="{F6871592-D381-4C58-9E59-9DE5A5EF089C}"/>
                  </a:ext>
                </a:extLst>
              </p:cNvPr>
              <p:cNvSpPr/>
              <p:nvPr/>
            </p:nvSpPr>
            <p:spPr>
              <a:xfrm rot="3284690" flipH="1">
                <a:off x="3365301" y="3830968"/>
                <a:ext cx="61448" cy="7053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楕円 361">
                <a:extLst>
                  <a:ext uri="{FF2B5EF4-FFF2-40B4-BE49-F238E27FC236}">
                    <a16:creationId xmlns:a16="http://schemas.microsoft.com/office/drawing/2014/main" id="{F912A2CC-D61E-4ED3-81C3-8E1FA6474BB7}"/>
                  </a:ext>
                </a:extLst>
              </p:cNvPr>
              <p:cNvSpPr/>
              <p:nvPr/>
            </p:nvSpPr>
            <p:spPr>
              <a:xfrm rot="3284690" flipH="1">
                <a:off x="3370356" y="3834117"/>
                <a:ext cx="45332" cy="572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楕円 362">
                <a:extLst>
                  <a:ext uri="{FF2B5EF4-FFF2-40B4-BE49-F238E27FC236}">
                    <a16:creationId xmlns:a16="http://schemas.microsoft.com/office/drawing/2014/main" id="{EBFB9EB2-18CD-40CC-83A5-D77212B6F334}"/>
                  </a:ext>
                </a:extLst>
              </p:cNvPr>
              <p:cNvSpPr/>
              <p:nvPr/>
            </p:nvSpPr>
            <p:spPr>
              <a:xfrm rot="5060153" flipH="1">
                <a:off x="3446561" y="3815009"/>
                <a:ext cx="38470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楕円 363">
                <a:extLst>
                  <a:ext uri="{FF2B5EF4-FFF2-40B4-BE49-F238E27FC236}">
                    <a16:creationId xmlns:a16="http://schemas.microsoft.com/office/drawing/2014/main" id="{1A8B7054-9653-40A4-AC16-EC80BA391C20}"/>
                  </a:ext>
                </a:extLst>
              </p:cNvPr>
              <p:cNvSpPr/>
              <p:nvPr/>
            </p:nvSpPr>
            <p:spPr>
              <a:xfrm rot="5060153" flipH="1">
                <a:off x="3451245" y="3816923"/>
                <a:ext cx="28380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楕円 364">
                <a:extLst>
                  <a:ext uri="{FF2B5EF4-FFF2-40B4-BE49-F238E27FC236}">
                    <a16:creationId xmlns:a16="http://schemas.microsoft.com/office/drawing/2014/main" id="{3C03DDA5-38FD-496D-8360-471242B1F429}"/>
                  </a:ext>
                </a:extLst>
              </p:cNvPr>
              <p:cNvSpPr/>
              <p:nvPr/>
            </p:nvSpPr>
            <p:spPr>
              <a:xfrm rot="9224680" flipH="1">
                <a:off x="3502992" y="3843381"/>
                <a:ext cx="36365" cy="4692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楕円 365">
                <a:extLst>
                  <a:ext uri="{FF2B5EF4-FFF2-40B4-BE49-F238E27FC236}">
                    <a16:creationId xmlns:a16="http://schemas.microsoft.com/office/drawing/2014/main" id="{E6B47040-C56B-4C8F-B7E9-C470EC5F8662}"/>
                  </a:ext>
                </a:extLst>
              </p:cNvPr>
              <p:cNvSpPr/>
              <p:nvPr/>
            </p:nvSpPr>
            <p:spPr>
              <a:xfrm rot="9224680" flipH="1">
                <a:off x="3510222" y="3846436"/>
                <a:ext cx="26828" cy="3810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楕円 366">
                <a:extLst>
                  <a:ext uri="{FF2B5EF4-FFF2-40B4-BE49-F238E27FC236}">
                    <a16:creationId xmlns:a16="http://schemas.microsoft.com/office/drawing/2014/main" id="{77CED615-2565-4D8D-88FE-3457E236F867}"/>
                  </a:ext>
                </a:extLst>
              </p:cNvPr>
              <p:cNvSpPr/>
              <p:nvPr/>
            </p:nvSpPr>
            <p:spPr>
              <a:xfrm rot="4628057" flipH="1">
                <a:off x="3399373" y="4016487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楕円 367">
                <a:extLst>
                  <a:ext uri="{FF2B5EF4-FFF2-40B4-BE49-F238E27FC236}">
                    <a16:creationId xmlns:a16="http://schemas.microsoft.com/office/drawing/2014/main" id="{C2234591-7883-4FA9-AE42-EF15562CA36D}"/>
                  </a:ext>
                </a:extLst>
              </p:cNvPr>
              <p:cNvSpPr/>
              <p:nvPr/>
            </p:nvSpPr>
            <p:spPr>
              <a:xfrm rot="4628057" flipH="1">
                <a:off x="3406857" y="401915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楕円 368">
                <a:extLst>
                  <a:ext uri="{FF2B5EF4-FFF2-40B4-BE49-F238E27FC236}">
                    <a16:creationId xmlns:a16="http://schemas.microsoft.com/office/drawing/2014/main" id="{9601FB82-F1D2-4B02-8116-12D18E6AD20C}"/>
                  </a:ext>
                </a:extLst>
              </p:cNvPr>
              <p:cNvSpPr/>
              <p:nvPr/>
            </p:nvSpPr>
            <p:spPr>
              <a:xfrm rot="4628057" flipH="1">
                <a:off x="3284858" y="4033137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楕円 369">
                <a:extLst>
                  <a:ext uri="{FF2B5EF4-FFF2-40B4-BE49-F238E27FC236}">
                    <a16:creationId xmlns:a16="http://schemas.microsoft.com/office/drawing/2014/main" id="{E9AD6789-BB4D-40EC-B5BF-2B9A06B4F980}"/>
                  </a:ext>
                </a:extLst>
              </p:cNvPr>
              <p:cNvSpPr/>
              <p:nvPr/>
            </p:nvSpPr>
            <p:spPr>
              <a:xfrm rot="4628057" flipH="1">
                <a:off x="3293206" y="4035925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楕円 370">
                <a:extLst>
                  <a:ext uri="{FF2B5EF4-FFF2-40B4-BE49-F238E27FC236}">
                    <a16:creationId xmlns:a16="http://schemas.microsoft.com/office/drawing/2014/main" id="{01BC7A17-808A-43E9-824C-0EA927F79FCC}"/>
                  </a:ext>
                </a:extLst>
              </p:cNvPr>
              <p:cNvSpPr/>
              <p:nvPr/>
            </p:nvSpPr>
            <p:spPr>
              <a:xfrm rot="4210637" flipH="1">
                <a:off x="3169754" y="4062991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楕円 371">
                <a:extLst>
                  <a:ext uri="{FF2B5EF4-FFF2-40B4-BE49-F238E27FC236}">
                    <a16:creationId xmlns:a16="http://schemas.microsoft.com/office/drawing/2014/main" id="{D70CF4A3-3D6D-43A9-8717-1E26B619CB41}"/>
                  </a:ext>
                </a:extLst>
              </p:cNvPr>
              <p:cNvSpPr/>
              <p:nvPr/>
            </p:nvSpPr>
            <p:spPr>
              <a:xfrm rot="4210637" flipH="1">
                <a:off x="3177448" y="4066060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3" name="楕円 372">
                <a:extLst>
                  <a:ext uri="{FF2B5EF4-FFF2-40B4-BE49-F238E27FC236}">
                    <a16:creationId xmlns:a16="http://schemas.microsoft.com/office/drawing/2014/main" id="{238101F3-BEC9-4CF6-AC01-F7A8D07ADDC5}"/>
                  </a:ext>
                </a:extLst>
              </p:cNvPr>
              <p:cNvSpPr/>
              <p:nvPr/>
            </p:nvSpPr>
            <p:spPr>
              <a:xfrm rot="4628057" flipH="1">
                <a:off x="3498340" y="4021014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楕円 373">
                <a:extLst>
                  <a:ext uri="{FF2B5EF4-FFF2-40B4-BE49-F238E27FC236}">
                    <a16:creationId xmlns:a16="http://schemas.microsoft.com/office/drawing/2014/main" id="{84766312-C7F4-4922-94F3-78364C0F53F1}"/>
                  </a:ext>
                </a:extLst>
              </p:cNvPr>
              <p:cNvSpPr/>
              <p:nvPr/>
            </p:nvSpPr>
            <p:spPr>
              <a:xfrm rot="4628057" flipH="1">
                <a:off x="3504980" y="4023377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楕円 374">
                <a:extLst>
                  <a:ext uri="{FF2B5EF4-FFF2-40B4-BE49-F238E27FC236}">
                    <a16:creationId xmlns:a16="http://schemas.microsoft.com/office/drawing/2014/main" id="{BE0736CD-6132-4CB0-8D7A-B9D336276244}"/>
                  </a:ext>
                </a:extLst>
              </p:cNvPr>
              <p:cNvSpPr/>
              <p:nvPr/>
            </p:nvSpPr>
            <p:spPr>
              <a:xfrm rot="5584083" flipH="1">
                <a:off x="3587218" y="4020624"/>
                <a:ext cx="55323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楕円 375">
                <a:extLst>
                  <a:ext uri="{FF2B5EF4-FFF2-40B4-BE49-F238E27FC236}">
                    <a16:creationId xmlns:a16="http://schemas.microsoft.com/office/drawing/2014/main" id="{1FD8C8EF-664F-4FF7-8B92-323197CDC3FD}"/>
                  </a:ext>
                </a:extLst>
              </p:cNvPr>
              <p:cNvSpPr/>
              <p:nvPr/>
            </p:nvSpPr>
            <p:spPr>
              <a:xfrm rot="5584083" flipH="1">
                <a:off x="3594337" y="4022359"/>
                <a:ext cx="40813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楕円 376">
                <a:extLst>
                  <a:ext uri="{FF2B5EF4-FFF2-40B4-BE49-F238E27FC236}">
                    <a16:creationId xmlns:a16="http://schemas.microsoft.com/office/drawing/2014/main" id="{CABA3213-677B-4686-BB69-4D3DAD7B5492}"/>
                  </a:ext>
                </a:extLst>
              </p:cNvPr>
              <p:cNvSpPr/>
              <p:nvPr/>
            </p:nvSpPr>
            <p:spPr>
              <a:xfrm rot="6403520" flipH="1">
                <a:off x="3674789" y="4038944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楕円 377">
                <a:extLst>
                  <a:ext uri="{FF2B5EF4-FFF2-40B4-BE49-F238E27FC236}">
                    <a16:creationId xmlns:a16="http://schemas.microsoft.com/office/drawing/2014/main" id="{C0BE934C-8A31-4EB2-B6C7-36291B338B45}"/>
                  </a:ext>
                </a:extLst>
              </p:cNvPr>
              <p:cNvSpPr/>
              <p:nvPr/>
            </p:nvSpPr>
            <p:spPr>
              <a:xfrm rot="6403520" flipH="1">
                <a:off x="3680788" y="4040894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楕円 378">
                <a:extLst>
                  <a:ext uri="{FF2B5EF4-FFF2-40B4-BE49-F238E27FC236}">
                    <a16:creationId xmlns:a16="http://schemas.microsoft.com/office/drawing/2014/main" id="{387221DD-130B-45F3-91B7-3626F86F6B77}"/>
                  </a:ext>
                </a:extLst>
              </p:cNvPr>
              <p:cNvSpPr/>
              <p:nvPr/>
            </p:nvSpPr>
            <p:spPr>
              <a:xfrm rot="8645214" flipH="1">
                <a:off x="3729796" y="4092785"/>
                <a:ext cx="42391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楕円 379">
                <a:extLst>
                  <a:ext uri="{FF2B5EF4-FFF2-40B4-BE49-F238E27FC236}">
                    <a16:creationId xmlns:a16="http://schemas.microsoft.com/office/drawing/2014/main" id="{AE1429FB-C7E5-45B1-AF2F-67AA88387DCE}"/>
                  </a:ext>
                </a:extLst>
              </p:cNvPr>
              <p:cNvSpPr/>
              <p:nvPr/>
            </p:nvSpPr>
            <p:spPr>
              <a:xfrm rot="8645214" flipH="1">
                <a:off x="3739731" y="4094845"/>
                <a:ext cx="29146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楕円 380">
                <a:extLst>
                  <a:ext uri="{FF2B5EF4-FFF2-40B4-BE49-F238E27FC236}">
                    <a16:creationId xmlns:a16="http://schemas.microsoft.com/office/drawing/2014/main" id="{5EED67BC-0595-4B01-A60A-399CF2E472AB}"/>
                  </a:ext>
                </a:extLst>
              </p:cNvPr>
              <p:cNvSpPr/>
              <p:nvPr/>
            </p:nvSpPr>
            <p:spPr>
              <a:xfrm rot="11493366" flipH="1">
                <a:off x="3735890" y="4165748"/>
                <a:ext cx="31823" cy="5057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楕円 381">
                <a:extLst>
                  <a:ext uri="{FF2B5EF4-FFF2-40B4-BE49-F238E27FC236}">
                    <a16:creationId xmlns:a16="http://schemas.microsoft.com/office/drawing/2014/main" id="{0A5AF4EE-2DA6-4C01-80D3-DADAAA265E9C}"/>
                  </a:ext>
                </a:extLst>
              </p:cNvPr>
              <p:cNvSpPr/>
              <p:nvPr/>
            </p:nvSpPr>
            <p:spPr>
              <a:xfrm rot="11493366" flipH="1">
                <a:off x="3742614" y="4171119"/>
                <a:ext cx="23477" cy="410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楕円 382">
                <a:extLst>
                  <a:ext uri="{FF2B5EF4-FFF2-40B4-BE49-F238E27FC236}">
                    <a16:creationId xmlns:a16="http://schemas.microsoft.com/office/drawing/2014/main" id="{394C18FE-59B8-4BAC-9F10-24EA61BF50A5}"/>
                  </a:ext>
                </a:extLst>
              </p:cNvPr>
              <p:cNvSpPr/>
              <p:nvPr/>
            </p:nvSpPr>
            <p:spPr>
              <a:xfrm rot="14014266" flipH="1">
                <a:off x="3693770" y="4228937"/>
                <a:ext cx="36446" cy="4553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楕円 383">
                <a:extLst>
                  <a:ext uri="{FF2B5EF4-FFF2-40B4-BE49-F238E27FC236}">
                    <a16:creationId xmlns:a16="http://schemas.microsoft.com/office/drawing/2014/main" id="{EB95ED15-0E5A-4890-AFE5-F295CB8F2AC8}"/>
                  </a:ext>
                </a:extLst>
              </p:cNvPr>
              <p:cNvSpPr/>
              <p:nvPr/>
            </p:nvSpPr>
            <p:spPr>
              <a:xfrm rot="14014266" flipH="1">
                <a:off x="3700336" y="4235340"/>
                <a:ext cx="26887" cy="369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楕円 384">
                <a:extLst>
                  <a:ext uri="{FF2B5EF4-FFF2-40B4-BE49-F238E27FC236}">
                    <a16:creationId xmlns:a16="http://schemas.microsoft.com/office/drawing/2014/main" id="{D1F84165-7102-4166-A045-0C63CD2886C7}"/>
                  </a:ext>
                </a:extLst>
              </p:cNvPr>
              <p:cNvSpPr/>
              <p:nvPr/>
            </p:nvSpPr>
            <p:spPr>
              <a:xfrm rot="14014266" flipH="1">
                <a:off x="3647222" y="4279148"/>
                <a:ext cx="34332" cy="4289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6" name="楕円 385">
                <a:extLst>
                  <a:ext uri="{FF2B5EF4-FFF2-40B4-BE49-F238E27FC236}">
                    <a16:creationId xmlns:a16="http://schemas.microsoft.com/office/drawing/2014/main" id="{FAA14E18-A866-4345-9CA7-52F61964971B}"/>
                  </a:ext>
                </a:extLst>
              </p:cNvPr>
              <p:cNvSpPr/>
              <p:nvPr/>
            </p:nvSpPr>
            <p:spPr>
              <a:xfrm rot="14014266" flipH="1">
                <a:off x="3653407" y="4285179"/>
                <a:ext cx="25327" cy="3483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13B9CF70-1B8E-4946-9564-044863B58DCA}"/>
                  </a:ext>
                </a:extLst>
              </p:cNvPr>
              <p:cNvSpPr/>
              <p:nvPr/>
            </p:nvSpPr>
            <p:spPr>
              <a:xfrm rot="14014266" flipH="1">
                <a:off x="3600445" y="4316763"/>
                <a:ext cx="27105" cy="3804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34B7D558-20F3-449F-9914-1F71F38EBBA7}"/>
                  </a:ext>
                </a:extLst>
              </p:cNvPr>
              <p:cNvSpPr/>
              <p:nvPr/>
            </p:nvSpPr>
            <p:spPr>
              <a:xfrm rot="14014266" flipH="1">
                <a:off x="3605285" y="4322047"/>
                <a:ext cx="19996" cy="308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9" name="楕円 388">
                <a:extLst>
                  <a:ext uri="{FF2B5EF4-FFF2-40B4-BE49-F238E27FC236}">
                    <a16:creationId xmlns:a16="http://schemas.microsoft.com/office/drawing/2014/main" id="{52F34029-4B81-4E75-80E0-D3FCF885D660}"/>
                  </a:ext>
                </a:extLst>
              </p:cNvPr>
              <p:cNvSpPr/>
              <p:nvPr/>
            </p:nvSpPr>
            <p:spPr>
              <a:xfrm rot="3790740" flipH="1">
                <a:off x="3071770" y="4115108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0" name="楕円 389">
                <a:extLst>
                  <a:ext uri="{FF2B5EF4-FFF2-40B4-BE49-F238E27FC236}">
                    <a16:creationId xmlns:a16="http://schemas.microsoft.com/office/drawing/2014/main" id="{6AFF0F1F-E895-4DDB-B2FE-367F2034EF7E}"/>
                  </a:ext>
                </a:extLst>
              </p:cNvPr>
              <p:cNvSpPr/>
              <p:nvPr/>
            </p:nvSpPr>
            <p:spPr>
              <a:xfrm rot="3790740" flipH="1">
                <a:off x="3078104" y="411833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1" name="楕円 390">
                <a:extLst>
                  <a:ext uri="{FF2B5EF4-FFF2-40B4-BE49-F238E27FC236}">
                    <a16:creationId xmlns:a16="http://schemas.microsoft.com/office/drawing/2014/main" id="{60E6F91C-BDC0-4D5C-82CC-01BB206F9BDB}"/>
                  </a:ext>
                </a:extLst>
              </p:cNvPr>
              <p:cNvSpPr/>
              <p:nvPr/>
            </p:nvSpPr>
            <p:spPr>
              <a:xfrm rot="2785450" flipH="1">
                <a:off x="3064684" y="4221079"/>
                <a:ext cx="52476" cy="6155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2" name="楕円 391">
                <a:extLst>
                  <a:ext uri="{FF2B5EF4-FFF2-40B4-BE49-F238E27FC236}">
                    <a16:creationId xmlns:a16="http://schemas.microsoft.com/office/drawing/2014/main" id="{5EA32960-1D92-4EC3-A54C-F0F241D5E3F7}"/>
                  </a:ext>
                </a:extLst>
              </p:cNvPr>
              <p:cNvSpPr/>
              <p:nvPr/>
            </p:nvSpPr>
            <p:spPr>
              <a:xfrm rot="2785450" flipH="1">
                <a:off x="3068603" y="4224288"/>
                <a:ext cx="38713" cy="499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3" name="楕円 392">
                <a:extLst>
                  <a:ext uri="{FF2B5EF4-FFF2-40B4-BE49-F238E27FC236}">
                    <a16:creationId xmlns:a16="http://schemas.microsoft.com/office/drawing/2014/main" id="{76AE5B17-5962-480B-8CC2-68ACDC60867A}"/>
                  </a:ext>
                </a:extLst>
              </p:cNvPr>
              <p:cNvSpPr/>
              <p:nvPr/>
            </p:nvSpPr>
            <p:spPr>
              <a:xfrm rot="3790740" flipH="1">
                <a:off x="3147455" y="4178690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4" name="楕円 393">
                <a:extLst>
                  <a:ext uri="{FF2B5EF4-FFF2-40B4-BE49-F238E27FC236}">
                    <a16:creationId xmlns:a16="http://schemas.microsoft.com/office/drawing/2014/main" id="{9F76F95A-2105-4A18-AEAF-CA09BC3EA0A7}"/>
                  </a:ext>
                </a:extLst>
              </p:cNvPr>
              <p:cNvSpPr/>
              <p:nvPr/>
            </p:nvSpPr>
            <p:spPr>
              <a:xfrm rot="3790740" flipH="1">
                <a:off x="3153789" y="4181914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5" name="楕円 394">
                <a:extLst>
                  <a:ext uri="{FF2B5EF4-FFF2-40B4-BE49-F238E27FC236}">
                    <a16:creationId xmlns:a16="http://schemas.microsoft.com/office/drawing/2014/main" id="{A07AC211-1FDF-4C66-9974-96E38A9EDE43}"/>
                  </a:ext>
                </a:extLst>
              </p:cNvPr>
              <p:cNvSpPr/>
              <p:nvPr/>
            </p:nvSpPr>
            <p:spPr>
              <a:xfrm rot="4210637" flipH="1">
                <a:off x="3238849" y="4142378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31F927DE-2A9B-4C68-90CC-43A826C347B4}"/>
                  </a:ext>
                </a:extLst>
              </p:cNvPr>
              <p:cNvSpPr/>
              <p:nvPr/>
            </p:nvSpPr>
            <p:spPr>
              <a:xfrm rot="4210637" flipH="1">
                <a:off x="3246544" y="4145447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7" name="楕円 396">
                <a:extLst>
                  <a:ext uri="{FF2B5EF4-FFF2-40B4-BE49-F238E27FC236}">
                    <a16:creationId xmlns:a16="http://schemas.microsoft.com/office/drawing/2014/main" id="{F01012C9-36AC-4980-B96C-F3AE565BC7D7}"/>
                  </a:ext>
                </a:extLst>
              </p:cNvPr>
              <p:cNvSpPr/>
              <p:nvPr/>
            </p:nvSpPr>
            <p:spPr>
              <a:xfrm rot="4628057" flipH="1">
                <a:off x="3344553" y="4126008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8" name="楕円 397">
                <a:extLst>
                  <a:ext uri="{FF2B5EF4-FFF2-40B4-BE49-F238E27FC236}">
                    <a16:creationId xmlns:a16="http://schemas.microsoft.com/office/drawing/2014/main" id="{AEC4E5F4-9481-420C-85A2-B9FDAF5C8EEE}"/>
                  </a:ext>
                </a:extLst>
              </p:cNvPr>
              <p:cNvSpPr/>
              <p:nvPr/>
            </p:nvSpPr>
            <p:spPr>
              <a:xfrm rot="4628057" flipH="1">
                <a:off x="3352900" y="4128796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99" name="楕円 398">
                <a:extLst>
                  <a:ext uri="{FF2B5EF4-FFF2-40B4-BE49-F238E27FC236}">
                    <a16:creationId xmlns:a16="http://schemas.microsoft.com/office/drawing/2014/main" id="{3B8E864C-C69E-425F-AD36-058BA892D0C3}"/>
                  </a:ext>
                </a:extLst>
              </p:cNvPr>
              <p:cNvSpPr/>
              <p:nvPr/>
            </p:nvSpPr>
            <p:spPr>
              <a:xfrm rot="4628057" flipH="1">
                <a:off x="3460829" y="4100793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0" name="楕円 399">
                <a:extLst>
                  <a:ext uri="{FF2B5EF4-FFF2-40B4-BE49-F238E27FC236}">
                    <a16:creationId xmlns:a16="http://schemas.microsoft.com/office/drawing/2014/main" id="{FB0895F4-BAFB-4238-8F7C-0AA1D3C6209F}"/>
                  </a:ext>
                </a:extLst>
              </p:cNvPr>
              <p:cNvSpPr/>
              <p:nvPr/>
            </p:nvSpPr>
            <p:spPr>
              <a:xfrm rot="4628057" flipH="1">
                <a:off x="3468312" y="4103457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1" name="楕円 400">
                <a:extLst>
                  <a:ext uri="{FF2B5EF4-FFF2-40B4-BE49-F238E27FC236}">
                    <a16:creationId xmlns:a16="http://schemas.microsoft.com/office/drawing/2014/main" id="{A51401C6-910A-4B80-B988-CDBD4C299AE2}"/>
                  </a:ext>
                </a:extLst>
              </p:cNvPr>
              <p:cNvSpPr/>
              <p:nvPr/>
            </p:nvSpPr>
            <p:spPr>
              <a:xfrm rot="4628057" flipH="1">
                <a:off x="3559051" y="4081575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2" name="楕円 401">
                <a:extLst>
                  <a:ext uri="{FF2B5EF4-FFF2-40B4-BE49-F238E27FC236}">
                    <a16:creationId xmlns:a16="http://schemas.microsoft.com/office/drawing/2014/main" id="{2E6A90A3-06C5-4B58-9B7F-39304A05C7DB}"/>
                  </a:ext>
                </a:extLst>
              </p:cNvPr>
              <p:cNvSpPr/>
              <p:nvPr/>
            </p:nvSpPr>
            <p:spPr>
              <a:xfrm rot="4628057" flipH="1">
                <a:off x="3565691" y="4083939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3" name="楕円 402">
                <a:extLst>
                  <a:ext uri="{FF2B5EF4-FFF2-40B4-BE49-F238E27FC236}">
                    <a16:creationId xmlns:a16="http://schemas.microsoft.com/office/drawing/2014/main" id="{57C882EC-BFA8-4646-8586-F27019BC8869}"/>
                  </a:ext>
                </a:extLst>
              </p:cNvPr>
              <p:cNvSpPr/>
              <p:nvPr/>
            </p:nvSpPr>
            <p:spPr>
              <a:xfrm rot="6403520" flipH="1">
                <a:off x="3644675" y="4094150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4" name="楕円 403">
                <a:extLst>
                  <a:ext uri="{FF2B5EF4-FFF2-40B4-BE49-F238E27FC236}">
                    <a16:creationId xmlns:a16="http://schemas.microsoft.com/office/drawing/2014/main" id="{0B451DAA-3560-45F3-A8B3-E9617B027EB1}"/>
                  </a:ext>
                </a:extLst>
              </p:cNvPr>
              <p:cNvSpPr/>
              <p:nvPr/>
            </p:nvSpPr>
            <p:spPr>
              <a:xfrm rot="6403520" flipH="1">
                <a:off x="3650674" y="4096100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5" name="楕円 404">
                <a:extLst>
                  <a:ext uri="{FF2B5EF4-FFF2-40B4-BE49-F238E27FC236}">
                    <a16:creationId xmlns:a16="http://schemas.microsoft.com/office/drawing/2014/main" id="{41117549-FBF9-439C-838E-528918285ADE}"/>
                  </a:ext>
                </a:extLst>
              </p:cNvPr>
              <p:cNvSpPr/>
              <p:nvPr/>
            </p:nvSpPr>
            <p:spPr>
              <a:xfrm rot="10568047" flipH="1">
                <a:off x="3687396" y="4141407"/>
                <a:ext cx="36365" cy="479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6" name="楕円 405">
                <a:extLst>
                  <a:ext uri="{FF2B5EF4-FFF2-40B4-BE49-F238E27FC236}">
                    <a16:creationId xmlns:a16="http://schemas.microsoft.com/office/drawing/2014/main" id="{8210E82B-6BEC-4058-B21D-91E6839ABC5E}"/>
                  </a:ext>
                </a:extLst>
              </p:cNvPr>
              <p:cNvSpPr/>
              <p:nvPr/>
            </p:nvSpPr>
            <p:spPr>
              <a:xfrm rot="10568047" flipH="1">
                <a:off x="3694978" y="4145565"/>
                <a:ext cx="26828" cy="3894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7" name="楕円 406">
                <a:extLst>
                  <a:ext uri="{FF2B5EF4-FFF2-40B4-BE49-F238E27FC236}">
                    <a16:creationId xmlns:a16="http://schemas.microsoft.com/office/drawing/2014/main" id="{FF95008D-BA00-42D1-811C-5ED300566500}"/>
                  </a:ext>
                </a:extLst>
              </p:cNvPr>
              <p:cNvSpPr/>
              <p:nvPr/>
            </p:nvSpPr>
            <p:spPr>
              <a:xfrm rot="6037585" flipH="1">
                <a:off x="3476024" y="4313417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8" name="楕円 407">
                <a:extLst>
                  <a:ext uri="{FF2B5EF4-FFF2-40B4-BE49-F238E27FC236}">
                    <a16:creationId xmlns:a16="http://schemas.microsoft.com/office/drawing/2014/main" id="{6B513295-565F-4DAE-A9AB-95235CE43644}"/>
                  </a:ext>
                </a:extLst>
              </p:cNvPr>
              <p:cNvSpPr/>
              <p:nvPr/>
            </p:nvSpPr>
            <p:spPr>
              <a:xfrm rot="6037585" flipH="1">
                <a:off x="3485621" y="4315856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9" name="楕円 408">
                <a:extLst>
                  <a:ext uri="{FF2B5EF4-FFF2-40B4-BE49-F238E27FC236}">
                    <a16:creationId xmlns:a16="http://schemas.microsoft.com/office/drawing/2014/main" id="{ADDD3265-6EA6-4262-874F-6F0CB556DA85}"/>
                  </a:ext>
                </a:extLst>
              </p:cNvPr>
              <p:cNvSpPr/>
              <p:nvPr/>
            </p:nvSpPr>
            <p:spPr>
              <a:xfrm rot="6037585" flipH="1">
                <a:off x="3362593" y="4284457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楕円 409">
                <a:extLst>
                  <a:ext uri="{FF2B5EF4-FFF2-40B4-BE49-F238E27FC236}">
                    <a16:creationId xmlns:a16="http://schemas.microsoft.com/office/drawing/2014/main" id="{1E7DDBA0-9A38-4EB2-AE23-108B64FC3954}"/>
                  </a:ext>
                </a:extLst>
              </p:cNvPr>
              <p:cNvSpPr/>
              <p:nvPr/>
            </p:nvSpPr>
            <p:spPr>
              <a:xfrm rot="6037585" flipH="1">
                <a:off x="3373292" y="4286960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楕円 410">
                <a:extLst>
                  <a:ext uri="{FF2B5EF4-FFF2-40B4-BE49-F238E27FC236}">
                    <a16:creationId xmlns:a16="http://schemas.microsoft.com/office/drawing/2014/main" id="{DC220074-F1D6-4FEC-8BB4-9F665AA4009C}"/>
                  </a:ext>
                </a:extLst>
              </p:cNvPr>
              <p:cNvSpPr/>
              <p:nvPr/>
            </p:nvSpPr>
            <p:spPr>
              <a:xfrm rot="5620165" flipH="1">
                <a:off x="3245128" y="4265953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楕円 411">
                <a:extLst>
                  <a:ext uri="{FF2B5EF4-FFF2-40B4-BE49-F238E27FC236}">
                    <a16:creationId xmlns:a16="http://schemas.microsoft.com/office/drawing/2014/main" id="{5D03F99E-FF01-4AF0-9DA4-764D964E59DB}"/>
                  </a:ext>
                </a:extLst>
              </p:cNvPr>
              <p:cNvSpPr/>
              <p:nvPr/>
            </p:nvSpPr>
            <p:spPr>
              <a:xfrm rot="5620165" flipH="1">
                <a:off x="3255116" y="4268453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3" name="楕円 412">
                <a:extLst>
                  <a:ext uri="{FF2B5EF4-FFF2-40B4-BE49-F238E27FC236}">
                    <a16:creationId xmlns:a16="http://schemas.microsoft.com/office/drawing/2014/main" id="{148EC7A0-2F31-4A98-BE67-2701B698306D}"/>
                  </a:ext>
                </a:extLst>
              </p:cNvPr>
              <p:cNvSpPr/>
              <p:nvPr/>
            </p:nvSpPr>
            <p:spPr>
              <a:xfrm rot="6037585" flipH="1">
                <a:off x="3567131" y="4355842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4" name="楕円 413">
                <a:extLst>
                  <a:ext uri="{FF2B5EF4-FFF2-40B4-BE49-F238E27FC236}">
                    <a16:creationId xmlns:a16="http://schemas.microsoft.com/office/drawing/2014/main" id="{283B85D3-C78E-449B-B4FB-2E4BA563D3A5}"/>
                  </a:ext>
                </a:extLst>
              </p:cNvPr>
              <p:cNvSpPr/>
              <p:nvPr/>
            </p:nvSpPr>
            <p:spPr>
              <a:xfrm rot="6037585" flipH="1">
                <a:off x="3575647" y="4358007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5" name="楕円 414">
                <a:extLst>
                  <a:ext uri="{FF2B5EF4-FFF2-40B4-BE49-F238E27FC236}">
                    <a16:creationId xmlns:a16="http://schemas.microsoft.com/office/drawing/2014/main" id="{70167200-BE89-425B-ACF1-8FB6C5ACAAFA}"/>
                  </a:ext>
                </a:extLst>
              </p:cNvPr>
              <p:cNvSpPr/>
              <p:nvPr/>
            </p:nvSpPr>
            <p:spPr>
              <a:xfrm rot="6993611" flipH="1">
                <a:off x="3651036" y="4390106"/>
                <a:ext cx="55323" cy="62131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6" name="楕円 415">
                <a:extLst>
                  <a:ext uri="{FF2B5EF4-FFF2-40B4-BE49-F238E27FC236}">
                    <a16:creationId xmlns:a16="http://schemas.microsoft.com/office/drawing/2014/main" id="{1E4104B9-93A5-4D49-817F-0E3B19F5785D}"/>
                  </a:ext>
                </a:extLst>
              </p:cNvPr>
              <p:cNvSpPr/>
              <p:nvPr/>
            </p:nvSpPr>
            <p:spPr>
              <a:xfrm rot="6993611" flipH="1">
                <a:off x="3659802" y="4392127"/>
                <a:ext cx="40813" cy="5045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楕円 416">
                <a:extLst>
                  <a:ext uri="{FF2B5EF4-FFF2-40B4-BE49-F238E27FC236}">
                    <a16:creationId xmlns:a16="http://schemas.microsoft.com/office/drawing/2014/main" id="{CB57FB7B-1E97-4766-8353-4687144C29E2}"/>
                  </a:ext>
                </a:extLst>
              </p:cNvPr>
              <p:cNvSpPr/>
              <p:nvPr/>
            </p:nvSpPr>
            <p:spPr>
              <a:xfrm rot="7813048" flipH="1">
                <a:off x="3726677" y="4439034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楕円 417">
                <a:extLst>
                  <a:ext uri="{FF2B5EF4-FFF2-40B4-BE49-F238E27FC236}">
                    <a16:creationId xmlns:a16="http://schemas.microsoft.com/office/drawing/2014/main" id="{F4160DED-F83D-4A9A-9F9A-C440603F7891}"/>
                  </a:ext>
                </a:extLst>
              </p:cNvPr>
              <p:cNvSpPr/>
              <p:nvPr/>
            </p:nvSpPr>
            <p:spPr>
              <a:xfrm rot="7813048" flipH="1">
                <a:off x="3733787" y="4441566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楕円 418">
                <a:extLst>
                  <a:ext uri="{FF2B5EF4-FFF2-40B4-BE49-F238E27FC236}">
                    <a16:creationId xmlns:a16="http://schemas.microsoft.com/office/drawing/2014/main" id="{36E2B387-A199-4A23-A84F-DC60FB36D74E}"/>
                  </a:ext>
                </a:extLst>
              </p:cNvPr>
              <p:cNvSpPr/>
              <p:nvPr/>
            </p:nvSpPr>
            <p:spPr>
              <a:xfrm rot="10054742" flipH="1">
                <a:off x="3755844" y="4511017"/>
                <a:ext cx="42391" cy="5070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0" name="楕円 419">
                <a:extLst>
                  <a:ext uri="{FF2B5EF4-FFF2-40B4-BE49-F238E27FC236}">
                    <a16:creationId xmlns:a16="http://schemas.microsoft.com/office/drawing/2014/main" id="{01962091-D927-4301-AF5E-B1B546262EF2}"/>
                  </a:ext>
                </a:extLst>
              </p:cNvPr>
              <p:cNvSpPr/>
              <p:nvPr/>
            </p:nvSpPr>
            <p:spPr>
              <a:xfrm rot="10054742" flipH="1">
                <a:off x="3766583" y="4514621"/>
                <a:ext cx="29146" cy="41176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1" name="楕円 420">
                <a:extLst>
                  <a:ext uri="{FF2B5EF4-FFF2-40B4-BE49-F238E27FC236}">
                    <a16:creationId xmlns:a16="http://schemas.microsoft.com/office/drawing/2014/main" id="{CDB003BA-CA31-408E-B9DD-1E376581D646}"/>
                  </a:ext>
                </a:extLst>
              </p:cNvPr>
              <p:cNvSpPr/>
              <p:nvPr/>
            </p:nvSpPr>
            <p:spPr>
              <a:xfrm rot="12902894" flipH="1">
                <a:off x="3732813" y="4578260"/>
                <a:ext cx="31823" cy="5057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2" name="楕円 421">
                <a:extLst>
                  <a:ext uri="{FF2B5EF4-FFF2-40B4-BE49-F238E27FC236}">
                    <a16:creationId xmlns:a16="http://schemas.microsoft.com/office/drawing/2014/main" id="{88FC5E01-155A-40AD-A0BE-DA64F5703A50}"/>
                  </a:ext>
                </a:extLst>
              </p:cNvPr>
              <p:cNvSpPr/>
              <p:nvPr/>
            </p:nvSpPr>
            <p:spPr>
              <a:xfrm rot="12902894" flipH="1">
                <a:off x="3739079" y="4584597"/>
                <a:ext cx="23477" cy="410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3" name="楕円 422">
                <a:extLst>
                  <a:ext uri="{FF2B5EF4-FFF2-40B4-BE49-F238E27FC236}">
                    <a16:creationId xmlns:a16="http://schemas.microsoft.com/office/drawing/2014/main" id="{7FA65A4C-41CF-442D-ABDC-113B2A25773A}"/>
                  </a:ext>
                </a:extLst>
              </p:cNvPr>
              <p:cNvSpPr/>
              <p:nvPr/>
            </p:nvSpPr>
            <p:spPr>
              <a:xfrm rot="15423794" flipH="1">
                <a:off x="3669808" y="4620552"/>
                <a:ext cx="36446" cy="4553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4" name="楕円 423">
                <a:extLst>
                  <a:ext uri="{FF2B5EF4-FFF2-40B4-BE49-F238E27FC236}">
                    <a16:creationId xmlns:a16="http://schemas.microsoft.com/office/drawing/2014/main" id="{17DFE9EA-944C-44ED-A476-F77FE6F3D318}"/>
                  </a:ext>
                </a:extLst>
              </p:cNvPr>
              <p:cNvSpPr/>
              <p:nvPr/>
            </p:nvSpPr>
            <p:spPr>
              <a:xfrm rot="15423794" flipH="1">
                <a:off x="3675379" y="4627491"/>
                <a:ext cx="26887" cy="369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楕円 424">
                <a:extLst>
                  <a:ext uri="{FF2B5EF4-FFF2-40B4-BE49-F238E27FC236}">
                    <a16:creationId xmlns:a16="http://schemas.microsoft.com/office/drawing/2014/main" id="{CB03A9EA-24CA-4387-89E9-9DC1C8F66BED}"/>
                  </a:ext>
                </a:extLst>
              </p:cNvPr>
              <p:cNvSpPr/>
              <p:nvPr/>
            </p:nvSpPr>
            <p:spPr>
              <a:xfrm rot="15423794" flipH="1">
                <a:off x="3607717" y="4647734"/>
                <a:ext cx="34332" cy="4289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楕円 425">
                <a:extLst>
                  <a:ext uri="{FF2B5EF4-FFF2-40B4-BE49-F238E27FC236}">
                    <a16:creationId xmlns:a16="http://schemas.microsoft.com/office/drawing/2014/main" id="{EE6F06B1-C929-42D1-9794-646754CE52C9}"/>
                  </a:ext>
                </a:extLst>
              </p:cNvPr>
              <p:cNvSpPr/>
              <p:nvPr/>
            </p:nvSpPr>
            <p:spPr>
              <a:xfrm rot="15423794" flipH="1">
                <a:off x="3612965" y="4654271"/>
                <a:ext cx="25327" cy="3483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楕円 426">
                <a:extLst>
                  <a:ext uri="{FF2B5EF4-FFF2-40B4-BE49-F238E27FC236}">
                    <a16:creationId xmlns:a16="http://schemas.microsoft.com/office/drawing/2014/main" id="{8E295069-E6DA-472C-B09E-BAB74171E677}"/>
                  </a:ext>
                </a:extLst>
              </p:cNvPr>
              <p:cNvSpPr/>
              <p:nvPr/>
            </p:nvSpPr>
            <p:spPr>
              <a:xfrm rot="15423794" flipH="1">
                <a:off x="3551090" y="4662346"/>
                <a:ext cx="27105" cy="3804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8" name="楕円 427">
                <a:extLst>
                  <a:ext uri="{FF2B5EF4-FFF2-40B4-BE49-F238E27FC236}">
                    <a16:creationId xmlns:a16="http://schemas.microsoft.com/office/drawing/2014/main" id="{1E12AC9B-03C5-409B-AB05-752BF4F8A213}"/>
                  </a:ext>
                </a:extLst>
              </p:cNvPr>
              <p:cNvSpPr/>
              <p:nvPr/>
            </p:nvSpPr>
            <p:spPr>
              <a:xfrm rot="15423794" flipH="1">
                <a:off x="3555143" y="4668000"/>
                <a:ext cx="19996" cy="3089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楕円 428">
                <a:extLst>
                  <a:ext uri="{FF2B5EF4-FFF2-40B4-BE49-F238E27FC236}">
                    <a16:creationId xmlns:a16="http://schemas.microsoft.com/office/drawing/2014/main" id="{B9F38391-B2F4-44F5-A115-9BD438E95EE6}"/>
                  </a:ext>
                </a:extLst>
              </p:cNvPr>
              <p:cNvSpPr/>
              <p:nvPr/>
            </p:nvSpPr>
            <p:spPr>
              <a:xfrm rot="5200268" flipH="1">
                <a:off x="3136262" y="4273273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楕円 429">
                <a:extLst>
                  <a:ext uri="{FF2B5EF4-FFF2-40B4-BE49-F238E27FC236}">
                    <a16:creationId xmlns:a16="http://schemas.microsoft.com/office/drawing/2014/main" id="{471E15F3-4431-42F2-83FD-DFB0FB64DB5D}"/>
                  </a:ext>
                </a:extLst>
              </p:cNvPr>
              <p:cNvSpPr/>
              <p:nvPr/>
            </p:nvSpPr>
            <p:spPr>
              <a:xfrm rot="5200268" flipH="1">
                <a:off x="3144582" y="4275767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楕円 430">
                <a:extLst>
                  <a:ext uri="{FF2B5EF4-FFF2-40B4-BE49-F238E27FC236}">
                    <a16:creationId xmlns:a16="http://schemas.microsoft.com/office/drawing/2014/main" id="{3FBF0101-D8ED-4284-ADAA-13F84BE527CD}"/>
                  </a:ext>
                </a:extLst>
              </p:cNvPr>
              <p:cNvSpPr/>
              <p:nvPr/>
            </p:nvSpPr>
            <p:spPr>
              <a:xfrm rot="5200268" flipH="1">
                <a:off x="3180328" y="4361755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2" name="楕円 431">
                <a:extLst>
                  <a:ext uri="{FF2B5EF4-FFF2-40B4-BE49-F238E27FC236}">
                    <a16:creationId xmlns:a16="http://schemas.microsoft.com/office/drawing/2014/main" id="{E646C6D9-384E-4436-B647-CA08743E67B3}"/>
                  </a:ext>
                </a:extLst>
              </p:cNvPr>
              <p:cNvSpPr/>
              <p:nvPr/>
            </p:nvSpPr>
            <p:spPr>
              <a:xfrm rot="5200268" flipH="1">
                <a:off x="3188648" y="4364249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3" name="楕円 432">
                <a:extLst>
                  <a:ext uri="{FF2B5EF4-FFF2-40B4-BE49-F238E27FC236}">
                    <a16:creationId xmlns:a16="http://schemas.microsoft.com/office/drawing/2014/main" id="{A8FB604A-8F3B-46C2-A29A-C5CD1B29FFAC}"/>
                  </a:ext>
                </a:extLst>
              </p:cNvPr>
              <p:cNvSpPr/>
              <p:nvPr/>
            </p:nvSpPr>
            <p:spPr>
              <a:xfrm rot="5620165" flipH="1">
                <a:off x="3276851" y="4366302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4" name="楕円 433">
                <a:extLst>
                  <a:ext uri="{FF2B5EF4-FFF2-40B4-BE49-F238E27FC236}">
                    <a16:creationId xmlns:a16="http://schemas.microsoft.com/office/drawing/2014/main" id="{3C5675AD-56DE-46E8-905E-DBE24625D9F7}"/>
                  </a:ext>
                </a:extLst>
              </p:cNvPr>
              <p:cNvSpPr/>
              <p:nvPr/>
            </p:nvSpPr>
            <p:spPr>
              <a:xfrm rot="5620165" flipH="1">
                <a:off x="3286839" y="4368803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5" name="楕円 434">
                <a:extLst>
                  <a:ext uri="{FF2B5EF4-FFF2-40B4-BE49-F238E27FC236}">
                    <a16:creationId xmlns:a16="http://schemas.microsoft.com/office/drawing/2014/main" id="{4AC84BFA-BEB6-4A72-9671-C8427783012D}"/>
                  </a:ext>
                </a:extLst>
              </p:cNvPr>
              <p:cNvSpPr/>
              <p:nvPr/>
            </p:nvSpPr>
            <p:spPr>
              <a:xfrm rot="6037585" flipH="1">
                <a:off x="3380319" y="4393425"/>
                <a:ext cx="77843" cy="88339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楕円 435">
                <a:extLst>
                  <a:ext uri="{FF2B5EF4-FFF2-40B4-BE49-F238E27FC236}">
                    <a16:creationId xmlns:a16="http://schemas.microsoft.com/office/drawing/2014/main" id="{8A0861B6-7D4B-4AF8-BB73-25471D83C9E1}"/>
                  </a:ext>
                </a:extLst>
              </p:cNvPr>
              <p:cNvSpPr/>
              <p:nvPr/>
            </p:nvSpPr>
            <p:spPr>
              <a:xfrm rot="6037585" flipH="1">
                <a:off x="3391018" y="4395928"/>
                <a:ext cx="57427" cy="717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楕円 436">
                <a:extLst>
                  <a:ext uri="{FF2B5EF4-FFF2-40B4-BE49-F238E27FC236}">
                    <a16:creationId xmlns:a16="http://schemas.microsoft.com/office/drawing/2014/main" id="{B1D583D3-1583-4E6C-B5F8-425F4679179C}"/>
                  </a:ext>
                </a:extLst>
              </p:cNvPr>
              <p:cNvSpPr/>
              <p:nvPr/>
            </p:nvSpPr>
            <p:spPr>
              <a:xfrm rot="6037585" flipH="1">
                <a:off x="3498780" y="4415232"/>
                <a:ext cx="69251" cy="81238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楕円 437">
                <a:extLst>
                  <a:ext uri="{FF2B5EF4-FFF2-40B4-BE49-F238E27FC236}">
                    <a16:creationId xmlns:a16="http://schemas.microsoft.com/office/drawing/2014/main" id="{C50EEE85-43E4-4438-93EB-F43A252E6503}"/>
                  </a:ext>
                </a:extLst>
              </p:cNvPr>
              <p:cNvSpPr/>
              <p:nvPr/>
            </p:nvSpPr>
            <p:spPr>
              <a:xfrm rot="6037585" flipH="1">
                <a:off x="3508377" y="4417671"/>
                <a:ext cx="51089" cy="659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9" name="楕円 438">
                <a:extLst>
                  <a:ext uri="{FF2B5EF4-FFF2-40B4-BE49-F238E27FC236}">
                    <a16:creationId xmlns:a16="http://schemas.microsoft.com/office/drawing/2014/main" id="{74AA4F0A-7A59-4C84-A50B-3674D4328F90}"/>
                  </a:ext>
                </a:extLst>
              </p:cNvPr>
              <p:cNvSpPr/>
              <p:nvPr/>
            </p:nvSpPr>
            <p:spPr>
              <a:xfrm rot="6037585" flipH="1">
                <a:off x="3598669" y="4435585"/>
                <a:ext cx="61448" cy="7208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楕円 439">
                <a:extLst>
                  <a:ext uri="{FF2B5EF4-FFF2-40B4-BE49-F238E27FC236}">
                    <a16:creationId xmlns:a16="http://schemas.microsoft.com/office/drawing/2014/main" id="{F96AFDC0-5634-44FB-84AE-856B8729BD98}"/>
                  </a:ext>
                </a:extLst>
              </p:cNvPr>
              <p:cNvSpPr/>
              <p:nvPr/>
            </p:nvSpPr>
            <p:spPr>
              <a:xfrm rot="6037585" flipH="1">
                <a:off x="3607185" y="4437749"/>
                <a:ext cx="45332" cy="585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楕円 440">
                <a:extLst>
                  <a:ext uri="{FF2B5EF4-FFF2-40B4-BE49-F238E27FC236}">
                    <a16:creationId xmlns:a16="http://schemas.microsoft.com/office/drawing/2014/main" id="{A846AEF0-F248-4642-8F9E-8F2CD34924E5}"/>
                  </a:ext>
                </a:extLst>
              </p:cNvPr>
              <p:cNvSpPr/>
              <p:nvPr/>
            </p:nvSpPr>
            <p:spPr>
              <a:xfrm rot="7813048" flipH="1">
                <a:off x="3677053" y="4477660"/>
                <a:ext cx="39317" cy="522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楕円 441">
                <a:extLst>
                  <a:ext uri="{FF2B5EF4-FFF2-40B4-BE49-F238E27FC236}">
                    <a16:creationId xmlns:a16="http://schemas.microsoft.com/office/drawing/2014/main" id="{3F581882-0DDA-4187-BD6C-F527D6B0A941}"/>
                  </a:ext>
                </a:extLst>
              </p:cNvPr>
              <p:cNvSpPr/>
              <p:nvPr/>
            </p:nvSpPr>
            <p:spPr>
              <a:xfrm rot="7813048" flipH="1">
                <a:off x="3684162" y="4480192"/>
                <a:ext cx="29006" cy="4243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3" name="楕円 442">
                <a:extLst>
                  <a:ext uri="{FF2B5EF4-FFF2-40B4-BE49-F238E27FC236}">
                    <a16:creationId xmlns:a16="http://schemas.microsoft.com/office/drawing/2014/main" id="{F2449E0E-3546-4951-BBC8-BA85CDA370CC}"/>
                  </a:ext>
                </a:extLst>
              </p:cNvPr>
              <p:cNvSpPr/>
              <p:nvPr/>
            </p:nvSpPr>
            <p:spPr>
              <a:xfrm rot="11977575" flipH="1">
                <a:off x="3698375" y="4537620"/>
                <a:ext cx="36365" cy="4795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4" name="楕円 443">
                <a:extLst>
                  <a:ext uri="{FF2B5EF4-FFF2-40B4-BE49-F238E27FC236}">
                    <a16:creationId xmlns:a16="http://schemas.microsoft.com/office/drawing/2014/main" id="{E7637C63-442F-48B5-9505-5D54B72E46CC}"/>
                  </a:ext>
                </a:extLst>
              </p:cNvPr>
              <p:cNvSpPr/>
              <p:nvPr/>
            </p:nvSpPr>
            <p:spPr>
              <a:xfrm rot="11977575" flipH="1">
                <a:off x="3705863" y="4542928"/>
                <a:ext cx="26828" cy="3894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20F8CB5C-D73E-4E58-BFA6-270EE9D89DBA}"/>
                  </a:ext>
                </a:extLst>
              </p:cNvPr>
              <p:cNvSpPr/>
              <p:nvPr/>
            </p:nvSpPr>
            <p:spPr>
              <a:xfrm rot="17491410">
                <a:off x="3406092" y="4574499"/>
                <a:ext cx="121693" cy="87169"/>
              </a:xfrm>
              <a:custGeom>
                <a:avLst/>
                <a:gdLst>
                  <a:gd name="connsiteX0" fmla="*/ 183356 w 185817"/>
                  <a:gd name="connsiteY0" fmla="*/ 763 h 220449"/>
                  <a:gd name="connsiteX1" fmla="*/ 91678 w 185817"/>
                  <a:gd name="connsiteY1" fmla="*/ 160612 h 220449"/>
                  <a:gd name="connsiteX2" fmla="*/ 97887 w 185817"/>
                  <a:gd name="connsiteY2" fmla="*/ 206815 h 220449"/>
                  <a:gd name="connsiteX3" fmla="*/ 103570 w 185817"/>
                  <a:gd name="connsiteY3" fmla="*/ 220449 h 220449"/>
                  <a:gd name="connsiteX4" fmla="*/ 13560 w 185817"/>
                  <a:gd name="connsiteY4" fmla="*/ 220449 h 220449"/>
                  <a:gd name="connsiteX5" fmla="*/ 3725 w 185817"/>
                  <a:gd name="connsiteY5" fmla="*/ 192827 h 220449"/>
                  <a:gd name="connsiteX6" fmla="*/ 0 w 185817"/>
                  <a:gd name="connsiteY6" fmla="*/ 160612 h 220449"/>
                  <a:gd name="connsiteX7" fmla="*/ 183356 w 185817"/>
                  <a:gd name="connsiteY7" fmla="*/ 763 h 220449"/>
                  <a:gd name="connsiteX0" fmla="*/ 183356 w 185817"/>
                  <a:gd name="connsiteY0" fmla="*/ 763 h 356870"/>
                  <a:gd name="connsiteX1" fmla="*/ 91678 w 185817"/>
                  <a:gd name="connsiteY1" fmla="*/ 160612 h 356870"/>
                  <a:gd name="connsiteX2" fmla="*/ 97887 w 185817"/>
                  <a:gd name="connsiteY2" fmla="*/ 206815 h 356870"/>
                  <a:gd name="connsiteX3" fmla="*/ 103570 w 185817"/>
                  <a:gd name="connsiteY3" fmla="*/ 220449 h 356870"/>
                  <a:gd name="connsiteX4" fmla="*/ 102565 w 185817"/>
                  <a:gd name="connsiteY4" fmla="*/ 356870 h 356870"/>
                  <a:gd name="connsiteX5" fmla="*/ 13560 w 185817"/>
                  <a:gd name="connsiteY5" fmla="*/ 220449 h 356870"/>
                  <a:gd name="connsiteX6" fmla="*/ 3725 w 185817"/>
                  <a:gd name="connsiteY6" fmla="*/ 192827 h 356870"/>
                  <a:gd name="connsiteX7" fmla="*/ 0 w 185817"/>
                  <a:gd name="connsiteY7" fmla="*/ 160612 h 356870"/>
                  <a:gd name="connsiteX8" fmla="*/ 183356 w 185817"/>
                  <a:gd name="connsiteY8" fmla="*/ 763 h 356870"/>
                  <a:gd name="connsiteX0" fmla="*/ 102565 w 222437"/>
                  <a:gd name="connsiteY0" fmla="*/ 356870 h 505143"/>
                  <a:gd name="connsiteX1" fmla="*/ 13560 w 222437"/>
                  <a:gd name="connsiteY1" fmla="*/ 220449 h 505143"/>
                  <a:gd name="connsiteX2" fmla="*/ 3725 w 222437"/>
                  <a:gd name="connsiteY2" fmla="*/ 192827 h 505143"/>
                  <a:gd name="connsiteX3" fmla="*/ 0 w 222437"/>
                  <a:gd name="connsiteY3" fmla="*/ 160612 h 505143"/>
                  <a:gd name="connsiteX4" fmla="*/ 183356 w 222437"/>
                  <a:gd name="connsiteY4" fmla="*/ 763 h 505143"/>
                  <a:gd name="connsiteX5" fmla="*/ 91678 w 222437"/>
                  <a:gd name="connsiteY5" fmla="*/ 160612 h 505143"/>
                  <a:gd name="connsiteX6" fmla="*/ 97887 w 222437"/>
                  <a:gd name="connsiteY6" fmla="*/ 206815 h 505143"/>
                  <a:gd name="connsiteX7" fmla="*/ 103570 w 222437"/>
                  <a:gd name="connsiteY7" fmla="*/ 220449 h 505143"/>
                  <a:gd name="connsiteX8" fmla="*/ 222437 w 222437"/>
                  <a:gd name="connsiteY8" fmla="*/ 505143 h 505143"/>
                  <a:gd name="connsiteX0" fmla="*/ 102565 w 185817"/>
                  <a:gd name="connsiteY0" fmla="*/ 356870 h 356870"/>
                  <a:gd name="connsiteX1" fmla="*/ 13560 w 185817"/>
                  <a:gd name="connsiteY1" fmla="*/ 220449 h 356870"/>
                  <a:gd name="connsiteX2" fmla="*/ 3725 w 185817"/>
                  <a:gd name="connsiteY2" fmla="*/ 192827 h 356870"/>
                  <a:gd name="connsiteX3" fmla="*/ 0 w 185817"/>
                  <a:gd name="connsiteY3" fmla="*/ 160612 h 356870"/>
                  <a:gd name="connsiteX4" fmla="*/ 183356 w 185817"/>
                  <a:gd name="connsiteY4" fmla="*/ 763 h 356870"/>
                  <a:gd name="connsiteX5" fmla="*/ 91678 w 185817"/>
                  <a:gd name="connsiteY5" fmla="*/ 160612 h 356870"/>
                  <a:gd name="connsiteX6" fmla="*/ 97887 w 185817"/>
                  <a:gd name="connsiteY6" fmla="*/ 206815 h 356870"/>
                  <a:gd name="connsiteX7" fmla="*/ 103570 w 185817"/>
                  <a:gd name="connsiteY7" fmla="*/ 220449 h 356870"/>
                  <a:gd name="connsiteX0" fmla="*/ 13560 w 185817"/>
                  <a:gd name="connsiteY0" fmla="*/ 220449 h 220449"/>
                  <a:gd name="connsiteX1" fmla="*/ 3725 w 185817"/>
                  <a:gd name="connsiteY1" fmla="*/ 192827 h 220449"/>
                  <a:gd name="connsiteX2" fmla="*/ 0 w 185817"/>
                  <a:gd name="connsiteY2" fmla="*/ 160612 h 220449"/>
                  <a:gd name="connsiteX3" fmla="*/ 183356 w 185817"/>
                  <a:gd name="connsiteY3" fmla="*/ 763 h 220449"/>
                  <a:gd name="connsiteX4" fmla="*/ 91678 w 185817"/>
                  <a:gd name="connsiteY4" fmla="*/ 160612 h 220449"/>
                  <a:gd name="connsiteX5" fmla="*/ 97887 w 185817"/>
                  <a:gd name="connsiteY5" fmla="*/ 206815 h 220449"/>
                  <a:gd name="connsiteX6" fmla="*/ 103570 w 185817"/>
                  <a:gd name="connsiteY6" fmla="*/ 220449 h 220449"/>
                  <a:gd name="connsiteX0" fmla="*/ 13560 w 202971"/>
                  <a:gd name="connsiteY0" fmla="*/ 124650 h 124650"/>
                  <a:gd name="connsiteX1" fmla="*/ 3725 w 202971"/>
                  <a:gd name="connsiteY1" fmla="*/ 97028 h 124650"/>
                  <a:gd name="connsiteX2" fmla="*/ 0 w 202971"/>
                  <a:gd name="connsiteY2" fmla="*/ 64813 h 124650"/>
                  <a:gd name="connsiteX3" fmla="*/ 200521 w 202971"/>
                  <a:gd name="connsiteY3" fmla="*/ 10412 h 124650"/>
                  <a:gd name="connsiteX4" fmla="*/ 91678 w 202971"/>
                  <a:gd name="connsiteY4" fmla="*/ 64813 h 124650"/>
                  <a:gd name="connsiteX5" fmla="*/ 97887 w 202971"/>
                  <a:gd name="connsiteY5" fmla="*/ 111016 h 124650"/>
                  <a:gd name="connsiteX6" fmla="*/ 103570 w 202971"/>
                  <a:gd name="connsiteY6" fmla="*/ 124650 h 124650"/>
                  <a:gd name="connsiteX0" fmla="*/ 13560 w 200521"/>
                  <a:gd name="connsiteY0" fmla="*/ 139793 h 139793"/>
                  <a:gd name="connsiteX1" fmla="*/ 3725 w 200521"/>
                  <a:gd name="connsiteY1" fmla="*/ 112171 h 139793"/>
                  <a:gd name="connsiteX2" fmla="*/ 0 w 200521"/>
                  <a:gd name="connsiteY2" fmla="*/ 79956 h 139793"/>
                  <a:gd name="connsiteX3" fmla="*/ 200521 w 200521"/>
                  <a:gd name="connsiteY3" fmla="*/ 25555 h 139793"/>
                  <a:gd name="connsiteX4" fmla="*/ 91678 w 200521"/>
                  <a:gd name="connsiteY4" fmla="*/ 79956 h 139793"/>
                  <a:gd name="connsiteX5" fmla="*/ 97887 w 200521"/>
                  <a:gd name="connsiteY5" fmla="*/ 126159 h 139793"/>
                  <a:gd name="connsiteX6" fmla="*/ 103570 w 200521"/>
                  <a:gd name="connsiteY6" fmla="*/ 139793 h 139793"/>
                  <a:gd name="connsiteX0" fmla="*/ 13560 w 200521"/>
                  <a:gd name="connsiteY0" fmla="*/ 177660 h 177660"/>
                  <a:gd name="connsiteX1" fmla="*/ 3725 w 200521"/>
                  <a:gd name="connsiteY1" fmla="*/ 150038 h 177660"/>
                  <a:gd name="connsiteX2" fmla="*/ 0 w 200521"/>
                  <a:gd name="connsiteY2" fmla="*/ 117823 h 177660"/>
                  <a:gd name="connsiteX3" fmla="*/ 200521 w 200521"/>
                  <a:gd name="connsiteY3" fmla="*/ 63422 h 177660"/>
                  <a:gd name="connsiteX4" fmla="*/ 91678 w 200521"/>
                  <a:gd name="connsiteY4" fmla="*/ 117823 h 177660"/>
                  <a:gd name="connsiteX5" fmla="*/ 97887 w 200521"/>
                  <a:gd name="connsiteY5" fmla="*/ 164026 h 177660"/>
                  <a:gd name="connsiteX6" fmla="*/ 103570 w 200521"/>
                  <a:gd name="connsiteY6" fmla="*/ 177660 h 177660"/>
                  <a:gd name="connsiteX0" fmla="*/ 13560 w 200521"/>
                  <a:gd name="connsiteY0" fmla="*/ 177662 h 177662"/>
                  <a:gd name="connsiteX1" fmla="*/ 3725 w 200521"/>
                  <a:gd name="connsiteY1" fmla="*/ 150040 h 177662"/>
                  <a:gd name="connsiteX2" fmla="*/ 0 w 200521"/>
                  <a:gd name="connsiteY2" fmla="*/ 117825 h 177662"/>
                  <a:gd name="connsiteX3" fmla="*/ 200521 w 200521"/>
                  <a:gd name="connsiteY3" fmla="*/ 63424 h 177662"/>
                  <a:gd name="connsiteX4" fmla="*/ 91678 w 200521"/>
                  <a:gd name="connsiteY4" fmla="*/ 117825 h 177662"/>
                  <a:gd name="connsiteX5" fmla="*/ 97887 w 200521"/>
                  <a:gd name="connsiteY5" fmla="*/ 164028 h 177662"/>
                  <a:gd name="connsiteX6" fmla="*/ 103570 w 200521"/>
                  <a:gd name="connsiteY6" fmla="*/ 177662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21" h="177662">
                    <a:moveTo>
                      <a:pt x="13560" y="177662"/>
                    </a:moveTo>
                    <a:lnTo>
                      <a:pt x="3725" y="150040"/>
                    </a:lnTo>
                    <a:cubicBezTo>
                      <a:pt x="1283" y="139635"/>
                      <a:pt x="0" y="128861"/>
                      <a:pt x="0" y="117825"/>
                    </a:cubicBezTo>
                    <a:cubicBezTo>
                      <a:pt x="11580" y="-77689"/>
                      <a:pt x="200840" y="19072"/>
                      <a:pt x="200521" y="63424"/>
                    </a:cubicBezTo>
                    <a:cubicBezTo>
                      <a:pt x="200202" y="107776"/>
                      <a:pt x="109958" y="46472"/>
                      <a:pt x="91678" y="117825"/>
                    </a:cubicBezTo>
                    <a:cubicBezTo>
                      <a:pt x="85733" y="141029"/>
                      <a:pt x="93801" y="149042"/>
                      <a:pt x="97887" y="164028"/>
                    </a:cubicBezTo>
                    <a:lnTo>
                      <a:pt x="103570" y="177662"/>
                    </a:lnTo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6" name="楕円 445">
                <a:extLst>
                  <a:ext uri="{FF2B5EF4-FFF2-40B4-BE49-F238E27FC236}">
                    <a16:creationId xmlns:a16="http://schemas.microsoft.com/office/drawing/2014/main" id="{4C8EB9A4-A989-4736-8FE9-B0C48FA5882B}"/>
                  </a:ext>
                </a:extLst>
              </p:cNvPr>
              <p:cNvSpPr/>
              <p:nvPr/>
            </p:nvSpPr>
            <p:spPr>
              <a:xfrm rot="13337624">
                <a:off x="2441057" y="4556001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楕円 446">
                <a:extLst>
                  <a:ext uri="{FF2B5EF4-FFF2-40B4-BE49-F238E27FC236}">
                    <a16:creationId xmlns:a16="http://schemas.microsoft.com/office/drawing/2014/main" id="{76107602-4609-4FE2-A335-D4B9C4CB6400}"/>
                  </a:ext>
                </a:extLst>
              </p:cNvPr>
              <p:cNvSpPr/>
              <p:nvPr/>
            </p:nvSpPr>
            <p:spPr>
              <a:xfrm rot="13337624">
                <a:off x="2445209" y="4558938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楕円 447">
                <a:extLst>
                  <a:ext uri="{FF2B5EF4-FFF2-40B4-BE49-F238E27FC236}">
                    <a16:creationId xmlns:a16="http://schemas.microsoft.com/office/drawing/2014/main" id="{950FB0E9-C2A9-4D31-9619-1482A50D9E36}"/>
                  </a:ext>
                </a:extLst>
              </p:cNvPr>
              <p:cNvSpPr/>
              <p:nvPr/>
            </p:nvSpPr>
            <p:spPr>
              <a:xfrm rot="13337624">
                <a:off x="2492653" y="4488261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楕円 448">
                <a:extLst>
                  <a:ext uri="{FF2B5EF4-FFF2-40B4-BE49-F238E27FC236}">
                    <a16:creationId xmlns:a16="http://schemas.microsoft.com/office/drawing/2014/main" id="{2B35155B-4D6E-48EB-97E0-46AF583ADF81}"/>
                  </a:ext>
                </a:extLst>
              </p:cNvPr>
              <p:cNvSpPr/>
              <p:nvPr/>
            </p:nvSpPr>
            <p:spPr>
              <a:xfrm rot="13337624">
                <a:off x="2497394" y="4491334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0" name="楕円 449">
                <a:extLst>
                  <a:ext uri="{FF2B5EF4-FFF2-40B4-BE49-F238E27FC236}">
                    <a16:creationId xmlns:a16="http://schemas.microsoft.com/office/drawing/2014/main" id="{26B28D64-EE23-4786-8658-D63D4ECFB67E}"/>
                  </a:ext>
                </a:extLst>
              </p:cNvPr>
              <p:cNvSpPr/>
              <p:nvPr/>
            </p:nvSpPr>
            <p:spPr>
              <a:xfrm rot="13755044">
                <a:off x="2555743" y="4423592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楕円 450">
                <a:extLst>
                  <a:ext uri="{FF2B5EF4-FFF2-40B4-BE49-F238E27FC236}">
                    <a16:creationId xmlns:a16="http://schemas.microsoft.com/office/drawing/2014/main" id="{C5559753-272D-44BA-ABD6-C37CED890BB6}"/>
                  </a:ext>
                </a:extLst>
              </p:cNvPr>
              <p:cNvSpPr/>
              <p:nvPr/>
            </p:nvSpPr>
            <p:spPr>
              <a:xfrm rot="13755044">
                <a:off x="2560916" y="4426339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楕円 451">
                <a:extLst>
                  <a:ext uri="{FF2B5EF4-FFF2-40B4-BE49-F238E27FC236}">
                    <a16:creationId xmlns:a16="http://schemas.microsoft.com/office/drawing/2014/main" id="{964CA174-01E9-429E-BFD8-D6BF30187A50}"/>
                  </a:ext>
                </a:extLst>
              </p:cNvPr>
              <p:cNvSpPr/>
              <p:nvPr/>
            </p:nvSpPr>
            <p:spPr>
              <a:xfrm rot="13337624">
                <a:off x="2408247" y="4622016"/>
                <a:ext cx="46382" cy="550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楕円 452">
                <a:extLst>
                  <a:ext uri="{FF2B5EF4-FFF2-40B4-BE49-F238E27FC236}">
                    <a16:creationId xmlns:a16="http://schemas.microsoft.com/office/drawing/2014/main" id="{D046C2FC-5B28-4EF6-BAE6-FC1DAA95105F}"/>
                  </a:ext>
                </a:extLst>
              </p:cNvPr>
              <p:cNvSpPr/>
              <p:nvPr/>
            </p:nvSpPr>
            <p:spPr>
              <a:xfrm rot="13337624">
                <a:off x="2411932" y="4624622"/>
                <a:ext cx="34217" cy="4469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4" name="楕円 453">
                <a:extLst>
                  <a:ext uri="{FF2B5EF4-FFF2-40B4-BE49-F238E27FC236}">
                    <a16:creationId xmlns:a16="http://schemas.microsoft.com/office/drawing/2014/main" id="{61B4784A-B525-4939-BAE8-BC24D9B21B9C}"/>
                  </a:ext>
                </a:extLst>
              </p:cNvPr>
              <p:cNvSpPr/>
              <p:nvPr/>
            </p:nvSpPr>
            <p:spPr>
              <a:xfrm rot="12381598">
                <a:off x="2374507" y="4680552"/>
                <a:ext cx="42238" cy="4689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5" name="楕円 454">
                <a:extLst>
                  <a:ext uri="{FF2B5EF4-FFF2-40B4-BE49-F238E27FC236}">
                    <a16:creationId xmlns:a16="http://schemas.microsoft.com/office/drawing/2014/main" id="{F573C852-E2DC-41A8-A0A4-464EDA731ED2}"/>
                  </a:ext>
                </a:extLst>
              </p:cNvPr>
              <p:cNvSpPr/>
              <p:nvPr/>
            </p:nvSpPr>
            <p:spPr>
              <a:xfrm rot="12381598">
                <a:off x="2377371" y="4683351"/>
                <a:ext cx="31160" cy="3808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6" name="楕円 455">
                <a:extLst>
                  <a:ext uri="{FF2B5EF4-FFF2-40B4-BE49-F238E27FC236}">
                    <a16:creationId xmlns:a16="http://schemas.microsoft.com/office/drawing/2014/main" id="{290B9C8C-467D-4F4F-A34E-F8AC4D8A1E46}"/>
                  </a:ext>
                </a:extLst>
              </p:cNvPr>
              <p:cNvSpPr/>
              <p:nvPr/>
            </p:nvSpPr>
            <p:spPr>
              <a:xfrm rot="11562161">
                <a:off x="2359613" y="4741579"/>
                <a:ext cx="30018" cy="394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7" name="楕円 456">
                <a:extLst>
                  <a:ext uri="{FF2B5EF4-FFF2-40B4-BE49-F238E27FC236}">
                    <a16:creationId xmlns:a16="http://schemas.microsoft.com/office/drawing/2014/main" id="{EB007B43-F7F1-4630-931B-93CA597B879B}"/>
                  </a:ext>
                </a:extLst>
              </p:cNvPr>
              <p:cNvSpPr/>
              <p:nvPr/>
            </p:nvSpPr>
            <p:spPr>
              <a:xfrm rot="11562161">
                <a:off x="2361265" y="4744744"/>
                <a:ext cx="22145" cy="3203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8" name="楕円 457">
                <a:extLst>
                  <a:ext uri="{FF2B5EF4-FFF2-40B4-BE49-F238E27FC236}">
                    <a16:creationId xmlns:a16="http://schemas.microsoft.com/office/drawing/2014/main" id="{E22B885F-5D23-4617-9EF1-3B2C3BCB5CB4}"/>
                  </a:ext>
                </a:extLst>
              </p:cNvPr>
              <p:cNvSpPr/>
              <p:nvPr/>
            </p:nvSpPr>
            <p:spPr>
              <a:xfrm rot="9320467">
                <a:off x="2372458" y="4799008"/>
                <a:ext cx="32365" cy="3827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9" name="楕円 458">
                <a:extLst>
                  <a:ext uri="{FF2B5EF4-FFF2-40B4-BE49-F238E27FC236}">
                    <a16:creationId xmlns:a16="http://schemas.microsoft.com/office/drawing/2014/main" id="{6A437040-B427-4B42-AB6B-64327E0ED3C6}"/>
                  </a:ext>
                </a:extLst>
              </p:cNvPr>
              <p:cNvSpPr/>
              <p:nvPr/>
            </p:nvSpPr>
            <p:spPr>
              <a:xfrm rot="9320467">
                <a:off x="2374472" y="4803783"/>
                <a:ext cx="22253" cy="3108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0" name="楕円 459">
                <a:extLst>
                  <a:ext uri="{FF2B5EF4-FFF2-40B4-BE49-F238E27FC236}">
                    <a16:creationId xmlns:a16="http://schemas.microsoft.com/office/drawing/2014/main" id="{99E5F480-8EBF-4BA4-9485-CFCF284C6855}"/>
                  </a:ext>
                </a:extLst>
              </p:cNvPr>
              <p:cNvSpPr/>
              <p:nvPr/>
            </p:nvSpPr>
            <p:spPr>
              <a:xfrm rot="6472315">
                <a:off x="2424769" y="4826360"/>
                <a:ext cx="24020" cy="3861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1" name="楕円 460">
                <a:extLst>
                  <a:ext uri="{FF2B5EF4-FFF2-40B4-BE49-F238E27FC236}">
                    <a16:creationId xmlns:a16="http://schemas.microsoft.com/office/drawing/2014/main" id="{5F0A3928-664B-48B7-BA21-A767913556B0}"/>
                  </a:ext>
                </a:extLst>
              </p:cNvPr>
              <p:cNvSpPr/>
              <p:nvPr/>
            </p:nvSpPr>
            <p:spPr>
              <a:xfrm rot="6472315">
                <a:off x="2427372" y="4831896"/>
                <a:ext cx="17721" cy="3135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2" name="楕円 461">
                <a:extLst>
                  <a:ext uri="{FF2B5EF4-FFF2-40B4-BE49-F238E27FC236}">
                    <a16:creationId xmlns:a16="http://schemas.microsoft.com/office/drawing/2014/main" id="{A5911AF2-A5F4-4C4F-9071-EC05BC20F76C}"/>
                  </a:ext>
                </a:extLst>
              </p:cNvPr>
              <p:cNvSpPr/>
              <p:nvPr/>
            </p:nvSpPr>
            <p:spPr>
              <a:xfrm rot="3951415">
                <a:off x="2478301" y="4824557"/>
                <a:ext cx="27510" cy="3476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3" name="楕円 462">
                <a:extLst>
                  <a:ext uri="{FF2B5EF4-FFF2-40B4-BE49-F238E27FC236}">
                    <a16:creationId xmlns:a16="http://schemas.microsoft.com/office/drawing/2014/main" id="{8CE9658F-5032-47E3-8264-FF4093023AC6}"/>
                  </a:ext>
                </a:extLst>
              </p:cNvPr>
              <p:cNvSpPr/>
              <p:nvPr/>
            </p:nvSpPr>
            <p:spPr>
              <a:xfrm rot="3951415">
                <a:off x="2482648" y="4829786"/>
                <a:ext cx="20295" cy="2823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4" name="楕円 463">
                <a:extLst>
                  <a:ext uri="{FF2B5EF4-FFF2-40B4-BE49-F238E27FC236}">
                    <a16:creationId xmlns:a16="http://schemas.microsoft.com/office/drawing/2014/main" id="{DCEBD9D9-4239-4C42-B43F-F5E6E626107A}"/>
                  </a:ext>
                </a:extLst>
              </p:cNvPr>
              <p:cNvSpPr/>
              <p:nvPr/>
            </p:nvSpPr>
            <p:spPr>
              <a:xfrm rot="3951415">
                <a:off x="2529476" y="4812349"/>
                <a:ext cx="25914" cy="3275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5" name="楕円 464">
                <a:extLst>
                  <a:ext uri="{FF2B5EF4-FFF2-40B4-BE49-F238E27FC236}">
                    <a16:creationId xmlns:a16="http://schemas.microsoft.com/office/drawing/2014/main" id="{54A36104-22A6-45B8-8C75-E337A1EEE44C}"/>
                  </a:ext>
                </a:extLst>
              </p:cNvPr>
              <p:cNvSpPr/>
              <p:nvPr/>
            </p:nvSpPr>
            <p:spPr>
              <a:xfrm rot="3951415">
                <a:off x="2533571" y="4817275"/>
                <a:ext cx="19118" cy="2659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6" name="楕円 465">
                <a:extLst>
                  <a:ext uri="{FF2B5EF4-FFF2-40B4-BE49-F238E27FC236}">
                    <a16:creationId xmlns:a16="http://schemas.microsoft.com/office/drawing/2014/main" id="{951623BF-D3B5-4DBF-BA88-C72D6EBE963D}"/>
                  </a:ext>
                </a:extLst>
              </p:cNvPr>
              <p:cNvSpPr/>
              <p:nvPr/>
            </p:nvSpPr>
            <p:spPr>
              <a:xfrm rot="3951415">
                <a:off x="2574521" y="4794081"/>
                <a:ext cx="20459" cy="290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7" name="楕円 466">
                <a:extLst>
                  <a:ext uri="{FF2B5EF4-FFF2-40B4-BE49-F238E27FC236}">
                    <a16:creationId xmlns:a16="http://schemas.microsoft.com/office/drawing/2014/main" id="{B42B0715-C0FA-4264-9B6C-F2D87FAD358B}"/>
                  </a:ext>
                </a:extLst>
              </p:cNvPr>
              <p:cNvSpPr/>
              <p:nvPr/>
            </p:nvSpPr>
            <p:spPr>
              <a:xfrm rot="3951415">
                <a:off x="2577857" y="4798289"/>
                <a:ext cx="15093" cy="2358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8" name="楕円 467">
                <a:extLst>
                  <a:ext uri="{FF2B5EF4-FFF2-40B4-BE49-F238E27FC236}">
                    <a16:creationId xmlns:a16="http://schemas.microsoft.com/office/drawing/2014/main" id="{FA122DAF-4C03-4AA8-9C02-08DA8B8E7603}"/>
                  </a:ext>
                </a:extLst>
              </p:cNvPr>
              <p:cNvSpPr/>
              <p:nvPr/>
            </p:nvSpPr>
            <p:spPr>
              <a:xfrm rot="14174941">
                <a:off x="2643506" y="4450328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9" name="楕円 468">
                <a:extLst>
                  <a:ext uri="{FF2B5EF4-FFF2-40B4-BE49-F238E27FC236}">
                    <a16:creationId xmlns:a16="http://schemas.microsoft.com/office/drawing/2014/main" id="{47D20172-573F-41FC-974C-8EF69C8BD0AA}"/>
                  </a:ext>
                </a:extLst>
              </p:cNvPr>
              <p:cNvSpPr/>
              <p:nvPr/>
            </p:nvSpPr>
            <p:spPr>
              <a:xfrm rot="14174941">
                <a:off x="2648463" y="4452716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0" name="楕円 469">
                <a:extLst>
                  <a:ext uri="{FF2B5EF4-FFF2-40B4-BE49-F238E27FC236}">
                    <a16:creationId xmlns:a16="http://schemas.microsoft.com/office/drawing/2014/main" id="{3BE3BC34-C355-4911-ACA5-4131B7CD660A}"/>
                  </a:ext>
                </a:extLst>
              </p:cNvPr>
              <p:cNvSpPr/>
              <p:nvPr/>
            </p:nvSpPr>
            <p:spPr>
              <a:xfrm rot="13755044">
                <a:off x="2582536" y="4498438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1" name="楕円 470">
                <a:extLst>
                  <a:ext uri="{FF2B5EF4-FFF2-40B4-BE49-F238E27FC236}">
                    <a16:creationId xmlns:a16="http://schemas.microsoft.com/office/drawing/2014/main" id="{C9377EE4-DEBD-4456-B2A0-9CD223481A9A}"/>
                  </a:ext>
                </a:extLst>
              </p:cNvPr>
              <p:cNvSpPr/>
              <p:nvPr/>
            </p:nvSpPr>
            <p:spPr>
              <a:xfrm rot="13755044">
                <a:off x="2587709" y="4501185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2" name="楕円 471">
                <a:extLst>
                  <a:ext uri="{FF2B5EF4-FFF2-40B4-BE49-F238E27FC236}">
                    <a16:creationId xmlns:a16="http://schemas.microsoft.com/office/drawing/2014/main" id="{91428926-A74E-4420-BD00-4B574D4E904D}"/>
                  </a:ext>
                </a:extLst>
              </p:cNvPr>
              <p:cNvSpPr/>
              <p:nvPr/>
            </p:nvSpPr>
            <p:spPr>
              <a:xfrm rot="13337624">
                <a:off x="2531940" y="4561915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3" name="楕円 472">
                <a:extLst>
                  <a:ext uri="{FF2B5EF4-FFF2-40B4-BE49-F238E27FC236}">
                    <a16:creationId xmlns:a16="http://schemas.microsoft.com/office/drawing/2014/main" id="{2D0AB1DD-254A-477D-B782-9C86BDDBB052}"/>
                  </a:ext>
                </a:extLst>
              </p:cNvPr>
              <p:cNvSpPr/>
              <p:nvPr/>
            </p:nvSpPr>
            <p:spPr>
              <a:xfrm rot="13337624">
                <a:off x="2536680" y="4564988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4" name="楕円 473">
                <a:extLst>
                  <a:ext uri="{FF2B5EF4-FFF2-40B4-BE49-F238E27FC236}">
                    <a16:creationId xmlns:a16="http://schemas.microsoft.com/office/drawing/2014/main" id="{52B7CBE4-34CD-4A1D-8DCB-F32B80A1F587}"/>
                  </a:ext>
                </a:extLst>
              </p:cNvPr>
              <p:cNvSpPr/>
              <p:nvPr/>
            </p:nvSpPr>
            <p:spPr>
              <a:xfrm rot="13337624">
                <a:off x="2473989" y="4627643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5" name="楕円 474">
                <a:extLst>
                  <a:ext uri="{FF2B5EF4-FFF2-40B4-BE49-F238E27FC236}">
                    <a16:creationId xmlns:a16="http://schemas.microsoft.com/office/drawing/2014/main" id="{02C4F7BF-6167-4960-90E4-B361DA73C394}"/>
                  </a:ext>
                </a:extLst>
              </p:cNvPr>
              <p:cNvSpPr/>
              <p:nvPr/>
            </p:nvSpPr>
            <p:spPr>
              <a:xfrm rot="13337624">
                <a:off x="2478142" y="4630580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6" name="楕円 475">
                <a:extLst>
                  <a:ext uri="{FF2B5EF4-FFF2-40B4-BE49-F238E27FC236}">
                    <a16:creationId xmlns:a16="http://schemas.microsoft.com/office/drawing/2014/main" id="{1322EFEC-4624-4949-A7A7-5E2C77DD39C6}"/>
                  </a:ext>
                </a:extLst>
              </p:cNvPr>
              <p:cNvSpPr/>
              <p:nvPr/>
            </p:nvSpPr>
            <p:spPr>
              <a:xfrm rot="13337624">
                <a:off x="2425681" y="4684377"/>
                <a:ext cx="46382" cy="550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7" name="楕円 476">
                <a:extLst>
                  <a:ext uri="{FF2B5EF4-FFF2-40B4-BE49-F238E27FC236}">
                    <a16:creationId xmlns:a16="http://schemas.microsoft.com/office/drawing/2014/main" id="{FC9DDD75-0B5B-491A-99EB-1BE7C9C09833}"/>
                  </a:ext>
                </a:extLst>
              </p:cNvPr>
              <p:cNvSpPr/>
              <p:nvPr/>
            </p:nvSpPr>
            <p:spPr>
              <a:xfrm rot="13337624">
                <a:off x="2429365" y="4686983"/>
                <a:ext cx="34217" cy="4469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8" name="楕円 477">
                <a:extLst>
                  <a:ext uri="{FF2B5EF4-FFF2-40B4-BE49-F238E27FC236}">
                    <a16:creationId xmlns:a16="http://schemas.microsoft.com/office/drawing/2014/main" id="{0B70D0A6-987A-4996-A4F1-3F6303CA1332}"/>
                  </a:ext>
                </a:extLst>
              </p:cNvPr>
              <p:cNvSpPr/>
              <p:nvPr/>
            </p:nvSpPr>
            <p:spPr>
              <a:xfrm rot="11562161">
                <a:off x="2407615" y="4742207"/>
                <a:ext cx="30018" cy="394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79" name="楕円 478">
                <a:extLst>
                  <a:ext uri="{FF2B5EF4-FFF2-40B4-BE49-F238E27FC236}">
                    <a16:creationId xmlns:a16="http://schemas.microsoft.com/office/drawing/2014/main" id="{D4D228F4-3332-4039-8F3F-0A53198ECBAF}"/>
                  </a:ext>
                </a:extLst>
              </p:cNvPr>
              <p:cNvSpPr/>
              <p:nvPr/>
            </p:nvSpPr>
            <p:spPr>
              <a:xfrm rot="11562161">
                <a:off x="2409267" y="4745372"/>
                <a:ext cx="22145" cy="3203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0" name="楕円 479">
                <a:extLst>
                  <a:ext uri="{FF2B5EF4-FFF2-40B4-BE49-F238E27FC236}">
                    <a16:creationId xmlns:a16="http://schemas.microsoft.com/office/drawing/2014/main" id="{A591274B-5746-4AC0-8391-A83AA2DFEAF8}"/>
                  </a:ext>
                </a:extLst>
              </p:cNvPr>
              <p:cNvSpPr/>
              <p:nvPr/>
            </p:nvSpPr>
            <p:spPr>
              <a:xfrm rot="7397634">
                <a:off x="2423377" y="4787455"/>
                <a:ext cx="27449" cy="3661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1" name="楕円 480">
                <a:extLst>
                  <a:ext uri="{FF2B5EF4-FFF2-40B4-BE49-F238E27FC236}">
                    <a16:creationId xmlns:a16="http://schemas.microsoft.com/office/drawing/2014/main" id="{0B2F19AF-B238-4083-B10F-D4FF20781A48}"/>
                  </a:ext>
                </a:extLst>
              </p:cNvPr>
              <p:cNvSpPr/>
              <p:nvPr/>
            </p:nvSpPr>
            <p:spPr>
              <a:xfrm rot="7397634">
                <a:off x="2425688" y="4792618"/>
                <a:ext cx="20250" cy="2973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2" name="楕円 481">
                <a:extLst>
                  <a:ext uri="{FF2B5EF4-FFF2-40B4-BE49-F238E27FC236}">
                    <a16:creationId xmlns:a16="http://schemas.microsoft.com/office/drawing/2014/main" id="{83284FFC-A17E-4D86-B72F-5BD469FD22B0}"/>
                  </a:ext>
                </a:extLst>
              </p:cNvPr>
              <p:cNvSpPr/>
              <p:nvPr/>
            </p:nvSpPr>
            <p:spPr>
              <a:xfrm rot="8262376" flipH="1">
                <a:off x="3279438" y="4556002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3" name="楕円 482">
                <a:extLst>
                  <a:ext uri="{FF2B5EF4-FFF2-40B4-BE49-F238E27FC236}">
                    <a16:creationId xmlns:a16="http://schemas.microsoft.com/office/drawing/2014/main" id="{82A3A3A0-9AF9-4EC9-8890-36F132425E22}"/>
                  </a:ext>
                </a:extLst>
              </p:cNvPr>
              <p:cNvSpPr/>
              <p:nvPr/>
            </p:nvSpPr>
            <p:spPr>
              <a:xfrm rot="8262376" flipH="1">
                <a:off x="3288995" y="4558939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4" name="楕円 483">
                <a:extLst>
                  <a:ext uri="{FF2B5EF4-FFF2-40B4-BE49-F238E27FC236}">
                    <a16:creationId xmlns:a16="http://schemas.microsoft.com/office/drawing/2014/main" id="{AC00AE2A-0A3E-497A-AAF9-77A81069949F}"/>
                  </a:ext>
                </a:extLst>
              </p:cNvPr>
              <p:cNvSpPr/>
              <p:nvPr/>
            </p:nvSpPr>
            <p:spPr>
              <a:xfrm rot="8262376" flipH="1">
                <a:off x="3221356" y="4488262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5" name="楕円 484">
                <a:extLst>
                  <a:ext uri="{FF2B5EF4-FFF2-40B4-BE49-F238E27FC236}">
                    <a16:creationId xmlns:a16="http://schemas.microsoft.com/office/drawing/2014/main" id="{06088C3E-B2DB-45D9-9EE9-B3DE191BE03E}"/>
                  </a:ext>
                </a:extLst>
              </p:cNvPr>
              <p:cNvSpPr/>
              <p:nvPr/>
            </p:nvSpPr>
            <p:spPr>
              <a:xfrm rot="8262376" flipH="1">
                <a:off x="3232026" y="4491335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6" name="楕円 485">
                <a:extLst>
                  <a:ext uri="{FF2B5EF4-FFF2-40B4-BE49-F238E27FC236}">
                    <a16:creationId xmlns:a16="http://schemas.microsoft.com/office/drawing/2014/main" id="{24A15156-E669-4BE2-887C-D2D9419C6ACB}"/>
                  </a:ext>
                </a:extLst>
              </p:cNvPr>
              <p:cNvSpPr/>
              <p:nvPr/>
            </p:nvSpPr>
            <p:spPr>
              <a:xfrm rot="7844956" flipH="1">
                <a:off x="3158267" y="4423593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7" name="楕円 486">
                <a:extLst>
                  <a:ext uri="{FF2B5EF4-FFF2-40B4-BE49-F238E27FC236}">
                    <a16:creationId xmlns:a16="http://schemas.microsoft.com/office/drawing/2014/main" id="{EDF0E349-2258-432E-A72E-9E7F2DF6B957}"/>
                  </a:ext>
                </a:extLst>
              </p:cNvPr>
              <p:cNvSpPr/>
              <p:nvPr/>
            </p:nvSpPr>
            <p:spPr>
              <a:xfrm rot="7844956" flipH="1">
                <a:off x="3168504" y="4426340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8" name="楕円 487">
                <a:extLst>
                  <a:ext uri="{FF2B5EF4-FFF2-40B4-BE49-F238E27FC236}">
                    <a16:creationId xmlns:a16="http://schemas.microsoft.com/office/drawing/2014/main" id="{4D2433E6-738F-455F-96A5-3B8B2A03C2D1}"/>
                  </a:ext>
                </a:extLst>
              </p:cNvPr>
              <p:cNvSpPr/>
              <p:nvPr/>
            </p:nvSpPr>
            <p:spPr>
              <a:xfrm rot="8262376" flipH="1">
                <a:off x="3318138" y="4622017"/>
                <a:ext cx="46382" cy="550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9" name="楕円 488">
                <a:extLst>
                  <a:ext uri="{FF2B5EF4-FFF2-40B4-BE49-F238E27FC236}">
                    <a16:creationId xmlns:a16="http://schemas.microsoft.com/office/drawing/2014/main" id="{B2ADC282-3820-4CED-AA6D-5B5EE68E573C}"/>
                  </a:ext>
                </a:extLst>
              </p:cNvPr>
              <p:cNvSpPr/>
              <p:nvPr/>
            </p:nvSpPr>
            <p:spPr>
              <a:xfrm rot="8262376" flipH="1">
                <a:off x="3326618" y="4624623"/>
                <a:ext cx="34217" cy="4469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0" name="楕円 489">
                <a:extLst>
                  <a:ext uri="{FF2B5EF4-FFF2-40B4-BE49-F238E27FC236}">
                    <a16:creationId xmlns:a16="http://schemas.microsoft.com/office/drawing/2014/main" id="{6E2F6118-54B5-46F7-AAE0-8FC743569340}"/>
                  </a:ext>
                </a:extLst>
              </p:cNvPr>
              <p:cNvSpPr/>
              <p:nvPr/>
            </p:nvSpPr>
            <p:spPr>
              <a:xfrm rot="9218402" flipH="1">
                <a:off x="3356021" y="4680553"/>
                <a:ext cx="42238" cy="46897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1" name="楕円 490">
                <a:extLst>
                  <a:ext uri="{FF2B5EF4-FFF2-40B4-BE49-F238E27FC236}">
                    <a16:creationId xmlns:a16="http://schemas.microsoft.com/office/drawing/2014/main" id="{EB852BC7-C91B-4E1F-B545-D6C538F773ED}"/>
                  </a:ext>
                </a:extLst>
              </p:cNvPr>
              <p:cNvSpPr/>
              <p:nvPr/>
            </p:nvSpPr>
            <p:spPr>
              <a:xfrm rot="9218402" flipH="1">
                <a:off x="3364236" y="4683352"/>
                <a:ext cx="31160" cy="3808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2" name="楕円 491">
                <a:extLst>
                  <a:ext uri="{FF2B5EF4-FFF2-40B4-BE49-F238E27FC236}">
                    <a16:creationId xmlns:a16="http://schemas.microsoft.com/office/drawing/2014/main" id="{27BBC4B8-BE70-462D-B5E6-518EB8670F29}"/>
                  </a:ext>
                </a:extLst>
              </p:cNvPr>
              <p:cNvSpPr/>
              <p:nvPr/>
            </p:nvSpPr>
            <p:spPr>
              <a:xfrm rot="10037839" flipH="1">
                <a:off x="3383136" y="4741580"/>
                <a:ext cx="30018" cy="394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3" name="楕円 492">
                <a:extLst>
                  <a:ext uri="{FF2B5EF4-FFF2-40B4-BE49-F238E27FC236}">
                    <a16:creationId xmlns:a16="http://schemas.microsoft.com/office/drawing/2014/main" id="{AF858231-8C30-4006-B383-D44F2A81363F}"/>
                  </a:ext>
                </a:extLst>
              </p:cNvPr>
              <p:cNvSpPr/>
              <p:nvPr/>
            </p:nvSpPr>
            <p:spPr>
              <a:xfrm rot="10037839" flipH="1">
                <a:off x="3389356" y="4744745"/>
                <a:ext cx="22145" cy="3203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4" name="楕円 493">
                <a:extLst>
                  <a:ext uri="{FF2B5EF4-FFF2-40B4-BE49-F238E27FC236}">
                    <a16:creationId xmlns:a16="http://schemas.microsoft.com/office/drawing/2014/main" id="{04DB3EB4-7629-4E20-B9FA-48A88D5511F7}"/>
                  </a:ext>
                </a:extLst>
              </p:cNvPr>
              <p:cNvSpPr/>
              <p:nvPr/>
            </p:nvSpPr>
            <p:spPr>
              <a:xfrm rot="12279533" flipH="1">
                <a:off x="3367944" y="4799009"/>
                <a:ext cx="32365" cy="3827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5" name="楕円 494">
                <a:extLst>
                  <a:ext uri="{FF2B5EF4-FFF2-40B4-BE49-F238E27FC236}">
                    <a16:creationId xmlns:a16="http://schemas.microsoft.com/office/drawing/2014/main" id="{76E46F02-6188-4451-B77A-FA82CF79678C}"/>
                  </a:ext>
                </a:extLst>
              </p:cNvPr>
              <p:cNvSpPr/>
              <p:nvPr/>
            </p:nvSpPr>
            <p:spPr>
              <a:xfrm rot="12279533" flipH="1">
                <a:off x="3376043" y="4803784"/>
                <a:ext cx="22253" cy="3108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6" name="楕円 495">
                <a:extLst>
                  <a:ext uri="{FF2B5EF4-FFF2-40B4-BE49-F238E27FC236}">
                    <a16:creationId xmlns:a16="http://schemas.microsoft.com/office/drawing/2014/main" id="{8D7B3786-CED5-41F2-81FB-C7F3FB401486}"/>
                  </a:ext>
                </a:extLst>
              </p:cNvPr>
              <p:cNvSpPr/>
              <p:nvPr/>
            </p:nvSpPr>
            <p:spPr>
              <a:xfrm rot="15127685" flipH="1">
                <a:off x="3323977" y="4826361"/>
                <a:ext cx="24020" cy="3861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7" name="楕円 496">
                <a:extLst>
                  <a:ext uri="{FF2B5EF4-FFF2-40B4-BE49-F238E27FC236}">
                    <a16:creationId xmlns:a16="http://schemas.microsoft.com/office/drawing/2014/main" id="{ABE4C9CD-80F3-4AA5-AA07-A53191277623}"/>
                  </a:ext>
                </a:extLst>
              </p:cNvPr>
              <p:cNvSpPr/>
              <p:nvPr/>
            </p:nvSpPr>
            <p:spPr>
              <a:xfrm rot="15127685" flipH="1">
                <a:off x="3327674" y="4831897"/>
                <a:ext cx="17721" cy="3135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8" name="楕円 497">
                <a:extLst>
                  <a:ext uri="{FF2B5EF4-FFF2-40B4-BE49-F238E27FC236}">
                    <a16:creationId xmlns:a16="http://schemas.microsoft.com/office/drawing/2014/main" id="{5E10F4C5-E552-436B-91AC-0185124FD07E}"/>
                  </a:ext>
                </a:extLst>
              </p:cNvPr>
              <p:cNvSpPr/>
              <p:nvPr/>
            </p:nvSpPr>
            <p:spPr>
              <a:xfrm rot="17648585" flipH="1">
                <a:off x="3266957" y="4824558"/>
                <a:ext cx="27510" cy="3476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9" name="楕円 498">
                <a:extLst>
                  <a:ext uri="{FF2B5EF4-FFF2-40B4-BE49-F238E27FC236}">
                    <a16:creationId xmlns:a16="http://schemas.microsoft.com/office/drawing/2014/main" id="{9CFFB059-6C8C-40EF-8E39-C8FDB94EB9DB}"/>
                  </a:ext>
                </a:extLst>
              </p:cNvPr>
              <p:cNvSpPr/>
              <p:nvPr/>
            </p:nvSpPr>
            <p:spPr>
              <a:xfrm rot="17648585" flipH="1">
                <a:off x="3269824" y="4829787"/>
                <a:ext cx="20295" cy="2823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0" name="楕円 499">
                <a:extLst>
                  <a:ext uri="{FF2B5EF4-FFF2-40B4-BE49-F238E27FC236}">
                    <a16:creationId xmlns:a16="http://schemas.microsoft.com/office/drawing/2014/main" id="{FE4BF5BC-6C17-42BA-AF1E-839A68CC9B75}"/>
                  </a:ext>
                </a:extLst>
              </p:cNvPr>
              <p:cNvSpPr/>
              <p:nvPr/>
            </p:nvSpPr>
            <p:spPr>
              <a:xfrm rot="17648585" flipH="1">
                <a:off x="3217377" y="4812350"/>
                <a:ext cx="25914" cy="32750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1" name="楕円 500">
                <a:extLst>
                  <a:ext uri="{FF2B5EF4-FFF2-40B4-BE49-F238E27FC236}">
                    <a16:creationId xmlns:a16="http://schemas.microsoft.com/office/drawing/2014/main" id="{EBAEAAC5-65EE-4DC5-A636-537137BE7305}"/>
                  </a:ext>
                </a:extLst>
              </p:cNvPr>
              <p:cNvSpPr/>
              <p:nvPr/>
            </p:nvSpPr>
            <p:spPr>
              <a:xfrm rot="17648585" flipH="1">
                <a:off x="3220078" y="4817276"/>
                <a:ext cx="19118" cy="2659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2" name="楕円 501">
                <a:extLst>
                  <a:ext uri="{FF2B5EF4-FFF2-40B4-BE49-F238E27FC236}">
                    <a16:creationId xmlns:a16="http://schemas.microsoft.com/office/drawing/2014/main" id="{83DBCCBB-5478-4198-A005-0CA272E7E196}"/>
                  </a:ext>
                </a:extLst>
              </p:cNvPr>
              <p:cNvSpPr/>
              <p:nvPr/>
            </p:nvSpPr>
            <p:spPr>
              <a:xfrm rot="17648585" flipH="1">
                <a:off x="3177787" y="4794082"/>
                <a:ext cx="20459" cy="290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3" name="楕円 502">
                <a:extLst>
                  <a:ext uri="{FF2B5EF4-FFF2-40B4-BE49-F238E27FC236}">
                    <a16:creationId xmlns:a16="http://schemas.microsoft.com/office/drawing/2014/main" id="{146321A9-C1FE-4A54-A7B3-98F425190993}"/>
                  </a:ext>
                </a:extLst>
              </p:cNvPr>
              <p:cNvSpPr/>
              <p:nvPr/>
            </p:nvSpPr>
            <p:spPr>
              <a:xfrm rot="17648585" flipH="1">
                <a:off x="3179817" y="4798290"/>
                <a:ext cx="15093" cy="23584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4" name="楕円 503">
                <a:extLst>
                  <a:ext uri="{FF2B5EF4-FFF2-40B4-BE49-F238E27FC236}">
                    <a16:creationId xmlns:a16="http://schemas.microsoft.com/office/drawing/2014/main" id="{8629535D-4398-42D1-82EC-ED87C9CB8264}"/>
                  </a:ext>
                </a:extLst>
              </p:cNvPr>
              <p:cNvSpPr/>
              <p:nvPr/>
            </p:nvSpPr>
            <p:spPr>
              <a:xfrm rot="7425059" flipH="1">
                <a:off x="3076988" y="4450329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5" name="楕円 504">
                <a:extLst>
                  <a:ext uri="{FF2B5EF4-FFF2-40B4-BE49-F238E27FC236}">
                    <a16:creationId xmlns:a16="http://schemas.microsoft.com/office/drawing/2014/main" id="{2F1989AF-84E2-4BA4-9DB2-0CCE1E75F38E}"/>
                  </a:ext>
                </a:extLst>
              </p:cNvPr>
              <p:cNvSpPr/>
              <p:nvPr/>
            </p:nvSpPr>
            <p:spPr>
              <a:xfrm rot="7425059" flipH="1">
                <a:off x="3085742" y="4452717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6" name="楕円 505">
                <a:extLst>
                  <a:ext uri="{FF2B5EF4-FFF2-40B4-BE49-F238E27FC236}">
                    <a16:creationId xmlns:a16="http://schemas.microsoft.com/office/drawing/2014/main" id="{03233963-6732-4424-ABA3-D4772A27EC76}"/>
                  </a:ext>
                </a:extLst>
              </p:cNvPr>
              <p:cNvSpPr/>
              <p:nvPr/>
            </p:nvSpPr>
            <p:spPr>
              <a:xfrm rot="7844956" flipH="1">
                <a:off x="3131474" y="4498439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7" name="楕円 506">
                <a:extLst>
                  <a:ext uri="{FF2B5EF4-FFF2-40B4-BE49-F238E27FC236}">
                    <a16:creationId xmlns:a16="http://schemas.microsoft.com/office/drawing/2014/main" id="{C07FE5C5-5C8B-4078-A169-6841FA46C396}"/>
                  </a:ext>
                </a:extLst>
              </p:cNvPr>
              <p:cNvSpPr/>
              <p:nvPr/>
            </p:nvSpPr>
            <p:spPr>
              <a:xfrm rot="7844956" flipH="1">
                <a:off x="3141711" y="4501186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8" name="楕円 507">
                <a:extLst>
                  <a:ext uri="{FF2B5EF4-FFF2-40B4-BE49-F238E27FC236}">
                    <a16:creationId xmlns:a16="http://schemas.microsoft.com/office/drawing/2014/main" id="{CD62CC8C-3317-4E37-998B-2A60C93FB054}"/>
                  </a:ext>
                </a:extLst>
              </p:cNvPr>
              <p:cNvSpPr/>
              <p:nvPr/>
            </p:nvSpPr>
            <p:spPr>
              <a:xfrm rot="8262376" flipH="1">
                <a:off x="3182070" y="4561916"/>
                <a:ext cx="58757" cy="67446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9" name="楕円 508">
                <a:extLst>
                  <a:ext uri="{FF2B5EF4-FFF2-40B4-BE49-F238E27FC236}">
                    <a16:creationId xmlns:a16="http://schemas.microsoft.com/office/drawing/2014/main" id="{2487A555-B2AD-4C89-8621-06BAAF3C77A7}"/>
                  </a:ext>
                </a:extLst>
              </p:cNvPr>
              <p:cNvSpPr/>
              <p:nvPr/>
            </p:nvSpPr>
            <p:spPr>
              <a:xfrm rot="8262376" flipH="1">
                <a:off x="3192740" y="4564989"/>
                <a:ext cx="43347" cy="5477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0" name="楕円 509">
                <a:extLst>
                  <a:ext uri="{FF2B5EF4-FFF2-40B4-BE49-F238E27FC236}">
                    <a16:creationId xmlns:a16="http://schemas.microsoft.com/office/drawing/2014/main" id="{78470CBB-6E1A-4440-A142-32C84459B515}"/>
                  </a:ext>
                </a:extLst>
              </p:cNvPr>
              <p:cNvSpPr/>
              <p:nvPr/>
            </p:nvSpPr>
            <p:spPr>
              <a:xfrm rot="8262376" flipH="1">
                <a:off x="3246506" y="4627644"/>
                <a:ext cx="52272" cy="62024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1" name="楕円 510">
                <a:extLst>
                  <a:ext uri="{FF2B5EF4-FFF2-40B4-BE49-F238E27FC236}">
                    <a16:creationId xmlns:a16="http://schemas.microsoft.com/office/drawing/2014/main" id="{34DF37A8-0589-405E-96A7-7531E96A8E7B}"/>
                  </a:ext>
                </a:extLst>
              </p:cNvPr>
              <p:cNvSpPr/>
              <p:nvPr/>
            </p:nvSpPr>
            <p:spPr>
              <a:xfrm rot="8262376" flipH="1">
                <a:off x="3256063" y="4630581"/>
                <a:ext cx="38563" cy="5036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2" name="楕円 511">
                <a:extLst>
                  <a:ext uri="{FF2B5EF4-FFF2-40B4-BE49-F238E27FC236}">
                    <a16:creationId xmlns:a16="http://schemas.microsoft.com/office/drawing/2014/main" id="{E4BDAA9C-4D5E-4621-B116-2745010C9BD6}"/>
                  </a:ext>
                </a:extLst>
              </p:cNvPr>
              <p:cNvSpPr/>
              <p:nvPr/>
            </p:nvSpPr>
            <p:spPr>
              <a:xfrm rot="8262376" flipH="1">
                <a:off x="3300704" y="4684378"/>
                <a:ext cx="46382" cy="55035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3" name="楕円 512">
                <a:extLst>
                  <a:ext uri="{FF2B5EF4-FFF2-40B4-BE49-F238E27FC236}">
                    <a16:creationId xmlns:a16="http://schemas.microsoft.com/office/drawing/2014/main" id="{729AC380-9C47-4068-B952-7CAEA17FA87F}"/>
                  </a:ext>
                </a:extLst>
              </p:cNvPr>
              <p:cNvSpPr/>
              <p:nvPr/>
            </p:nvSpPr>
            <p:spPr>
              <a:xfrm rot="8262376" flipH="1">
                <a:off x="3309185" y="4686984"/>
                <a:ext cx="34217" cy="4469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4" name="楕円 513">
                <a:extLst>
                  <a:ext uri="{FF2B5EF4-FFF2-40B4-BE49-F238E27FC236}">
                    <a16:creationId xmlns:a16="http://schemas.microsoft.com/office/drawing/2014/main" id="{E75EB33A-4EAE-49D1-BF38-05B389E7BF1A}"/>
                  </a:ext>
                </a:extLst>
              </p:cNvPr>
              <p:cNvSpPr/>
              <p:nvPr/>
            </p:nvSpPr>
            <p:spPr>
              <a:xfrm rot="10037839" flipH="1">
                <a:off x="3335134" y="4742208"/>
                <a:ext cx="30018" cy="3944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5" name="楕円 514">
                <a:extLst>
                  <a:ext uri="{FF2B5EF4-FFF2-40B4-BE49-F238E27FC236}">
                    <a16:creationId xmlns:a16="http://schemas.microsoft.com/office/drawing/2014/main" id="{99466A42-8581-4A8F-8B3F-B93040757E45}"/>
                  </a:ext>
                </a:extLst>
              </p:cNvPr>
              <p:cNvSpPr/>
              <p:nvPr/>
            </p:nvSpPr>
            <p:spPr>
              <a:xfrm rot="10037839" flipH="1">
                <a:off x="3341354" y="4745373"/>
                <a:ext cx="22145" cy="3203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6" name="楕円 515">
                <a:extLst>
                  <a:ext uri="{FF2B5EF4-FFF2-40B4-BE49-F238E27FC236}">
                    <a16:creationId xmlns:a16="http://schemas.microsoft.com/office/drawing/2014/main" id="{D5E4B954-FBD9-48AE-AF3E-A94F55837BC1}"/>
                  </a:ext>
                </a:extLst>
              </p:cNvPr>
              <p:cNvSpPr/>
              <p:nvPr/>
            </p:nvSpPr>
            <p:spPr>
              <a:xfrm rot="14202366" flipH="1">
                <a:off x="3321941" y="4787456"/>
                <a:ext cx="27449" cy="36613"/>
              </a:xfrm>
              <a:prstGeom prst="ellipse">
                <a:avLst/>
              </a:prstGeom>
              <a:gradFill>
                <a:gsLst>
                  <a:gs pos="15000">
                    <a:srgbClr val="C00000"/>
                  </a:gs>
                  <a:gs pos="57000">
                    <a:srgbClr val="FF5050"/>
                  </a:gs>
                  <a:gs pos="10000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7" name="楕円 516">
                <a:extLst>
                  <a:ext uri="{FF2B5EF4-FFF2-40B4-BE49-F238E27FC236}">
                    <a16:creationId xmlns:a16="http://schemas.microsoft.com/office/drawing/2014/main" id="{A92779B5-D035-4992-A6D9-4F58CD211651}"/>
                  </a:ext>
                </a:extLst>
              </p:cNvPr>
              <p:cNvSpPr/>
              <p:nvPr/>
            </p:nvSpPr>
            <p:spPr>
              <a:xfrm rot="14202366" flipH="1">
                <a:off x="3326829" y="4792619"/>
                <a:ext cx="20250" cy="2973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5E18B3D7-D82B-4F6F-B4B5-F62D13C385DC}"/>
                  </a:ext>
                </a:extLst>
              </p:cNvPr>
              <p:cNvSpPr/>
              <p:nvPr/>
            </p:nvSpPr>
            <p:spPr>
              <a:xfrm>
                <a:off x="2524880" y="3461752"/>
                <a:ext cx="715892" cy="995563"/>
              </a:xfrm>
              <a:custGeom>
                <a:avLst/>
                <a:gdLst>
                  <a:gd name="connsiteX0" fmla="*/ 357946 w 715892"/>
                  <a:gd name="connsiteY0" fmla="*/ 0 h 995563"/>
                  <a:gd name="connsiteX1" fmla="*/ 715892 w 715892"/>
                  <a:gd name="connsiteY1" fmla="*/ 469783 h 995563"/>
                  <a:gd name="connsiteX2" fmla="*/ 611052 w 715892"/>
                  <a:gd name="connsiteY2" fmla="*/ 801969 h 995563"/>
                  <a:gd name="connsiteX3" fmla="*/ 595524 w 715892"/>
                  <a:gd name="connsiteY3" fmla="*/ 818785 h 995563"/>
                  <a:gd name="connsiteX4" fmla="*/ 600312 w 715892"/>
                  <a:gd name="connsiteY4" fmla="*/ 860313 h 995563"/>
                  <a:gd name="connsiteX5" fmla="*/ 559823 w 715892"/>
                  <a:gd name="connsiteY5" fmla="*/ 976206 h 995563"/>
                  <a:gd name="connsiteX6" fmla="*/ 541557 w 715892"/>
                  <a:gd name="connsiteY6" fmla="*/ 995563 h 995563"/>
                  <a:gd name="connsiteX7" fmla="*/ 497275 w 715892"/>
                  <a:gd name="connsiteY7" fmla="*/ 964018 h 995563"/>
                  <a:gd name="connsiteX8" fmla="*/ 357946 w 715892"/>
                  <a:gd name="connsiteY8" fmla="*/ 927100 h 995563"/>
                  <a:gd name="connsiteX9" fmla="*/ 218617 w 715892"/>
                  <a:gd name="connsiteY9" fmla="*/ 964018 h 995563"/>
                  <a:gd name="connsiteX10" fmla="*/ 180666 w 715892"/>
                  <a:gd name="connsiteY10" fmla="*/ 991053 h 995563"/>
                  <a:gd name="connsiteX11" fmla="*/ 166655 w 715892"/>
                  <a:gd name="connsiteY11" fmla="*/ 976206 h 995563"/>
                  <a:gd name="connsiteX12" fmla="*/ 126167 w 715892"/>
                  <a:gd name="connsiteY12" fmla="*/ 860313 h 995563"/>
                  <a:gd name="connsiteX13" fmla="*/ 129780 w 715892"/>
                  <a:gd name="connsiteY13" fmla="*/ 828975 h 995563"/>
                  <a:gd name="connsiteX14" fmla="*/ 104840 w 715892"/>
                  <a:gd name="connsiteY14" fmla="*/ 801969 h 995563"/>
                  <a:gd name="connsiteX15" fmla="*/ 0 w 715892"/>
                  <a:gd name="connsiteY15" fmla="*/ 469783 h 995563"/>
                  <a:gd name="connsiteX16" fmla="*/ 357946 w 715892"/>
                  <a:gd name="connsiteY16" fmla="*/ 0 h 995563"/>
                  <a:gd name="connsiteX0" fmla="*/ 357946 w 715892"/>
                  <a:gd name="connsiteY0" fmla="*/ 927100 h 1018540"/>
                  <a:gd name="connsiteX1" fmla="*/ 218617 w 715892"/>
                  <a:gd name="connsiteY1" fmla="*/ 964018 h 1018540"/>
                  <a:gd name="connsiteX2" fmla="*/ 180666 w 715892"/>
                  <a:gd name="connsiteY2" fmla="*/ 991053 h 1018540"/>
                  <a:gd name="connsiteX3" fmla="*/ 166655 w 715892"/>
                  <a:gd name="connsiteY3" fmla="*/ 976206 h 1018540"/>
                  <a:gd name="connsiteX4" fmla="*/ 126167 w 715892"/>
                  <a:gd name="connsiteY4" fmla="*/ 860313 h 1018540"/>
                  <a:gd name="connsiteX5" fmla="*/ 129780 w 715892"/>
                  <a:gd name="connsiteY5" fmla="*/ 828975 h 1018540"/>
                  <a:gd name="connsiteX6" fmla="*/ 104840 w 715892"/>
                  <a:gd name="connsiteY6" fmla="*/ 801969 h 1018540"/>
                  <a:gd name="connsiteX7" fmla="*/ 0 w 715892"/>
                  <a:gd name="connsiteY7" fmla="*/ 469783 h 1018540"/>
                  <a:gd name="connsiteX8" fmla="*/ 357946 w 715892"/>
                  <a:gd name="connsiteY8" fmla="*/ 0 h 1018540"/>
                  <a:gd name="connsiteX9" fmla="*/ 715892 w 715892"/>
                  <a:gd name="connsiteY9" fmla="*/ 469783 h 1018540"/>
                  <a:gd name="connsiteX10" fmla="*/ 611052 w 715892"/>
                  <a:gd name="connsiteY10" fmla="*/ 801969 h 1018540"/>
                  <a:gd name="connsiteX11" fmla="*/ 595524 w 715892"/>
                  <a:gd name="connsiteY11" fmla="*/ 818785 h 1018540"/>
                  <a:gd name="connsiteX12" fmla="*/ 600312 w 715892"/>
                  <a:gd name="connsiteY12" fmla="*/ 860313 h 1018540"/>
                  <a:gd name="connsiteX13" fmla="*/ 559823 w 715892"/>
                  <a:gd name="connsiteY13" fmla="*/ 976206 h 1018540"/>
                  <a:gd name="connsiteX14" fmla="*/ 541557 w 715892"/>
                  <a:gd name="connsiteY14" fmla="*/ 995563 h 1018540"/>
                  <a:gd name="connsiteX15" fmla="*/ 497275 w 715892"/>
                  <a:gd name="connsiteY15" fmla="*/ 964018 h 1018540"/>
                  <a:gd name="connsiteX16" fmla="*/ 449386 w 715892"/>
                  <a:gd name="connsiteY16" fmla="*/ 1018540 h 1018540"/>
                  <a:gd name="connsiteX0" fmla="*/ 218617 w 715892"/>
                  <a:gd name="connsiteY0" fmla="*/ 964018 h 1018540"/>
                  <a:gd name="connsiteX1" fmla="*/ 180666 w 715892"/>
                  <a:gd name="connsiteY1" fmla="*/ 991053 h 1018540"/>
                  <a:gd name="connsiteX2" fmla="*/ 166655 w 715892"/>
                  <a:gd name="connsiteY2" fmla="*/ 976206 h 1018540"/>
                  <a:gd name="connsiteX3" fmla="*/ 126167 w 715892"/>
                  <a:gd name="connsiteY3" fmla="*/ 860313 h 1018540"/>
                  <a:gd name="connsiteX4" fmla="*/ 129780 w 715892"/>
                  <a:gd name="connsiteY4" fmla="*/ 828975 h 1018540"/>
                  <a:gd name="connsiteX5" fmla="*/ 104840 w 715892"/>
                  <a:gd name="connsiteY5" fmla="*/ 801969 h 1018540"/>
                  <a:gd name="connsiteX6" fmla="*/ 0 w 715892"/>
                  <a:gd name="connsiteY6" fmla="*/ 469783 h 1018540"/>
                  <a:gd name="connsiteX7" fmla="*/ 357946 w 715892"/>
                  <a:gd name="connsiteY7" fmla="*/ 0 h 1018540"/>
                  <a:gd name="connsiteX8" fmla="*/ 715892 w 715892"/>
                  <a:gd name="connsiteY8" fmla="*/ 469783 h 1018540"/>
                  <a:gd name="connsiteX9" fmla="*/ 611052 w 715892"/>
                  <a:gd name="connsiteY9" fmla="*/ 801969 h 1018540"/>
                  <a:gd name="connsiteX10" fmla="*/ 595524 w 715892"/>
                  <a:gd name="connsiteY10" fmla="*/ 818785 h 1018540"/>
                  <a:gd name="connsiteX11" fmla="*/ 600312 w 715892"/>
                  <a:gd name="connsiteY11" fmla="*/ 860313 h 1018540"/>
                  <a:gd name="connsiteX12" fmla="*/ 559823 w 715892"/>
                  <a:gd name="connsiteY12" fmla="*/ 976206 h 1018540"/>
                  <a:gd name="connsiteX13" fmla="*/ 541557 w 715892"/>
                  <a:gd name="connsiteY13" fmla="*/ 995563 h 1018540"/>
                  <a:gd name="connsiteX14" fmla="*/ 497275 w 715892"/>
                  <a:gd name="connsiteY14" fmla="*/ 964018 h 1018540"/>
                  <a:gd name="connsiteX15" fmla="*/ 449386 w 715892"/>
                  <a:gd name="connsiteY15" fmla="*/ 1018540 h 1018540"/>
                  <a:gd name="connsiteX0" fmla="*/ 218617 w 715892"/>
                  <a:gd name="connsiteY0" fmla="*/ 964018 h 995563"/>
                  <a:gd name="connsiteX1" fmla="*/ 180666 w 715892"/>
                  <a:gd name="connsiteY1" fmla="*/ 991053 h 995563"/>
                  <a:gd name="connsiteX2" fmla="*/ 166655 w 715892"/>
                  <a:gd name="connsiteY2" fmla="*/ 976206 h 995563"/>
                  <a:gd name="connsiteX3" fmla="*/ 126167 w 715892"/>
                  <a:gd name="connsiteY3" fmla="*/ 860313 h 995563"/>
                  <a:gd name="connsiteX4" fmla="*/ 129780 w 715892"/>
                  <a:gd name="connsiteY4" fmla="*/ 828975 h 995563"/>
                  <a:gd name="connsiteX5" fmla="*/ 104840 w 715892"/>
                  <a:gd name="connsiteY5" fmla="*/ 801969 h 995563"/>
                  <a:gd name="connsiteX6" fmla="*/ 0 w 715892"/>
                  <a:gd name="connsiteY6" fmla="*/ 469783 h 995563"/>
                  <a:gd name="connsiteX7" fmla="*/ 357946 w 715892"/>
                  <a:gd name="connsiteY7" fmla="*/ 0 h 995563"/>
                  <a:gd name="connsiteX8" fmla="*/ 715892 w 715892"/>
                  <a:gd name="connsiteY8" fmla="*/ 469783 h 995563"/>
                  <a:gd name="connsiteX9" fmla="*/ 611052 w 715892"/>
                  <a:gd name="connsiteY9" fmla="*/ 801969 h 995563"/>
                  <a:gd name="connsiteX10" fmla="*/ 595524 w 715892"/>
                  <a:gd name="connsiteY10" fmla="*/ 818785 h 995563"/>
                  <a:gd name="connsiteX11" fmla="*/ 600312 w 715892"/>
                  <a:gd name="connsiteY11" fmla="*/ 860313 h 995563"/>
                  <a:gd name="connsiteX12" fmla="*/ 559823 w 715892"/>
                  <a:gd name="connsiteY12" fmla="*/ 976206 h 995563"/>
                  <a:gd name="connsiteX13" fmla="*/ 541557 w 715892"/>
                  <a:gd name="connsiteY13" fmla="*/ 995563 h 995563"/>
                  <a:gd name="connsiteX14" fmla="*/ 497275 w 715892"/>
                  <a:gd name="connsiteY14" fmla="*/ 964018 h 995563"/>
                  <a:gd name="connsiteX0" fmla="*/ 218617 w 715892"/>
                  <a:gd name="connsiteY0" fmla="*/ 964018 h 995563"/>
                  <a:gd name="connsiteX1" fmla="*/ 180666 w 715892"/>
                  <a:gd name="connsiteY1" fmla="*/ 991053 h 995563"/>
                  <a:gd name="connsiteX2" fmla="*/ 166655 w 715892"/>
                  <a:gd name="connsiteY2" fmla="*/ 976206 h 995563"/>
                  <a:gd name="connsiteX3" fmla="*/ 126167 w 715892"/>
                  <a:gd name="connsiteY3" fmla="*/ 860313 h 995563"/>
                  <a:gd name="connsiteX4" fmla="*/ 129780 w 715892"/>
                  <a:gd name="connsiteY4" fmla="*/ 828975 h 995563"/>
                  <a:gd name="connsiteX5" fmla="*/ 104840 w 715892"/>
                  <a:gd name="connsiteY5" fmla="*/ 801969 h 995563"/>
                  <a:gd name="connsiteX6" fmla="*/ 0 w 715892"/>
                  <a:gd name="connsiteY6" fmla="*/ 469783 h 995563"/>
                  <a:gd name="connsiteX7" fmla="*/ 357946 w 715892"/>
                  <a:gd name="connsiteY7" fmla="*/ 0 h 995563"/>
                  <a:gd name="connsiteX8" fmla="*/ 715892 w 715892"/>
                  <a:gd name="connsiteY8" fmla="*/ 469783 h 995563"/>
                  <a:gd name="connsiteX9" fmla="*/ 611052 w 715892"/>
                  <a:gd name="connsiteY9" fmla="*/ 801969 h 995563"/>
                  <a:gd name="connsiteX10" fmla="*/ 595524 w 715892"/>
                  <a:gd name="connsiteY10" fmla="*/ 818785 h 995563"/>
                  <a:gd name="connsiteX11" fmla="*/ 600312 w 715892"/>
                  <a:gd name="connsiteY11" fmla="*/ 860313 h 995563"/>
                  <a:gd name="connsiteX12" fmla="*/ 559823 w 715892"/>
                  <a:gd name="connsiteY12" fmla="*/ 976206 h 995563"/>
                  <a:gd name="connsiteX13" fmla="*/ 541557 w 715892"/>
                  <a:gd name="connsiteY13" fmla="*/ 995563 h 995563"/>
                  <a:gd name="connsiteX0" fmla="*/ 180666 w 715892"/>
                  <a:gd name="connsiteY0" fmla="*/ 991053 h 995563"/>
                  <a:gd name="connsiteX1" fmla="*/ 166655 w 715892"/>
                  <a:gd name="connsiteY1" fmla="*/ 976206 h 995563"/>
                  <a:gd name="connsiteX2" fmla="*/ 126167 w 715892"/>
                  <a:gd name="connsiteY2" fmla="*/ 860313 h 995563"/>
                  <a:gd name="connsiteX3" fmla="*/ 129780 w 715892"/>
                  <a:gd name="connsiteY3" fmla="*/ 828975 h 995563"/>
                  <a:gd name="connsiteX4" fmla="*/ 104840 w 715892"/>
                  <a:gd name="connsiteY4" fmla="*/ 801969 h 995563"/>
                  <a:gd name="connsiteX5" fmla="*/ 0 w 715892"/>
                  <a:gd name="connsiteY5" fmla="*/ 469783 h 995563"/>
                  <a:gd name="connsiteX6" fmla="*/ 357946 w 715892"/>
                  <a:gd name="connsiteY6" fmla="*/ 0 h 995563"/>
                  <a:gd name="connsiteX7" fmla="*/ 715892 w 715892"/>
                  <a:gd name="connsiteY7" fmla="*/ 469783 h 995563"/>
                  <a:gd name="connsiteX8" fmla="*/ 611052 w 715892"/>
                  <a:gd name="connsiteY8" fmla="*/ 801969 h 995563"/>
                  <a:gd name="connsiteX9" fmla="*/ 595524 w 715892"/>
                  <a:gd name="connsiteY9" fmla="*/ 818785 h 995563"/>
                  <a:gd name="connsiteX10" fmla="*/ 600312 w 715892"/>
                  <a:gd name="connsiteY10" fmla="*/ 860313 h 995563"/>
                  <a:gd name="connsiteX11" fmla="*/ 559823 w 715892"/>
                  <a:gd name="connsiteY11" fmla="*/ 976206 h 995563"/>
                  <a:gd name="connsiteX12" fmla="*/ 541557 w 715892"/>
                  <a:gd name="connsiteY12" fmla="*/ 995563 h 99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5892" h="995563">
                    <a:moveTo>
                      <a:pt x="180666" y="991053"/>
                    </a:moveTo>
                    <a:lnTo>
                      <a:pt x="166655" y="976206"/>
                    </a:lnTo>
                    <a:cubicBezTo>
                      <a:pt x="141093" y="943124"/>
                      <a:pt x="126167" y="903242"/>
                      <a:pt x="126167" y="860313"/>
                    </a:cubicBezTo>
                    <a:lnTo>
                      <a:pt x="129780" y="828975"/>
                    </a:lnTo>
                    <a:lnTo>
                      <a:pt x="104840" y="801969"/>
                    </a:lnTo>
                    <a:cubicBezTo>
                      <a:pt x="40064" y="716955"/>
                      <a:pt x="0" y="599510"/>
                      <a:pt x="0" y="469783"/>
                    </a:cubicBezTo>
                    <a:cubicBezTo>
                      <a:pt x="0" y="210329"/>
                      <a:pt x="160258" y="0"/>
                      <a:pt x="357946" y="0"/>
                    </a:cubicBezTo>
                    <a:cubicBezTo>
                      <a:pt x="555635" y="0"/>
                      <a:pt x="715892" y="210329"/>
                      <a:pt x="715892" y="469783"/>
                    </a:cubicBezTo>
                    <a:cubicBezTo>
                      <a:pt x="715892" y="599510"/>
                      <a:pt x="675828" y="716955"/>
                      <a:pt x="611052" y="801969"/>
                    </a:cubicBezTo>
                    <a:lnTo>
                      <a:pt x="595524" y="818785"/>
                    </a:lnTo>
                    <a:lnTo>
                      <a:pt x="600312" y="860313"/>
                    </a:lnTo>
                    <a:cubicBezTo>
                      <a:pt x="600312" y="903242"/>
                      <a:pt x="585386" y="943124"/>
                      <a:pt x="559823" y="976206"/>
                    </a:cubicBezTo>
                    <a:lnTo>
                      <a:pt x="541557" y="995563"/>
                    </a:lnTo>
                  </a:path>
                </a:pathLst>
              </a:custGeom>
              <a:gradFill>
                <a:gsLst>
                  <a:gs pos="100000">
                    <a:srgbClr val="C00000"/>
                  </a:gs>
                  <a:gs pos="25655">
                    <a:srgbClr val="FF826D"/>
                  </a:gs>
                  <a:gs pos="17716">
                    <a:srgbClr val="FF997B"/>
                  </a:gs>
                  <a:gs pos="0">
                    <a:srgbClr val="FFCC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19" name="グループ化 518">
                <a:extLst>
                  <a:ext uri="{FF2B5EF4-FFF2-40B4-BE49-F238E27FC236}">
                    <a16:creationId xmlns:a16="http://schemas.microsoft.com/office/drawing/2014/main" id="{CD59FC5F-14FC-4424-A9D8-4E94AE104C94}"/>
                  </a:ext>
                </a:extLst>
              </p:cNvPr>
              <p:cNvGrpSpPr/>
              <p:nvPr/>
            </p:nvGrpSpPr>
            <p:grpSpPr>
              <a:xfrm>
                <a:off x="2653799" y="4249824"/>
                <a:ext cx="473358" cy="90931"/>
                <a:chOff x="2650550" y="3149316"/>
                <a:chExt cx="479936" cy="92195"/>
              </a:xfrm>
            </p:grpSpPr>
            <p:sp>
              <p:nvSpPr>
                <p:cNvPr id="520" name="楕円 519">
                  <a:extLst>
                    <a:ext uri="{FF2B5EF4-FFF2-40B4-BE49-F238E27FC236}">
                      <a16:creationId xmlns:a16="http://schemas.microsoft.com/office/drawing/2014/main" id="{1DDE30FE-073D-4719-B923-09FD27F40D55}"/>
                    </a:ext>
                  </a:extLst>
                </p:cNvPr>
                <p:cNvSpPr/>
                <p:nvPr/>
              </p:nvSpPr>
              <p:spPr>
                <a:xfrm>
                  <a:off x="2650550" y="3149316"/>
                  <a:ext cx="74514" cy="92195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1" name="楕円 520">
                  <a:extLst>
                    <a:ext uri="{FF2B5EF4-FFF2-40B4-BE49-F238E27FC236}">
                      <a16:creationId xmlns:a16="http://schemas.microsoft.com/office/drawing/2014/main" id="{43651417-B57F-4964-B623-BC67CF3B7034}"/>
                    </a:ext>
                  </a:extLst>
                </p:cNvPr>
                <p:cNvSpPr/>
                <p:nvPr/>
              </p:nvSpPr>
              <p:spPr>
                <a:xfrm>
                  <a:off x="3055972" y="3149316"/>
                  <a:ext cx="74514" cy="92195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6108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89DD15-DECC-4BC8-8418-A369AB9F3C91}"/>
              </a:ext>
            </a:extLst>
          </p:cNvPr>
          <p:cNvGrpSpPr/>
          <p:nvPr/>
        </p:nvGrpSpPr>
        <p:grpSpPr>
          <a:xfrm>
            <a:off x="8769336" y="1553696"/>
            <a:ext cx="2031326" cy="3466740"/>
            <a:chOff x="8769336" y="1553696"/>
            <a:chExt cx="2031326" cy="3466740"/>
          </a:xfrm>
        </p:grpSpPr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A107C20A-CAA1-45E0-85B3-63141D0A0D92}"/>
                </a:ext>
              </a:extLst>
            </p:cNvPr>
            <p:cNvSpPr txBox="1"/>
            <p:nvPr/>
          </p:nvSpPr>
          <p:spPr>
            <a:xfrm>
              <a:off x="8769336" y="4374105"/>
              <a:ext cx="203132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さるぼぼ</a:t>
              </a: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1594A239-011E-4914-B8F8-AC6F31A7A107}"/>
                </a:ext>
              </a:extLst>
            </p:cNvPr>
            <p:cNvGrpSpPr/>
            <p:nvPr/>
          </p:nvGrpSpPr>
          <p:grpSpPr>
            <a:xfrm>
              <a:off x="8800394" y="1553696"/>
              <a:ext cx="1969206" cy="2568228"/>
              <a:chOff x="1298216" y="756551"/>
              <a:chExt cx="2615409" cy="3411006"/>
            </a:xfrm>
          </p:grpSpPr>
          <p:sp>
            <p:nvSpPr>
              <p:cNvPr id="26" name="二等辺三角形 6">
                <a:extLst>
                  <a:ext uri="{FF2B5EF4-FFF2-40B4-BE49-F238E27FC236}">
                    <a16:creationId xmlns:a16="http://schemas.microsoft.com/office/drawing/2014/main" id="{F371061B-5095-499E-BEBA-EF46772EA298}"/>
                  </a:ext>
                </a:extLst>
              </p:cNvPr>
              <p:cNvSpPr/>
              <p:nvPr/>
            </p:nvSpPr>
            <p:spPr>
              <a:xfrm rot="14400000" flipH="1">
                <a:off x="1467045" y="3185681"/>
                <a:ext cx="813047" cy="1150705"/>
              </a:xfrm>
              <a:custGeom>
                <a:avLst/>
                <a:gdLst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1781" h="1126587">
                    <a:moveTo>
                      <a:pt x="0" y="1126587"/>
                    </a:moveTo>
                    <a:cubicBezTo>
                      <a:pt x="163630" y="751058"/>
                      <a:pt x="295511" y="-879"/>
                      <a:pt x="490891" y="0"/>
                    </a:cubicBezTo>
                    <a:cubicBezTo>
                      <a:pt x="686271" y="879"/>
                      <a:pt x="818151" y="751058"/>
                      <a:pt x="981781" y="1126587"/>
                    </a:cubicBezTo>
                    <a:lnTo>
                      <a:pt x="0" y="112658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6600"/>
                  </a:gs>
                  <a:gs pos="100000">
                    <a:srgbClr val="C00000"/>
                  </a:gs>
                  <a:gs pos="7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" name="二等辺三角形 6">
                <a:extLst>
                  <a:ext uri="{FF2B5EF4-FFF2-40B4-BE49-F238E27FC236}">
                    <a16:creationId xmlns:a16="http://schemas.microsoft.com/office/drawing/2014/main" id="{63E94B81-A894-4FF4-B3C2-63C3BE214BEE}"/>
                  </a:ext>
                </a:extLst>
              </p:cNvPr>
              <p:cNvSpPr/>
              <p:nvPr/>
            </p:nvSpPr>
            <p:spPr>
              <a:xfrm rot="7200000">
                <a:off x="2842186" y="3185681"/>
                <a:ext cx="813047" cy="1150705"/>
              </a:xfrm>
              <a:custGeom>
                <a:avLst/>
                <a:gdLst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1781" h="1126587">
                    <a:moveTo>
                      <a:pt x="0" y="1126587"/>
                    </a:moveTo>
                    <a:cubicBezTo>
                      <a:pt x="163630" y="751058"/>
                      <a:pt x="295511" y="-879"/>
                      <a:pt x="490891" y="0"/>
                    </a:cubicBezTo>
                    <a:cubicBezTo>
                      <a:pt x="686271" y="879"/>
                      <a:pt x="818151" y="751058"/>
                      <a:pt x="981781" y="1126587"/>
                    </a:cubicBezTo>
                    <a:lnTo>
                      <a:pt x="0" y="112658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6600"/>
                  </a:gs>
                  <a:gs pos="100000">
                    <a:srgbClr val="C00000"/>
                  </a:gs>
                  <a:gs pos="7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" name="二等辺三角形 6">
                <a:extLst>
                  <a:ext uri="{FF2B5EF4-FFF2-40B4-BE49-F238E27FC236}">
                    <a16:creationId xmlns:a16="http://schemas.microsoft.com/office/drawing/2014/main" id="{C91409CF-20DE-4B8F-92EF-3AA3B40DA9BC}"/>
                  </a:ext>
                </a:extLst>
              </p:cNvPr>
              <p:cNvSpPr/>
              <p:nvPr/>
            </p:nvSpPr>
            <p:spPr>
              <a:xfrm rot="2700000">
                <a:off x="2975091" y="2044798"/>
                <a:ext cx="750481" cy="1126587"/>
              </a:xfrm>
              <a:custGeom>
                <a:avLst/>
                <a:gdLst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1781" h="1126587">
                    <a:moveTo>
                      <a:pt x="0" y="1126587"/>
                    </a:moveTo>
                    <a:cubicBezTo>
                      <a:pt x="163630" y="751058"/>
                      <a:pt x="295511" y="-879"/>
                      <a:pt x="490891" y="0"/>
                    </a:cubicBezTo>
                    <a:cubicBezTo>
                      <a:pt x="686271" y="879"/>
                      <a:pt x="818151" y="751058"/>
                      <a:pt x="981781" y="1126587"/>
                    </a:cubicBezTo>
                    <a:lnTo>
                      <a:pt x="0" y="112658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6600"/>
                  </a:gs>
                  <a:gs pos="100000">
                    <a:srgbClr val="C00000"/>
                  </a:gs>
                  <a:gs pos="7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" name="二等辺三角形 6">
                <a:extLst>
                  <a:ext uri="{FF2B5EF4-FFF2-40B4-BE49-F238E27FC236}">
                    <a16:creationId xmlns:a16="http://schemas.microsoft.com/office/drawing/2014/main" id="{7BD48762-3236-454D-9A47-725A26D5514B}"/>
                  </a:ext>
                </a:extLst>
              </p:cNvPr>
              <p:cNvSpPr/>
              <p:nvPr/>
            </p:nvSpPr>
            <p:spPr>
              <a:xfrm rot="18900000" flipH="1">
                <a:off x="1406740" y="2044799"/>
                <a:ext cx="750481" cy="1126587"/>
              </a:xfrm>
              <a:custGeom>
                <a:avLst/>
                <a:gdLst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  <a:gd name="connsiteX0" fmla="*/ 0 w 981781"/>
                  <a:gd name="connsiteY0" fmla="*/ 1126587 h 1126587"/>
                  <a:gd name="connsiteX1" fmla="*/ 490891 w 981781"/>
                  <a:gd name="connsiteY1" fmla="*/ 0 h 1126587"/>
                  <a:gd name="connsiteX2" fmla="*/ 981781 w 981781"/>
                  <a:gd name="connsiteY2" fmla="*/ 1126587 h 1126587"/>
                  <a:gd name="connsiteX3" fmla="*/ 0 w 981781"/>
                  <a:gd name="connsiteY3" fmla="*/ 1126587 h 112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1781" h="1126587">
                    <a:moveTo>
                      <a:pt x="0" y="1126587"/>
                    </a:moveTo>
                    <a:cubicBezTo>
                      <a:pt x="163630" y="751058"/>
                      <a:pt x="295511" y="-879"/>
                      <a:pt x="490891" y="0"/>
                    </a:cubicBezTo>
                    <a:cubicBezTo>
                      <a:pt x="686271" y="879"/>
                      <a:pt x="818151" y="751058"/>
                      <a:pt x="981781" y="1126587"/>
                    </a:cubicBezTo>
                    <a:lnTo>
                      <a:pt x="0" y="112658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6600"/>
                  </a:gs>
                  <a:gs pos="100000">
                    <a:srgbClr val="C00000"/>
                  </a:gs>
                  <a:gs pos="7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五角形 29">
                <a:extLst>
                  <a:ext uri="{FF2B5EF4-FFF2-40B4-BE49-F238E27FC236}">
                    <a16:creationId xmlns:a16="http://schemas.microsoft.com/office/drawing/2014/main" id="{45201BFC-B7BA-4FB8-953C-79BB65C8A585}"/>
                  </a:ext>
                </a:extLst>
              </p:cNvPr>
              <p:cNvSpPr/>
              <p:nvPr/>
            </p:nvSpPr>
            <p:spPr>
              <a:xfrm rot="10800000">
                <a:off x="1832514" y="2560969"/>
                <a:ext cx="1450436" cy="1421530"/>
              </a:xfrm>
              <a:prstGeom prst="pentagon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27C87613-0CC4-44D1-B33E-FFA217C5DAFE}"/>
                  </a:ext>
                </a:extLst>
              </p:cNvPr>
              <p:cNvSpPr/>
              <p:nvPr/>
            </p:nvSpPr>
            <p:spPr>
              <a:xfrm>
                <a:off x="1336438" y="756551"/>
                <a:ext cx="2442587" cy="1731602"/>
              </a:xfrm>
              <a:custGeom>
                <a:avLst/>
                <a:gdLst>
                  <a:gd name="connsiteX0" fmla="*/ 1221293 w 2442587"/>
                  <a:gd name="connsiteY0" fmla="*/ 0 h 1624552"/>
                  <a:gd name="connsiteX1" fmla="*/ 2415662 w 2442587"/>
                  <a:gd name="connsiteY1" fmla="*/ 723716 h 1624552"/>
                  <a:gd name="connsiteX2" fmla="*/ 2442587 w 2442587"/>
                  <a:gd name="connsiteY2" fmla="*/ 812276 h 1624552"/>
                  <a:gd name="connsiteX3" fmla="*/ 2415662 w 2442587"/>
                  <a:gd name="connsiteY3" fmla="*/ 900836 h 1624552"/>
                  <a:gd name="connsiteX4" fmla="*/ 1221293 w 2442587"/>
                  <a:gd name="connsiteY4" fmla="*/ 1624552 h 1624552"/>
                  <a:gd name="connsiteX5" fmla="*/ 26925 w 2442587"/>
                  <a:gd name="connsiteY5" fmla="*/ 900836 h 1624552"/>
                  <a:gd name="connsiteX6" fmla="*/ 0 w 2442587"/>
                  <a:gd name="connsiteY6" fmla="*/ 812276 h 1624552"/>
                  <a:gd name="connsiteX7" fmla="*/ 26925 w 2442587"/>
                  <a:gd name="connsiteY7" fmla="*/ 723716 h 1624552"/>
                  <a:gd name="connsiteX8" fmla="*/ 1221293 w 2442587"/>
                  <a:gd name="connsiteY8" fmla="*/ 0 h 162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2587" h="1624552">
                    <a:moveTo>
                      <a:pt x="1221293" y="0"/>
                    </a:moveTo>
                    <a:cubicBezTo>
                      <a:pt x="1785753" y="0"/>
                      <a:pt x="2262541" y="305200"/>
                      <a:pt x="2415662" y="723716"/>
                    </a:cubicBezTo>
                    <a:lnTo>
                      <a:pt x="2442587" y="812276"/>
                    </a:lnTo>
                    <a:lnTo>
                      <a:pt x="2415662" y="900836"/>
                    </a:lnTo>
                    <a:cubicBezTo>
                      <a:pt x="2262541" y="1319352"/>
                      <a:pt x="1785753" y="1624552"/>
                      <a:pt x="1221293" y="1624552"/>
                    </a:cubicBezTo>
                    <a:cubicBezTo>
                      <a:pt x="656834" y="1624552"/>
                      <a:pt x="180045" y="1319352"/>
                      <a:pt x="26925" y="900836"/>
                    </a:cubicBezTo>
                    <a:lnTo>
                      <a:pt x="0" y="812276"/>
                    </a:lnTo>
                    <a:lnTo>
                      <a:pt x="26925" y="723716"/>
                    </a:lnTo>
                    <a:cubicBezTo>
                      <a:pt x="180045" y="305200"/>
                      <a:pt x="656834" y="0"/>
                      <a:pt x="1221293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テキスト ボックス 31">
                <a:extLst>
                  <a:ext uri="{FF2B5EF4-FFF2-40B4-BE49-F238E27FC236}">
                    <a16:creationId xmlns:a16="http://schemas.microsoft.com/office/drawing/2014/main" id="{0B6423CE-19A8-4A9D-9481-DA6D11E669AE}"/>
                  </a:ext>
                </a:extLst>
              </p:cNvPr>
              <p:cNvSpPr txBox="1"/>
              <p:nvPr/>
            </p:nvSpPr>
            <p:spPr>
              <a:xfrm rot="5400000">
                <a:off x="2122755" y="2980007"/>
                <a:ext cx="869950" cy="510638"/>
              </a:xfrm>
              <a:prstGeom prst="rect">
                <a:avLst/>
              </a:prstGeom>
              <a:noFill/>
            </p:spPr>
            <p:txBody>
              <a:bodyPr vert="eaVert" wrap="none" rtlCol="0">
                <a:prstTxWarp prst="textPlain">
                  <a:avLst/>
                </a:prstTxWarp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飛騨</a:t>
                </a:r>
              </a:p>
            </p:txBody>
          </p:sp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5C4A1ADC-282B-4261-8AE3-51B6F97BEDD2}"/>
                  </a:ext>
                </a:extLst>
              </p:cNvPr>
              <p:cNvGrpSpPr/>
              <p:nvPr/>
            </p:nvGrpSpPr>
            <p:grpSpPr>
              <a:xfrm>
                <a:off x="2641218" y="2340862"/>
                <a:ext cx="857374" cy="1286256"/>
                <a:chOff x="2641218" y="2340862"/>
                <a:chExt cx="857374" cy="1286256"/>
              </a:xfrm>
            </p:grpSpPr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26726B27-1748-4745-BCF9-3D4ECF1B267E}"/>
                    </a:ext>
                  </a:extLst>
                </p:cNvPr>
                <p:cNvSpPr/>
                <p:nvPr/>
              </p:nvSpPr>
              <p:spPr>
                <a:xfrm>
                  <a:off x="2641218" y="2340862"/>
                  <a:ext cx="857374" cy="1286256"/>
                </a:xfrm>
                <a:custGeom>
                  <a:avLst/>
                  <a:gdLst>
                    <a:gd name="connsiteX0" fmla="*/ 652477 w 857374"/>
                    <a:gd name="connsiteY0" fmla="*/ 0 h 1286256"/>
                    <a:gd name="connsiteX1" fmla="*/ 646590 w 857374"/>
                    <a:gd name="connsiteY1" fmla="*/ 132411 h 1286256"/>
                    <a:gd name="connsiteX2" fmla="*/ 857374 w 857374"/>
                    <a:gd name="connsiteY2" fmla="*/ 1286256 h 1286256"/>
                    <a:gd name="connsiteX3" fmla="*/ 1975 w 857374"/>
                    <a:gd name="connsiteY3" fmla="*/ 364951 h 1286256"/>
                    <a:gd name="connsiteX4" fmla="*/ 0 w 857374"/>
                    <a:gd name="connsiteY4" fmla="*/ 347845 h 1286256"/>
                    <a:gd name="connsiteX5" fmla="*/ 19173 w 857374"/>
                    <a:gd name="connsiteY5" fmla="*/ 346877 h 1286256"/>
                    <a:gd name="connsiteX6" fmla="*/ 590522 w 857374"/>
                    <a:gd name="connsiteY6" fmla="*/ 75089 h 1286256"/>
                    <a:gd name="connsiteX7" fmla="*/ 652477 w 857374"/>
                    <a:gd name="connsiteY7" fmla="*/ 0 h 128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374" h="1286256">
                      <a:moveTo>
                        <a:pt x="652477" y="0"/>
                      </a:moveTo>
                      <a:lnTo>
                        <a:pt x="646590" y="132411"/>
                      </a:lnTo>
                      <a:cubicBezTo>
                        <a:pt x="646590" y="528234"/>
                        <a:pt x="716852" y="924056"/>
                        <a:pt x="857374" y="1286256"/>
                      </a:cubicBezTo>
                      <a:cubicBezTo>
                        <a:pt x="435431" y="1286256"/>
                        <a:pt x="83392" y="890739"/>
                        <a:pt x="1975" y="364951"/>
                      </a:cubicBezTo>
                      <a:lnTo>
                        <a:pt x="0" y="347845"/>
                      </a:lnTo>
                      <a:lnTo>
                        <a:pt x="19173" y="346877"/>
                      </a:lnTo>
                      <a:cubicBezTo>
                        <a:pt x="241454" y="324303"/>
                        <a:pt x="440952" y="224660"/>
                        <a:pt x="590522" y="75089"/>
                      </a:cubicBezTo>
                      <a:lnTo>
                        <a:pt x="652477" y="0"/>
                      </a:lnTo>
                      <a:close/>
                    </a:path>
                  </a:pathLst>
                </a:custGeom>
                <a:pattFill prst="plaid">
                  <a:fgClr>
                    <a:srgbClr val="002060"/>
                  </a:fgClr>
                  <a:bgClr>
                    <a:srgbClr val="5B9BD5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AA5D6A7C-9138-411F-84A7-7178F8795E54}"/>
                    </a:ext>
                  </a:extLst>
                </p:cNvPr>
                <p:cNvSpPr/>
                <p:nvPr/>
              </p:nvSpPr>
              <p:spPr>
                <a:xfrm>
                  <a:off x="2641218" y="2672036"/>
                  <a:ext cx="857374" cy="955082"/>
                </a:xfrm>
                <a:custGeom>
                  <a:avLst/>
                  <a:gdLst>
                    <a:gd name="connsiteX0" fmla="*/ 101356 w 857374"/>
                    <a:gd name="connsiteY0" fmla="*/ 0 h 955082"/>
                    <a:gd name="connsiteX1" fmla="*/ 125909 w 857374"/>
                    <a:gd name="connsiteY1" fmla="*/ 116658 h 955082"/>
                    <a:gd name="connsiteX2" fmla="*/ 783923 w 857374"/>
                    <a:gd name="connsiteY2" fmla="*/ 877747 h 955082"/>
                    <a:gd name="connsiteX3" fmla="*/ 833729 w 857374"/>
                    <a:gd name="connsiteY3" fmla="*/ 883948 h 955082"/>
                    <a:gd name="connsiteX4" fmla="*/ 857374 w 857374"/>
                    <a:gd name="connsiteY4" fmla="*/ 955082 h 955082"/>
                    <a:gd name="connsiteX5" fmla="*/ 1975 w 857374"/>
                    <a:gd name="connsiteY5" fmla="*/ 33777 h 955082"/>
                    <a:gd name="connsiteX6" fmla="*/ 0 w 857374"/>
                    <a:gd name="connsiteY6" fmla="*/ 16671 h 955082"/>
                    <a:gd name="connsiteX7" fmla="*/ 19173 w 857374"/>
                    <a:gd name="connsiteY7" fmla="*/ 15703 h 95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374" h="955082">
                      <a:moveTo>
                        <a:pt x="101356" y="0"/>
                      </a:moveTo>
                      <a:lnTo>
                        <a:pt x="125909" y="116658"/>
                      </a:lnTo>
                      <a:cubicBezTo>
                        <a:pt x="235361" y="508349"/>
                        <a:pt x="482925" y="801876"/>
                        <a:pt x="783923" y="877747"/>
                      </a:cubicBezTo>
                      <a:lnTo>
                        <a:pt x="833729" y="883948"/>
                      </a:lnTo>
                      <a:lnTo>
                        <a:pt x="857374" y="955082"/>
                      </a:lnTo>
                      <a:cubicBezTo>
                        <a:pt x="435431" y="955082"/>
                        <a:pt x="83392" y="559565"/>
                        <a:pt x="1975" y="33777"/>
                      </a:cubicBezTo>
                      <a:lnTo>
                        <a:pt x="0" y="16671"/>
                      </a:lnTo>
                      <a:lnTo>
                        <a:pt x="19173" y="1570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097A184B-6742-44C7-9010-67F269F663C2}"/>
                  </a:ext>
                </a:extLst>
              </p:cNvPr>
              <p:cNvGrpSpPr/>
              <p:nvPr/>
            </p:nvGrpSpPr>
            <p:grpSpPr>
              <a:xfrm flipH="1">
                <a:off x="1621468" y="2340862"/>
                <a:ext cx="857374" cy="1286256"/>
                <a:chOff x="2641218" y="2340862"/>
                <a:chExt cx="857374" cy="1286256"/>
              </a:xfrm>
            </p:grpSpPr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116003C6-896D-4553-8B44-990D6B5BCDC9}"/>
                    </a:ext>
                  </a:extLst>
                </p:cNvPr>
                <p:cNvSpPr/>
                <p:nvPr/>
              </p:nvSpPr>
              <p:spPr>
                <a:xfrm>
                  <a:off x="2641218" y="2340862"/>
                  <a:ext cx="857374" cy="1286256"/>
                </a:xfrm>
                <a:custGeom>
                  <a:avLst/>
                  <a:gdLst>
                    <a:gd name="connsiteX0" fmla="*/ 652477 w 857374"/>
                    <a:gd name="connsiteY0" fmla="*/ 0 h 1286256"/>
                    <a:gd name="connsiteX1" fmla="*/ 646590 w 857374"/>
                    <a:gd name="connsiteY1" fmla="*/ 132411 h 1286256"/>
                    <a:gd name="connsiteX2" fmla="*/ 857374 w 857374"/>
                    <a:gd name="connsiteY2" fmla="*/ 1286256 h 1286256"/>
                    <a:gd name="connsiteX3" fmla="*/ 1975 w 857374"/>
                    <a:gd name="connsiteY3" fmla="*/ 364951 h 1286256"/>
                    <a:gd name="connsiteX4" fmla="*/ 0 w 857374"/>
                    <a:gd name="connsiteY4" fmla="*/ 347845 h 1286256"/>
                    <a:gd name="connsiteX5" fmla="*/ 19173 w 857374"/>
                    <a:gd name="connsiteY5" fmla="*/ 346877 h 1286256"/>
                    <a:gd name="connsiteX6" fmla="*/ 590522 w 857374"/>
                    <a:gd name="connsiteY6" fmla="*/ 75089 h 1286256"/>
                    <a:gd name="connsiteX7" fmla="*/ 652477 w 857374"/>
                    <a:gd name="connsiteY7" fmla="*/ 0 h 128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374" h="1286256">
                      <a:moveTo>
                        <a:pt x="652477" y="0"/>
                      </a:moveTo>
                      <a:lnTo>
                        <a:pt x="646590" y="132411"/>
                      </a:lnTo>
                      <a:cubicBezTo>
                        <a:pt x="646590" y="528234"/>
                        <a:pt x="716852" y="924056"/>
                        <a:pt x="857374" y="1286256"/>
                      </a:cubicBezTo>
                      <a:cubicBezTo>
                        <a:pt x="435431" y="1286256"/>
                        <a:pt x="83392" y="890739"/>
                        <a:pt x="1975" y="364951"/>
                      </a:cubicBezTo>
                      <a:lnTo>
                        <a:pt x="0" y="347845"/>
                      </a:lnTo>
                      <a:lnTo>
                        <a:pt x="19173" y="346877"/>
                      </a:lnTo>
                      <a:cubicBezTo>
                        <a:pt x="241454" y="324303"/>
                        <a:pt x="440952" y="224660"/>
                        <a:pt x="590522" y="75089"/>
                      </a:cubicBezTo>
                      <a:lnTo>
                        <a:pt x="652477" y="0"/>
                      </a:lnTo>
                      <a:close/>
                    </a:path>
                  </a:pathLst>
                </a:custGeom>
                <a:pattFill prst="plaid">
                  <a:fgClr>
                    <a:srgbClr val="002060"/>
                  </a:fgClr>
                  <a:bgClr>
                    <a:srgbClr val="5B9BD5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AEFF0C5C-CC41-4C40-A366-FADD594EF460}"/>
                    </a:ext>
                  </a:extLst>
                </p:cNvPr>
                <p:cNvSpPr/>
                <p:nvPr/>
              </p:nvSpPr>
              <p:spPr>
                <a:xfrm>
                  <a:off x="2641218" y="2672036"/>
                  <a:ext cx="857374" cy="955082"/>
                </a:xfrm>
                <a:custGeom>
                  <a:avLst/>
                  <a:gdLst>
                    <a:gd name="connsiteX0" fmla="*/ 101356 w 857374"/>
                    <a:gd name="connsiteY0" fmla="*/ 0 h 955082"/>
                    <a:gd name="connsiteX1" fmla="*/ 125909 w 857374"/>
                    <a:gd name="connsiteY1" fmla="*/ 116658 h 955082"/>
                    <a:gd name="connsiteX2" fmla="*/ 783923 w 857374"/>
                    <a:gd name="connsiteY2" fmla="*/ 877747 h 955082"/>
                    <a:gd name="connsiteX3" fmla="*/ 833729 w 857374"/>
                    <a:gd name="connsiteY3" fmla="*/ 883948 h 955082"/>
                    <a:gd name="connsiteX4" fmla="*/ 857374 w 857374"/>
                    <a:gd name="connsiteY4" fmla="*/ 955082 h 955082"/>
                    <a:gd name="connsiteX5" fmla="*/ 1975 w 857374"/>
                    <a:gd name="connsiteY5" fmla="*/ 33777 h 955082"/>
                    <a:gd name="connsiteX6" fmla="*/ 0 w 857374"/>
                    <a:gd name="connsiteY6" fmla="*/ 16671 h 955082"/>
                    <a:gd name="connsiteX7" fmla="*/ 19173 w 857374"/>
                    <a:gd name="connsiteY7" fmla="*/ 15703 h 95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374" h="955082">
                      <a:moveTo>
                        <a:pt x="101356" y="0"/>
                      </a:moveTo>
                      <a:lnTo>
                        <a:pt x="125909" y="116658"/>
                      </a:lnTo>
                      <a:cubicBezTo>
                        <a:pt x="235361" y="508349"/>
                        <a:pt x="482925" y="801876"/>
                        <a:pt x="783923" y="877747"/>
                      </a:cubicBezTo>
                      <a:lnTo>
                        <a:pt x="833729" y="883948"/>
                      </a:lnTo>
                      <a:lnTo>
                        <a:pt x="857374" y="955082"/>
                      </a:lnTo>
                      <a:cubicBezTo>
                        <a:pt x="435431" y="955082"/>
                        <a:pt x="83392" y="559565"/>
                        <a:pt x="1975" y="33777"/>
                      </a:cubicBezTo>
                      <a:lnTo>
                        <a:pt x="0" y="16671"/>
                      </a:lnTo>
                      <a:lnTo>
                        <a:pt x="19173" y="1570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5" name="楕円 34">
                <a:extLst>
                  <a:ext uri="{FF2B5EF4-FFF2-40B4-BE49-F238E27FC236}">
                    <a16:creationId xmlns:a16="http://schemas.microsoft.com/office/drawing/2014/main" id="{A83D3177-6809-4433-94D7-897D2F58037B}"/>
                  </a:ext>
                </a:extLst>
              </p:cNvPr>
              <p:cNvSpPr/>
              <p:nvPr/>
            </p:nvSpPr>
            <p:spPr>
              <a:xfrm>
                <a:off x="1613140" y="841316"/>
                <a:ext cx="1889185" cy="1889185"/>
              </a:xfrm>
              <a:prstGeom prst="ellipse">
                <a:avLst/>
              </a:prstGeom>
              <a:gradFill flip="none" rotWithShape="1">
                <a:gsLst>
                  <a:gs pos="0">
                    <a:srgbClr val="FF6600"/>
                  </a:gs>
                  <a:gs pos="100000">
                    <a:srgbClr val="C00000"/>
                  </a:gs>
                  <a:gs pos="70000">
                    <a:srgbClr val="FF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6" name="グループ化 35">
                <a:extLst>
                  <a:ext uri="{FF2B5EF4-FFF2-40B4-BE49-F238E27FC236}">
                    <a16:creationId xmlns:a16="http://schemas.microsoft.com/office/drawing/2014/main" id="{8F1A3350-A9E9-47C3-8D14-981C674A6711}"/>
                  </a:ext>
                </a:extLst>
              </p:cNvPr>
              <p:cNvGrpSpPr/>
              <p:nvPr/>
            </p:nvGrpSpPr>
            <p:grpSpPr>
              <a:xfrm>
                <a:off x="2158786" y="3209925"/>
                <a:ext cx="801478" cy="429472"/>
                <a:chOff x="2158786" y="3209925"/>
                <a:chExt cx="801478" cy="429472"/>
              </a:xfrm>
            </p:grpSpPr>
            <p:sp>
              <p:nvSpPr>
                <p:cNvPr id="37" name="四角形: 角を丸くする 36">
                  <a:extLst>
                    <a:ext uri="{FF2B5EF4-FFF2-40B4-BE49-F238E27FC236}">
                      <a16:creationId xmlns:a16="http://schemas.microsoft.com/office/drawing/2014/main" id="{9E5F57C5-D7A4-450B-9C98-045D1CC3DA2A}"/>
                    </a:ext>
                  </a:extLst>
                </p:cNvPr>
                <p:cNvSpPr/>
                <p:nvPr/>
              </p:nvSpPr>
              <p:spPr>
                <a:xfrm>
                  <a:off x="2164419" y="3215613"/>
                  <a:ext cx="781187" cy="5198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" name="円: 塗りつぶしなし 37">
                  <a:extLst>
                    <a:ext uri="{FF2B5EF4-FFF2-40B4-BE49-F238E27FC236}">
                      <a16:creationId xmlns:a16="http://schemas.microsoft.com/office/drawing/2014/main" id="{CB816DE3-9B8F-420F-8ACF-1AD99533A679}"/>
                    </a:ext>
                  </a:extLst>
                </p:cNvPr>
                <p:cNvSpPr/>
                <p:nvPr/>
              </p:nvSpPr>
              <p:spPr>
                <a:xfrm rot="1800000">
                  <a:off x="2521734" y="3263451"/>
                  <a:ext cx="438530" cy="200388"/>
                </a:xfrm>
                <a:prstGeom prst="donut">
                  <a:avLst>
                    <a:gd name="adj" fmla="val 18126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" name="円: 塗りつぶしなし 38">
                  <a:extLst>
                    <a:ext uri="{FF2B5EF4-FFF2-40B4-BE49-F238E27FC236}">
                      <a16:creationId xmlns:a16="http://schemas.microsoft.com/office/drawing/2014/main" id="{FE59FCB5-57CB-4227-B12D-ABAE5AFC9F09}"/>
                    </a:ext>
                  </a:extLst>
                </p:cNvPr>
                <p:cNvSpPr/>
                <p:nvPr/>
              </p:nvSpPr>
              <p:spPr>
                <a:xfrm rot="19800000" flipH="1">
                  <a:off x="2158786" y="3263451"/>
                  <a:ext cx="438530" cy="200388"/>
                </a:xfrm>
                <a:prstGeom prst="donut">
                  <a:avLst>
                    <a:gd name="adj" fmla="val 18126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" name="四角形: 角を丸くする 39">
                  <a:extLst>
                    <a:ext uri="{FF2B5EF4-FFF2-40B4-BE49-F238E27FC236}">
                      <a16:creationId xmlns:a16="http://schemas.microsoft.com/office/drawing/2014/main" id="{739CDA17-3744-475F-87DA-ECD689B1AB4D}"/>
                    </a:ext>
                  </a:extLst>
                </p:cNvPr>
                <p:cNvSpPr/>
                <p:nvPr/>
              </p:nvSpPr>
              <p:spPr>
                <a:xfrm rot="17252331">
                  <a:off x="2310156" y="3408284"/>
                  <a:ext cx="416504" cy="4572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" name="四角形: 角を丸くする 40">
                  <a:extLst>
                    <a:ext uri="{FF2B5EF4-FFF2-40B4-BE49-F238E27FC236}">
                      <a16:creationId xmlns:a16="http://schemas.microsoft.com/office/drawing/2014/main" id="{A6DF553A-8EB4-4737-82D7-F4C823A47824}"/>
                    </a:ext>
                  </a:extLst>
                </p:cNvPr>
                <p:cNvSpPr/>
                <p:nvPr/>
              </p:nvSpPr>
              <p:spPr>
                <a:xfrm rot="15300000">
                  <a:off x="2388738" y="3408285"/>
                  <a:ext cx="416504" cy="4572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" name="四角形: 角を丸くする 41">
                  <a:extLst>
                    <a:ext uri="{FF2B5EF4-FFF2-40B4-BE49-F238E27FC236}">
                      <a16:creationId xmlns:a16="http://schemas.microsoft.com/office/drawing/2014/main" id="{1377F563-1218-4007-89C1-E39EA6C64CCB}"/>
                    </a:ext>
                  </a:extLst>
                </p:cNvPr>
                <p:cNvSpPr/>
                <p:nvPr/>
              </p:nvSpPr>
              <p:spPr>
                <a:xfrm>
                  <a:off x="2514810" y="3209925"/>
                  <a:ext cx="100150" cy="6336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4591ABBE-C326-4EB9-BB36-398652D57591}"/>
              </a:ext>
            </a:extLst>
          </p:cNvPr>
          <p:cNvGrpSpPr/>
          <p:nvPr/>
        </p:nvGrpSpPr>
        <p:grpSpPr>
          <a:xfrm>
            <a:off x="982653" y="1843815"/>
            <a:ext cx="2895110" cy="3176621"/>
            <a:chOff x="982653" y="1843815"/>
            <a:chExt cx="2895110" cy="3176621"/>
          </a:xfrm>
        </p:grpSpPr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C1F5106C-347C-40B8-BEDD-2FAAB4AF1E05}"/>
                </a:ext>
              </a:extLst>
            </p:cNvPr>
            <p:cNvSpPr txBox="1"/>
            <p:nvPr/>
          </p:nvSpPr>
          <p:spPr>
            <a:xfrm>
              <a:off x="1201244" y="4374105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モロヘイヤ</a:t>
              </a:r>
            </a:p>
          </p:txBody>
        </p:sp>
        <p:grpSp>
          <p:nvGrpSpPr>
            <p:cNvPr id="47" name="グループ化 46">
              <a:extLst>
                <a:ext uri="{FF2B5EF4-FFF2-40B4-BE49-F238E27FC236}">
                  <a16:creationId xmlns:a16="http://schemas.microsoft.com/office/drawing/2014/main" id="{B05A6385-EE23-4BFB-AA16-4983AA90ACA9}"/>
                </a:ext>
              </a:extLst>
            </p:cNvPr>
            <p:cNvGrpSpPr/>
            <p:nvPr/>
          </p:nvGrpSpPr>
          <p:grpSpPr>
            <a:xfrm>
              <a:off x="982653" y="1843815"/>
              <a:ext cx="2895110" cy="2115380"/>
              <a:chOff x="4480869" y="3936001"/>
              <a:chExt cx="2562286" cy="1872194"/>
            </a:xfrm>
          </p:grpSpPr>
          <p:grpSp>
            <p:nvGrpSpPr>
              <p:cNvPr id="48" name="グループ化 47">
                <a:extLst>
                  <a:ext uri="{FF2B5EF4-FFF2-40B4-BE49-F238E27FC236}">
                    <a16:creationId xmlns:a16="http://schemas.microsoft.com/office/drawing/2014/main" id="{47B4FBF2-CF67-4F05-AF36-4052F152F32F}"/>
                  </a:ext>
                </a:extLst>
              </p:cNvPr>
              <p:cNvGrpSpPr/>
              <p:nvPr/>
            </p:nvGrpSpPr>
            <p:grpSpPr>
              <a:xfrm>
                <a:off x="4480869" y="4204544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104" name="グループ化 103">
                  <a:extLst>
                    <a:ext uri="{FF2B5EF4-FFF2-40B4-BE49-F238E27FC236}">
                      <a16:creationId xmlns:a16="http://schemas.microsoft.com/office/drawing/2014/main" id="{05897800-3DE5-40E2-9979-BDBF72E68E20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107" name="フリーフォーム: 図形 106">
                    <a:extLst>
                      <a:ext uri="{FF2B5EF4-FFF2-40B4-BE49-F238E27FC236}">
                        <a16:creationId xmlns:a16="http://schemas.microsoft.com/office/drawing/2014/main" id="{E0E9F8D3-D40C-4794-A430-36E24C2ADE50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8" name="楕円 107">
                    <a:extLst>
                      <a:ext uri="{FF2B5EF4-FFF2-40B4-BE49-F238E27FC236}">
                        <a16:creationId xmlns:a16="http://schemas.microsoft.com/office/drawing/2014/main" id="{691C283F-240E-4F11-8B98-9F0EBFF2347F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05" name="楕円 104">
                  <a:extLst>
                    <a:ext uri="{FF2B5EF4-FFF2-40B4-BE49-F238E27FC236}">
                      <a16:creationId xmlns:a16="http://schemas.microsoft.com/office/drawing/2014/main" id="{051BBAAE-C015-40C7-AD6F-B0C33D8E47D2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82838A7D-A016-49B8-AE03-15BBCA4D5B86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6034367E-FBBE-44C2-B1E2-3B9C6A9EFC5B}"/>
                  </a:ext>
                </a:extLst>
              </p:cNvPr>
              <p:cNvGrpSpPr/>
              <p:nvPr/>
            </p:nvGrpSpPr>
            <p:grpSpPr>
              <a:xfrm rot="3600000">
                <a:off x="4980753" y="3789730"/>
                <a:ext cx="1872194" cy="2164735"/>
                <a:chOff x="2418103" y="603084"/>
                <a:chExt cx="3154370" cy="3647259"/>
              </a:xfrm>
            </p:grpSpPr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954E6C38-6C73-4E2B-BE16-6EB8F87EB050}"/>
                    </a:ext>
                  </a:extLst>
                </p:cNvPr>
                <p:cNvGrpSpPr/>
                <p:nvPr/>
              </p:nvGrpSpPr>
              <p:grpSpPr>
                <a:xfrm rot="3347226">
                  <a:off x="4117752" y="1860046"/>
                  <a:ext cx="292964" cy="966350"/>
                  <a:chOff x="5674519" y="1390651"/>
                  <a:chExt cx="861274" cy="2781300"/>
                </a:xfrm>
              </p:grpSpPr>
              <p:grpSp>
                <p:nvGrpSpPr>
                  <p:cNvPr id="100" name="グループ化 99">
                    <a:extLst>
                      <a:ext uri="{FF2B5EF4-FFF2-40B4-BE49-F238E27FC236}">
                        <a16:creationId xmlns:a16="http://schemas.microsoft.com/office/drawing/2014/main" id="{BED1DD2E-0DB5-41F3-A694-1BD01ED2F20F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102" name="フリーフォーム: 図形 101">
                      <a:extLst>
                        <a:ext uri="{FF2B5EF4-FFF2-40B4-BE49-F238E27FC236}">
                          <a16:creationId xmlns:a16="http://schemas.microsoft.com/office/drawing/2014/main" id="{CAF70982-C6FC-4B9A-A089-2354CC6C9149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03" name="フリーフォーム: 図形 102">
                      <a:extLst>
                        <a:ext uri="{FF2B5EF4-FFF2-40B4-BE49-F238E27FC236}">
                          <a16:creationId xmlns:a16="http://schemas.microsoft.com/office/drawing/2014/main" id="{5D7B5858-B009-4475-88EB-07CF5DA14357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101" name="フリーフォーム: 図形 100">
                    <a:extLst>
                      <a:ext uri="{FF2B5EF4-FFF2-40B4-BE49-F238E27FC236}">
                        <a16:creationId xmlns:a16="http://schemas.microsoft.com/office/drawing/2014/main" id="{3F523EF0-0BB1-46BE-852E-6CB32686EC65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70AD47">
                          <a:lumMod val="60000"/>
                          <a:lumOff val="40000"/>
                        </a:srgb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51" name="グループ化 50">
                  <a:extLst>
                    <a:ext uri="{FF2B5EF4-FFF2-40B4-BE49-F238E27FC236}">
                      <a16:creationId xmlns:a16="http://schemas.microsoft.com/office/drawing/2014/main" id="{011A9798-124A-4FF1-8ACD-D6AEF914FE57}"/>
                    </a:ext>
                  </a:extLst>
                </p:cNvPr>
                <p:cNvGrpSpPr/>
                <p:nvPr/>
              </p:nvGrpSpPr>
              <p:grpSpPr>
                <a:xfrm rot="18252774" flipH="1">
                  <a:off x="2687950" y="1850352"/>
                  <a:ext cx="426656" cy="966350"/>
                  <a:chOff x="5674519" y="1390651"/>
                  <a:chExt cx="861274" cy="2781300"/>
                </a:xfrm>
              </p:grpSpPr>
              <p:grpSp>
                <p:nvGrpSpPr>
                  <p:cNvPr id="96" name="グループ化 95">
                    <a:extLst>
                      <a:ext uri="{FF2B5EF4-FFF2-40B4-BE49-F238E27FC236}">
                        <a16:creationId xmlns:a16="http://schemas.microsoft.com/office/drawing/2014/main" id="{635F9F2B-EA57-4DCF-96B7-FBDEC2F4DCEC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98" name="フリーフォーム: 図形 97">
                      <a:extLst>
                        <a:ext uri="{FF2B5EF4-FFF2-40B4-BE49-F238E27FC236}">
                          <a16:creationId xmlns:a16="http://schemas.microsoft.com/office/drawing/2014/main" id="{D4E0262D-C1D2-483C-828D-79F731E6227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99" name="フリーフォーム: 図形 98">
                      <a:extLst>
                        <a:ext uri="{FF2B5EF4-FFF2-40B4-BE49-F238E27FC236}">
                          <a16:creationId xmlns:a16="http://schemas.microsoft.com/office/drawing/2014/main" id="{59E4FB95-5280-468F-99D4-10EB95E7BC4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97" name="フリーフォーム: 図形 96">
                    <a:extLst>
                      <a:ext uri="{FF2B5EF4-FFF2-40B4-BE49-F238E27FC236}">
                        <a16:creationId xmlns:a16="http://schemas.microsoft.com/office/drawing/2014/main" id="{8AF18A00-CE3A-4494-B23D-D93768B600B9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70AD47">
                          <a:lumMod val="60000"/>
                          <a:lumOff val="40000"/>
                        </a:srgb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1E1802A1-D895-4424-AE20-C52E58FD832C}"/>
                    </a:ext>
                  </a:extLst>
                </p:cNvPr>
                <p:cNvSpPr/>
                <p:nvPr/>
              </p:nvSpPr>
              <p:spPr>
                <a:xfrm rot="19425613" flipH="1">
                  <a:off x="3238040" y="189687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408C0152-A798-4BE8-8CBB-37FF6880CBCE}"/>
                    </a:ext>
                  </a:extLst>
                </p:cNvPr>
                <p:cNvSpPr/>
                <p:nvPr/>
              </p:nvSpPr>
              <p:spPr>
                <a:xfrm rot="19425613" flipH="1">
                  <a:off x="3257090" y="2182624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1C291B42-8077-4322-993D-AC0DFF876248}"/>
                    </a:ext>
                  </a:extLst>
                </p:cNvPr>
                <p:cNvSpPr/>
                <p:nvPr/>
              </p:nvSpPr>
              <p:spPr>
                <a:xfrm rot="2174387">
                  <a:off x="3923038" y="1963359"/>
                  <a:ext cx="62630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4E1B2D23-3B45-4475-8C40-5A2479762529}"/>
                    </a:ext>
                  </a:extLst>
                </p:cNvPr>
                <p:cNvGrpSpPr/>
                <p:nvPr/>
              </p:nvGrpSpPr>
              <p:grpSpPr>
                <a:xfrm rot="352824">
                  <a:off x="2957046" y="1390649"/>
                  <a:ext cx="872005" cy="2859693"/>
                  <a:chOff x="2696696" y="829409"/>
                  <a:chExt cx="966288" cy="3420934"/>
                </a:xfrm>
              </p:grpSpPr>
              <p:sp>
                <p:nvSpPr>
                  <p:cNvPr id="94" name="台形 93">
                    <a:extLst>
                      <a:ext uri="{FF2B5EF4-FFF2-40B4-BE49-F238E27FC236}">
                        <a16:creationId xmlns:a16="http://schemas.microsoft.com/office/drawing/2014/main" id="{DC89B959-D1AD-4D04-917F-0138356ED4A8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5" name="フリーフォーム: 図形 94">
                    <a:extLst>
                      <a:ext uri="{FF2B5EF4-FFF2-40B4-BE49-F238E27FC236}">
                        <a16:creationId xmlns:a16="http://schemas.microsoft.com/office/drawing/2014/main" id="{EF0D20A3-C4FD-486E-9FBB-E3558419CF22}"/>
                      </a:ext>
                    </a:extLst>
                  </p:cNvPr>
                  <p:cNvSpPr/>
                  <p:nvPr/>
                </p:nvSpPr>
                <p:spPr>
                  <a:xfrm rot="15591182">
                    <a:off x="2455744" y="1070361"/>
                    <a:ext cx="1448191" cy="9662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B616712E-AE37-4218-98F5-C5E19507483A}"/>
                    </a:ext>
                  </a:extLst>
                </p:cNvPr>
                <p:cNvSpPr/>
                <p:nvPr/>
              </p:nvSpPr>
              <p:spPr>
                <a:xfrm rot="2700000">
                  <a:off x="4152453" y="2187626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0" name="フリーフォーム: 図形 69">
                  <a:extLst>
                    <a:ext uri="{FF2B5EF4-FFF2-40B4-BE49-F238E27FC236}">
                      <a16:creationId xmlns:a16="http://schemas.microsoft.com/office/drawing/2014/main" id="{3785F053-8561-4EBC-8F8E-8EB813CD1251}"/>
                    </a:ext>
                  </a:extLst>
                </p:cNvPr>
                <p:cNvSpPr/>
                <p:nvPr/>
              </p:nvSpPr>
              <p:spPr>
                <a:xfrm rot="8963138">
                  <a:off x="3144125" y="2310694"/>
                  <a:ext cx="95942" cy="958545"/>
                </a:xfrm>
                <a:custGeom>
                  <a:avLst/>
                  <a:gdLst>
                    <a:gd name="connsiteX0" fmla="*/ 28651 w 121449"/>
                    <a:gd name="connsiteY0" fmla="*/ 951587 h 958545"/>
                    <a:gd name="connsiteX1" fmla="*/ 20742 w 121449"/>
                    <a:gd name="connsiteY1" fmla="*/ 905732 h 958545"/>
                    <a:gd name="connsiteX2" fmla="*/ 0 w 121449"/>
                    <a:gd name="connsiteY2" fmla="*/ 580929 h 958545"/>
                    <a:gd name="connsiteX3" fmla="*/ 121449 w 121449"/>
                    <a:gd name="connsiteY3" fmla="*/ 0 h 958545"/>
                    <a:gd name="connsiteX4" fmla="*/ 60725 w 121449"/>
                    <a:gd name="connsiteY4" fmla="*/ 580929 h 958545"/>
                    <a:gd name="connsiteX5" fmla="*/ 76752 w 121449"/>
                    <a:gd name="connsiteY5" fmla="*/ 905678 h 958545"/>
                    <a:gd name="connsiteX6" fmla="*/ 83973 w 121449"/>
                    <a:gd name="connsiteY6" fmla="*/ 958545 h 95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449" h="958545">
                      <a:moveTo>
                        <a:pt x="28651" y="951587"/>
                      </a:moveTo>
                      <a:lnTo>
                        <a:pt x="20742" y="905732"/>
                      </a:lnTo>
                      <a:cubicBezTo>
                        <a:pt x="7646" y="813015"/>
                        <a:pt x="0" y="701243"/>
                        <a:pt x="0" y="580929"/>
                      </a:cubicBezTo>
                      <a:cubicBezTo>
                        <a:pt x="0" y="260091"/>
                        <a:pt x="54375" y="0"/>
                        <a:pt x="121449" y="0"/>
                      </a:cubicBezTo>
                      <a:cubicBezTo>
                        <a:pt x="83222" y="137139"/>
                        <a:pt x="60725" y="352364"/>
                        <a:pt x="60725" y="580929"/>
                      </a:cubicBezTo>
                      <a:cubicBezTo>
                        <a:pt x="60725" y="695211"/>
                        <a:pt x="66349" y="806158"/>
                        <a:pt x="76752" y="905678"/>
                      </a:cubicBezTo>
                      <a:lnTo>
                        <a:pt x="83973" y="958545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" name="台形 70">
                  <a:extLst>
                    <a:ext uri="{FF2B5EF4-FFF2-40B4-BE49-F238E27FC236}">
                      <a16:creationId xmlns:a16="http://schemas.microsoft.com/office/drawing/2014/main" id="{DE3CBD73-30D7-448C-A532-7024E9E90E61}"/>
                    </a:ext>
                  </a:extLst>
                </p:cNvPr>
                <p:cNvSpPr/>
                <p:nvPr/>
              </p:nvSpPr>
              <p:spPr>
                <a:xfrm rot="558662">
                  <a:off x="3762950" y="2236037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" name="台形 71">
                  <a:extLst>
                    <a:ext uri="{FF2B5EF4-FFF2-40B4-BE49-F238E27FC236}">
                      <a16:creationId xmlns:a16="http://schemas.microsoft.com/office/drawing/2014/main" id="{E683E08A-166F-4B9A-A816-77B3618989C5}"/>
                    </a:ext>
                  </a:extLst>
                </p:cNvPr>
                <p:cNvSpPr/>
                <p:nvPr/>
              </p:nvSpPr>
              <p:spPr>
                <a:xfrm>
                  <a:off x="3630190" y="2240704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73" name="グループ化 72">
                  <a:extLst>
                    <a:ext uri="{FF2B5EF4-FFF2-40B4-BE49-F238E27FC236}">
                      <a16:creationId xmlns:a16="http://schemas.microsoft.com/office/drawing/2014/main" id="{12223107-7342-4E89-8778-78AE4884A656}"/>
                    </a:ext>
                  </a:extLst>
                </p:cNvPr>
                <p:cNvGrpSpPr/>
                <p:nvPr/>
              </p:nvGrpSpPr>
              <p:grpSpPr>
                <a:xfrm rot="1109717">
                  <a:off x="3689249" y="815377"/>
                  <a:ext cx="1031020" cy="1545207"/>
                  <a:chOff x="3944937" y="1390650"/>
                  <a:chExt cx="1855788" cy="2781300"/>
                </a:xfrm>
              </p:grpSpPr>
              <p:sp>
                <p:nvSpPr>
                  <p:cNvPr id="92" name="フリーフォーム: 図形 91">
                    <a:extLst>
                      <a:ext uri="{FF2B5EF4-FFF2-40B4-BE49-F238E27FC236}">
                        <a16:creationId xmlns:a16="http://schemas.microsoft.com/office/drawing/2014/main" id="{6D8CA789-2D17-4C16-92F5-AF1CA5B7419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3" name="フリーフォーム: 図形 92">
                    <a:extLst>
                      <a:ext uri="{FF2B5EF4-FFF2-40B4-BE49-F238E27FC236}">
                        <a16:creationId xmlns:a16="http://schemas.microsoft.com/office/drawing/2014/main" id="{CAA5A2E7-0C5C-4589-BA86-5490BE16328A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4" name="グループ化 73">
                  <a:extLst>
                    <a:ext uri="{FF2B5EF4-FFF2-40B4-BE49-F238E27FC236}">
                      <a16:creationId xmlns:a16="http://schemas.microsoft.com/office/drawing/2014/main" id="{A1654488-D78E-4AAF-BFE8-3979ABE9E819}"/>
                    </a:ext>
                  </a:extLst>
                </p:cNvPr>
                <p:cNvGrpSpPr/>
                <p:nvPr/>
              </p:nvGrpSpPr>
              <p:grpSpPr>
                <a:xfrm>
                  <a:off x="2696695" y="829409"/>
                  <a:ext cx="966288" cy="3420934"/>
                  <a:chOff x="2696695" y="829409"/>
                  <a:chExt cx="966288" cy="3420934"/>
                </a:xfrm>
              </p:grpSpPr>
              <p:sp>
                <p:nvSpPr>
                  <p:cNvPr id="88" name="台形 87">
                    <a:extLst>
                      <a:ext uri="{FF2B5EF4-FFF2-40B4-BE49-F238E27FC236}">
                        <a16:creationId xmlns:a16="http://schemas.microsoft.com/office/drawing/2014/main" id="{28B32DA3-01EB-4314-8EE8-BAA021C58A86}"/>
                      </a:ext>
                    </a:extLst>
                  </p:cNvPr>
                  <p:cNvSpPr/>
                  <p:nvPr/>
                </p:nvSpPr>
                <p:spPr>
                  <a:xfrm rot="21212543">
                    <a:off x="3382652" y="2241693"/>
                    <a:ext cx="105882" cy="2008650"/>
                  </a:xfrm>
                  <a:prstGeom prst="trapezoid">
                    <a:avLst/>
                  </a:prstGeom>
                  <a:gradFill flip="none" rotWithShape="1">
                    <a:gsLst>
                      <a:gs pos="10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89" name="グループ化 88">
                    <a:extLst>
                      <a:ext uri="{FF2B5EF4-FFF2-40B4-BE49-F238E27FC236}">
                        <a16:creationId xmlns:a16="http://schemas.microsoft.com/office/drawing/2014/main" id="{881D5B75-D0A9-4ED7-A9B8-B8D54D822888}"/>
                      </a:ext>
                    </a:extLst>
                  </p:cNvPr>
                  <p:cNvGrpSpPr/>
                  <p:nvPr/>
                </p:nvGrpSpPr>
                <p:grpSpPr>
                  <a:xfrm rot="20991182">
                    <a:off x="2696695" y="829409"/>
                    <a:ext cx="966288" cy="1448191"/>
                    <a:chOff x="3944937" y="1390650"/>
                    <a:chExt cx="1855788" cy="2781300"/>
                  </a:xfrm>
                </p:grpSpPr>
                <p:sp>
                  <p:nvSpPr>
                    <p:cNvPr id="90" name="フリーフォーム: 図形 89">
                      <a:extLst>
                        <a:ext uri="{FF2B5EF4-FFF2-40B4-BE49-F238E27FC236}">
                          <a16:creationId xmlns:a16="http://schemas.microsoft.com/office/drawing/2014/main" id="{889D949A-8001-4192-8940-2D0FE7CEB52E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3482181" y="1853406"/>
                      <a:ext cx="2781300" cy="1855788"/>
                    </a:xfrm>
                    <a:custGeom>
                      <a:avLst/>
                      <a:gdLst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637144 w 2781300"/>
                        <a:gd name="connsiteY87" fmla="*/ 321068 h 1855788"/>
                        <a:gd name="connsiteX88" fmla="*/ 1757367 w 2781300"/>
                        <a:gd name="connsiteY88" fmla="*/ 311945 h 1855788"/>
                        <a:gd name="connsiteX89" fmla="*/ 1735914 w 2781300"/>
                        <a:gd name="connsiteY89" fmla="*/ 364629 h 1855788"/>
                        <a:gd name="connsiteX90" fmla="*/ 1808129 w 2781300"/>
                        <a:gd name="connsiteY90" fmla="*/ 359574 h 1855788"/>
                        <a:gd name="connsiteX91" fmla="*/ 1792112 w 2781300"/>
                        <a:gd name="connsiteY91" fmla="*/ 395862 h 1855788"/>
                        <a:gd name="connsiteX92" fmla="*/ 1908140 w 2781300"/>
                        <a:gd name="connsiteY92" fmla="*/ 388149 h 1855788"/>
                        <a:gd name="connsiteX93" fmla="*/ 1877411 w 2781300"/>
                        <a:gd name="connsiteY93" fmla="*/ 454261 h 1855788"/>
                        <a:gd name="connsiteX94" fmla="*/ 1882194 w 2781300"/>
                        <a:gd name="connsiteY94" fmla="*/ 456941 h 1855788"/>
                        <a:gd name="connsiteX95" fmla="*/ 1972435 w 2781300"/>
                        <a:gd name="connsiteY95" fmla="*/ 451649 h 1855788"/>
                        <a:gd name="connsiteX96" fmla="*/ 1949751 w 2781300"/>
                        <a:gd name="connsiteY96" fmla="*/ 494699 h 1855788"/>
                        <a:gd name="connsiteX97" fmla="*/ 2014323 w 2781300"/>
                        <a:gd name="connsiteY97" fmla="*/ 530563 h 1855788"/>
                        <a:gd name="connsiteX98" fmla="*/ 2100242 w 2781300"/>
                        <a:gd name="connsiteY98" fmla="*/ 524674 h 1855788"/>
                        <a:gd name="connsiteX99" fmla="*/ 2080914 w 2781300"/>
                        <a:gd name="connsiteY99" fmla="*/ 567549 h 1855788"/>
                        <a:gd name="connsiteX100" fmla="*/ 2107058 w 2781300"/>
                        <a:gd name="connsiteY100" fmla="*/ 582069 h 1855788"/>
                        <a:gd name="connsiteX101" fmla="*/ 2203928 w 2781300"/>
                        <a:gd name="connsiteY101" fmla="*/ 576262 h 1855788"/>
                        <a:gd name="connsiteX102" fmla="*/ 2180042 w 2781300"/>
                        <a:gd name="connsiteY102" fmla="*/ 622605 h 1855788"/>
                        <a:gd name="connsiteX103" fmla="*/ 2218414 w 2781300"/>
                        <a:gd name="connsiteY103" fmla="*/ 643918 h 1855788"/>
                        <a:gd name="connsiteX104" fmla="*/ 2254837 w 2781300"/>
                        <a:gd name="connsiteY104" fmla="*/ 636822 h 1855788"/>
                        <a:gd name="connsiteX105" fmla="*/ 2346339 w 2781300"/>
                        <a:gd name="connsiteY105" fmla="*/ 631032 h 1855788"/>
                        <a:gd name="connsiteX106" fmla="*/ 2319231 w 2781300"/>
                        <a:gd name="connsiteY106" fmla="*/ 696341 h 1855788"/>
                        <a:gd name="connsiteX107" fmla="*/ 2348431 w 2781300"/>
                        <a:gd name="connsiteY107" fmla="*/ 711403 h 1855788"/>
                        <a:gd name="connsiteX108" fmla="*/ 2438404 w 2781300"/>
                        <a:gd name="connsiteY108" fmla="*/ 707232 h 1855788"/>
                        <a:gd name="connsiteX109" fmla="*/ 2416227 w 2781300"/>
                        <a:gd name="connsiteY109" fmla="*/ 746374 h 1855788"/>
                        <a:gd name="connsiteX110" fmla="*/ 2435226 w 2781300"/>
                        <a:gd name="connsiteY110" fmla="*/ 756174 h 1855788"/>
                        <a:gd name="connsiteX111" fmla="*/ 2548297 w 2781300"/>
                        <a:gd name="connsiteY111" fmla="*/ 747713 h 1855788"/>
                        <a:gd name="connsiteX112" fmla="*/ 2513846 w 2781300"/>
                        <a:gd name="connsiteY112" fmla="*/ 796728 h 1855788"/>
                        <a:gd name="connsiteX113" fmla="*/ 2531059 w 2781300"/>
                        <a:gd name="connsiteY113" fmla="*/ 805607 h 1855788"/>
                        <a:gd name="connsiteX114" fmla="*/ 2534192 w 2781300"/>
                        <a:gd name="connsiteY114" fmla="*/ 804820 h 1855788"/>
                        <a:gd name="connsiteX115" fmla="*/ 2660245 w 2781300"/>
                        <a:gd name="connsiteY115" fmla="*/ 795338 h 1855788"/>
                        <a:gd name="connsiteX116" fmla="*/ 2629833 w 2781300"/>
                        <a:gd name="connsiteY116" fmla="*/ 852351 h 1855788"/>
                        <a:gd name="connsiteX117" fmla="*/ 2639870 w 2781300"/>
                        <a:gd name="connsiteY117" fmla="*/ 856988 h 1855788"/>
                        <a:gd name="connsiteX118" fmla="*/ 2710659 w 2781300"/>
                        <a:gd name="connsiteY118" fmla="*/ 852487 h 1855788"/>
                        <a:gd name="connsiteX119" fmla="*/ 2692412 w 2781300"/>
                        <a:gd name="connsiteY119" fmla="*/ 881266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014323 w 2781300"/>
                        <a:gd name="connsiteY96" fmla="*/ 530563 h 1855788"/>
                        <a:gd name="connsiteX97" fmla="*/ 2100242 w 2781300"/>
                        <a:gd name="connsiteY97" fmla="*/ 524674 h 1855788"/>
                        <a:gd name="connsiteX98" fmla="*/ 2080914 w 2781300"/>
                        <a:gd name="connsiteY98" fmla="*/ 567549 h 1855788"/>
                        <a:gd name="connsiteX99" fmla="*/ 2107058 w 2781300"/>
                        <a:gd name="connsiteY99" fmla="*/ 582069 h 1855788"/>
                        <a:gd name="connsiteX100" fmla="*/ 2203928 w 2781300"/>
                        <a:gd name="connsiteY100" fmla="*/ 576262 h 1855788"/>
                        <a:gd name="connsiteX101" fmla="*/ 2180042 w 2781300"/>
                        <a:gd name="connsiteY101" fmla="*/ 622605 h 1855788"/>
                        <a:gd name="connsiteX102" fmla="*/ 2218414 w 2781300"/>
                        <a:gd name="connsiteY102" fmla="*/ 643918 h 1855788"/>
                        <a:gd name="connsiteX103" fmla="*/ 2254837 w 2781300"/>
                        <a:gd name="connsiteY103" fmla="*/ 636822 h 1855788"/>
                        <a:gd name="connsiteX104" fmla="*/ 2346339 w 2781300"/>
                        <a:gd name="connsiteY104" fmla="*/ 631032 h 1855788"/>
                        <a:gd name="connsiteX105" fmla="*/ 2319231 w 2781300"/>
                        <a:gd name="connsiteY105" fmla="*/ 696341 h 1855788"/>
                        <a:gd name="connsiteX106" fmla="*/ 2348431 w 2781300"/>
                        <a:gd name="connsiteY106" fmla="*/ 711403 h 1855788"/>
                        <a:gd name="connsiteX107" fmla="*/ 2438404 w 2781300"/>
                        <a:gd name="connsiteY107" fmla="*/ 707232 h 1855788"/>
                        <a:gd name="connsiteX108" fmla="*/ 2416227 w 2781300"/>
                        <a:gd name="connsiteY108" fmla="*/ 746374 h 1855788"/>
                        <a:gd name="connsiteX109" fmla="*/ 2435226 w 2781300"/>
                        <a:gd name="connsiteY109" fmla="*/ 756174 h 1855788"/>
                        <a:gd name="connsiteX110" fmla="*/ 2548297 w 2781300"/>
                        <a:gd name="connsiteY110" fmla="*/ 747713 h 1855788"/>
                        <a:gd name="connsiteX111" fmla="*/ 2513846 w 2781300"/>
                        <a:gd name="connsiteY111" fmla="*/ 796728 h 1855788"/>
                        <a:gd name="connsiteX112" fmla="*/ 2531059 w 2781300"/>
                        <a:gd name="connsiteY112" fmla="*/ 805607 h 1855788"/>
                        <a:gd name="connsiteX113" fmla="*/ 2534192 w 2781300"/>
                        <a:gd name="connsiteY113" fmla="*/ 804820 h 1855788"/>
                        <a:gd name="connsiteX114" fmla="*/ 2660245 w 2781300"/>
                        <a:gd name="connsiteY114" fmla="*/ 795338 h 1855788"/>
                        <a:gd name="connsiteX115" fmla="*/ 2629833 w 2781300"/>
                        <a:gd name="connsiteY115" fmla="*/ 852351 h 1855788"/>
                        <a:gd name="connsiteX116" fmla="*/ 2639870 w 2781300"/>
                        <a:gd name="connsiteY116" fmla="*/ 856988 h 1855788"/>
                        <a:gd name="connsiteX117" fmla="*/ 2710659 w 2781300"/>
                        <a:gd name="connsiteY117" fmla="*/ 852487 h 1855788"/>
                        <a:gd name="connsiteX118" fmla="*/ 2692412 w 2781300"/>
                        <a:gd name="connsiteY118" fmla="*/ 881266 h 1855788"/>
                        <a:gd name="connsiteX119" fmla="*/ 2781300 w 2781300"/>
                        <a:gd name="connsiteY11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107058 w 2781300"/>
                        <a:gd name="connsiteY98" fmla="*/ 582069 h 1855788"/>
                        <a:gd name="connsiteX99" fmla="*/ 2203928 w 2781300"/>
                        <a:gd name="connsiteY99" fmla="*/ 576262 h 1855788"/>
                        <a:gd name="connsiteX100" fmla="*/ 2180042 w 2781300"/>
                        <a:gd name="connsiteY100" fmla="*/ 622605 h 1855788"/>
                        <a:gd name="connsiteX101" fmla="*/ 2218414 w 2781300"/>
                        <a:gd name="connsiteY101" fmla="*/ 643918 h 1855788"/>
                        <a:gd name="connsiteX102" fmla="*/ 2254837 w 2781300"/>
                        <a:gd name="connsiteY102" fmla="*/ 636822 h 1855788"/>
                        <a:gd name="connsiteX103" fmla="*/ 2346339 w 2781300"/>
                        <a:gd name="connsiteY103" fmla="*/ 631032 h 1855788"/>
                        <a:gd name="connsiteX104" fmla="*/ 2319231 w 2781300"/>
                        <a:gd name="connsiteY104" fmla="*/ 696341 h 1855788"/>
                        <a:gd name="connsiteX105" fmla="*/ 2348431 w 2781300"/>
                        <a:gd name="connsiteY105" fmla="*/ 711403 h 1855788"/>
                        <a:gd name="connsiteX106" fmla="*/ 2438404 w 2781300"/>
                        <a:gd name="connsiteY106" fmla="*/ 707232 h 1855788"/>
                        <a:gd name="connsiteX107" fmla="*/ 2416227 w 2781300"/>
                        <a:gd name="connsiteY107" fmla="*/ 746374 h 1855788"/>
                        <a:gd name="connsiteX108" fmla="*/ 2435226 w 2781300"/>
                        <a:gd name="connsiteY108" fmla="*/ 756174 h 1855788"/>
                        <a:gd name="connsiteX109" fmla="*/ 2548297 w 2781300"/>
                        <a:gd name="connsiteY109" fmla="*/ 747713 h 1855788"/>
                        <a:gd name="connsiteX110" fmla="*/ 2513846 w 2781300"/>
                        <a:gd name="connsiteY110" fmla="*/ 796728 h 1855788"/>
                        <a:gd name="connsiteX111" fmla="*/ 2531059 w 2781300"/>
                        <a:gd name="connsiteY111" fmla="*/ 805607 h 1855788"/>
                        <a:gd name="connsiteX112" fmla="*/ 2534192 w 2781300"/>
                        <a:gd name="connsiteY112" fmla="*/ 804820 h 1855788"/>
                        <a:gd name="connsiteX113" fmla="*/ 2660245 w 2781300"/>
                        <a:gd name="connsiteY113" fmla="*/ 795338 h 1855788"/>
                        <a:gd name="connsiteX114" fmla="*/ 2629833 w 2781300"/>
                        <a:gd name="connsiteY114" fmla="*/ 852351 h 1855788"/>
                        <a:gd name="connsiteX115" fmla="*/ 2639870 w 2781300"/>
                        <a:gd name="connsiteY115" fmla="*/ 856988 h 1855788"/>
                        <a:gd name="connsiteX116" fmla="*/ 2710659 w 2781300"/>
                        <a:gd name="connsiteY116" fmla="*/ 852487 h 1855788"/>
                        <a:gd name="connsiteX117" fmla="*/ 2692412 w 2781300"/>
                        <a:gd name="connsiteY117" fmla="*/ 881266 h 1855788"/>
                        <a:gd name="connsiteX118" fmla="*/ 2781300 w 2781300"/>
                        <a:gd name="connsiteY11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18414 w 2781300"/>
                        <a:gd name="connsiteY100" fmla="*/ 643918 h 1855788"/>
                        <a:gd name="connsiteX101" fmla="*/ 2254837 w 2781300"/>
                        <a:gd name="connsiteY101" fmla="*/ 636822 h 1855788"/>
                        <a:gd name="connsiteX102" fmla="*/ 2346339 w 2781300"/>
                        <a:gd name="connsiteY102" fmla="*/ 631032 h 1855788"/>
                        <a:gd name="connsiteX103" fmla="*/ 2319231 w 2781300"/>
                        <a:gd name="connsiteY103" fmla="*/ 696341 h 1855788"/>
                        <a:gd name="connsiteX104" fmla="*/ 2348431 w 2781300"/>
                        <a:gd name="connsiteY104" fmla="*/ 711403 h 1855788"/>
                        <a:gd name="connsiteX105" fmla="*/ 2438404 w 2781300"/>
                        <a:gd name="connsiteY105" fmla="*/ 707232 h 1855788"/>
                        <a:gd name="connsiteX106" fmla="*/ 2416227 w 2781300"/>
                        <a:gd name="connsiteY106" fmla="*/ 746374 h 1855788"/>
                        <a:gd name="connsiteX107" fmla="*/ 2435226 w 2781300"/>
                        <a:gd name="connsiteY107" fmla="*/ 756174 h 1855788"/>
                        <a:gd name="connsiteX108" fmla="*/ 2548297 w 2781300"/>
                        <a:gd name="connsiteY108" fmla="*/ 747713 h 1855788"/>
                        <a:gd name="connsiteX109" fmla="*/ 2513846 w 2781300"/>
                        <a:gd name="connsiteY109" fmla="*/ 796728 h 1855788"/>
                        <a:gd name="connsiteX110" fmla="*/ 2531059 w 2781300"/>
                        <a:gd name="connsiteY110" fmla="*/ 805607 h 1855788"/>
                        <a:gd name="connsiteX111" fmla="*/ 2534192 w 2781300"/>
                        <a:gd name="connsiteY111" fmla="*/ 804820 h 1855788"/>
                        <a:gd name="connsiteX112" fmla="*/ 2660245 w 2781300"/>
                        <a:gd name="connsiteY112" fmla="*/ 795338 h 1855788"/>
                        <a:gd name="connsiteX113" fmla="*/ 2629833 w 2781300"/>
                        <a:gd name="connsiteY113" fmla="*/ 852351 h 1855788"/>
                        <a:gd name="connsiteX114" fmla="*/ 2639870 w 2781300"/>
                        <a:gd name="connsiteY114" fmla="*/ 856988 h 1855788"/>
                        <a:gd name="connsiteX115" fmla="*/ 2710659 w 2781300"/>
                        <a:gd name="connsiteY115" fmla="*/ 852487 h 1855788"/>
                        <a:gd name="connsiteX116" fmla="*/ 2692412 w 2781300"/>
                        <a:gd name="connsiteY116" fmla="*/ 881266 h 1855788"/>
                        <a:gd name="connsiteX117" fmla="*/ 2781300 w 2781300"/>
                        <a:gd name="connsiteY11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254837 w 2781300"/>
                        <a:gd name="connsiteY100" fmla="*/ 636822 h 1855788"/>
                        <a:gd name="connsiteX101" fmla="*/ 2346339 w 2781300"/>
                        <a:gd name="connsiteY101" fmla="*/ 631032 h 1855788"/>
                        <a:gd name="connsiteX102" fmla="*/ 2319231 w 2781300"/>
                        <a:gd name="connsiteY102" fmla="*/ 696341 h 1855788"/>
                        <a:gd name="connsiteX103" fmla="*/ 2348431 w 2781300"/>
                        <a:gd name="connsiteY103" fmla="*/ 711403 h 1855788"/>
                        <a:gd name="connsiteX104" fmla="*/ 2438404 w 2781300"/>
                        <a:gd name="connsiteY104" fmla="*/ 707232 h 1855788"/>
                        <a:gd name="connsiteX105" fmla="*/ 2416227 w 2781300"/>
                        <a:gd name="connsiteY105" fmla="*/ 746374 h 1855788"/>
                        <a:gd name="connsiteX106" fmla="*/ 2435226 w 2781300"/>
                        <a:gd name="connsiteY106" fmla="*/ 756174 h 1855788"/>
                        <a:gd name="connsiteX107" fmla="*/ 2548297 w 2781300"/>
                        <a:gd name="connsiteY107" fmla="*/ 747713 h 1855788"/>
                        <a:gd name="connsiteX108" fmla="*/ 2513846 w 2781300"/>
                        <a:gd name="connsiteY108" fmla="*/ 796728 h 1855788"/>
                        <a:gd name="connsiteX109" fmla="*/ 2531059 w 2781300"/>
                        <a:gd name="connsiteY109" fmla="*/ 805607 h 1855788"/>
                        <a:gd name="connsiteX110" fmla="*/ 2534192 w 2781300"/>
                        <a:gd name="connsiteY110" fmla="*/ 804820 h 1855788"/>
                        <a:gd name="connsiteX111" fmla="*/ 2660245 w 2781300"/>
                        <a:gd name="connsiteY111" fmla="*/ 795338 h 1855788"/>
                        <a:gd name="connsiteX112" fmla="*/ 2629833 w 2781300"/>
                        <a:gd name="connsiteY112" fmla="*/ 852351 h 1855788"/>
                        <a:gd name="connsiteX113" fmla="*/ 2639870 w 2781300"/>
                        <a:gd name="connsiteY113" fmla="*/ 856988 h 1855788"/>
                        <a:gd name="connsiteX114" fmla="*/ 2710659 w 2781300"/>
                        <a:gd name="connsiteY114" fmla="*/ 852487 h 1855788"/>
                        <a:gd name="connsiteX115" fmla="*/ 2692412 w 2781300"/>
                        <a:gd name="connsiteY115" fmla="*/ 881266 h 1855788"/>
                        <a:gd name="connsiteX116" fmla="*/ 2781300 w 2781300"/>
                        <a:gd name="connsiteY11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257020 w 2781300"/>
                        <a:gd name="connsiteY16" fmla="*/ 1195293 h 1855788"/>
                        <a:gd name="connsiteX17" fmla="*/ 2182115 w 2781300"/>
                        <a:gd name="connsiteY17" fmla="*/ 1237205 h 1855788"/>
                        <a:gd name="connsiteX18" fmla="*/ 2203928 w 2781300"/>
                        <a:gd name="connsiteY18" fmla="*/ 1279526 h 1855788"/>
                        <a:gd name="connsiteX19" fmla="*/ 2115908 w 2781300"/>
                        <a:gd name="connsiteY19" fmla="*/ 1274250 h 1855788"/>
                        <a:gd name="connsiteX20" fmla="*/ 2083782 w 2781300"/>
                        <a:gd name="connsiteY20" fmla="*/ 1292225 h 1855788"/>
                        <a:gd name="connsiteX21" fmla="*/ 2100242 w 2781300"/>
                        <a:gd name="connsiteY21" fmla="*/ 1328738 h 1855788"/>
                        <a:gd name="connsiteX22" fmla="*/ 2027443 w 2781300"/>
                        <a:gd name="connsiteY22" fmla="*/ 1323749 h 1855788"/>
                        <a:gd name="connsiteX23" fmla="*/ 1953212 w 2781300"/>
                        <a:gd name="connsiteY23" fmla="*/ 1365283 h 1855788"/>
                        <a:gd name="connsiteX24" fmla="*/ 1972435 w 2781300"/>
                        <a:gd name="connsiteY24" fmla="*/ 1401763 h 1855788"/>
                        <a:gd name="connsiteX25" fmla="*/ 1896025 w 2781300"/>
                        <a:gd name="connsiteY25" fmla="*/ 1397283 h 1855788"/>
                        <a:gd name="connsiteX26" fmla="*/ 1880564 w 2781300"/>
                        <a:gd name="connsiteY26" fmla="*/ 1405935 h 1855788"/>
                        <a:gd name="connsiteX27" fmla="*/ 1908140 w 2781300"/>
                        <a:gd name="connsiteY27" fmla="*/ 1465263 h 1855788"/>
                        <a:gd name="connsiteX28" fmla="*/ 1792112 w 2781300"/>
                        <a:gd name="connsiteY28" fmla="*/ 1457550 h 1855788"/>
                        <a:gd name="connsiteX29" fmla="*/ 1808129 w 2781300"/>
                        <a:gd name="connsiteY29" fmla="*/ 1493838 h 1855788"/>
                        <a:gd name="connsiteX30" fmla="*/ 1735915 w 2781300"/>
                        <a:gd name="connsiteY30" fmla="*/ 1488783 h 1855788"/>
                        <a:gd name="connsiteX31" fmla="*/ 1757367 w 2781300"/>
                        <a:gd name="connsiteY31" fmla="*/ 1541467 h 1855788"/>
                        <a:gd name="connsiteX32" fmla="*/ 1652019 w 2781300"/>
                        <a:gd name="connsiteY32" fmla="*/ 1533474 h 1855788"/>
                        <a:gd name="connsiteX33" fmla="*/ 1603174 w 2781300"/>
                        <a:gd name="connsiteY33" fmla="*/ 1559366 h 1855788"/>
                        <a:gd name="connsiteX34" fmla="*/ 1620474 w 2781300"/>
                        <a:gd name="connsiteY34" fmla="*/ 1605760 h 1855788"/>
                        <a:gd name="connsiteX35" fmla="*/ 1620474 w 2781300"/>
                        <a:gd name="connsiteY35" fmla="*/ 1605761 h 1855788"/>
                        <a:gd name="connsiteX36" fmla="*/ 1538878 w 2781300"/>
                        <a:gd name="connsiteY36" fmla="*/ 1599000 h 1855788"/>
                        <a:gd name="connsiteX37" fmla="*/ 1558931 w 2781300"/>
                        <a:gd name="connsiteY37" fmla="*/ 1655763 h 1855788"/>
                        <a:gd name="connsiteX38" fmla="*/ 1473151 w 2781300"/>
                        <a:gd name="connsiteY38" fmla="*/ 1652005 h 1855788"/>
                        <a:gd name="connsiteX39" fmla="*/ 1434815 w 2781300"/>
                        <a:gd name="connsiteY39" fmla="*/ 1646929 h 1855788"/>
                        <a:gd name="connsiteX40" fmla="*/ 1416069 w 2781300"/>
                        <a:gd name="connsiteY40" fmla="*/ 1655838 h 1855788"/>
                        <a:gd name="connsiteX41" fmla="*/ 1430344 w 2781300"/>
                        <a:gd name="connsiteY41" fmla="*/ 1698626 h 1855788"/>
                        <a:gd name="connsiteX42" fmla="*/ 1344564 w 2781300"/>
                        <a:gd name="connsiteY42" fmla="*/ 1694647 h 1855788"/>
                        <a:gd name="connsiteX43" fmla="*/ 1336720 w 2781300"/>
                        <a:gd name="connsiteY43" fmla="*/ 1693547 h 1855788"/>
                        <a:gd name="connsiteX44" fmla="*/ 1333007 w 2781300"/>
                        <a:gd name="connsiteY44" fmla="*/ 1695312 h 1855788"/>
                        <a:gd name="connsiteX45" fmla="*/ 1346173 w 2781300"/>
                        <a:gd name="connsiteY45" fmla="*/ 1736726 h 1855788"/>
                        <a:gd name="connsiteX46" fmla="*/ 1260393 w 2781300"/>
                        <a:gd name="connsiteY46" fmla="*/ 1732550 h 1855788"/>
                        <a:gd name="connsiteX47" fmla="*/ 1252800 w 2781300"/>
                        <a:gd name="connsiteY47" fmla="*/ 1731433 h 1855788"/>
                        <a:gd name="connsiteX48" fmla="*/ 1209062 w 2781300"/>
                        <a:gd name="connsiteY48" fmla="*/ 1749131 h 1855788"/>
                        <a:gd name="connsiteX49" fmla="*/ 1222348 w 2781300"/>
                        <a:gd name="connsiteY49" fmla="*/ 1793876 h 1855788"/>
                        <a:gd name="connsiteX50" fmla="*/ 1136568 w 2781300"/>
                        <a:gd name="connsiteY50" fmla="*/ 1789405 h 1855788"/>
                        <a:gd name="connsiteX51" fmla="*/ 1107314 w 2781300"/>
                        <a:gd name="connsiteY51" fmla="*/ 1784797 h 1855788"/>
                        <a:gd name="connsiteX52" fmla="*/ 1098822 w 2781300"/>
                        <a:gd name="connsiteY52" fmla="*/ 1787442 h 1855788"/>
                        <a:gd name="connsiteX53" fmla="*/ 1108885 w 2781300"/>
                        <a:gd name="connsiteY53" fmla="*/ 1822451 h 1855788"/>
                        <a:gd name="connsiteX54" fmla="*/ 1023105 w 2781300"/>
                        <a:gd name="connsiteY54" fmla="*/ 1817833 h 1855788"/>
                        <a:gd name="connsiteX55" fmla="*/ 1003642 w 2781300"/>
                        <a:gd name="connsiteY55" fmla="*/ 1814666 h 1855788"/>
                        <a:gd name="connsiteX56" fmla="*/ 997790 w 2781300"/>
                        <a:gd name="connsiteY56" fmla="*/ 1815797 h 1855788"/>
                        <a:gd name="connsiteX57" fmla="*/ 1008873 w 2781300"/>
                        <a:gd name="connsiteY57" fmla="*/ 1855788 h 1855788"/>
                        <a:gd name="connsiteX58" fmla="*/ 839790 w 2781300"/>
                        <a:gd name="connsiteY58" fmla="*/ 1836937 h 1855788"/>
                        <a:gd name="connsiteX59" fmla="*/ 821133 w 2781300"/>
                        <a:gd name="connsiteY59" fmla="*/ 1831631 h 1855788"/>
                        <a:gd name="connsiteX60" fmla="*/ 775540 w 2781300"/>
                        <a:gd name="connsiteY60" fmla="*/ 1828957 h 1855788"/>
                        <a:gd name="connsiteX61" fmla="*/ 0 w 2781300"/>
                        <a:gd name="connsiteY61" fmla="*/ 941388 h 1855788"/>
                        <a:gd name="connsiteX62" fmla="*/ 626400 w 2781300"/>
                        <a:gd name="connsiteY62" fmla="*/ 93223 h 1855788"/>
                        <a:gd name="connsiteX63" fmla="*/ 667074 w 2781300"/>
                        <a:gd name="connsiteY63" fmla="*/ 81034 h 1855788"/>
                        <a:gd name="connsiteX64" fmla="*/ 682305 w 2781300"/>
                        <a:gd name="connsiteY64" fmla="*/ 72919 h 1855788"/>
                        <a:gd name="connsiteX65" fmla="*/ 1008873 w 2781300"/>
                        <a:gd name="connsiteY65" fmla="*/ 0 h 1855788"/>
                        <a:gd name="connsiteX66" fmla="*/ 997186 w 2781300"/>
                        <a:gd name="connsiteY66" fmla="*/ 42173 h 1855788"/>
                        <a:gd name="connsiteX67" fmla="*/ 1023105 w 2781300"/>
                        <a:gd name="connsiteY67" fmla="*/ 37956 h 1855788"/>
                        <a:gd name="connsiteX68" fmla="*/ 1108885 w 2781300"/>
                        <a:gd name="connsiteY68" fmla="*/ 33337 h 1855788"/>
                        <a:gd name="connsiteX69" fmla="*/ 1097623 w 2781300"/>
                        <a:gd name="connsiteY69" fmla="*/ 72518 h 1855788"/>
                        <a:gd name="connsiteX70" fmla="*/ 1136568 w 2781300"/>
                        <a:gd name="connsiteY70" fmla="*/ 66383 h 1855788"/>
                        <a:gd name="connsiteX71" fmla="*/ 1222348 w 2781300"/>
                        <a:gd name="connsiteY71" fmla="*/ 61912 h 1855788"/>
                        <a:gd name="connsiteX72" fmla="*/ 1206030 w 2781300"/>
                        <a:gd name="connsiteY72" fmla="*/ 116866 h 1855788"/>
                        <a:gd name="connsiteX73" fmla="*/ 1232453 w 2781300"/>
                        <a:gd name="connsiteY73" fmla="*/ 127349 h 1855788"/>
                        <a:gd name="connsiteX74" fmla="*/ 1260393 w 2781300"/>
                        <a:gd name="connsiteY74" fmla="*/ 123238 h 1855788"/>
                        <a:gd name="connsiteX75" fmla="*/ 1346173 w 2781300"/>
                        <a:gd name="connsiteY75" fmla="*/ 119062 h 1855788"/>
                        <a:gd name="connsiteX76" fmla="*/ 1332246 w 2781300"/>
                        <a:gd name="connsiteY76" fmla="*/ 162868 h 1855788"/>
                        <a:gd name="connsiteX77" fmla="*/ 1344564 w 2781300"/>
                        <a:gd name="connsiteY77" fmla="*/ 161141 h 1855788"/>
                        <a:gd name="connsiteX78" fmla="*/ 1430344 w 2781300"/>
                        <a:gd name="connsiteY78" fmla="*/ 157162 h 1855788"/>
                        <a:gd name="connsiteX79" fmla="*/ 1413731 w 2781300"/>
                        <a:gd name="connsiteY79" fmla="*/ 206956 h 1855788"/>
                        <a:gd name="connsiteX80" fmla="*/ 1421485 w 2781300"/>
                        <a:gd name="connsiteY80" fmla="*/ 210624 h 1855788"/>
                        <a:gd name="connsiteX81" fmla="*/ 1473151 w 2781300"/>
                        <a:gd name="connsiteY81" fmla="*/ 203783 h 1855788"/>
                        <a:gd name="connsiteX82" fmla="*/ 1558931 w 2781300"/>
                        <a:gd name="connsiteY82" fmla="*/ 200025 h 1855788"/>
                        <a:gd name="connsiteX83" fmla="*/ 1535305 w 2781300"/>
                        <a:gd name="connsiteY83" fmla="*/ 266902 h 1855788"/>
                        <a:gd name="connsiteX84" fmla="*/ 1540646 w 2781300"/>
                        <a:gd name="connsiteY84" fmla="*/ 269743 h 1855788"/>
                        <a:gd name="connsiteX85" fmla="*/ 1620474 w 2781300"/>
                        <a:gd name="connsiteY85" fmla="*/ 263128 h 1855788"/>
                        <a:gd name="connsiteX86" fmla="*/ 1605204 w 2781300"/>
                        <a:gd name="connsiteY86" fmla="*/ 304079 h 1855788"/>
                        <a:gd name="connsiteX87" fmla="*/ 1757367 w 2781300"/>
                        <a:gd name="connsiteY87" fmla="*/ 311945 h 1855788"/>
                        <a:gd name="connsiteX88" fmla="*/ 1735914 w 2781300"/>
                        <a:gd name="connsiteY88" fmla="*/ 364629 h 1855788"/>
                        <a:gd name="connsiteX89" fmla="*/ 1808129 w 2781300"/>
                        <a:gd name="connsiteY89" fmla="*/ 359574 h 1855788"/>
                        <a:gd name="connsiteX90" fmla="*/ 1792112 w 2781300"/>
                        <a:gd name="connsiteY90" fmla="*/ 395862 h 1855788"/>
                        <a:gd name="connsiteX91" fmla="*/ 1908140 w 2781300"/>
                        <a:gd name="connsiteY91" fmla="*/ 388149 h 1855788"/>
                        <a:gd name="connsiteX92" fmla="*/ 1877411 w 2781300"/>
                        <a:gd name="connsiteY92" fmla="*/ 454261 h 1855788"/>
                        <a:gd name="connsiteX93" fmla="*/ 1882194 w 2781300"/>
                        <a:gd name="connsiteY93" fmla="*/ 456941 h 1855788"/>
                        <a:gd name="connsiteX94" fmla="*/ 1972435 w 2781300"/>
                        <a:gd name="connsiteY94" fmla="*/ 451649 h 1855788"/>
                        <a:gd name="connsiteX95" fmla="*/ 1949751 w 2781300"/>
                        <a:gd name="connsiteY95" fmla="*/ 494699 h 1855788"/>
                        <a:gd name="connsiteX96" fmla="*/ 2100242 w 2781300"/>
                        <a:gd name="connsiteY96" fmla="*/ 524674 h 1855788"/>
                        <a:gd name="connsiteX97" fmla="*/ 2080914 w 2781300"/>
                        <a:gd name="connsiteY97" fmla="*/ 567549 h 1855788"/>
                        <a:gd name="connsiteX98" fmla="*/ 2203928 w 2781300"/>
                        <a:gd name="connsiteY98" fmla="*/ 576262 h 1855788"/>
                        <a:gd name="connsiteX99" fmla="*/ 2180042 w 2781300"/>
                        <a:gd name="connsiteY99" fmla="*/ 622605 h 1855788"/>
                        <a:gd name="connsiteX100" fmla="*/ 2346339 w 2781300"/>
                        <a:gd name="connsiteY100" fmla="*/ 631032 h 1855788"/>
                        <a:gd name="connsiteX101" fmla="*/ 2319231 w 2781300"/>
                        <a:gd name="connsiteY101" fmla="*/ 696341 h 1855788"/>
                        <a:gd name="connsiteX102" fmla="*/ 2348431 w 2781300"/>
                        <a:gd name="connsiteY102" fmla="*/ 711403 h 1855788"/>
                        <a:gd name="connsiteX103" fmla="*/ 2438404 w 2781300"/>
                        <a:gd name="connsiteY103" fmla="*/ 707232 h 1855788"/>
                        <a:gd name="connsiteX104" fmla="*/ 2416227 w 2781300"/>
                        <a:gd name="connsiteY104" fmla="*/ 746374 h 1855788"/>
                        <a:gd name="connsiteX105" fmla="*/ 2435226 w 2781300"/>
                        <a:gd name="connsiteY105" fmla="*/ 756174 h 1855788"/>
                        <a:gd name="connsiteX106" fmla="*/ 2548297 w 2781300"/>
                        <a:gd name="connsiteY106" fmla="*/ 747713 h 1855788"/>
                        <a:gd name="connsiteX107" fmla="*/ 2513846 w 2781300"/>
                        <a:gd name="connsiteY107" fmla="*/ 796728 h 1855788"/>
                        <a:gd name="connsiteX108" fmla="*/ 2531059 w 2781300"/>
                        <a:gd name="connsiteY108" fmla="*/ 805607 h 1855788"/>
                        <a:gd name="connsiteX109" fmla="*/ 2534192 w 2781300"/>
                        <a:gd name="connsiteY109" fmla="*/ 804820 h 1855788"/>
                        <a:gd name="connsiteX110" fmla="*/ 2660245 w 2781300"/>
                        <a:gd name="connsiteY110" fmla="*/ 795338 h 1855788"/>
                        <a:gd name="connsiteX111" fmla="*/ 2629833 w 2781300"/>
                        <a:gd name="connsiteY111" fmla="*/ 852351 h 1855788"/>
                        <a:gd name="connsiteX112" fmla="*/ 2639870 w 2781300"/>
                        <a:gd name="connsiteY112" fmla="*/ 856988 h 1855788"/>
                        <a:gd name="connsiteX113" fmla="*/ 2710659 w 2781300"/>
                        <a:gd name="connsiteY113" fmla="*/ 852487 h 1855788"/>
                        <a:gd name="connsiteX114" fmla="*/ 2692412 w 2781300"/>
                        <a:gd name="connsiteY114" fmla="*/ 881266 h 1855788"/>
                        <a:gd name="connsiteX115" fmla="*/ 2781300 w 2781300"/>
                        <a:gd name="connsiteY11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27601 w 2781300"/>
                        <a:gd name="connsiteY14" fmla="*/ 1155801 h 1855788"/>
                        <a:gd name="connsiteX15" fmla="*/ 2346339 w 2781300"/>
                        <a:gd name="connsiteY15" fmla="*/ 1200944 h 1855788"/>
                        <a:gd name="connsiteX16" fmla="*/ 2182115 w 2781300"/>
                        <a:gd name="connsiteY16" fmla="*/ 1237205 h 1855788"/>
                        <a:gd name="connsiteX17" fmla="*/ 2203928 w 2781300"/>
                        <a:gd name="connsiteY17" fmla="*/ 1279526 h 1855788"/>
                        <a:gd name="connsiteX18" fmla="*/ 2115908 w 2781300"/>
                        <a:gd name="connsiteY18" fmla="*/ 1274250 h 1855788"/>
                        <a:gd name="connsiteX19" fmla="*/ 2083782 w 2781300"/>
                        <a:gd name="connsiteY19" fmla="*/ 1292225 h 1855788"/>
                        <a:gd name="connsiteX20" fmla="*/ 2100242 w 2781300"/>
                        <a:gd name="connsiteY20" fmla="*/ 1328738 h 1855788"/>
                        <a:gd name="connsiteX21" fmla="*/ 2027443 w 2781300"/>
                        <a:gd name="connsiteY21" fmla="*/ 1323749 h 1855788"/>
                        <a:gd name="connsiteX22" fmla="*/ 1953212 w 2781300"/>
                        <a:gd name="connsiteY22" fmla="*/ 1365283 h 1855788"/>
                        <a:gd name="connsiteX23" fmla="*/ 1972435 w 2781300"/>
                        <a:gd name="connsiteY23" fmla="*/ 1401763 h 1855788"/>
                        <a:gd name="connsiteX24" fmla="*/ 1896025 w 2781300"/>
                        <a:gd name="connsiteY24" fmla="*/ 1397283 h 1855788"/>
                        <a:gd name="connsiteX25" fmla="*/ 1880564 w 2781300"/>
                        <a:gd name="connsiteY25" fmla="*/ 1405935 h 1855788"/>
                        <a:gd name="connsiteX26" fmla="*/ 1908140 w 2781300"/>
                        <a:gd name="connsiteY26" fmla="*/ 1465263 h 1855788"/>
                        <a:gd name="connsiteX27" fmla="*/ 1792112 w 2781300"/>
                        <a:gd name="connsiteY27" fmla="*/ 1457550 h 1855788"/>
                        <a:gd name="connsiteX28" fmla="*/ 1808129 w 2781300"/>
                        <a:gd name="connsiteY28" fmla="*/ 1493838 h 1855788"/>
                        <a:gd name="connsiteX29" fmla="*/ 1735915 w 2781300"/>
                        <a:gd name="connsiteY29" fmla="*/ 1488783 h 1855788"/>
                        <a:gd name="connsiteX30" fmla="*/ 1757367 w 2781300"/>
                        <a:gd name="connsiteY30" fmla="*/ 1541467 h 1855788"/>
                        <a:gd name="connsiteX31" fmla="*/ 1652019 w 2781300"/>
                        <a:gd name="connsiteY31" fmla="*/ 1533474 h 1855788"/>
                        <a:gd name="connsiteX32" fmla="*/ 1603174 w 2781300"/>
                        <a:gd name="connsiteY32" fmla="*/ 1559366 h 1855788"/>
                        <a:gd name="connsiteX33" fmla="*/ 1620474 w 2781300"/>
                        <a:gd name="connsiteY33" fmla="*/ 1605760 h 1855788"/>
                        <a:gd name="connsiteX34" fmla="*/ 1620474 w 2781300"/>
                        <a:gd name="connsiteY34" fmla="*/ 1605761 h 1855788"/>
                        <a:gd name="connsiteX35" fmla="*/ 1538878 w 2781300"/>
                        <a:gd name="connsiteY35" fmla="*/ 1599000 h 1855788"/>
                        <a:gd name="connsiteX36" fmla="*/ 1558931 w 2781300"/>
                        <a:gd name="connsiteY36" fmla="*/ 1655763 h 1855788"/>
                        <a:gd name="connsiteX37" fmla="*/ 1473151 w 2781300"/>
                        <a:gd name="connsiteY37" fmla="*/ 1652005 h 1855788"/>
                        <a:gd name="connsiteX38" fmla="*/ 1434815 w 2781300"/>
                        <a:gd name="connsiteY38" fmla="*/ 1646929 h 1855788"/>
                        <a:gd name="connsiteX39" fmla="*/ 1416069 w 2781300"/>
                        <a:gd name="connsiteY39" fmla="*/ 1655838 h 1855788"/>
                        <a:gd name="connsiteX40" fmla="*/ 1430344 w 2781300"/>
                        <a:gd name="connsiteY40" fmla="*/ 1698626 h 1855788"/>
                        <a:gd name="connsiteX41" fmla="*/ 1344564 w 2781300"/>
                        <a:gd name="connsiteY41" fmla="*/ 1694647 h 1855788"/>
                        <a:gd name="connsiteX42" fmla="*/ 1336720 w 2781300"/>
                        <a:gd name="connsiteY42" fmla="*/ 1693547 h 1855788"/>
                        <a:gd name="connsiteX43" fmla="*/ 1333007 w 2781300"/>
                        <a:gd name="connsiteY43" fmla="*/ 1695312 h 1855788"/>
                        <a:gd name="connsiteX44" fmla="*/ 1346173 w 2781300"/>
                        <a:gd name="connsiteY44" fmla="*/ 1736726 h 1855788"/>
                        <a:gd name="connsiteX45" fmla="*/ 1260393 w 2781300"/>
                        <a:gd name="connsiteY45" fmla="*/ 1732550 h 1855788"/>
                        <a:gd name="connsiteX46" fmla="*/ 1252800 w 2781300"/>
                        <a:gd name="connsiteY46" fmla="*/ 1731433 h 1855788"/>
                        <a:gd name="connsiteX47" fmla="*/ 1209062 w 2781300"/>
                        <a:gd name="connsiteY47" fmla="*/ 1749131 h 1855788"/>
                        <a:gd name="connsiteX48" fmla="*/ 1222348 w 2781300"/>
                        <a:gd name="connsiteY48" fmla="*/ 1793876 h 1855788"/>
                        <a:gd name="connsiteX49" fmla="*/ 1136568 w 2781300"/>
                        <a:gd name="connsiteY49" fmla="*/ 1789405 h 1855788"/>
                        <a:gd name="connsiteX50" fmla="*/ 1107314 w 2781300"/>
                        <a:gd name="connsiteY50" fmla="*/ 1784797 h 1855788"/>
                        <a:gd name="connsiteX51" fmla="*/ 1098822 w 2781300"/>
                        <a:gd name="connsiteY51" fmla="*/ 1787442 h 1855788"/>
                        <a:gd name="connsiteX52" fmla="*/ 1108885 w 2781300"/>
                        <a:gd name="connsiteY52" fmla="*/ 1822451 h 1855788"/>
                        <a:gd name="connsiteX53" fmla="*/ 1023105 w 2781300"/>
                        <a:gd name="connsiteY53" fmla="*/ 1817833 h 1855788"/>
                        <a:gd name="connsiteX54" fmla="*/ 1003642 w 2781300"/>
                        <a:gd name="connsiteY54" fmla="*/ 1814666 h 1855788"/>
                        <a:gd name="connsiteX55" fmla="*/ 997790 w 2781300"/>
                        <a:gd name="connsiteY55" fmla="*/ 1815797 h 1855788"/>
                        <a:gd name="connsiteX56" fmla="*/ 1008873 w 2781300"/>
                        <a:gd name="connsiteY56" fmla="*/ 1855788 h 1855788"/>
                        <a:gd name="connsiteX57" fmla="*/ 839790 w 2781300"/>
                        <a:gd name="connsiteY57" fmla="*/ 1836937 h 1855788"/>
                        <a:gd name="connsiteX58" fmla="*/ 821133 w 2781300"/>
                        <a:gd name="connsiteY58" fmla="*/ 1831631 h 1855788"/>
                        <a:gd name="connsiteX59" fmla="*/ 775540 w 2781300"/>
                        <a:gd name="connsiteY59" fmla="*/ 1828957 h 1855788"/>
                        <a:gd name="connsiteX60" fmla="*/ 0 w 2781300"/>
                        <a:gd name="connsiteY60" fmla="*/ 941388 h 1855788"/>
                        <a:gd name="connsiteX61" fmla="*/ 626400 w 2781300"/>
                        <a:gd name="connsiteY61" fmla="*/ 93223 h 1855788"/>
                        <a:gd name="connsiteX62" fmla="*/ 667074 w 2781300"/>
                        <a:gd name="connsiteY62" fmla="*/ 81034 h 1855788"/>
                        <a:gd name="connsiteX63" fmla="*/ 682305 w 2781300"/>
                        <a:gd name="connsiteY63" fmla="*/ 72919 h 1855788"/>
                        <a:gd name="connsiteX64" fmla="*/ 1008873 w 2781300"/>
                        <a:gd name="connsiteY64" fmla="*/ 0 h 1855788"/>
                        <a:gd name="connsiteX65" fmla="*/ 997186 w 2781300"/>
                        <a:gd name="connsiteY65" fmla="*/ 42173 h 1855788"/>
                        <a:gd name="connsiteX66" fmla="*/ 1023105 w 2781300"/>
                        <a:gd name="connsiteY66" fmla="*/ 37956 h 1855788"/>
                        <a:gd name="connsiteX67" fmla="*/ 1108885 w 2781300"/>
                        <a:gd name="connsiteY67" fmla="*/ 33337 h 1855788"/>
                        <a:gd name="connsiteX68" fmla="*/ 1097623 w 2781300"/>
                        <a:gd name="connsiteY68" fmla="*/ 72518 h 1855788"/>
                        <a:gd name="connsiteX69" fmla="*/ 1136568 w 2781300"/>
                        <a:gd name="connsiteY69" fmla="*/ 66383 h 1855788"/>
                        <a:gd name="connsiteX70" fmla="*/ 1222348 w 2781300"/>
                        <a:gd name="connsiteY70" fmla="*/ 61912 h 1855788"/>
                        <a:gd name="connsiteX71" fmla="*/ 1206030 w 2781300"/>
                        <a:gd name="connsiteY71" fmla="*/ 116866 h 1855788"/>
                        <a:gd name="connsiteX72" fmla="*/ 1232453 w 2781300"/>
                        <a:gd name="connsiteY72" fmla="*/ 127349 h 1855788"/>
                        <a:gd name="connsiteX73" fmla="*/ 1260393 w 2781300"/>
                        <a:gd name="connsiteY73" fmla="*/ 123238 h 1855788"/>
                        <a:gd name="connsiteX74" fmla="*/ 1346173 w 2781300"/>
                        <a:gd name="connsiteY74" fmla="*/ 119062 h 1855788"/>
                        <a:gd name="connsiteX75" fmla="*/ 1332246 w 2781300"/>
                        <a:gd name="connsiteY75" fmla="*/ 162868 h 1855788"/>
                        <a:gd name="connsiteX76" fmla="*/ 1344564 w 2781300"/>
                        <a:gd name="connsiteY76" fmla="*/ 161141 h 1855788"/>
                        <a:gd name="connsiteX77" fmla="*/ 1430344 w 2781300"/>
                        <a:gd name="connsiteY77" fmla="*/ 157162 h 1855788"/>
                        <a:gd name="connsiteX78" fmla="*/ 1413731 w 2781300"/>
                        <a:gd name="connsiteY78" fmla="*/ 206956 h 1855788"/>
                        <a:gd name="connsiteX79" fmla="*/ 1421485 w 2781300"/>
                        <a:gd name="connsiteY79" fmla="*/ 210624 h 1855788"/>
                        <a:gd name="connsiteX80" fmla="*/ 1473151 w 2781300"/>
                        <a:gd name="connsiteY80" fmla="*/ 203783 h 1855788"/>
                        <a:gd name="connsiteX81" fmla="*/ 1558931 w 2781300"/>
                        <a:gd name="connsiteY81" fmla="*/ 200025 h 1855788"/>
                        <a:gd name="connsiteX82" fmla="*/ 1535305 w 2781300"/>
                        <a:gd name="connsiteY82" fmla="*/ 266902 h 1855788"/>
                        <a:gd name="connsiteX83" fmla="*/ 1540646 w 2781300"/>
                        <a:gd name="connsiteY83" fmla="*/ 269743 h 1855788"/>
                        <a:gd name="connsiteX84" fmla="*/ 1620474 w 2781300"/>
                        <a:gd name="connsiteY84" fmla="*/ 263128 h 1855788"/>
                        <a:gd name="connsiteX85" fmla="*/ 1605204 w 2781300"/>
                        <a:gd name="connsiteY85" fmla="*/ 304079 h 1855788"/>
                        <a:gd name="connsiteX86" fmla="*/ 1757367 w 2781300"/>
                        <a:gd name="connsiteY86" fmla="*/ 311945 h 1855788"/>
                        <a:gd name="connsiteX87" fmla="*/ 1735914 w 2781300"/>
                        <a:gd name="connsiteY87" fmla="*/ 364629 h 1855788"/>
                        <a:gd name="connsiteX88" fmla="*/ 1808129 w 2781300"/>
                        <a:gd name="connsiteY88" fmla="*/ 359574 h 1855788"/>
                        <a:gd name="connsiteX89" fmla="*/ 1792112 w 2781300"/>
                        <a:gd name="connsiteY89" fmla="*/ 395862 h 1855788"/>
                        <a:gd name="connsiteX90" fmla="*/ 1908140 w 2781300"/>
                        <a:gd name="connsiteY90" fmla="*/ 388149 h 1855788"/>
                        <a:gd name="connsiteX91" fmla="*/ 1877411 w 2781300"/>
                        <a:gd name="connsiteY91" fmla="*/ 454261 h 1855788"/>
                        <a:gd name="connsiteX92" fmla="*/ 1882194 w 2781300"/>
                        <a:gd name="connsiteY92" fmla="*/ 456941 h 1855788"/>
                        <a:gd name="connsiteX93" fmla="*/ 1972435 w 2781300"/>
                        <a:gd name="connsiteY93" fmla="*/ 451649 h 1855788"/>
                        <a:gd name="connsiteX94" fmla="*/ 1949751 w 2781300"/>
                        <a:gd name="connsiteY94" fmla="*/ 494699 h 1855788"/>
                        <a:gd name="connsiteX95" fmla="*/ 2100242 w 2781300"/>
                        <a:gd name="connsiteY95" fmla="*/ 524674 h 1855788"/>
                        <a:gd name="connsiteX96" fmla="*/ 2080914 w 2781300"/>
                        <a:gd name="connsiteY96" fmla="*/ 567549 h 1855788"/>
                        <a:gd name="connsiteX97" fmla="*/ 2203928 w 2781300"/>
                        <a:gd name="connsiteY97" fmla="*/ 576262 h 1855788"/>
                        <a:gd name="connsiteX98" fmla="*/ 2180042 w 2781300"/>
                        <a:gd name="connsiteY98" fmla="*/ 622605 h 1855788"/>
                        <a:gd name="connsiteX99" fmla="*/ 2346339 w 2781300"/>
                        <a:gd name="connsiteY99" fmla="*/ 631032 h 1855788"/>
                        <a:gd name="connsiteX100" fmla="*/ 2319231 w 2781300"/>
                        <a:gd name="connsiteY100" fmla="*/ 696341 h 1855788"/>
                        <a:gd name="connsiteX101" fmla="*/ 2348431 w 2781300"/>
                        <a:gd name="connsiteY101" fmla="*/ 711403 h 1855788"/>
                        <a:gd name="connsiteX102" fmla="*/ 2438404 w 2781300"/>
                        <a:gd name="connsiteY102" fmla="*/ 707232 h 1855788"/>
                        <a:gd name="connsiteX103" fmla="*/ 2416227 w 2781300"/>
                        <a:gd name="connsiteY103" fmla="*/ 746374 h 1855788"/>
                        <a:gd name="connsiteX104" fmla="*/ 2435226 w 2781300"/>
                        <a:gd name="connsiteY104" fmla="*/ 756174 h 1855788"/>
                        <a:gd name="connsiteX105" fmla="*/ 2548297 w 2781300"/>
                        <a:gd name="connsiteY105" fmla="*/ 747713 h 1855788"/>
                        <a:gd name="connsiteX106" fmla="*/ 2513846 w 2781300"/>
                        <a:gd name="connsiteY106" fmla="*/ 796728 h 1855788"/>
                        <a:gd name="connsiteX107" fmla="*/ 2531059 w 2781300"/>
                        <a:gd name="connsiteY107" fmla="*/ 805607 h 1855788"/>
                        <a:gd name="connsiteX108" fmla="*/ 2534192 w 2781300"/>
                        <a:gd name="connsiteY108" fmla="*/ 804820 h 1855788"/>
                        <a:gd name="connsiteX109" fmla="*/ 2660245 w 2781300"/>
                        <a:gd name="connsiteY109" fmla="*/ 795338 h 1855788"/>
                        <a:gd name="connsiteX110" fmla="*/ 2629833 w 2781300"/>
                        <a:gd name="connsiteY110" fmla="*/ 852351 h 1855788"/>
                        <a:gd name="connsiteX111" fmla="*/ 2639870 w 2781300"/>
                        <a:gd name="connsiteY111" fmla="*/ 856988 h 1855788"/>
                        <a:gd name="connsiteX112" fmla="*/ 2710659 w 2781300"/>
                        <a:gd name="connsiteY112" fmla="*/ 852487 h 1855788"/>
                        <a:gd name="connsiteX113" fmla="*/ 2692412 w 2781300"/>
                        <a:gd name="connsiteY113" fmla="*/ 881266 h 1855788"/>
                        <a:gd name="connsiteX114" fmla="*/ 2781300 w 2781300"/>
                        <a:gd name="connsiteY11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91905 w 2781300"/>
                        <a:gd name="connsiteY12" fmla="*/ 1122589 h 1855788"/>
                        <a:gd name="connsiteX13" fmla="*/ 2330762 w 2781300"/>
                        <a:gd name="connsiteY13" fmla="*/ 1154032 h 1855788"/>
                        <a:gd name="connsiteX14" fmla="*/ 2346339 w 2781300"/>
                        <a:gd name="connsiteY14" fmla="*/ 1200944 h 1855788"/>
                        <a:gd name="connsiteX15" fmla="*/ 2182115 w 2781300"/>
                        <a:gd name="connsiteY15" fmla="*/ 1237205 h 1855788"/>
                        <a:gd name="connsiteX16" fmla="*/ 2203928 w 2781300"/>
                        <a:gd name="connsiteY16" fmla="*/ 1279526 h 1855788"/>
                        <a:gd name="connsiteX17" fmla="*/ 2115908 w 2781300"/>
                        <a:gd name="connsiteY17" fmla="*/ 1274250 h 1855788"/>
                        <a:gd name="connsiteX18" fmla="*/ 2083782 w 2781300"/>
                        <a:gd name="connsiteY18" fmla="*/ 1292225 h 1855788"/>
                        <a:gd name="connsiteX19" fmla="*/ 2100242 w 2781300"/>
                        <a:gd name="connsiteY19" fmla="*/ 1328738 h 1855788"/>
                        <a:gd name="connsiteX20" fmla="*/ 2027443 w 2781300"/>
                        <a:gd name="connsiteY20" fmla="*/ 1323749 h 1855788"/>
                        <a:gd name="connsiteX21" fmla="*/ 1953212 w 2781300"/>
                        <a:gd name="connsiteY21" fmla="*/ 1365283 h 1855788"/>
                        <a:gd name="connsiteX22" fmla="*/ 1972435 w 2781300"/>
                        <a:gd name="connsiteY22" fmla="*/ 1401763 h 1855788"/>
                        <a:gd name="connsiteX23" fmla="*/ 1896025 w 2781300"/>
                        <a:gd name="connsiteY23" fmla="*/ 1397283 h 1855788"/>
                        <a:gd name="connsiteX24" fmla="*/ 1880564 w 2781300"/>
                        <a:gd name="connsiteY24" fmla="*/ 1405935 h 1855788"/>
                        <a:gd name="connsiteX25" fmla="*/ 1908140 w 2781300"/>
                        <a:gd name="connsiteY25" fmla="*/ 1465263 h 1855788"/>
                        <a:gd name="connsiteX26" fmla="*/ 1792112 w 2781300"/>
                        <a:gd name="connsiteY26" fmla="*/ 1457550 h 1855788"/>
                        <a:gd name="connsiteX27" fmla="*/ 1808129 w 2781300"/>
                        <a:gd name="connsiteY27" fmla="*/ 1493838 h 1855788"/>
                        <a:gd name="connsiteX28" fmla="*/ 1735915 w 2781300"/>
                        <a:gd name="connsiteY28" fmla="*/ 1488783 h 1855788"/>
                        <a:gd name="connsiteX29" fmla="*/ 1757367 w 2781300"/>
                        <a:gd name="connsiteY29" fmla="*/ 1541467 h 1855788"/>
                        <a:gd name="connsiteX30" fmla="*/ 1652019 w 2781300"/>
                        <a:gd name="connsiteY30" fmla="*/ 1533474 h 1855788"/>
                        <a:gd name="connsiteX31" fmla="*/ 1603174 w 2781300"/>
                        <a:gd name="connsiteY31" fmla="*/ 1559366 h 1855788"/>
                        <a:gd name="connsiteX32" fmla="*/ 1620474 w 2781300"/>
                        <a:gd name="connsiteY32" fmla="*/ 1605760 h 1855788"/>
                        <a:gd name="connsiteX33" fmla="*/ 1620474 w 2781300"/>
                        <a:gd name="connsiteY33" fmla="*/ 1605761 h 1855788"/>
                        <a:gd name="connsiteX34" fmla="*/ 1538878 w 2781300"/>
                        <a:gd name="connsiteY34" fmla="*/ 1599000 h 1855788"/>
                        <a:gd name="connsiteX35" fmla="*/ 1558931 w 2781300"/>
                        <a:gd name="connsiteY35" fmla="*/ 1655763 h 1855788"/>
                        <a:gd name="connsiteX36" fmla="*/ 1473151 w 2781300"/>
                        <a:gd name="connsiteY36" fmla="*/ 1652005 h 1855788"/>
                        <a:gd name="connsiteX37" fmla="*/ 1434815 w 2781300"/>
                        <a:gd name="connsiteY37" fmla="*/ 1646929 h 1855788"/>
                        <a:gd name="connsiteX38" fmla="*/ 1416069 w 2781300"/>
                        <a:gd name="connsiteY38" fmla="*/ 1655838 h 1855788"/>
                        <a:gd name="connsiteX39" fmla="*/ 1430344 w 2781300"/>
                        <a:gd name="connsiteY39" fmla="*/ 1698626 h 1855788"/>
                        <a:gd name="connsiteX40" fmla="*/ 1344564 w 2781300"/>
                        <a:gd name="connsiteY40" fmla="*/ 1694647 h 1855788"/>
                        <a:gd name="connsiteX41" fmla="*/ 1336720 w 2781300"/>
                        <a:gd name="connsiteY41" fmla="*/ 1693547 h 1855788"/>
                        <a:gd name="connsiteX42" fmla="*/ 1333007 w 2781300"/>
                        <a:gd name="connsiteY42" fmla="*/ 1695312 h 1855788"/>
                        <a:gd name="connsiteX43" fmla="*/ 1346173 w 2781300"/>
                        <a:gd name="connsiteY43" fmla="*/ 1736726 h 1855788"/>
                        <a:gd name="connsiteX44" fmla="*/ 1260393 w 2781300"/>
                        <a:gd name="connsiteY44" fmla="*/ 1732550 h 1855788"/>
                        <a:gd name="connsiteX45" fmla="*/ 1252800 w 2781300"/>
                        <a:gd name="connsiteY45" fmla="*/ 1731433 h 1855788"/>
                        <a:gd name="connsiteX46" fmla="*/ 1209062 w 2781300"/>
                        <a:gd name="connsiteY46" fmla="*/ 1749131 h 1855788"/>
                        <a:gd name="connsiteX47" fmla="*/ 1222348 w 2781300"/>
                        <a:gd name="connsiteY47" fmla="*/ 1793876 h 1855788"/>
                        <a:gd name="connsiteX48" fmla="*/ 1136568 w 2781300"/>
                        <a:gd name="connsiteY48" fmla="*/ 1789405 h 1855788"/>
                        <a:gd name="connsiteX49" fmla="*/ 1107314 w 2781300"/>
                        <a:gd name="connsiteY49" fmla="*/ 1784797 h 1855788"/>
                        <a:gd name="connsiteX50" fmla="*/ 1098822 w 2781300"/>
                        <a:gd name="connsiteY50" fmla="*/ 1787442 h 1855788"/>
                        <a:gd name="connsiteX51" fmla="*/ 1108885 w 2781300"/>
                        <a:gd name="connsiteY51" fmla="*/ 1822451 h 1855788"/>
                        <a:gd name="connsiteX52" fmla="*/ 1023105 w 2781300"/>
                        <a:gd name="connsiteY52" fmla="*/ 1817833 h 1855788"/>
                        <a:gd name="connsiteX53" fmla="*/ 1003642 w 2781300"/>
                        <a:gd name="connsiteY53" fmla="*/ 1814666 h 1855788"/>
                        <a:gd name="connsiteX54" fmla="*/ 997790 w 2781300"/>
                        <a:gd name="connsiteY54" fmla="*/ 1815797 h 1855788"/>
                        <a:gd name="connsiteX55" fmla="*/ 1008873 w 2781300"/>
                        <a:gd name="connsiteY55" fmla="*/ 1855788 h 1855788"/>
                        <a:gd name="connsiteX56" fmla="*/ 839790 w 2781300"/>
                        <a:gd name="connsiteY56" fmla="*/ 1836937 h 1855788"/>
                        <a:gd name="connsiteX57" fmla="*/ 821133 w 2781300"/>
                        <a:gd name="connsiteY57" fmla="*/ 1831631 h 1855788"/>
                        <a:gd name="connsiteX58" fmla="*/ 775540 w 2781300"/>
                        <a:gd name="connsiteY58" fmla="*/ 1828957 h 1855788"/>
                        <a:gd name="connsiteX59" fmla="*/ 0 w 2781300"/>
                        <a:gd name="connsiteY59" fmla="*/ 941388 h 1855788"/>
                        <a:gd name="connsiteX60" fmla="*/ 626400 w 2781300"/>
                        <a:gd name="connsiteY60" fmla="*/ 93223 h 1855788"/>
                        <a:gd name="connsiteX61" fmla="*/ 667074 w 2781300"/>
                        <a:gd name="connsiteY61" fmla="*/ 81034 h 1855788"/>
                        <a:gd name="connsiteX62" fmla="*/ 682305 w 2781300"/>
                        <a:gd name="connsiteY62" fmla="*/ 72919 h 1855788"/>
                        <a:gd name="connsiteX63" fmla="*/ 1008873 w 2781300"/>
                        <a:gd name="connsiteY63" fmla="*/ 0 h 1855788"/>
                        <a:gd name="connsiteX64" fmla="*/ 997186 w 2781300"/>
                        <a:gd name="connsiteY64" fmla="*/ 42173 h 1855788"/>
                        <a:gd name="connsiteX65" fmla="*/ 1023105 w 2781300"/>
                        <a:gd name="connsiteY65" fmla="*/ 37956 h 1855788"/>
                        <a:gd name="connsiteX66" fmla="*/ 1108885 w 2781300"/>
                        <a:gd name="connsiteY66" fmla="*/ 33337 h 1855788"/>
                        <a:gd name="connsiteX67" fmla="*/ 1097623 w 2781300"/>
                        <a:gd name="connsiteY67" fmla="*/ 72518 h 1855788"/>
                        <a:gd name="connsiteX68" fmla="*/ 1136568 w 2781300"/>
                        <a:gd name="connsiteY68" fmla="*/ 66383 h 1855788"/>
                        <a:gd name="connsiteX69" fmla="*/ 1222348 w 2781300"/>
                        <a:gd name="connsiteY69" fmla="*/ 61912 h 1855788"/>
                        <a:gd name="connsiteX70" fmla="*/ 1206030 w 2781300"/>
                        <a:gd name="connsiteY70" fmla="*/ 116866 h 1855788"/>
                        <a:gd name="connsiteX71" fmla="*/ 1232453 w 2781300"/>
                        <a:gd name="connsiteY71" fmla="*/ 127349 h 1855788"/>
                        <a:gd name="connsiteX72" fmla="*/ 1260393 w 2781300"/>
                        <a:gd name="connsiteY72" fmla="*/ 123238 h 1855788"/>
                        <a:gd name="connsiteX73" fmla="*/ 1346173 w 2781300"/>
                        <a:gd name="connsiteY73" fmla="*/ 119062 h 1855788"/>
                        <a:gd name="connsiteX74" fmla="*/ 1332246 w 2781300"/>
                        <a:gd name="connsiteY74" fmla="*/ 162868 h 1855788"/>
                        <a:gd name="connsiteX75" fmla="*/ 1344564 w 2781300"/>
                        <a:gd name="connsiteY75" fmla="*/ 161141 h 1855788"/>
                        <a:gd name="connsiteX76" fmla="*/ 1430344 w 2781300"/>
                        <a:gd name="connsiteY76" fmla="*/ 157162 h 1855788"/>
                        <a:gd name="connsiteX77" fmla="*/ 1413731 w 2781300"/>
                        <a:gd name="connsiteY77" fmla="*/ 206956 h 1855788"/>
                        <a:gd name="connsiteX78" fmla="*/ 1421485 w 2781300"/>
                        <a:gd name="connsiteY78" fmla="*/ 210624 h 1855788"/>
                        <a:gd name="connsiteX79" fmla="*/ 1473151 w 2781300"/>
                        <a:gd name="connsiteY79" fmla="*/ 203783 h 1855788"/>
                        <a:gd name="connsiteX80" fmla="*/ 1558931 w 2781300"/>
                        <a:gd name="connsiteY80" fmla="*/ 200025 h 1855788"/>
                        <a:gd name="connsiteX81" fmla="*/ 1535305 w 2781300"/>
                        <a:gd name="connsiteY81" fmla="*/ 266902 h 1855788"/>
                        <a:gd name="connsiteX82" fmla="*/ 1540646 w 2781300"/>
                        <a:gd name="connsiteY82" fmla="*/ 269743 h 1855788"/>
                        <a:gd name="connsiteX83" fmla="*/ 1620474 w 2781300"/>
                        <a:gd name="connsiteY83" fmla="*/ 263128 h 1855788"/>
                        <a:gd name="connsiteX84" fmla="*/ 1605204 w 2781300"/>
                        <a:gd name="connsiteY84" fmla="*/ 304079 h 1855788"/>
                        <a:gd name="connsiteX85" fmla="*/ 1757367 w 2781300"/>
                        <a:gd name="connsiteY85" fmla="*/ 311945 h 1855788"/>
                        <a:gd name="connsiteX86" fmla="*/ 1735914 w 2781300"/>
                        <a:gd name="connsiteY86" fmla="*/ 364629 h 1855788"/>
                        <a:gd name="connsiteX87" fmla="*/ 1808129 w 2781300"/>
                        <a:gd name="connsiteY87" fmla="*/ 359574 h 1855788"/>
                        <a:gd name="connsiteX88" fmla="*/ 1792112 w 2781300"/>
                        <a:gd name="connsiteY88" fmla="*/ 395862 h 1855788"/>
                        <a:gd name="connsiteX89" fmla="*/ 1908140 w 2781300"/>
                        <a:gd name="connsiteY89" fmla="*/ 388149 h 1855788"/>
                        <a:gd name="connsiteX90" fmla="*/ 1877411 w 2781300"/>
                        <a:gd name="connsiteY90" fmla="*/ 454261 h 1855788"/>
                        <a:gd name="connsiteX91" fmla="*/ 1882194 w 2781300"/>
                        <a:gd name="connsiteY91" fmla="*/ 456941 h 1855788"/>
                        <a:gd name="connsiteX92" fmla="*/ 1972435 w 2781300"/>
                        <a:gd name="connsiteY92" fmla="*/ 451649 h 1855788"/>
                        <a:gd name="connsiteX93" fmla="*/ 1949751 w 2781300"/>
                        <a:gd name="connsiteY93" fmla="*/ 494699 h 1855788"/>
                        <a:gd name="connsiteX94" fmla="*/ 2100242 w 2781300"/>
                        <a:gd name="connsiteY94" fmla="*/ 524674 h 1855788"/>
                        <a:gd name="connsiteX95" fmla="*/ 2080914 w 2781300"/>
                        <a:gd name="connsiteY95" fmla="*/ 567549 h 1855788"/>
                        <a:gd name="connsiteX96" fmla="*/ 2203928 w 2781300"/>
                        <a:gd name="connsiteY96" fmla="*/ 576262 h 1855788"/>
                        <a:gd name="connsiteX97" fmla="*/ 2180042 w 2781300"/>
                        <a:gd name="connsiteY97" fmla="*/ 622605 h 1855788"/>
                        <a:gd name="connsiteX98" fmla="*/ 2346339 w 2781300"/>
                        <a:gd name="connsiteY98" fmla="*/ 631032 h 1855788"/>
                        <a:gd name="connsiteX99" fmla="*/ 2319231 w 2781300"/>
                        <a:gd name="connsiteY99" fmla="*/ 696341 h 1855788"/>
                        <a:gd name="connsiteX100" fmla="*/ 2348431 w 2781300"/>
                        <a:gd name="connsiteY100" fmla="*/ 711403 h 1855788"/>
                        <a:gd name="connsiteX101" fmla="*/ 2438404 w 2781300"/>
                        <a:gd name="connsiteY101" fmla="*/ 707232 h 1855788"/>
                        <a:gd name="connsiteX102" fmla="*/ 2416227 w 2781300"/>
                        <a:gd name="connsiteY102" fmla="*/ 746374 h 1855788"/>
                        <a:gd name="connsiteX103" fmla="*/ 2435226 w 2781300"/>
                        <a:gd name="connsiteY103" fmla="*/ 756174 h 1855788"/>
                        <a:gd name="connsiteX104" fmla="*/ 2548297 w 2781300"/>
                        <a:gd name="connsiteY104" fmla="*/ 747713 h 1855788"/>
                        <a:gd name="connsiteX105" fmla="*/ 2513846 w 2781300"/>
                        <a:gd name="connsiteY105" fmla="*/ 796728 h 1855788"/>
                        <a:gd name="connsiteX106" fmla="*/ 2531059 w 2781300"/>
                        <a:gd name="connsiteY106" fmla="*/ 805607 h 1855788"/>
                        <a:gd name="connsiteX107" fmla="*/ 2534192 w 2781300"/>
                        <a:gd name="connsiteY107" fmla="*/ 804820 h 1855788"/>
                        <a:gd name="connsiteX108" fmla="*/ 2660245 w 2781300"/>
                        <a:gd name="connsiteY108" fmla="*/ 795338 h 1855788"/>
                        <a:gd name="connsiteX109" fmla="*/ 2629833 w 2781300"/>
                        <a:gd name="connsiteY109" fmla="*/ 852351 h 1855788"/>
                        <a:gd name="connsiteX110" fmla="*/ 2639870 w 2781300"/>
                        <a:gd name="connsiteY110" fmla="*/ 856988 h 1855788"/>
                        <a:gd name="connsiteX111" fmla="*/ 2710659 w 2781300"/>
                        <a:gd name="connsiteY111" fmla="*/ 852487 h 1855788"/>
                        <a:gd name="connsiteX112" fmla="*/ 2692412 w 2781300"/>
                        <a:gd name="connsiteY112" fmla="*/ 881266 h 1855788"/>
                        <a:gd name="connsiteX113" fmla="*/ 2781300 w 2781300"/>
                        <a:gd name="connsiteY11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348431 w 2781300"/>
                        <a:gd name="connsiteY99" fmla="*/ 711403 h 1855788"/>
                        <a:gd name="connsiteX100" fmla="*/ 2438404 w 2781300"/>
                        <a:gd name="connsiteY100" fmla="*/ 707232 h 1855788"/>
                        <a:gd name="connsiteX101" fmla="*/ 2416227 w 2781300"/>
                        <a:gd name="connsiteY101" fmla="*/ 746374 h 1855788"/>
                        <a:gd name="connsiteX102" fmla="*/ 2435226 w 2781300"/>
                        <a:gd name="connsiteY102" fmla="*/ 756174 h 1855788"/>
                        <a:gd name="connsiteX103" fmla="*/ 2548297 w 2781300"/>
                        <a:gd name="connsiteY103" fmla="*/ 747713 h 1855788"/>
                        <a:gd name="connsiteX104" fmla="*/ 2513846 w 2781300"/>
                        <a:gd name="connsiteY104" fmla="*/ 796728 h 1855788"/>
                        <a:gd name="connsiteX105" fmla="*/ 2531059 w 2781300"/>
                        <a:gd name="connsiteY105" fmla="*/ 805607 h 1855788"/>
                        <a:gd name="connsiteX106" fmla="*/ 2534192 w 2781300"/>
                        <a:gd name="connsiteY106" fmla="*/ 804820 h 1855788"/>
                        <a:gd name="connsiteX107" fmla="*/ 2660245 w 2781300"/>
                        <a:gd name="connsiteY107" fmla="*/ 795338 h 1855788"/>
                        <a:gd name="connsiteX108" fmla="*/ 2629833 w 2781300"/>
                        <a:gd name="connsiteY108" fmla="*/ 852351 h 1855788"/>
                        <a:gd name="connsiteX109" fmla="*/ 2639870 w 2781300"/>
                        <a:gd name="connsiteY109" fmla="*/ 856988 h 1855788"/>
                        <a:gd name="connsiteX110" fmla="*/ 2710659 w 2781300"/>
                        <a:gd name="connsiteY110" fmla="*/ 852487 h 1855788"/>
                        <a:gd name="connsiteX111" fmla="*/ 2692412 w 2781300"/>
                        <a:gd name="connsiteY111" fmla="*/ 881266 h 1855788"/>
                        <a:gd name="connsiteX112" fmla="*/ 2781300 w 2781300"/>
                        <a:gd name="connsiteY11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435226 w 2781300"/>
                        <a:gd name="connsiteY101" fmla="*/ 756174 h 1855788"/>
                        <a:gd name="connsiteX102" fmla="*/ 2548297 w 2781300"/>
                        <a:gd name="connsiteY102" fmla="*/ 747713 h 1855788"/>
                        <a:gd name="connsiteX103" fmla="*/ 2513846 w 2781300"/>
                        <a:gd name="connsiteY103" fmla="*/ 796728 h 1855788"/>
                        <a:gd name="connsiteX104" fmla="*/ 2531059 w 2781300"/>
                        <a:gd name="connsiteY104" fmla="*/ 805607 h 1855788"/>
                        <a:gd name="connsiteX105" fmla="*/ 2534192 w 2781300"/>
                        <a:gd name="connsiteY105" fmla="*/ 804820 h 1855788"/>
                        <a:gd name="connsiteX106" fmla="*/ 2660245 w 2781300"/>
                        <a:gd name="connsiteY106" fmla="*/ 795338 h 1855788"/>
                        <a:gd name="connsiteX107" fmla="*/ 2629833 w 2781300"/>
                        <a:gd name="connsiteY107" fmla="*/ 852351 h 1855788"/>
                        <a:gd name="connsiteX108" fmla="*/ 2639870 w 2781300"/>
                        <a:gd name="connsiteY108" fmla="*/ 856988 h 1855788"/>
                        <a:gd name="connsiteX109" fmla="*/ 2710659 w 2781300"/>
                        <a:gd name="connsiteY109" fmla="*/ 852487 h 1855788"/>
                        <a:gd name="connsiteX110" fmla="*/ 2692412 w 2781300"/>
                        <a:gd name="connsiteY110" fmla="*/ 881266 h 1855788"/>
                        <a:gd name="connsiteX111" fmla="*/ 2781300 w 2781300"/>
                        <a:gd name="connsiteY11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534192 w 2781300"/>
                        <a:gd name="connsiteY104" fmla="*/ 804820 h 1855788"/>
                        <a:gd name="connsiteX105" fmla="*/ 2660245 w 2781300"/>
                        <a:gd name="connsiteY105" fmla="*/ 795338 h 1855788"/>
                        <a:gd name="connsiteX106" fmla="*/ 2629833 w 2781300"/>
                        <a:gd name="connsiteY106" fmla="*/ 852351 h 1855788"/>
                        <a:gd name="connsiteX107" fmla="*/ 2639870 w 2781300"/>
                        <a:gd name="connsiteY107" fmla="*/ 856988 h 1855788"/>
                        <a:gd name="connsiteX108" fmla="*/ 2710659 w 2781300"/>
                        <a:gd name="connsiteY108" fmla="*/ 852487 h 1855788"/>
                        <a:gd name="connsiteX109" fmla="*/ 2692412 w 2781300"/>
                        <a:gd name="connsiteY109" fmla="*/ 881266 h 1855788"/>
                        <a:gd name="connsiteX110" fmla="*/ 2781300 w 2781300"/>
                        <a:gd name="connsiteY11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531059 w 2781300"/>
                        <a:gd name="connsiteY103" fmla="*/ 805607 h 1855788"/>
                        <a:gd name="connsiteX104" fmla="*/ 2660245 w 2781300"/>
                        <a:gd name="connsiteY104" fmla="*/ 795338 h 1855788"/>
                        <a:gd name="connsiteX105" fmla="*/ 2629833 w 2781300"/>
                        <a:gd name="connsiteY105" fmla="*/ 852351 h 1855788"/>
                        <a:gd name="connsiteX106" fmla="*/ 2639870 w 2781300"/>
                        <a:gd name="connsiteY106" fmla="*/ 856988 h 1855788"/>
                        <a:gd name="connsiteX107" fmla="*/ 2710659 w 2781300"/>
                        <a:gd name="connsiteY107" fmla="*/ 852487 h 1855788"/>
                        <a:gd name="connsiteX108" fmla="*/ 2692412 w 2781300"/>
                        <a:gd name="connsiteY108" fmla="*/ 881266 h 1855788"/>
                        <a:gd name="connsiteX109" fmla="*/ 2781300 w 2781300"/>
                        <a:gd name="connsiteY10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639870 w 2781300"/>
                        <a:gd name="connsiteY105" fmla="*/ 856988 h 1855788"/>
                        <a:gd name="connsiteX106" fmla="*/ 2710659 w 2781300"/>
                        <a:gd name="connsiteY106" fmla="*/ 852487 h 1855788"/>
                        <a:gd name="connsiteX107" fmla="*/ 2692412 w 2781300"/>
                        <a:gd name="connsiteY107" fmla="*/ 881266 h 1855788"/>
                        <a:gd name="connsiteX108" fmla="*/ 2781300 w 2781300"/>
                        <a:gd name="connsiteY10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74621 w 2781300"/>
                        <a:gd name="connsiteY3" fmla="*/ 977199 h 1855788"/>
                        <a:gd name="connsiteX4" fmla="*/ 2638459 w 2781300"/>
                        <a:gd name="connsiteY4" fmla="*/ 995796 h 1855788"/>
                        <a:gd name="connsiteX5" fmla="*/ 2660245 w 2781300"/>
                        <a:gd name="connsiteY5" fmla="*/ 1036638 h 1855788"/>
                        <a:gd name="connsiteX6" fmla="*/ 2571953 w 2781300"/>
                        <a:gd name="connsiteY6" fmla="*/ 1029997 h 1855788"/>
                        <a:gd name="connsiteX7" fmla="*/ 2526562 w 2781300"/>
                        <a:gd name="connsiteY7" fmla="*/ 1053340 h 1855788"/>
                        <a:gd name="connsiteX8" fmla="*/ 2548297 w 2781300"/>
                        <a:gd name="connsiteY8" fmla="*/ 1084263 h 1855788"/>
                        <a:gd name="connsiteX9" fmla="*/ 2476829 w 2781300"/>
                        <a:gd name="connsiteY9" fmla="*/ 1078916 h 1855788"/>
                        <a:gd name="connsiteX10" fmla="*/ 2426967 w 2781300"/>
                        <a:gd name="connsiteY10" fmla="*/ 1104558 h 1855788"/>
                        <a:gd name="connsiteX11" fmla="*/ 2438404 w 2781300"/>
                        <a:gd name="connsiteY11" fmla="*/ 1124744 h 1855788"/>
                        <a:gd name="connsiteX12" fmla="*/ 2330762 w 2781300"/>
                        <a:gd name="connsiteY12" fmla="*/ 1154032 h 1855788"/>
                        <a:gd name="connsiteX13" fmla="*/ 2346339 w 2781300"/>
                        <a:gd name="connsiteY13" fmla="*/ 1200944 h 1855788"/>
                        <a:gd name="connsiteX14" fmla="*/ 2182115 w 2781300"/>
                        <a:gd name="connsiteY14" fmla="*/ 1237205 h 1855788"/>
                        <a:gd name="connsiteX15" fmla="*/ 2203928 w 2781300"/>
                        <a:gd name="connsiteY15" fmla="*/ 1279526 h 1855788"/>
                        <a:gd name="connsiteX16" fmla="*/ 2115908 w 2781300"/>
                        <a:gd name="connsiteY16" fmla="*/ 1274250 h 1855788"/>
                        <a:gd name="connsiteX17" fmla="*/ 2083782 w 2781300"/>
                        <a:gd name="connsiteY17" fmla="*/ 1292225 h 1855788"/>
                        <a:gd name="connsiteX18" fmla="*/ 2100242 w 2781300"/>
                        <a:gd name="connsiteY18" fmla="*/ 1328738 h 1855788"/>
                        <a:gd name="connsiteX19" fmla="*/ 2027443 w 2781300"/>
                        <a:gd name="connsiteY19" fmla="*/ 1323749 h 1855788"/>
                        <a:gd name="connsiteX20" fmla="*/ 1953212 w 2781300"/>
                        <a:gd name="connsiteY20" fmla="*/ 1365283 h 1855788"/>
                        <a:gd name="connsiteX21" fmla="*/ 1972435 w 2781300"/>
                        <a:gd name="connsiteY21" fmla="*/ 1401763 h 1855788"/>
                        <a:gd name="connsiteX22" fmla="*/ 1896025 w 2781300"/>
                        <a:gd name="connsiteY22" fmla="*/ 1397283 h 1855788"/>
                        <a:gd name="connsiteX23" fmla="*/ 1880564 w 2781300"/>
                        <a:gd name="connsiteY23" fmla="*/ 1405935 h 1855788"/>
                        <a:gd name="connsiteX24" fmla="*/ 1908140 w 2781300"/>
                        <a:gd name="connsiteY24" fmla="*/ 1465263 h 1855788"/>
                        <a:gd name="connsiteX25" fmla="*/ 1792112 w 2781300"/>
                        <a:gd name="connsiteY25" fmla="*/ 1457550 h 1855788"/>
                        <a:gd name="connsiteX26" fmla="*/ 1808129 w 2781300"/>
                        <a:gd name="connsiteY26" fmla="*/ 1493838 h 1855788"/>
                        <a:gd name="connsiteX27" fmla="*/ 1735915 w 2781300"/>
                        <a:gd name="connsiteY27" fmla="*/ 1488783 h 1855788"/>
                        <a:gd name="connsiteX28" fmla="*/ 1757367 w 2781300"/>
                        <a:gd name="connsiteY28" fmla="*/ 1541467 h 1855788"/>
                        <a:gd name="connsiteX29" fmla="*/ 1652019 w 2781300"/>
                        <a:gd name="connsiteY29" fmla="*/ 1533474 h 1855788"/>
                        <a:gd name="connsiteX30" fmla="*/ 1603174 w 2781300"/>
                        <a:gd name="connsiteY30" fmla="*/ 1559366 h 1855788"/>
                        <a:gd name="connsiteX31" fmla="*/ 1620474 w 2781300"/>
                        <a:gd name="connsiteY31" fmla="*/ 1605760 h 1855788"/>
                        <a:gd name="connsiteX32" fmla="*/ 1620474 w 2781300"/>
                        <a:gd name="connsiteY32" fmla="*/ 1605761 h 1855788"/>
                        <a:gd name="connsiteX33" fmla="*/ 1538878 w 2781300"/>
                        <a:gd name="connsiteY33" fmla="*/ 1599000 h 1855788"/>
                        <a:gd name="connsiteX34" fmla="*/ 1558931 w 2781300"/>
                        <a:gd name="connsiteY34" fmla="*/ 1655763 h 1855788"/>
                        <a:gd name="connsiteX35" fmla="*/ 1473151 w 2781300"/>
                        <a:gd name="connsiteY35" fmla="*/ 1652005 h 1855788"/>
                        <a:gd name="connsiteX36" fmla="*/ 1434815 w 2781300"/>
                        <a:gd name="connsiteY36" fmla="*/ 1646929 h 1855788"/>
                        <a:gd name="connsiteX37" fmla="*/ 1416069 w 2781300"/>
                        <a:gd name="connsiteY37" fmla="*/ 1655838 h 1855788"/>
                        <a:gd name="connsiteX38" fmla="*/ 1430344 w 2781300"/>
                        <a:gd name="connsiteY38" fmla="*/ 1698626 h 1855788"/>
                        <a:gd name="connsiteX39" fmla="*/ 1344564 w 2781300"/>
                        <a:gd name="connsiteY39" fmla="*/ 1694647 h 1855788"/>
                        <a:gd name="connsiteX40" fmla="*/ 1336720 w 2781300"/>
                        <a:gd name="connsiteY40" fmla="*/ 1693547 h 1855788"/>
                        <a:gd name="connsiteX41" fmla="*/ 1333007 w 2781300"/>
                        <a:gd name="connsiteY41" fmla="*/ 1695312 h 1855788"/>
                        <a:gd name="connsiteX42" fmla="*/ 1346173 w 2781300"/>
                        <a:gd name="connsiteY42" fmla="*/ 1736726 h 1855788"/>
                        <a:gd name="connsiteX43" fmla="*/ 1260393 w 2781300"/>
                        <a:gd name="connsiteY43" fmla="*/ 1732550 h 1855788"/>
                        <a:gd name="connsiteX44" fmla="*/ 1252800 w 2781300"/>
                        <a:gd name="connsiteY44" fmla="*/ 1731433 h 1855788"/>
                        <a:gd name="connsiteX45" fmla="*/ 1209062 w 2781300"/>
                        <a:gd name="connsiteY45" fmla="*/ 1749131 h 1855788"/>
                        <a:gd name="connsiteX46" fmla="*/ 1222348 w 2781300"/>
                        <a:gd name="connsiteY46" fmla="*/ 1793876 h 1855788"/>
                        <a:gd name="connsiteX47" fmla="*/ 1136568 w 2781300"/>
                        <a:gd name="connsiteY47" fmla="*/ 1789405 h 1855788"/>
                        <a:gd name="connsiteX48" fmla="*/ 1107314 w 2781300"/>
                        <a:gd name="connsiteY48" fmla="*/ 1784797 h 1855788"/>
                        <a:gd name="connsiteX49" fmla="*/ 1098822 w 2781300"/>
                        <a:gd name="connsiteY49" fmla="*/ 1787442 h 1855788"/>
                        <a:gd name="connsiteX50" fmla="*/ 1108885 w 2781300"/>
                        <a:gd name="connsiteY50" fmla="*/ 1822451 h 1855788"/>
                        <a:gd name="connsiteX51" fmla="*/ 1023105 w 2781300"/>
                        <a:gd name="connsiteY51" fmla="*/ 1817833 h 1855788"/>
                        <a:gd name="connsiteX52" fmla="*/ 1003642 w 2781300"/>
                        <a:gd name="connsiteY52" fmla="*/ 1814666 h 1855788"/>
                        <a:gd name="connsiteX53" fmla="*/ 997790 w 2781300"/>
                        <a:gd name="connsiteY53" fmla="*/ 1815797 h 1855788"/>
                        <a:gd name="connsiteX54" fmla="*/ 1008873 w 2781300"/>
                        <a:gd name="connsiteY54" fmla="*/ 1855788 h 1855788"/>
                        <a:gd name="connsiteX55" fmla="*/ 839790 w 2781300"/>
                        <a:gd name="connsiteY55" fmla="*/ 1836937 h 1855788"/>
                        <a:gd name="connsiteX56" fmla="*/ 821133 w 2781300"/>
                        <a:gd name="connsiteY56" fmla="*/ 1831631 h 1855788"/>
                        <a:gd name="connsiteX57" fmla="*/ 775540 w 2781300"/>
                        <a:gd name="connsiteY57" fmla="*/ 1828957 h 1855788"/>
                        <a:gd name="connsiteX58" fmla="*/ 0 w 2781300"/>
                        <a:gd name="connsiteY58" fmla="*/ 941388 h 1855788"/>
                        <a:gd name="connsiteX59" fmla="*/ 626400 w 2781300"/>
                        <a:gd name="connsiteY59" fmla="*/ 93223 h 1855788"/>
                        <a:gd name="connsiteX60" fmla="*/ 667074 w 2781300"/>
                        <a:gd name="connsiteY60" fmla="*/ 81034 h 1855788"/>
                        <a:gd name="connsiteX61" fmla="*/ 682305 w 2781300"/>
                        <a:gd name="connsiteY61" fmla="*/ 72919 h 1855788"/>
                        <a:gd name="connsiteX62" fmla="*/ 1008873 w 2781300"/>
                        <a:gd name="connsiteY62" fmla="*/ 0 h 1855788"/>
                        <a:gd name="connsiteX63" fmla="*/ 997186 w 2781300"/>
                        <a:gd name="connsiteY63" fmla="*/ 42173 h 1855788"/>
                        <a:gd name="connsiteX64" fmla="*/ 1023105 w 2781300"/>
                        <a:gd name="connsiteY64" fmla="*/ 37956 h 1855788"/>
                        <a:gd name="connsiteX65" fmla="*/ 1108885 w 2781300"/>
                        <a:gd name="connsiteY65" fmla="*/ 33337 h 1855788"/>
                        <a:gd name="connsiteX66" fmla="*/ 1097623 w 2781300"/>
                        <a:gd name="connsiteY66" fmla="*/ 72518 h 1855788"/>
                        <a:gd name="connsiteX67" fmla="*/ 1136568 w 2781300"/>
                        <a:gd name="connsiteY67" fmla="*/ 66383 h 1855788"/>
                        <a:gd name="connsiteX68" fmla="*/ 1222348 w 2781300"/>
                        <a:gd name="connsiteY68" fmla="*/ 61912 h 1855788"/>
                        <a:gd name="connsiteX69" fmla="*/ 1206030 w 2781300"/>
                        <a:gd name="connsiteY69" fmla="*/ 116866 h 1855788"/>
                        <a:gd name="connsiteX70" fmla="*/ 1232453 w 2781300"/>
                        <a:gd name="connsiteY70" fmla="*/ 127349 h 1855788"/>
                        <a:gd name="connsiteX71" fmla="*/ 1260393 w 2781300"/>
                        <a:gd name="connsiteY71" fmla="*/ 123238 h 1855788"/>
                        <a:gd name="connsiteX72" fmla="*/ 1346173 w 2781300"/>
                        <a:gd name="connsiteY72" fmla="*/ 119062 h 1855788"/>
                        <a:gd name="connsiteX73" fmla="*/ 1332246 w 2781300"/>
                        <a:gd name="connsiteY73" fmla="*/ 162868 h 1855788"/>
                        <a:gd name="connsiteX74" fmla="*/ 1344564 w 2781300"/>
                        <a:gd name="connsiteY74" fmla="*/ 161141 h 1855788"/>
                        <a:gd name="connsiteX75" fmla="*/ 1430344 w 2781300"/>
                        <a:gd name="connsiteY75" fmla="*/ 157162 h 1855788"/>
                        <a:gd name="connsiteX76" fmla="*/ 1413731 w 2781300"/>
                        <a:gd name="connsiteY76" fmla="*/ 206956 h 1855788"/>
                        <a:gd name="connsiteX77" fmla="*/ 1421485 w 2781300"/>
                        <a:gd name="connsiteY77" fmla="*/ 210624 h 1855788"/>
                        <a:gd name="connsiteX78" fmla="*/ 1473151 w 2781300"/>
                        <a:gd name="connsiteY78" fmla="*/ 203783 h 1855788"/>
                        <a:gd name="connsiteX79" fmla="*/ 1558931 w 2781300"/>
                        <a:gd name="connsiteY79" fmla="*/ 200025 h 1855788"/>
                        <a:gd name="connsiteX80" fmla="*/ 1535305 w 2781300"/>
                        <a:gd name="connsiteY80" fmla="*/ 266902 h 1855788"/>
                        <a:gd name="connsiteX81" fmla="*/ 1540646 w 2781300"/>
                        <a:gd name="connsiteY81" fmla="*/ 269743 h 1855788"/>
                        <a:gd name="connsiteX82" fmla="*/ 1620474 w 2781300"/>
                        <a:gd name="connsiteY82" fmla="*/ 263128 h 1855788"/>
                        <a:gd name="connsiteX83" fmla="*/ 1605204 w 2781300"/>
                        <a:gd name="connsiteY83" fmla="*/ 304079 h 1855788"/>
                        <a:gd name="connsiteX84" fmla="*/ 1757367 w 2781300"/>
                        <a:gd name="connsiteY84" fmla="*/ 311945 h 1855788"/>
                        <a:gd name="connsiteX85" fmla="*/ 1735914 w 2781300"/>
                        <a:gd name="connsiteY85" fmla="*/ 364629 h 1855788"/>
                        <a:gd name="connsiteX86" fmla="*/ 1808129 w 2781300"/>
                        <a:gd name="connsiteY86" fmla="*/ 359574 h 1855788"/>
                        <a:gd name="connsiteX87" fmla="*/ 1792112 w 2781300"/>
                        <a:gd name="connsiteY87" fmla="*/ 395862 h 1855788"/>
                        <a:gd name="connsiteX88" fmla="*/ 1908140 w 2781300"/>
                        <a:gd name="connsiteY88" fmla="*/ 388149 h 1855788"/>
                        <a:gd name="connsiteX89" fmla="*/ 1877411 w 2781300"/>
                        <a:gd name="connsiteY89" fmla="*/ 454261 h 1855788"/>
                        <a:gd name="connsiteX90" fmla="*/ 1882194 w 2781300"/>
                        <a:gd name="connsiteY90" fmla="*/ 456941 h 1855788"/>
                        <a:gd name="connsiteX91" fmla="*/ 1972435 w 2781300"/>
                        <a:gd name="connsiteY91" fmla="*/ 451649 h 1855788"/>
                        <a:gd name="connsiteX92" fmla="*/ 1949751 w 2781300"/>
                        <a:gd name="connsiteY92" fmla="*/ 494699 h 1855788"/>
                        <a:gd name="connsiteX93" fmla="*/ 2100242 w 2781300"/>
                        <a:gd name="connsiteY93" fmla="*/ 524674 h 1855788"/>
                        <a:gd name="connsiteX94" fmla="*/ 2080914 w 2781300"/>
                        <a:gd name="connsiteY94" fmla="*/ 567549 h 1855788"/>
                        <a:gd name="connsiteX95" fmla="*/ 2203928 w 2781300"/>
                        <a:gd name="connsiteY95" fmla="*/ 576262 h 1855788"/>
                        <a:gd name="connsiteX96" fmla="*/ 2180042 w 2781300"/>
                        <a:gd name="connsiteY96" fmla="*/ 622605 h 1855788"/>
                        <a:gd name="connsiteX97" fmla="*/ 2346339 w 2781300"/>
                        <a:gd name="connsiteY97" fmla="*/ 631032 h 1855788"/>
                        <a:gd name="connsiteX98" fmla="*/ 2319231 w 2781300"/>
                        <a:gd name="connsiteY98" fmla="*/ 696341 h 1855788"/>
                        <a:gd name="connsiteX99" fmla="*/ 2438404 w 2781300"/>
                        <a:gd name="connsiteY99" fmla="*/ 707232 h 1855788"/>
                        <a:gd name="connsiteX100" fmla="*/ 2416227 w 2781300"/>
                        <a:gd name="connsiteY100" fmla="*/ 746374 h 1855788"/>
                        <a:gd name="connsiteX101" fmla="*/ 2548297 w 2781300"/>
                        <a:gd name="connsiteY101" fmla="*/ 747713 h 1855788"/>
                        <a:gd name="connsiteX102" fmla="*/ 2513846 w 2781300"/>
                        <a:gd name="connsiteY102" fmla="*/ 796728 h 1855788"/>
                        <a:gd name="connsiteX103" fmla="*/ 2660245 w 2781300"/>
                        <a:gd name="connsiteY103" fmla="*/ 795338 h 1855788"/>
                        <a:gd name="connsiteX104" fmla="*/ 2629833 w 2781300"/>
                        <a:gd name="connsiteY104" fmla="*/ 852351 h 1855788"/>
                        <a:gd name="connsiteX105" fmla="*/ 2710659 w 2781300"/>
                        <a:gd name="connsiteY105" fmla="*/ 852487 h 1855788"/>
                        <a:gd name="connsiteX106" fmla="*/ 2692412 w 2781300"/>
                        <a:gd name="connsiteY106" fmla="*/ 881266 h 1855788"/>
                        <a:gd name="connsiteX107" fmla="*/ 2781300 w 2781300"/>
                        <a:gd name="connsiteY10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76829 w 2781300"/>
                        <a:gd name="connsiteY8" fmla="*/ 1078916 h 1855788"/>
                        <a:gd name="connsiteX9" fmla="*/ 2426967 w 2781300"/>
                        <a:gd name="connsiteY9" fmla="*/ 1104558 h 1855788"/>
                        <a:gd name="connsiteX10" fmla="*/ 2438404 w 2781300"/>
                        <a:gd name="connsiteY10" fmla="*/ 1124744 h 1855788"/>
                        <a:gd name="connsiteX11" fmla="*/ 2330762 w 2781300"/>
                        <a:gd name="connsiteY11" fmla="*/ 1154032 h 1855788"/>
                        <a:gd name="connsiteX12" fmla="*/ 2346339 w 2781300"/>
                        <a:gd name="connsiteY12" fmla="*/ 1200944 h 1855788"/>
                        <a:gd name="connsiteX13" fmla="*/ 2182115 w 2781300"/>
                        <a:gd name="connsiteY13" fmla="*/ 1237205 h 1855788"/>
                        <a:gd name="connsiteX14" fmla="*/ 2203928 w 2781300"/>
                        <a:gd name="connsiteY14" fmla="*/ 1279526 h 1855788"/>
                        <a:gd name="connsiteX15" fmla="*/ 2115908 w 2781300"/>
                        <a:gd name="connsiteY15" fmla="*/ 1274250 h 1855788"/>
                        <a:gd name="connsiteX16" fmla="*/ 2083782 w 2781300"/>
                        <a:gd name="connsiteY16" fmla="*/ 1292225 h 1855788"/>
                        <a:gd name="connsiteX17" fmla="*/ 2100242 w 2781300"/>
                        <a:gd name="connsiteY17" fmla="*/ 1328738 h 1855788"/>
                        <a:gd name="connsiteX18" fmla="*/ 2027443 w 2781300"/>
                        <a:gd name="connsiteY18" fmla="*/ 1323749 h 1855788"/>
                        <a:gd name="connsiteX19" fmla="*/ 1953212 w 2781300"/>
                        <a:gd name="connsiteY19" fmla="*/ 1365283 h 1855788"/>
                        <a:gd name="connsiteX20" fmla="*/ 1972435 w 2781300"/>
                        <a:gd name="connsiteY20" fmla="*/ 1401763 h 1855788"/>
                        <a:gd name="connsiteX21" fmla="*/ 1896025 w 2781300"/>
                        <a:gd name="connsiteY21" fmla="*/ 1397283 h 1855788"/>
                        <a:gd name="connsiteX22" fmla="*/ 1880564 w 2781300"/>
                        <a:gd name="connsiteY22" fmla="*/ 1405935 h 1855788"/>
                        <a:gd name="connsiteX23" fmla="*/ 1908140 w 2781300"/>
                        <a:gd name="connsiteY23" fmla="*/ 1465263 h 1855788"/>
                        <a:gd name="connsiteX24" fmla="*/ 1792112 w 2781300"/>
                        <a:gd name="connsiteY24" fmla="*/ 1457550 h 1855788"/>
                        <a:gd name="connsiteX25" fmla="*/ 1808129 w 2781300"/>
                        <a:gd name="connsiteY25" fmla="*/ 1493838 h 1855788"/>
                        <a:gd name="connsiteX26" fmla="*/ 1735915 w 2781300"/>
                        <a:gd name="connsiteY26" fmla="*/ 1488783 h 1855788"/>
                        <a:gd name="connsiteX27" fmla="*/ 1757367 w 2781300"/>
                        <a:gd name="connsiteY27" fmla="*/ 1541467 h 1855788"/>
                        <a:gd name="connsiteX28" fmla="*/ 1652019 w 2781300"/>
                        <a:gd name="connsiteY28" fmla="*/ 1533474 h 1855788"/>
                        <a:gd name="connsiteX29" fmla="*/ 1603174 w 2781300"/>
                        <a:gd name="connsiteY29" fmla="*/ 1559366 h 1855788"/>
                        <a:gd name="connsiteX30" fmla="*/ 1620474 w 2781300"/>
                        <a:gd name="connsiteY30" fmla="*/ 1605760 h 1855788"/>
                        <a:gd name="connsiteX31" fmla="*/ 1620474 w 2781300"/>
                        <a:gd name="connsiteY31" fmla="*/ 1605761 h 1855788"/>
                        <a:gd name="connsiteX32" fmla="*/ 1538878 w 2781300"/>
                        <a:gd name="connsiteY32" fmla="*/ 1599000 h 1855788"/>
                        <a:gd name="connsiteX33" fmla="*/ 1558931 w 2781300"/>
                        <a:gd name="connsiteY33" fmla="*/ 1655763 h 1855788"/>
                        <a:gd name="connsiteX34" fmla="*/ 1473151 w 2781300"/>
                        <a:gd name="connsiteY34" fmla="*/ 1652005 h 1855788"/>
                        <a:gd name="connsiteX35" fmla="*/ 1434815 w 2781300"/>
                        <a:gd name="connsiteY35" fmla="*/ 1646929 h 1855788"/>
                        <a:gd name="connsiteX36" fmla="*/ 1416069 w 2781300"/>
                        <a:gd name="connsiteY36" fmla="*/ 1655838 h 1855788"/>
                        <a:gd name="connsiteX37" fmla="*/ 1430344 w 2781300"/>
                        <a:gd name="connsiteY37" fmla="*/ 1698626 h 1855788"/>
                        <a:gd name="connsiteX38" fmla="*/ 1344564 w 2781300"/>
                        <a:gd name="connsiteY38" fmla="*/ 1694647 h 1855788"/>
                        <a:gd name="connsiteX39" fmla="*/ 1336720 w 2781300"/>
                        <a:gd name="connsiteY39" fmla="*/ 1693547 h 1855788"/>
                        <a:gd name="connsiteX40" fmla="*/ 1333007 w 2781300"/>
                        <a:gd name="connsiteY40" fmla="*/ 1695312 h 1855788"/>
                        <a:gd name="connsiteX41" fmla="*/ 1346173 w 2781300"/>
                        <a:gd name="connsiteY41" fmla="*/ 1736726 h 1855788"/>
                        <a:gd name="connsiteX42" fmla="*/ 1260393 w 2781300"/>
                        <a:gd name="connsiteY42" fmla="*/ 1732550 h 1855788"/>
                        <a:gd name="connsiteX43" fmla="*/ 1252800 w 2781300"/>
                        <a:gd name="connsiteY43" fmla="*/ 1731433 h 1855788"/>
                        <a:gd name="connsiteX44" fmla="*/ 1209062 w 2781300"/>
                        <a:gd name="connsiteY44" fmla="*/ 1749131 h 1855788"/>
                        <a:gd name="connsiteX45" fmla="*/ 1222348 w 2781300"/>
                        <a:gd name="connsiteY45" fmla="*/ 1793876 h 1855788"/>
                        <a:gd name="connsiteX46" fmla="*/ 1136568 w 2781300"/>
                        <a:gd name="connsiteY46" fmla="*/ 1789405 h 1855788"/>
                        <a:gd name="connsiteX47" fmla="*/ 1107314 w 2781300"/>
                        <a:gd name="connsiteY47" fmla="*/ 1784797 h 1855788"/>
                        <a:gd name="connsiteX48" fmla="*/ 1098822 w 2781300"/>
                        <a:gd name="connsiteY48" fmla="*/ 1787442 h 1855788"/>
                        <a:gd name="connsiteX49" fmla="*/ 1108885 w 2781300"/>
                        <a:gd name="connsiteY49" fmla="*/ 1822451 h 1855788"/>
                        <a:gd name="connsiteX50" fmla="*/ 1023105 w 2781300"/>
                        <a:gd name="connsiteY50" fmla="*/ 1817833 h 1855788"/>
                        <a:gd name="connsiteX51" fmla="*/ 1003642 w 2781300"/>
                        <a:gd name="connsiteY51" fmla="*/ 1814666 h 1855788"/>
                        <a:gd name="connsiteX52" fmla="*/ 997790 w 2781300"/>
                        <a:gd name="connsiteY52" fmla="*/ 1815797 h 1855788"/>
                        <a:gd name="connsiteX53" fmla="*/ 1008873 w 2781300"/>
                        <a:gd name="connsiteY53" fmla="*/ 1855788 h 1855788"/>
                        <a:gd name="connsiteX54" fmla="*/ 839790 w 2781300"/>
                        <a:gd name="connsiteY54" fmla="*/ 1836937 h 1855788"/>
                        <a:gd name="connsiteX55" fmla="*/ 821133 w 2781300"/>
                        <a:gd name="connsiteY55" fmla="*/ 1831631 h 1855788"/>
                        <a:gd name="connsiteX56" fmla="*/ 775540 w 2781300"/>
                        <a:gd name="connsiteY56" fmla="*/ 1828957 h 1855788"/>
                        <a:gd name="connsiteX57" fmla="*/ 0 w 2781300"/>
                        <a:gd name="connsiteY57" fmla="*/ 941388 h 1855788"/>
                        <a:gd name="connsiteX58" fmla="*/ 626400 w 2781300"/>
                        <a:gd name="connsiteY58" fmla="*/ 93223 h 1855788"/>
                        <a:gd name="connsiteX59" fmla="*/ 667074 w 2781300"/>
                        <a:gd name="connsiteY59" fmla="*/ 81034 h 1855788"/>
                        <a:gd name="connsiteX60" fmla="*/ 682305 w 2781300"/>
                        <a:gd name="connsiteY60" fmla="*/ 72919 h 1855788"/>
                        <a:gd name="connsiteX61" fmla="*/ 1008873 w 2781300"/>
                        <a:gd name="connsiteY61" fmla="*/ 0 h 1855788"/>
                        <a:gd name="connsiteX62" fmla="*/ 997186 w 2781300"/>
                        <a:gd name="connsiteY62" fmla="*/ 42173 h 1855788"/>
                        <a:gd name="connsiteX63" fmla="*/ 1023105 w 2781300"/>
                        <a:gd name="connsiteY63" fmla="*/ 37956 h 1855788"/>
                        <a:gd name="connsiteX64" fmla="*/ 1108885 w 2781300"/>
                        <a:gd name="connsiteY64" fmla="*/ 33337 h 1855788"/>
                        <a:gd name="connsiteX65" fmla="*/ 1097623 w 2781300"/>
                        <a:gd name="connsiteY65" fmla="*/ 72518 h 1855788"/>
                        <a:gd name="connsiteX66" fmla="*/ 1136568 w 2781300"/>
                        <a:gd name="connsiteY66" fmla="*/ 66383 h 1855788"/>
                        <a:gd name="connsiteX67" fmla="*/ 1222348 w 2781300"/>
                        <a:gd name="connsiteY67" fmla="*/ 61912 h 1855788"/>
                        <a:gd name="connsiteX68" fmla="*/ 1206030 w 2781300"/>
                        <a:gd name="connsiteY68" fmla="*/ 116866 h 1855788"/>
                        <a:gd name="connsiteX69" fmla="*/ 1232453 w 2781300"/>
                        <a:gd name="connsiteY69" fmla="*/ 127349 h 1855788"/>
                        <a:gd name="connsiteX70" fmla="*/ 1260393 w 2781300"/>
                        <a:gd name="connsiteY70" fmla="*/ 123238 h 1855788"/>
                        <a:gd name="connsiteX71" fmla="*/ 1346173 w 2781300"/>
                        <a:gd name="connsiteY71" fmla="*/ 119062 h 1855788"/>
                        <a:gd name="connsiteX72" fmla="*/ 1332246 w 2781300"/>
                        <a:gd name="connsiteY72" fmla="*/ 162868 h 1855788"/>
                        <a:gd name="connsiteX73" fmla="*/ 1344564 w 2781300"/>
                        <a:gd name="connsiteY73" fmla="*/ 161141 h 1855788"/>
                        <a:gd name="connsiteX74" fmla="*/ 1430344 w 2781300"/>
                        <a:gd name="connsiteY74" fmla="*/ 157162 h 1855788"/>
                        <a:gd name="connsiteX75" fmla="*/ 1413731 w 2781300"/>
                        <a:gd name="connsiteY75" fmla="*/ 206956 h 1855788"/>
                        <a:gd name="connsiteX76" fmla="*/ 1421485 w 2781300"/>
                        <a:gd name="connsiteY76" fmla="*/ 210624 h 1855788"/>
                        <a:gd name="connsiteX77" fmla="*/ 1473151 w 2781300"/>
                        <a:gd name="connsiteY77" fmla="*/ 203783 h 1855788"/>
                        <a:gd name="connsiteX78" fmla="*/ 1558931 w 2781300"/>
                        <a:gd name="connsiteY78" fmla="*/ 200025 h 1855788"/>
                        <a:gd name="connsiteX79" fmla="*/ 1535305 w 2781300"/>
                        <a:gd name="connsiteY79" fmla="*/ 266902 h 1855788"/>
                        <a:gd name="connsiteX80" fmla="*/ 1540646 w 2781300"/>
                        <a:gd name="connsiteY80" fmla="*/ 269743 h 1855788"/>
                        <a:gd name="connsiteX81" fmla="*/ 1620474 w 2781300"/>
                        <a:gd name="connsiteY81" fmla="*/ 263128 h 1855788"/>
                        <a:gd name="connsiteX82" fmla="*/ 1605204 w 2781300"/>
                        <a:gd name="connsiteY82" fmla="*/ 304079 h 1855788"/>
                        <a:gd name="connsiteX83" fmla="*/ 1757367 w 2781300"/>
                        <a:gd name="connsiteY83" fmla="*/ 311945 h 1855788"/>
                        <a:gd name="connsiteX84" fmla="*/ 1735914 w 2781300"/>
                        <a:gd name="connsiteY84" fmla="*/ 364629 h 1855788"/>
                        <a:gd name="connsiteX85" fmla="*/ 1808129 w 2781300"/>
                        <a:gd name="connsiteY85" fmla="*/ 359574 h 1855788"/>
                        <a:gd name="connsiteX86" fmla="*/ 1792112 w 2781300"/>
                        <a:gd name="connsiteY86" fmla="*/ 395862 h 1855788"/>
                        <a:gd name="connsiteX87" fmla="*/ 1908140 w 2781300"/>
                        <a:gd name="connsiteY87" fmla="*/ 388149 h 1855788"/>
                        <a:gd name="connsiteX88" fmla="*/ 1877411 w 2781300"/>
                        <a:gd name="connsiteY88" fmla="*/ 454261 h 1855788"/>
                        <a:gd name="connsiteX89" fmla="*/ 1882194 w 2781300"/>
                        <a:gd name="connsiteY89" fmla="*/ 456941 h 1855788"/>
                        <a:gd name="connsiteX90" fmla="*/ 1972435 w 2781300"/>
                        <a:gd name="connsiteY90" fmla="*/ 451649 h 1855788"/>
                        <a:gd name="connsiteX91" fmla="*/ 1949751 w 2781300"/>
                        <a:gd name="connsiteY91" fmla="*/ 494699 h 1855788"/>
                        <a:gd name="connsiteX92" fmla="*/ 2100242 w 2781300"/>
                        <a:gd name="connsiteY92" fmla="*/ 524674 h 1855788"/>
                        <a:gd name="connsiteX93" fmla="*/ 2080914 w 2781300"/>
                        <a:gd name="connsiteY93" fmla="*/ 567549 h 1855788"/>
                        <a:gd name="connsiteX94" fmla="*/ 2203928 w 2781300"/>
                        <a:gd name="connsiteY94" fmla="*/ 576262 h 1855788"/>
                        <a:gd name="connsiteX95" fmla="*/ 2180042 w 2781300"/>
                        <a:gd name="connsiteY95" fmla="*/ 622605 h 1855788"/>
                        <a:gd name="connsiteX96" fmla="*/ 2346339 w 2781300"/>
                        <a:gd name="connsiteY96" fmla="*/ 631032 h 1855788"/>
                        <a:gd name="connsiteX97" fmla="*/ 2319231 w 2781300"/>
                        <a:gd name="connsiteY97" fmla="*/ 696341 h 1855788"/>
                        <a:gd name="connsiteX98" fmla="*/ 2438404 w 2781300"/>
                        <a:gd name="connsiteY98" fmla="*/ 707232 h 1855788"/>
                        <a:gd name="connsiteX99" fmla="*/ 2416227 w 2781300"/>
                        <a:gd name="connsiteY99" fmla="*/ 746374 h 1855788"/>
                        <a:gd name="connsiteX100" fmla="*/ 2548297 w 2781300"/>
                        <a:gd name="connsiteY100" fmla="*/ 747713 h 1855788"/>
                        <a:gd name="connsiteX101" fmla="*/ 2513846 w 2781300"/>
                        <a:gd name="connsiteY101" fmla="*/ 796728 h 1855788"/>
                        <a:gd name="connsiteX102" fmla="*/ 2660245 w 2781300"/>
                        <a:gd name="connsiteY102" fmla="*/ 795338 h 1855788"/>
                        <a:gd name="connsiteX103" fmla="*/ 2629833 w 2781300"/>
                        <a:gd name="connsiteY103" fmla="*/ 852351 h 1855788"/>
                        <a:gd name="connsiteX104" fmla="*/ 2710659 w 2781300"/>
                        <a:gd name="connsiteY104" fmla="*/ 852487 h 1855788"/>
                        <a:gd name="connsiteX105" fmla="*/ 2692412 w 2781300"/>
                        <a:gd name="connsiteY105" fmla="*/ 881266 h 1855788"/>
                        <a:gd name="connsiteX106" fmla="*/ 2781300 w 2781300"/>
                        <a:gd name="connsiteY10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2027443 w 2781300"/>
                        <a:gd name="connsiteY17" fmla="*/ 1323749 h 1855788"/>
                        <a:gd name="connsiteX18" fmla="*/ 1953212 w 2781300"/>
                        <a:gd name="connsiteY18" fmla="*/ 1365283 h 1855788"/>
                        <a:gd name="connsiteX19" fmla="*/ 1972435 w 2781300"/>
                        <a:gd name="connsiteY19" fmla="*/ 1401763 h 1855788"/>
                        <a:gd name="connsiteX20" fmla="*/ 1896025 w 2781300"/>
                        <a:gd name="connsiteY20" fmla="*/ 1397283 h 1855788"/>
                        <a:gd name="connsiteX21" fmla="*/ 1880564 w 2781300"/>
                        <a:gd name="connsiteY21" fmla="*/ 1405935 h 1855788"/>
                        <a:gd name="connsiteX22" fmla="*/ 1908140 w 2781300"/>
                        <a:gd name="connsiteY22" fmla="*/ 1465263 h 1855788"/>
                        <a:gd name="connsiteX23" fmla="*/ 1792112 w 2781300"/>
                        <a:gd name="connsiteY23" fmla="*/ 1457550 h 1855788"/>
                        <a:gd name="connsiteX24" fmla="*/ 1808129 w 2781300"/>
                        <a:gd name="connsiteY24" fmla="*/ 1493838 h 1855788"/>
                        <a:gd name="connsiteX25" fmla="*/ 1735915 w 2781300"/>
                        <a:gd name="connsiteY25" fmla="*/ 1488783 h 1855788"/>
                        <a:gd name="connsiteX26" fmla="*/ 1757367 w 2781300"/>
                        <a:gd name="connsiteY26" fmla="*/ 1541467 h 1855788"/>
                        <a:gd name="connsiteX27" fmla="*/ 1652019 w 2781300"/>
                        <a:gd name="connsiteY27" fmla="*/ 1533474 h 1855788"/>
                        <a:gd name="connsiteX28" fmla="*/ 1603174 w 2781300"/>
                        <a:gd name="connsiteY28" fmla="*/ 1559366 h 1855788"/>
                        <a:gd name="connsiteX29" fmla="*/ 1620474 w 2781300"/>
                        <a:gd name="connsiteY29" fmla="*/ 1605760 h 1855788"/>
                        <a:gd name="connsiteX30" fmla="*/ 1620474 w 2781300"/>
                        <a:gd name="connsiteY30" fmla="*/ 1605761 h 1855788"/>
                        <a:gd name="connsiteX31" fmla="*/ 1538878 w 2781300"/>
                        <a:gd name="connsiteY31" fmla="*/ 1599000 h 1855788"/>
                        <a:gd name="connsiteX32" fmla="*/ 1558931 w 2781300"/>
                        <a:gd name="connsiteY32" fmla="*/ 1655763 h 1855788"/>
                        <a:gd name="connsiteX33" fmla="*/ 1473151 w 2781300"/>
                        <a:gd name="connsiteY33" fmla="*/ 1652005 h 1855788"/>
                        <a:gd name="connsiteX34" fmla="*/ 1434815 w 2781300"/>
                        <a:gd name="connsiteY34" fmla="*/ 1646929 h 1855788"/>
                        <a:gd name="connsiteX35" fmla="*/ 1416069 w 2781300"/>
                        <a:gd name="connsiteY35" fmla="*/ 1655838 h 1855788"/>
                        <a:gd name="connsiteX36" fmla="*/ 1430344 w 2781300"/>
                        <a:gd name="connsiteY36" fmla="*/ 1698626 h 1855788"/>
                        <a:gd name="connsiteX37" fmla="*/ 1344564 w 2781300"/>
                        <a:gd name="connsiteY37" fmla="*/ 1694647 h 1855788"/>
                        <a:gd name="connsiteX38" fmla="*/ 1336720 w 2781300"/>
                        <a:gd name="connsiteY38" fmla="*/ 1693547 h 1855788"/>
                        <a:gd name="connsiteX39" fmla="*/ 1333007 w 2781300"/>
                        <a:gd name="connsiteY39" fmla="*/ 1695312 h 1855788"/>
                        <a:gd name="connsiteX40" fmla="*/ 1346173 w 2781300"/>
                        <a:gd name="connsiteY40" fmla="*/ 1736726 h 1855788"/>
                        <a:gd name="connsiteX41" fmla="*/ 1260393 w 2781300"/>
                        <a:gd name="connsiteY41" fmla="*/ 1732550 h 1855788"/>
                        <a:gd name="connsiteX42" fmla="*/ 1252800 w 2781300"/>
                        <a:gd name="connsiteY42" fmla="*/ 1731433 h 1855788"/>
                        <a:gd name="connsiteX43" fmla="*/ 1209062 w 2781300"/>
                        <a:gd name="connsiteY43" fmla="*/ 1749131 h 1855788"/>
                        <a:gd name="connsiteX44" fmla="*/ 1222348 w 2781300"/>
                        <a:gd name="connsiteY44" fmla="*/ 1793876 h 1855788"/>
                        <a:gd name="connsiteX45" fmla="*/ 1136568 w 2781300"/>
                        <a:gd name="connsiteY45" fmla="*/ 1789405 h 1855788"/>
                        <a:gd name="connsiteX46" fmla="*/ 1107314 w 2781300"/>
                        <a:gd name="connsiteY46" fmla="*/ 1784797 h 1855788"/>
                        <a:gd name="connsiteX47" fmla="*/ 1098822 w 2781300"/>
                        <a:gd name="connsiteY47" fmla="*/ 1787442 h 1855788"/>
                        <a:gd name="connsiteX48" fmla="*/ 1108885 w 2781300"/>
                        <a:gd name="connsiteY48" fmla="*/ 1822451 h 1855788"/>
                        <a:gd name="connsiteX49" fmla="*/ 1023105 w 2781300"/>
                        <a:gd name="connsiteY49" fmla="*/ 1817833 h 1855788"/>
                        <a:gd name="connsiteX50" fmla="*/ 1003642 w 2781300"/>
                        <a:gd name="connsiteY50" fmla="*/ 1814666 h 1855788"/>
                        <a:gd name="connsiteX51" fmla="*/ 997790 w 2781300"/>
                        <a:gd name="connsiteY51" fmla="*/ 1815797 h 1855788"/>
                        <a:gd name="connsiteX52" fmla="*/ 1008873 w 2781300"/>
                        <a:gd name="connsiteY52" fmla="*/ 1855788 h 1855788"/>
                        <a:gd name="connsiteX53" fmla="*/ 839790 w 2781300"/>
                        <a:gd name="connsiteY53" fmla="*/ 1836937 h 1855788"/>
                        <a:gd name="connsiteX54" fmla="*/ 821133 w 2781300"/>
                        <a:gd name="connsiteY54" fmla="*/ 1831631 h 1855788"/>
                        <a:gd name="connsiteX55" fmla="*/ 775540 w 2781300"/>
                        <a:gd name="connsiteY55" fmla="*/ 1828957 h 1855788"/>
                        <a:gd name="connsiteX56" fmla="*/ 0 w 2781300"/>
                        <a:gd name="connsiteY56" fmla="*/ 941388 h 1855788"/>
                        <a:gd name="connsiteX57" fmla="*/ 626400 w 2781300"/>
                        <a:gd name="connsiteY57" fmla="*/ 93223 h 1855788"/>
                        <a:gd name="connsiteX58" fmla="*/ 667074 w 2781300"/>
                        <a:gd name="connsiteY58" fmla="*/ 81034 h 1855788"/>
                        <a:gd name="connsiteX59" fmla="*/ 682305 w 2781300"/>
                        <a:gd name="connsiteY59" fmla="*/ 72919 h 1855788"/>
                        <a:gd name="connsiteX60" fmla="*/ 1008873 w 2781300"/>
                        <a:gd name="connsiteY60" fmla="*/ 0 h 1855788"/>
                        <a:gd name="connsiteX61" fmla="*/ 997186 w 2781300"/>
                        <a:gd name="connsiteY61" fmla="*/ 42173 h 1855788"/>
                        <a:gd name="connsiteX62" fmla="*/ 1023105 w 2781300"/>
                        <a:gd name="connsiteY62" fmla="*/ 37956 h 1855788"/>
                        <a:gd name="connsiteX63" fmla="*/ 1108885 w 2781300"/>
                        <a:gd name="connsiteY63" fmla="*/ 33337 h 1855788"/>
                        <a:gd name="connsiteX64" fmla="*/ 1097623 w 2781300"/>
                        <a:gd name="connsiteY64" fmla="*/ 72518 h 1855788"/>
                        <a:gd name="connsiteX65" fmla="*/ 1136568 w 2781300"/>
                        <a:gd name="connsiteY65" fmla="*/ 66383 h 1855788"/>
                        <a:gd name="connsiteX66" fmla="*/ 1222348 w 2781300"/>
                        <a:gd name="connsiteY66" fmla="*/ 61912 h 1855788"/>
                        <a:gd name="connsiteX67" fmla="*/ 1206030 w 2781300"/>
                        <a:gd name="connsiteY67" fmla="*/ 116866 h 1855788"/>
                        <a:gd name="connsiteX68" fmla="*/ 1232453 w 2781300"/>
                        <a:gd name="connsiteY68" fmla="*/ 127349 h 1855788"/>
                        <a:gd name="connsiteX69" fmla="*/ 1260393 w 2781300"/>
                        <a:gd name="connsiteY69" fmla="*/ 123238 h 1855788"/>
                        <a:gd name="connsiteX70" fmla="*/ 1346173 w 2781300"/>
                        <a:gd name="connsiteY70" fmla="*/ 119062 h 1855788"/>
                        <a:gd name="connsiteX71" fmla="*/ 1332246 w 2781300"/>
                        <a:gd name="connsiteY71" fmla="*/ 162868 h 1855788"/>
                        <a:gd name="connsiteX72" fmla="*/ 1344564 w 2781300"/>
                        <a:gd name="connsiteY72" fmla="*/ 161141 h 1855788"/>
                        <a:gd name="connsiteX73" fmla="*/ 1430344 w 2781300"/>
                        <a:gd name="connsiteY73" fmla="*/ 157162 h 1855788"/>
                        <a:gd name="connsiteX74" fmla="*/ 1413731 w 2781300"/>
                        <a:gd name="connsiteY74" fmla="*/ 206956 h 1855788"/>
                        <a:gd name="connsiteX75" fmla="*/ 1421485 w 2781300"/>
                        <a:gd name="connsiteY75" fmla="*/ 210624 h 1855788"/>
                        <a:gd name="connsiteX76" fmla="*/ 1473151 w 2781300"/>
                        <a:gd name="connsiteY76" fmla="*/ 203783 h 1855788"/>
                        <a:gd name="connsiteX77" fmla="*/ 1558931 w 2781300"/>
                        <a:gd name="connsiteY77" fmla="*/ 200025 h 1855788"/>
                        <a:gd name="connsiteX78" fmla="*/ 1535305 w 2781300"/>
                        <a:gd name="connsiteY78" fmla="*/ 266902 h 1855788"/>
                        <a:gd name="connsiteX79" fmla="*/ 1540646 w 2781300"/>
                        <a:gd name="connsiteY79" fmla="*/ 269743 h 1855788"/>
                        <a:gd name="connsiteX80" fmla="*/ 1620474 w 2781300"/>
                        <a:gd name="connsiteY80" fmla="*/ 263128 h 1855788"/>
                        <a:gd name="connsiteX81" fmla="*/ 1605204 w 2781300"/>
                        <a:gd name="connsiteY81" fmla="*/ 304079 h 1855788"/>
                        <a:gd name="connsiteX82" fmla="*/ 1757367 w 2781300"/>
                        <a:gd name="connsiteY82" fmla="*/ 311945 h 1855788"/>
                        <a:gd name="connsiteX83" fmla="*/ 1735914 w 2781300"/>
                        <a:gd name="connsiteY83" fmla="*/ 364629 h 1855788"/>
                        <a:gd name="connsiteX84" fmla="*/ 1808129 w 2781300"/>
                        <a:gd name="connsiteY84" fmla="*/ 359574 h 1855788"/>
                        <a:gd name="connsiteX85" fmla="*/ 1792112 w 2781300"/>
                        <a:gd name="connsiteY85" fmla="*/ 395862 h 1855788"/>
                        <a:gd name="connsiteX86" fmla="*/ 1908140 w 2781300"/>
                        <a:gd name="connsiteY86" fmla="*/ 388149 h 1855788"/>
                        <a:gd name="connsiteX87" fmla="*/ 1877411 w 2781300"/>
                        <a:gd name="connsiteY87" fmla="*/ 454261 h 1855788"/>
                        <a:gd name="connsiteX88" fmla="*/ 1882194 w 2781300"/>
                        <a:gd name="connsiteY88" fmla="*/ 456941 h 1855788"/>
                        <a:gd name="connsiteX89" fmla="*/ 1972435 w 2781300"/>
                        <a:gd name="connsiteY89" fmla="*/ 451649 h 1855788"/>
                        <a:gd name="connsiteX90" fmla="*/ 1949751 w 2781300"/>
                        <a:gd name="connsiteY90" fmla="*/ 494699 h 1855788"/>
                        <a:gd name="connsiteX91" fmla="*/ 2100242 w 2781300"/>
                        <a:gd name="connsiteY91" fmla="*/ 524674 h 1855788"/>
                        <a:gd name="connsiteX92" fmla="*/ 2080914 w 2781300"/>
                        <a:gd name="connsiteY92" fmla="*/ 567549 h 1855788"/>
                        <a:gd name="connsiteX93" fmla="*/ 2203928 w 2781300"/>
                        <a:gd name="connsiteY93" fmla="*/ 576262 h 1855788"/>
                        <a:gd name="connsiteX94" fmla="*/ 2180042 w 2781300"/>
                        <a:gd name="connsiteY94" fmla="*/ 622605 h 1855788"/>
                        <a:gd name="connsiteX95" fmla="*/ 2346339 w 2781300"/>
                        <a:gd name="connsiteY95" fmla="*/ 631032 h 1855788"/>
                        <a:gd name="connsiteX96" fmla="*/ 2319231 w 2781300"/>
                        <a:gd name="connsiteY96" fmla="*/ 696341 h 1855788"/>
                        <a:gd name="connsiteX97" fmla="*/ 2438404 w 2781300"/>
                        <a:gd name="connsiteY97" fmla="*/ 707232 h 1855788"/>
                        <a:gd name="connsiteX98" fmla="*/ 2416227 w 2781300"/>
                        <a:gd name="connsiteY98" fmla="*/ 746374 h 1855788"/>
                        <a:gd name="connsiteX99" fmla="*/ 2548297 w 2781300"/>
                        <a:gd name="connsiteY99" fmla="*/ 747713 h 1855788"/>
                        <a:gd name="connsiteX100" fmla="*/ 2513846 w 2781300"/>
                        <a:gd name="connsiteY100" fmla="*/ 796728 h 1855788"/>
                        <a:gd name="connsiteX101" fmla="*/ 2660245 w 2781300"/>
                        <a:gd name="connsiteY101" fmla="*/ 795338 h 1855788"/>
                        <a:gd name="connsiteX102" fmla="*/ 2629833 w 2781300"/>
                        <a:gd name="connsiteY102" fmla="*/ 852351 h 1855788"/>
                        <a:gd name="connsiteX103" fmla="*/ 2710659 w 2781300"/>
                        <a:gd name="connsiteY103" fmla="*/ 852487 h 1855788"/>
                        <a:gd name="connsiteX104" fmla="*/ 2692412 w 2781300"/>
                        <a:gd name="connsiteY104" fmla="*/ 881266 h 1855788"/>
                        <a:gd name="connsiteX105" fmla="*/ 2781300 w 2781300"/>
                        <a:gd name="connsiteY10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115908 w 2781300"/>
                        <a:gd name="connsiteY14" fmla="*/ 1274250 h 1855788"/>
                        <a:gd name="connsiteX15" fmla="*/ 2083782 w 2781300"/>
                        <a:gd name="connsiteY15" fmla="*/ 1292225 h 1855788"/>
                        <a:gd name="connsiteX16" fmla="*/ 2100242 w 2781300"/>
                        <a:gd name="connsiteY16" fmla="*/ 1328738 h 1855788"/>
                        <a:gd name="connsiteX17" fmla="*/ 1953212 w 2781300"/>
                        <a:gd name="connsiteY17" fmla="*/ 1365283 h 1855788"/>
                        <a:gd name="connsiteX18" fmla="*/ 1972435 w 2781300"/>
                        <a:gd name="connsiteY18" fmla="*/ 1401763 h 1855788"/>
                        <a:gd name="connsiteX19" fmla="*/ 1896025 w 2781300"/>
                        <a:gd name="connsiteY19" fmla="*/ 1397283 h 1855788"/>
                        <a:gd name="connsiteX20" fmla="*/ 1880564 w 2781300"/>
                        <a:gd name="connsiteY20" fmla="*/ 1405935 h 1855788"/>
                        <a:gd name="connsiteX21" fmla="*/ 1908140 w 2781300"/>
                        <a:gd name="connsiteY21" fmla="*/ 1465263 h 1855788"/>
                        <a:gd name="connsiteX22" fmla="*/ 1792112 w 2781300"/>
                        <a:gd name="connsiteY22" fmla="*/ 1457550 h 1855788"/>
                        <a:gd name="connsiteX23" fmla="*/ 1808129 w 2781300"/>
                        <a:gd name="connsiteY23" fmla="*/ 1493838 h 1855788"/>
                        <a:gd name="connsiteX24" fmla="*/ 1735915 w 2781300"/>
                        <a:gd name="connsiteY24" fmla="*/ 1488783 h 1855788"/>
                        <a:gd name="connsiteX25" fmla="*/ 1757367 w 2781300"/>
                        <a:gd name="connsiteY25" fmla="*/ 1541467 h 1855788"/>
                        <a:gd name="connsiteX26" fmla="*/ 1652019 w 2781300"/>
                        <a:gd name="connsiteY26" fmla="*/ 1533474 h 1855788"/>
                        <a:gd name="connsiteX27" fmla="*/ 1603174 w 2781300"/>
                        <a:gd name="connsiteY27" fmla="*/ 1559366 h 1855788"/>
                        <a:gd name="connsiteX28" fmla="*/ 1620474 w 2781300"/>
                        <a:gd name="connsiteY28" fmla="*/ 1605760 h 1855788"/>
                        <a:gd name="connsiteX29" fmla="*/ 1620474 w 2781300"/>
                        <a:gd name="connsiteY29" fmla="*/ 1605761 h 1855788"/>
                        <a:gd name="connsiteX30" fmla="*/ 1538878 w 2781300"/>
                        <a:gd name="connsiteY30" fmla="*/ 1599000 h 1855788"/>
                        <a:gd name="connsiteX31" fmla="*/ 1558931 w 2781300"/>
                        <a:gd name="connsiteY31" fmla="*/ 1655763 h 1855788"/>
                        <a:gd name="connsiteX32" fmla="*/ 1473151 w 2781300"/>
                        <a:gd name="connsiteY32" fmla="*/ 1652005 h 1855788"/>
                        <a:gd name="connsiteX33" fmla="*/ 1434815 w 2781300"/>
                        <a:gd name="connsiteY33" fmla="*/ 1646929 h 1855788"/>
                        <a:gd name="connsiteX34" fmla="*/ 1416069 w 2781300"/>
                        <a:gd name="connsiteY34" fmla="*/ 1655838 h 1855788"/>
                        <a:gd name="connsiteX35" fmla="*/ 1430344 w 2781300"/>
                        <a:gd name="connsiteY35" fmla="*/ 1698626 h 1855788"/>
                        <a:gd name="connsiteX36" fmla="*/ 1344564 w 2781300"/>
                        <a:gd name="connsiteY36" fmla="*/ 1694647 h 1855788"/>
                        <a:gd name="connsiteX37" fmla="*/ 1336720 w 2781300"/>
                        <a:gd name="connsiteY37" fmla="*/ 1693547 h 1855788"/>
                        <a:gd name="connsiteX38" fmla="*/ 1333007 w 2781300"/>
                        <a:gd name="connsiteY38" fmla="*/ 1695312 h 1855788"/>
                        <a:gd name="connsiteX39" fmla="*/ 1346173 w 2781300"/>
                        <a:gd name="connsiteY39" fmla="*/ 1736726 h 1855788"/>
                        <a:gd name="connsiteX40" fmla="*/ 1260393 w 2781300"/>
                        <a:gd name="connsiteY40" fmla="*/ 1732550 h 1855788"/>
                        <a:gd name="connsiteX41" fmla="*/ 1252800 w 2781300"/>
                        <a:gd name="connsiteY41" fmla="*/ 1731433 h 1855788"/>
                        <a:gd name="connsiteX42" fmla="*/ 1209062 w 2781300"/>
                        <a:gd name="connsiteY42" fmla="*/ 1749131 h 1855788"/>
                        <a:gd name="connsiteX43" fmla="*/ 1222348 w 2781300"/>
                        <a:gd name="connsiteY43" fmla="*/ 1793876 h 1855788"/>
                        <a:gd name="connsiteX44" fmla="*/ 1136568 w 2781300"/>
                        <a:gd name="connsiteY44" fmla="*/ 1789405 h 1855788"/>
                        <a:gd name="connsiteX45" fmla="*/ 1107314 w 2781300"/>
                        <a:gd name="connsiteY45" fmla="*/ 1784797 h 1855788"/>
                        <a:gd name="connsiteX46" fmla="*/ 1098822 w 2781300"/>
                        <a:gd name="connsiteY46" fmla="*/ 1787442 h 1855788"/>
                        <a:gd name="connsiteX47" fmla="*/ 1108885 w 2781300"/>
                        <a:gd name="connsiteY47" fmla="*/ 1822451 h 1855788"/>
                        <a:gd name="connsiteX48" fmla="*/ 1023105 w 2781300"/>
                        <a:gd name="connsiteY48" fmla="*/ 1817833 h 1855788"/>
                        <a:gd name="connsiteX49" fmla="*/ 1003642 w 2781300"/>
                        <a:gd name="connsiteY49" fmla="*/ 1814666 h 1855788"/>
                        <a:gd name="connsiteX50" fmla="*/ 997790 w 2781300"/>
                        <a:gd name="connsiteY50" fmla="*/ 1815797 h 1855788"/>
                        <a:gd name="connsiteX51" fmla="*/ 1008873 w 2781300"/>
                        <a:gd name="connsiteY51" fmla="*/ 1855788 h 1855788"/>
                        <a:gd name="connsiteX52" fmla="*/ 839790 w 2781300"/>
                        <a:gd name="connsiteY52" fmla="*/ 1836937 h 1855788"/>
                        <a:gd name="connsiteX53" fmla="*/ 821133 w 2781300"/>
                        <a:gd name="connsiteY53" fmla="*/ 1831631 h 1855788"/>
                        <a:gd name="connsiteX54" fmla="*/ 775540 w 2781300"/>
                        <a:gd name="connsiteY54" fmla="*/ 1828957 h 1855788"/>
                        <a:gd name="connsiteX55" fmla="*/ 0 w 2781300"/>
                        <a:gd name="connsiteY55" fmla="*/ 941388 h 1855788"/>
                        <a:gd name="connsiteX56" fmla="*/ 626400 w 2781300"/>
                        <a:gd name="connsiteY56" fmla="*/ 93223 h 1855788"/>
                        <a:gd name="connsiteX57" fmla="*/ 667074 w 2781300"/>
                        <a:gd name="connsiteY57" fmla="*/ 81034 h 1855788"/>
                        <a:gd name="connsiteX58" fmla="*/ 682305 w 2781300"/>
                        <a:gd name="connsiteY58" fmla="*/ 72919 h 1855788"/>
                        <a:gd name="connsiteX59" fmla="*/ 1008873 w 2781300"/>
                        <a:gd name="connsiteY59" fmla="*/ 0 h 1855788"/>
                        <a:gd name="connsiteX60" fmla="*/ 997186 w 2781300"/>
                        <a:gd name="connsiteY60" fmla="*/ 42173 h 1855788"/>
                        <a:gd name="connsiteX61" fmla="*/ 1023105 w 2781300"/>
                        <a:gd name="connsiteY61" fmla="*/ 37956 h 1855788"/>
                        <a:gd name="connsiteX62" fmla="*/ 1108885 w 2781300"/>
                        <a:gd name="connsiteY62" fmla="*/ 33337 h 1855788"/>
                        <a:gd name="connsiteX63" fmla="*/ 1097623 w 2781300"/>
                        <a:gd name="connsiteY63" fmla="*/ 72518 h 1855788"/>
                        <a:gd name="connsiteX64" fmla="*/ 1136568 w 2781300"/>
                        <a:gd name="connsiteY64" fmla="*/ 66383 h 1855788"/>
                        <a:gd name="connsiteX65" fmla="*/ 1222348 w 2781300"/>
                        <a:gd name="connsiteY65" fmla="*/ 61912 h 1855788"/>
                        <a:gd name="connsiteX66" fmla="*/ 1206030 w 2781300"/>
                        <a:gd name="connsiteY66" fmla="*/ 116866 h 1855788"/>
                        <a:gd name="connsiteX67" fmla="*/ 1232453 w 2781300"/>
                        <a:gd name="connsiteY67" fmla="*/ 127349 h 1855788"/>
                        <a:gd name="connsiteX68" fmla="*/ 1260393 w 2781300"/>
                        <a:gd name="connsiteY68" fmla="*/ 123238 h 1855788"/>
                        <a:gd name="connsiteX69" fmla="*/ 1346173 w 2781300"/>
                        <a:gd name="connsiteY69" fmla="*/ 119062 h 1855788"/>
                        <a:gd name="connsiteX70" fmla="*/ 1332246 w 2781300"/>
                        <a:gd name="connsiteY70" fmla="*/ 162868 h 1855788"/>
                        <a:gd name="connsiteX71" fmla="*/ 1344564 w 2781300"/>
                        <a:gd name="connsiteY71" fmla="*/ 161141 h 1855788"/>
                        <a:gd name="connsiteX72" fmla="*/ 1430344 w 2781300"/>
                        <a:gd name="connsiteY72" fmla="*/ 157162 h 1855788"/>
                        <a:gd name="connsiteX73" fmla="*/ 1413731 w 2781300"/>
                        <a:gd name="connsiteY73" fmla="*/ 206956 h 1855788"/>
                        <a:gd name="connsiteX74" fmla="*/ 1421485 w 2781300"/>
                        <a:gd name="connsiteY74" fmla="*/ 210624 h 1855788"/>
                        <a:gd name="connsiteX75" fmla="*/ 1473151 w 2781300"/>
                        <a:gd name="connsiteY75" fmla="*/ 203783 h 1855788"/>
                        <a:gd name="connsiteX76" fmla="*/ 1558931 w 2781300"/>
                        <a:gd name="connsiteY76" fmla="*/ 200025 h 1855788"/>
                        <a:gd name="connsiteX77" fmla="*/ 1535305 w 2781300"/>
                        <a:gd name="connsiteY77" fmla="*/ 266902 h 1855788"/>
                        <a:gd name="connsiteX78" fmla="*/ 1540646 w 2781300"/>
                        <a:gd name="connsiteY78" fmla="*/ 269743 h 1855788"/>
                        <a:gd name="connsiteX79" fmla="*/ 1620474 w 2781300"/>
                        <a:gd name="connsiteY79" fmla="*/ 263128 h 1855788"/>
                        <a:gd name="connsiteX80" fmla="*/ 1605204 w 2781300"/>
                        <a:gd name="connsiteY80" fmla="*/ 304079 h 1855788"/>
                        <a:gd name="connsiteX81" fmla="*/ 1757367 w 2781300"/>
                        <a:gd name="connsiteY81" fmla="*/ 311945 h 1855788"/>
                        <a:gd name="connsiteX82" fmla="*/ 1735914 w 2781300"/>
                        <a:gd name="connsiteY82" fmla="*/ 364629 h 1855788"/>
                        <a:gd name="connsiteX83" fmla="*/ 1808129 w 2781300"/>
                        <a:gd name="connsiteY83" fmla="*/ 359574 h 1855788"/>
                        <a:gd name="connsiteX84" fmla="*/ 1792112 w 2781300"/>
                        <a:gd name="connsiteY84" fmla="*/ 395862 h 1855788"/>
                        <a:gd name="connsiteX85" fmla="*/ 1908140 w 2781300"/>
                        <a:gd name="connsiteY85" fmla="*/ 388149 h 1855788"/>
                        <a:gd name="connsiteX86" fmla="*/ 1877411 w 2781300"/>
                        <a:gd name="connsiteY86" fmla="*/ 454261 h 1855788"/>
                        <a:gd name="connsiteX87" fmla="*/ 1882194 w 2781300"/>
                        <a:gd name="connsiteY87" fmla="*/ 456941 h 1855788"/>
                        <a:gd name="connsiteX88" fmla="*/ 1972435 w 2781300"/>
                        <a:gd name="connsiteY88" fmla="*/ 451649 h 1855788"/>
                        <a:gd name="connsiteX89" fmla="*/ 1949751 w 2781300"/>
                        <a:gd name="connsiteY89" fmla="*/ 494699 h 1855788"/>
                        <a:gd name="connsiteX90" fmla="*/ 2100242 w 2781300"/>
                        <a:gd name="connsiteY90" fmla="*/ 524674 h 1855788"/>
                        <a:gd name="connsiteX91" fmla="*/ 2080914 w 2781300"/>
                        <a:gd name="connsiteY91" fmla="*/ 567549 h 1855788"/>
                        <a:gd name="connsiteX92" fmla="*/ 2203928 w 2781300"/>
                        <a:gd name="connsiteY92" fmla="*/ 576262 h 1855788"/>
                        <a:gd name="connsiteX93" fmla="*/ 2180042 w 2781300"/>
                        <a:gd name="connsiteY93" fmla="*/ 622605 h 1855788"/>
                        <a:gd name="connsiteX94" fmla="*/ 2346339 w 2781300"/>
                        <a:gd name="connsiteY94" fmla="*/ 631032 h 1855788"/>
                        <a:gd name="connsiteX95" fmla="*/ 2319231 w 2781300"/>
                        <a:gd name="connsiteY95" fmla="*/ 696341 h 1855788"/>
                        <a:gd name="connsiteX96" fmla="*/ 2438404 w 2781300"/>
                        <a:gd name="connsiteY96" fmla="*/ 707232 h 1855788"/>
                        <a:gd name="connsiteX97" fmla="*/ 2416227 w 2781300"/>
                        <a:gd name="connsiteY97" fmla="*/ 746374 h 1855788"/>
                        <a:gd name="connsiteX98" fmla="*/ 2548297 w 2781300"/>
                        <a:gd name="connsiteY98" fmla="*/ 747713 h 1855788"/>
                        <a:gd name="connsiteX99" fmla="*/ 2513846 w 2781300"/>
                        <a:gd name="connsiteY99" fmla="*/ 796728 h 1855788"/>
                        <a:gd name="connsiteX100" fmla="*/ 2660245 w 2781300"/>
                        <a:gd name="connsiteY100" fmla="*/ 795338 h 1855788"/>
                        <a:gd name="connsiteX101" fmla="*/ 2629833 w 2781300"/>
                        <a:gd name="connsiteY101" fmla="*/ 852351 h 1855788"/>
                        <a:gd name="connsiteX102" fmla="*/ 2710659 w 2781300"/>
                        <a:gd name="connsiteY102" fmla="*/ 852487 h 1855788"/>
                        <a:gd name="connsiteX103" fmla="*/ 2692412 w 2781300"/>
                        <a:gd name="connsiteY103" fmla="*/ 881266 h 1855788"/>
                        <a:gd name="connsiteX104" fmla="*/ 2781300 w 2781300"/>
                        <a:gd name="connsiteY10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96025 w 2781300"/>
                        <a:gd name="connsiteY18" fmla="*/ 1397283 h 1855788"/>
                        <a:gd name="connsiteX19" fmla="*/ 1880564 w 2781300"/>
                        <a:gd name="connsiteY19" fmla="*/ 1405935 h 1855788"/>
                        <a:gd name="connsiteX20" fmla="*/ 1908140 w 2781300"/>
                        <a:gd name="connsiteY20" fmla="*/ 1465263 h 1855788"/>
                        <a:gd name="connsiteX21" fmla="*/ 1792112 w 2781300"/>
                        <a:gd name="connsiteY21" fmla="*/ 1457550 h 1855788"/>
                        <a:gd name="connsiteX22" fmla="*/ 1808129 w 2781300"/>
                        <a:gd name="connsiteY22" fmla="*/ 1493838 h 1855788"/>
                        <a:gd name="connsiteX23" fmla="*/ 1735915 w 2781300"/>
                        <a:gd name="connsiteY23" fmla="*/ 1488783 h 1855788"/>
                        <a:gd name="connsiteX24" fmla="*/ 1757367 w 2781300"/>
                        <a:gd name="connsiteY24" fmla="*/ 1541467 h 1855788"/>
                        <a:gd name="connsiteX25" fmla="*/ 1652019 w 2781300"/>
                        <a:gd name="connsiteY25" fmla="*/ 1533474 h 1855788"/>
                        <a:gd name="connsiteX26" fmla="*/ 1603174 w 2781300"/>
                        <a:gd name="connsiteY26" fmla="*/ 1559366 h 1855788"/>
                        <a:gd name="connsiteX27" fmla="*/ 1620474 w 2781300"/>
                        <a:gd name="connsiteY27" fmla="*/ 1605760 h 1855788"/>
                        <a:gd name="connsiteX28" fmla="*/ 1620474 w 2781300"/>
                        <a:gd name="connsiteY28" fmla="*/ 1605761 h 1855788"/>
                        <a:gd name="connsiteX29" fmla="*/ 1538878 w 2781300"/>
                        <a:gd name="connsiteY29" fmla="*/ 1599000 h 1855788"/>
                        <a:gd name="connsiteX30" fmla="*/ 1558931 w 2781300"/>
                        <a:gd name="connsiteY30" fmla="*/ 1655763 h 1855788"/>
                        <a:gd name="connsiteX31" fmla="*/ 1473151 w 2781300"/>
                        <a:gd name="connsiteY31" fmla="*/ 1652005 h 1855788"/>
                        <a:gd name="connsiteX32" fmla="*/ 1434815 w 2781300"/>
                        <a:gd name="connsiteY32" fmla="*/ 1646929 h 1855788"/>
                        <a:gd name="connsiteX33" fmla="*/ 1416069 w 2781300"/>
                        <a:gd name="connsiteY33" fmla="*/ 1655838 h 1855788"/>
                        <a:gd name="connsiteX34" fmla="*/ 1430344 w 2781300"/>
                        <a:gd name="connsiteY34" fmla="*/ 1698626 h 1855788"/>
                        <a:gd name="connsiteX35" fmla="*/ 1344564 w 2781300"/>
                        <a:gd name="connsiteY35" fmla="*/ 1694647 h 1855788"/>
                        <a:gd name="connsiteX36" fmla="*/ 1336720 w 2781300"/>
                        <a:gd name="connsiteY36" fmla="*/ 1693547 h 1855788"/>
                        <a:gd name="connsiteX37" fmla="*/ 1333007 w 2781300"/>
                        <a:gd name="connsiteY37" fmla="*/ 1695312 h 1855788"/>
                        <a:gd name="connsiteX38" fmla="*/ 1346173 w 2781300"/>
                        <a:gd name="connsiteY38" fmla="*/ 1736726 h 1855788"/>
                        <a:gd name="connsiteX39" fmla="*/ 1260393 w 2781300"/>
                        <a:gd name="connsiteY39" fmla="*/ 1732550 h 1855788"/>
                        <a:gd name="connsiteX40" fmla="*/ 1252800 w 2781300"/>
                        <a:gd name="connsiteY40" fmla="*/ 1731433 h 1855788"/>
                        <a:gd name="connsiteX41" fmla="*/ 1209062 w 2781300"/>
                        <a:gd name="connsiteY41" fmla="*/ 1749131 h 1855788"/>
                        <a:gd name="connsiteX42" fmla="*/ 1222348 w 2781300"/>
                        <a:gd name="connsiteY42" fmla="*/ 1793876 h 1855788"/>
                        <a:gd name="connsiteX43" fmla="*/ 1136568 w 2781300"/>
                        <a:gd name="connsiteY43" fmla="*/ 1789405 h 1855788"/>
                        <a:gd name="connsiteX44" fmla="*/ 1107314 w 2781300"/>
                        <a:gd name="connsiteY44" fmla="*/ 1784797 h 1855788"/>
                        <a:gd name="connsiteX45" fmla="*/ 1098822 w 2781300"/>
                        <a:gd name="connsiteY45" fmla="*/ 1787442 h 1855788"/>
                        <a:gd name="connsiteX46" fmla="*/ 1108885 w 2781300"/>
                        <a:gd name="connsiteY46" fmla="*/ 1822451 h 1855788"/>
                        <a:gd name="connsiteX47" fmla="*/ 1023105 w 2781300"/>
                        <a:gd name="connsiteY47" fmla="*/ 1817833 h 1855788"/>
                        <a:gd name="connsiteX48" fmla="*/ 1003642 w 2781300"/>
                        <a:gd name="connsiteY48" fmla="*/ 1814666 h 1855788"/>
                        <a:gd name="connsiteX49" fmla="*/ 997790 w 2781300"/>
                        <a:gd name="connsiteY49" fmla="*/ 1815797 h 1855788"/>
                        <a:gd name="connsiteX50" fmla="*/ 1008873 w 2781300"/>
                        <a:gd name="connsiteY50" fmla="*/ 1855788 h 1855788"/>
                        <a:gd name="connsiteX51" fmla="*/ 839790 w 2781300"/>
                        <a:gd name="connsiteY51" fmla="*/ 1836937 h 1855788"/>
                        <a:gd name="connsiteX52" fmla="*/ 821133 w 2781300"/>
                        <a:gd name="connsiteY52" fmla="*/ 1831631 h 1855788"/>
                        <a:gd name="connsiteX53" fmla="*/ 775540 w 2781300"/>
                        <a:gd name="connsiteY53" fmla="*/ 1828957 h 1855788"/>
                        <a:gd name="connsiteX54" fmla="*/ 0 w 2781300"/>
                        <a:gd name="connsiteY54" fmla="*/ 941388 h 1855788"/>
                        <a:gd name="connsiteX55" fmla="*/ 626400 w 2781300"/>
                        <a:gd name="connsiteY55" fmla="*/ 93223 h 1855788"/>
                        <a:gd name="connsiteX56" fmla="*/ 667074 w 2781300"/>
                        <a:gd name="connsiteY56" fmla="*/ 81034 h 1855788"/>
                        <a:gd name="connsiteX57" fmla="*/ 682305 w 2781300"/>
                        <a:gd name="connsiteY57" fmla="*/ 72919 h 1855788"/>
                        <a:gd name="connsiteX58" fmla="*/ 1008873 w 2781300"/>
                        <a:gd name="connsiteY58" fmla="*/ 0 h 1855788"/>
                        <a:gd name="connsiteX59" fmla="*/ 997186 w 2781300"/>
                        <a:gd name="connsiteY59" fmla="*/ 42173 h 1855788"/>
                        <a:gd name="connsiteX60" fmla="*/ 1023105 w 2781300"/>
                        <a:gd name="connsiteY60" fmla="*/ 37956 h 1855788"/>
                        <a:gd name="connsiteX61" fmla="*/ 1108885 w 2781300"/>
                        <a:gd name="connsiteY61" fmla="*/ 33337 h 1855788"/>
                        <a:gd name="connsiteX62" fmla="*/ 1097623 w 2781300"/>
                        <a:gd name="connsiteY62" fmla="*/ 72518 h 1855788"/>
                        <a:gd name="connsiteX63" fmla="*/ 1136568 w 2781300"/>
                        <a:gd name="connsiteY63" fmla="*/ 66383 h 1855788"/>
                        <a:gd name="connsiteX64" fmla="*/ 1222348 w 2781300"/>
                        <a:gd name="connsiteY64" fmla="*/ 61912 h 1855788"/>
                        <a:gd name="connsiteX65" fmla="*/ 1206030 w 2781300"/>
                        <a:gd name="connsiteY65" fmla="*/ 116866 h 1855788"/>
                        <a:gd name="connsiteX66" fmla="*/ 1232453 w 2781300"/>
                        <a:gd name="connsiteY66" fmla="*/ 127349 h 1855788"/>
                        <a:gd name="connsiteX67" fmla="*/ 1260393 w 2781300"/>
                        <a:gd name="connsiteY67" fmla="*/ 123238 h 1855788"/>
                        <a:gd name="connsiteX68" fmla="*/ 1346173 w 2781300"/>
                        <a:gd name="connsiteY68" fmla="*/ 119062 h 1855788"/>
                        <a:gd name="connsiteX69" fmla="*/ 1332246 w 2781300"/>
                        <a:gd name="connsiteY69" fmla="*/ 162868 h 1855788"/>
                        <a:gd name="connsiteX70" fmla="*/ 1344564 w 2781300"/>
                        <a:gd name="connsiteY70" fmla="*/ 161141 h 1855788"/>
                        <a:gd name="connsiteX71" fmla="*/ 1430344 w 2781300"/>
                        <a:gd name="connsiteY71" fmla="*/ 157162 h 1855788"/>
                        <a:gd name="connsiteX72" fmla="*/ 1413731 w 2781300"/>
                        <a:gd name="connsiteY72" fmla="*/ 206956 h 1855788"/>
                        <a:gd name="connsiteX73" fmla="*/ 1421485 w 2781300"/>
                        <a:gd name="connsiteY73" fmla="*/ 210624 h 1855788"/>
                        <a:gd name="connsiteX74" fmla="*/ 1473151 w 2781300"/>
                        <a:gd name="connsiteY74" fmla="*/ 203783 h 1855788"/>
                        <a:gd name="connsiteX75" fmla="*/ 1558931 w 2781300"/>
                        <a:gd name="connsiteY75" fmla="*/ 200025 h 1855788"/>
                        <a:gd name="connsiteX76" fmla="*/ 1535305 w 2781300"/>
                        <a:gd name="connsiteY76" fmla="*/ 266902 h 1855788"/>
                        <a:gd name="connsiteX77" fmla="*/ 1540646 w 2781300"/>
                        <a:gd name="connsiteY77" fmla="*/ 269743 h 1855788"/>
                        <a:gd name="connsiteX78" fmla="*/ 1620474 w 2781300"/>
                        <a:gd name="connsiteY78" fmla="*/ 263128 h 1855788"/>
                        <a:gd name="connsiteX79" fmla="*/ 1605204 w 2781300"/>
                        <a:gd name="connsiteY79" fmla="*/ 304079 h 1855788"/>
                        <a:gd name="connsiteX80" fmla="*/ 1757367 w 2781300"/>
                        <a:gd name="connsiteY80" fmla="*/ 311945 h 1855788"/>
                        <a:gd name="connsiteX81" fmla="*/ 1735914 w 2781300"/>
                        <a:gd name="connsiteY81" fmla="*/ 364629 h 1855788"/>
                        <a:gd name="connsiteX82" fmla="*/ 1808129 w 2781300"/>
                        <a:gd name="connsiteY82" fmla="*/ 359574 h 1855788"/>
                        <a:gd name="connsiteX83" fmla="*/ 1792112 w 2781300"/>
                        <a:gd name="connsiteY83" fmla="*/ 395862 h 1855788"/>
                        <a:gd name="connsiteX84" fmla="*/ 1908140 w 2781300"/>
                        <a:gd name="connsiteY84" fmla="*/ 388149 h 1855788"/>
                        <a:gd name="connsiteX85" fmla="*/ 1877411 w 2781300"/>
                        <a:gd name="connsiteY85" fmla="*/ 454261 h 1855788"/>
                        <a:gd name="connsiteX86" fmla="*/ 1882194 w 2781300"/>
                        <a:gd name="connsiteY86" fmla="*/ 456941 h 1855788"/>
                        <a:gd name="connsiteX87" fmla="*/ 1972435 w 2781300"/>
                        <a:gd name="connsiteY87" fmla="*/ 451649 h 1855788"/>
                        <a:gd name="connsiteX88" fmla="*/ 1949751 w 2781300"/>
                        <a:gd name="connsiteY88" fmla="*/ 494699 h 1855788"/>
                        <a:gd name="connsiteX89" fmla="*/ 2100242 w 2781300"/>
                        <a:gd name="connsiteY89" fmla="*/ 524674 h 1855788"/>
                        <a:gd name="connsiteX90" fmla="*/ 2080914 w 2781300"/>
                        <a:gd name="connsiteY90" fmla="*/ 567549 h 1855788"/>
                        <a:gd name="connsiteX91" fmla="*/ 2203928 w 2781300"/>
                        <a:gd name="connsiteY91" fmla="*/ 576262 h 1855788"/>
                        <a:gd name="connsiteX92" fmla="*/ 2180042 w 2781300"/>
                        <a:gd name="connsiteY92" fmla="*/ 622605 h 1855788"/>
                        <a:gd name="connsiteX93" fmla="*/ 2346339 w 2781300"/>
                        <a:gd name="connsiteY93" fmla="*/ 631032 h 1855788"/>
                        <a:gd name="connsiteX94" fmla="*/ 2319231 w 2781300"/>
                        <a:gd name="connsiteY94" fmla="*/ 696341 h 1855788"/>
                        <a:gd name="connsiteX95" fmla="*/ 2438404 w 2781300"/>
                        <a:gd name="connsiteY95" fmla="*/ 707232 h 1855788"/>
                        <a:gd name="connsiteX96" fmla="*/ 2416227 w 2781300"/>
                        <a:gd name="connsiteY96" fmla="*/ 746374 h 1855788"/>
                        <a:gd name="connsiteX97" fmla="*/ 2548297 w 2781300"/>
                        <a:gd name="connsiteY97" fmla="*/ 747713 h 1855788"/>
                        <a:gd name="connsiteX98" fmla="*/ 2513846 w 2781300"/>
                        <a:gd name="connsiteY98" fmla="*/ 796728 h 1855788"/>
                        <a:gd name="connsiteX99" fmla="*/ 2660245 w 2781300"/>
                        <a:gd name="connsiteY99" fmla="*/ 795338 h 1855788"/>
                        <a:gd name="connsiteX100" fmla="*/ 2629833 w 2781300"/>
                        <a:gd name="connsiteY100" fmla="*/ 852351 h 1855788"/>
                        <a:gd name="connsiteX101" fmla="*/ 2710659 w 2781300"/>
                        <a:gd name="connsiteY101" fmla="*/ 852487 h 1855788"/>
                        <a:gd name="connsiteX102" fmla="*/ 2692412 w 2781300"/>
                        <a:gd name="connsiteY102" fmla="*/ 881266 h 1855788"/>
                        <a:gd name="connsiteX103" fmla="*/ 2781300 w 2781300"/>
                        <a:gd name="connsiteY10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73151 w 2781300"/>
                        <a:gd name="connsiteY30" fmla="*/ 1652005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66007 w 2781300"/>
                        <a:gd name="connsiteY30" fmla="*/ 1649624 h 1855788"/>
                        <a:gd name="connsiteX31" fmla="*/ 1434815 w 2781300"/>
                        <a:gd name="connsiteY31" fmla="*/ 1646929 h 1855788"/>
                        <a:gd name="connsiteX32" fmla="*/ 1416069 w 2781300"/>
                        <a:gd name="connsiteY32" fmla="*/ 1655838 h 1855788"/>
                        <a:gd name="connsiteX33" fmla="*/ 1430344 w 2781300"/>
                        <a:gd name="connsiteY33" fmla="*/ 1698626 h 1855788"/>
                        <a:gd name="connsiteX34" fmla="*/ 1344564 w 2781300"/>
                        <a:gd name="connsiteY34" fmla="*/ 1694647 h 1855788"/>
                        <a:gd name="connsiteX35" fmla="*/ 1336720 w 2781300"/>
                        <a:gd name="connsiteY35" fmla="*/ 1693547 h 1855788"/>
                        <a:gd name="connsiteX36" fmla="*/ 1333007 w 2781300"/>
                        <a:gd name="connsiteY36" fmla="*/ 1695312 h 1855788"/>
                        <a:gd name="connsiteX37" fmla="*/ 1346173 w 2781300"/>
                        <a:gd name="connsiteY37" fmla="*/ 1736726 h 1855788"/>
                        <a:gd name="connsiteX38" fmla="*/ 1260393 w 2781300"/>
                        <a:gd name="connsiteY38" fmla="*/ 1732550 h 1855788"/>
                        <a:gd name="connsiteX39" fmla="*/ 1252800 w 2781300"/>
                        <a:gd name="connsiteY39" fmla="*/ 1731433 h 1855788"/>
                        <a:gd name="connsiteX40" fmla="*/ 1209062 w 2781300"/>
                        <a:gd name="connsiteY40" fmla="*/ 1749131 h 1855788"/>
                        <a:gd name="connsiteX41" fmla="*/ 1222348 w 2781300"/>
                        <a:gd name="connsiteY41" fmla="*/ 1793876 h 1855788"/>
                        <a:gd name="connsiteX42" fmla="*/ 1136568 w 2781300"/>
                        <a:gd name="connsiteY42" fmla="*/ 1789405 h 1855788"/>
                        <a:gd name="connsiteX43" fmla="*/ 1107314 w 2781300"/>
                        <a:gd name="connsiteY43" fmla="*/ 1784797 h 1855788"/>
                        <a:gd name="connsiteX44" fmla="*/ 1098822 w 2781300"/>
                        <a:gd name="connsiteY44" fmla="*/ 1787442 h 1855788"/>
                        <a:gd name="connsiteX45" fmla="*/ 1108885 w 2781300"/>
                        <a:gd name="connsiteY45" fmla="*/ 1822451 h 1855788"/>
                        <a:gd name="connsiteX46" fmla="*/ 1023105 w 2781300"/>
                        <a:gd name="connsiteY46" fmla="*/ 1817833 h 1855788"/>
                        <a:gd name="connsiteX47" fmla="*/ 1003642 w 2781300"/>
                        <a:gd name="connsiteY47" fmla="*/ 1814666 h 1855788"/>
                        <a:gd name="connsiteX48" fmla="*/ 997790 w 2781300"/>
                        <a:gd name="connsiteY48" fmla="*/ 1815797 h 1855788"/>
                        <a:gd name="connsiteX49" fmla="*/ 1008873 w 2781300"/>
                        <a:gd name="connsiteY49" fmla="*/ 1855788 h 1855788"/>
                        <a:gd name="connsiteX50" fmla="*/ 839790 w 2781300"/>
                        <a:gd name="connsiteY50" fmla="*/ 1836937 h 1855788"/>
                        <a:gd name="connsiteX51" fmla="*/ 821133 w 2781300"/>
                        <a:gd name="connsiteY51" fmla="*/ 1831631 h 1855788"/>
                        <a:gd name="connsiteX52" fmla="*/ 775540 w 2781300"/>
                        <a:gd name="connsiteY52" fmla="*/ 1828957 h 1855788"/>
                        <a:gd name="connsiteX53" fmla="*/ 0 w 2781300"/>
                        <a:gd name="connsiteY53" fmla="*/ 941388 h 1855788"/>
                        <a:gd name="connsiteX54" fmla="*/ 626400 w 2781300"/>
                        <a:gd name="connsiteY54" fmla="*/ 93223 h 1855788"/>
                        <a:gd name="connsiteX55" fmla="*/ 667074 w 2781300"/>
                        <a:gd name="connsiteY55" fmla="*/ 81034 h 1855788"/>
                        <a:gd name="connsiteX56" fmla="*/ 682305 w 2781300"/>
                        <a:gd name="connsiteY56" fmla="*/ 72919 h 1855788"/>
                        <a:gd name="connsiteX57" fmla="*/ 1008873 w 2781300"/>
                        <a:gd name="connsiteY57" fmla="*/ 0 h 1855788"/>
                        <a:gd name="connsiteX58" fmla="*/ 997186 w 2781300"/>
                        <a:gd name="connsiteY58" fmla="*/ 42173 h 1855788"/>
                        <a:gd name="connsiteX59" fmla="*/ 1023105 w 2781300"/>
                        <a:gd name="connsiteY59" fmla="*/ 37956 h 1855788"/>
                        <a:gd name="connsiteX60" fmla="*/ 1108885 w 2781300"/>
                        <a:gd name="connsiteY60" fmla="*/ 33337 h 1855788"/>
                        <a:gd name="connsiteX61" fmla="*/ 1097623 w 2781300"/>
                        <a:gd name="connsiteY61" fmla="*/ 72518 h 1855788"/>
                        <a:gd name="connsiteX62" fmla="*/ 1136568 w 2781300"/>
                        <a:gd name="connsiteY62" fmla="*/ 66383 h 1855788"/>
                        <a:gd name="connsiteX63" fmla="*/ 1222348 w 2781300"/>
                        <a:gd name="connsiteY63" fmla="*/ 61912 h 1855788"/>
                        <a:gd name="connsiteX64" fmla="*/ 1206030 w 2781300"/>
                        <a:gd name="connsiteY64" fmla="*/ 116866 h 1855788"/>
                        <a:gd name="connsiteX65" fmla="*/ 1232453 w 2781300"/>
                        <a:gd name="connsiteY65" fmla="*/ 127349 h 1855788"/>
                        <a:gd name="connsiteX66" fmla="*/ 1260393 w 2781300"/>
                        <a:gd name="connsiteY66" fmla="*/ 123238 h 1855788"/>
                        <a:gd name="connsiteX67" fmla="*/ 1346173 w 2781300"/>
                        <a:gd name="connsiteY67" fmla="*/ 119062 h 1855788"/>
                        <a:gd name="connsiteX68" fmla="*/ 1332246 w 2781300"/>
                        <a:gd name="connsiteY68" fmla="*/ 162868 h 1855788"/>
                        <a:gd name="connsiteX69" fmla="*/ 1344564 w 2781300"/>
                        <a:gd name="connsiteY69" fmla="*/ 161141 h 1855788"/>
                        <a:gd name="connsiteX70" fmla="*/ 1430344 w 2781300"/>
                        <a:gd name="connsiteY70" fmla="*/ 157162 h 1855788"/>
                        <a:gd name="connsiteX71" fmla="*/ 1413731 w 2781300"/>
                        <a:gd name="connsiteY71" fmla="*/ 206956 h 1855788"/>
                        <a:gd name="connsiteX72" fmla="*/ 1421485 w 2781300"/>
                        <a:gd name="connsiteY72" fmla="*/ 210624 h 1855788"/>
                        <a:gd name="connsiteX73" fmla="*/ 1473151 w 2781300"/>
                        <a:gd name="connsiteY73" fmla="*/ 203783 h 1855788"/>
                        <a:gd name="connsiteX74" fmla="*/ 1558931 w 2781300"/>
                        <a:gd name="connsiteY74" fmla="*/ 200025 h 1855788"/>
                        <a:gd name="connsiteX75" fmla="*/ 1535305 w 2781300"/>
                        <a:gd name="connsiteY75" fmla="*/ 266902 h 1855788"/>
                        <a:gd name="connsiteX76" fmla="*/ 1540646 w 2781300"/>
                        <a:gd name="connsiteY76" fmla="*/ 269743 h 1855788"/>
                        <a:gd name="connsiteX77" fmla="*/ 1620474 w 2781300"/>
                        <a:gd name="connsiteY77" fmla="*/ 263128 h 1855788"/>
                        <a:gd name="connsiteX78" fmla="*/ 1605204 w 2781300"/>
                        <a:gd name="connsiteY78" fmla="*/ 304079 h 1855788"/>
                        <a:gd name="connsiteX79" fmla="*/ 1757367 w 2781300"/>
                        <a:gd name="connsiteY79" fmla="*/ 311945 h 1855788"/>
                        <a:gd name="connsiteX80" fmla="*/ 1735914 w 2781300"/>
                        <a:gd name="connsiteY80" fmla="*/ 364629 h 1855788"/>
                        <a:gd name="connsiteX81" fmla="*/ 1808129 w 2781300"/>
                        <a:gd name="connsiteY81" fmla="*/ 359574 h 1855788"/>
                        <a:gd name="connsiteX82" fmla="*/ 1792112 w 2781300"/>
                        <a:gd name="connsiteY82" fmla="*/ 395862 h 1855788"/>
                        <a:gd name="connsiteX83" fmla="*/ 1908140 w 2781300"/>
                        <a:gd name="connsiteY83" fmla="*/ 388149 h 1855788"/>
                        <a:gd name="connsiteX84" fmla="*/ 1877411 w 2781300"/>
                        <a:gd name="connsiteY84" fmla="*/ 454261 h 1855788"/>
                        <a:gd name="connsiteX85" fmla="*/ 1882194 w 2781300"/>
                        <a:gd name="connsiteY85" fmla="*/ 456941 h 1855788"/>
                        <a:gd name="connsiteX86" fmla="*/ 1972435 w 2781300"/>
                        <a:gd name="connsiteY86" fmla="*/ 451649 h 1855788"/>
                        <a:gd name="connsiteX87" fmla="*/ 1949751 w 2781300"/>
                        <a:gd name="connsiteY87" fmla="*/ 494699 h 1855788"/>
                        <a:gd name="connsiteX88" fmla="*/ 2100242 w 2781300"/>
                        <a:gd name="connsiteY88" fmla="*/ 524674 h 1855788"/>
                        <a:gd name="connsiteX89" fmla="*/ 2080914 w 2781300"/>
                        <a:gd name="connsiteY89" fmla="*/ 567549 h 1855788"/>
                        <a:gd name="connsiteX90" fmla="*/ 2203928 w 2781300"/>
                        <a:gd name="connsiteY90" fmla="*/ 576262 h 1855788"/>
                        <a:gd name="connsiteX91" fmla="*/ 2180042 w 2781300"/>
                        <a:gd name="connsiteY91" fmla="*/ 622605 h 1855788"/>
                        <a:gd name="connsiteX92" fmla="*/ 2346339 w 2781300"/>
                        <a:gd name="connsiteY92" fmla="*/ 631032 h 1855788"/>
                        <a:gd name="connsiteX93" fmla="*/ 2319231 w 2781300"/>
                        <a:gd name="connsiteY93" fmla="*/ 696341 h 1855788"/>
                        <a:gd name="connsiteX94" fmla="*/ 2438404 w 2781300"/>
                        <a:gd name="connsiteY94" fmla="*/ 707232 h 1855788"/>
                        <a:gd name="connsiteX95" fmla="*/ 2416227 w 2781300"/>
                        <a:gd name="connsiteY95" fmla="*/ 746374 h 1855788"/>
                        <a:gd name="connsiteX96" fmla="*/ 2548297 w 2781300"/>
                        <a:gd name="connsiteY96" fmla="*/ 747713 h 1855788"/>
                        <a:gd name="connsiteX97" fmla="*/ 2513846 w 2781300"/>
                        <a:gd name="connsiteY97" fmla="*/ 796728 h 1855788"/>
                        <a:gd name="connsiteX98" fmla="*/ 2660245 w 2781300"/>
                        <a:gd name="connsiteY98" fmla="*/ 795338 h 1855788"/>
                        <a:gd name="connsiteX99" fmla="*/ 2629833 w 2781300"/>
                        <a:gd name="connsiteY99" fmla="*/ 852351 h 1855788"/>
                        <a:gd name="connsiteX100" fmla="*/ 2710659 w 2781300"/>
                        <a:gd name="connsiteY100" fmla="*/ 852487 h 1855788"/>
                        <a:gd name="connsiteX101" fmla="*/ 2692412 w 2781300"/>
                        <a:gd name="connsiteY101" fmla="*/ 881266 h 1855788"/>
                        <a:gd name="connsiteX102" fmla="*/ 2781300 w 2781300"/>
                        <a:gd name="connsiteY10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34815 w 2781300"/>
                        <a:gd name="connsiteY30" fmla="*/ 1646929 h 1855788"/>
                        <a:gd name="connsiteX31" fmla="*/ 1416069 w 2781300"/>
                        <a:gd name="connsiteY31" fmla="*/ 1655838 h 1855788"/>
                        <a:gd name="connsiteX32" fmla="*/ 1430344 w 2781300"/>
                        <a:gd name="connsiteY32" fmla="*/ 1698626 h 1855788"/>
                        <a:gd name="connsiteX33" fmla="*/ 1344564 w 2781300"/>
                        <a:gd name="connsiteY33" fmla="*/ 1694647 h 1855788"/>
                        <a:gd name="connsiteX34" fmla="*/ 1336720 w 2781300"/>
                        <a:gd name="connsiteY34" fmla="*/ 1693547 h 1855788"/>
                        <a:gd name="connsiteX35" fmla="*/ 1333007 w 2781300"/>
                        <a:gd name="connsiteY35" fmla="*/ 1695312 h 1855788"/>
                        <a:gd name="connsiteX36" fmla="*/ 1346173 w 2781300"/>
                        <a:gd name="connsiteY36" fmla="*/ 1736726 h 1855788"/>
                        <a:gd name="connsiteX37" fmla="*/ 1260393 w 2781300"/>
                        <a:gd name="connsiteY37" fmla="*/ 1732550 h 1855788"/>
                        <a:gd name="connsiteX38" fmla="*/ 1252800 w 2781300"/>
                        <a:gd name="connsiteY38" fmla="*/ 1731433 h 1855788"/>
                        <a:gd name="connsiteX39" fmla="*/ 1209062 w 2781300"/>
                        <a:gd name="connsiteY39" fmla="*/ 1749131 h 1855788"/>
                        <a:gd name="connsiteX40" fmla="*/ 1222348 w 2781300"/>
                        <a:gd name="connsiteY40" fmla="*/ 1793876 h 1855788"/>
                        <a:gd name="connsiteX41" fmla="*/ 1136568 w 2781300"/>
                        <a:gd name="connsiteY41" fmla="*/ 1789405 h 1855788"/>
                        <a:gd name="connsiteX42" fmla="*/ 1107314 w 2781300"/>
                        <a:gd name="connsiteY42" fmla="*/ 1784797 h 1855788"/>
                        <a:gd name="connsiteX43" fmla="*/ 1098822 w 2781300"/>
                        <a:gd name="connsiteY43" fmla="*/ 1787442 h 1855788"/>
                        <a:gd name="connsiteX44" fmla="*/ 1108885 w 2781300"/>
                        <a:gd name="connsiteY44" fmla="*/ 1822451 h 1855788"/>
                        <a:gd name="connsiteX45" fmla="*/ 1023105 w 2781300"/>
                        <a:gd name="connsiteY45" fmla="*/ 1817833 h 1855788"/>
                        <a:gd name="connsiteX46" fmla="*/ 1003642 w 2781300"/>
                        <a:gd name="connsiteY46" fmla="*/ 1814666 h 1855788"/>
                        <a:gd name="connsiteX47" fmla="*/ 997790 w 2781300"/>
                        <a:gd name="connsiteY47" fmla="*/ 1815797 h 1855788"/>
                        <a:gd name="connsiteX48" fmla="*/ 1008873 w 2781300"/>
                        <a:gd name="connsiteY48" fmla="*/ 1855788 h 1855788"/>
                        <a:gd name="connsiteX49" fmla="*/ 839790 w 2781300"/>
                        <a:gd name="connsiteY49" fmla="*/ 1836937 h 1855788"/>
                        <a:gd name="connsiteX50" fmla="*/ 821133 w 2781300"/>
                        <a:gd name="connsiteY50" fmla="*/ 1831631 h 1855788"/>
                        <a:gd name="connsiteX51" fmla="*/ 775540 w 2781300"/>
                        <a:gd name="connsiteY51" fmla="*/ 1828957 h 1855788"/>
                        <a:gd name="connsiteX52" fmla="*/ 0 w 2781300"/>
                        <a:gd name="connsiteY52" fmla="*/ 941388 h 1855788"/>
                        <a:gd name="connsiteX53" fmla="*/ 626400 w 2781300"/>
                        <a:gd name="connsiteY53" fmla="*/ 93223 h 1855788"/>
                        <a:gd name="connsiteX54" fmla="*/ 667074 w 2781300"/>
                        <a:gd name="connsiteY54" fmla="*/ 81034 h 1855788"/>
                        <a:gd name="connsiteX55" fmla="*/ 682305 w 2781300"/>
                        <a:gd name="connsiteY55" fmla="*/ 72919 h 1855788"/>
                        <a:gd name="connsiteX56" fmla="*/ 1008873 w 2781300"/>
                        <a:gd name="connsiteY56" fmla="*/ 0 h 1855788"/>
                        <a:gd name="connsiteX57" fmla="*/ 997186 w 2781300"/>
                        <a:gd name="connsiteY57" fmla="*/ 42173 h 1855788"/>
                        <a:gd name="connsiteX58" fmla="*/ 1023105 w 2781300"/>
                        <a:gd name="connsiteY58" fmla="*/ 37956 h 1855788"/>
                        <a:gd name="connsiteX59" fmla="*/ 1108885 w 2781300"/>
                        <a:gd name="connsiteY59" fmla="*/ 33337 h 1855788"/>
                        <a:gd name="connsiteX60" fmla="*/ 1097623 w 2781300"/>
                        <a:gd name="connsiteY60" fmla="*/ 72518 h 1855788"/>
                        <a:gd name="connsiteX61" fmla="*/ 1136568 w 2781300"/>
                        <a:gd name="connsiteY61" fmla="*/ 66383 h 1855788"/>
                        <a:gd name="connsiteX62" fmla="*/ 1222348 w 2781300"/>
                        <a:gd name="connsiteY62" fmla="*/ 61912 h 1855788"/>
                        <a:gd name="connsiteX63" fmla="*/ 1206030 w 2781300"/>
                        <a:gd name="connsiteY63" fmla="*/ 116866 h 1855788"/>
                        <a:gd name="connsiteX64" fmla="*/ 1232453 w 2781300"/>
                        <a:gd name="connsiteY64" fmla="*/ 127349 h 1855788"/>
                        <a:gd name="connsiteX65" fmla="*/ 1260393 w 2781300"/>
                        <a:gd name="connsiteY65" fmla="*/ 123238 h 1855788"/>
                        <a:gd name="connsiteX66" fmla="*/ 1346173 w 2781300"/>
                        <a:gd name="connsiteY66" fmla="*/ 119062 h 1855788"/>
                        <a:gd name="connsiteX67" fmla="*/ 1332246 w 2781300"/>
                        <a:gd name="connsiteY67" fmla="*/ 162868 h 1855788"/>
                        <a:gd name="connsiteX68" fmla="*/ 1344564 w 2781300"/>
                        <a:gd name="connsiteY68" fmla="*/ 161141 h 1855788"/>
                        <a:gd name="connsiteX69" fmla="*/ 1430344 w 2781300"/>
                        <a:gd name="connsiteY69" fmla="*/ 157162 h 1855788"/>
                        <a:gd name="connsiteX70" fmla="*/ 1413731 w 2781300"/>
                        <a:gd name="connsiteY70" fmla="*/ 206956 h 1855788"/>
                        <a:gd name="connsiteX71" fmla="*/ 1421485 w 2781300"/>
                        <a:gd name="connsiteY71" fmla="*/ 210624 h 1855788"/>
                        <a:gd name="connsiteX72" fmla="*/ 1473151 w 2781300"/>
                        <a:gd name="connsiteY72" fmla="*/ 203783 h 1855788"/>
                        <a:gd name="connsiteX73" fmla="*/ 1558931 w 2781300"/>
                        <a:gd name="connsiteY73" fmla="*/ 200025 h 1855788"/>
                        <a:gd name="connsiteX74" fmla="*/ 1535305 w 2781300"/>
                        <a:gd name="connsiteY74" fmla="*/ 266902 h 1855788"/>
                        <a:gd name="connsiteX75" fmla="*/ 1540646 w 2781300"/>
                        <a:gd name="connsiteY75" fmla="*/ 269743 h 1855788"/>
                        <a:gd name="connsiteX76" fmla="*/ 1620474 w 2781300"/>
                        <a:gd name="connsiteY76" fmla="*/ 263128 h 1855788"/>
                        <a:gd name="connsiteX77" fmla="*/ 1605204 w 2781300"/>
                        <a:gd name="connsiteY77" fmla="*/ 304079 h 1855788"/>
                        <a:gd name="connsiteX78" fmla="*/ 1757367 w 2781300"/>
                        <a:gd name="connsiteY78" fmla="*/ 311945 h 1855788"/>
                        <a:gd name="connsiteX79" fmla="*/ 1735914 w 2781300"/>
                        <a:gd name="connsiteY79" fmla="*/ 364629 h 1855788"/>
                        <a:gd name="connsiteX80" fmla="*/ 1808129 w 2781300"/>
                        <a:gd name="connsiteY80" fmla="*/ 359574 h 1855788"/>
                        <a:gd name="connsiteX81" fmla="*/ 1792112 w 2781300"/>
                        <a:gd name="connsiteY81" fmla="*/ 395862 h 1855788"/>
                        <a:gd name="connsiteX82" fmla="*/ 1908140 w 2781300"/>
                        <a:gd name="connsiteY82" fmla="*/ 388149 h 1855788"/>
                        <a:gd name="connsiteX83" fmla="*/ 1877411 w 2781300"/>
                        <a:gd name="connsiteY83" fmla="*/ 454261 h 1855788"/>
                        <a:gd name="connsiteX84" fmla="*/ 1882194 w 2781300"/>
                        <a:gd name="connsiteY84" fmla="*/ 456941 h 1855788"/>
                        <a:gd name="connsiteX85" fmla="*/ 1972435 w 2781300"/>
                        <a:gd name="connsiteY85" fmla="*/ 451649 h 1855788"/>
                        <a:gd name="connsiteX86" fmla="*/ 1949751 w 2781300"/>
                        <a:gd name="connsiteY86" fmla="*/ 494699 h 1855788"/>
                        <a:gd name="connsiteX87" fmla="*/ 2100242 w 2781300"/>
                        <a:gd name="connsiteY87" fmla="*/ 524674 h 1855788"/>
                        <a:gd name="connsiteX88" fmla="*/ 2080914 w 2781300"/>
                        <a:gd name="connsiteY88" fmla="*/ 567549 h 1855788"/>
                        <a:gd name="connsiteX89" fmla="*/ 2203928 w 2781300"/>
                        <a:gd name="connsiteY89" fmla="*/ 576262 h 1855788"/>
                        <a:gd name="connsiteX90" fmla="*/ 2180042 w 2781300"/>
                        <a:gd name="connsiteY90" fmla="*/ 622605 h 1855788"/>
                        <a:gd name="connsiteX91" fmla="*/ 2346339 w 2781300"/>
                        <a:gd name="connsiteY91" fmla="*/ 631032 h 1855788"/>
                        <a:gd name="connsiteX92" fmla="*/ 2319231 w 2781300"/>
                        <a:gd name="connsiteY92" fmla="*/ 696341 h 1855788"/>
                        <a:gd name="connsiteX93" fmla="*/ 2438404 w 2781300"/>
                        <a:gd name="connsiteY93" fmla="*/ 707232 h 1855788"/>
                        <a:gd name="connsiteX94" fmla="*/ 2416227 w 2781300"/>
                        <a:gd name="connsiteY94" fmla="*/ 746374 h 1855788"/>
                        <a:gd name="connsiteX95" fmla="*/ 2548297 w 2781300"/>
                        <a:gd name="connsiteY95" fmla="*/ 747713 h 1855788"/>
                        <a:gd name="connsiteX96" fmla="*/ 2513846 w 2781300"/>
                        <a:gd name="connsiteY96" fmla="*/ 796728 h 1855788"/>
                        <a:gd name="connsiteX97" fmla="*/ 2660245 w 2781300"/>
                        <a:gd name="connsiteY97" fmla="*/ 795338 h 1855788"/>
                        <a:gd name="connsiteX98" fmla="*/ 2629833 w 2781300"/>
                        <a:gd name="connsiteY98" fmla="*/ 852351 h 1855788"/>
                        <a:gd name="connsiteX99" fmla="*/ 2710659 w 2781300"/>
                        <a:gd name="connsiteY99" fmla="*/ 852487 h 1855788"/>
                        <a:gd name="connsiteX100" fmla="*/ 2692412 w 2781300"/>
                        <a:gd name="connsiteY100" fmla="*/ 881266 h 1855788"/>
                        <a:gd name="connsiteX101" fmla="*/ 2781300 w 2781300"/>
                        <a:gd name="connsiteY10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33007 w 2781300"/>
                        <a:gd name="connsiteY34" fmla="*/ 1695312 h 1855788"/>
                        <a:gd name="connsiteX35" fmla="*/ 1346173 w 2781300"/>
                        <a:gd name="connsiteY35" fmla="*/ 1736726 h 1855788"/>
                        <a:gd name="connsiteX36" fmla="*/ 1260393 w 2781300"/>
                        <a:gd name="connsiteY36" fmla="*/ 1732550 h 1855788"/>
                        <a:gd name="connsiteX37" fmla="*/ 1252800 w 2781300"/>
                        <a:gd name="connsiteY37" fmla="*/ 1731433 h 1855788"/>
                        <a:gd name="connsiteX38" fmla="*/ 1209062 w 2781300"/>
                        <a:gd name="connsiteY38" fmla="*/ 1749131 h 1855788"/>
                        <a:gd name="connsiteX39" fmla="*/ 1222348 w 2781300"/>
                        <a:gd name="connsiteY39" fmla="*/ 1793876 h 1855788"/>
                        <a:gd name="connsiteX40" fmla="*/ 1136568 w 2781300"/>
                        <a:gd name="connsiteY40" fmla="*/ 1789405 h 1855788"/>
                        <a:gd name="connsiteX41" fmla="*/ 1107314 w 2781300"/>
                        <a:gd name="connsiteY41" fmla="*/ 1784797 h 1855788"/>
                        <a:gd name="connsiteX42" fmla="*/ 1098822 w 2781300"/>
                        <a:gd name="connsiteY42" fmla="*/ 1787442 h 1855788"/>
                        <a:gd name="connsiteX43" fmla="*/ 1108885 w 2781300"/>
                        <a:gd name="connsiteY43" fmla="*/ 1822451 h 1855788"/>
                        <a:gd name="connsiteX44" fmla="*/ 1023105 w 2781300"/>
                        <a:gd name="connsiteY44" fmla="*/ 1817833 h 1855788"/>
                        <a:gd name="connsiteX45" fmla="*/ 1003642 w 2781300"/>
                        <a:gd name="connsiteY45" fmla="*/ 1814666 h 1855788"/>
                        <a:gd name="connsiteX46" fmla="*/ 997790 w 2781300"/>
                        <a:gd name="connsiteY46" fmla="*/ 1815797 h 1855788"/>
                        <a:gd name="connsiteX47" fmla="*/ 1008873 w 2781300"/>
                        <a:gd name="connsiteY47" fmla="*/ 1855788 h 1855788"/>
                        <a:gd name="connsiteX48" fmla="*/ 839790 w 2781300"/>
                        <a:gd name="connsiteY48" fmla="*/ 1836937 h 1855788"/>
                        <a:gd name="connsiteX49" fmla="*/ 821133 w 2781300"/>
                        <a:gd name="connsiteY49" fmla="*/ 1831631 h 1855788"/>
                        <a:gd name="connsiteX50" fmla="*/ 775540 w 2781300"/>
                        <a:gd name="connsiteY50" fmla="*/ 1828957 h 1855788"/>
                        <a:gd name="connsiteX51" fmla="*/ 0 w 2781300"/>
                        <a:gd name="connsiteY51" fmla="*/ 941388 h 1855788"/>
                        <a:gd name="connsiteX52" fmla="*/ 626400 w 2781300"/>
                        <a:gd name="connsiteY52" fmla="*/ 93223 h 1855788"/>
                        <a:gd name="connsiteX53" fmla="*/ 667074 w 2781300"/>
                        <a:gd name="connsiteY53" fmla="*/ 81034 h 1855788"/>
                        <a:gd name="connsiteX54" fmla="*/ 682305 w 2781300"/>
                        <a:gd name="connsiteY54" fmla="*/ 72919 h 1855788"/>
                        <a:gd name="connsiteX55" fmla="*/ 1008873 w 2781300"/>
                        <a:gd name="connsiteY55" fmla="*/ 0 h 1855788"/>
                        <a:gd name="connsiteX56" fmla="*/ 997186 w 2781300"/>
                        <a:gd name="connsiteY56" fmla="*/ 42173 h 1855788"/>
                        <a:gd name="connsiteX57" fmla="*/ 1023105 w 2781300"/>
                        <a:gd name="connsiteY57" fmla="*/ 37956 h 1855788"/>
                        <a:gd name="connsiteX58" fmla="*/ 1108885 w 2781300"/>
                        <a:gd name="connsiteY58" fmla="*/ 33337 h 1855788"/>
                        <a:gd name="connsiteX59" fmla="*/ 1097623 w 2781300"/>
                        <a:gd name="connsiteY59" fmla="*/ 72518 h 1855788"/>
                        <a:gd name="connsiteX60" fmla="*/ 1136568 w 2781300"/>
                        <a:gd name="connsiteY60" fmla="*/ 66383 h 1855788"/>
                        <a:gd name="connsiteX61" fmla="*/ 1222348 w 2781300"/>
                        <a:gd name="connsiteY61" fmla="*/ 61912 h 1855788"/>
                        <a:gd name="connsiteX62" fmla="*/ 1206030 w 2781300"/>
                        <a:gd name="connsiteY62" fmla="*/ 116866 h 1855788"/>
                        <a:gd name="connsiteX63" fmla="*/ 1232453 w 2781300"/>
                        <a:gd name="connsiteY63" fmla="*/ 127349 h 1855788"/>
                        <a:gd name="connsiteX64" fmla="*/ 1260393 w 2781300"/>
                        <a:gd name="connsiteY64" fmla="*/ 123238 h 1855788"/>
                        <a:gd name="connsiteX65" fmla="*/ 1346173 w 2781300"/>
                        <a:gd name="connsiteY65" fmla="*/ 119062 h 1855788"/>
                        <a:gd name="connsiteX66" fmla="*/ 1332246 w 2781300"/>
                        <a:gd name="connsiteY66" fmla="*/ 162868 h 1855788"/>
                        <a:gd name="connsiteX67" fmla="*/ 1344564 w 2781300"/>
                        <a:gd name="connsiteY67" fmla="*/ 161141 h 1855788"/>
                        <a:gd name="connsiteX68" fmla="*/ 1430344 w 2781300"/>
                        <a:gd name="connsiteY68" fmla="*/ 157162 h 1855788"/>
                        <a:gd name="connsiteX69" fmla="*/ 1413731 w 2781300"/>
                        <a:gd name="connsiteY69" fmla="*/ 206956 h 1855788"/>
                        <a:gd name="connsiteX70" fmla="*/ 1421485 w 2781300"/>
                        <a:gd name="connsiteY70" fmla="*/ 210624 h 1855788"/>
                        <a:gd name="connsiteX71" fmla="*/ 1473151 w 2781300"/>
                        <a:gd name="connsiteY71" fmla="*/ 203783 h 1855788"/>
                        <a:gd name="connsiteX72" fmla="*/ 1558931 w 2781300"/>
                        <a:gd name="connsiteY72" fmla="*/ 200025 h 1855788"/>
                        <a:gd name="connsiteX73" fmla="*/ 1535305 w 2781300"/>
                        <a:gd name="connsiteY73" fmla="*/ 266902 h 1855788"/>
                        <a:gd name="connsiteX74" fmla="*/ 1540646 w 2781300"/>
                        <a:gd name="connsiteY74" fmla="*/ 269743 h 1855788"/>
                        <a:gd name="connsiteX75" fmla="*/ 1620474 w 2781300"/>
                        <a:gd name="connsiteY75" fmla="*/ 263128 h 1855788"/>
                        <a:gd name="connsiteX76" fmla="*/ 1605204 w 2781300"/>
                        <a:gd name="connsiteY76" fmla="*/ 304079 h 1855788"/>
                        <a:gd name="connsiteX77" fmla="*/ 1757367 w 2781300"/>
                        <a:gd name="connsiteY77" fmla="*/ 311945 h 1855788"/>
                        <a:gd name="connsiteX78" fmla="*/ 1735914 w 2781300"/>
                        <a:gd name="connsiteY78" fmla="*/ 364629 h 1855788"/>
                        <a:gd name="connsiteX79" fmla="*/ 1808129 w 2781300"/>
                        <a:gd name="connsiteY79" fmla="*/ 359574 h 1855788"/>
                        <a:gd name="connsiteX80" fmla="*/ 1792112 w 2781300"/>
                        <a:gd name="connsiteY80" fmla="*/ 395862 h 1855788"/>
                        <a:gd name="connsiteX81" fmla="*/ 1908140 w 2781300"/>
                        <a:gd name="connsiteY81" fmla="*/ 388149 h 1855788"/>
                        <a:gd name="connsiteX82" fmla="*/ 1877411 w 2781300"/>
                        <a:gd name="connsiteY82" fmla="*/ 454261 h 1855788"/>
                        <a:gd name="connsiteX83" fmla="*/ 1882194 w 2781300"/>
                        <a:gd name="connsiteY83" fmla="*/ 456941 h 1855788"/>
                        <a:gd name="connsiteX84" fmla="*/ 1972435 w 2781300"/>
                        <a:gd name="connsiteY84" fmla="*/ 451649 h 1855788"/>
                        <a:gd name="connsiteX85" fmla="*/ 1949751 w 2781300"/>
                        <a:gd name="connsiteY85" fmla="*/ 494699 h 1855788"/>
                        <a:gd name="connsiteX86" fmla="*/ 2100242 w 2781300"/>
                        <a:gd name="connsiteY86" fmla="*/ 524674 h 1855788"/>
                        <a:gd name="connsiteX87" fmla="*/ 2080914 w 2781300"/>
                        <a:gd name="connsiteY87" fmla="*/ 567549 h 1855788"/>
                        <a:gd name="connsiteX88" fmla="*/ 2203928 w 2781300"/>
                        <a:gd name="connsiteY88" fmla="*/ 576262 h 1855788"/>
                        <a:gd name="connsiteX89" fmla="*/ 2180042 w 2781300"/>
                        <a:gd name="connsiteY89" fmla="*/ 622605 h 1855788"/>
                        <a:gd name="connsiteX90" fmla="*/ 2346339 w 2781300"/>
                        <a:gd name="connsiteY90" fmla="*/ 631032 h 1855788"/>
                        <a:gd name="connsiteX91" fmla="*/ 2319231 w 2781300"/>
                        <a:gd name="connsiteY91" fmla="*/ 696341 h 1855788"/>
                        <a:gd name="connsiteX92" fmla="*/ 2438404 w 2781300"/>
                        <a:gd name="connsiteY92" fmla="*/ 707232 h 1855788"/>
                        <a:gd name="connsiteX93" fmla="*/ 2416227 w 2781300"/>
                        <a:gd name="connsiteY93" fmla="*/ 746374 h 1855788"/>
                        <a:gd name="connsiteX94" fmla="*/ 2548297 w 2781300"/>
                        <a:gd name="connsiteY94" fmla="*/ 747713 h 1855788"/>
                        <a:gd name="connsiteX95" fmla="*/ 2513846 w 2781300"/>
                        <a:gd name="connsiteY95" fmla="*/ 796728 h 1855788"/>
                        <a:gd name="connsiteX96" fmla="*/ 2660245 w 2781300"/>
                        <a:gd name="connsiteY96" fmla="*/ 795338 h 1855788"/>
                        <a:gd name="connsiteX97" fmla="*/ 2629833 w 2781300"/>
                        <a:gd name="connsiteY97" fmla="*/ 852351 h 1855788"/>
                        <a:gd name="connsiteX98" fmla="*/ 2710659 w 2781300"/>
                        <a:gd name="connsiteY98" fmla="*/ 852487 h 1855788"/>
                        <a:gd name="connsiteX99" fmla="*/ 2692412 w 2781300"/>
                        <a:gd name="connsiteY99" fmla="*/ 881266 h 1855788"/>
                        <a:gd name="connsiteX100" fmla="*/ 2781300 w 2781300"/>
                        <a:gd name="connsiteY10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52800 w 2781300"/>
                        <a:gd name="connsiteY36" fmla="*/ 1731433 h 1855788"/>
                        <a:gd name="connsiteX37" fmla="*/ 1209062 w 2781300"/>
                        <a:gd name="connsiteY37" fmla="*/ 1749131 h 1855788"/>
                        <a:gd name="connsiteX38" fmla="*/ 1222348 w 2781300"/>
                        <a:gd name="connsiteY38" fmla="*/ 1793876 h 1855788"/>
                        <a:gd name="connsiteX39" fmla="*/ 1136568 w 2781300"/>
                        <a:gd name="connsiteY39" fmla="*/ 1789405 h 1855788"/>
                        <a:gd name="connsiteX40" fmla="*/ 1107314 w 2781300"/>
                        <a:gd name="connsiteY40" fmla="*/ 1784797 h 1855788"/>
                        <a:gd name="connsiteX41" fmla="*/ 1098822 w 2781300"/>
                        <a:gd name="connsiteY41" fmla="*/ 1787442 h 1855788"/>
                        <a:gd name="connsiteX42" fmla="*/ 1108885 w 2781300"/>
                        <a:gd name="connsiteY42" fmla="*/ 1822451 h 1855788"/>
                        <a:gd name="connsiteX43" fmla="*/ 1023105 w 2781300"/>
                        <a:gd name="connsiteY43" fmla="*/ 1817833 h 1855788"/>
                        <a:gd name="connsiteX44" fmla="*/ 1003642 w 2781300"/>
                        <a:gd name="connsiteY44" fmla="*/ 1814666 h 1855788"/>
                        <a:gd name="connsiteX45" fmla="*/ 997790 w 2781300"/>
                        <a:gd name="connsiteY45" fmla="*/ 1815797 h 1855788"/>
                        <a:gd name="connsiteX46" fmla="*/ 1008873 w 2781300"/>
                        <a:gd name="connsiteY46" fmla="*/ 1855788 h 1855788"/>
                        <a:gd name="connsiteX47" fmla="*/ 839790 w 2781300"/>
                        <a:gd name="connsiteY47" fmla="*/ 1836937 h 1855788"/>
                        <a:gd name="connsiteX48" fmla="*/ 821133 w 2781300"/>
                        <a:gd name="connsiteY48" fmla="*/ 1831631 h 1855788"/>
                        <a:gd name="connsiteX49" fmla="*/ 775540 w 2781300"/>
                        <a:gd name="connsiteY49" fmla="*/ 1828957 h 1855788"/>
                        <a:gd name="connsiteX50" fmla="*/ 0 w 2781300"/>
                        <a:gd name="connsiteY50" fmla="*/ 941388 h 1855788"/>
                        <a:gd name="connsiteX51" fmla="*/ 626400 w 2781300"/>
                        <a:gd name="connsiteY51" fmla="*/ 93223 h 1855788"/>
                        <a:gd name="connsiteX52" fmla="*/ 667074 w 2781300"/>
                        <a:gd name="connsiteY52" fmla="*/ 81034 h 1855788"/>
                        <a:gd name="connsiteX53" fmla="*/ 682305 w 2781300"/>
                        <a:gd name="connsiteY53" fmla="*/ 72919 h 1855788"/>
                        <a:gd name="connsiteX54" fmla="*/ 1008873 w 2781300"/>
                        <a:gd name="connsiteY54" fmla="*/ 0 h 1855788"/>
                        <a:gd name="connsiteX55" fmla="*/ 997186 w 2781300"/>
                        <a:gd name="connsiteY55" fmla="*/ 42173 h 1855788"/>
                        <a:gd name="connsiteX56" fmla="*/ 1023105 w 2781300"/>
                        <a:gd name="connsiteY56" fmla="*/ 37956 h 1855788"/>
                        <a:gd name="connsiteX57" fmla="*/ 1108885 w 2781300"/>
                        <a:gd name="connsiteY57" fmla="*/ 33337 h 1855788"/>
                        <a:gd name="connsiteX58" fmla="*/ 1097623 w 2781300"/>
                        <a:gd name="connsiteY58" fmla="*/ 72518 h 1855788"/>
                        <a:gd name="connsiteX59" fmla="*/ 1136568 w 2781300"/>
                        <a:gd name="connsiteY59" fmla="*/ 66383 h 1855788"/>
                        <a:gd name="connsiteX60" fmla="*/ 1222348 w 2781300"/>
                        <a:gd name="connsiteY60" fmla="*/ 61912 h 1855788"/>
                        <a:gd name="connsiteX61" fmla="*/ 1206030 w 2781300"/>
                        <a:gd name="connsiteY61" fmla="*/ 116866 h 1855788"/>
                        <a:gd name="connsiteX62" fmla="*/ 1232453 w 2781300"/>
                        <a:gd name="connsiteY62" fmla="*/ 127349 h 1855788"/>
                        <a:gd name="connsiteX63" fmla="*/ 1260393 w 2781300"/>
                        <a:gd name="connsiteY63" fmla="*/ 123238 h 1855788"/>
                        <a:gd name="connsiteX64" fmla="*/ 1346173 w 2781300"/>
                        <a:gd name="connsiteY64" fmla="*/ 119062 h 1855788"/>
                        <a:gd name="connsiteX65" fmla="*/ 1332246 w 2781300"/>
                        <a:gd name="connsiteY65" fmla="*/ 162868 h 1855788"/>
                        <a:gd name="connsiteX66" fmla="*/ 1344564 w 2781300"/>
                        <a:gd name="connsiteY66" fmla="*/ 161141 h 1855788"/>
                        <a:gd name="connsiteX67" fmla="*/ 1430344 w 2781300"/>
                        <a:gd name="connsiteY67" fmla="*/ 157162 h 1855788"/>
                        <a:gd name="connsiteX68" fmla="*/ 1413731 w 2781300"/>
                        <a:gd name="connsiteY68" fmla="*/ 206956 h 1855788"/>
                        <a:gd name="connsiteX69" fmla="*/ 1421485 w 2781300"/>
                        <a:gd name="connsiteY69" fmla="*/ 210624 h 1855788"/>
                        <a:gd name="connsiteX70" fmla="*/ 1473151 w 2781300"/>
                        <a:gd name="connsiteY70" fmla="*/ 203783 h 1855788"/>
                        <a:gd name="connsiteX71" fmla="*/ 1558931 w 2781300"/>
                        <a:gd name="connsiteY71" fmla="*/ 200025 h 1855788"/>
                        <a:gd name="connsiteX72" fmla="*/ 1535305 w 2781300"/>
                        <a:gd name="connsiteY72" fmla="*/ 266902 h 1855788"/>
                        <a:gd name="connsiteX73" fmla="*/ 1540646 w 2781300"/>
                        <a:gd name="connsiteY73" fmla="*/ 269743 h 1855788"/>
                        <a:gd name="connsiteX74" fmla="*/ 1620474 w 2781300"/>
                        <a:gd name="connsiteY74" fmla="*/ 263128 h 1855788"/>
                        <a:gd name="connsiteX75" fmla="*/ 1605204 w 2781300"/>
                        <a:gd name="connsiteY75" fmla="*/ 304079 h 1855788"/>
                        <a:gd name="connsiteX76" fmla="*/ 1757367 w 2781300"/>
                        <a:gd name="connsiteY76" fmla="*/ 311945 h 1855788"/>
                        <a:gd name="connsiteX77" fmla="*/ 1735914 w 2781300"/>
                        <a:gd name="connsiteY77" fmla="*/ 364629 h 1855788"/>
                        <a:gd name="connsiteX78" fmla="*/ 1808129 w 2781300"/>
                        <a:gd name="connsiteY78" fmla="*/ 359574 h 1855788"/>
                        <a:gd name="connsiteX79" fmla="*/ 1792112 w 2781300"/>
                        <a:gd name="connsiteY79" fmla="*/ 395862 h 1855788"/>
                        <a:gd name="connsiteX80" fmla="*/ 1908140 w 2781300"/>
                        <a:gd name="connsiteY80" fmla="*/ 388149 h 1855788"/>
                        <a:gd name="connsiteX81" fmla="*/ 1877411 w 2781300"/>
                        <a:gd name="connsiteY81" fmla="*/ 454261 h 1855788"/>
                        <a:gd name="connsiteX82" fmla="*/ 1882194 w 2781300"/>
                        <a:gd name="connsiteY82" fmla="*/ 456941 h 1855788"/>
                        <a:gd name="connsiteX83" fmla="*/ 1972435 w 2781300"/>
                        <a:gd name="connsiteY83" fmla="*/ 451649 h 1855788"/>
                        <a:gd name="connsiteX84" fmla="*/ 1949751 w 2781300"/>
                        <a:gd name="connsiteY84" fmla="*/ 494699 h 1855788"/>
                        <a:gd name="connsiteX85" fmla="*/ 2100242 w 2781300"/>
                        <a:gd name="connsiteY85" fmla="*/ 524674 h 1855788"/>
                        <a:gd name="connsiteX86" fmla="*/ 2080914 w 2781300"/>
                        <a:gd name="connsiteY86" fmla="*/ 567549 h 1855788"/>
                        <a:gd name="connsiteX87" fmla="*/ 2203928 w 2781300"/>
                        <a:gd name="connsiteY87" fmla="*/ 576262 h 1855788"/>
                        <a:gd name="connsiteX88" fmla="*/ 2180042 w 2781300"/>
                        <a:gd name="connsiteY88" fmla="*/ 622605 h 1855788"/>
                        <a:gd name="connsiteX89" fmla="*/ 2346339 w 2781300"/>
                        <a:gd name="connsiteY89" fmla="*/ 631032 h 1855788"/>
                        <a:gd name="connsiteX90" fmla="*/ 2319231 w 2781300"/>
                        <a:gd name="connsiteY90" fmla="*/ 696341 h 1855788"/>
                        <a:gd name="connsiteX91" fmla="*/ 2438404 w 2781300"/>
                        <a:gd name="connsiteY91" fmla="*/ 707232 h 1855788"/>
                        <a:gd name="connsiteX92" fmla="*/ 2416227 w 2781300"/>
                        <a:gd name="connsiteY92" fmla="*/ 746374 h 1855788"/>
                        <a:gd name="connsiteX93" fmla="*/ 2548297 w 2781300"/>
                        <a:gd name="connsiteY93" fmla="*/ 747713 h 1855788"/>
                        <a:gd name="connsiteX94" fmla="*/ 2513846 w 2781300"/>
                        <a:gd name="connsiteY94" fmla="*/ 796728 h 1855788"/>
                        <a:gd name="connsiteX95" fmla="*/ 2660245 w 2781300"/>
                        <a:gd name="connsiteY95" fmla="*/ 795338 h 1855788"/>
                        <a:gd name="connsiteX96" fmla="*/ 2629833 w 2781300"/>
                        <a:gd name="connsiteY96" fmla="*/ 852351 h 1855788"/>
                        <a:gd name="connsiteX97" fmla="*/ 2710659 w 2781300"/>
                        <a:gd name="connsiteY97" fmla="*/ 852487 h 1855788"/>
                        <a:gd name="connsiteX98" fmla="*/ 2692412 w 2781300"/>
                        <a:gd name="connsiteY98" fmla="*/ 881266 h 1855788"/>
                        <a:gd name="connsiteX99" fmla="*/ 2781300 w 2781300"/>
                        <a:gd name="connsiteY9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36720 w 2781300"/>
                        <a:gd name="connsiteY33" fmla="*/ 1693547 h 1855788"/>
                        <a:gd name="connsiteX34" fmla="*/ 1346173 w 2781300"/>
                        <a:gd name="connsiteY34" fmla="*/ 1736726 h 1855788"/>
                        <a:gd name="connsiteX35" fmla="*/ 1260393 w 2781300"/>
                        <a:gd name="connsiteY35" fmla="*/ 1732550 h 1855788"/>
                        <a:gd name="connsiteX36" fmla="*/ 1209062 w 2781300"/>
                        <a:gd name="connsiteY36" fmla="*/ 1749131 h 1855788"/>
                        <a:gd name="connsiteX37" fmla="*/ 1222348 w 2781300"/>
                        <a:gd name="connsiteY37" fmla="*/ 1793876 h 1855788"/>
                        <a:gd name="connsiteX38" fmla="*/ 1136568 w 2781300"/>
                        <a:gd name="connsiteY38" fmla="*/ 1789405 h 1855788"/>
                        <a:gd name="connsiteX39" fmla="*/ 1107314 w 2781300"/>
                        <a:gd name="connsiteY39" fmla="*/ 1784797 h 1855788"/>
                        <a:gd name="connsiteX40" fmla="*/ 1098822 w 2781300"/>
                        <a:gd name="connsiteY40" fmla="*/ 1787442 h 1855788"/>
                        <a:gd name="connsiteX41" fmla="*/ 1108885 w 2781300"/>
                        <a:gd name="connsiteY41" fmla="*/ 1822451 h 1855788"/>
                        <a:gd name="connsiteX42" fmla="*/ 1023105 w 2781300"/>
                        <a:gd name="connsiteY42" fmla="*/ 1817833 h 1855788"/>
                        <a:gd name="connsiteX43" fmla="*/ 1003642 w 2781300"/>
                        <a:gd name="connsiteY43" fmla="*/ 1814666 h 1855788"/>
                        <a:gd name="connsiteX44" fmla="*/ 997790 w 2781300"/>
                        <a:gd name="connsiteY44" fmla="*/ 1815797 h 1855788"/>
                        <a:gd name="connsiteX45" fmla="*/ 1008873 w 2781300"/>
                        <a:gd name="connsiteY45" fmla="*/ 1855788 h 1855788"/>
                        <a:gd name="connsiteX46" fmla="*/ 839790 w 2781300"/>
                        <a:gd name="connsiteY46" fmla="*/ 1836937 h 1855788"/>
                        <a:gd name="connsiteX47" fmla="*/ 821133 w 2781300"/>
                        <a:gd name="connsiteY47" fmla="*/ 1831631 h 1855788"/>
                        <a:gd name="connsiteX48" fmla="*/ 775540 w 2781300"/>
                        <a:gd name="connsiteY48" fmla="*/ 1828957 h 1855788"/>
                        <a:gd name="connsiteX49" fmla="*/ 0 w 2781300"/>
                        <a:gd name="connsiteY49" fmla="*/ 941388 h 1855788"/>
                        <a:gd name="connsiteX50" fmla="*/ 626400 w 2781300"/>
                        <a:gd name="connsiteY50" fmla="*/ 93223 h 1855788"/>
                        <a:gd name="connsiteX51" fmla="*/ 667074 w 2781300"/>
                        <a:gd name="connsiteY51" fmla="*/ 81034 h 1855788"/>
                        <a:gd name="connsiteX52" fmla="*/ 682305 w 2781300"/>
                        <a:gd name="connsiteY52" fmla="*/ 72919 h 1855788"/>
                        <a:gd name="connsiteX53" fmla="*/ 1008873 w 2781300"/>
                        <a:gd name="connsiteY53" fmla="*/ 0 h 1855788"/>
                        <a:gd name="connsiteX54" fmla="*/ 997186 w 2781300"/>
                        <a:gd name="connsiteY54" fmla="*/ 42173 h 1855788"/>
                        <a:gd name="connsiteX55" fmla="*/ 1023105 w 2781300"/>
                        <a:gd name="connsiteY55" fmla="*/ 37956 h 1855788"/>
                        <a:gd name="connsiteX56" fmla="*/ 1108885 w 2781300"/>
                        <a:gd name="connsiteY56" fmla="*/ 33337 h 1855788"/>
                        <a:gd name="connsiteX57" fmla="*/ 1097623 w 2781300"/>
                        <a:gd name="connsiteY57" fmla="*/ 72518 h 1855788"/>
                        <a:gd name="connsiteX58" fmla="*/ 1136568 w 2781300"/>
                        <a:gd name="connsiteY58" fmla="*/ 66383 h 1855788"/>
                        <a:gd name="connsiteX59" fmla="*/ 1222348 w 2781300"/>
                        <a:gd name="connsiteY59" fmla="*/ 61912 h 1855788"/>
                        <a:gd name="connsiteX60" fmla="*/ 1206030 w 2781300"/>
                        <a:gd name="connsiteY60" fmla="*/ 116866 h 1855788"/>
                        <a:gd name="connsiteX61" fmla="*/ 1232453 w 2781300"/>
                        <a:gd name="connsiteY61" fmla="*/ 127349 h 1855788"/>
                        <a:gd name="connsiteX62" fmla="*/ 1260393 w 2781300"/>
                        <a:gd name="connsiteY62" fmla="*/ 123238 h 1855788"/>
                        <a:gd name="connsiteX63" fmla="*/ 1346173 w 2781300"/>
                        <a:gd name="connsiteY63" fmla="*/ 119062 h 1855788"/>
                        <a:gd name="connsiteX64" fmla="*/ 1332246 w 2781300"/>
                        <a:gd name="connsiteY64" fmla="*/ 162868 h 1855788"/>
                        <a:gd name="connsiteX65" fmla="*/ 1344564 w 2781300"/>
                        <a:gd name="connsiteY65" fmla="*/ 161141 h 1855788"/>
                        <a:gd name="connsiteX66" fmla="*/ 1430344 w 2781300"/>
                        <a:gd name="connsiteY66" fmla="*/ 157162 h 1855788"/>
                        <a:gd name="connsiteX67" fmla="*/ 1413731 w 2781300"/>
                        <a:gd name="connsiteY67" fmla="*/ 206956 h 1855788"/>
                        <a:gd name="connsiteX68" fmla="*/ 1421485 w 2781300"/>
                        <a:gd name="connsiteY68" fmla="*/ 210624 h 1855788"/>
                        <a:gd name="connsiteX69" fmla="*/ 1473151 w 2781300"/>
                        <a:gd name="connsiteY69" fmla="*/ 203783 h 1855788"/>
                        <a:gd name="connsiteX70" fmla="*/ 1558931 w 2781300"/>
                        <a:gd name="connsiteY70" fmla="*/ 200025 h 1855788"/>
                        <a:gd name="connsiteX71" fmla="*/ 1535305 w 2781300"/>
                        <a:gd name="connsiteY71" fmla="*/ 266902 h 1855788"/>
                        <a:gd name="connsiteX72" fmla="*/ 1540646 w 2781300"/>
                        <a:gd name="connsiteY72" fmla="*/ 269743 h 1855788"/>
                        <a:gd name="connsiteX73" fmla="*/ 1620474 w 2781300"/>
                        <a:gd name="connsiteY73" fmla="*/ 263128 h 1855788"/>
                        <a:gd name="connsiteX74" fmla="*/ 1605204 w 2781300"/>
                        <a:gd name="connsiteY74" fmla="*/ 304079 h 1855788"/>
                        <a:gd name="connsiteX75" fmla="*/ 1757367 w 2781300"/>
                        <a:gd name="connsiteY75" fmla="*/ 311945 h 1855788"/>
                        <a:gd name="connsiteX76" fmla="*/ 1735914 w 2781300"/>
                        <a:gd name="connsiteY76" fmla="*/ 364629 h 1855788"/>
                        <a:gd name="connsiteX77" fmla="*/ 1808129 w 2781300"/>
                        <a:gd name="connsiteY77" fmla="*/ 359574 h 1855788"/>
                        <a:gd name="connsiteX78" fmla="*/ 1792112 w 2781300"/>
                        <a:gd name="connsiteY78" fmla="*/ 395862 h 1855788"/>
                        <a:gd name="connsiteX79" fmla="*/ 1908140 w 2781300"/>
                        <a:gd name="connsiteY79" fmla="*/ 388149 h 1855788"/>
                        <a:gd name="connsiteX80" fmla="*/ 1877411 w 2781300"/>
                        <a:gd name="connsiteY80" fmla="*/ 454261 h 1855788"/>
                        <a:gd name="connsiteX81" fmla="*/ 1882194 w 2781300"/>
                        <a:gd name="connsiteY81" fmla="*/ 456941 h 1855788"/>
                        <a:gd name="connsiteX82" fmla="*/ 1972435 w 2781300"/>
                        <a:gd name="connsiteY82" fmla="*/ 451649 h 1855788"/>
                        <a:gd name="connsiteX83" fmla="*/ 1949751 w 2781300"/>
                        <a:gd name="connsiteY83" fmla="*/ 494699 h 1855788"/>
                        <a:gd name="connsiteX84" fmla="*/ 2100242 w 2781300"/>
                        <a:gd name="connsiteY84" fmla="*/ 524674 h 1855788"/>
                        <a:gd name="connsiteX85" fmla="*/ 2080914 w 2781300"/>
                        <a:gd name="connsiteY85" fmla="*/ 567549 h 1855788"/>
                        <a:gd name="connsiteX86" fmla="*/ 2203928 w 2781300"/>
                        <a:gd name="connsiteY86" fmla="*/ 576262 h 1855788"/>
                        <a:gd name="connsiteX87" fmla="*/ 2180042 w 2781300"/>
                        <a:gd name="connsiteY87" fmla="*/ 622605 h 1855788"/>
                        <a:gd name="connsiteX88" fmla="*/ 2346339 w 2781300"/>
                        <a:gd name="connsiteY88" fmla="*/ 631032 h 1855788"/>
                        <a:gd name="connsiteX89" fmla="*/ 2319231 w 2781300"/>
                        <a:gd name="connsiteY89" fmla="*/ 696341 h 1855788"/>
                        <a:gd name="connsiteX90" fmla="*/ 2438404 w 2781300"/>
                        <a:gd name="connsiteY90" fmla="*/ 707232 h 1855788"/>
                        <a:gd name="connsiteX91" fmla="*/ 2416227 w 2781300"/>
                        <a:gd name="connsiteY91" fmla="*/ 746374 h 1855788"/>
                        <a:gd name="connsiteX92" fmla="*/ 2548297 w 2781300"/>
                        <a:gd name="connsiteY92" fmla="*/ 747713 h 1855788"/>
                        <a:gd name="connsiteX93" fmla="*/ 2513846 w 2781300"/>
                        <a:gd name="connsiteY93" fmla="*/ 796728 h 1855788"/>
                        <a:gd name="connsiteX94" fmla="*/ 2660245 w 2781300"/>
                        <a:gd name="connsiteY94" fmla="*/ 795338 h 1855788"/>
                        <a:gd name="connsiteX95" fmla="*/ 2629833 w 2781300"/>
                        <a:gd name="connsiteY95" fmla="*/ 852351 h 1855788"/>
                        <a:gd name="connsiteX96" fmla="*/ 2710659 w 2781300"/>
                        <a:gd name="connsiteY96" fmla="*/ 852487 h 1855788"/>
                        <a:gd name="connsiteX97" fmla="*/ 2692412 w 2781300"/>
                        <a:gd name="connsiteY97" fmla="*/ 881266 h 1855788"/>
                        <a:gd name="connsiteX98" fmla="*/ 2781300 w 2781300"/>
                        <a:gd name="connsiteY9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60393 w 2781300"/>
                        <a:gd name="connsiteY34" fmla="*/ 1732550 h 1855788"/>
                        <a:gd name="connsiteX35" fmla="*/ 1209062 w 2781300"/>
                        <a:gd name="connsiteY35" fmla="*/ 1749131 h 1855788"/>
                        <a:gd name="connsiteX36" fmla="*/ 1222348 w 2781300"/>
                        <a:gd name="connsiteY36" fmla="*/ 1793876 h 1855788"/>
                        <a:gd name="connsiteX37" fmla="*/ 1136568 w 2781300"/>
                        <a:gd name="connsiteY37" fmla="*/ 1789405 h 1855788"/>
                        <a:gd name="connsiteX38" fmla="*/ 1107314 w 2781300"/>
                        <a:gd name="connsiteY38" fmla="*/ 1784797 h 1855788"/>
                        <a:gd name="connsiteX39" fmla="*/ 1098822 w 2781300"/>
                        <a:gd name="connsiteY39" fmla="*/ 1787442 h 1855788"/>
                        <a:gd name="connsiteX40" fmla="*/ 1108885 w 2781300"/>
                        <a:gd name="connsiteY40" fmla="*/ 1822451 h 1855788"/>
                        <a:gd name="connsiteX41" fmla="*/ 1023105 w 2781300"/>
                        <a:gd name="connsiteY41" fmla="*/ 1817833 h 1855788"/>
                        <a:gd name="connsiteX42" fmla="*/ 1003642 w 2781300"/>
                        <a:gd name="connsiteY42" fmla="*/ 1814666 h 1855788"/>
                        <a:gd name="connsiteX43" fmla="*/ 997790 w 2781300"/>
                        <a:gd name="connsiteY43" fmla="*/ 1815797 h 1855788"/>
                        <a:gd name="connsiteX44" fmla="*/ 1008873 w 2781300"/>
                        <a:gd name="connsiteY44" fmla="*/ 1855788 h 1855788"/>
                        <a:gd name="connsiteX45" fmla="*/ 839790 w 2781300"/>
                        <a:gd name="connsiteY45" fmla="*/ 1836937 h 1855788"/>
                        <a:gd name="connsiteX46" fmla="*/ 821133 w 2781300"/>
                        <a:gd name="connsiteY46" fmla="*/ 1831631 h 1855788"/>
                        <a:gd name="connsiteX47" fmla="*/ 775540 w 2781300"/>
                        <a:gd name="connsiteY47" fmla="*/ 1828957 h 1855788"/>
                        <a:gd name="connsiteX48" fmla="*/ 0 w 2781300"/>
                        <a:gd name="connsiteY48" fmla="*/ 941388 h 1855788"/>
                        <a:gd name="connsiteX49" fmla="*/ 626400 w 2781300"/>
                        <a:gd name="connsiteY49" fmla="*/ 93223 h 1855788"/>
                        <a:gd name="connsiteX50" fmla="*/ 667074 w 2781300"/>
                        <a:gd name="connsiteY50" fmla="*/ 81034 h 1855788"/>
                        <a:gd name="connsiteX51" fmla="*/ 682305 w 2781300"/>
                        <a:gd name="connsiteY51" fmla="*/ 72919 h 1855788"/>
                        <a:gd name="connsiteX52" fmla="*/ 1008873 w 2781300"/>
                        <a:gd name="connsiteY52" fmla="*/ 0 h 1855788"/>
                        <a:gd name="connsiteX53" fmla="*/ 997186 w 2781300"/>
                        <a:gd name="connsiteY53" fmla="*/ 42173 h 1855788"/>
                        <a:gd name="connsiteX54" fmla="*/ 1023105 w 2781300"/>
                        <a:gd name="connsiteY54" fmla="*/ 37956 h 1855788"/>
                        <a:gd name="connsiteX55" fmla="*/ 1108885 w 2781300"/>
                        <a:gd name="connsiteY55" fmla="*/ 33337 h 1855788"/>
                        <a:gd name="connsiteX56" fmla="*/ 1097623 w 2781300"/>
                        <a:gd name="connsiteY56" fmla="*/ 72518 h 1855788"/>
                        <a:gd name="connsiteX57" fmla="*/ 1136568 w 2781300"/>
                        <a:gd name="connsiteY57" fmla="*/ 66383 h 1855788"/>
                        <a:gd name="connsiteX58" fmla="*/ 1222348 w 2781300"/>
                        <a:gd name="connsiteY58" fmla="*/ 61912 h 1855788"/>
                        <a:gd name="connsiteX59" fmla="*/ 1206030 w 2781300"/>
                        <a:gd name="connsiteY59" fmla="*/ 116866 h 1855788"/>
                        <a:gd name="connsiteX60" fmla="*/ 1232453 w 2781300"/>
                        <a:gd name="connsiteY60" fmla="*/ 127349 h 1855788"/>
                        <a:gd name="connsiteX61" fmla="*/ 1260393 w 2781300"/>
                        <a:gd name="connsiteY61" fmla="*/ 123238 h 1855788"/>
                        <a:gd name="connsiteX62" fmla="*/ 1346173 w 2781300"/>
                        <a:gd name="connsiteY62" fmla="*/ 119062 h 1855788"/>
                        <a:gd name="connsiteX63" fmla="*/ 1332246 w 2781300"/>
                        <a:gd name="connsiteY63" fmla="*/ 162868 h 1855788"/>
                        <a:gd name="connsiteX64" fmla="*/ 1344564 w 2781300"/>
                        <a:gd name="connsiteY64" fmla="*/ 161141 h 1855788"/>
                        <a:gd name="connsiteX65" fmla="*/ 1430344 w 2781300"/>
                        <a:gd name="connsiteY65" fmla="*/ 157162 h 1855788"/>
                        <a:gd name="connsiteX66" fmla="*/ 1413731 w 2781300"/>
                        <a:gd name="connsiteY66" fmla="*/ 206956 h 1855788"/>
                        <a:gd name="connsiteX67" fmla="*/ 1421485 w 2781300"/>
                        <a:gd name="connsiteY67" fmla="*/ 210624 h 1855788"/>
                        <a:gd name="connsiteX68" fmla="*/ 1473151 w 2781300"/>
                        <a:gd name="connsiteY68" fmla="*/ 203783 h 1855788"/>
                        <a:gd name="connsiteX69" fmla="*/ 1558931 w 2781300"/>
                        <a:gd name="connsiteY69" fmla="*/ 200025 h 1855788"/>
                        <a:gd name="connsiteX70" fmla="*/ 1535305 w 2781300"/>
                        <a:gd name="connsiteY70" fmla="*/ 266902 h 1855788"/>
                        <a:gd name="connsiteX71" fmla="*/ 1540646 w 2781300"/>
                        <a:gd name="connsiteY71" fmla="*/ 269743 h 1855788"/>
                        <a:gd name="connsiteX72" fmla="*/ 1620474 w 2781300"/>
                        <a:gd name="connsiteY72" fmla="*/ 263128 h 1855788"/>
                        <a:gd name="connsiteX73" fmla="*/ 1605204 w 2781300"/>
                        <a:gd name="connsiteY73" fmla="*/ 304079 h 1855788"/>
                        <a:gd name="connsiteX74" fmla="*/ 1757367 w 2781300"/>
                        <a:gd name="connsiteY74" fmla="*/ 311945 h 1855788"/>
                        <a:gd name="connsiteX75" fmla="*/ 1735914 w 2781300"/>
                        <a:gd name="connsiteY75" fmla="*/ 364629 h 1855788"/>
                        <a:gd name="connsiteX76" fmla="*/ 1808129 w 2781300"/>
                        <a:gd name="connsiteY76" fmla="*/ 359574 h 1855788"/>
                        <a:gd name="connsiteX77" fmla="*/ 1792112 w 2781300"/>
                        <a:gd name="connsiteY77" fmla="*/ 395862 h 1855788"/>
                        <a:gd name="connsiteX78" fmla="*/ 1908140 w 2781300"/>
                        <a:gd name="connsiteY78" fmla="*/ 388149 h 1855788"/>
                        <a:gd name="connsiteX79" fmla="*/ 1877411 w 2781300"/>
                        <a:gd name="connsiteY79" fmla="*/ 454261 h 1855788"/>
                        <a:gd name="connsiteX80" fmla="*/ 1882194 w 2781300"/>
                        <a:gd name="connsiteY80" fmla="*/ 456941 h 1855788"/>
                        <a:gd name="connsiteX81" fmla="*/ 1972435 w 2781300"/>
                        <a:gd name="connsiteY81" fmla="*/ 451649 h 1855788"/>
                        <a:gd name="connsiteX82" fmla="*/ 1949751 w 2781300"/>
                        <a:gd name="connsiteY82" fmla="*/ 494699 h 1855788"/>
                        <a:gd name="connsiteX83" fmla="*/ 2100242 w 2781300"/>
                        <a:gd name="connsiteY83" fmla="*/ 524674 h 1855788"/>
                        <a:gd name="connsiteX84" fmla="*/ 2080914 w 2781300"/>
                        <a:gd name="connsiteY84" fmla="*/ 567549 h 1855788"/>
                        <a:gd name="connsiteX85" fmla="*/ 2203928 w 2781300"/>
                        <a:gd name="connsiteY85" fmla="*/ 576262 h 1855788"/>
                        <a:gd name="connsiteX86" fmla="*/ 2180042 w 2781300"/>
                        <a:gd name="connsiteY86" fmla="*/ 622605 h 1855788"/>
                        <a:gd name="connsiteX87" fmla="*/ 2346339 w 2781300"/>
                        <a:gd name="connsiteY87" fmla="*/ 631032 h 1855788"/>
                        <a:gd name="connsiteX88" fmla="*/ 2319231 w 2781300"/>
                        <a:gd name="connsiteY88" fmla="*/ 696341 h 1855788"/>
                        <a:gd name="connsiteX89" fmla="*/ 2438404 w 2781300"/>
                        <a:gd name="connsiteY89" fmla="*/ 707232 h 1855788"/>
                        <a:gd name="connsiteX90" fmla="*/ 2416227 w 2781300"/>
                        <a:gd name="connsiteY90" fmla="*/ 746374 h 1855788"/>
                        <a:gd name="connsiteX91" fmla="*/ 2548297 w 2781300"/>
                        <a:gd name="connsiteY91" fmla="*/ 747713 h 1855788"/>
                        <a:gd name="connsiteX92" fmla="*/ 2513846 w 2781300"/>
                        <a:gd name="connsiteY92" fmla="*/ 796728 h 1855788"/>
                        <a:gd name="connsiteX93" fmla="*/ 2660245 w 2781300"/>
                        <a:gd name="connsiteY93" fmla="*/ 795338 h 1855788"/>
                        <a:gd name="connsiteX94" fmla="*/ 2629833 w 2781300"/>
                        <a:gd name="connsiteY94" fmla="*/ 852351 h 1855788"/>
                        <a:gd name="connsiteX95" fmla="*/ 2710659 w 2781300"/>
                        <a:gd name="connsiteY95" fmla="*/ 852487 h 1855788"/>
                        <a:gd name="connsiteX96" fmla="*/ 2692412 w 2781300"/>
                        <a:gd name="connsiteY96" fmla="*/ 881266 h 1855788"/>
                        <a:gd name="connsiteX97" fmla="*/ 2781300 w 2781300"/>
                        <a:gd name="connsiteY9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36568 w 2781300"/>
                        <a:gd name="connsiteY36" fmla="*/ 1789405 h 1855788"/>
                        <a:gd name="connsiteX37" fmla="*/ 1107314 w 2781300"/>
                        <a:gd name="connsiteY37" fmla="*/ 1784797 h 1855788"/>
                        <a:gd name="connsiteX38" fmla="*/ 1098822 w 2781300"/>
                        <a:gd name="connsiteY38" fmla="*/ 1787442 h 1855788"/>
                        <a:gd name="connsiteX39" fmla="*/ 1108885 w 2781300"/>
                        <a:gd name="connsiteY39" fmla="*/ 1822451 h 1855788"/>
                        <a:gd name="connsiteX40" fmla="*/ 1023105 w 2781300"/>
                        <a:gd name="connsiteY40" fmla="*/ 1817833 h 1855788"/>
                        <a:gd name="connsiteX41" fmla="*/ 1003642 w 2781300"/>
                        <a:gd name="connsiteY41" fmla="*/ 1814666 h 1855788"/>
                        <a:gd name="connsiteX42" fmla="*/ 997790 w 2781300"/>
                        <a:gd name="connsiteY42" fmla="*/ 1815797 h 1855788"/>
                        <a:gd name="connsiteX43" fmla="*/ 1008873 w 2781300"/>
                        <a:gd name="connsiteY43" fmla="*/ 1855788 h 1855788"/>
                        <a:gd name="connsiteX44" fmla="*/ 839790 w 2781300"/>
                        <a:gd name="connsiteY44" fmla="*/ 1836937 h 1855788"/>
                        <a:gd name="connsiteX45" fmla="*/ 821133 w 2781300"/>
                        <a:gd name="connsiteY45" fmla="*/ 1831631 h 1855788"/>
                        <a:gd name="connsiteX46" fmla="*/ 775540 w 2781300"/>
                        <a:gd name="connsiteY46" fmla="*/ 1828957 h 1855788"/>
                        <a:gd name="connsiteX47" fmla="*/ 0 w 2781300"/>
                        <a:gd name="connsiteY47" fmla="*/ 941388 h 1855788"/>
                        <a:gd name="connsiteX48" fmla="*/ 626400 w 2781300"/>
                        <a:gd name="connsiteY48" fmla="*/ 93223 h 1855788"/>
                        <a:gd name="connsiteX49" fmla="*/ 667074 w 2781300"/>
                        <a:gd name="connsiteY49" fmla="*/ 81034 h 1855788"/>
                        <a:gd name="connsiteX50" fmla="*/ 682305 w 2781300"/>
                        <a:gd name="connsiteY50" fmla="*/ 72919 h 1855788"/>
                        <a:gd name="connsiteX51" fmla="*/ 1008873 w 2781300"/>
                        <a:gd name="connsiteY51" fmla="*/ 0 h 1855788"/>
                        <a:gd name="connsiteX52" fmla="*/ 997186 w 2781300"/>
                        <a:gd name="connsiteY52" fmla="*/ 42173 h 1855788"/>
                        <a:gd name="connsiteX53" fmla="*/ 1023105 w 2781300"/>
                        <a:gd name="connsiteY53" fmla="*/ 37956 h 1855788"/>
                        <a:gd name="connsiteX54" fmla="*/ 1108885 w 2781300"/>
                        <a:gd name="connsiteY54" fmla="*/ 33337 h 1855788"/>
                        <a:gd name="connsiteX55" fmla="*/ 1097623 w 2781300"/>
                        <a:gd name="connsiteY55" fmla="*/ 72518 h 1855788"/>
                        <a:gd name="connsiteX56" fmla="*/ 1136568 w 2781300"/>
                        <a:gd name="connsiteY56" fmla="*/ 66383 h 1855788"/>
                        <a:gd name="connsiteX57" fmla="*/ 1222348 w 2781300"/>
                        <a:gd name="connsiteY57" fmla="*/ 61912 h 1855788"/>
                        <a:gd name="connsiteX58" fmla="*/ 1206030 w 2781300"/>
                        <a:gd name="connsiteY58" fmla="*/ 116866 h 1855788"/>
                        <a:gd name="connsiteX59" fmla="*/ 1232453 w 2781300"/>
                        <a:gd name="connsiteY59" fmla="*/ 127349 h 1855788"/>
                        <a:gd name="connsiteX60" fmla="*/ 1260393 w 2781300"/>
                        <a:gd name="connsiteY60" fmla="*/ 123238 h 1855788"/>
                        <a:gd name="connsiteX61" fmla="*/ 1346173 w 2781300"/>
                        <a:gd name="connsiteY61" fmla="*/ 119062 h 1855788"/>
                        <a:gd name="connsiteX62" fmla="*/ 1332246 w 2781300"/>
                        <a:gd name="connsiteY62" fmla="*/ 162868 h 1855788"/>
                        <a:gd name="connsiteX63" fmla="*/ 1344564 w 2781300"/>
                        <a:gd name="connsiteY63" fmla="*/ 161141 h 1855788"/>
                        <a:gd name="connsiteX64" fmla="*/ 1430344 w 2781300"/>
                        <a:gd name="connsiteY64" fmla="*/ 157162 h 1855788"/>
                        <a:gd name="connsiteX65" fmla="*/ 1413731 w 2781300"/>
                        <a:gd name="connsiteY65" fmla="*/ 206956 h 1855788"/>
                        <a:gd name="connsiteX66" fmla="*/ 1421485 w 2781300"/>
                        <a:gd name="connsiteY66" fmla="*/ 210624 h 1855788"/>
                        <a:gd name="connsiteX67" fmla="*/ 1473151 w 2781300"/>
                        <a:gd name="connsiteY67" fmla="*/ 203783 h 1855788"/>
                        <a:gd name="connsiteX68" fmla="*/ 1558931 w 2781300"/>
                        <a:gd name="connsiteY68" fmla="*/ 200025 h 1855788"/>
                        <a:gd name="connsiteX69" fmla="*/ 1535305 w 2781300"/>
                        <a:gd name="connsiteY69" fmla="*/ 266902 h 1855788"/>
                        <a:gd name="connsiteX70" fmla="*/ 1540646 w 2781300"/>
                        <a:gd name="connsiteY70" fmla="*/ 269743 h 1855788"/>
                        <a:gd name="connsiteX71" fmla="*/ 1620474 w 2781300"/>
                        <a:gd name="connsiteY71" fmla="*/ 263128 h 1855788"/>
                        <a:gd name="connsiteX72" fmla="*/ 1605204 w 2781300"/>
                        <a:gd name="connsiteY72" fmla="*/ 304079 h 1855788"/>
                        <a:gd name="connsiteX73" fmla="*/ 1757367 w 2781300"/>
                        <a:gd name="connsiteY73" fmla="*/ 311945 h 1855788"/>
                        <a:gd name="connsiteX74" fmla="*/ 1735914 w 2781300"/>
                        <a:gd name="connsiteY74" fmla="*/ 364629 h 1855788"/>
                        <a:gd name="connsiteX75" fmla="*/ 1808129 w 2781300"/>
                        <a:gd name="connsiteY75" fmla="*/ 359574 h 1855788"/>
                        <a:gd name="connsiteX76" fmla="*/ 1792112 w 2781300"/>
                        <a:gd name="connsiteY76" fmla="*/ 395862 h 1855788"/>
                        <a:gd name="connsiteX77" fmla="*/ 1908140 w 2781300"/>
                        <a:gd name="connsiteY77" fmla="*/ 388149 h 1855788"/>
                        <a:gd name="connsiteX78" fmla="*/ 1877411 w 2781300"/>
                        <a:gd name="connsiteY78" fmla="*/ 454261 h 1855788"/>
                        <a:gd name="connsiteX79" fmla="*/ 1882194 w 2781300"/>
                        <a:gd name="connsiteY79" fmla="*/ 456941 h 1855788"/>
                        <a:gd name="connsiteX80" fmla="*/ 1972435 w 2781300"/>
                        <a:gd name="connsiteY80" fmla="*/ 451649 h 1855788"/>
                        <a:gd name="connsiteX81" fmla="*/ 1949751 w 2781300"/>
                        <a:gd name="connsiteY81" fmla="*/ 494699 h 1855788"/>
                        <a:gd name="connsiteX82" fmla="*/ 2100242 w 2781300"/>
                        <a:gd name="connsiteY82" fmla="*/ 524674 h 1855788"/>
                        <a:gd name="connsiteX83" fmla="*/ 2080914 w 2781300"/>
                        <a:gd name="connsiteY83" fmla="*/ 567549 h 1855788"/>
                        <a:gd name="connsiteX84" fmla="*/ 2203928 w 2781300"/>
                        <a:gd name="connsiteY84" fmla="*/ 576262 h 1855788"/>
                        <a:gd name="connsiteX85" fmla="*/ 2180042 w 2781300"/>
                        <a:gd name="connsiteY85" fmla="*/ 622605 h 1855788"/>
                        <a:gd name="connsiteX86" fmla="*/ 2346339 w 2781300"/>
                        <a:gd name="connsiteY86" fmla="*/ 631032 h 1855788"/>
                        <a:gd name="connsiteX87" fmla="*/ 2319231 w 2781300"/>
                        <a:gd name="connsiteY87" fmla="*/ 696341 h 1855788"/>
                        <a:gd name="connsiteX88" fmla="*/ 2438404 w 2781300"/>
                        <a:gd name="connsiteY88" fmla="*/ 707232 h 1855788"/>
                        <a:gd name="connsiteX89" fmla="*/ 2416227 w 2781300"/>
                        <a:gd name="connsiteY89" fmla="*/ 746374 h 1855788"/>
                        <a:gd name="connsiteX90" fmla="*/ 2548297 w 2781300"/>
                        <a:gd name="connsiteY90" fmla="*/ 747713 h 1855788"/>
                        <a:gd name="connsiteX91" fmla="*/ 2513846 w 2781300"/>
                        <a:gd name="connsiteY91" fmla="*/ 796728 h 1855788"/>
                        <a:gd name="connsiteX92" fmla="*/ 2660245 w 2781300"/>
                        <a:gd name="connsiteY92" fmla="*/ 795338 h 1855788"/>
                        <a:gd name="connsiteX93" fmla="*/ 2629833 w 2781300"/>
                        <a:gd name="connsiteY93" fmla="*/ 852351 h 1855788"/>
                        <a:gd name="connsiteX94" fmla="*/ 2710659 w 2781300"/>
                        <a:gd name="connsiteY94" fmla="*/ 852487 h 1855788"/>
                        <a:gd name="connsiteX95" fmla="*/ 2692412 w 2781300"/>
                        <a:gd name="connsiteY95" fmla="*/ 881266 h 1855788"/>
                        <a:gd name="connsiteX96" fmla="*/ 2781300 w 2781300"/>
                        <a:gd name="connsiteY9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098822 w 2781300"/>
                        <a:gd name="connsiteY37" fmla="*/ 1787442 h 1855788"/>
                        <a:gd name="connsiteX38" fmla="*/ 1108885 w 2781300"/>
                        <a:gd name="connsiteY38" fmla="*/ 1822451 h 1855788"/>
                        <a:gd name="connsiteX39" fmla="*/ 1023105 w 2781300"/>
                        <a:gd name="connsiteY39" fmla="*/ 1817833 h 1855788"/>
                        <a:gd name="connsiteX40" fmla="*/ 1003642 w 2781300"/>
                        <a:gd name="connsiteY40" fmla="*/ 1814666 h 1855788"/>
                        <a:gd name="connsiteX41" fmla="*/ 997790 w 2781300"/>
                        <a:gd name="connsiteY41" fmla="*/ 1815797 h 1855788"/>
                        <a:gd name="connsiteX42" fmla="*/ 1008873 w 2781300"/>
                        <a:gd name="connsiteY42" fmla="*/ 1855788 h 1855788"/>
                        <a:gd name="connsiteX43" fmla="*/ 839790 w 2781300"/>
                        <a:gd name="connsiteY43" fmla="*/ 1836937 h 1855788"/>
                        <a:gd name="connsiteX44" fmla="*/ 821133 w 2781300"/>
                        <a:gd name="connsiteY44" fmla="*/ 1831631 h 1855788"/>
                        <a:gd name="connsiteX45" fmla="*/ 775540 w 2781300"/>
                        <a:gd name="connsiteY45" fmla="*/ 1828957 h 1855788"/>
                        <a:gd name="connsiteX46" fmla="*/ 0 w 2781300"/>
                        <a:gd name="connsiteY46" fmla="*/ 941388 h 1855788"/>
                        <a:gd name="connsiteX47" fmla="*/ 626400 w 2781300"/>
                        <a:gd name="connsiteY47" fmla="*/ 93223 h 1855788"/>
                        <a:gd name="connsiteX48" fmla="*/ 667074 w 2781300"/>
                        <a:gd name="connsiteY48" fmla="*/ 81034 h 1855788"/>
                        <a:gd name="connsiteX49" fmla="*/ 682305 w 2781300"/>
                        <a:gd name="connsiteY49" fmla="*/ 72919 h 1855788"/>
                        <a:gd name="connsiteX50" fmla="*/ 1008873 w 2781300"/>
                        <a:gd name="connsiteY50" fmla="*/ 0 h 1855788"/>
                        <a:gd name="connsiteX51" fmla="*/ 997186 w 2781300"/>
                        <a:gd name="connsiteY51" fmla="*/ 42173 h 1855788"/>
                        <a:gd name="connsiteX52" fmla="*/ 1023105 w 2781300"/>
                        <a:gd name="connsiteY52" fmla="*/ 37956 h 1855788"/>
                        <a:gd name="connsiteX53" fmla="*/ 1108885 w 2781300"/>
                        <a:gd name="connsiteY53" fmla="*/ 33337 h 1855788"/>
                        <a:gd name="connsiteX54" fmla="*/ 1097623 w 2781300"/>
                        <a:gd name="connsiteY54" fmla="*/ 72518 h 1855788"/>
                        <a:gd name="connsiteX55" fmla="*/ 1136568 w 2781300"/>
                        <a:gd name="connsiteY55" fmla="*/ 66383 h 1855788"/>
                        <a:gd name="connsiteX56" fmla="*/ 1222348 w 2781300"/>
                        <a:gd name="connsiteY56" fmla="*/ 61912 h 1855788"/>
                        <a:gd name="connsiteX57" fmla="*/ 1206030 w 2781300"/>
                        <a:gd name="connsiteY57" fmla="*/ 116866 h 1855788"/>
                        <a:gd name="connsiteX58" fmla="*/ 1232453 w 2781300"/>
                        <a:gd name="connsiteY58" fmla="*/ 127349 h 1855788"/>
                        <a:gd name="connsiteX59" fmla="*/ 1260393 w 2781300"/>
                        <a:gd name="connsiteY59" fmla="*/ 123238 h 1855788"/>
                        <a:gd name="connsiteX60" fmla="*/ 1346173 w 2781300"/>
                        <a:gd name="connsiteY60" fmla="*/ 119062 h 1855788"/>
                        <a:gd name="connsiteX61" fmla="*/ 1332246 w 2781300"/>
                        <a:gd name="connsiteY61" fmla="*/ 162868 h 1855788"/>
                        <a:gd name="connsiteX62" fmla="*/ 1344564 w 2781300"/>
                        <a:gd name="connsiteY62" fmla="*/ 161141 h 1855788"/>
                        <a:gd name="connsiteX63" fmla="*/ 1430344 w 2781300"/>
                        <a:gd name="connsiteY63" fmla="*/ 157162 h 1855788"/>
                        <a:gd name="connsiteX64" fmla="*/ 1413731 w 2781300"/>
                        <a:gd name="connsiteY64" fmla="*/ 206956 h 1855788"/>
                        <a:gd name="connsiteX65" fmla="*/ 1421485 w 2781300"/>
                        <a:gd name="connsiteY65" fmla="*/ 210624 h 1855788"/>
                        <a:gd name="connsiteX66" fmla="*/ 1473151 w 2781300"/>
                        <a:gd name="connsiteY66" fmla="*/ 203783 h 1855788"/>
                        <a:gd name="connsiteX67" fmla="*/ 1558931 w 2781300"/>
                        <a:gd name="connsiteY67" fmla="*/ 200025 h 1855788"/>
                        <a:gd name="connsiteX68" fmla="*/ 1535305 w 2781300"/>
                        <a:gd name="connsiteY68" fmla="*/ 266902 h 1855788"/>
                        <a:gd name="connsiteX69" fmla="*/ 1540646 w 2781300"/>
                        <a:gd name="connsiteY69" fmla="*/ 269743 h 1855788"/>
                        <a:gd name="connsiteX70" fmla="*/ 1620474 w 2781300"/>
                        <a:gd name="connsiteY70" fmla="*/ 263128 h 1855788"/>
                        <a:gd name="connsiteX71" fmla="*/ 1605204 w 2781300"/>
                        <a:gd name="connsiteY71" fmla="*/ 304079 h 1855788"/>
                        <a:gd name="connsiteX72" fmla="*/ 1757367 w 2781300"/>
                        <a:gd name="connsiteY72" fmla="*/ 311945 h 1855788"/>
                        <a:gd name="connsiteX73" fmla="*/ 1735914 w 2781300"/>
                        <a:gd name="connsiteY73" fmla="*/ 364629 h 1855788"/>
                        <a:gd name="connsiteX74" fmla="*/ 1808129 w 2781300"/>
                        <a:gd name="connsiteY74" fmla="*/ 359574 h 1855788"/>
                        <a:gd name="connsiteX75" fmla="*/ 1792112 w 2781300"/>
                        <a:gd name="connsiteY75" fmla="*/ 395862 h 1855788"/>
                        <a:gd name="connsiteX76" fmla="*/ 1908140 w 2781300"/>
                        <a:gd name="connsiteY76" fmla="*/ 388149 h 1855788"/>
                        <a:gd name="connsiteX77" fmla="*/ 1877411 w 2781300"/>
                        <a:gd name="connsiteY77" fmla="*/ 454261 h 1855788"/>
                        <a:gd name="connsiteX78" fmla="*/ 1882194 w 2781300"/>
                        <a:gd name="connsiteY78" fmla="*/ 456941 h 1855788"/>
                        <a:gd name="connsiteX79" fmla="*/ 1972435 w 2781300"/>
                        <a:gd name="connsiteY79" fmla="*/ 451649 h 1855788"/>
                        <a:gd name="connsiteX80" fmla="*/ 1949751 w 2781300"/>
                        <a:gd name="connsiteY80" fmla="*/ 494699 h 1855788"/>
                        <a:gd name="connsiteX81" fmla="*/ 2100242 w 2781300"/>
                        <a:gd name="connsiteY81" fmla="*/ 524674 h 1855788"/>
                        <a:gd name="connsiteX82" fmla="*/ 2080914 w 2781300"/>
                        <a:gd name="connsiteY82" fmla="*/ 567549 h 1855788"/>
                        <a:gd name="connsiteX83" fmla="*/ 2203928 w 2781300"/>
                        <a:gd name="connsiteY83" fmla="*/ 576262 h 1855788"/>
                        <a:gd name="connsiteX84" fmla="*/ 2180042 w 2781300"/>
                        <a:gd name="connsiteY84" fmla="*/ 622605 h 1855788"/>
                        <a:gd name="connsiteX85" fmla="*/ 2346339 w 2781300"/>
                        <a:gd name="connsiteY85" fmla="*/ 631032 h 1855788"/>
                        <a:gd name="connsiteX86" fmla="*/ 2319231 w 2781300"/>
                        <a:gd name="connsiteY86" fmla="*/ 696341 h 1855788"/>
                        <a:gd name="connsiteX87" fmla="*/ 2438404 w 2781300"/>
                        <a:gd name="connsiteY87" fmla="*/ 707232 h 1855788"/>
                        <a:gd name="connsiteX88" fmla="*/ 2416227 w 2781300"/>
                        <a:gd name="connsiteY88" fmla="*/ 746374 h 1855788"/>
                        <a:gd name="connsiteX89" fmla="*/ 2548297 w 2781300"/>
                        <a:gd name="connsiteY89" fmla="*/ 747713 h 1855788"/>
                        <a:gd name="connsiteX90" fmla="*/ 2513846 w 2781300"/>
                        <a:gd name="connsiteY90" fmla="*/ 796728 h 1855788"/>
                        <a:gd name="connsiteX91" fmla="*/ 2660245 w 2781300"/>
                        <a:gd name="connsiteY91" fmla="*/ 795338 h 1855788"/>
                        <a:gd name="connsiteX92" fmla="*/ 2629833 w 2781300"/>
                        <a:gd name="connsiteY92" fmla="*/ 852351 h 1855788"/>
                        <a:gd name="connsiteX93" fmla="*/ 2710659 w 2781300"/>
                        <a:gd name="connsiteY93" fmla="*/ 852487 h 1855788"/>
                        <a:gd name="connsiteX94" fmla="*/ 2692412 w 2781300"/>
                        <a:gd name="connsiteY94" fmla="*/ 881266 h 1855788"/>
                        <a:gd name="connsiteX95" fmla="*/ 2781300 w 2781300"/>
                        <a:gd name="connsiteY9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7314 w 2781300"/>
                        <a:gd name="connsiteY36" fmla="*/ 1784797 h 1855788"/>
                        <a:gd name="connsiteX37" fmla="*/ 1108885 w 2781300"/>
                        <a:gd name="connsiteY37" fmla="*/ 1822451 h 1855788"/>
                        <a:gd name="connsiteX38" fmla="*/ 1023105 w 2781300"/>
                        <a:gd name="connsiteY38" fmla="*/ 1817833 h 1855788"/>
                        <a:gd name="connsiteX39" fmla="*/ 1003642 w 2781300"/>
                        <a:gd name="connsiteY39" fmla="*/ 1814666 h 1855788"/>
                        <a:gd name="connsiteX40" fmla="*/ 997790 w 2781300"/>
                        <a:gd name="connsiteY40" fmla="*/ 1815797 h 1855788"/>
                        <a:gd name="connsiteX41" fmla="*/ 1008873 w 2781300"/>
                        <a:gd name="connsiteY41" fmla="*/ 1855788 h 1855788"/>
                        <a:gd name="connsiteX42" fmla="*/ 839790 w 2781300"/>
                        <a:gd name="connsiteY42" fmla="*/ 1836937 h 1855788"/>
                        <a:gd name="connsiteX43" fmla="*/ 821133 w 2781300"/>
                        <a:gd name="connsiteY43" fmla="*/ 1831631 h 1855788"/>
                        <a:gd name="connsiteX44" fmla="*/ 775540 w 2781300"/>
                        <a:gd name="connsiteY44" fmla="*/ 1828957 h 1855788"/>
                        <a:gd name="connsiteX45" fmla="*/ 0 w 2781300"/>
                        <a:gd name="connsiteY45" fmla="*/ 941388 h 1855788"/>
                        <a:gd name="connsiteX46" fmla="*/ 626400 w 2781300"/>
                        <a:gd name="connsiteY46" fmla="*/ 93223 h 1855788"/>
                        <a:gd name="connsiteX47" fmla="*/ 667074 w 2781300"/>
                        <a:gd name="connsiteY47" fmla="*/ 81034 h 1855788"/>
                        <a:gd name="connsiteX48" fmla="*/ 682305 w 2781300"/>
                        <a:gd name="connsiteY48" fmla="*/ 72919 h 1855788"/>
                        <a:gd name="connsiteX49" fmla="*/ 1008873 w 2781300"/>
                        <a:gd name="connsiteY49" fmla="*/ 0 h 1855788"/>
                        <a:gd name="connsiteX50" fmla="*/ 997186 w 2781300"/>
                        <a:gd name="connsiteY50" fmla="*/ 42173 h 1855788"/>
                        <a:gd name="connsiteX51" fmla="*/ 1023105 w 2781300"/>
                        <a:gd name="connsiteY51" fmla="*/ 37956 h 1855788"/>
                        <a:gd name="connsiteX52" fmla="*/ 1108885 w 2781300"/>
                        <a:gd name="connsiteY52" fmla="*/ 33337 h 1855788"/>
                        <a:gd name="connsiteX53" fmla="*/ 1097623 w 2781300"/>
                        <a:gd name="connsiteY53" fmla="*/ 72518 h 1855788"/>
                        <a:gd name="connsiteX54" fmla="*/ 1136568 w 2781300"/>
                        <a:gd name="connsiteY54" fmla="*/ 66383 h 1855788"/>
                        <a:gd name="connsiteX55" fmla="*/ 1222348 w 2781300"/>
                        <a:gd name="connsiteY55" fmla="*/ 61912 h 1855788"/>
                        <a:gd name="connsiteX56" fmla="*/ 1206030 w 2781300"/>
                        <a:gd name="connsiteY56" fmla="*/ 116866 h 1855788"/>
                        <a:gd name="connsiteX57" fmla="*/ 1232453 w 2781300"/>
                        <a:gd name="connsiteY57" fmla="*/ 127349 h 1855788"/>
                        <a:gd name="connsiteX58" fmla="*/ 1260393 w 2781300"/>
                        <a:gd name="connsiteY58" fmla="*/ 123238 h 1855788"/>
                        <a:gd name="connsiteX59" fmla="*/ 1346173 w 2781300"/>
                        <a:gd name="connsiteY59" fmla="*/ 119062 h 1855788"/>
                        <a:gd name="connsiteX60" fmla="*/ 1332246 w 2781300"/>
                        <a:gd name="connsiteY60" fmla="*/ 162868 h 1855788"/>
                        <a:gd name="connsiteX61" fmla="*/ 1344564 w 2781300"/>
                        <a:gd name="connsiteY61" fmla="*/ 161141 h 1855788"/>
                        <a:gd name="connsiteX62" fmla="*/ 1430344 w 2781300"/>
                        <a:gd name="connsiteY62" fmla="*/ 157162 h 1855788"/>
                        <a:gd name="connsiteX63" fmla="*/ 1413731 w 2781300"/>
                        <a:gd name="connsiteY63" fmla="*/ 206956 h 1855788"/>
                        <a:gd name="connsiteX64" fmla="*/ 1421485 w 2781300"/>
                        <a:gd name="connsiteY64" fmla="*/ 210624 h 1855788"/>
                        <a:gd name="connsiteX65" fmla="*/ 1473151 w 2781300"/>
                        <a:gd name="connsiteY65" fmla="*/ 203783 h 1855788"/>
                        <a:gd name="connsiteX66" fmla="*/ 1558931 w 2781300"/>
                        <a:gd name="connsiteY66" fmla="*/ 200025 h 1855788"/>
                        <a:gd name="connsiteX67" fmla="*/ 1535305 w 2781300"/>
                        <a:gd name="connsiteY67" fmla="*/ 266902 h 1855788"/>
                        <a:gd name="connsiteX68" fmla="*/ 1540646 w 2781300"/>
                        <a:gd name="connsiteY68" fmla="*/ 269743 h 1855788"/>
                        <a:gd name="connsiteX69" fmla="*/ 1620474 w 2781300"/>
                        <a:gd name="connsiteY69" fmla="*/ 263128 h 1855788"/>
                        <a:gd name="connsiteX70" fmla="*/ 1605204 w 2781300"/>
                        <a:gd name="connsiteY70" fmla="*/ 304079 h 1855788"/>
                        <a:gd name="connsiteX71" fmla="*/ 1757367 w 2781300"/>
                        <a:gd name="connsiteY71" fmla="*/ 311945 h 1855788"/>
                        <a:gd name="connsiteX72" fmla="*/ 1735914 w 2781300"/>
                        <a:gd name="connsiteY72" fmla="*/ 364629 h 1855788"/>
                        <a:gd name="connsiteX73" fmla="*/ 1808129 w 2781300"/>
                        <a:gd name="connsiteY73" fmla="*/ 359574 h 1855788"/>
                        <a:gd name="connsiteX74" fmla="*/ 1792112 w 2781300"/>
                        <a:gd name="connsiteY74" fmla="*/ 395862 h 1855788"/>
                        <a:gd name="connsiteX75" fmla="*/ 1908140 w 2781300"/>
                        <a:gd name="connsiteY75" fmla="*/ 388149 h 1855788"/>
                        <a:gd name="connsiteX76" fmla="*/ 1877411 w 2781300"/>
                        <a:gd name="connsiteY76" fmla="*/ 454261 h 1855788"/>
                        <a:gd name="connsiteX77" fmla="*/ 1882194 w 2781300"/>
                        <a:gd name="connsiteY77" fmla="*/ 456941 h 1855788"/>
                        <a:gd name="connsiteX78" fmla="*/ 1972435 w 2781300"/>
                        <a:gd name="connsiteY78" fmla="*/ 451649 h 1855788"/>
                        <a:gd name="connsiteX79" fmla="*/ 1949751 w 2781300"/>
                        <a:gd name="connsiteY79" fmla="*/ 494699 h 1855788"/>
                        <a:gd name="connsiteX80" fmla="*/ 2100242 w 2781300"/>
                        <a:gd name="connsiteY80" fmla="*/ 524674 h 1855788"/>
                        <a:gd name="connsiteX81" fmla="*/ 2080914 w 2781300"/>
                        <a:gd name="connsiteY81" fmla="*/ 567549 h 1855788"/>
                        <a:gd name="connsiteX82" fmla="*/ 2203928 w 2781300"/>
                        <a:gd name="connsiteY82" fmla="*/ 576262 h 1855788"/>
                        <a:gd name="connsiteX83" fmla="*/ 2180042 w 2781300"/>
                        <a:gd name="connsiteY83" fmla="*/ 622605 h 1855788"/>
                        <a:gd name="connsiteX84" fmla="*/ 2346339 w 2781300"/>
                        <a:gd name="connsiteY84" fmla="*/ 631032 h 1855788"/>
                        <a:gd name="connsiteX85" fmla="*/ 2319231 w 2781300"/>
                        <a:gd name="connsiteY85" fmla="*/ 696341 h 1855788"/>
                        <a:gd name="connsiteX86" fmla="*/ 2438404 w 2781300"/>
                        <a:gd name="connsiteY86" fmla="*/ 707232 h 1855788"/>
                        <a:gd name="connsiteX87" fmla="*/ 2416227 w 2781300"/>
                        <a:gd name="connsiteY87" fmla="*/ 746374 h 1855788"/>
                        <a:gd name="connsiteX88" fmla="*/ 2548297 w 2781300"/>
                        <a:gd name="connsiteY88" fmla="*/ 747713 h 1855788"/>
                        <a:gd name="connsiteX89" fmla="*/ 2513846 w 2781300"/>
                        <a:gd name="connsiteY89" fmla="*/ 796728 h 1855788"/>
                        <a:gd name="connsiteX90" fmla="*/ 2660245 w 2781300"/>
                        <a:gd name="connsiteY90" fmla="*/ 795338 h 1855788"/>
                        <a:gd name="connsiteX91" fmla="*/ 2629833 w 2781300"/>
                        <a:gd name="connsiteY91" fmla="*/ 852351 h 1855788"/>
                        <a:gd name="connsiteX92" fmla="*/ 2710659 w 2781300"/>
                        <a:gd name="connsiteY92" fmla="*/ 852487 h 1855788"/>
                        <a:gd name="connsiteX93" fmla="*/ 2692412 w 2781300"/>
                        <a:gd name="connsiteY93" fmla="*/ 881266 h 1855788"/>
                        <a:gd name="connsiteX94" fmla="*/ 2781300 w 2781300"/>
                        <a:gd name="connsiteY9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23105 w 2781300"/>
                        <a:gd name="connsiteY37" fmla="*/ 1817833 h 1855788"/>
                        <a:gd name="connsiteX38" fmla="*/ 1003642 w 2781300"/>
                        <a:gd name="connsiteY38" fmla="*/ 1814666 h 1855788"/>
                        <a:gd name="connsiteX39" fmla="*/ 997790 w 2781300"/>
                        <a:gd name="connsiteY39" fmla="*/ 1815797 h 1855788"/>
                        <a:gd name="connsiteX40" fmla="*/ 1008873 w 2781300"/>
                        <a:gd name="connsiteY40" fmla="*/ 1855788 h 1855788"/>
                        <a:gd name="connsiteX41" fmla="*/ 839790 w 2781300"/>
                        <a:gd name="connsiteY41" fmla="*/ 1836937 h 1855788"/>
                        <a:gd name="connsiteX42" fmla="*/ 821133 w 2781300"/>
                        <a:gd name="connsiteY42" fmla="*/ 1831631 h 1855788"/>
                        <a:gd name="connsiteX43" fmla="*/ 775540 w 2781300"/>
                        <a:gd name="connsiteY43" fmla="*/ 1828957 h 1855788"/>
                        <a:gd name="connsiteX44" fmla="*/ 0 w 2781300"/>
                        <a:gd name="connsiteY44" fmla="*/ 941388 h 1855788"/>
                        <a:gd name="connsiteX45" fmla="*/ 626400 w 2781300"/>
                        <a:gd name="connsiteY45" fmla="*/ 93223 h 1855788"/>
                        <a:gd name="connsiteX46" fmla="*/ 667074 w 2781300"/>
                        <a:gd name="connsiteY46" fmla="*/ 81034 h 1855788"/>
                        <a:gd name="connsiteX47" fmla="*/ 682305 w 2781300"/>
                        <a:gd name="connsiteY47" fmla="*/ 72919 h 1855788"/>
                        <a:gd name="connsiteX48" fmla="*/ 1008873 w 2781300"/>
                        <a:gd name="connsiteY48" fmla="*/ 0 h 1855788"/>
                        <a:gd name="connsiteX49" fmla="*/ 997186 w 2781300"/>
                        <a:gd name="connsiteY49" fmla="*/ 42173 h 1855788"/>
                        <a:gd name="connsiteX50" fmla="*/ 1023105 w 2781300"/>
                        <a:gd name="connsiteY50" fmla="*/ 37956 h 1855788"/>
                        <a:gd name="connsiteX51" fmla="*/ 1108885 w 2781300"/>
                        <a:gd name="connsiteY51" fmla="*/ 33337 h 1855788"/>
                        <a:gd name="connsiteX52" fmla="*/ 1097623 w 2781300"/>
                        <a:gd name="connsiteY52" fmla="*/ 72518 h 1855788"/>
                        <a:gd name="connsiteX53" fmla="*/ 1136568 w 2781300"/>
                        <a:gd name="connsiteY53" fmla="*/ 66383 h 1855788"/>
                        <a:gd name="connsiteX54" fmla="*/ 1222348 w 2781300"/>
                        <a:gd name="connsiteY54" fmla="*/ 61912 h 1855788"/>
                        <a:gd name="connsiteX55" fmla="*/ 1206030 w 2781300"/>
                        <a:gd name="connsiteY55" fmla="*/ 116866 h 1855788"/>
                        <a:gd name="connsiteX56" fmla="*/ 1232453 w 2781300"/>
                        <a:gd name="connsiteY56" fmla="*/ 127349 h 1855788"/>
                        <a:gd name="connsiteX57" fmla="*/ 1260393 w 2781300"/>
                        <a:gd name="connsiteY57" fmla="*/ 123238 h 1855788"/>
                        <a:gd name="connsiteX58" fmla="*/ 1346173 w 2781300"/>
                        <a:gd name="connsiteY58" fmla="*/ 119062 h 1855788"/>
                        <a:gd name="connsiteX59" fmla="*/ 1332246 w 2781300"/>
                        <a:gd name="connsiteY59" fmla="*/ 162868 h 1855788"/>
                        <a:gd name="connsiteX60" fmla="*/ 1344564 w 2781300"/>
                        <a:gd name="connsiteY60" fmla="*/ 161141 h 1855788"/>
                        <a:gd name="connsiteX61" fmla="*/ 1430344 w 2781300"/>
                        <a:gd name="connsiteY61" fmla="*/ 157162 h 1855788"/>
                        <a:gd name="connsiteX62" fmla="*/ 1413731 w 2781300"/>
                        <a:gd name="connsiteY62" fmla="*/ 206956 h 1855788"/>
                        <a:gd name="connsiteX63" fmla="*/ 1421485 w 2781300"/>
                        <a:gd name="connsiteY63" fmla="*/ 210624 h 1855788"/>
                        <a:gd name="connsiteX64" fmla="*/ 1473151 w 2781300"/>
                        <a:gd name="connsiteY64" fmla="*/ 203783 h 1855788"/>
                        <a:gd name="connsiteX65" fmla="*/ 1558931 w 2781300"/>
                        <a:gd name="connsiteY65" fmla="*/ 200025 h 1855788"/>
                        <a:gd name="connsiteX66" fmla="*/ 1535305 w 2781300"/>
                        <a:gd name="connsiteY66" fmla="*/ 266902 h 1855788"/>
                        <a:gd name="connsiteX67" fmla="*/ 1540646 w 2781300"/>
                        <a:gd name="connsiteY67" fmla="*/ 269743 h 1855788"/>
                        <a:gd name="connsiteX68" fmla="*/ 1620474 w 2781300"/>
                        <a:gd name="connsiteY68" fmla="*/ 263128 h 1855788"/>
                        <a:gd name="connsiteX69" fmla="*/ 1605204 w 2781300"/>
                        <a:gd name="connsiteY69" fmla="*/ 304079 h 1855788"/>
                        <a:gd name="connsiteX70" fmla="*/ 1757367 w 2781300"/>
                        <a:gd name="connsiteY70" fmla="*/ 311945 h 1855788"/>
                        <a:gd name="connsiteX71" fmla="*/ 1735914 w 2781300"/>
                        <a:gd name="connsiteY71" fmla="*/ 364629 h 1855788"/>
                        <a:gd name="connsiteX72" fmla="*/ 1808129 w 2781300"/>
                        <a:gd name="connsiteY72" fmla="*/ 359574 h 1855788"/>
                        <a:gd name="connsiteX73" fmla="*/ 1792112 w 2781300"/>
                        <a:gd name="connsiteY73" fmla="*/ 395862 h 1855788"/>
                        <a:gd name="connsiteX74" fmla="*/ 1908140 w 2781300"/>
                        <a:gd name="connsiteY74" fmla="*/ 388149 h 1855788"/>
                        <a:gd name="connsiteX75" fmla="*/ 1877411 w 2781300"/>
                        <a:gd name="connsiteY75" fmla="*/ 454261 h 1855788"/>
                        <a:gd name="connsiteX76" fmla="*/ 1882194 w 2781300"/>
                        <a:gd name="connsiteY76" fmla="*/ 456941 h 1855788"/>
                        <a:gd name="connsiteX77" fmla="*/ 1972435 w 2781300"/>
                        <a:gd name="connsiteY77" fmla="*/ 451649 h 1855788"/>
                        <a:gd name="connsiteX78" fmla="*/ 1949751 w 2781300"/>
                        <a:gd name="connsiteY78" fmla="*/ 494699 h 1855788"/>
                        <a:gd name="connsiteX79" fmla="*/ 2100242 w 2781300"/>
                        <a:gd name="connsiteY79" fmla="*/ 524674 h 1855788"/>
                        <a:gd name="connsiteX80" fmla="*/ 2080914 w 2781300"/>
                        <a:gd name="connsiteY80" fmla="*/ 567549 h 1855788"/>
                        <a:gd name="connsiteX81" fmla="*/ 2203928 w 2781300"/>
                        <a:gd name="connsiteY81" fmla="*/ 576262 h 1855788"/>
                        <a:gd name="connsiteX82" fmla="*/ 2180042 w 2781300"/>
                        <a:gd name="connsiteY82" fmla="*/ 622605 h 1855788"/>
                        <a:gd name="connsiteX83" fmla="*/ 2346339 w 2781300"/>
                        <a:gd name="connsiteY83" fmla="*/ 631032 h 1855788"/>
                        <a:gd name="connsiteX84" fmla="*/ 2319231 w 2781300"/>
                        <a:gd name="connsiteY84" fmla="*/ 696341 h 1855788"/>
                        <a:gd name="connsiteX85" fmla="*/ 2438404 w 2781300"/>
                        <a:gd name="connsiteY85" fmla="*/ 707232 h 1855788"/>
                        <a:gd name="connsiteX86" fmla="*/ 2416227 w 2781300"/>
                        <a:gd name="connsiteY86" fmla="*/ 746374 h 1855788"/>
                        <a:gd name="connsiteX87" fmla="*/ 2548297 w 2781300"/>
                        <a:gd name="connsiteY87" fmla="*/ 747713 h 1855788"/>
                        <a:gd name="connsiteX88" fmla="*/ 2513846 w 2781300"/>
                        <a:gd name="connsiteY88" fmla="*/ 796728 h 1855788"/>
                        <a:gd name="connsiteX89" fmla="*/ 2660245 w 2781300"/>
                        <a:gd name="connsiteY89" fmla="*/ 795338 h 1855788"/>
                        <a:gd name="connsiteX90" fmla="*/ 2629833 w 2781300"/>
                        <a:gd name="connsiteY90" fmla="*/ 852351 h 1855788"/>
                        <a:gd name="connsiteX91" fmla="*/ 2710659 w 2781300"/>
                        <a:gd name="connsiteY91" fmla="*/ 852487 h 1855788"/>
                        <a:gd name="connsiteX92" fmla="*/ 2692412 w 2781300"/>
                        <a:gd name="connsiteY92" fmla="*/ 881266 h 1855788"/>
                        <a:gd name="connsiteX93" fmla="*/ 2781300 w 2781300"/>
                        <a:gd name="connsiteY9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108885 w 2781300"/>
                        <a:gd name="connsiteY36" fmla="*/ 1822451 h 1855788"/>
                        <a:gd name="connsiteX37" fmla="*/ 1003642 w 2781300"/>
                        <a:gd name="connsiteY37" fmla="*/ 1814666 h 1855788"/>
                        <a:gd name="connsiteX38" fmla="*/ 997790 w 2781300"/>
                        <a:gd name="connsiteY38" fmla="*/ 1815797 h 1855788"/>
                        <a:gd name="connsiteX39" fmla="*/ 1008873 w 2781300"/>
                        <a:gd name="connsiteY39" fmla="*/ 1855788 h 1855788"/>
                        <a:gd name="connsiteX40" fmla="*/ 839790 w 2781300"/>
                        <a:gd name="connsiteY40" fmla="*/ 1836937 h 1855788"/>
                        <a:gd name="connsiteX41" fmla="*/ 821133 w 2781300"/>
                        <a:gd name="connsiteY41" fmla="*/ 1831631 h 1855788"/>
                        <a:gd name="connsiteX42" fmla="*/ 775540 w 2781300"/>
                        <a:gd name="connsiteY42" fmla="*/ 1828957 h 1855788"/>
                        <a:gd name="connsiteX43" fmla="*/ 0 w 2781300"/>
                        <a:gd name="connsiteY43" fmla="*/ 941388 h 1855788"/>
                        <a:gd name="connsiteX44" fmla="*/ 626400 w 2781300"/>
                        <a:gd name="connsiteY44" fmla="*/ 93223 h 1855788"/>
                        <a:gd name="connsiteX45" fmla="*/ 667074 w 2781300"/>
                        <a:gd name="connsiteY45" fmla="*/ 81034 h 1855788"/>
                        <a:gd name="connsiteX46" fmla="*/ 682305 w 2781300"/>
                        <a:gd name="connsiteY46" fmla="*/ 72919 h 1855788"/>
                        <a:gd name="connsiteX47" fmla="*/ 1008873 w 2781300"/>
                        <a:gd name="connsiteY47" fmla="*/ 0 h 1855788"/>
                        <a:gd name="connsiteX48" fmla="*/ 997186 w 2781300"/>
                        <a:gd name="connsiteY48" fmla="*/ 42173 h 1855788"/>
                        <a:gd name="connsiteX49" fmla="*/ 1023105 w 2781300"/>
                        <a:gd name="connsiteY49" fmla="*/ 37956 h 1855788"/>
                        <a:gd name="connsiteX50" fmla="*/ 1108885 w 2781300"/>
                        <a:gd name="connsiteY50" fmla="*/ 33337 h 1855788"/>
                        <a:gd name="connsiteX51" fmla="*/ 1097623 w 2781300"/>
                        <a:gd name="connsiteY51" fmla="*/ 72518 h 1855788"/>
                        <a:gd name="connsiteX52" fmla="*/ 1136568 w 2781300"/>
                        <a:gd name="connsiteY52" fmla="*/ 66383 h 1855788"/>
                        <a:gd name="connsiteX53" fmla="*/ 1222348 w 2781300"/>
                        <a:gd name="connsiteY53" fmla="*/ 61912 h 1855788"/>
                        <a:gd name="connsiteX54" fmla="*/ 1206030 w 2781300"/>
                        <a:gd name="connsiteY54" fmla="*/ 116866 h 1855788"/>
                        <a:gd name="connsiteX55" fmla="*/ 1232453 w 2781300"/>
                        <a:gd name="connsiteY55" fmla="*/ 127349 h 1855788"/>
                        <a:gd name="connsiteX56" fmla="*/ 1260393 w 2781300"/>
                        <a:gd name="connsiteY56" fmla="*/ 123238 h 1855788"/>
                        <a:gd name="connsiteX57" fmla="*/ 1346173 w 2781300"/>
                        <a:gd name="connsiteY57" fmla="*/ 119062 h 1855788"/>
                        <a:gd name="connsiteX58" fmla="*/ 1332246 w 2781300"/>
                        <a:gd name="connsiteY58" fmla="*/ 162868 h 1855788"/>
                        <a:gd name="connsiteX59" fmla="*/ 1344564 w 2781300"/>
                        <a:gd name="connsiteY59" fmla="*/ 161141 h 1855788"/>
                        <a:gd name="connsiteX60" fmla="*/ 1430344 w 2781300"/>
                        <a:gd name="connsiteY60" fmla="*/ 157162 h 1855788"/>
                        <a:gd name="connsiteX61" fmla="*/ 1413731 w 2781300"/>
                        <a:gd name="connsiteY61" fmla="*/ 206956 h 1855788"/>
                        <a:gd name="connsiteX62" fmla="*/ 1421485 w 2781300"/>
                        <a:gd name="connsiteY62" fmla="*/ 210624 h 1855788"/>
                        <a:gd name="connsiteX63" fmla="*/ 1473151 w 2781300"/>
                        <a:gd name="connsiteY63" fmla="*/ 203783 h 1855788"/>
                        <a:gd name="connsiteX64" fmla="*/ 1558931 w 2781300"/>
                        <a:gd name="connsiteY64" fmla="*/ 200025 h 1855788"/>
                        <a:gd name="connsiteX65" fmla="*/ 1535305 w 2781300"/>
                        <a:gd name="connsiteY65" fmla="*/ 266902 h 1855788"/>
                        <a:gd name="connsiteX66" fmla="*/ 1540646 w 2781300"/>
                        <a:gd name="connsiteY66" fmla="*/ 269743 h 1855788"/>
                        <a:gd name="connsiteX67" fmla="*/ 1620474 w 2781300"/>
                        <a:gd name="connsiteY67" fmla="*/ 263128 h 1855788"/>
                        <a:gd name="connsiteX68" fmla="*/ 1605204 w 2781300"/>
                        <a:gd name="connsiteY68" fmla="*/ 304079 h 1855788"/>
                        <a:gd name="connsiteX69" fmla="*/ 1757367 w 2781300"/>
                        <a:gd name="connsiteY69" fmla="*/ 311945 h 1855788"/>
                        <a:gd name="connsiteX70" fmla="*/ 1735914 w 2781300"/>
                        <a:gd name="connsiteY70" fmla="*/ 364629 h 1855788"/>
                        <a:gd name="connsiteX71" fmla="*/ 1808129 w 2781300"/>
                        <a:gd name="connsiteY71" fmla="*/ 359574 h 1855788"/>
                        <a:gd name="connsiteX72" fmla="*/ 1792112 w 2781300"/>
                        <a:gd name="connsiteY72" fmla="*/ 395862 h 1855788"/>
                        <a:gd name="connsiteX73" fmla="*/ 1908140 w 2781300"/>
                        <a:gd name="connsiteY73" fmla="*/ 388149 h 1855788"/>
                        <a:gd name="connsiteX74" fmla="*/ 1877411 w 2781300"/>
                        <a:gd name="connsiteY74" fmla="*/ 454261 h 1855788"/>
                        <a:gd name="connsiteX75" fmla="*/ 1882194 w 2781300"/>
                        <a:gd name="connsiteY75" fmla="*/ 456941 h 1855788"/>
                        <a:gd name="connsiteX76" fmla="*/ 1972435 w 2781300"/>
                        <a:gd name="connsiteY76" fmla="*/ 451649 h 1855788"/>
                        <a:gd name="connsiteX77" fmla="*/ 1949751 w 2781300"/>
                        <a:gd name="connsiteY77" fmla="*/ 494699 h 1855788"/>
                        <a:gd name="connsiteX78" fmla="*/ 2100242 w 2781300"/>
                        <a:gd name="connsiteY78" fmla="*/ 524674 h 1855788"/>
                        <a:gd name="connsiteX79" fmla="*/ 2080914 w 2781300"/>
                        <a:gd name="connsiteY79" fmla="*/ 567549 h 1855788"/>
                        <a:gd name="connsiteX80" fmla="*/ 2203928 w 2781300"/>
                        <a:gd name="connsiteY80" fmla="*/ 576262 h 1855788"/>
                        <a:gd name="connsiteX81" fmla="*/ 2180042 w 2781300"/>
                        <a:gd name="connsiteY81" fmla="*/ 622605 h 1855788"/>
                        <a:gd name="connsiteX82" fmla="*/ 2346339 w 2781300"/>
                        <a:gd name="connsiteY82" fmla="*/ 631032 h 1855788"/>
                        <a:gd name="connsiteX83" fmla="*/ 2319231 w 2781300"/>
                        <a:gd name="connsiteY83" fmla="*/ 696341 h 1855788"/>
                        <a:gd name="connsiteX84" fmla="*/ 2438404 w 2781300"/>
                        <a:gd name="connsiteY84" fmla="*/ 707232 h 1855788"/>
                        <a:gd name="connsiteX85" fmla="*/ 2416227 w 2781300"/>
                        <a:gd name="connsiteY85" fmla="*/ 746374 h 1855788"/>
                        <a:gd name="connsiteX86" fmla="*/ 2548297 w 2781300"/>
                        <a:gd name="connsiteY86" fmla="*/ 747713 h 1855788"/>
                        <a:gd name="connsiteX87" fmla="*/ 2513846 w 2781300"/>
                        <a:gd name="connsiteY87" fmla="*/ 796728 h 1855788"/>
                        <a:gd name="connsiteX88" fmla="*/ 2660245 w 2781300"/>
                        <a:gd name="connsiteY88" fmla="*/ 795338 h 1855788"/>
                        <a:gd name="connsiteX89" fmla="*/ 2629833 w 2781300"/>
                        <a:gd name="connsiteY89" fmla="*/ 852351 h 1855788"/>
                        <a:gd name="connsiteX90" fmla="*/ 2710659 w 2781300"/>
                        <a:gd name="connsiteY90" fmla="*/ 852487 h 1855788"/>
                        <a:gd name="connsiteX91" fmla="*/ 2692412 w 2781300"/>
                        <a:gd name="connsiteY91" fmla="*/ 881266 h 1855788"/>
                        <a:gd name="connsiteX92" fmla="*/ 2781300 w 2781300"/>
                        <a:gd name="connsiteY9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136568 w 2781300"/>
                        <a:gd name="connsiteY51" fmla="*/ 66383 h 1855788"/>
                        <a:gd name="connsiteX52" fmla="*/ 1222348 w 2781300"/>
                        <a:gd name="connsiteY52" fmla="*/ 61912 h 1855788"/>
                        <a:gd name="connsiteX53" fmla="*/ 1206030 w 2781300"/>
                        <a:gd name="connsiteY53" fmla="*/ 116866 h 1855788"/>
                        <a:gd name="connsiteX54" fmla="*/ 1232453 w 2781300"/>
                        <a:gd name="connsiteY54" fmla="*/ 127349 h 1855788"/>
                        <a:gd name="connsiteX55" fmla="*/ 1260393 w 2781300"/>
                        <a:gd name="connsiteY55" fmla="*/ 123238 h 1855788"/>
                        <a:gd name="connsiteX56" fmla="*/ 1346173 w 2781300"/>
                        <a:gd name="connsiteY56" fmla="*/ 119062 h 1855788"/>
                        <a:gd name="connsiteX57" fmla="*/ 1332246 w 2781300"/>
                        <a:gd name="connsiteY57" fmla="*/ 162868 h 1855788"/>
                        <a:gd name="connsiteX58" fmla="*/ 1344564 w 2781300"/>
                        <a:gd name="connsiteY58" fmla="*/ 161141 h 1855788"/>
                        <a:gd name="connsiteX59" fmla="*/ 1430344 w 2781300"/>
                        <a:gd name="connsiteY59" fmla="*/ 157162 h 1855788"/>
                        <a:gd name="connsiteX60" fmla="*/ 1413731 w 2781300"/>
                        <a:gd name="connsiteY60" fmla="*/ 206956 h 1855788"/>
                        <a:gd name="connsiteX61" fmla="*/ 1421485 w 2781300"/>
                        <a:gd name="connsiteY61" fmla="*/ 210624 h 1855788"/>
                        <a:gd name="connsiteX62" fmla="*/ 1473151 w 2781300"/>
                        <a:gd name="connsiteY62" fmla="*/ 203783 h 1855788"/>
                        <a:gd name="connsiteX63" fmla="*/ 1558931 w 2781300"/>
                        <a:gd name="connsiteY63" fmla="*/ 200025 h 1855788"/>
                        <a:gd name="connsiteX64" fmla="*/ 1535305 w 2781300"/>
                        <a:gd name="connsiteY64" fmla="*/ 266902 h 1855788"/>
                        <a:gd name="connsiteX65" fmla="*/ 1540646 w 2781300"/>
                        <a:gd name="connsiteY65" fmla="*/ 269743 h 1855788"/>
                        <a:gd name="connsiteX66" fmla="*/ 1620474 w 2781300"/>
                        <a:gd name="connsiteY66" fmla="*/ 263128 h 1855788"/>
                        <a:gd name="connsiteX67" fmla="*/ 1605204 w 2781300"/>
                        <a:gd name="connsiteY67" fmla="*/ 304079 h 1855788"/>
                        <a:gd name="connsiteX68" fmla="*/ 1757367 w 2781300"/>
                        <a:gd name="connsiteY68" fmla="*/ 311945 h 1855788"/>
                        <a:gd name="connsiteX69" fmla="*/ 1735914 w 2781300"/>
                        <a:gd name="connsiteY69" fmla="*/ 364629 h 1855788"/>
                        <a:gd name="connsiteX70" fmla="*/ 1808129 w 2781300"/>
                        <a:gd name="connsiteY70" fmla="*/ 359574 h 1855788"/>
                        <a:gd name="connsiteX71" fmla="*/ 1792112 w 2781300"/>
                        <a:gd name="connsiteY71" fmla="*/ 395862 h 1855788"/>
                        <a:gd name="connsiteX72" fmla="*/ 1908140 w 2781300"/>
                        <a:gd name="connsiteY72" fmla="*/ 388149 h 1855788"/>
                        <a:gd name="connsiteX73" fmla="*/ 1877411 w 2781300"/>
                        <a:gd name="connsiteY73" fmla="*/ 454261 h 1855788"/>
                        <a:gd name="connsiteX74" fmla="*/ 1882194 w 2781300"/>
                        <a:gd name="connsiteY74" fmla="*/ 456941 h 1855788"/>
                        <a:gd name="connsiteX75" fmla="*/ 1972435 w 2781300"/>
                        <a:gd name="connsiteY75" fmla="*/ 451649 h 1855788"/>
                        <a:gd name="connsiteX76" fmla="*/ 1949751 w 2781300"/>
                        <a:gd name="connsiteY76" fmla="*/ 494699 h 1855788"/>
                        <a:gd name="connsiteX77" fmla="*/ 2100242 w 2781300"/>
                        <a:gd name="connsiteY77" fmla="*/ 524674 h 1855788"/>
                        <a:gd name="connsiteX78" fmla="*/ 2080914 w 2781300"/>
                        <a:gd name="connsiteY78" fmla="*/ 567549 h 1855788"/>
                        <a:gd name="connsiteX79" fmla="*/ 2203928 w 2781300"/>
                        <a:gd name="connsiteY79" fmla="*/ 576262 h 1855788"/>
                        <a:gd name="connsiteX80" fmla="*/ 2180042 w 2781300"/>
                        <a:gd name="connsiteY80" fmla="*/ 622605 h 1855788"/>
                        <a:gd name="connsiteX81" fmla="*/ 2346339 w 2781300"/>
                        <a:gd name="connsiteY81" fmla="*/ 631032 h 1855788"/>
                        <a:gd name="connsiteX82" fmla="*/ 2319231 w 2781300"/>
                        <a:gd name="connsiteY82" fmla="*/ 696341 h 1855788"/>
                        <a:gd name="connsiteX83" fmla="*/ 2438404 w 2781300"/>
                        <a:gd name="connsiteY83" fmla="*/ 707232 h 1855788"/>
                        <a:gd name="connsiteX84" fmla="*/ 2416227 w 2781300"/>
                        <a:gd name="connsiteY84" fmla="*/ 746374 h 1855788"/>
                        <a:gd name="connsiteX85" fmla="*/ 2548297 w 2781300"/>
                        <a:gd name="connsiteY85" fmla="*/ 747713 h 1855788"/>
                        <a:gd name="connsiteX86" fmla="*/ 2513846 w 2781300"/>
                        <a:gd name="connsiteY86" fmla="*/ 796728 h 1855788"/>
                        <a:gd name="connsiteX87" fmla="*/ 2660245 w 2781300"/>
                        <a:gd name="connsiteY87" fmla="*/ 795338 h 1855788"/>
                        <a:gd name="connsiteX88" fmla="*/ 2629833 w 2781300"/>
                        <a:gd name="connsiteY88" fmla="*/ 852351 h 1855788"/>
                        <a:gd name="connsiteX89" fmla="*/ 2710659 w 2781300"/>
                        <a:gd name="connsiteY89" fmla="*/ 852487 h 1855788"/>
                        <a:gd name="connsiteX90" fmla="*/ 2692412 w 2781300"/>
                        <a:gd name="connsiteY90" fmla="*/ 881266 h 1855788"/>
                        <a:gd name="connsiteX91" fmla="*/ 2781300 w 2781300"/>
                        <a:gd name="connsiteY9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023105 w 2781300"/>
                        <a:gd name="connsiteY48" fmla="*/ 37956 h 1855788"/>
                        <a:gd name="connsiteX49" fmla="*/ 1108885 w 2781300"/>
                        <a:gd name="connsiteY49" fmla="*/ 33337 h 1855788"/>
                        <a:gd name="connsiteX50" fmla="*/ 1097623 w 2781300"/>
                        <a:gd name="connsiteY50" fmla="*/ 72518 h 1855788"/>
                        <a:gd name="connsiteX51" fmla="*/ 1222348 w 2781300"/>
                        <a:gd name="connsiteY51" fmla="*/ 61912 h 1855788"/>
                        <a:gd name="connsiteX52" fmla="*/ 1206030 w 2781300"/>
                        <a:gd name="connsiteY52" fmla="*/ 116866 h 1855788"/>
                        <a:gd name="connsiteX53" fmla="*/ 1232453 w 2781300"/>
                        <a:gd name="connsiteY53" fmla="*/ 127349 h 1855788"/>
                        <a:gd name="connsiteX54" fmla="*/ 1260393 w 2781300"/>
                        <a:gd name="connsiteY54" fmla="*/ 123238 h 1855788"/>
                        <a:gd name="connsiteX55" fmla="*/ 1346173 w 2781300"/>
                        <a:gd name="connsiteY55" fmla="*/ 119062 h 1855788"/>
                        <a:gd name="connsiteX56" fmla="*/ 1332246 w 2781300"/>
                        <a:gd name="connsiteY56" fmla="*/ 162868 h 1855788"/>
                        <a:gd name="connsiteX57" fmla="*/ 1344564 w 2781300"/>
                        <a:gd name="connsiteY57" fmla="*/ 161141 h 1855788"/>
                        <a:gd name="connsiteX58" fmla="*/ 1430344 w 2781300"/>
                        <a:gd name="connsiteY58" fmla="*/ 157162 h 1855788"/>
                        <a:gd name="connsiteX59" fmla="*/ 1413731 w 2781300"/>
                        <a:gd name="connsiteY59" fmla="*/ 206956 h 1855788"/>
                        <a:gd name="connsiteX60" fmla="*/ 1421485 w 2781300"/>
                        <a:gd name="connsiteY60" fmla="*/ 210624 h 1855788"/>
                        <a:gd name="connsiteX61" fmla="*/ 1473151 w 2781300"/>
                        <a:gd name="connsiteY61" fmla="*/ 203783 h 1855788"/>
                        <a:gd name="connsiteX62" fmla="*/ 1558931 w 2781300"/>
                        <a:gd name="connsiteY62" fmla="*/ 200025 h 1855788"/>
                        <a:gd name="connsiteX63" fmla="*/ 1535305 w 2781300"/>
                        <a:gd name="connsiteY63" fmla="*/ 266902 h 1855788"/>
                        <a:gd name="connsiteX64" fmla="*/ 1540646 w 2781300"/>
                        <a:gd name="connsiteY64" fmla="*/ 269743 h 1855788"/>
                        <a:gd name="connsiteX65" fmla="*/ 1620474 w 2781300"/>
                        <a:gd name="connsiteY65" fmla="*/ 263128 h 1855788"/>
                        <a:gd name="connsiteX66" fmla="*/ 1605204 w 2781300"/>
                        <a:gd name="connsiteY66" fmla="*/ 304079 h 1855788"/>
                        <a:gd name="connsiteX67" fmla="*/ 1757367 w 2781300"/>
                        <a:gd name="connsiteY67" fmla="*/ 311945 h 1855788"/>
                        <a:gd name="connsiteX68" fmla="*/ 1735914 w 2781300"/>
                        <a:gd name="connsiteY68" fmla="*/ 364629 h 1855788"/>
                        <a:gd name="connsiteX69" fmla="*/ 1808129 w 2781300"/>
                        <a:gd name="connsiteY69" fmla="*/ 359574 h 1855788"/>
                        <a:gd name="connsiteX70" fmla="*/ 1792112 w 2781300"/>
                        <a:gd name="connsiteY70" fmla="*/ 395862 h 1855788"/>
                        <a:gd name="connsiteX71" fmla="*/ 1908140 w 2781300"/>
                        <a:gd name="connsiteY71" fmla="*/ 388149 h 1855788"/>
                        <a:gd name="connsiteX72" fmla="*/ 1877411 w 2781300"/>
                        <a:gd name="connsiteY72" fmla="*/ 454261 h 1855788"/>
                        <a:gd name="connsiteX73" fmla="*/ 1882194 w 2781300"/>
                        <a:gd name="connsiteY73" fmla="*/ 456941 h 1855788"/>
                        <a:gd name="connsiteX74" fmla="*/ 1972435 w 2781300"/>
                        <a:gd name="connsiteY74" fmla="*/ 451649 h 1855788"/>
                        <a:gd name="connsiteX75" fmla="*/ 1949751 w 2781300"/>
                        <a:gd name="connsiteY75" fmla="*/ 494699 h 1855788"/>
                        <a:gd name="connsiteX76" fmla="*/ 2100242 w 2781300"/>
                        <a:gd name="connsiteY76" fmla="*/ 524674 h 1855788"/>
                        <a:gd name="connsiteX77" fmla="*/ 2080914 w 2781300"/>
                        <a:gd name="connsiteY77" fmla="*/ 567549 h 1855788"/>
                        <a:gd name="connsiteX78" fmla="*/ 2203928 w 2781300"/>
                        <a:gd name="connsiteY78" fmla="*/ 576262 h 1855788"/>
                        <a:gd name="connsiteX79" fmla="*/ 2180042 w 2781300"/>
                        <a:gd name="connsiteY79" fmla="*/ 622605 h 1855788"/>
                        <a:gd name="connsiteX80" fmla="*/ 2346339 w 2781300"/>
                        <a:gd name="connsiteY80" fmla="*/ 631032 h 1855788"/>
                        <a:gd name="connsiteX81" fmla="*/ 2319231 w 2781300"/>
                        <a:gd name="connsiteY81" fmla="*/ 696341 h 1855788"/>
                        <a:gd name="connsiteX82" fmla="*/ 2438404 w 2781300"/>
                        <a:gd name="connsiteY82" fmla="*/ 707232 h 1855788"/>
                        <a:gd name="connsiteX83" fmla="*/ 2416227 w 2781300"/>
                        <a:gd name="connsiteY83" fmla="*/ 746374 h 1855788"/>
                        <a:gd name="connsiteX84" fmla="*/ 2548297 w 2781300"/>
                        <a:gd name="connsiteY84" fmla="*/ 747713 h 1855788"/>
                        <a:gd name="connsiteX85" fmla="*/ 2513846 w 2781300"/>
                        <a:gd name="connsiteY85" fmla="*/ 796728 h 1855788"/>
                        <a:gd name="connsiteX86" fmla="*/ 2660245 w 2781300"/>
                        <a:gd name="connsiteY86" fmla="*/ 795338 h 1855788"/>
                        <a:gd name="connsiteX87" fmla="*/ 2629833 w 2781300"/>
                        <a:gd name="connsiteY87" fmla="*/ 852351 h 1855788"/>
                        <a:gd name="connsiteX88" fmla="*/ 2710659 w 2781300"/>
                        <a:gd name="connsiteY88" fmla="*/ 852487 h 1855788"/>
                        <a:gd name="connsiteX89" fmla="*/ 2692412 w 2781300"/>
                        <a:gd name="connsiteY89" fmla="*/ 881266 h 1855788"/>
                        <a:gd name="connsiteX90" fmla="*/ 2781300 w 2781300"/>
                        <a:gd name="connsiteY9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32453 w 2781300"/>
                        <a:gd name="connsiteY52" fmla="*/ 127349 h 1855788"/>
                        <a:gd name="connsiteX53" fmla="*/ 1260393 w 2781300"/>
                        <a:gd name="connsiteY53" fmla="*/ 123238 h 1855788"/>
                        <a:gd name="connsiteX54" fmla="*/ 1346173 w 2781300"/>
                        <a:gd name="connsiteY54" fmla="*/ 119062 h 1855788"/>
                        <a:gd name="connsiteX55" fmla="*/ 1332246 w 2781300"/>
                        <a:gd name="connsiteY55" fmla="*/ 162868 h 1855788"/>
                        <a:gd name="connsiteX56" fmla="*/ 1344564 w 2781300"/>
                        <a:gd name="connsiteY56" fmla="*/ 161141 h 1855788"/>
                        <a:gd name="connsiteX57" fmla="*/ 1430344 w 2781300"/>
                        <a:gd name="connsiteY57" fmla="*/ 157162 h 1855788"/>
                        <a:gd name="connsiteX58" fmla="*/ 1413731 w 2781300"/>
                        <a:gd name="connsiteY58" fmla="*/ 206956 h 1855788"/>
                        <a:gd name="connsiteX59" fmla="*/ 1421485 w 2781300"/>
                        <a:gd name="connsiteY59" fmla="*/ 210624 h 1855788"/>
                        <a:gd name="connsiteX60" fmla="*/ 1473151 w 2781300"/>
                        <a:gd name="connsiteY60" fmla="*/ 203783 h 1855788"/>
                        <a:gd name="connsiteX61" fmla="*/ 1558931 w 2781300"/>
                        <a:gd name="connsiteY61" fmla="*/ 200025 h 1855788"/>
                        <a:gd name="connsiteX62" fmla="*/ 1535305 w 2781300"/>
                        <a:gd name="connsiteY62" fmla="*/ 266902 h 1855788"/>
                        <a:gd name="connsiteX63" fmla="*/ 1540646 w 2781300"/>
                        <a:gd name="connsiteY63" fmla="*/ 269743 h 1855788"/>
                        <a:gd name="connsiteX64" fmla="*/ 1620474 w 2781300"/>
                        <a:gd name="connsiteY64" fmla="*/ 263128 h 1855788"/>
                        <a:gd name="connsiteX65" fmla="*/ 1605204 w 2781300"/>
                        <a:gd name="connsiteY65" fmla="*/ 304079 h 1855788"/>
                        <a:gd name="connsiteX66" fmla="*/ 1757367 w 2781300"/>
                        <a:gd name="connsiteY66" fmla="*/ 311945 h 1855788"/>
                        <a:gd name="connsiteX67" fmla="*/ 1735914 w 2781300"/>
                        <a:gd name="connsiteY67" fmla="*/ 364629 h 1855788"/>
                        <a:gd name="connsiteX68" fmla="*/ 1808129 w 2781300"/>
                        <a:gd name="connsiteY68" fmla="*/ 359574 h 1855788"/>
                        <a:gd name="connsiteX69" fmla="*/ 1792112 w 2781300"/>
                        <a:gd name="connsiteY69" fmla="*/ 395862 h 1855788"/>
                        <a:gd name="connsiteX70" fmla="*/ 1908140 w 2781300"/>
                        <a:gd name="connsiteY70" fmla="*/ 388149 h 1855788"/>
                        <a:gd name="connsiteX71" fmla="*/ 1877411 w 2781300"/>
                        <a:gd name="connsiteY71" fmla="*/ 454261 h 1855788"/>
                        <a:gd name="connsiteX72" fmla="*/ 1882194 w 2781300"/>
                        <a:gd name="connsiteY72" fmla="*/ 456941 h 1855788"/>
                        <a:gd name="connsiteX73" fmla="*/ 1972435 w 2781300"/>
                        <a:gd name="connsiteY73" fmla="*/ 451649 h 1855788"/>
                        <a:gd name="connsiteX74" fmla="*/ 1949751 w 2781300"/>
                        <a:gd name="connsiteY74" fmla="*/ 494699 h 1855788"/>
                        <a:gd name="connsiteX75" fmla="*/ 2100242 w 2781300"/>
                        <a:gd name="connsiteY75" fmla="*/ 524674 h 1855788"/>
                        <a:gd name="connsiteX76" fmla="*/ 2080914 w 2781300"/>
                        <a:gd name="connsiteY76" fmla="*/ 567549 h 1855788"/>
                        <a:gd name="connsiteX77" fmla="*/ 2203928 w 2781300"/>
                        <a:gd name="connsiteY77" fmla="*/ 576262 h 1855788"/>
                        <a:gd name="connsiteX78" fmla="*/ 2180042 w 2781300"/>
                        <a:gd name="connsiteY78" fmla="*/ 622605 h 1855788"/>
                        <a:gd name="connsiteX79" fmla="*/ 2346339 w 2781300"/>
                        <a:gd name="connsiteY79" fmla="*/ 631032 h 1855788"/>
                        <a:gd name="connsiteX80" fmla="*/ 2319231 w 2781300"/>
                        <a:gd name="connsiteY80" fmla="*/ 696341 h 1855788"/>
                        <a:gd name="connsiteX81" fmla="*/ 2438404 w 2781300"/>
                        <a:gd name="connsiteY81" fmla="*/ 707232 h 1855788"/>
                        <a:gd name="connsiteX82" fmla="*/ 2416227 w 2781300"/>
                        <a:gd name="connsiteY82" fmla="*/ 746374 h 1855788"/>
                        <a:gd name="connsiteX83" fmla="*/ 2548297 w 2781300"/>
                        <a:gd name="connsiteY83" fmla="*/ 747713 h 1855788"/>
                        <a:gd name="connsiteX84" fmla="*/ 2513846 w 2781300"/>
                        <a:gd name="connsiteY84" fmla="*/ 796728 h 1855788"/>
                        <a:gd name="connsiteX85" fmla="*/ 2660245 w 2781300"/>
                        <a:gd name="connsiteY85" fmla="*/ 795338 h 1855788"/>
                        <a:gd name="connsiteX86" fmla="*/ 2629833 w 2781300"/>
                        <a:gd name="connsiteY86" fmla="*/ 852351 h 1855788"/>
                        <a:gd name="connsiteX87" fmla="*/ 2710659 w 2781300"/>
                        <a:gd name="connsiteY87" fmla="*/ 852487 h 1855788"/>
                        <a:gd name="connsiteX88" fmla="*/ 2692412 w 2781300"/>
                        <a:gd name="connsiteY88" fmla="*/ 881266 h 1855788"/>
                        <a:gd name="connsiteX89" fmla="*/ 2781300 w 2781300"/>
                        <a:gd name="connsiteY8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260393 w 2781300"/>
                        <a:gd name="connsiteY52" fmla="*/ 123238 h 1855788"/>
                        <a:gd name="connsiteX53" fmla="*/ 1346173 w 2781300"/>
                        <a:gd name="connsiteY53" fmla="*/ 119062 h 1855788"/>
                        <a:gd name="connsiteX54" fmla="*/ 1332246 w 2781300"/>
                        <a:gd name="connsiteY54" fmla="*/ 162868 h 1855788"/>
                        <a:gd name="connsiteX55" fmla="*/ 1344564 w 2781300"/>
                        <a:gd name="connsiteY55" fmla="*/ 161141 h 1855788"/>
                        <a:gd name="connsiteX56" fmla="*/ 1430344 w 2781300"/>
                        <a:gd name="connsiteY56" fmla="*/ 157162 h 1855788"/>
                        <a:gd name="connsiteX57" fmla="*/ 1413731 w 2781300"/>
                        <a:gd name="connsiteY57" fmla="*/ 206956 h 1855788"/>
                        <a:gd name="connsiteX58" fmla="*/ 1421485 w 2781300"/>
                        <a:gd name="connsiteY58" fmla="*/ 210624 h 1855788"/>
                        <a:gd name="connsiteX59" fmla="*/ 1473151 w 2781300"/>
                        <a:gd name="connsiteY59" fmla="*/ 203783 h 1855788"/>
                        <a:gd name="connsiteX60" fmla="*/ 1558931 w 2781300"/>
                        <a:gd name="connsiteY60" fmla="*/ 200025 h 1855788"/>
                        <a:gd name="connsiteX61" fmla="*/ 1535305 w 2781300"/>
                        <a:gd name="connsiteY61" fmla="*/ 266902 h 1855788"/>
                        <a:gd name="connsiteX62" fmla="*/ 1540646 w 2781300"/>
                        <a:gd name="connsiteY62" fmla="*/ 269743 h 1855788"/>
                        <a:gd name="connsiteX63" fmla="*/ 1620474 w 2781300"/>
                        <a:gd name="connsiteY63" fmla="*/ 263128 h 1855788"/>
                        <a:gd name="connsiteX64" fmla="*/ 1605204 w 2781300"/>
                        <a:gd name="connsiteY64" fmla="*/ 304079 h 1855788"/>
                        <a:gd name="connsiteX65" fmla="*/ 1757367 w 2781300"/>
                        <a:gd name="connsiteY65" fmla="*/ 311945 h 1855788"/>
                        <a:gd name="connsiteX66" fmla="*/ 1735914 w 2781300"/>
                        <a:gd name="connsiteY66" fmla="*/ 364629 h 1855788"/>
                        <a:gd name="connsiteX67" fmla="*/ 1808129 w 2781300"/>
                        <a:gd name="connsiteY67" fmla="*/ 359574 h 1855788"/>
                        <a:gd name="connsiteX68" fmla="*/ 1792112 w 2781300"/>
                        <a:gd name="connsiteY68" fmla="*/ 395862 h 1855788"/>
                        <a:gd name="connsiteX69" fmla="*/ 1908140 w 2781300"/>
                        <a:gd name="connsiteY69" fmla="*/ 388149 h 1855788"/>
                        <a:gd name="connsiteX70" fmla="*/ 1877411 w 2781300"/>
                        <a:gd name="connsiteY70" fmla="*/ 454261 h 1855788"/>
                        <a:gd name="connsiteX71" fmla="*/ 1882194 w 2781300"/>
                        <a:gd name="connsiteY71" fmla="*/ 456941 h 1855788"/>
                        <a:gd name="connsiteX72" fmla="*/ 1972435 w 2781300"/>
                        <a:gd name="connsiteY72" fmla="*/ 451649 h 1855788"/>
                        <a:gd name="connsiteX73" fmla="*/ 1949751 w 2781300"/>
                        <a:gd name="connsiteY73" fmla="*/ 494699 h 1855788"/>
                        <a:gd name="connsiteX74" fmla="*/ 2100242 w 2781300"/>
                        <a:gd name="connsiteY74" fmla="*/ 524674 h 1855788"/>
                        <a:gd name="connsiteX75" fmla="*/ 2080914 w 2781300"/>
                        <a:gd name="connsiteY75" fmla="*/ 567549 h 1855788"/>
                        <a:gd name="connsiteX76" fmla="*/ 2203928 w 2781300"/>
                        <a:gd name="connsiteY76" fmla="*/ 576262 h 1855788"/>
                        <a:gd name="connsiteX77" fmla="*/ 2180042 w 2781300"/>
                        <a:gd name="connsiteY77" fmla="*/ 622605 h 1855788"/>
                        <a:gd name="connsiteX78" fmla="*/ 2346339 w 2781300"/>
                        <a:gd name="connsiteY78" fmla="*/ 631032 h 1855788"/>
                        <a:gd name="connsiteX79" fmla="*/ 2319231 w 2781300"/>
                        <a:gd name="connsiteY79" fmla="*/ 696341 h 1855788"/>
                        <a:gd name="connsiteX80" fmla="*/ 2438404 w 2781300"/>
                        <a:gd name="connsiteY80" fmla="*/ 707232 h 1855788"/>
                        <a:gd name="connsiteX81" fmla="*/ 2416227 w 2781300"/>
                        <a:gd name="connsiteY81" fmla="*/ 746374 h 1855788"/>
                        <a:gd name="connsiteX82" fmla="*/ 2548297 w 2781300"/>
                        <a:gd name="connsiteY82" fmla="*/ 747713 h 1855788"/>
                        <a:gd name="connsiteX83" fmla="*/ 2513846 w 2781300"/>
                        <a:gd name="connsiteY83" fmla="*/ 796728 h 1855788"/>
                        <a:gd name="connsiteX84" fmla="*/ 2660245 w 2781300"/>
                        <a:gd name="connsiteY84" fmla="*/ 795338 h 1855788"/>
                        <a:gd name="connsiteX85" fmla="*/ 2629833 w 2781300"/>
                        <a:gd name="connsiteY85" fmla="*/ 852351 h 1855788"/>
                        <a:gd name="connsiteX86" fmla="*/ 2710659 w 2781300"/>
                        <a:gd name="connsiteY86" fmla="*/ 852487 h 1855788"/>
                        <a:gd name="connsiteX87" fmla="*/ 2692412 w 2781300"/>
                        <a:gd name="connsiteY87" fmla="*/ 881266 h 1855788"/>
                        <a:gd name="connsiteX88" fmla="*/ 2781300 w 2781300"/>
                        <a:gd name="connsiteY88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344564 w 2781300"/>
                        <a:gd name="connsiteY54" fmla="*/ 161141 h 1855788"/>
                        <a:gd name="connsiteX55" fmla="*/ 1430344 w 2781300"/>
                        <a:gd name="connsiteY55" fmla="*/ 157162 h 1855788"/>
                        <a:gd name="connsiteX56" fmla="*/ 1413731 w 2781300"/>
                        <a:gd name="connsiteY56" fmla="*/ 206956 h 1855788"/>
                        <a:gd name="connsiteX57" fmla="*/ 1421485 w 2781300"/>
                        <a:gd name="connsiteY57" fmla="*/ 210624 h 1855788"/>
                        <a:gd name="connsiteX58" fmla="*/ 1473151 w 2781300"/>
                        <a:gd name="connsiteY58" fmla="*/ 203783 h 1855788"/>
                        <a:gd name="connsiteX59" fmla="*/ 1558931 w 2781300"/>
                        <a:gd name="connsiteY59" fmla="*/ 200025 h 1855788"/>
                        <a:gd name="connsiteX60" fmla="*/ 1535305 w 2781300"/>
                        <a:gd name="connsiteY60" fmla="*/ 266902 h 1855788"/>
                        <a:gd name="connsiteX61" fmla="*/ 1540646 w 2781300"/>
                        <a:gd name="connsiteY61" fmla="*/ 269743 h 1855788"/>
                        <a:gd name="connsiteX62" fmla="*/ 1620474 w 2781300"/>
                        <a:gd name="connsiteY62" fmla="*/ 263128 h 1855788"/>
                        <a:gd name="connsiteX63" fmla="*/ 1605204 w 2781300"/>
                        <a:gd name="connsiteY63" fmla="*/ 304079 h 1855788"/>
                        <a:gd name="connsiteX64" fmla="*/ 1757367 w 2781300"/>
                        <a:gd name="connsiteY64" fmla="*/ 311945 h 1855788"/>
                        <a:gd name="connsiteX65" fmla="*/ 1735914 w 2781300"/>
                        <a:gd name="connsiteY65" fmla="*/ 364629 h 1855788"/>
                        <a:gd name="connsiteX66" fmla="*/ 1808129 w 2781300"/>
                        <a:gd name="connsiteY66" fmla="*/ 359574 h 1855788"/>
                        <a:gd name="connsiteX67" fmla="*/ 1792112 w 2781300"/>
                        <a:gd name="connsiteY67" fmla="*/ 395862 h 1855788"/>
                        <a:gd name="connsiteX68" fmla="*/ 1908140 w 2781300"/>
                        <a:gd name="connsiteY68" fmla="*/ 388149 h 1855788"/>
                        <a:gd name="connsiteX69" fmla="*/ 1877411 w 2781300"/>
                        <a:gd name="connsiteY69" fmla="*/ 454261 h 1855788"/>
                        <a:gd name="connsiteX70" fmla="*/ 1882194 w 2781300"/>
                        <a:gd name="connsiteY70" fmla="*/ 456941 h 1855788"/>
                        <a:gd name="connsiteX71" fmla="*/ 1972435 w 2781300"/>
                        <a:gd name="connsiteY71" fmla="*/ 451649 h 1855788"/>
                        <a:gd name="connsiteX72" fmla="*/ 1949751 w 2781300"/>
                        <a:gd name="connsiteY72" fmla="*/ 494699 h 1855788"/>
                        <a:gd name="connsiteX73" fmla="*/ 2100242 w 2781300"/>
                        <a:gd name="connsiteY73" fmla="*/ 524674 h 1855788"/>
                        <a:gd name="connsiteX74" fmla="*/ 2080914 w 2781300"/>
                        <a:gd name="connsiteY74" fmla="*/ 567549 h 1855788"/>
                        <a:gd name="connsiteX75" fmla="*/ 2203928 w 2781300"/>
                        <a:gd name="connsiteY75" fmla="*/ 576262 h 1855788"/>
                        <a:gd name="connsiteX76" fmla="*/ 2180042 w 2781300"/>
                        <a:gd name="connsiteY76" fmla="*/ 622605 h 1855788"/>
                        <a:gd name="connsiteX77" fmla="*/ 2346339 w 2781300"/>
                        <a:gd name="connsiteY77" fmla="*/ 631032 h 1855788"/>
                        <a:gd name="connsiteX78" fmla="*/ 2319231 w 2781300"/>
                        <a:gd name="connsiteY78" fmla="*/ 696341 h 1855788"/>
                        <a:gd name="connsiteX79" fmla="*/ 2438404 w 2781300"/>
                        <a:gd name="connsiteY79" fmla="*/ 707232 h 1855788"/>
                        <a:gd name="connsiteX80" fmla="*/ 2416227 w 2781300"/>
                        <a:gd name="connsiteY80" fmla="*/ 746374 h 1855788"/>
                        <a:gd name="connsiteX81" fmla="*/ 2548297 w 2781300"/>
                        <a:gd name="connsiteY81" fmla="*/ 747713 h 1855788"/>
                        <a:gd name="connsiteX82" fmla="*/ 2513846 w 2781300"/>
                        <a:gd name="connsiteY82" fmla="*/ 796728 h 1855788"/>
                        <a:gd name="connsiteX83" fmla="*/ 2660245 w 2781300"/>
                        <a:gd name="connsiteY83" fmla="*/ 795338 h 1855788"/>
                        <a:gd name="connsiteX84" fmla="*/ 2629833 w 2781300"/>
                        <a:gd name="connsiteY84" fmla="*/ 852351 h 1855788"/>
                        <a:gd name="connsiteX85" fmla="*/ 2710659 w 2781300"/>
                        <a:gd name="connsiteY85" fmla="*/ 852487 h 1855788"/>
                        <a:gd name="connsiteX86" fmla="*/ 2692412 w 2781300"/>
                        <a:gd name="connsiteY86" fmla="*/ 881266 h 1855788"/>
                        <a:gd name="connsiteX87" fmla="*/ 2781300 w 2781300"/>
                        <a:gd name="connsiteY87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473151 w 2781300"/>
                        <a:gd name="connsiteY57" fmla="*/ 203783 h 1855788"/>
                        <a:gd name="connsiteX58" fmla="*/ 1558931 w 2781300"/>
                        <a:gd name="connsiteY58" fmla="*/ 200025 h 1855788"/>
                        <a:gd name="connsiteX59" fmla="*/ 1535305 w 2781300"/>
                        <a:gd name="connsiteY59" fmla="*/ 266902 h 1855788"/>
                        <a:gd name="connsiteX60" fmla="*/ 1540646 w 2781300"/>
                        <a:gd name="connsiteY60" fmla="*/ 269743 h 1855788"/>
                        <a:gd name="connsiteX61" fmla="*/ 1620474 w 2781300"/>
                        <a:gd name="connsiteY61" fmla="*/ 263128 h 1855788"/>
                        <a:gd name="connsiteX62" fmla="*/ 1605204 w 2781300"/>
                        <a:gd name="connsiteY62" fmla="*/ 304079 h 1855788"/>
                        <a:gd name="connsiteX63" fmla="*/ 1757367 w 2781300"/>
                        <a:gd name="connsiteY63" fmla="*/ 311945 h 1855788"/>
                        <a:gd name="connsiteX64" fmla="*/ 1735914 w 2781300"/>
                        <a:gd name="connsiteY64" fmla="*/ 364629 h 1855788"/>
                        <a:gd name="connsiteX65" fmla="*/ 1808129 w 2781300"/>
                        <a:gd name="connsiteY65" fmla="*/ 359574 h 1855788"/>
                        <a:gd name="connsiteX66" fmla="*/ 1792112 w 2781300"/>
                        <a:gd name="connsiteY66" fmla="*/ 395862 h 1855788"/>
                        <a:gd name="connsiteX67" fmla="*/ 1908140 w 2781300"/>
                        <a:gd name="connsiteY67" fmla="*/ 388149 h 1855788"/>
                        <a:gd name="connsiteX68" fmla="*/ 1877411 w 2781300"/>
                        <a:gd name="connsiteY68" fmla="*/ 454261 h 1855788"/>
                        <a:gd name="connsiteX69" fmla="*/ 1882194 w 2781300"/>
                        <a:gd name="connsiteY69" fmla="*/ 456941 h 1855788"/>
                        <a:gd name="connsiteX70" fmla="*/ 1972435 w 2781300"/>
                        <a:gd name="connsiteY70" fmla="*/ 451649 h 1855788"/>
                        <a:gd name="connsiteX71" fmla="*/ 1949751 w 2781300"/>
                        <a:gd name="connsiteY71" fmla="*/ 494699 h 1855788"/>
                        <a:gd name="connsiteX72" fmla="*/ 2100242 w 2781300"/>
                        <a:gd name="connsiteY72" fmla="*/ 524674 h 1855788"/>
                        <a:gd name="connsiteX73" fmla="*/ 2080914 w 2781300"/>
                        <a:gd name="connsiteY73" fmla="*/ 567549 h 1855788"/>
                        <a:gd name="connsiteX74" fmla="*/ 2203928 w 2781300"/>
                        <a:gd name="connsiteY74" fmla="*/ 576262 h 1855788"/>
                        <a:gd name="connsiteX75" fmla="*/ 2180042 w 2781300"/>
                        <a:gd name="connsiteY75" fmla="*/ 622605 h 1855788"/>
                        <a:gd name="connsiteX76" fmla="*/ 2346339 w 2781300"/>
                        <a:gd name="connsiteY76" fmla="*/ 631032 h 1855788"/>
                        <a:gd name="connsiteX77" fmla="*/ 2319231 w 2781300"/>
                        <a:gd name="connsiteY77" fmla="*/ 696341 h 1855788"/>
                        <a:gd name="connsiteX78" fmla="*/ 2438404 w 2781300"/>
                        <a:gd name="connsiteY78" fmla="*/ 707232 h 1855788"/>
                        <a:gd name="connsiteX79" fmla="*/ 2416227 w 2781300"/>
                        <a:gd name="connsiteY79" fmla="*/ 746374 h 1855788"/>
                        <a:gd name="connsiteX80" fmla="*/ 2548297 w 2781300"/>
                        <a:gd name="connsiteY80" fmla="*/ 747713 h 1855788"/>
                        <a:gd name="connsiteX81" fmla="*/ 2513846 w 2781300"/>
                        <a:gd name="connsiteY81" fmla="*/ 796728 h 1855788"/>
                        <a:gd name="connsiteX82" fmla="*/ 2660245 w 2781300"/>
                        <a:gd name="connsiteY82" fmla="*/ 795338 h 1855788"/>
                        <a:gd name="connsiteX83" fmla="*/ 2629833 w 2781300"/>
                        <a:gd name="connsiteY83" fmla="*/ 852351 h 1855788"/>
                        <a:gd name="connsiteX84" fmla="*/ 2710659 w 2781300"/>
                        <a:gd name="connsiteY84" fmla="*/ 852487 h 1855788"/>
                        <a:gd name="connsiteX85" fmla="*/ 2692412 w 2781300"/>
                        <a:gd name="connsiteY85" fmla="*/ 881266 h 1855788"/>
                        <a:gd name="connsiteX86" fmla="*/ 2781300 w 2781300"/>
                        <a:gd name="connsiteY86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421485 w 2781300"/>
                        <a:gd name="connsiteY56" fmla="*/ 210624 h 1855788"/>
                        <a:gd name="connsiteX57" fmla="*/ 1558931 w 2781300"/>
                        <a:gd name="connsiteY57" fmla="*/ 200025 h 1855788"/>
                        <a:gd name="connsiteX58" fmla="*/ 1535305 w 2781300"/>
                        <a:gd name="connsiteY58" fmla="*/ 266902 h 1855788"/>
                        <a:gd name="connsiteX59" fmla="*/ 1540646 w 2781300"/>
                        <a:gd name="connsiteY59" fmla="*/ 269743 h 1855788"/>
                        <a:gd name="connsiteX60" fmla="*/ 1620474 w 2781300"/>
                        <a:gd name="connsiteY60" fmla="*/ 263128 h 1855788"/>
                        <a:gd name="connsiteX61" fmla="*/ 1605204 w 2781300"/>
                        <a:gd name="connsiteY61" fmla="*/ 304079 h 1855788"/>
                        <a:gd name="connsiteX62" fmla="*/ 1757367 w 2781300"/>
                        <a:gd name="connsiteY62" fmla="*/ 311945 h 1855788"/>
                        <a:gd name="connsiteX63" fmla="*/ 1735914 w 2781300"/>
                        <a:gd name="connsiteY63" fmla="*/ 364629 h 1855788"/>
                        <a:gd name="connsiteX64" fmla="*/ 1808129 w 2781300"/>
                        <a:gd name="connsiteY64" fmla="*/ 359574 h 1855788"/>
                        <a:gd name="connsiteX65" fmla="*/ 1792112 w 2781300"/>
                        <a:gd name="connsiteY65" fmla="*/ 395862 h 1855788"/>
                        <a:gd name="connsiteX66" fmla="*/ 1908140 w 2781300"/>
                        <a:gd name="connsiteY66" fmla="*/ 388149 h 1855788"/>
                        <a:gd name="connsiteX67" fmla="*/ 1877411 w 2781300"/>
                        <a:gd name="connsiteY67" fmla="*/ 454261 h 1855788"/>
                        <a:gd name="connsiteX68" fmla="*/ 1882194 w 2781300"/>
                        <a:gd name="connsiteY68" fmla="*/ 456941 h 1855788"/>
                        <a:gd name="connsiteX69" fmla="*/ 1972435 w 2781300"/>
                        <a:gd name="connsiteY69" fmla="*/ 451649 h 1855788"/>
                        <a:gd name="connsiteX70" fmla="*/ 1949751 w 2781300"/>
                        <a:gd name="connsiteY70" fmla="*/ 494699 h 1855788"/>
                        <a:gd name="connsiteX71" fmla="*/ 2100242 w 2781300"/>
                        <a:gd name="connsiteY71" fmla="*/ 524674 h 1855788"/>
                        <a:gd name="connsiteX72" fmla="*/ 2080914 w 2781300"/>
                        <a:gd name="connsiteY72" fmla="*/ 567549 h 1855788"/>
                        <a:gd name="connsiteX73" fmla="*/ 2203928 w 2781300"/>
                        <a:gd name="connsiteY73" fmla="*/ 576262 h 1855788"/>
                        <a:gd name="connsiteX74" fmla="*/ 2180042 w 2781300"/>
                        <a:gd name="connsiteY74" fmla="*/ 622605 h 1855788"/>
                        <a:gd name="connsiteX75" fmla="*/ 2346339 w 2781300"/>
                        <a:gd name="connsiteY75" fmla="*/ 631032 h 1855788"/>
                        <a:gd name="connsiteX76" fmla="*/ 2319231 w 2781300"/>
                        <a:gd name="connsiteY76" fmla="*/ 696341 h 1855788"/>
                        <a:gd name="connsiteX77" fmla="*/ 2438404 w 2781300"/>
                        <a:gd name="connsiteY77" fmla="*/ 707232 h 1855788"/>
                        <a:gd name="connsiteX78" fmla="*/ 2416227 w 2781300"/>
                        <a:gd name="connsiteY78" fmla="*/ 746374 h 1855788"/>
                        <a:gd name="connsiteX79" fmla="*/ 2548297 w 2781300"/>
                        <a:gd name="connsiteY79" fmla="*/ 747713 h 1855788"/>
                        <a:gd name="connsiteX80" fmla="*/ 2513846 w 2781300"/>
                        <a:gd name="connsiteY80" fmla="*/ 796728 h 1855788"/>
                        <a:gd name="connsiteX81" fmla="*/ 2660245 w 2781300"/>
                        <a:gd name="connsiteY81" fmla="*/ 795338 h 1855788"/>
                        <a:gd name="connsiteX82" fmla="*/ 2629833 w 2781300"/>
                        <a:gd name="connsiteY82" fmla="*/ 852351 h 1855788"/>
                        <a:gd name="connsiteX83" fmla="*/ 2710659 w 2781300"/>
                        <a:gd name="connsiteY83" fmla="*/ 852487 h 1855788"/>
                        <a:gd name="connsiteX84" fmla="*/ 2692412 w 2781300"/>
                        <a:gd name="connsiteY84" fmla="*/ 881266 h 1855788"/>
                        <a:gd name="connsiteX85" fmla="*/ 2781300 w 2781300"/>
                        <a:gd name="connsiteY85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540646 w 2781300"/>
                        <a:gd name="connsiteY58" fmla="*/ 269743 h 1855788"/>
                        <a:gd name="connsiteX59" fmla="*/ 1620474 w 2781300"/>
                        <a:gd name="connsiteY59" fmla="*/ 263128 h 1855788"/>
                        <a:gd name="connsiteX60" fmla="*/ 1605204 w 2781300"/>
                        <a:gd name="connsiteY60" fmla="*/ 304079 h 1855788"/>
                        <a:gd name="connsiteX61" fmla="*/ 1757367 w 2781300"/>
                        <a:gd name="connsiteY61" fmla="*/ 311945 h 1855788"/>
                        <a:gd name="connsiteX62" fmla="*/ 1735914 w 2781300"/>
                        <a:gd name="connsiteY62" fmla="*/ 364629 h 1855788"/>
                        <a:gd name="connsiteX63" fmla="*/ 1808129 w 2781300"/>
                        <a:gd name="connsiteY63" fmla="*/ 359574 h 1855788"/>
                        <a:gd name="connsiteX64" fmla="*/ 1792112 w 2781300"/>
                        <a:gd name="connsiteY64" fmla="*/ 395862 h 1855788"/>
                        <a:gd name="connsiteX65" fmla="*/ 1908140 w 2781300"/>
                        <a:gd name="connsiteY65" fmla="*/ 388149 h 1855788"/>
                        <a:gd name="connsiteX66" fmla="*/ 1877411 w 2781300"/>
                        <a:gd name="connsiteY66" fmla="*/ 454261 h 1855788"/>
                        <a:gd name="connsiteX67" fmla="*/ 1882194 w 2781300"/>
                        <a:gd name="connsiteY67" fmla="*/ 456941 h 1855788"/>
                        <a:gd name="connsiteX68" fmla="*/ 1972435 w 2781300"/>
                        <a:gd name="connsiteY68" fmla="*/ 451649 h 1855788"/>
                        <a:gd name="connsiteX69" fmla="*/ 1949751 w 2781300"/>
                        <a:gd name="connsiteY69" fmla="*/ 494699 h 1855788"/>
                        <a:gd name="connsiteX70" fmla="*/ 2100242 w 2781300"/>
                        <a:gd name="connsiteY70" fmla="*/ 524674 h 1855788"/>
                        <a:gd name="connsiteX71" fmla="*/ 2080914 w 2781300"/>
                        <a:gd name="connsiteY71" fmla="*/ 567549 h 1855788"/>
                        <a:gd name="connsiteX72" fmla="*/ 2203928 w 2781300"/>
                        <a:gd name="connsiteY72" fmla="*/ 576262 h 1855788"/>
                        <a:gd name="connsiteX73" fmla="*/ 2180042 w 2781300"/>
                        <a:gd name="connsiteY73" fmla="*/ 622605 h 1855788"/>
                        <a:gd name="connsiteX74" fmla="*/ 2346339 w 2781300"/>
                        <a:gd name="connsiteY74" fmla="*/ 631032 h 1855788"/>
                        <a:gd name="connsiteX75" fmla="*/ 2319231 w 2781300"/>
                        <a:gd name="connsiteY75" fmla="*/ 696341 h 1855788"/>
                        <a:gd name="connsiteX76" fmla="*/ 2438404 w 2781300"/>
                        <a:gd name="connsiteY76" fmla="*/ 707232 h 1855788"/>
                        <a:gd name="connsiteX77" fmla="*/ 2416227 w 2781300"/>
                        <a:gd name="connsiteY77" fmla="*/ 746374 h 1855788"/>
                        <a:gd name="connsiteX78" fmla="*/ 2548297 w 2781300"/>
                        <a:gd name="connsiteY78" fmla="*/ 747713 h 1855788"/>
                        <a:gd name="connsiteX79" fmla="*/ 2513846 w 2781300"/>
                        <a:gd name="connsiteY79" fmla="*/ 796728 h 1855788"/>
                        <a:gd name="connsiteX80" fmla="*/ 2660245 w 2781300"/>
                        <a:gd name="connsiteY80" fmla="*/ 795338 h 1855788"/>
                        <a:gd name="connsiteX81" fmla="*/ 2629833 w 2781300"/>
                        <a:gd name="connsiteY81" fmla="*/ 852351 h 1855788"/>
                        <a:gd name="connsiteX82" fmla="*/ 2710659 w 2781300"/>
                        <a:gd name="connsiteY82" fmla="*/ 852487 h 1855788"/>
                        <a:gd name="connsiteX83" fmla="*/ 2692412 w 2781300"/>
                        <a:gd name="connsiteY83" fmla="*/ 881266 h 1855788"/>
                        <a:gd name="connsiteX84" fmla="*/ 2781300 w 2781300"/>
                        <a:gd name="connsiteY84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882194 w 2781300"/>
                        <a:gd name="connsiteY66" fmla="*/ 456941 h 1855788"/>
                        <a:gd name="connsiteX67" fmla="*/ 1972435 w 2781300"/>
                        <a:gd name="connsiteY67" fmla="*/ 451649 h 1855788"/>
                        <a:gd name="connsiteX68" fmla="*/ 1949751 w 2781300"/>
                        <a:gd name="connsiteY68" fmla="*/ 494699 h 1855788"/>
                        <a:gd name="connsiteX69" fmla="*/ 2100242 w 2781300"/>
                        <a:gd name="connsiteY69" fmla="*/ 524674 h 1855788"/>
                        <a:gd name="connsiteX70" fmla="*/ 2080914 w 2781300"/>
                        <a:gd name="connsiteY70" fmla="*/ 567549 h 1855788"/>
                        <a:gd name="connsiteX71" fmla="*/ 2203928 w 2781300"/>
                        <a:gd name="connsiteY71" fmla="*/ 576262 h 1855788"/>
                        <a:gd name="connsiteX72" fmla="*/ 2180042 w 2781300"/>
                        <a:gd name="connsiteY72" fmla="*/ 622605 h 1855788"/>
                        <a:gd name="connsiteX73" fmla="*/ 2346339 w 2781300"/>
                        <a:gd name="connsiteY73" fmla="*/ 631032 h 1855788"/>
                        <a:gd name="connsiteX74" fmla="*/ 2319231 w 2781300"/>
                        <a:gd name="connsiteY74" fmla="*/ 696341 h 1855788"/>
                        <a:gd name="connsiteX75" fmla="*/ 2438404 w 2781300"/>
                        <a:gd name="connsiteY75" fmla="*/ 707232 h 1855788"/>
                        <a:gd name="connsiteX76" fmla="*/ 2416227 w 2781300"/>
                        <a:gd name="connsiteY76" fmla="*/ 746374 h 1855788"/>
                        <a:gd name="connsiteX77" fmla="*/ 2548297 w 2781300"/>
                        <a:gd name="connsiteY77" fmla="*/ 747713 h 1855788"/>
                        <a:gd name="connsiteX78" fmla="*/ 2513846 w 2781300"/>
                        <a:gd name="connsiteY78" fmla="*/ 796728 h 1855788"/>
                        <a:gd name="connsiteX79" fmla="*/ 2660245 w 2781300"/>
                        <a:gd name="connsiteY79" fmla="*/ 795338 h 1855788"/>
                        <a:gd name="connsiteX80" fmla="*/ 2629833 w 2781300"/>
                        <a:gd name="connsiteY80" fmla="*/ 852351 h 1855788"/>
                        <a:gd name="connsiteX81" fmla="*/ 2710659 w 2781300"/>
                        <a:gd name="connsiteY81" fmla="*/ 852487 h 1855788"/>
                        <a:gd name="connsiteX82" fmla="*/ 2692412 w 2781300"/>
                        <a:gd name="connsiteY82" fmla="*/ 881266 h 1855788"/>
                        <a:gd name="connsiteX83" fmla="*/ 2781300 w 2781300"/>
                        <a:gd name="connsiteY83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997790 w 2781300"/>
                        <a:gd name="connsiteY37" fmla="*/ 1815797 h 1855788"/>
                        <a:gd name="connsiteX38" fmla="*/ 1008873 w 2781300"/>
                        <a:gd name="connsiteY38" fmla="*/ 1855788 h 1855788"/>
                        <a:gd name="connsiteX39" fmla="*/ 839790 w 2781300"/>
                        <a:gd name="connsiteY39" fmla="*/ 1836937 h 1855788"/>
                        <a:gd name="connsiteX40" fmla="*/ 821133 w 2781300"/>
                        <a:gd name="connsiteY40" fmla="*/ 1831631 h 1855788"/>
                        <a:gd name="connsiteX41" fmla="*/ 775540 w 2781300"/>
                        <a:gd name="connsiteY41" fmla="*/ 1828957 h 1855788"/>
                        <a:gd name="connsiteX42" fmla="*/ 0 w 2781300"/>
                        <a:gd name="connsiteY42" fmla="*/ 941388 h 1855788"/>
                        <a:gd name="connsiteX43" fmla="*/ 626400 w 2781300"/>
                        <a:gd name="connsiteY43" fmla="*/ 93223 h 1855788"/>
                        <a:gd name="connsiteX44" fmla="*/ 667074 w 2781300"/>
                        <a:gd name="connsiteY44" fmla="*/ 81034 h 1855788"/>
                        <a:gd name="connsiteX45" fmla="*/ 682305 w 2781300"/>
                        <a:gd name="connsiteY45" fmla="*/ 72919 h 1855788"/>
                        <a:gd name="connsiteX46" fmla="*/ 1008873 w 2781300"/>
                        <a:gd name="connsiteY46" fmla="*/ 0 h 1855788"/>
                        <a:gd name="connsiteX47" fmla="*/ 997186 w 2781300"/>
                        <a:gd name="connsiteY47" fmla="*/ 42173 h 1855788"/>
                        <a:gd name="connsiteX48" fmla="*/ 1108885 w 2781300"/>
                        <a:gd name="connsiteY48" fmla="*/ 33337 h 1855788"/>
                        <a:gd name="connsiteX49" fmla="*/ 1097623 w 2781300"/>
                        <a:gd name="connsiteY49" fmla="*/ 72518 h 1855788"/>
                        <a:gd name="connsiteX50" fmla="*/ 1222348 w 2781300"/>
                        <a:gd name="connsiteY50" fmla="*/ 61912 h 1855788"/>
                        <a:gd name="connsiteX51" fmla="*/ 1206030 w 2781300"/>
                        <a:gd name="connsiteY51" fmla="*/ 116866 h 1855788"/>
                        <a:gd name="connsiteX52" fmla="*/ 1346173 w 2781300"/>
                        <a:gd name="connsiteY52" fmla="*/ 119062 h 1855788"/>
                        <a:gd name="connsiteX53" fmla="*/ 1332246 w 2781300"/>
                        <a:gd name="connsiteY53" fmla="*/ 162868 h 1855788"/>
                        <a:gd name="connsiteX54" fmla="*/ 1430344 w 2781300"/>
                        <a:gd name="connsiteY54" fmla="*/ 157162 h 1855788"/>
                        <a:gd name="connsiteX55" fmla="*/ 1413731 w 2781300"/>
                        <a:gd name="connsiteY55" fmla="*/ 206956 h 1855788"/>
                        <a:gd name="connsiteX56" fmla="*/ 1558931 w 2781300"/>
                        <a:gd name="connsiteY56" fmla="*/ 200025 h 1855788"/>
                        <a:gd name="connsiteX57" fmla="*/ 1535305 w 2781300"/>
                        <a:gd name="connsiteY57" fmla="*/ 266902 h 1855788"/>
                        <a:gd name="connsiteX58" fmla="*/ 1620474 w 2781300"/>
                        <a:gd name="connsiteY58" fmla="*/ 263128 h 1855788"/>
                        <a:gd name="connsiteX59" fmla="*/ 1605204 w 2781300"/>
                        <a:gd name="connsiteY59" fmla="*/ 304079 h 1855788"/>
                        <a:gd name="connsiteX60" fmla="*/ 1757367 w 2781300"/>
                        <a:gd name="connsiteY60" fmla="*/ 311945 h 1855788"/>
                        <a:gd name="connsiteX61" fmla="*/ 1735914 w 2781300"/>
                        <a:gd name="connsiteY61" fmla="*/ 364629 h 1855788"/>
                        <a:gd name="connsiteX62" fmla="*/ 1808129 w 2781300"/>
                        <a:gd name="connsiteY62" fmla="*/ 359574 h 1855788"/>
                        <a:gd name="connsiteX63" fmla="*/ 1792112 w 2781300"/>
                        <a:gd name="connsiteY63" fmla="*/ 395862 h 1855788"/>
                        <a:gd name="connsiteX64" fmla="*/ 1908140 w 2781300"/>
                        <a:gd name="connsiteY64" fmla="*/ 388149 h 1855788"/>
                        <a:gd name="connsiteX65" fmla="*/ 1877411 w 2781300"/>
                        <a:gd name="connsiteY65" fmla="*/ 454261 h 1855788"/>
                        <a:gd name="connsiteX66" fmla="*/ 1972435 w 2781300"/>
                        <a:gd name="connsiteY66" fmla="*/ 451649 h 1855788"/>
                        <a:gd name="connsiteX67" fmla="*/ 1949751 w 2781300"/>
                        <a:gd name="connsiteY67" fmla="*/ 494699 h 1855788"/>
                        <a:gd name="connsiteX68" fmla="*/ 2100242 w 2781300"/>
                        <a:gd name="connsiteY68" fmla="*/ 524674 h 1855788"/>
                        <a:gd name="connsiteX69" fmla="*/ 2080914 w 2781300"/>
                        <a:gd name="connsiteY69" fmla="*/ 567549 h 1855788"/>
                        <a:gd name="connsiteX70" fmla="*/ 2203928 w 2781300"/>
                        <a:gd name="connsiteY70" fmla="*/ 576262 h 1855788"/>
                        <a:gd name="connsiteX71" fmla="*/ 2180042 w 2781300"/>
                        <a:gd name="connsiteY71" fmla="*/ 622605 h 1855788"/>
                        <a:gd name="connsiteX72" fmla="*/ 2346339 w 2781300"/>
                        <a:gd name="connsiteY72" fmla="*/ 631032 h 1855788"/>
                        <a:gd name="connsiteX73" fmla="*/ 2319231 w 2781300"/>
                        <a:gd name="connsiteY73" fmla="*/ 696341 h 1855788"/>
                        <a:gd name="connsiteX74" fmla="*/ 2438404 w 2781300"/>
                        <a:gd name="connsiteY74" fmla="*/ 707232 h 1855788"/>
                        <a:gd name="connsiteX75" fmla="*/ 2416227 w 2781300"/>
                        <a:gd name="connsiteY75" fmla="*/ 746374 h 1855788"/>
                        <a:gd name="connsiteX76" fmla="*/ 2548297 w 2781300"/>
                        <a:gd name="connsiteY76" fmla="*/ 747713 h 1855788"/>
                        <a:gd name="connsiteX77" fmla="*/ 2513846 w 2781300"/>
                        <a:gd name="connsiteY77" fmla="*/ 796728 h 1855788"/>
                        <a:gd name="connsiteX78" fmla="*/ 2660245 w 2781300"/>
                        <a:gd name="connsiteY78" fmla="*/ 795338 h 1855788"/>
                        <a:gd name="connsiteX79" fmla="*/ 2629833 w 2781300"/>
                        <a:gd name="connsiteY79" fmla="*/ 852351 h 1855788"/>
                        <a:gd name="connsiteX80" fmla="*/ 2710659 w 2781300"/>
                        <a:gd name="connsiteY80" fmla="*/ 852487 h 1855788"/>
                        <a:gd name="connsiteX81" fmla="*/ 2692412 w 2781300"/>
                        <a:gd name="connsiteY81" fmla="*/ 881266 h 1855788"/>
                        <a:gd name="connsiteX82" fmla="*/ 2781300 w 2781300"/>
                        <a:gd name="connsiteY82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821133 w 2781300"/>
                        <a:gd name="connsiteY39" fmla="*/ 1831631 h 1855788"/>
                        <a:gd name="connsiteX40" fmla="*/ 775540 w 2781300"/>
                        <a:gd name="connsiteY40" fmla="*/ 1828957 h 1855788"/>
                        <a:gd name="connsiteX41" fmla="*/ 0 w 2781300"/>
                        <a:gd name="connsiteY41" fmla="*/ 941388 h 1855788"/>
                        <a:gd name="connsiteX42" fmla="*/ 626400 w 2781300"/>
                        <a:gd name="connsiteY42" fmla="*/ 93223 h 1855788"/>
                        <a:gd name="connsiteX43" fmla="*/ 667074 w 2781300"/>
                        <a:gd name="connsiteY43" fmla="*/ 81034 h 1855788"/>
                        <a:gd name="connsiteX44" fmla="*/ 682305 w 2781300"/>
                        <a:gd name="connsiteY44" fmla="*/ 72919 h 1855788"/>
                        <a:gd name="connsiteX45" fmla="*/ 1008873 w 2781300"/>
                        <a:gd name="connsiteY45" fmla="*/ 0 h 1855788"/>
                        <a:gd name="connsiteX46" fmla="*/ 997186 w 2781300"/>
                        <a:gd name="connsiteY46" fmla="*/ 42173 h 1855788"/>
                        <a:gd name="connsiteX47" fmla="*/ 1108885 w 2781300"/>
                        <a:gd name="connsiteY47" fmla="*/ 33337 h 1855788"/>
                        <a:gd name="connsiteX48" fmla="*/ 1097623 w 2781300"/>
                        <a:gd name="connsiteY48" fmla="*/ 72518 h 1855788"/>
                        <a:gd name="connsiteX49" fmla="*/ 1222348 w 2781300"/>
                        <a:gd name="connsiteY49" fmla="*/ 61912 h 1855788"/>
                        <a:gd name="connsiteX50" fmla="*/ 1206030 w 2781300"/>
                        <a:gd name="connsiteY50" fmla="*/ 116866 h 1855788"/>
                        <a:gd name="connsiteX51" fmla="*/ 1346173 w 2781300"/>
                        <a:gd name="connsiteY51" fmla="*/ 119062 h 1855788"/>
                        <a:gd name="connsiteX52" fmla="*/ 1332246 w 2781300"/>
                        <a:gd name="connsiteY52" fmla="*/ 162868 h 1855788"/>
                        <a:gd name="connsiteX53" fmla="*/ 1430344 w 2781300"/>
                        <a:gd name="connsiteY53" fmla="*/ 157162 h 1855788"/>
                        <a:gd name="connsiteX54" fmla="*/ 1413731 w 2781300"/>
                        <a:gd name="connsiteY54" fmla="*/ 206956 h 1855788"/>
                        <a:gd name="connsiteX55" fmla="*/ 1558931 w 2781300"/>
                        <a:gd name="connsiteY55" fmla="*/ 200025 h 1855788"/>
                        <a:gd name="connsiteX56" fmla="*/ 1535305 w 2781300"/>
                        <a:gd name="connsiteY56" fmla="*/ 266902 h 1855788"/>
                        <a:gd name="connsiteX57" fmla="*/ 1620474 w 2781300"/>
                        <a:gd name="connsiteY57" fmla="*/ 263128 h 1855788"/>
                        <a:gd name="connsiteX58" fmla="*/ 1605204 w 2781300"/>
                        <a:gd name="connsiteY58" fmla="*/ 304079 h 1855788"/>
                        <a:gd name="connsiteX59" fmla="*/ 1757367 w 2781300"/>
                        <a:gd name="connsiteY59" fmla="*/ 311945 h 1855788"/>
                        <a:gd name="connsiteX60" fmla="*/ 1735914 w 2781300"/>
                        <a:gd name="connsiteY60" fmla="*/ 364629 h 1855788"/>
                        <a:gd name="connsiteX61" fmla="*/ 1808129 w 2781300"/>
                        <a:gd name="connsiteY61" fmla="*/ 359574 h 1855788"/>
                        <a:gd name="connsiteX62" fmla="*/ 1792112 w 2781300"/>
                        <a:gd name="connsiteY62" fmla="*/ 395862 h 1855788"/>
                        <a:gd name="connsiteX63" fmla="*/ 1908140 w 2781300"/>
                        <a:gd name="connsiteY63" fmla="*/ 388149 h 1855788"/>
                        <a:gd name="connsiteX64" fmla="*/ 1877411 w 2781300"/>
                        <a:gd name="connsiteY64" fmla="*/ 454261 h 1855788"/>
                        <a:gd name="connsiteX65" fmla="*/ 1972435 w 2781300"/>
                        <a:gd name="connsiteY65" fmla="*/ 451649 h 1855788"/>
                        <a:gd name="connsiteX66" fmla="*/ 1949751 w 2781300"/>
                        <a:gd name="connsiteY66" fmla="*/ 494699 h 1855788"/>
                        <a:gd name="connsiteX67" fmla="*/ 2100242 w 2781300"/>
                        <a:gd name="connsiteY67" fmla="*/ 524674 h 1855788"/>
                        <a:gd name="connsiteX68" fmla="*/ 2080914 w 2781300"/>
                        <a:gd name="connsiteY68" fmla="*/ 567549 h 1855788"/>
                        <a:gd name="connsiteX69" fmla="*/ 2203928 w 2781300"/>
                        <a:gd name="connsiteY69" fmla="*/ 576262 h 1855788"/>
                        <a:gd name="connsiteX70" fmla="*/ 2180042 w 2781300"/>
                        <a:gd name="connsiteY70" fmla="*/ 622605 h 1855788"/>
                        <a:gd name="connsiteX71" fmla="*/ 2346339 w 2781300"/>
                        <a:gd name="connsiteY71" fmla="*/ 631032 h 1855788"/>
                        <a:gd name="connsiteX72" fmla="*/ 2319231 w 2781300"/>
                        <a:gd name="connsiteY72" fmla="*/ 696341 h 1855788"/>
                        <a:gd name="connsiteX73" fmla="*/ 2438404 w 2781300"/>
                        <a:gd name="connsiteY73" fmla="*/ 707232 h 1855788"/>
                        <a:gd name="connsiteX74" fmla="*/ 2416227 w 2781300"/>
                        <a:gd name="connsiteY74" fmla="*/ 746374 h 1855788"/>
                        <a:gd name="connsiteX75" fmla="*/ 2548297 w 2781300"/>
                        <a:gd name="connsiteY75" fmla="*/ 747713 h 1855788"/>
                        <a:gd name="connsiteX76" fmla="*/ 2513846 w 2781300"/>
                        <a:gd name="connsiteY76" fmla="*/ 796728 h 1855788"/>
                        <a:gd name="connsiteX77" fmla="*/ 2660245 w 2781300"/>
                        <a:gd name="connsiteY77" fmla="*/ 795338 h 1855788"/>
                        <a:gd name="connsiteX78" fmla="*/ 2629833 w 2781300"/>
                        <a:gd name="connsiteY78" fmla="*/ 852351 h 1855788"/>
                        <a:gd name="connsiteX79" fmla="*/ 2710659 w 2781300"/>
                        <a:gd name="connsiteY79" fmla="*/ 852487 h 1855788"/>
                        <a:gd name="connsiteX80" fmla="*/ 2692412 w 2781300"/>
                        <a:gd name="connsiteY80" fmla="*/ 881266 h 1855788"/>
                        <a:gd name="connsiteX81" fmla="*/ 2781300 w 2781300"/>
                        <a:gd name="connsiteY81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67074 w 2781300"/>
                        <a:gd name="connsiteY42" fmla="*/ 81034 h 1855788"/>
                        <a:gd name="connsiteX43" fmla="*/ 682305 w 2781300"/>
                        <a:gd name="connsiteY43" fmla="*/ 72919 h 1855788"/>
                        <a:gd name="connsiteX44" fmla="*/ 1008873 w 2781300"/>
                        <a:gd name="connsiteY44" fmla="*/ 0 h 1855788"/>
                        <a:gd name="connsiteX45" fmla="*/ 997186 w 2781300"/>
                        <a:gd name="connsiteY45" fmla="*/ 42173 h 1855788"/>
                        <a:gd name="connsiteX46" fmla="*/ 1108885 w 2781300"/>
                        <a:gd name="connsiteY46" fmla="*/ 33337 h 1855788"/>
                        <a:gd name="connsiteX47" fmla="*/ 1097623 w 2781300"/>
                        <a:gd name="connsiteY47" fmla="*/ 72518 h 1855788"/>
                        <a:gd name="connsiteX48" fmla="*/ 1222348 w 2781300"/>
                        <a:gd name="connsiteY48" fmla="*/ 61912 h 1855788"/>
                        <a:gd name="connsiteX49" fmla="*/ 1206030 w 2781300"/>
                        <a:gd name="connsiteY49" fmla="*/ 116866 h 1855788"/>
                        <a:gd name="connsiteX50" fmla="*/ 1346173 w 2781300"/>
                        <a:gd name="connsiteY50" fmla="*/ 119062 h 1855788"/>
                        <a:gd name="connsiteX51" fmla="*/ 1332246 w 2781300"/>
                        <a:gd name="connsiteY51" fmla="*/ 162868 h 1855788"/>
                        <a:gd name="connsiteX52" fmla="*/ 1430344 w 2781300"/>
                        <a:gd name="connsiteY52" fmla="*/ 157162 h 1855788"/>
                        <a:gd name="connsiteX53" fmla="*/ 1413731 w 2781300"/>
                        <a:gd name="connsiteY53" fmla="*/ 206956 h 1855788"/>
                        <a:gd name="connsiteX54" fmla="*/ 1558931 w 2781300"/>
                        <a:gd name="connsiteY54" fmla="*/ 200025 h 1855788"/>
                        <a:gd name="connsiteX55" fmla="*/ 1535305 w 2781300"/>
                        <a:gd name="connsiteY55" fmla="*/ 266902 h 1855788"/>
                        <a:gd name="connsiteX56" fmla="*/ 1620474 w 2781300"/>
                        <a:gd name="connsiteY56" fmla="*/ 263128 h 1855788"/>
                        <a:gd name="connsiteX57" fmla="*/ 1605204 w 2781300"/>
                        <a:gd name="connsiteY57" fmla="*/ 304079 h 1855788"/>
                        <a:gd name="connsiteX58" fmla="*/ 1757367 w 2781300"/>
                        <a:gd name="connsiteY58" fmla="*/ 311945 h 1855788"/>
                        <a:gd name="connsiteX59" fmla="*/ 1735914 w 2781300"/>
                        <a:gd name="connsiteY59" fmla="*/ 364629 h 1855788"/>
                        <a:gd name="connsiteX60" fmla="*/ 1808129 w 2781300"/>
                        <a:gd name="connsiteY60" fmla="*/ 359574 h 1855788"/>
                        <a:gd name="connsiteX61" fmla="*/ 1792112 w 2781300"/>
                        <a:gd name="connsiteY61" fmla="*/ 395862 h 1855788"/>
                        <a:gd name="connsiteX62" fmla="*/ 1908140 w 2781300"/>
                        <a:gd name="connsiteY62" fmla="*/ 388149 h 1855788"/>
                        <a:gd name="connsiteX63" fmla="*/ 1877411 w 2781300"/>
                        <a:gd name="connsiteY63" fmla="*/ 454261 h 1855788"/>
                        <a:gd name="connsiteX64" fmla="*/ 1972435 w 2781300"/>
                        <a:gd name="connsiteY64" fmla="*/ 451649 h 1855788"/>
                        <a:gd name="connsiteX65" fmla="*/ 1949751 w 2781300"/>
                        <a:gd name="connsiteY65" fmla="*/ 494699 h 1855788"/>
                        <a:gd name="connsiteX66" fmla="*/ 2100242 w 2781300"/>
                        <a:gd name="connsiteY66" fmla="*/ 524674 h 1855788"/>
                        <a:gd name="connsiteX67" fmla="*/ 2080914 w 2781300"/>
                        <a:gd name="connsiteY67" fmla="*/ 567549 h 1855788"/>
                        <a:gd name="connsiteX68" fmla="*/ 2203928 w 2781300"/>
                        <a:gd name="connsiteY68" fmla="*/ 576262 h 1855788"/>
                        <a:gd name="connsiteX69" fmla="*/ 2180042 w 2781300"/>
                        <a:gd name="connsiteY69" fmla="*/ 622605 h 1855788"/>
                        <a:gd name="connsiteX70" fmla="*/ 2346339 w 2781300"/>
                        <a:gd name="connsiteY70" fmla="*/ 631032 h 1855788"/>
                        <a:gd name="connsiteX71" fmla="*/ 2319231 w 2781300"/>
                        <a:gd name="connsiteY71" fmla="*/ 696341 h 1855788"/>
                        <a:gd name="connsiteX72" fmla="*/ 2438404 w 2781300"/>
                        <a:gd name="connsiteY72" fmla="*/ 707232 h 1855788"/>
                        <a:gd name="connsiteX73" fmla="*/ 2416227 w 2781300"/>
                        <a:gd name="connsiteY73" fmla="*/ 746374 h 1855788"/>
                        <a:gd name="connsiteX74" fmla="*/ 2548297 w 2781300"/>
                        <a:gd name="connsiteY74" fmla="*/ 747713 h 1855788"/>
                        <a:gd name="connsiteX75" fmla="*/ 2513846 w 2781300"/>
                        <a:gd name="connsiteY75" fmla="*/ 796728 h 1855788"/>
                        <a:gd name="connsiteX76" fmla="*/ 2660245 w 2781300"/>
                        <a:gd name="connsiteY76" fmla="*/ 795338 h 1855788"/>
                        <a:gd name="connsiteX77" fmla="*/ 2629833 w 2781300"/>
                        <a:gd name="connsiteY77" fmla="*/ 852351 h 1855788"/>
                        <a:gd name="connsiteX78" fmla="*/ 2710659 w 2781300"/>
                        <a:gd name="connsiteY78" fmla="*/ 852487 h 1855788"/>
                        <a:gd name="connsiteX79" fmla="*/ 2692412 w 2781300"/>
                        <a:gd name="connsiteY79" fmla="*/ 881266 h 1855788"/>
                        <a:gd name="connsiteX80" fmla="*/ 2781300 w 2781300"/>
                        <a:gd name="connsiteY80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52019 w 2781300"/>
                        <a:gd name="connsiteY24" fmla="*/ 1533474 h 1855788"/>
                        <a:gd name="connsiteX25" fmla="*/ 1603174 w 2781300"/>
                        <a:gd name="connsiteY25" fmla="*/ 1559366 h 1855788"/>
                        <a:gd name="connsiteX26" fmla="*/ 1620474 w 2781300"/>
                        <a:gd name="connsiteY26" fmla="*/ 1605760 h 1855788"/>
                        <a:gd name="connsiteX27" fmla="*/ 1620474 w 2781300"/>
                        <a:gd name="connsiteY27" fmla="*/ 1605761 h 1855788"/>
                        <a:gd name="connsiteX28" fmla="*/ 1538878 w 2781300"/>
                        <a:gd name="connsiteY28" fmla="*/ 1599000 h 1855788"/>
                        <a:gd name="connsiteX29" fmla="*/ 1558931 w 2781300"/>
                        <a:gd name="connsiteY29" fmla="*/ 1655763 h 1855788"/>
                        <a:gd name="connsiteX30" fmla="*/ 1416069 w 2781300"/>
                        <a:gd name="connsiteY30" fmla="*/ 1655838 h 1855788"/>
                        <a:gd name="connsiteX31" fmla="*/ 1430344 w 2781300"/>
                        <a:gd name="connsiteY31" fmla="*/ 1698626 h 1855788"/>
                        <a:gd name="connsiteX32" fmla="*/ 1344564 w 2781300"/>
                        <a:gd name="connsiteY32" fmla="*/ 1694647 h 1855788"/>
                        <a:gd name="connsiteX33" fmla="*/ 1346173 w 2781300"/>
                        <a:gd name="connsiteY33" fmla="*/ 1736726 h 1855788"/>
                        <a:gd name="connsiteX34" fmla="*/ 1209062 w 2781300"/>
                        <a:gd name="connsiteY34" fmla="*/ 1749131 h 1855788"/>
                        <a:gd name="connsiteX35" fmla="*/ 1222348 w 2781300"/>
                        <a:gd name="connsiteY35" fmla="*/ 1793876 h 1855788"/>
                        <a:gd name="connsiteX36" fmla="*/ 1003642 w 2781300"/>
                        <a:gd name="connsiteY36" fmla="*/ 1814666 h 1855788"/>
                        <a:gd name="connsiteX37" fmla="*/ 1008873 w 2781300"/>
                        <a:gd name="connsiteY37" fmla="*/ 1855788 h 1855788"/>
                        <a:gd name="connsiteX38" fmla="*/ 839790 w 2781300"/>
                        <a:gd name="connsiteY38" fmla="*/ 1836937 h 1855788"/>
                        <a:gd name="connsiteX39" fmla="*/ 775540 w 2781300"/>
                        <a:gd name="connsiteY39" fmla="*/ 1828957 h 1855788"/>
                        <a:gd name="connsiteX40" fmla="*/ 0 w 2781300"/>
                        <a:gd name="connsiteY40" fmla="*/ 941388 h 1855788"/>
                        <a:gd name="connsiteX41" fmla="*/ 626400 w 2781300"/>
                        <a:gd name="connsiteY41" fmla="*/ 93223 h 1855788"/>
                        <a:gd name="connsiteX42" fmla="*/ 682305 w 2781300"/>
                        <a:gd name="connsiteY42" fmla="*/ 72919 h 1855788"/>
                        <a:gd name="connsiteX43" fmla="*/ 1008873 w 2781300"/>
                        <a:gd name="connsiteY43" fmla="*/ 0 h 1855788"/>
                        <a:gd name="connsiteX44" fmla="*/ 997186 w 2781300"/>
                        <a:gd name="connsiteY44" fmla="*/ 42173 h 1855788"/>
                        <a:gd name="connsiteX45" fmla="*/ 1108885 w 2781300"/>
                        <a:gd name="connsiteY45" fmla="*/ 33337 h 1855788"/>
                        <a:gd name="connsiteX46" fmla="*/ 1097623 w 2781300"/>
                        <a:gd name="connsiteY46" fmla="*/ 72518 h 1855788"/>
                        <a:gd name="connsiteX47" fmla="*/ 1222348 w 2781300"/>
                        <a:gd name="connsiteY47" fmla="*/ 61912 h 1855788"/>
                        <a:gd name="connsiteX48" fmla="*/ 1206030 w 2781300"/>
                        <a:gd name="connsiteY48" fmla="*/ 116866 h 1855788"/>
                        <a:gd name="connsiteX49" fmla="*/ 1346173 w 2781300"/>
                        <a:gd name="connsiteY49" fmla="*/ 119062 h 1855788"/>
                        <a:gd name="connsiteX50" fmla="*/ 1332246 w 2781300"/>
                        <a:gd name="connsiteY50" fmla="*/ 162868 h 1855788"/>
                        <a:gd name="connsiteX51" fmla="*/ 1430344 w 2781300"/>
                        <a:gd name="connsiteY51" fmla="*/ 157162 h 1855788"/>
                        <a:gd name="connsiteX52" fmla="*/ 1413731 w 2781300"/>
                        <a:gd name="connsiteY52" fmla="*/ 206956 h 1855788"/>
                        <a:gd name="connsiteX53" fmla="*/ 1558931 w 2781300"/>
                        <a:gd name="connsiteY53" fmla="*/ 200025 h 1855788"/>
                        <a:gd name="connsiteX54" fmla="*/ 1535305 w 2781300"/>
                        <a:gd name="connsiteY54" fmla="*/ 266902 h 1855788"/>
                        <a:gd name="connsiteX55" fmla="*/ 1620474 w 2781300"/>
                        <a:gd name="connsiteY55" fmla="*/ 263128 h 1855788"/>
                        <a:gd name="connsiteX56" fmla="*/ 1605204 w 2781300"/>
                        <a:gd name="connsiteY56" fmla="*/ 304079 h 1855788"/>
                        <a:gd name="connsiteX57" fmla="*/ 1757367 w 2781300"/>
                        <a:gd name="connsiteY57" fmla="*/ 311945 h 1855788"/>
                        <a:gd name="connsiteX58" fmla="*/ 1735914 w 2781300"/>
                        <a:gd name="connsiteY58" fmla="*/ 364629 h 1855788"/>
                        <a:gd name="connsiteX59" fmla="*/ 1808129 w 2781300"/>
                        <a:gd name="connsiteY59" fmla="*/ 359574 h 1855788"/>
                        <a:gd name="connsiteX60" fmla="*/ 1792112 w 2781300"/>
                        <a:gd name="connsiteY60" fmla="*/ 395862 h 1855788"/>
                        <a:gd name="connsiteX61" fmla="*/ 1908140 w 2781300"/>
                        <a:gd name="connsiteY61" fmla="*/ 388149 h 1855788"/>
                        <a:gd name="connsiteX62" fmla="*/ 1877411 w 2781300"/>
                        <a:gd name="connsiteY62" fmla="*/ 454261 h 1855788"/>
                        <a:gd name="connsiteX63" fmla="*/ 1972435 w 2781300"/>
                        <a:gd name="connsiteY63" fmla="*/ 451649 h 1855788"/>
                        <a:gd name="connsiteX64" fmla="*/ 1949751 w 2781300"/>
                        <a:gd name="connsiteY64" fmla="*/ 494699 h 1855788"/>
                        <a:gd name="connsiteX65" fmla="*/ 2100242 w 2781300"/>
                        <a:gd name="connsiteY65" fmla="*/ 524674 h 1855788"/>
                        <a:gd name="connsiteX66" fmla="*/ 2080914 w 2781300"/>
                        <a:gd name="connsiteY66" fmla="*/ 567549 h 1855788"/>
                        <a:gd name="connsiteX67" fmla="*/ 2203928 w 2781300"/>
                        <a:gd name="connsiteY67" fmla="*/ 576262 h 1855788"/>
                        <a:gd name="connsiteX68" fmla="*/ 2180042 w 2781300"/>
                        <a:gd name="connsiteY68" fmla="*/ 622605 h 1855788"/>
                        <a:gd name="connsiteX69" fmla="*/ 2346339 w 2781300"/>
                        <a:gd name="connsiteY69" fmla="*/ 631032 h 1855788"/>
                        <a:gd name="connsiteX70" fmla="*/ 2319231 w 2781300"/>
                        <a:gd name="connsiteY70" fmla="*/ 696341 h 1855788"/>
                        <a:gd name="connsiteX71" fmla="*/ 2438404 w 2781300"/>
                        <a:gd name="connsiteY71" fmla="*/ 707232 h 1855788"/>
                        <a:gd name="connsiteX72" fmla="*/ 2416227 w 2781300"/>
                        <a:gd name="connsiteY72" fmla="*/ 746374 h 1855788"/>
                        <a:gd name="connsiteX73" fmla="*/ 2548297 w 2781300"/>
                        <a:gd name="connsiteY73" fmla="*/ 747713 h 1855788"/>
                        <a:gd name="connsiteX74" fmla="*/ 2513846 w 2781300"/>
                        <a:gd name="connsiteY74" fmla="*/ 796728 h 1855788"/>
                        <a:gd name="connsiteX75" fmla="*/ 2660245 w 2781300"/>
                        <a:gd name="connsiteY75" fmla="*/ 795338 h 1855788"/>
                        <a:gd name="connsiteX76" fmla="*/ 2629833 w 2781300"/>
                        <a:gd name="connsiteY76" fmla="*/ 852351 h 1855788"/>
                        <a:gd name="connsiteX77" fmla="*/ 2710659 w 2781300"/>
                        <a:gd name="connsiteY77" fmla="*/ 852487 h 1855788"/>
                        <a:gd name="connsiteX78" fmla="*/ 2692412 w 2781300"/>
                        <a:gd name="connsiteY78" fmla="*/ 881266 h 1855788"/>
                        <a:gd name="connsiteX79" fmla="*/ 2781300 w 2781300"/>
                        <a:gd name="connsiteY79" fmla="*/ 922338 h 1855788"/>
                        <a:gd name="connsiteX0" fmla="*/ 2781300 w 2781300"/>
                        <a:gd name="connsiteY0" fmla="*/ 922338 h 1855788"/>
                        <a:gd name="connsiteX1" fmla="*/ 2700702 w 2781300"/>
                        <a:gd name="connsiteY1" fmla="*/ 963787 h 1855788"/>
                        <a:gd name="connsiteX2" fmla="*/ 2710659 w 2781300"/>
                        <a:gd name="connsiteY2" fmla="*/ 979491 h 1855788"/>
                        <a:gd name="connsiteX3" fmla="*/ 2638459 w 2781300"/>
                        <a:gd name="connsiteY3" fmla="*/ 995796 h 1855788"/>
                        <a:gd name="connsiteX4" fmla="*/ 2660245 w 2781300"/>
                        <a:gd name="connsiteY4" fmla="*/ 1036638 h 1855788"/>
                        <a:gd name="connsiteX5" fmla="*/ 2571953 w 2781300"/>
                        <a:gd name="connsiteY5" fmla="*/ 1029997 h 1855788"/>
                        <a:gd name="connsiteX6" fmla="*/ 2526562 w 2781300"/>
                        <a:gd name="connsiteY6" fmla="*/ 1053340 h 1855788"/>
                        <a:gd name="connsiteX7" fmla="*/ 2548297 w 2781300"/>
                        <a:gd name="connsiteY7" fmla="*/ 1084263 h 1855788"/>
                        <a:gd name="connsiteX8" fmla="*/ 2426967 w 2781300"/>
                        <a:gd name="connsiteY8" fmla="*/ 1104558 h 1855788"/>
                        <a:gd name="connsiteX9" fmla="*/ 2438404 w 2781300"/>
                        <a:gd name="connsiteY9" fmla="*/ 1124744 h 1855788"/>
                        <a:gd name="connsiteX10" fmla="*/ 2330762 w 2781300"/>
                        <a:gd name="connsiteY10" fmla="*/ 1154032 h 1855788"/>
                        <a:gd name="connsiteX11" fmla="*/ 2346339 w 2781300"/>
                        <a:gd name="connsiteY11" fmla="*/ 1200944 h 1855788"/>
                        <a:gd name="connsiteX12" fmla="*/ 2182115 w 2781300"/>
                        <a:gd name="connsiteY12" fmla="*/ 1237205 h 1855788"/>
                        <a:gd name="connsiteX13" fmla="*/ 2203928 w 2781300"/>
                        <a:gd name="connsiteY13" fmla="*/ 1279526 h 1855788"/>
                        <a:gd name="connsiteX14" fmla="*/ 2083782 w 2781300"/>
                        <a:gd name="connsiteY14" fmla="*/ 1292225 h 1855788"/>
                        <a:gd name="connsiteX15" fmla="*/ 2100242 w 2781300"/>
                        <a:gd name="connsiteY15" fmla="*/ 1328738 h 1855788"/>
                        <a:gd name="connsiteX16" fmla="*/ 1953212 w 2781300"/>
                        <a:gd name="connsiteY16" fmla="*/ 1365283 h 1855788"/>
                        <a:gd name="connsiteX17" fmla="*/ 1972435 w 2781300"/>
                        <a:gd name="connsiteY17" fmla="*/ 1401763 h 1855788"/>
                        <a:gd name="connsiteX18" fmla="*/ 1880564 w 2781300"/>
                        <a:gd name="connsiteY18" fmla="*/ 1405935 h 1855788"/>
                        <a:gd name="connsiteX19" fmla="*/ 1908140 w 2781300"/>
                        <a:gd name="connsiteY19" fmla="*/ 1465263 h 1855788"/>
                        <a:gd name="connsiteX20" fmla="*/ 1792112 w 2781300"/>
                        <a:gd name="connsiteY20" fmla="*/ 1457550 h 1855788"/>
                        <a:gd name="connsiteX21" fmla="*/ 1808129 w 2781300"/>
                        <a:gd name="connsiteY21" fmla="*/ 1493838 h 1855788"/>
                        <a:gd name="connsiteX22" fmla="*/ 1735915 w 2781300"/>
                        <a:gd name="connsiteY22" fmla="*/ 1488783 h 1855788"/>
                        <a:gd name="connsiteX23" fmla="*/ 1757367 w 2781300"/>
                        <a:gd name="connsiteY23" fmla="*/ 1541467 h 1855788"/>
                        <a:gd name="connsiteX24" fmla="*/ 1603174 w 2781300"/>
                        <a:gd name="connsiteY24" fmla="*/ 1559366 h 1855788"/>
                        <a:gd name="connsiteX25" fmla="*/ 1620474 w 2781300"/>
                        <a:gd name="connsiteY25" fmla="*/ 1605760 h 1855788"/>
                        <a:gd name="connsiteX26" fmla="*/ 1620474 w 2781300"/>
                        <a:gd name="connsiteY26" fmla="*/ 1605761 h 1855788"/>
                        <a:gd name="connsiteX27" fmla="*/ 1538878 w 2781300"/>
                        <a:gd name="connsiteY27" fmla="*/ 1599000 h 1855788"/>
                        <a:gd name="connsiteX28" fmla="*/ 1558931 w 2781300"/>
                        <a:gd name="connsiteY28" fmla="*/ 1655763 h 1855788"/>
                        <a:gd name="connsiteX29" fmla="*/ 1416069 w 2781300"/>
                        <a:gd name="connsiteY29" fmla="*/ 1655838 h 1855788"/>
                        <a:gd name="connsiteX30" fmla="*/ 1430344 w 2781300"/>
                        <a:gd name="connsiteY30" fmla="*/ 1698626 h 1855788"/>
                        <a:gd name="connsiteX31" fmla="*/ 1344564 w 2781300"/>
                        <a:gd name="connsiteY31" fmla="*/ 1694647 h 1855788"/>
                        <a:gd name="connsiteX32" fmla="*/ 1346173 w 2781300"/>
                        <a:gd name="connsiteY32" fmla="*/ 1736726 h 1855788"/>
                        <a:gd name="connsiteX33" fmla="*/ 1209062 w 2781300"/>
                        <a:gd name="connsiteY33" fmla="*/ 1749131 h 1855788"/>
                        <a:gd name="connsiteX34" fmla="*/ 1222348 w 2781300"/>
                        <a:gd name="connsiteY34" fmla="*/ 1793876 h 1855788"/>
                        <a:gd name="connsiteX35" fmla="*/ 1003642 w 2781300"/>
                        <a:gd name="connsiteY35" fmla="*/ 1814666 h 1855788"/>
                        <a:gd name="connsiteX36" fmla="*/ 1008873 w 2781300"/>
                        <a:gd name="connsiteY36" fmla="*/ 1855788 h 1855788"/>
                        <a:gd name="connsiteX37" fmla="*/ 839790 w 2781300"/>
                        <a:gd name="connsiteY37" fmla="*/ 1836937 h 1855788"/>
                        <a:gd name="connsiteX38" fmla="*/ 775540 w 2781300"/>
                        <a:gd name="connsiteY38" fmla="*/ 1828957 h 1855788"/>
                        <a:gd name="connsiteX39" fmla="*/ 0 w 2781300"/>
                        <a:gd name="connsiteY39" fmla="*/ 941388 h 1855788"/>
                        <a:gd name="connsiteX40" fmla="*/ 626400 w 2781300"/>
                        <a:gd name="connsiteY40" fmla="*/ 93223 h 1855788"/>
                        <a:gd name="connsiteX41" fmla="*/ 682305 w 2781300"/>
                        <a:gd name="connsiteY41" fmla="*/ 72919 h 1855788"/>
                        <a:gd name="connsiteX42" fmla="*/ 1008873 w 2781300"/>
                        <a:gd name="connsiteY42" fmla="*/ 0 h 1855788"/>
                        <a:gd name="connsiteX43" fmla="*/ 997186 w 2781300"/>
                        <a:gd name="connsiteY43" fmla="*/ 42173 h 1855788"/>
                        <a:gd name="connsiteX44" fmla="*/ 1108885 w 2781300"/>
                        <a:gd name="connsiteY44" fmla="*/ 33337 h 1855788"/>
                        <a:gd name="connsiteX45" fmla="*/ 1097623 w 2781300"/>
                        <a:gd name="connsiteY45" fmla="*/ 72518 h 1855788"/>
                        <a:gd name="connsiteX46" fmla="*/ 1222348 w 2781300"/>
                        <a:gd name="connsiteY46" fmla="*/ 61912 h 1855788"/>
                        <a:gd name="connsiteX47" fmla="*/ 1206030 w 2781300"/>
                        <a:gd name="connsiteY47" fmla="*/ 116866 h 1855788"/>
                        <a:gd name="connsiteX48" fmla="*/ 1346173 w 2781300"/>
                        <a:gd name="connsiteY48" fmla="*/ 119062 h 1855788"/>
                        <a:gd name="connsiteX49" fmla="*/ 1332246 w 2781300"/>
                        <a:gd name="connsiteY49" fmla="*/ 162868 h 1855788"/>
                        <a:gd name="connsiteX50" fmla="*/ 1430344 w 2781300"/>
                        <a:gd name="connsiteY50" fmla="*/ 157162 h 1855788"/>
                        <a:gd name="connsiteX51" fmla="*/ 1413731 w 2781300"/>
                        <a:gd name="connsiteY51" fmla="*/ 206956 h 1855788"/>
                        <a:gd name="connsiteX52" fmla="*/ 1558931 w 2781300"/>
                        <a:gd name="connsiteY52" fmla="*/ 200025 h 1855788"/>
                        <a:gd name="connsiteX53" fmla="*/ 1535305 w 2781300"/>
                        <a:gd name="connsiteY53" fmla="*/ 266902 h 1855788"/>
                        <a:gd name="connsiteX54" fmla="*/ 1620474 w 2781300"/>
                        <a:gd name="connsiteY54" fmla="*/ 263128 h 1855788"/>
                        <a:gd name="connsiteX55" fmla="*/ 1605204 w 2781300"/>
                        <a:gd name="connsiteY55" fmla="*/ 304079 h 1855788"/>
                        <a:gd name="connsiteX56" fmla="*/ 1757367 w 2781300"/>
                        <a:gd name="connsiteY56" fmla="*/ 311945 h 1855788"/>
                        <a:gd name="connsiteX57" fmla="*/ 1735914 w 2781300"/>
                        <a:gd name="connsiteY57" fmla="*/ 364629 h 1855788"/>
                        <a:gd name="connsiteX58" fmla="*/ 1808129 w 2781300"/>
                        <a:gd name="connsiteY58" fmla="*/ 359574 h 1855788"/>
                        <a:gd name="connsiteX59" fmla="*/ 1792112 w 2781300"/>
                        <a:gd name="connsiteY59" fmla="*/ 395862 h 1855788"/>
                        <a:gd name="connsiteX60" fmla="*/ 1908140 w 2781300"/>
                        <a:gd name="connsiteY60" fmla="*/ 388149 h 1855788"/>
                        <a:gd name="connsiteX61" fmla="*/ 1877411 w 2781300"/>
                        <a:gd name="connsiteY61" fmla="*/ 454261 h 1855788"/>
                        <a:gd name="connsiteX62" fmla="*/ 1972435 w 2781300"/>
                        <a:gd name="connsiteY62" fmla="*/ 451649 h 1855788"/>
                        <a:gd name="connsiteX63" fmla="*/ 1949751 w 2781300"/>
                        <a:gd name="connsiteY63" fmla="*/ 494699 h 1855788"/>
                        <a:gd name="connsiteX64" fmla="*/ 2100242 w 2781300"/>
                        <a:gd name="connsiteY64" fmla="*/ 524674 h 1855788"/>
                        <a:gd name="connsiteX65" fmla="*/ 2080914 w 2781300"/>
                        <a:gd name="connsiteY65" fmla="*/ 567549 h 1855788"/>
                        <a:gd name="connsiteX66" fmla="*/ 2203928 w 2781300"/>
                        <a:gd name="connsiteY66" fmla="*/ 576262 h 1855788"/>
                        <a:gd name="connsiteX67" fmla="*/ 2180042 w 2781300"/>
                        <a:gd name="connsiteY67" fmla="*/ 622605 h 1855788"/>
                        <a:gd name="connsiteX68" fmla="*/ 2346339 w 2781300"/>
                        <a:gd name="connsiteY68" fmla="*/ 631032 h 1855788"/>
                        <a:gd name="connsiteX69" fmla="*/ 2319231 w 2781300"/>
                        <a:gd name="connsiteY69" fmla="*/ 696341 h 1855788"/>
                        <a:gd name="connsiteX70" fmla="*/ 2438404 w 2781300"/>
                        <a:gd name="connsiteY70" fmla="*/ 707232 h 1855788"/>
                        <a:gd name="connsiteX71" fmla="*/ 2416227 w 2781300"/>
                        <a:gd name="connsiteY71" fmla="*/ 746374 h 1855788"/>
                        <a:gd name="connsiteX72" fmla="*/ 2548297 w 2781300"/>
                        <a:gd name="connsiteY72" fmla="*/ 747713 h 1855788"/>
                        <a:gd name="connsiteX73" fmla="*/ 2513846 w 2781300"/>
                        <a:gd name="connsiteY73" fmla="*/ 796728 h 1855788"/>
                        <a:gd name="connsiteX74" fmla="*/ 2660245 w 2781300"/>
                        <a:gd name="connsiteY74" fmla="*/ 795338 h 1855788"/>
                        <a:gd name="connsiteX75" fmla="*/ 2629833 w 2781300"/>
                        <a:gd name="connsiteY75" fmla="*/ 852351 h 1855788"/>
                        <a:gd name="connsiteX76" fmla="*/ 2710659 w 2781300"/>
                        <a:gd name="connsiteY76" fmla="*/ 852487 h 1855788"/>
                        <a:gd name="connsiteX77" fmla="*/ 2692412 w 2781300"/>
                        <a:gd name="connsiteY77" fmla="*/ 881266 h 1855788"/>
                        <a:gd name="connsiteX78" fmla="*/ 2781300 w 2781300"/>
                        <a:gd name="connsiteY78" fmla="*/ 922338 h 1855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</a:cxnLst>
                      <a:rect l="l" t="t" r="r" b="b"/>
                      <a:pathLst>
                        <a:path w="2781300" h="1855788">
                          <a:moveTo>
                            <a:pt x="2781300" y="922338"/>
                          </a:moveTo>
                          <a:lnTo>
                            <a:pt x="2700702" y="963787"/>
                          </a:lnTo>
                          <a:lnTo>
                            <a:pt x="2710659" y="979491"/>
                          </a:lnTo>
                          <a:lnTo>
                            <a:pt x="2638459" y="995796"/>
                          </a:lnTo>
                          <a:lnTo>
                            <a:pt x="2660245" y="1036638"/>
                          </a:lnTo>
                          <a:lnTo>
                            <a:pt x="2571953" y="1029997"/>
                          </a:lnTo>
                          <a:lnTo>
                            <a:pt x="2526562" y="1053340"/>
                          </a:lnTo>
                          <a:lnTo>
                            <a:pt x="2548297" y="1084263"/>
                          </a:lnTo>
                          <a:lnTo>
                            <a:pt x="2426967" y="1104558"/>
                          </a:lnTo>
                          <a:lnTo>
                            <a:pt x="2438404" y="1124744"/>
                          </a:lnTo>
                          <a:lnTo>
                            <a:pt x="2330762" y="1154032"/>
                          </a:lnTo>
                          <a:lnTo>
                            <a:pt x="2346339" y="1200944"/>
                          </a:lnTo>
                          <a:lnTo>
                            <a:pt x="2182115" y="1237205"/>
                          </a:lnTo>
                          <a:lnTo>
                            <a:pt x="2203928" y="1279526"/>
                          </a:lnTo>
                          <a:lnTo>
                            <a:pt x="2083782" y="1292225"/>
                          </a:lnTo>
                          <a:lnTo>
                            <a:pt x="2100242" y="1328738"/>
                          </a:lnTo>
                          <a:lnTo>
                            <a:pt x="1953212" y="1365283"/>
                          </a:lnTo>
                          <a:lnTo>
                            <a:pt x="1972435" y="1401763"/>
                          </a:lnTo>
                          <a:lnTo>
                            <a:pt x="1880564" y="1405935"/>
                          </a:lnTo>
                          <a:lnTo>
                            <a:pt x="1908140" y="1465263"/>
                          </a:lnTo>
                          <a:lnTo>
                            <a:pt x="1792112" y="1457550"/>
                          </a:lnTo>
                          <a:lnTo>
                            <a:pt x="1808129" y="1493838"/>
                          </a:lnTo>
                          <a:lnTo>
                            <a:pt x="1735915" y="1488783"/>
                          </a:lnTo>
                          <a:lnTo>
                            <a:pt x="1757367" y="1541467"/>
                          </a:lnTo>
                          <a:lnTo>
                            <a:pt x="1603174" y="1559366"/>
                          </a:lnTo>
                          <a:lnTo>
                            <a:pt x="1620474" y="1605760"/>
                          </a:lnTo>
                          <a:lnTo>
                            <a:pt x="1620474" y="1605761"/>
                          </a:lnTo>
                          <a:lnTo>
                            <a:pt x="1538878" y="1599000"/>
                          </a:lnTo>
                          <a:lnTo>
                            <a:pt x="1558931" y="1655763"/>
                          </a:lnTo>
                          <a:cubicBezTo>
                            <a:pt x="1538463" y="1665236"/>
                            <a:pt x="1437500" y="1648694"/>
                            <a:pt x="1416069" y="1655838"/>
                          </a:cubicBezTo>
                          <a:lnTo>
                            <a:pt x="1430344" y="1698626"/>
                          </a:lnTo>
                          <a:cubicBezTo>
                            <a:pt x="1401384" y="1698626"/>
                            <a:pt x="1372768" y="1697278"/>
                            <a:pt x="1344564" y="1694647"/>
                          </a:cubicBezTo>
                          <a:cubicBezTo>
                            <a:pt x="1345100" y="1708673"/>
                            <a:pt x="1345637" y="1722700"/>
                            <a:pt x="1346173" y="1736726"/>
                          </a:cubicBezTo>
                          <a:cubicBezTo>
                            <a:pt x="1323589" y="1745807"/>
                            <a:pt x="1229699" y="1739606"/>
                            <a:pt x="1209062" y="1749131"/>
                          </a:cubicBezTo>
                          <a:lnTo>
                            <a:pt x="1222348" y="1793876"/>
                          </a:lnTo>
                          <a:cubicBezTo>
                            <a:pt x="1188111" y="1804799"/>
                            <a:pt x="1041068" y="1811013"/>
                            <a:pt x="1003642" y="1814666"/>
                          </a:cubicBezTo>
                          <a:lnTo>
                            <a:pt x="1008873" y="1855788"/>
                          </a:lnTo>
                          <a:cubicBezTo>
                            <a:pt x="950954" y="1855788"/>
                            <a:pt x="894405" y="1849297"/>
                            <a:pt x="839790" y="1836937"/>
                          </a:cubicBezTo>
                          <a:lnTo>
                            <a:pt x="775540" y="1828957"/>
                          </a:lnTo>
                          <a:cubicBezTo>
                            <a:pt x="386673" y="1783269"/>
                            <a:pt x="59531" y="1403327"/>
                            <a:pt x="0" y="941388"/>
                          </a:cubicBezTo>
                          <a:cubicBezTo>
                            <a:pt x="56753" y="566838"/>
                            <a:pt x="291666" y="214053"/>
                            <a:pt x="626400" y="93223"/>
                          </a:cubicBezTo>
                          <a:lnTo>
                            <a:pt x="682305" y="72919"/>
                          </a:lnTo>
                          <a:cubicBezTo>
                            <a:pt x="782679" y="25965"/>
                            <a:pt x="893034" y="0"/>
                            <a:pt x="1008873" y="0"/>
                          </a:cubicBezTo>
                          <a:lnTo>
                            <a:pt x="997186" y="42173"/>
                          </a:lnTo>
                          <a:lnTo>
                            <a:pt x="1108885" y="33337"/>
                          </a:lnTo>
                          <a:lnTo>
                            <a:pt x="1097623" y="72518"/>
                          </a:lnTo>
                          <a:lnTo>
                            <a:pt x="1222348" y="61912"/>
                          </a:lnTo>
                          <a:lnTo>
                            <a:pt x="1206030" y="116866"/>
                          </a:lnTo>
                          <a:lnTo>
                            <a:pt x="1346173" y="119062"/>
                          </a:lnTo>
                          <a:lnTo>
                            <a:pt x="1332246" y="162868"/>
                          </a:lnTo>
                          <a:lnTo>
                            <a:pt x="1430344" y="157162"/>
                          </a:lnTo>
                          <a:lnTo>
                            <a:pt x="1413731" y="206956"/>
                          </a:lnTo>
                          <a:lnTo>
                            <a:pt x="1558931" y="200025"/>
                          </a:lnTo>
                          <a:lnTo>
                            <a:pt x="1535305" y="266902"/>
                          </a:lnTo>
                          <a:lnTo>
                            <a:pt x="1620474" y="263128"/>
                          </a:lnTo>
                          <a:lnTo>
                            <a:pt x="1605204" y="304079"/>
                          </a:lnTo>
                          <a:lnTo>
                            <a:pt x="1757367" y="311945"/>
                          </a:lnTo>
                          <a:lnTo>
                            <a:pt x="1735914" y="364629"/>
                          </a:lnTo>
                          <a:lnTo>
                            <a:pt x="1808129" y="359574"/>
                          </a:lnTo>
                          <a:lnTo>
                            <a:pt x="1792112" y="395862"/>
                          </a:lnTo>
                          <a:lnTo>
                            <a:pt x="1908140" y="388149"/>
                          </a:lnTo>
                          <a:lnTo>
                            <a:pt x="1877411" y="454261"/>
                          </a:lnTo>
                          <a:lnTo>
                            <a:pt x="1972435" y="451649"/>
                          </a:lnTo>
                          <a:lnTo>
                            <a:pt x="1949751" y="494699"/>
                          </a:lnTo>
                          <a:lnTo>
                            <a:pt x="2100242" y="524674"/>
                          </a:lnTo>
                          <a:lnTo>
                            <a:pt x="2080914" y="567549"/>
                          </a:lnTo>
                          <a:lnTo>
                            <a:pt x="2203928" y="576262"/>
                          </a:lnTo>
                          <a:lnTo>
                            <a:pt x="2180042" y="622605"/>
                          </a:lnTo>
                          <a:lnTo>
                            <a:pt x="2346339" y="631032"/>
                          </a:lnTo>
                          <a:lnTo>
                            <a:pt x="2319231" y="696341"/>
                          </a:lnTo>
                          <a:lnTo>
                            <a:pt x="2438404" y="707232"/>
                          </a:lnTo>
                          <a:lnTo>
                            <a:pt x="2416227" y="746374"/>
                          </a:lnTo>
                          <a:lnTo>
                            <a:pt x="2548297" y="747713"/>
                          </a:lnTo>
                          <a:lnTo>
                            <a:pt x="2513846" y="796728"/>
                          </a:lnTo>
                          <a:lnTo>
                            <a:pt x="2660245" y="795338"/>
                          </a:lnTo>
                          <a:lnTo>
                            <a:pt x="2629833" y="852351"/>
                          </a:lnTo>
                          <a:lnTo>
                            <a:pt x="2710659" y="852487"/>
                          </a:lnTo>
                          <a:lnTo>
                            <a:pt x="2692412" y="881266"/>
                          </a:lnTo>
                          <a:lnTo>
                            <a:pt x="2781300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91" name="フリーフォーム: 図形 90">
                      <a:extLst>
                        <a:ext uri="{FF2B5EF4-FFF2-40B4-BE49-F238E27FC236}">
                          <a16:creationId xmlns:a16="http://schemas.microsoft.com/office/drawing/2014/main" id="{AD3C91A4-ED00-4C01-98F3-C6B812442D6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4111880" y="1764431"/>
                      <a:ext cx="1545970" cy="2349384"/>
                    </a:xfrm>
                    <a:custGeom>
                      <a:avLst/>
                      <a:gdLst>
                        <a:gd name="connsiteX0" fmla="*/ 856643 w 1554483"/>
                        <a:gd name="connsiteY0" fmla="*/ 0 h 2349384"/>
                        <a:gd name="connsiteX1" fmla="*/ 855358 w 1554483"/>
                        <a:gd name="connsiteY1" fmla="*/ 1333 h 2349384"/>
                        <a:gd name="connsiteX2" fmla="*/ 782039 w 1554483"/>
                        <a:gd name="connsiteY2" fmla="*/ 72132 h 2349384"/>
                        <a:gd name="connsiteX3" fmla="*/ 780827 w 1554483"/>
                        <a:gd name="connsiteY3" fmla="*/ 44609 h 2349384"/>
                        <a:gd name="connsiteX4" fmla="*/ 777620 w 1554483"/>
                        <a:gd name="connsiteY4" fmla="*/ 20956 h 2349384"/>
                        <a:gd name="connsiteX5" fmla="*/ 774413 w 1554483"/>
                        <a:gd name="connsiteY5" fmla="*/ 44609 h 2349384"/>
                        <a:gd name="connsiteX6" fmla="*/ 773171 w 1554483"/>
                        <a:gd name="connsiteY6" fmla="*/ 72834 h 2349384"/>
                        <a:gd name="connsiteX7" fmla="*/ 699125 w 1554483"/>
                        <a:gd name="connsiteY7" fmla="*/ 1333 h 2349384"/>
                        <a:gd name="connsiteX8" fmla="*/ 697840 w 1554483"/>
                        <a:gd name="connsiteY8" fmla="*/ 0 h 2349384"/>
                        <a:gd name="connsiteX9" fmla="*/ 767157 w 1554483"/>
                        <a:gd name="connsiteY9" fmla="*/ 84299 h 2349384"/>
                        <a:gd name="connsiteX10" fmla="*/ 772421 w 1554483"/>
                        <a:gd name="connsiteY10" fmla="*/ 89853 h 2349384"/>
                        <a:gd name="connsiteX11" fmla="*/ 771427 w 1554483"/>
                        <a:gd name="connsiteY11" fmla="*/ 112446 h 2349384"/>
                        <a:gd name="connsiteX12" fmla="*/ 769196 w 1554483"/>
                        <a:gd name="connsiteY12" fmla="*/ 201033 h 2349384"/>
                        <a:gd name="connsiteX13" fmla="*/ 661026 w 1554483"/>
                        <a:gd name="connsiteY13" fmla="*/ 96583 h 2349384"/>
                        <a:gd name="connsiteX14" fmla="*/ 659742 w 1554483"/>
                        <a:gd name="connsiteY14" fmla="*/ 95249 h 2349384"/>
                        <a:gd name="connsiteX15" fmla="*/ 729059 w 1554483"/>
                        <a:gd name="connsiteY15" fmla="*/ 179548 h 2349384"/>
                        <a:gd name="connsiteX16" fmla="*/ 768697 w 1554483"/>
                        <a:gd name="connsiteY16" fmla="*/ 221366 h 2349384"/>
                        <a:gd name="connsiteX17" fmla="*/ 766369 w 1554483"/>
                        <a:gd name="connsiteY17" fmla="*/ 361946 h 2349384"/>
                        <a:gd name="connsiteX18" fmla="*/ 765999 w 1554483"/>
                        <a:gd name="connsiteY18" fmla="*/ 394773 h 2349384"/>
                        <a:gd name="connsiteX19" fmla="*/ 708635 w 1554483"/>
                        <a:gd name="connsiteY19" fmla="*/ 343353 h 2349384"/>
                        <a:gd name="connsiteX20" fmla="*/ 591177 w 1554483"/>
                        <a:gd name="connsiteY20" fmla="*/ 229933 h 2349384"/>
                        <a:gd name="connsiteX21" fmla="*/ 589892 w 1554483"/>
                        <a:gd name="connsiteY21" fmla="*/ 228600 h 2349384"/>
                        <a:gd name="connsiteX22" fmla="*/ 659209 w 1554483"/>
                        <a:gd name="connsiteY22" fmla="*/ 312899 h 2349384"/>
                        <a:gd name="connsiteX23" fmla="*/ 749798 w 1554483"/>
                        <a:gd name="connsiteY23" fmla="*/ 408470 h 2349384"/>
                        <a:gd name="connsiteX24" fmla="*/ 765674 w 1554483"/>
                        <a:gd name="connsiteY24" fmla="*/ 423564 h 2349384"/>
                        <a:gd name="connsiteX25" fmla="*/ 764426 w 1554483"/>
                        <a:gd name="connsiteY25" fmla="*/ 534247 h 2349384"/>
                        <a:gd name="connsiteX26" fmla="*/ 763699 w 1554483"/>
                        <a:gd name="connsiteY26" fmla="*/ 632157 h 2349384"/>
                        <a:gd name="connsiteX27" fmla="*/ 758608 w 1554483"/>
                        <a:gd name="connsiteY27" fmla="*/ 627905 h 2349384"/>
                        <a:gd name="connsiteX28" fmla="*/ 514977 w 1554483"/>
                        <a:gd name="connsiteY28" fmla="*/ 401384 h 2349384"/>
                        <a:gd name="connsiteX29" fmla="*/ 513692 w 1554483"/>
                        <a:gd name="connsiteY29" fmla="*/ 400051 h 2349384"/>
                        <a:gd name="connsiteX30" fmla="*/ 583009 w 1554483"/>
                        <a:gd name="connsiteY30" fmla="*/ 484350 h 2349384"/>
                        <a:gd name="connsiteX31" fmla="*/ 673598 w 1554483"/>
                        <a:gd name="connsiteY31" fmla="*/ 579921 h 2349384"/>
                        <a:gd name="connsiteX32" fmla="*/ 763453 w 1554483"/>
                        <a:gd name="connsiteY32" fmla="*/ 665350 h 2349384"/>
                        <a:gd name="connsiteX33" fmla="*/ 762959 w 1554483"/>
                        <a:gd name="connsiteY33" fmla="*/ 732005 h 2349384"/>
                        <a:gd name="connsiteX34" fmla="*/ 762032 w 1554483"/>
                        <a:gd name="connsiteY34" fmla="*/ 950540 h 2349384"/>
                        <a:gd name="connsiteX35" fmla="*/ 761925 w 1554483"/>
                        <a:gd name="connsiteY35" fmla="*/ 1027805 h 2349384"/>
                        <a:gd name="connsiteX36" fmla="*/ 658390 w 1554483"/>
                        <a:gd name="connsiteY36" fmla="*/ 941339 h 2349384"/>
                        <a:gd name="connsiteX37" fmla="*/ 414759 w 1554483"/>
                        <a:gd name="connsiteY37" fmla="*/ 714819 h 2349384"/>
                        <a:gd name="connsiteX38" fmla="*/ 413474 w 1554483"/>
                        <a:gd name="connsiteY38" fmla="*/ 713485 h 2349384"/>
                        <a:gd name="connsiteX39" fmla="*/ 482791 w 1554483"/>
                        <a:gd name="connsiteY39" fmla="*/ 797784 h 2349384"/>
                        <a:gd name="connsiteX40" fmla="*/ 676111 w 1554483"/>
                        <a:gd name="connsiteY40" fmla="*/ 991026 h 2349384"/>
                        <a:gd name="connsiteX41" fmla="*/ 761874 w 1554483"/>
                        <a:gd name="connsiteY41" fmla="*/ 1065125 h 2349384"/>
                        <a:gd name="connsiteX42" fmla="*/ 761708 w 1554483"/>
                        <a:gd name="connsiteY42" fmla="*/ 1185170 h 2349384"/>
                        <a:gd name="connsiteX43" fmla="*/ 762032 w 1554483"/>
                        <a:gd name="connsiteY43" fmla="*/ 1419800 h 2349384"/>
                        <a:gd name="connsiteX44" fmla="*/ 762567 w 1554483"/>
                        <a:gd name="connsiteY44" fmla="*/ 1545927 h 2349384"/>
                        <a:gd name="connsiteX45" fmla="*/ 681613 w 1554483"/>
                        <a:gd name="connsiteY45" fmla="*/ 1487126 h 2349384"/>
                        <a:gd name="connsiteX46" fmla="*/ 164186 w 1554483"/>
                        <a:gd name="connsiteY46" fmla="*/ 1039804 h 2349384"/>
                        <a:gd name="connsiteX47" fmla="*/ 162902 w 1554483"/>
                        <a:gd name="connsiteY47" fmla="*/ 1038470 h 2349384"/>
                        <a:gd name="connsiteX48" fmla="*/ 232218 w 1554483"/>
                        <a:gd name="connsiteY48" fmla="*/ 1122770 h 2349384"/>
                        <a:gd name="connsiteX49" fmla="*/ 663056 w 1554483"/>
                        <a:gd name="connsiteY49" fmla="*/ 1511791 h 2349384"/>
                        <a:gd name="connsiteX50" fmla="*/ 762726 w 1554483"/>
                        <a:gd name="connsiteY50" fmla="*/ 1583371 h 2349384"/>
                        <a:gd name="connsiteX51" fmla="*/ 762959 w 1554483"/>
                        <a:gd name="connsiteY51" fmla="*/ 1638335 h 2349384"/>
                        <a:gd name="connsiteX52" fmla="*/ 766369 w 1554483"/>
                        <a:gd name="connsiteY52" fmla="*/ 2008394 h 2349384"/>
                        <a:gd name="connsiteX53" fmla="*/ 767403 w 1554483"/>
                        <a:gd name="connsiteY53" fmla="*/ 2070843 h 2349384"/>
                        <a:gd name="connsiteX54" fmla="*/ 648946 w 1554483"/>
                        <a:gd name="connsiteY54" fmla="*/ 1995196 h 2349384"/>
                        <a:gd name="connsiteX55" fmla="*/ 504353 w 1554483"/>
                        <a:gd name="connsiteY55" fmla="*/ 1892061 h 2349384"/>
                        <a:gd name="connsiteX56" fmla="*/ 1194 w 1554483"/>
                        <a:gd name="connsiteY56" fmla="*/ 1425775 h 2349384"/>
                        <a:gd name="connsiteX57" fmla="*/ 0 w 1554483"/>
                        <a:gd name="connsiteY57" fmla="*/ 1424321 h 2349384"/>
                        <a:gd name="connsiteX58" fmla="*/ 61412 w 1554483"/>
                        <a:gd name="connsiteY58" fmla="*/ 1519127 h 2349384"/>
                        <a:gd name="connsiteX59" fmla="*/ 476298 w 1554483"/>
                        <a:gd name="connsiteY59" fmla="*/ 1929350 h 2349384"/>
                        <a:gd name="connsiteX60" fmla="*/ 734424 w 1554483"/>
                        <a:gd name="connsiteY60" fmla="*/ 2097739 h 2349384"/>
                        <a:gd name="connsiteX61" fmla="*/ 768134 w 1554483"/>
                        <a:gd name="connsiteY61" fmla="*/ 2114944 h 2349384"/>
                        <a:gd name="connsiteX62" fmla="*/ 768724 w 1554483"/>
                        <a:gd name="connsiteY62" fmla="*/ 2150555 h 2349384"/>
                        <a:gd name="connsiteX63" fmla="*/ 777620 w 1554483"/>
                        <a:gd name="connsiteY63" fmla="*/ 2349384 h 2349384"/>
                        <a:gd name="connsiteX64" fmla="*/ 786517 w 1554483"/>
                        <a:gd name="connsiteY64" fmla="*/ 2150555 h 2349384"/>
                        <a:gd name="connsiteX65" fmla="*/ 787113 w 1554483"/>
                        <a:gd name="connsiteY65" fmla="*/ 2114554 h 2349384"/>
                        <a:gd name="connsiteX66" fmla="*/ 820059 w 1554483"/>
                        <a:gd name="connsiteY66" fmla="*/ 2097739 h 2349384"/>
                        <a:gd name="connsiteX67" fmla="*/ 1078185 w 1554483"/>
                        <a:gd name="connsiteY67" fmla="*/ 1929350 h 2349384"/>
                        <a:gd name="connsiteX68" fmla="*/ 1493071 w 1554483"/>
                        <a:gd name="connsiteY68" fmla="*/ 1519127 h 2349384"/>
                        <a:gd name="connsiteX69" fmla="*/ 1554483 w 1554483"/>
                        <a:gd name="connsiteY69" fmla="*/ 1424321 h 2349384"/>
                        <a:gd name="connsiteX70" fmla="*/ 1553289 w 1554483"/>
                        <a:gd name="connsiteY70" fmla="*/ 1425775 h 2349384"/>
                        <a:gd name="connsiteX71" fmla="*/ 1050130 w 1554483"/>
                        <a:gd name="connsiteY71" fmla="*/ 1892061 h 2349384"/>
                        <a:gd name="connsiteX72" fmla="*/ 905537 w 1554483"/>
                        <a:gd name="connsiteY72" fmla="*/ 1995196 h 2349384"/>
                        <a:gd name="connsiteX73" fmla="*/ 787845 w 1554483"/>
                        <a:gd name="connsiteY73" fmla="*/ 2070354 h 2349384"/>
                        <a:gd name="connsiteX74" fmla="*/ 788872 w 1554483"/>
                        <a:gd name="connsiteY74" fmla="*/ 2008394 h 2349384"/>
                        <a:gd name="connsiteX75" fmla="*/ 792282 w 1554483"/>
                        <a:gd name="connsiteY75" fmla="*/ 1638335 h 2349384"/>
                        <a:gd name="connsiteX76" fmla="*/ 792517 w 1554483"/>
                        <a:gd name="connsiteY76" fmla="*/ 1582825 h 2349384"/>
                        <a:gd name="connsiteX77" fmla="*/ 891427 w 1554483"/>
                        <a:gd name="connsiteY77" fmla="*/ 1511791 h 2349384"/>
                        <a:gd name="connsiteX78" fmla="*/ 1322265 w 1554483"/>
                        <a:gd name="connsiteY78" fmla="*/ 1122770 h 2349384"/>
                        <a:gd name="connsiteX79" fmla="*/ 1391581 w 1554483"/>
                        <a:gd name="connsiteY79" fmla="*/ 1038470 h 2349384"/>
                        <a:gd name="connsiteX80" fmla="*/ 1390297 w 1554483"/>
                        <a:gd name="connsiteY80" fmla="*/ 1039804 h 2349384"/>
                        <a:gd name="connsiteX81" fmla="*/ 872870 w 1554483"/>
                        <a:gd name="connsiteY81" fmla="*/ 1487126 h 2349384"/>
                        <a:gd name="connsiteX82" fmla="*/ 792676 w 1554483"/>
                        <a:gd name="connsiteY82" fmla="*/ 1545375 h 2349384"/>
                        <a:gd name="connsiteX83" fmla="*/ 793209 w 1554483"/>
                        <a:gd name="connsiteY83" fmla="*/ 1419800 h 2349384"/>
                        <a:gd name="connsiteX84" fmla="*/ 793532 w 1554483"/>
                        <a:gd name="connsiteY84" fmla="*/ 1185170 h 2349384"/>
                        <a:gd name="connsiteX85" fmla="*/ 793366 w 1554483"/>
                        <a:gd name="connsiteY85" fmla="*/ 1064472 h 2349384"/>
                        <a:gd name="connsiteX86" fmla="*/ 878372 w 1554483"/>
                        <a:gd name="connsiteY86" fmla="*/ 991026 h 2349384"/>
                        <a:gd name="connsiteX87" fmla="*/ 1071692 w 1554483"/>
                        <a:gd name="connsiteY87" fmla="*/ 797784 h 2349384"/>
                        <a:gd name="connsiteX88" fmla="*/ 1141009 w 1554483"/>
                        <a:gd name="connsiteY88" fmla="*/ 713485 h 2349384"/>
                        <a:gd name="connsiteX89" fmla="*/ 1139724 w 1554483"/>
                        <a:gd name="connsiteY89" fmla="*/ 714819 h 2349384"/>
                        <a:gd name="connsiteX90" fmla="*/ 896093 w 1554483"/>
                        <a:gd name="connsiteY90" fmla="*/ 941339 h 2349384"/>
                        <a:gd name="connsiteX91" fmla="*/ 793315 w 1554483"/>
                        <a:gd name="connsiteY91" fmla="*/ 1027173 h 2349384"/>
                        <a:gd name="connsiteX92" fmla="*/ 793209 w 1554483"/>
                        <a:gd name="connsiteY92" fmla="*/ 950540 h 2349384"/>
                        <a:gd name="connsiteX93" fmla="*/ 792282 w 1554483"/>
                        <a:gd name="connsiteY93" fmla="*/ 732005 h 2349384"/>
                        <a:gd name="connsiteX94" fmla="*/ 791782 w 1554483"/>
                        <a:gd name="connsiteY94" fmla="*/ 664636 h 2349384"/>
                        <a:gd name="connsiteX95" fmla="*/ 880885 w 1554483"/>
                        <a:gd name="connsiteY95" fmla="*/ 579921 h 2349384"/>
                        <a:gd name="connsiteX96" fmla="*/ 971474 w 1554483"/>
                        <a:gd name="connsiteY96" fmla="*/ 484350 h 2349384"/>
                        <a:gd name="connsiteX97" fmla="*/ 1040791 w 1554483"/>
                        <a:gd name="connsiteY97" fmla="*/ 400051 h 2349384"/>
                        <a:gd name="connsiteX98" fmla="*/ 1039506 w 1554483"/>
                        <a:gd name="connsiteY98" fmla="*/ 401384 h 2349384"/>
                        <a:gd name="connsiteX99" fmla="*/ 795875 w 1554483"/>
                        <a:gd name="connsiteY99" fmla="*/ 627905 h 2349384"/>
                        <a:gd name="connsiteX100" fmla="*/ 791536 w 1554483"/>
                        <a:gd name="connsiteY100" fmla="*/ 631529 h 2349384"/>
                        <a:gd name="connsiteX101" fmla="*/ 790815 w 1554483"/>
                        <a:gd name="connsiteY101" fmla="*/ 534247 h 2349384"/>
                        <a:gd name="connsiteX102" fmla="*/ 789559 w 1554483"/>
                        <a:gd name="connsiteY102" fmla="*/ 422852 h 2349384"/>
                        <a:gd name="connsiteX103" fmla="*/ 804685 w 1554483"/>
                        <a:gd name="connsiteY103" fmla="*/ 408470 h 2349384"/>
                        <a:gd name="connsiteX104" fmla="*/ 895274 w 1554483"/>
                        <a:gd name="connsiteY104" fmla="*/ 312899 h 2349384"/>
                        <a:gd name="connsiteX105" fmla="*/ 964591 w 1554483"/>
                        <a:gd name="connsiteY105" fmla="*/ 228600 h 2349384"/>
                        <a:gd name="connsiteX106" fmla="*/ 963306 w 1554483"/>
                        <a:gd name="connsiteY106" fmla="*/ 229933 h 2349384"/>
                        <a:gd name="connsiteX107" fmla="*/ 845848 w 1554483"/>
                        <a:gd name="connsiteY107" fmla="*/ 343353 h 2349384"/>
                        <a:gd name="connsiteX108" fmla="*/ 789234 w 1554483"/>
                        <a:gd name="connsiteY108" fmla="*/ 394101 h 2349384"/>
                        <a:gd name="connsiteX109" fmla="*/ 788872 w 1554483"/>
                        <a:gd name="connsiteY109" fmla="*/ 361946 h 2349384"/>
                        <a:gd name="connsiteX110" fmla="*/ 786530 w 1554483"/>
                        <a:gd name="connsiteY110" fmla="*/ 220582 h 2349384"/>
                        <a:gd name="connsiteX111" fmla="*/ 825424 w 1554483"/>
                        <a:gd name="connsiteY111" fmla="*/ 179548 h 2349384"/>
                        <a:gd name="connsiteX112" fmla="*/ 894741 w 1554483"/>
                        <a:gd name="connsiteY112" fmla="*/ 95249 h 2349384"/>
                        <a:gd name="connsiteX113" fmla="*/ 893457 w 1554483"/>
                        <a:gd name="connsiteY113" fmla="*/ 96583 h 2349384"/>
                        <a:gd name="connsiteX114" fmla="*/ 786027 w 1554483"/>
                        <a:gd name="connsiteY114" fmla="*/ 200320 h 2349384"/>
                        <a:gd name="connsiteX115" fmla="*/ 783814 w 1554483"/>
                        <a:gd name="connsiteY115" fmla="*/ 112446 h 2349384"/>
                        <a:gd name="connsiteX116" fmla="*/ 782786 w 1554483"/>
                        <a:gd name="connsiteY116" fmla="*/ 89089 h 2349384"/>
                        <a:gd name="connsiteX117" fmla="*/ 787326 w 1554483"/>
                        <a:gd name="connsiteY117" fmla="*/ 84299 h 2349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1554483" h="2349384">
                          <a:moveTo>
                            <a:pt x="856643" y="0"/>
                          </a:moveTo>
                          <a:lnTo>
                            <a:pt x="855358" y="1333"/>
                          </a:lnTo>
                          <a:lnTo>
                            <a:pt x="782039" y="72132"/>
                          </a:lnTo>
                          <a:lnTo>
                            <a:pt x="780827" y="44609"/>
                          </a:lnTo>
                          <a:cubicBezTo>
                            <a:pt x="779791" y="29100"/>
                            <a:pt x="778719" y="20956"/>
                            <a:pt x="777620" y="20956"/>
                          </a:cubicBezTo>
                          <a:cubicBezTo>
                            <a:pt x="776522" y="20956"/>
                            <a:pt x="775449" y="29100"/>
                            <a:pt x="774413" y="44609"/>
                          </a:cubicBezTo>
                          <a:lnTo>
                            <a:pt x="773171" y="72834"/>
                          </a:lnTo>
                          <a:lnTo>
                            <a:pt x="699125" y="1333"/>
                          </a:lnTo>
                          <a:lnTo>
                            <a:pt x="697840" y="0"/>
                          </a:lnTo>
                          <a:lnTo>
                            <a:pt x="767157" y="84299"/>
                          </a:lnTo>
                          <a:lnTo>
                            <a:pt x="772421" y="89853"/>
                          </a:lnTo>
                          <a:lnTo>
                            <a:pt x="771427" y="112446"/>
                          </a:lnTo>
                          <a:lnTo>
                            <a:pt x="769196" y="201033"/>
                          </a:lnTo>
                          <a:lnTo>
                            <a:pt x="661026" y="96583"/>
                          </a:lnTo>
                          <a:lnTo>
                            <a:pt x="659742" y="95249"/>
                          </a:lnTo>
                          <a:lnTo>
                            <a:pt x="729059" y="179548"/>
                          </a:lnTo>
                          <a:lnTo>
                            <a:pt x="768697" y="221366"/>
                          </a:lnTo>
                          <a:lnTo>
                            <a:pt x="766369" y="361946"/>
                          </a:lnTo>
                          <a:lnTo>
                            <a:pt x="765999" y="394773"/>
                          </a:lnTo>
                          <a:lnTo>
                            <a:pt x="708635" y="343353"/>
                          </a:lnTo>
                          <a:cubicBezTo>
                            <a:pt x="667964" y="305539"/>
                            <a:pt x="628746" y="267670"/>
                            <a:pt x="591177" y="229933"/>
                          </a:cubicBezTo>
                          <a:lnTo>
                            <a:pt x="589892" y="228600"/>
                          </a:lnTo>
                          <a:lnTo>
                            <a:pt x="659209" y="312899"/>
                          </a:lnTo>
                          <a:cubicBezTo>
                            <a:pt x="687260" y="344243"/>
                            <a:pt x="717517" y="376182"/>
                            <a:pt x="749798" y="408470"/>
                          </a:cubicBezTo>
                          <a:lnTo>
                            <a:pt x="765674" y="423564"/>
                          </a:lnTo>
                          <a:lnTo>
                            <a:pt x="764426" y="534247"/>
                          </a:lnTo>
                          <a:lnTo>
                            <a:pt x="763699" y="632157"/>
                          </a:lnTo>
                          <a:lnTo>
                            <a:pt x="758608" y="627905"/>
                          </a:lnTo>
                          <a:cubicBezTo>
                            <a:pt x="671848" y="552858"/>
                            <a:pt x="590115" y="476858"/>
                            <a:pt x="514977" y="401384"/>
                          </a:cubicBezTo>
                          <a:lnTo>
                            <a:pt x="513692" y="400051"/>
                          </a:lnTo>
                          <a:lnTo>
                            <a:pt x="583009" y="484350"/>
                          </a:lnTo>
                          <a:cubicBezTo>
                            <a:pt x="611060" y="515694"/>
                            <a:pt x="641317" y="547633"/>
                            <a:pt x="673598" y="579921"/>
                          </a:cubicBezTo>
                          <a:lnTo>
                            <a:pt x="763453" y="665350"/>
                          </a:lnTo>
                          <a:lnTo>
                            <a:pt x="762959" y="732005"/>
                          </a:lnTo>
                          <a:cubicBezTo>
                            <a:pt x="762556" y="801648"/>
                            <a:pt x="762243" y="874753"/>
                            <a:pt x="762032" y="950540"/>
                          </a:cubicBezTo>
                          <a:lnTo>
                            <a:pt x="761925" y="1027805"/>
                          </a:lnTo>
                          <a:lnTo>
                            <a:pt x="658390" y="941339"/>
                          </a:lnTo>
                          <a:cubicBezTo>
                            <a:pt x="571630" y="866292"/>
                            <a:pt x="489897" y="790293"/>
                            <a:pt x="414759" y="714819"/>
                          </a:cubicBezTo>
                          <a:lnTo>
                            <a:pt x="413474" y="713485"/>
                          </a:lnTo>
                          <a:lnTo>
                            <a:pt x="482791" y="797784"/>
                          </a:lnTo>
                          <a:cubicBezTo>
                            <a:pt x="538893" y="860472"/>
                            <a:pt x="603819" y="925538"/>
                            <a:pt x="676111" y="991026"/>
                          </a:cubicBezTo>
                          <a:lnTo>
                            <a:pt x="761874" y="1065125"/>
                          </a:lnTo>
                          <a:lnTo>
                            <a:pt x="761708" y="1185170"/>
                          </a:lnTo>
                          <a:cubicBezTo>
                            <a:pt x="761708" y="1265542"/>
                            <a:pt x="761820" y="1344012"/>
                            <a:pt x="762032" y="1419800"/>
                          </a:cubicBezTo>
                          <a:lnTo>
                            <a:pt x="762567" y="1545927"/>
                          </a:lnTo>
                          <a:lnTo>
                            <a:pt x="681613" y="1487126"/>
                          </a:lnTo>
                          <a:cubicBezTo>
                            <a:pt x="491117" y="1343803"/>
                            <a:pt x="314463" y="1190750"/>
                            <a:pt x="164186" y="1039804"/>
                          </a:cubicBezTo>
                          <a:lnTo>
                            <a:pt x="162902" y="1038470"/>
                          </a:lnTo>
                          <a:lnTo>
                            <a:pt x="232218" y="1122770"/>
                          </a:lnTo>
                          <a:cubicBezTo>
                            <a:pt x="344423" y="1248145"/>
                            <a:pt x="491919" y="1383032"/>
                            <a:pt x="663056" y="1511791"/>
                          </a:cubicBezTo>
                          <a:lnTo>
                            <a:pt x="762726" y="1583371"/>
                          </a:lnTo>
                          <a:lnTo>
                            <a:pt x="762959" y="1638335"/>
                          </a:lnTo>
                          <a:cubicBezTo>
                            <a:pt x="763764" y="1777620"/>
                            <a:pt x="764929" y="1903053"/>
                            <a:pt x="766369" y="2008394"/>
                          </a:cubicBezTo>
                          <a:lnTo>
                            <a:pt x="767403" y="2070843"/>
                          </a:lnTo>
                          <a:lnTo>
                            <a:pt x="648946" y="1995196"/>
                          </a:lnTo>
                          <a:cubicBezTo>
                            <a:pt x="600255" y="1962312"/>
                            <a:pt x="551977" y="1927892"/>
                            <a:pt x="504353" y="1892061"/>
                          </a:cubicBezTo>
                          <a:cubicBezTo>
                            <a:pt x="313857" y="1748738"/>
                            <a:pt x="142155" y="1589103"/>
                            <a:pt x="1194" y="1425775"/>
                          </a:cubicBezTo>
                          <a:lnTo>
                            <a:pt x="0" y="1424321"/>
                          </a:lnTo>
                          <a:lnTo>
                            <a:pt x="61412" y="1519127"/>
                          </a:lnTo>
                          <a:cubicBezTo>
                            <a:pt x="163546" y="1657889"/>
                            <a:pt x="305161" y="1800591"/>
                            <a:pt x="476298" y="1929350"/>
                          </a:cubicBezTo>
                          <a:cubicBezTo>
                            <a:pt x="561866" y="1993730"/>
                            <a:pt x="648739" y="2050052"/>
                            <a:pt x="734424" y="2097739"/>
                          </a:cubicBezTo>
                          <a:lnTo>
                            <a:pt x="768134" y="2114944"/>
                          </a:lnTo>
                          <a:lnTo>
                            <a:pt x="768724" y="2150555"/>
                          </a:lnTo>
                          <a:cubicBezTo>
                            <a:pt x="771263" y="2276085"/>
                            <a:pt x="774325" y="2349384"/>
                            <a:pt x="777620" y="2349384"/>
                          </a:cubicBezTo>
                          <a:cubicBezTo>
                            <a:pt x="780916" y="2349384"/>
                            <a:pt x="783977" y="2276085"/>
                            <a:pt x="786517" y="2150555"/>
                          </a:cubicBezTo>
                          <a:lnTo>
                            <a:pt x="787113" y="2114554"/>
                          </a:lnTo>
                          <a:lnTo>
                            <a:pt x="820059" y="2097739"/>
                          </a:lnTo>
                          <a:cubicBezTo>
                            <a:pt x="905744" y="2050052"/>
                            <a:pt x="992617" y="1993730"/>
                            <a:pt x="1078185" y="1929350"/>
                          </a:cubicBezTo>
                          <a:cubicBezTo>
                            <a:pt x="1249322" y="1800591"/>
                            <a:pt x="1390937" y="1657889"/>
                            <a:pt x="1493071" y="1519127"/>
                          </a:cubicBezTo>
                          <a:lnTo>
                            <a:pt x="1554483" y="1424321"/>
                          </a:lnTo>
                          <a:lnTo>
                            <a:pt x="1553289" y="1425775"/>
                          </a:lnTo>
                          <a:cubicBezTo>
                            <a:pt x="1412328" y="1589103"/>
                            <a:pt x="1240626" y="1748738"/>
                            <a:pt x="1050130" y="1892061"/>
                          </a:cubicBezTo>
                          <a:cubicBezTo>
                            <a:pt x="1002506" y="1927892"/>
                            <a:pt x="954228" y="1962312"/>
                            <a:pt x="905537" y="1995196"/>
                          </a:cubicBezTo>
                          <a:lnTo>
                            <a:pt x="787845" y="2070354"/>
                          </a:lnTo>
                          <a:lnTo>
                            <a:pt x="788872" y="2008394"/>
                          </a:lnTo>
                          <a:cubicBezTo>
                            <a:pt x="790311" y="1903053"/>
                            <a:pt x="791477" y="1777620"/>
                            <a:pt x="792282" y="1638335"/>
                          </a:cubicBezTo>
                          <a:lnTo>
                            <a:pt x="792517" y="1582825"/>
                          </a:lnTo>
                          <a:lnTo>
                            <a:pt x="891427" y="1511791"/>
                          </a:lnTo>
                          <a:cubicBezTo>
                            <a:pt x="1062564" y="1383032"/>
                            <a:pt x="1210060" y="1248145"/>
                            <a:pt x="1322265" y="1122770"/>
                          </a:cubicBezTo>
                          <a:lnTo>
                            <a:pt x="1391581" y="1038470"/>
                          </a:lnTo>
                          <a:lnTo>
                            <a:pt x="1390297" y="1039804"/>
                          </a:lnTo>
                          <a:cubicBezTo>
                            <a:pt x="1240020" y="1190750"/>
                            <a:pt x="1063366" y="1343803"/>
                            <a:pt x="872870" y="1487126"/>
                          </a:cubicBezTo>
                          <a:lnTo>
                            <a:pt x="792676" y="1545375"/>
                          </a:lnTo>
                          <a:lnTo>
                            <a:pt x="793209" y="1419800"/>
                          </a:lnTo>
                          <a:cubicBezTo>
                            <a:pt x="793421" y="1344012"/>
                            <a:pt x="793532" y="1265542"/>
                            <a:pt x="793532" y="1185170"/>
                          </a:cubicBezTo>
                          <a:lnTo>
                            <a:pt x="793366" y="1064472"/>
                          </a:lnTo>
                          <a:lnTo>
                            <a:pt x="878372" y="991026"/>
                          </a:lnTo>
                          <a:cubicBezTo>
                            <a:pt x="950664" y="925538"/>
                            <a:pt x="1015590" y="860472"/>
                            <a:pt x="1071692" y="797784"/>
                          </a:cubicBezTo>
                          <a:lnTo>
                            <a:pt x="1141009" y="713485"/>
                          </a:lnTo>
                          <a:lnTo>
                            <a:pt x="1139724" y="714819"/>
                          </a:lnTo>
                          <a:cubicBezTo>
                            <a:pt x="1064586" y="790293"/>
                            <a:pt x="982853" y="866292"/>
                            <a:pt x="896093" y="941339"/>
                          </a:cubicBezTo>
                          <a:lnTo>
                            <a:pt x="793315" y="1027173"/>
                          </a:lnTo>
                          <a:lnTo>
                            <a:pt x="793209" y="950540"/>
                          </a:lnTo>
                          <a:cubicBezTo>
                            <a:pt x="792997" y="874753"/>
                            <a:pt x="792684" y="801648"/>
                            <a:pt x="792282" y="732005"/>
                          </a:cubicBezTo>
                          <a:lnTo>
                            <a:pt x="791782" y="664636"/>
                          </a:lnTo>
                          <a:lnTo>
                            <a:pt x="880885" y="579921"/>
                          </a:lnTo>
                          <a:cubicBezTo>
                            <a:pt x="913166" y="547633"/>
                            <a:pt x="943423" y="515694"/>
                            <a:pt x="971474" y="484350"/>
                          </a:cubicBezTo>
                          <a:lnTo>
                            <a:pt x="1040791" y="400051"/>
                          </a:lnTo>
                          <a:lnTo>
                            <a:pt x="1039506" y="401384"/>
                          </a:lnTo>
                          <a:cubicBezTo>
                            <a:pt x="964368" y="476858"/>
                            <a:pt x="882635" y="552858"/>
                            <a:pt x="795875" y="627905"/>
                          </a:cubicBezTo>
                          <a:lnTo>
                            <a:pt x="791536" y="631529"/>
                          </a:lnTo>
                          <a:lnTo>
                            <a:pt x="790815" y="534247"/>
                          </a:lnTo>
                          <a:lnTo>
                            <a:pt x="789559" y="422852"/>
                          </a:lnTo>
                          <a:lnTo>
                            <a:pt x="804685" y="408470"/>
                          </a:lnTo>
                          <a:cubicBezTo>
                            <a:pt x="836966" y="376182"/>
                            <a:pt x="867223" y="344243"/>
                            <a:pt x="895274" y="312899"/>
                          </a:cubicBezTo>
                          <a:lnTo>
                            <a:pt x="964591" y="228600"/>
                          </a:lnTo>
                          <a:lnTo>
                            <a:pt x="963306" y="229933"/>
                          </a:lnTo>
                          <a:cubicBezTo>
                            <a:pt x="925737" y="267670"/>
                            <a:pt x="886519" y="305539"/>
                            <a:pt x="845848" y="343353"/>
                          </a:cubicBezTo>
                          <a:lnTo>
                            <a:pt x="789234" y="394101"/>
                          </a:lnTo>
                          <a:lnTo>
                            <a:pt x="788872" y="361946"/>
                          </a:lnTo>
                          <a:lnTo>
                            <a:pt x="786530" y="220582"/>
                          </a:lnTo>
                          <a:lnTo>
                            <a:pt x="825424" y="179548"/>
                          </a:lnTo>
                          <a:lnTo>
                            <a:pt x="894741" y="95249"/>
                          </a:lnTo>
                          <a:lnTo>
                            <a:pt x="893457" y="96583"/>
                          </a:lnTo>
                          <a:lnTo>
                            <a:pt x="786027" y="200320"/>
                          </a:lnTo>
                          <a:lnTo>
                            <a:pt x="783814" y="112446"/>
                          </a:lnTo>
                          <a:lnTo>
                            <a:pt x="782786" y="89089"/>
                          </a:lnTo>
                          <a:lnTo>
                            <a:pt x="787326" y="84299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75" name="グループ化 74">
                  <a:extLst>
                    <a:ext uri="{FF2B5EF4-FFF2-40B4-BE49-F238E27FC236}">
                      <a16:creationId xmlns:a16="http://schemas.microsoft.com/office/drawing/2014/main" id="{B865D3B6-49EC-4B30-8101-369986813311}"/>
                    </a:ext>
                  </a:extLst>
                </p:cNvPr>
                <p:cNvGrpSpPr/>
                <p:nvPr/>
              </p:nvGrpSpPr>
              <p:grpSpPr>
                <a:xfrm rot="3124461">
                  <a:off x="4574783" y="1084981"/>
                  <a:ext cx="537644" cy="1457736"/>
                  <a:chOff x="5674519" y="1390651"/>
                  <a:chExt cx="861274" cy="2781300"/>
                </a:xfrm>
              </p:grpSpPr>
              <p:grpSp>
                <p:nvGrpSpPr>
                  <p:cNvPr id="84" name="グループ化 83">
                    <a:extLst>
                      <a:ext uri="{FF2B5EF4-FFF2-40B4-BE49-F238E27FC236}">
                        <a16:creationId xmlns:a16="http://schemas.microsoft.com/office/drawing/2014/main" id="{94B9BBA7-8377-4E18-AB7E-5DA9465630A5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86" name="フリーフォーム: 図形 85">
                      <a:extLst>
                        <a:ext uri="{FF2B5EF4-FFF2-40B4-BE49-F238E27FC236}">
                          <a16:creationId xmlns:a16="http://schemas.microsoft.com/office/drawing/2014/main" id="{DE98E951-205C-4231-A65E-7E8674AE64AF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7" name="フリーフォーム: 図形 86">
                      <a:extLst>
                        <a:ext uri="{FF2B5EF4-FFF2-40B4-BE49-F238E27FC236}">
                          <a16:creationId xmlns:a16="http://schemas.microsoft.com/office/drawing/2014/main" id="{8CAE0DFD-8439-4B6D-98AB-7EBA41221A5A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85" name="フリーフォーム: 図形 84">
                    <a:extLst>
                      <a:ext uri="{FF2B5EF4-FFF2-40B4-BE49-F238E27FC236}">
                        <a16:creationId xmlns:a16="http://schemas.microsoft.com/office/drawing/2014/main" id="{07F5876C-C43A-4695-AF15-B0B14868EFF6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70AD47">
                          <a:lumMod val="60000"/>
                          <a:lumOff val="40000"/>
                        </a:srgb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6" name="グループ化 75">
                  <a:extLst>
                    <a:ext uri="{FF2B5EF4-FFF2-40B4-BE49-F238E27FC236}">
                      <a16:creationId xmlns:a16="http://schemas.microsoft.com/office/drawing/2014/main" id="{59D2EEF5-ACF9-42F5-854D-E048D5DD91A9}"/>
                    </a:ext>
                  </a:extLst>
                </p:cNvPr>
                <p:cNvGrpSpPr/>
                <p:nvPr/>
              </p:nvGrpSpPr>
              <p:grpSpPr>
                <a:xfrm rot="19454971" flipH="1">
                  <a:off x="2568415" y="1199057"/>
                  <a:ext cx="445903" cy="1238531"/>
                  <a:chOff x="5674519" y="1390651"/>
                  <a:chExt cx="861274" cy="2781300"/>
                </a:xfrm>
              </p:grpSpPr>
              <p:grpSp>
                <p:nvGrpSpPr>
                  <p:cNvPr id="80" name="グループ化 79">
                    <a:extLst>
                      <a:ext uri="{FF2B5EF4-FFF2-40B4-BE49-F238E27FC236}">
                        <a16:creationId xmlns:a16="http://schemas.microsoft.com/office/drawing/2014/main" id="{C04CB92B-0A7F-48A8-833D-7827CEC10EC7}"/>
                      </a:ext>
                    </a:extLst>
                  </p:cNvPr>
                  <p:cNvGrpSpPr/>
                  <p:nvPr/>
                </p:nvGrpSpPr>
                <p:grpSpPr>
                  <a:xfrm>
                    <a:off x="5674519" y="1390651"/>
                    <a:ext cx="861273" cy="2779628"/>
                    <a:chOff x="5602287" y="1390651"/>
                    <a:chExt cx="933505" cy="2779628"/>
                  </a:xfrm>
                </p:grpSpPr>
                <p:sp>
                  <p:nvSpPr>
                    <p:cNvPr id="82" name="フリーフォーム: 図形 81">
                      <a:extLst>
                        <a:ext uri="{FF2B5EF4-FFF2-40B4-BE49-F238E27FC236}">
                          <a16:creationId xmlns:a16="http://schemas.microsoft.com/office/drawing/2014/main" id="{B81BC777-B2F8-4BD1-A515-A8B7CD2E03D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679226" y="2313712"/>
                      <a:ext cx="2779628" cy="933505"/>
                    </a:xfrm>
                    <a:custGeom>
                      <a:avLst/>
                      <a:gdLst>
                        <a:gd name="connsiteX0" fmla="*/ 2779628 w 2779628"/>
                        <a:gd name="connsiteY0" fmla="*/ 922338 h 933505"/>
                        <a:gd name="connsiteX1" fmla="*/ 2757914 w 2779628"/>
                        <a:gd name="connsiteY1" fmla="*/ 933505 h 933505"/>
                        <a:gd name="connsiteX2" fmla="*/ 0 w 2779628"/>
                        <a:gd name="connsiteY2" fmla="*/ 933505 h 933505"/>
                        <a:gd name="connsiteX3" fmla="*/ 27809 w 2779628"/>
                        <a:gd name="connsiteY3" fmla="*/ 802363 h 933505"/>
                        <a:gd name="connsiteX4" fmla="*/ 624728 w 2779628"/>
                        <a:gd name="connsiteY4" fmla="*/ 93223 h 933505"/>
                        <a:gd name="connsiteX5" fmla="*/ 680633 w 2779628"/>
                        <a:gd name="connsiteY5" fmla="*/ 72919 h 933505"/>
                        <a:gd name="connsiteX6" fmla="*/ 1007201 w 2779628"/>
                        <a:gd name="connsiteY6" fmla="*/ 0 h 933505"/>
                        <a:gd name="connsiteX7" fmla="*/ 995514 w 2779628"/>
                        <a:gd name="connsiteY7" fmla="*/ 42173 h 933505"/>
                        <a:gd name="connsiteX8" fmla="*/ 1107213 w 2779628"/>
                        <a:gd name="connsiteY8" fmla="*/ 33337 h 933505"/>
                        <a:gd name="connsiteX9" fmla="*/ 1095951 w 2779628"/>
                        <a:gd name="connsiteY9" fmla="*/ 72518 h 933505"/>
                        <a:gd name="connsiteX10" fmla="*/ 1220676 w 2779628"/>
                        <a:gd name="connsiteY10" fmla="*/ 61912 h 933505"/>
                        <a:gd name="connsiteX11" fmla="*/ 1204358 w 2779628"/>
                        <a:gd name="connsiteY11" fmla="*/ 116866 h 933505"/>
                        <a:gd name="connsiteX12" fmla="*/ 1344501 w 2779628"/>
                        <a:gd name="connsiteY12" fmla="*/ 119062 h 933505"/>
                        <a:gd name="connsiteX13" fmla="*/ 1330574 w 2779628"/>
                        <a:gd name="connsiteY13" fmla="*/ 162868 h 933505"/>
                        <a:gd name="connsiteX14" fmla="*/ 1428672 w 2779628"/>
                        <a:gd name="connsiteY14" fmla="*/ 157162 h 933505"/>
                        <a:gd name="connsiteX15" fmla="*/ 1412059 w 2779628"/>
                        <a:gd name="connsiteY15" fmla="*/ 206956 h 933505"/>
                        <a:gd name="connsiteX16" fmla="*/ 1557259 w 2779628"/>
                        <a:gd name="connsiteY16" fmla="*/ 200025 h 933505"/>
                        <a:gd name="connsiteX17" fmla="*/ 1533633 w 2779628"/>
                        <a:gd name="connsiteY17" fmla="*/ 266902 h 933505"/>
                        <a:gd name="connsiteX18" fmla="*/ 1618802 w 2779628"/>
                        <a:gd name="connsiteY18" fmla="*/ 263128 h 933505"/>
                        <a:gd name="connsiteX19" fmla="*/ 1603532 w 2779628"/>
                        <a:gd name="connsiteY19" fmla="*/ 304079 h 933505"/>
                        <a:gd name="connsiteX20" fmla="*/ 1755695 w 2779628"/>
                        <a:gd name="connsiteY20" fmla="*/ 311945 h 933505"/>
                        <a:gd name="connsiteX21" fmla="*/ 1734242 w 2779628"/>
                        <a:gd name="connsiteY21" fmla="*/ 364629 h 933505"/>
                        <a:gd name="connsiteX22" fmla="*/ 1806457 w 2779628"/>
                        <a:gd name="connsiteY22" fmla="*/ 359574 h 933505"/>
                        <a:gd name="connsiteX23" fmla="*/ 1790440 w 2779628"/>
                        <a:gd name="connsiteY23" fmla="*/ 395862 h 933505"/>
                        <a:gd name="connsiteX24" fmla="*/ 1906468 w 2779628"/>
                        <a:gd name="connsiteY24" fmla="*/ 388149 h 933505"/>
                        <a:gd name="connsiteX25" fmla="*/ 1875739 w 2779628"/>
                        <a:gd name="connsiteY25" fmla="*/ 454261 h 933505"/>
                        <a:gd name="connsiteX26" fmla="*/ 1970763 w 2779628"/>
                        <a:gd name="connsiteY26" fmla="*/ 451649 h 933505"/>
                        <a:gd name="connsiteX27" fmla="*/ 1948079 w 2779628"/>
                        <a:gd name="connsiteY27" fmla="*/ 494699 h 933505"/>
                        <a:gd name="connsiteX28" fmla="*/ 2098570 w 2779628"/>
                        <a:gd name="connsiteY28" fmla="*/ 524674 h 933505"/>
                        <a:gd name="connsiteX29" fmla="*/ 2079242 w 2779628"/>
                        <a:gd name="connsiteY29" fmla="*/ 567549 h 933505"/>
                        <a:gd name="connsiteX30" fmla="*/ 2202256 w 2779628"/>
                        <a:gd name="connsiteY30" fmla="*/ 576262 h 933505"/>
                        <a:gd name="connsiteX31" fmla="*/ 2178370 w 2779628"/>
                        <a:gd name="connsiteY31" fmla="*/ 622605 h 933505"/>
                        <a:gd name="connsiteX32" fmla="*/ 2344667 w 2779628"/>
                        <a:gd name="connsiteY32" fmla="*/ 631032 h 933505"/>
                        <a:gd name="connsiteX33" fmla="*/ 2317559 w 2779628"/>
                        <a:gd name="connsiteY33" fmla="*/ 696341 h 933505"/>
                        <a:gd name="connsiteX34" fmla="*/ 2436732 w 2779628"/>
                        <a:gd name="connsiteY34" fmla="*/ 707232 h 933505"/>
                        <a:gd name="connsiteX35" fmla="*/ 2414555 w 2779628"/>
                        <a:gd name="connsiteY35" fmla="*/ 746374 h 933505"/>
                        <a:gd name="connsiteX36" fmla="*/ 2546625 w 2779628"/>
                        <a:gd name="connsiteY36" fmla="*/ 747713 h 933505"/>
                        <a:gd name="connsiteX37" fmla="*/ 2512174 w 2779628"/>
                        <a:gd name="connsiteY37" fmla="*/ 796728 h 933505"/>
                        <a:gd name="connsiteX38" fmla="*/ 2658573 w 2779628"/>
                        <a:gd name="connsiteY38" fmla="*/ 795338 h 933505"/>
                        <a:gd name="connsiteX39" fmla="*/ 2628161 w 2779628"/>
                        <a:gd name="connsiteY39" fmla="*/ 852351 h 933505"/>
                        <a:gd name="connsiteX40" fmla="*/ 2708987 w 2779628"/>
                        <a:gd name="connsiteY40" fmla="*/ 852487 h 933505"/>
                        <a:gd name="connsiteX41" fmla="*/ 2690740 w 2779628"/>
                        <a:gd name="connsiteY41" fmla="*/ 881266 h 933505"/>
                        <a:gd name="connsiteX42" fmla="*/ 2779628 w 2779628"/>
                        <a:gd name="connsiteY42" fmla="*/ 922338 h 933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779628" h="933505">
                          <a:moveTo>
                            <a:pt x="2779628" y="922338"/>
                          </a:moveTo>
                          <a:lnTo>
                            <a:pt x="2757914" y="933505"/>
                          </a:lnTo>
                          <a:lnTo>
                            <a:pt x="0" y="933505"/>
                          </a:lnTo>
                          <a:lnTo>
                            <a:pt x="27809" y="802363"/>
                          </a:lnTo>
                          <a:cubicBezTo>
                            <a:pt x="115369" y="482266"/>
                            <a:pt x="331836" y="198949"/>
                            <a:pt x="624728" y="93223"/>
                          </a:cubicBezTo>
                          <a:lnTo>
                            <a:pt x="680633" y="72919"/>
                          </a:lnTo>
                          <a:cubicBezTo>
                            <a:pt x="781007" y="25965"/>
                            <a:pt x="891362" y="0"/>
                            <a:pt x="1007201" y="0"/>
                          </a:cubicBezTo>
                          <a:lnTo>
                            <a:pt x="995514" y="42173"/>
                          </a:lnTo>
                          <a:lnTo>
                            <a:pt x="1107213" y="33337"/>
                          </a:lnTo>
                          <a:lnTo>
                            <a:pt x="1095951" y="72518"/>
                          </a:lnTo>
                          <a:lnTo>
                            <a:pt x="1220676" y="61912"/>
                          </a:lnTo>
                          <a:lnTo>
                            <a:pt x="1204358" y="116866"/>
                          </a:lnTo>
                          <a:lnTo>
                            <a:pt x="1344501" y="119062"/>
                          </a:lnTo>
                          <a:lnTo>
                            <a:pt x="1330574" y="162868"/>
                          </a:lnTo>
                          <a:lnTo>
                            <a:pt x="1428672" y="157162"/>
                          </a:lnTo>
                          <a:lnTo>
                            <a:pt x="1412059" y="206956"/>
                          </a:lnTo>
                          <a:lnTo>
                            <a:pt x="1557259" y="200025"/>
                          </a:lnTo>
                          <a:lnTo>
                            <a:pt x="1533633" y="266902"/>
                          </a:lnTo>
                          <a:lnTo>
                            <a:pt x="1618802" y="263128"/>
                          </a:lnTo>
                          <a:lnTo>
                            <a:pt x="1603532" y="304079"/>
                          </a:lnTo>
                          <a:lnTo>
                            <a:pt x="1755695" y="311945"/>
                          </a:lnTo>
                          <a:lnTo>
                            <a:pt x="1734242" y="364629"/>
                          </a:lnTo>
                          <a:lnTo>
                            <a:pt x="1806457" y="359574"/>
                          </a:lnTo>
                          <a:lnTo>
                            <a:pt x="1790440" y="395862"/>
                          </a:lnTo>
                          <a:lnTo>
                            <a:pt x="1906468" y="388149"/>
                          </a:lnTo>
                          <a:lnTo>
                            <a:pt x="1875739" y="454261"/>
                          </a:lnTo>
                          <a:lnTo>
                            <a:pt x="1970763" y="451649"/>
                          </a:lnTo>
                          <a:lnTo>
                            <a:pt x="1948079" y="494699"/>
                          </a:lnTo>
                          <a:lnTo>
                            <a:pt x="2098570" y="524674"/>
                          </a:lnTo>
                          <a:lnTo>
                            <a:pt x="2079242" y="567549"/>
                          </a:lnTo>
                          <a:lnTo>
                            <a:pt x="2202256" y="576262"/>
                          </a:lnTo>
                          <a:lnTo>
                            <a:pt x="2178370" y="622605"/>
                          </a:lnTo>
                          <a:lnTo>
                            <a:pt x="2344667" y="631032"/>
                          </a:lnTo>
                          <a:lnTo>
                            <a:pt x="2317559" y="696341"/>
                          </a:lnTo>
                          <a:lnTo>
                            <a:pt x="2436732" y="707232"/>
                          </a:lnTo>
                          <a:lnTo>
                            <a:pt x="2414555" y="746374"/>
                          </a:lnTo>
                          <a:lnTo>
                            <a:pt x="2546625" y="747713"/>
                          </a:lnTo>
                          <a:lnTo>
                            <a:pt x="2512174" y="796728"/>
                          </a:lnTo>
                          <a:lnTo>
                            <a:pt x="2658573" y="795338"/>
                          </a:lnTo>
                          <a:lnTo>
                            <a:pt x="2628161" y="852351"/>
                          </a:lnTo>
                          <a:lnTo>
                            <a:pt x="2708987" y="852487"/>
                          </a:lnTo>
                          <a:lnTo>
                            <a:pt x="2690740" y="881266"/>
                          </a:lnTo>
                          <a:lnTo>
                            <a:pt x="2779628" y="922338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70000">
                          <a:srgbClr val="006600"/>
                        </a:gs>
                        <a:gs pos="0">
                          <a:srgbClr val="00CC00"/>
                        </a:gs>
                      </a:gsLst>
                      <a:lin ang="8100000" scaled="1"/>
                      <a:tileRect/>
                    </a:gra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3" name="フリーフォーム: 図形 82">
                      <a:extLst>
                        <a:ext uri="{FF2B5EF4-FFF2-40B4-BE49-F238E27FC236}">
                          <a16:creationId xmlns:a16="http://schemas.microsoft.com/office/drawing/2014/main" id="{4BE2AB7A-9B4E-4949-8619-38109B3B9A47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969386" y="2462923"/>
                      <a:ext cx="2349384" cy="780950"/>
                    </a:xfrm>
                    <a:custGeom>
                      <a:avLst/>
                      <a:gdLst>
                        <a:gd name="connsiteX0" fmla="*/ 2349384 w 2349384"/>
                        <a:gd name="connsiteY0" fmla="*/ 694019 h 780950"/>
                        <a:gd name="connsiteX1" fmla="*/ 2348051 w 2349384"/>
                        <a:gd name="connsiteY1" fmla="*/ 695297 h 780950"/>
                        <a:gd name="connsiteX2" fmla="*/ 2277252 w 2349384"/>
                        <a:gd name="connsiteY2" fmla="*/ 768214 h 780950"/>
                        <a:gd name="connsiteX3" fmla="*/ 2304775 w 2349384"/>
                        <a:gd name="connsiteY3" fmla="*/ 769419 h 780950"/>
                        <a:gd name="connsiteX4" fmla="*/ 2328428 w 2349384"/>
                        <a:gd name="connsiteY4" fmla="*/ 772609 h 780950"/>
                        <a:gd name="connsiteX5" fmla="*/ 2304775 w 2349384"/>
                        <a:gd name="connsiteY5" fmla="*/ 775798 h 780950"/>
                        <a:gd name="connsiteX6" fmla="*/ 2276550 w 2349384"/>
                        <a:gd name="connsiteY6" fmla="*/ 777033 h 780950"/>
                        <a:gd name="connsiteX7" fmla="*/ 2280353 w 2349384"/>
                        <a:gd name="connsiteY7" fmla="*/ 780950 h 780950"/>
                        <a:gd name="connsiteX8" fmla="*/ 2262895 w 2349384"/>
                        <a:gd name="connsiteY8" fmla="*/ 780950 h 780950"/>
                        <a:gd name="connsiteX9" fmla="*/ 2259531 w 2349384"/>
                        <a:gd name="connsiteY9" fmla="*/ 777779 h 780950"/>
                        <a:gd name="connsiteX10" fmla="*/ 2236938 w 2349384"/>
                        <a:gd name="connsiteY10" fmla="*/ 778768 h 780950"/>
                        <a:gd name="connsiteX11" fmla="*/ 2149828 w 2349384"/>
                        <a:gd name="connsiteY11" fmla="*/ 780950 h 780950"/>
                        <a:gd name="connsiteX12" fmla="*/ 177432 w 2349384"/>
                        <a:gd name="connsiteY12" fmla="*/ 780950 h 780950"/>
                        <a:gd name="connsiteX13" fmla="*/ 114804 w 2349384"/>
                        <a:gd name="connsiteY13" fmla="*/ 779469 h 780950"/>
                        <a:gd name="connsiteX14" fmla="*/ 0 w 2349384"/>
                        <a:gd name="connsiteY14" fmla="*/ 772609 h 780950"/>
                        <a:gd name="connsiteX15" fmla="*/ 198829 w 2349384"/>
                        <a:gd name="connsiteY15" fmla="*/ 763761 h 780950"/>
                        <a:gd name="connsiteX16" fmla="*/ 234830 w 2349384"/>
                        <a:gd name="connsiteY16" fmla="*/ 763168 h 780950"/>
                        <a:gd name="connsiteX17" fmla="*/ 251645 w 2349384"/>
                        <a:gd name="connsiteY17" fmla="*/ 730402 h 780950"/>
                        <a:gd name="connsiteX18" fmla="*/ 420034 w 2349384"/>
                        <a:gd name="connsiteY18" fmla="*/ 473690 h 780950"/>
                        <a:gd name="connsiteX19" fmla="*/ 830257 w 2349384"/>
                        <a:gd name="connsiteY19" fmla="*/ 61076 h 780950"/>
                        <a:gd name="connsiteX20" fmla="*/ 925063 w 2349384"/>
                        <a:gd name="connsiteY20" fmla="*/ 0 h 780950"/>
                        <a:gd name="connsiteX21" fmla="*/ 923609 w 2349384"/>
                        <a:gd name="connsiteY21" fmla="*/ 1188 h 780950"/>
                        <a:gd name="connsiteX22" fmla="*/ 457323 w 2349384"/>
                        <a:gd name="connsiteY22" fmla="*/ 501591 h 780950"/>
                        <a:gd name="connsiteX23" fmla="*/ 354188 w 2349384"/>
                        <a:gd name="connsiteY23" fmla="*/ 645392 h 780950"/>
                        <a:gd name="connsiteX24" fmla="*/ 279030 w 2349384"/>
                        <a:gd name="connsiteY24" fmla="*/ 762440 h 780950"/>
                        <a:gd name="connsiteX25" fmla="*/ 340990 w 2349384"/>
                        <a:gd name="connsiteY25" fmla="*/ 761418 h 780950"/>
                        <a:gd name="connsiteX26" fmla="*/ 711049 w 2349384"/>
                        <a:gd name="connsiteY26" fmla="*/ 758027 h 780950"/>
                        <a:gd name="connsiteX27" fmla="*/ 766559 w 2349384"/>
                        <a:gd name="connsiteY27" fmla="*/ 757793 h 780950"/>
                        <a:gd name="connsiteX28" fmla="*/ 837593 w 2349384"/>
                        <a:gd name="connsiteY28" fmla="*/ 659425 h 780950"/>
                        <a:gd name="connsiteX29" fmla="*/ 1226614 w 2349384"/>
                        <a:gd name="connsiteY29" fmla="*/ 230946 h 780950"/>
                        <a:gd name="connsiteX30" fmla="*/ 1310914 w 2349384"/>
                        <a:gd name="connsiteY30" fmla="*/ 162010 h 780950"/>
                        <a:gd name="connsiteX31" fmla="*/ 1309580 w 2349384"/>
                        <a:gd name="connsiteY31" fmla="*/ 163287 h 780950"/>
                        <a:gd name="connsiteX32" fmla="*/ 862258 w 2349384"/>
                        <a:gd name="connsiteY32" fmla="*/ 677880 h 780950"/>
                        <a:gd name="connsiteX33" fmla="*/ 804009 w 2349384"/>
                        <a:gd name="connsiteY33" fmla="*/ 757635 h 780950"/>
                        <a:gd name="connsiteX34" fmla="*/ 929584 w 2349384"/>
                        <a:gd name="connsiteY34" fmla="*/ 757105 h 780950"/>
                        <a:gd name="connsiteX35" fmla="*/ 1164214 w 2349384"/>
                        <a:gd name="connsiteY35" fmla="*/ 756784 h 780950"/>
                        <a:gd name="connsiteX36" fmla="*/ 1284912 w 2349384"/>
                        <a:gd name="connsiteY36" fmla="*/ 756949 h 780950"/>
                        <a:gd name="connsiteX37" fmla="*/ 1358358 w 2349384"/>
                        <a:gd name="connsiteY37" fmla="*/ 672409 h 780950"/>
                        <a:gd name="connsiteX38" fmla="*/ 1551600 w 2349384"/>
                        <a:gd name="connsiteY38" fmla="*/ 480147 h 780950"/>
                        <a:gd name="connsiteX39" fmla="*/ 1635899 w 2349384"/>
                        <a:gd name="connsiteY39" fmla="*/ 411210 h 780950"/>
                        <a:gd name="connsiteX40" fmla="*/ 1634565 w 2349384"/>
                        <a:gd name="connsiteY40" fmla="*/ 412488 h 780950"/>
                        <a:gd name="connsiteX41" fmla="*/ 1408045 w 2349384"/>
                        <a:gd name="connsiteY41" fmla="*/ 654785 h 780950"/>
                        <a:gd name="connsiteX42" fmla="*/ 1322211 w 2349384"/>
                        <a:gd name="connsiteY42" fmla="*/ 757000 h 780950"/>
                        <a:gd name="connsiteX43" fmla="*/ 1398844 w 2349384"/>
                        <a:gd name="connsiteY43" fmla="*/ 757105 h 780950"/>
                        <a:gd name="connsiteX44" fmla="*/ 1617379 w 2349384"/>
                        <a:gd name="connsiteY44" fmla="*/ 758027 h 780950"/>
                        <a:gd name="connsiteX45" fmla="*/ 1684748 w 2349384"/>
                        <a:gd name="connsiteY45" fmla="*/ 758524 h 780950"/>
                        <a:gd name="connsiteX46" fmla="*/ 1769463 w 2349384"/>
                        <a:gd name="connsiteY46" fmla="*/ 669909 h 780950"/>
                        <a:gd name="connsiteX47" fmla="*/ 1865034 w 2349384"/>
                        <a:gd name="connsiteY47" fmla="*/ 579816 h 780950"/>
                        <a:gd name="connsiteX48" fmla="*/ 1949333 w 2349384"/>
                        <a:gd name="connsiteY48" fmla="*/ 510879 h 780950"/>
                        <a:gd name="connsiteX49" fmla="*/ 1948000 w 2349384"/>
                        <a:gd name="connsiteY49" fmla="*/ 512157 h 780950"/>
                        <a:gd name="connsiteX50" fmla="*/ 1721479 w 2349384"/>
                        <a:gd name="connsiteY50" fmla="*/ 754454 h 780950"/>
                        <a:gd name="connsiteX51" fmla="*/ 1717855 w 2349384"/>
                        <a:gd name="connsiteY51" fmla="*/ 758769 h 780950"/>
                        <a:gd name="connsiteX52" fmla="*/ 1815137 w 2349384"/>
                        <a:gd name="connsiteY52" fmla="*/ 759486 h 780950"/>
                        <a:gd name="connsiteX53" fmla="*/ 1926532 w 2349384"/>
                        <a:gd name="connsiteY53" fmla="*/ 760735 h 780950"/>
                        <a:gd name="connsiteX54" fmla="*/ 1940914 w 2349384"/>
                        <a:gd name="connsiteY54" fmla="*/ 745692 h 780950"/>
                        <a:gd name="connsiteX55" fmla="*/ 2036485 w 2349384"/>
                        <a:gd name="connsiteY55" fmla="*/ 655599 h 780950"/>
                        <a:gd name="connsiteX56" fmla="*/ 2120784 w 2349384"/>
                        <a:gd name="connsiteY56" fmla="*/ 586662 h 780950"/>
                        <a:gd name="connsiteX57" fmla="*/ 2119451 w 2349384"/>
                        <a:gd name="connsiteY57" fmla="*/ 587940 h 780950"/>
                        <a:gd name="connsiteX58" fmla="*/ 2006031 w 2349384"/>
                        <a:gd name="connsiteY58" fmla="*/ 704754 h 780950"/>
                        <a:gd name="connsiteX59" fmla="*/ 1955283 w 2349384"/>
                        <a:gd name="connsiteY59" fmla="*/ 761058 h 780950"/>
                        <a:gd name="connsiteX60" fmla="*/ 1987438 w 2349384"/>
                        <a:gd name="connsiteY60" fmla="*/ 761418 h 780950"/>
                        <a:gd name="connsiteX61" fmla="*/ 2128802 w 2349384"/>
                        <a:gd name="connsiteY61" fmla="*/ 763748 h 780950"/>
                        <a:gd name="connsiteX62" fmla="*/ 2169836 w 2349384"/>
                        <a:gd name="connsiteY62" fmla="*/ 725067 h 780950"/>
                        <a:gd name="connsiteX63" fmla="*/ 2254135 w 2349384"/>
                        <a:gd name="connsiteY63" fmla="*/ 656129 h 780950"/>
                        <a:gd name="connsiteX64" fmla="*/ 2252801 w 2349384"/>
                        <a:gd name="connsiteY64" fmla="*/ 657406 h 780950"/>
                        <a:gd name="connsiteX65" fmla="*/ 2149064 w 2349384"/>
                        <a:gd name="connsiteY65" fmla="*/ 764248 h 780950"/>
                        <a:gd name="connsiteX66" fmla="*/ 2236938 w 2349384"/>
                        <a:gd name="connsiteY66" fmla="*/ 766449 h 780950"/>
                        <a:gd name="connsiteX67" fmla="*/ 2260295 w 2349384"/>
                        <a:gd name="connsiteY67" fmla="*/ 767471 h 780950"/>
                        <a:gd name="connsiteX68" fmla="*/ 2265085 w 2349384"/>
                        <a:gd name="connsiteY68" fmla="*/ 762956 h 780950"/>
                        <a:gd name="connsiteX69" fmla="*/ 2349384 w 2349384"/>
                        <a:gd name="connsiteY69" fmla="*/ 694019 h 780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</a:cxnLst>
                      <a:rect l="l" t="t" r="r" b="b"/>
                      <a:pathLst>
                        <a:path w="2349384" h="780950">
                          <a:moveTo>
                            <a:pt x="2349384" y="694019"/>
                          </a:moveTo>
                          <a:lnTo>
                            <a:pt x="2348051" y="695297"/>
                          </a:lnTo>
                          <a:lnTo>
                            <a:pt x="2277252" y="768214"/>
                          </a:lnTo>
                          <a:lnTo>
                            <a:pt x="2304775" y="769419"/>
                          </a:lnTo>
                          <a:cubicBezTo>
                            <a:pt x="2320284" y="770450"/>
                            <a:pt x="2328428" y="771516"/>
                            <a:pt x="2328428" y="772609"/>
                          </a:cubicBezTo>
                          <a:cubicBezTo>
                            <a:pt x="2328428" y="773701"/>
                            <a:pt x="2320284" y="774768"/>
                            <a:pt x="2304775" y="775798"/>
                          </a:cubicBezTo>
                          <a:lnTo>
                            <a:pt x="2276550" y="777033"/>
                          </a:lnTo>
                          <a:lnTo>
                            <a:pt x="2280353" y="780950"/>
                          </a:lnTo>
                          <a:lnTo>
                            <a:pt x="2262895" y="780950"/>
                          </a:lnTo>
                          <a:lnTo>
                            <a:pt x="2259531" y="777779"/>
                          </a:lnTo>
                          <a:lnTo>
                            <a:pt x="2236938" y="778768"/>
                          </a:lnTo>
                          <a:lnTo>
                            <a:pt x="2149828" y="780950"/>
                          </a:lnTo>
                          <a:lnTo>
                            <a:pt x="177432" y="780950"/>
                          </a:lnTo>
                          <a:lnTo>
                            <a:pt x="114804" y="779469"/>
                          </a:lnTo>
                          <a:cubicBezTo>
                            <a:pt x="41231" y="777394"/>
                            <a:pt x="0" y="775067"/>
                            <a:pt x="0" y="772609"/>
                          </a:cubicBezTo>
                          <a:cubicBezTo>
                            <a:pt x="0" y="769331"/>
                            <a:pt x="73299" y="766287"/>
                            <a:pt x="198829" y="763761"/>
                          </a:cubicBezTo>
                          <a:lnTo>
                            <a:pt x="234830" y="763168"/>
                          </a:lnTo>
                          <a:lnTo>
                            <a:pt x="251645" y="730402"/>
                          </a:lnTo>
                          <a:cubicBezTo>
                            <a:pt x="299332" y="645186"/>
                            <a:pt x="355654" y="558789"/>
                            <a:pt x="420034" y="473690"/>
                          </a:cubicBezTo>
                          <a:cubicBezTo>
                            <a:pt x="548793" y="303490"/>
                            <a:pt x="691495" y="162651"/>
                            <a:pt x="830257" y="61076"/>
                          </a:cubicBezTo>
                          <a:lnTo>
                            <a:pt x="925063" y="0"/>
                          </a:lnTo>
                          <a:lnTo>
                            <a:pt x="923609" y="1188"/>
                          </a:lnTo>
                          <a:cubicBezTo>
                            <a:pt x="760281" y="141377"/>
                            <a:pt x="600646" y="312138"/>
                            <a:pt x="457323" y="501591"/>
                          </a:cubicBezTo>
                          <a:cubicBezTo>
                            <a:pt x="421492" y="548954"/>
                            <a:pt x="387072" y="596968"/>
                            <a:pt x="354188" y="645392"/>
                          </a:cubicBezTo>
                          <a:lnTo>
                            <a:pt x="279030" y="762440"/>
                          </a:lnTo>
                          <a:lnTo>
                            <a:pt x="340990" y="761418"/>
                          </a:lnTo>
                          <a:cubicBezTo>
                            <a:pt x="446331" y="759987"/>
                            <a:pt x="571764" y="758828"/>
                            <a:pt x="711049" y="758027"/>
                          </a:cubicBezTo>
                          <a:lnTo>
                            <a:pt x="766559" y="757793"/>
                          </a:lnTo>
                          <a:lnTo>
                            <a:pt x="837593" y="659425"/>
                          </a:lnTo>
                          <a:cubicBezTo>
                            <a:pt x="966352" y="489225"/>
                            <a:pt x="1101239" y="342537"/>
                            <a:pt x="1226614" y="230946"/>
                          </a:cubicBezTo>
                          <a:lnTo>
                            <a:pt x="1310914" y="162010"/>
                          </a:lnTo>
                          <a:lnTo>
                            <a:pt x="1309580" y="163287"/>
                          </a:lnTo>
                          <a:cubicBezTo>
                            <a:pt x="1158634" y="312741"/>
                            <a:pt x="1005581" y="488428"/>
                            <a:pt x="862258" y="677880"/>
                          </a:cubicBezTo>
                          <a:lnTo>
                            <a:pt x="804009" y="757635"/>
                          </a:lnTo>
                          <a:lnTo>
                            <a:pt x="929584" y="757105"/>
                          </a:lnTo>
                          <a:cubicBezTo>
                            <a:pt x="1005372" y="756894"/>
                            <a:pt x="1083842" y="756784"/>
                            <a:pt x="1164214" y="756784"/>
                          </a:cubicBezTo>
                          <a:lnTo>
                            <a:pt x="1284912" y="756949"/>
                          </a:lnTo>
                          <a:lnTo>
                            <a:pt x="1358358" y="672409"/>
                          </a:lnTo>
                          <a:cubicBezTo>
                            <a:pt x="1423846" y="600512"/>
                            <a:pt x="1488912" y="535942"/>
                            <a:pt x="1551600" y="480147"/>
                          </a:cubicBezTo>
                          <a:lnTo>
                            <a:pt x="1635899" y="411210"/>
                          </a:lnTo>
                          <a:lnTo>
                            <a:pt x="1634565" y="412488"/>
                          </a:lnTo>
                          <a:cubicBezTo>
                            <a:pt x="1559091" y="487214"/>
                            <a:pt x="1483092" y="568500"/>
                            <a:pt x="1408045" y="654785"/>
                          </a:cubicBezTo>
                          <a:lnTo>
                            <a:pt x="1322211" y="757000"/>
                          </a:lnTo>
                          <a:lnTo>
                            <a:pt x="1398844" y="757105"/>
                          </a:lnTo>
                          <a:cubicBezTo>
                            <a:pt x="1474631" y="757316"/>
                            <a:pt x="1547736" y="757627"/>
                            <a:pt x="1617379" y="758027"/>
                          </a:cubicBezTo>
                          <a:lnTo>
                            <a:pt x="1684748" y="758524"/>
                          </a:lnTo>
                          <a:lnTo>
                            <a:pt x="1769463" y="669909"/>
                          </a:lnTo>
                          <a:cubicBezTo>
                            <a:pt x="1801751" y="637805"/>
                            <a:pt x="1833690" y="607714"/>
                            <a:pt x="1865034" y="579816"/>
                          </a:cubicBezTo>
                          <a:lnTo>
                            <a:pt x="1949333" y="510879"/>
                          </a:lnTo>
                          <a:lnTo>
                            <a:pt x="1948000" y="512157"/>
                          </a:lnTo>
                          <a:cubicBezTo>
                            <a:pt x="1872526" y="586884"/>
                            <a:pt x="1796526" y="668169"/>
                            <a:pt x="1721479" y="754454"/>
                          </a:cubicBezTo>
                          <a:lnTo>
                            <a:pt x="1717855" y="758769"/>
                          </a:lnTo>
                          <a:lnTo>
                            <a:pt x="1815137" y="759486"/>
                          </a:lnTo>
                          <a:lnTo>
                            <a:pt x="1926532" y="760735"/>
                          </a:lnTo>
                          <a:lnTo>
                            <a:pt x="1940914" y="745692"/>
                          </a:lnTo>
                          <a:cubicBezTo>
                            <a:pt x="1973202" y="713588"/>
                            <a:pt x="2005141" y="683496"/>
                            <a:pt x="2036485" y="655599"/>
                          </a:cubicBezTo>
                          <a:lnTo>
                            <a:pt x="2120784" y="586662"/>
                          </a:lnTo>
                          <a:lnTo>
                            <a:pt x="2119451" y="587940"/>
                          </a:lnTo>
                          <a:cubicBezTo>
                            <a:pt x="2081714" y="625303"/>
                            <a:pt x="2043845" y="664306"/>
                            <a:pt x="2006031" y="704754"/>
                          </a:cubicBezTo>
                          <a:lnTo>
                            <a:pt x="1955283" y="761058"/>
                          </a:lnTo>
                          <a:lnTo>
                            <a:pt x="1987438" y="761418"/>
                          </a:lnTo>
                          <a:lnTo>
                            <a:pt x="2128802" y="763748"/>
                          </a:lnTo>
                          <a:lnTo>
                            <a:pt x="2169836" y="725067"/>
                          </a:lnTo>
                          <a:lnTo>
                            <a:pt x="2254135" y="656129"/>
                          </a:lnTo>
                          <a:lnTo>
                            <a:pt x="2252801" y="657406"/>
                          </a:lnTo>
                          <a:lnTo>
                            <a:pt x="2149064" y="764248"/>
                          </a:lnTo>
                          <a:lnTo>
                            <a:pt x="2236938" y="766449"/>
                          </a:lnTo>
                          <a:lnTo>
                            <a:pt x="2260295" y="767471"/>
                          </a:lnTo>
                          <a:lnTo>
                            <a:pt x="2265085" y="762956"/>
                          </a:lnTo>
                          <a:lnTo>
                            <a:pt x="2349384" y="694019"/>
                          </a:ln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81" name="フリーフォーム: 図形 80">
                    <a:extLst>
                      <a:ext uri="{FF2B5EF4-FFF2-40B4-BE49-F238E27FC236}">
                        <a16:creationId xmlns:a16="http://schemas.microsoft.com/office/drawing/2014/main" id="{E9DAB819-3757-4A5D-865C-44FFE64D3175}"/>
                      </a:ext>
                    </a:extLst>
                  </p:cNvPr>
                  <p:cNvSpPr/>
                  <p:nvPr/>
                </p:nvSpPr>
                <p:spPr>
                  <a:xfrm rot="16200000" flipV="1">
                    <a:off x="5038499" y="2674657"/>
                    <a:ext cx="2759586" cy="235002"/>
                  </a:xfrm>
                  <a:custGeom>
                    <a:avLst/>
                    <a:gdLst>
                      <a:gd name="connsiteX0" fmla="*/ 2759586 w 2759586"/>
                      <a:gd name="connsiteY0" fmla="*/ 0 h 922283"/>
                      <a:gd name="connsiteX1" fmla="*/ 2700702 w 2759586"/>
                      <a:gd name="connsiteY1" fmla="*/ 30282 h 922283"/>
                      <a:gd name="connsiteX2" fmla="*/ 2710659 w 2759586"/>
                      <a:gd name="connsiteY2" fmla="*/ 45986 h 922283"/>
                      <a:gd name="connsiteX3" fmla="*/ 2638459 w 2759586"/>
                      <a:gd name="connsiteY3" fmla="*/ 62291 h 922283"/>
                      <a:gd name="connsiteX4" fmla="*/ 2660245 w 2759586"/>
                      <a:gd name="connsiteY4" fmla="*/ 103133 h 922283"/>
                      <a:gd name="connsiteX5" fmla="*/ 2571953 w 2759586"/>
                      <a:gd name="connsiteY5" fmla="*/ 96492 h 922283"/>
                      <a:gd name="connsiteX6" fmla="*/ 2526562 w 2759586"/>
                      <a:gd name="connsiteY6" fmla="*/ 119835 h 922283"/>
                      <a:gd name="connsiteX7" fmla="*/ 2548297 w 2759586"/>
                      <a:gd name="connsiteY7" fmla="*/ 150758 h 922283"/>
                      <a:gd name="connsiteX8" fmla="*/ 2426967 w 2759586"/>
                      <a:gd name="connsiteY8" fmla="*/ 171053 h 922283"/>
                      <a:gd name="connsiteX9" fmla="*/ 2438404 w 2759586"/>
                      <a:gd name="connsiteY9" fmla="*/ 191239 h 922283"/>
                      <a:gd name="connsiteX10" fmla="*/ 2330762 w 2759586"/>
                      <a:gd name="connsiteY10" fmla="*/ 220527 h 922283"/>
                      <a:gd name="connsiteX11" fmla="*/ 2346339 w 2759586"/>
                      <a:gd name="connsiteY11" fmla="*/ 267439 h 922283"/>
                      <a:gd name="connsiteX12" fmla="*/ 2182115 w 2759586"/>
                      <a:gd name="connsiteY12" fmla="*/ 303700 h 922283"/>
                      <a:gd name="connsiteX13" fmla="*/ 2203928 w 2759586"/>
                      <a:gd name="connsiteY13" fmla="*/ 346021 h 922283"/>
                      <a:gd name="connsiteX14" fmla="*/ 2083782 w 2759586"/>
                      <a:gd name="connsiteY14" fmla="*/ 358720 h 922283"/>
                      <a:gd name="connsiteX15" fmla="*/ 2100242 w 2759586"/>
                      <a:gd name="connsiteY15" fmla="*/ 395233 h 922283"/>
                      <a:gd name="connsiteX16" fmla="*/ 1953212 w 2759586"/>
                      <a:gd name="connsiteY16" fmla="*/ 431778 h 922283"/>
                      <a:gd name="connsiteX17" fmla="*/ 1972435 w 2759586"/>
                      <a:gd name="connsiteY17" fmla="*/ 468258 h 922283"/>
                      <a:gd name="connsiteX18" fmla="*/ 1880564 w 2759586"/>
                      <a:gd name="connsiteY18" fmla="*/ 472430 h 922283"/>
                      <a:gd name="connsiteX19" fmla="*/ 1908140 w 2759586"/>
                      <a:gd name="connsiteY19" fmla="*/ 531758 h 922283"/>
                      <a:gd name="connsiteX20" fmla="*/ 1792112 w 2759586"/>
                      <a:gd name="connsiteY20" fmla="*/ 524045 h 922283"/>
                      <a:gd name="connsiteX21" fmla="*/ 1808129 w 2759586"/>
                      <a:gd name="connsiteY21" fmla="*/ 560333 h 922283"/>
                      <a:gd name="connsiteX22" fmla="*/ 1735915 w 2759586"/>
                      <a:gd name="connsiteY22" fmla="*/ 555278 h 922283"/>
                      <a:gd name="connsiteX23" fmla="*/ 1757367 w 2759586"/>
                      <a:gd name="connsiteY23" fmla="*/ 607962 h 922283"/>
                      <a:gd name="connsiteX24" fmla="*/ 1603174 w 2759586"/>
                      <a:gd name="connsiteY24" fmla="*/ 625861 h 922283"/>
                      <a:gd name="connsiteX25" fmla="*/ 1620474 w 2759586"/>
                      <a:gd name="connsiteY25" fmla="*/ 672255 h 922283"/>
                      <a:gd name="connsiteX26" fmla="*/ 1620474 w 2759586"/>
                      <a:gd name="connsiteY26" fmla="*/ 672256 h 922283"/>
                      <a:gd name="connsiteX27" fmla="*/ 1538878 w 2759586"/>
                      <a:gd name="connsiteY27" fmla="*/ 665495 h 922283"/>
                      <a:gd name="connsiteX28" fmla="*/ 1558931 w 2759586"/>
                      <a:gd name="connsiteY28" fmla="*/ 722258 h 922283"/>
                      <a:gd name="connsiteX29" fmla="*/ 1416069 w 2759586"/>
                      <a:gd name="connsiteY29" fmla="*/ 722333 h 922283"/>
                      <a:gd name="connsiteX30" fmla="*/ 1430344 w 2759586"/>
                      <a:gd name="connsiteY30" fmla="*/ 765121 h 922283"/>
                      <a:gd name="connsiteX31" fmla="*/ 1344564 w 2759586"/>
                      <a:gd name="connsiteY31" fmla="*/ 761142 h 922283"/>
                      <a:gd name="connsiteX32" fmla="*/ 1346173 w 2759586"/>
                      <a:gd name="connsiteY32" fmla="*/ 803221 h 922283"/>
                      <a:gd name="connsiteX33" fmla="*/ 1209062 w 2759586"/>
                      <a:gd name="connsiteY33" fmla="*/ 815626 h 922283"/>
                      <a:gd name="connsiteX34" fmla="*/ 1222348 w 2759586"/>
                      <a:gd name="connsiteY34" fmla="*/ 860371 h 922283"/>
                      <a:gd name="connsiteX35" fmla="*/ 1003642 w 2759586"/>
                      <a:gd name="connsiteY35" fmla="*/ 881161 h 922283"/>
                      <a:gd name="connsiteX36" fmla="*/ 1008873 w 2759586"/>
                      <a:gd name="connsiteY36" fmla="*/ 922283 h 922283"/>
                      <a:gd name="connsiteX37" fmla="*/ 839790 w 2759586"/>
                      <a:gd name="connsiteY37" fmla="*/ 903432 h 922283"/>
                      <a:gd name="connsiteX38" fmla="*/ 775540 w 2759586"/>
                      <a:gd name="connsiteY38" fmla="*/ 895452 h 922283"/>
                      <a:gd name="connsiteX39" fmla="*/ 0 w 2759586"/>
                      <a:gd name="connsiteY39" fmla="*/ 7883 h 922283"/>
                      <a:gd name="connsiteX40" fmla="*/ 1672 w 2759586"/>
                      <a:gd name="connsiteY40" fmla="*/ 0 h 922283"/>
                      <a:gd name="connsiteX41" fmla="*/ 2759586 w 2759586"/>
                      <a:gd name="connsiteY41" fmla="*/ 0 h 922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759586" h="922283">
                        <a:moveTo>
                          <a:pt x="2759586" y="0"/>
                        </a:moveTo>
                        <a:lnTo>
                          <a:pt x="2700702" y="30282"/>
                        </a:lnTo>
                        <a:lnTo>
                          <a:pt x="2710659" y="45986"/>
                        </a:lnTo>
                        <a:lnTo>
                          <a:pt x="2638459" y="62291"/>
                        </a:lnTo>
                        <a:lnTo>
                          <a:pt x="2660245" y="103133"/>
                        </a:lnTo>
                        <a:lnTo>
                          <a:pt x="2571953" y="96492"/>
                        </a:lnTo>
                        <a:lnTo>
                          <a:pt x="2526562" y="119835"/>
                        </a:lnTo>
                        <a:lnTo>
                          <a:pt x="2548297" y="150758"/>
                        </a:lnTo>
                        <a:lnTo>
                          <a:pt x="2426967" y="171053"/>
                        </a:lnTo>
                        <a:lnTo>
                          <a:pt x="2438404" y="191239"/>
                        </a:lnTo>
                        <a:lnTo>
                          <a:pt x="2330762" y="220527"/>
                        </a:lnTo>
                        <a:lnTo>
                          <a:pt x="2346339" y="267439"/>
                        </a:lnTo>
                        <a:lnTo>
                          <a:pt x="2182115" y="303700"/>
                        </a:lnTo>
                        <a:lnTo>
                          <a:pt x="2203928" y="346021"/>
                        </a:lnTo>
                        <a:lnTo>
                          <a:pt x="2083782" y="358720"/>
                        </a:lnTo>
                        <a:lnTo>
                          <a:pt x="2100242" y="395233"/>
                        </a:lnTo>
                        <a:lnTo>
                          <a:pt x="1953212" y="431778"/>
                        </a:lnTo>
                        <a:lnTo>
                          <a:pt x="1972435" y="468258"/>
                        </a:lnTo>
                        <a:lnTo>
                          <a:pt x="1880564" y="472430"/>
                        </a:lnTo>
                        <a:lnTo>
                          <a:pt x="1908140" y="531758"/>
                        </a:lnTo>
                        <a:lnTo>
                          <a:pt x="1792112" y="524045"/>
                        </a:lnTo>
                        <a:lnTo>
                          <a:pt x="1808129" y="560333"/>
                        </a:lnTo>
                        <a:lnTo>
                          <a:pt x="1735915" y="555278"/>
                        </a:lnTo>
                        <a:lnTo>
                          <a:pt x="1757367" y="607962"/>
                        </a:lnTo>
                        <a:lnTo>
                          <a:pt x="1603174" y="625861"/>
                        </a:lnTo>
                        <a:lnTo>
                          <a:pt x="1620474" y="672255"/>
                        </a:lnTo>
                        <a:lnTo>
                          <a:pt x="1620474" y="672256"/>
                        </a:lnTo>
                        <a:lnTo>
                          <a:pt x="1538878" y="665495"/>
                        </a:lnTo>
                        <a:lnTo>
                          <a:pt x="1558931" y="722258"/>
                        </a:lnTo>
                        <a:cubicBezTo>
                          <a:pt x="1538463" y="731731"/>
                          <a:pt x="1437500" y="715189"/>
                          <a:pt x="1416069" y="722333"/>
                        </a:cubicBezTo>
                        <a:lnTo>
                          <a:pt x="1430344" y="765121"/>
                        </a:lnTo>
                        <a:cubicBezTo>
                          <a:pt x="1401384" y="765121"/>
                          <a:pt x="1372768" y="763773"/>
                          <a:pt x="1344564" y="761142"/>
                        </a:cubicBezTo>
                        <a:cubicBezTo>
                          <a:pt x="1345100" y="775168"/>
                          <a:pt x="1345637" y="789195"/>
                          <a:pt x="1346173" y="803221"/>
                        </a:cubicBezTo>
                        <a:cubicBezTo>
                          <a:pt x="1323589" y="812302"/>
                          <a:pt x="1229699" y="806101"/>
                          <a:pt x="1209062" y="815626"/>
                        </a:cubicBezTo>
                        <a:lnTo>
                          <a:pt x="1222348" y="860371"/>
                        </a:lnTo>
                        <a:cubicBezTo>
                          <a:pt x="1188111" y="871294"/>
                          <a:pt x="1041068" y="877508"/>
                          <a:pt x="1003642" y="881161"/>
                        </a:cubicBezTo>
                        <a:lnTo>
                          <a:pt x="1008873" y="922283"/>
                        </a:lnTo>
                        <a:cubicBezTo>
                          <a:pt x="950954" y="922283"/>
                          <a:pt x="894405" y="915792"/>
                          <a:pt x="839790" y="903432"/>
                        </a:cubicBezTo>
                        <a:lnTo>
                          <a:pt x="775540" y="895452"/>
                        </a:lnTo>
                        <a:cubicBezTo>
                          <a:pt x="386673" y="849764"/>
                          <a:pt x="59531" y="469822"/>
                          <a:pt x="0" y="7883"/>
                        </a:cubicBezTo>
                        <a:lnTo>
                          <a:pt x="1672" y="0"/>
                        </a:lnTo>
                        <a:lnTo>
                          <a:pt x="275958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70AD47">
                          <a:lumMod val="60000"/>
                          <a:lumOff val="40000"/>
                        </a:srgbClr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7" name="グループ化 76">
                  <a:extLst>
                    <a:ext uri="{FF2B5EF4-FFF2-40B4-BE49-F238E27FC236}">
                      <a16:creationId xmlns:a16="http://schemas.microsoft.com/office/drawing/2014/main" id="{C5BD9414-35D5-4DC4-8F18-A49B360E01E4}"/>
                    </a:ext>
                  </a:extLst>
                </p:cNvPr>
                <p:cNvGrpSpPr/>
                <p:nvPr/>
              </p:nvGrpSpPr>
              <p:grpSpPr>
                <a:xfrm>
                  <a:off x="3117236" y="603084"/>
                  <a:ext cx="1117300" cy="1674516"/>
                  <a:chOff x="3944937" y="1390650"/>
                  <a:chExt cx="1855788" cy="2781300"/>
                </a:xfrm>
              </p:grpSpPr>
              <p:sp>
                <p:nvSpPr>
                  <p:cNvPr id="78" name="フリーフォーム: 図形 77">
                    <a:extLst>
                      <a:ext uri="{FF2B5EF4-FFF2-40B4-BE49-F238E27FC236}">
                        <a16:creationId xmlns:a16="http://schemas.microsoft.com/office/drawing/2014/main" id="{12DEB079-6115-4D9A-9626-30CBB92A5CE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" name="フリーフォーム: 図形 78">
                    <a:extLst>
                      <a:ext uri="{FF2B5EF4-FFF2-40B4-BE49-F238E27FC236}">
                        <a16:creationId xmlns:a16="http://schemas.microsoft.com/office/drawing/2014/main" id="{32CDE088-C348-450C-B15E-7573ACF65AC2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E510DC56-09E2-43FE-AF16-CCCE9AB183CF}"/>
              </a:ext>
            </a:extLst>
          </p:cNvPr>
          <p:cNvGrpSpPr/>
          <p:nvPr/>
        </p:nvGrpSpPr>
        <p:grpSpPr>
          <a:xfrm>
            <a:off x="4600135" y="1786003"/>
            <a:ext cx="3123912" cy="3234433"/>
            <a:chOff x="4600135" y="1786003"/>
            <a:chExt cx="3123912" cy="3234433"/>
          </a:xfrm>
        </p:grpSpPr>
        <p:sp>
          <p:nvSpPr>
            <p:cNvPr id="22" name="テキスト ボックス 21">
              <a:extLst>
                <a:ext uri="{FF2B5EF4-FFF2-40B4-BE49-F238E27FC236}">
                  <a16:creationId xmlns:a16="http://schemas.microsoft.com/office/drawing/2014/main" id="{0E43F152-C5CE-40C0-8603-EA98352176E5}"/>
                </a:ext>
              </a:extLst>
            </p:cNvPr>
            <p:cNvSpPr txBox="1"/>
            <p:nvPr/>
          </p:nvSpPr>
          <p:spPr>
            <a:xfrm>
              <a:off x="4864576" y="4374105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栗きんとん</a:t>
              </a:r>
            </a:p>
          </p:txBody>
        </p:sp>
        <p:grpSp>
          <p:nvGrpSpPr>
            <p:cNvPr id="109" name="グループ化 108">
              <a:extLst>
                <a:ext uri="{FF2B5EF4-FFF2-40B4-BE49-F238E27FC236}">
                  <a16:creationId xmlns:a16="http://schemas.microsoft.com/office/drawing/2014/main" id="{87A20431-0DCF-41B2-97FE-51B5C419A795}"/>
                </a:ext>
              </a:extLst>
            </p:cNvPr>
            <p:cNvGrpSpPr/>
            <p:nvPr/>
          </p:nvGrpSpPr>
          <p:grpSpPr>
            <a:xfrm>
              <a:off x="4600135" y="1786003"/>
              <a:ext cx="3123912" cy="2025944"/>
              <a:chOff x="1342260" y="3670300"/>
              <a:chExt cx="1912819" cy="1240516"/>
            </a:xfrm>
          </p:grpSpPr>
          <p:grpSp>
            <p:nvGrpSpPr>
              <p:cNvPr id="110" name="グループ化 109">
                <a:extLst>
                  <a:ext uri="{FF2B5EF4-FFF2-40B4-BE49-F238E27FC236}">
                    <a16:creationId xmlns:a16="http://schemas.microsoft.com/office/drawing/2014/main" id="{20D9025C-FB7A-443E-A500-C23E267BA983}"/>
                  </a:ext>
                </a:extLst>
              </p:cNvPr>
              <p:cNvGrpSpPr/>
              <p:nvPr/>
            </p:nvGrpSpPr>
            <p:grpSpPr>
              <a:xfrm>
                <a:off x="1342260" y="3819060"/>
                <a:ext cx="1809205" cy="1091756"/>
                <a:chOff x="1271306" y="4911396"/>
                <a:chExt cx="2133600" cy="1605106"/>
              </a:xfrm>
            </p:grpSpPr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BF7FA482-2FB6-4BC5-A49F-4409BFBE9B08}"/>
                    </a:ext>
                  </a:extLst>
                </p:cNvPr>
                <p:cNvSpPr/>
                <p:nvPr/>
              </p:nvSpPr>
              <p:spPr>
                <a:xfrm>
                  <a:off x="1271306" y="4911396"/>
                  <a:ext cx="2133600" cy="1605106"/>
                </a:xfrm>
                <a:prstGeom prst="ellipse">
                  <a:avLst/>
                </a:prstGeom>
                <a:gradFill>
                  <a:gsLst>
                    <a:gs pos="1000">
                      <a:sysClr val="window" lastClr="FFFFFF">
                        <a:lumMod val="65000"/>
                      </a:sysClr>
                    </a:gs>
                    <a:gs pos="86000">
                      <a:sysClr val="windowText" lastClr="000000">
                        <a:lumMod val="75000"/>
                        <a:lumOff val="25000"/>
                      </a:sysClr>
                    </a:gs>
                  </a:gsLst>
                  <a:path path="circle">
                    <a:fillToRect l="50000" t="50000" r="50000" b="50000"/>
                  </a:path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83CC4879-9057-4252-8CB3-ED781206A1DC}"/>
                    </a:ext>
                  </a:extLst>
                </p:cNvPr>
                <p:cNvSpPr/>
                <p:nvPr/>
              </p:nvSpPr>
              <p:spPr>
                <a:xfrm>
                  <a:off x="1294178" y="5686425"/>
                  <a:ext cx="2087197" cy="809130"/>
                </a:xfrm>
                <a:custGeom>
                  <a:avLst/>
                  <a:gdLst>
                    <a:gd name="connsiteX0" fmla="*/ 959 w 2133600"/>
                    <a:gd name="connsiteY0" fmla="*/ 0 h 816840"/>
                    <a:gd name="connsiteX1" fmla="*/ 5508 w 2133600"/>
                    <a:gd name="connsiteY1" fmla="*/ 67769 h 816840"/>
                    <a:gd name="connsiteX2" fmla="*/ 1066800 w 2133600"/>
                    <a:gd name="connsiteY2" fmla="*/ 788265 h 816840"/>
                    <a:gd name="connsiteX3" fmla="*/ 2128092 w 2133600"/>
                    <a:gd name="connsiteY3" fmla="*/ 67769 h 816840"/>
                    <a:gd name="connsiteX4" fmla="*/ 2132641 w 2133600"/>
                    <a:gd name="connsiteY4" fmla="*/ 0 h 816840"/>
                    <a:gd name="connsiteX5" fmla="*/ 2133600 w 2133600"/>
                    <a:gd name="connsiteY5" fmla="*/ 14287 h 816840"/>
                    <a:gd name="connsiteX6" fmla="*/ 1066800 w 2133600"/>
                    <a:gd name="connsiteY6" fmla="*/ 816840 h 816840"/>
                    <a:gd name="connsiteX7" fmla="*/ 0 w 2133600"/>
                    <a:gd name="connsiteY7" fmla="*/ 14287 h 816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3600" h="816840">
                      <a:moveTo>
                        <a:pt x="959" y="0"/>
                      </a:moveTo>
                      <a:lnTo>
                        <a:pt x="5508" y="67769"/>
                      </a:lnTo>
                      <a:cubicBezTo>
                        <a:pt x="60139" y="472461"/>
                        <a:pt x="514447" y="788265"/>
                        <a:pt x="1066800" y="788265"/>
                      </a:cubicBezTo>
                      <a:cubicBezTo>
                        <a:pt x="1619154" y="788265"/>
                        <a:pt x="2073462" y="472461"/>
                        <a:pt x="2128092" y="67769"/>
                      </a:cubicBezTo>
                      <a:lnTo>
                        <a:pt x="2132641" y="0"/>
                      </a:lnTo>
                      <a:lnTo>
                        <a:pt x="2133600" y="14287"/>
                      </a:lnTo>
                      <a:cubicBezTo>
                        <a:pt x="2133600" y="457525"/>
                        <a:pt x="1655977" y="816840"/>
                        <a:pt x="1066800" y="816840"/>
                      </a:cubicBezTo>
                      <a:cubicBezTo>
                        <a:pt x="477623" y="816840"/>
                        <a:pt x="0" y="457525"/>
                        <a:pt x="0" y="14287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5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95F94742-CB48-4C76-AFE3-A9BEAEFFAC17}"/>
                  </a:ext>
                </a:extLst>
              </p:cNvPr>
              <p:cNvSpPr/>
              <p:nvPr/>
            </p:nvSpPr>
            <p:spPr>
              <a:xfrm rot="20823693">
                <a:off x="2482407" y="4449633"/>
                <a:ext cx="772672" cy="142426"/>
              </a:xfrm>
              <a:custGeom>
                <a:avLst/>
                <a:gdLst>
                  <a:gd name="connsiteX0" fmla="*/ 1178075 w 1341656"/>
                  <a:gd name="connsiteY0" fmla="*/ 170 h 165588"/>
                  <a:gd name="connsiteX1" fmla="*/ 1249474 w 1341656"/>
                  <a:gd name="connsiteY1" fmla="*/ 13313 h 165588"/>
                  <a:gd name="connsiteX2" fmla="*/ 1338698 w 1341656"/>
                  <a:gd name="connsiteY2" fmla="*/ 82689 h 165588"/>
                  <a:gd name="connsiteX3" fmla="*/ 1277755 w 1341656"/>
                  <a:gd name="connsiteY3" fmla="*/ 104681 h 165588"/>
                  <a:gd name="connsiteX4" fmla="*/ 197739 w 1341656"/>
                  <a:gd name="connsiteY4" fmla="*/ 164972 h 165588"/>
                  <a:gd name="connsiteX5" fmla="*/ 92182 w 1341656"/>
                  <a:gd name="connsiteY5" fmla="*/ 152275 h 165588"/>
                  <a:gd name="connsiteX6" fmla="*/ 53966 w 1341656"/>
                  <a:gd name="connsiteY6" fmla="*/ 122560 h 165588"/>
                  <a:gd name="connsiteX7" fmla="*/ 405145 w 1341656"/>
                  <a:gd name="connsiteY7" fmla="*/ 109541 h 165588"/>
                  <a:gd name="connsiteX8" fmla="*/ 433198 w 1341656"/>
                  <a:gd name="connsiteY8" fmla="*/ 102819 h 165588"/>
                  <a:gd name="connsiteX9" fmla="*/ 392127 w 1341656"/>
                  <a:gd name="connsiteY9" fmla="*/ 81613 h 165588"/>
                  <a:gd name="connsiteX10" fmla="*/ 359262 w 1341656"/>
                  <a:gd name="connsiteY10" fmla="*/ 77595 h 165588"/>
                  <a:gd name="connsiteX11" fmla="*/ 343539 w 1341656"/>
                  <a:gd name="connsiteY11" fmla="*/ 77732 h 165588"/>
                  <a:gd name="connsiteX12" fmla="*/ 12113 w 1341656"/>
                  <a:gd name="connsiteY12" fmla="*/ 90018 h 165588"/>
                  <a:gd name="connsiteX13" fmla="*/ 2958 w 1341656"/>
                  <a:gd name="connsiteY13" fmla="*/ 82900 h 165588"/>
                  <a:gd name="connsiteX14" fmla="*/ 63901 w 1341656"/>
                  <a:gd name="connsiteY14" fmla="*/ 60908 h 165588"/>
                  <a:gd name="connsiteX15" fmla="*/ 1143917 w 1341656"/>
                  <a:gd name="connsiteY15" fmla="*/ 616 h 165588"/>
                  <a:gd name="connsiteX16" fmla="*/ 1178075 w 1341656"/>
                  <a:gd name="connsiteY16" fmla="*/ 170 h 16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1656" h="165588">
                    <a:moveTo>
                      <a:pt x="1178075" y="170"/>
                    </a:moveTo>
                    <a:cubicBezTo>
                      <a:pt x="1211341" y="1135"/>
                      <a:pt x="1240234" y="6129"/>
                      <a:pt x="1249474" y="13313"/>
                    </a:cubicBezTo>
                    <a:lnTo>
                      <a:pt x="1338698" y="82689"/>
                    </a:lnTo>
                    <a:cubicBezTo>
                      <a:pt x="1351018" y="92268"/>
                      <a:pt x="1323733" y="102114"/>
                      <a:pt x="1277755" y="104681"/>
                    </a:cubicBezTo>
                    <a:lnTo>
                      <a:pt x="197739" y="164972"/>
                    </a:lnTo>
                    <a:cubicBezTo>
                      <a:pt x="151761" y="167539"/>
                      <a:pt x="104502" y="161854"/>
                      <a:pt x="92182" y="152275"/>
                    </a:cubicBezTo>
                    <a:lnTo>
                      <a:pt x="53966" y="122560"/>
                    </a:lnTo>
                    <a:lnTo>
                      <a:pt x="405145" y="109541"/>
                    </a:lnTo>
                    <a:cubicBezTo>
                      <a:pt x="426309" y="108757"/>
                      <a:pt x="438869" y="105747"/>
                      <a:pt x="433198" y="102819"/>
                    </a:cubicBezTo>
                    <a:lnTo>
                      <a:pt x="392127" y="81613"/>
                    </a:lnTo>
                    <a:cubicBezTo>
                      <a:pt x="387874" y="79417"/>
                      <a:pt x="374574" y="77890"/>
                      <a:pt x="359262" y="77595"/>
                    </a:cubicBezTo>
                    <a:cubicBezTo>
                      <a:pt x="354157" y="77497"/>
                      <a:pt x="348829" y="77535"/>
                      <a:pt x="343539" y="77732"/>
                    </a:cubicBezTo>
                    <a:lnTo>
                      <a:pt x="12113" y="90018"/>
                    </a:lnTo>
                    <a:lnTo>
                      <a:pt x="2958" y="82900"/>
                    </a:lnTo>
                    <a:cubicBezTo>
                      <a:pt x="-9362" y="73321"/>
                      <a:pt x="17923" y="63474"/>
                      <a:pt x="63901" y="60908"/>
                    </a:cubicBezTo>
                    <a:lnTo>
                      <a:pt x="1143917" y="616"/>
                    </a:lnTo>
                    <a:cubicBezTo>
                      <a:pt x="1155411" y="-26"/>
                      <a:pt x="1166986" y="-152"/>
                      <a:pt x="1178075" y="170"/>
                    </a:cubicBezTo>
                    <a:close/>
                  </a:path>
                </a:pathLst>
              </a:custGeom>
              <a:solidFill>
                <a:srgbClr val="FFC000"/>
              </a:solidFill>
              <a:ln w="1270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2" name="グループ化 111">
                <a:extLst>
                  <a:ext uri="{FF2B5EF4-FFF2-40B4-BE49-F238E27FC236}">
                    <a16:creationId xmlns:a16="http://schemas.microsoft.com/office/drawing/2014/main" id="{4C1A103F-B1C3-4CAB-8003-96C7953A151D}"/>
                  </a:ext>
                </a:extLst>
              </p:cNvPr>
              <p:cNvGrpSpPr/>
              <p:nvPr/>
            </p:nvGrpSpPr>
            <p:grpSpPr>
              <a:xfrm>
                <a:off x="1529314" y="3670300"/>
                <a:ext cx="1381291" cy="926268"/>
                <a:chOff x="1626555" y="2755141"/>
                <a:chExt cx="1645239" cy="1103266"/>
              </a:xfrm>
            </p:grpSpPr>
            <p:grpSp>
              <p:nvGrpSpPr>
                <p:cNvPr id="113" name="グループ化 112">
                  <a:extLst>
                    <a:ext uri="{FF2B5EF4-FFF2-40B4-BE49-F238E27FC236}">
                      <a16:creationId xmlns:a16="http://schemas.microsoft.com/office/drawing/2014/main" id="{A176170B-319D-4574-9FFF-58ECBC62D70B}"/>
                    </a:ext>
                  </a:extLst>
                </p:cNvPr>
                <p:cNvGrpSpPr/>
                <p:nvPr/>
              </p:nvGrpSpPr>
              <p:grpSpPr>
                <a:xfrm>
                  <a:off x="2191705" y="2755141"/>
                  <a:ext cx="1080089" cy="830216"/>
                  <a:chOff x="1866379" y="2505077"/>
                  <a:chExt cx="1405416" cy="1080280"/>
                </a:xfrm>
              </p:grpSpPr>
              <p:grpSp>
                <p:nvGrpSpPr>
                  <p:cNvPr id="147" name="グループ化 146">
                    <a:extLst>
                      <a:ext uri="{FF2B5EF4-FFF2-40B4-BE49-F238E27FC236}">
                        <a16:creationId xmlns:a16="http://schemas.microsoft.com/office/drawing/2014/main" id="{4330E942-DCC8-44F7-B35D-CB9CE31426A7}"/>
                      </a:ext>
                    </a:extLst>
                  </p:cNvPr>
                  <p:cNvGrpSpPr/>
                  <p:nvPr/>
                </p:nvGrpSpPr>
                <p:grpSpPr>
                  <a:xfrm>
                    <a:off x="1866379" y="2505077"/>
                    <a:ext cx="1405416" cy="1080280"/>
                    <a:chOff x="1866379" y="2505077"/>
                    <a:chExt cx="1405416" cy="1080280"/>
                  </a:xfrm>
                </p:grpSpPr>
                <p:grpSp>
                  <p:nvGrpSpPr>
                    <p:cNvPr id="170" name="グループ化 169">
                      <a:extLst>
                        <a:ext uri="{FF2B5EF4-FFF2-40B4-BE49-F238E27FC236}">
                          <a16:creationId xmlns:a16="http://schemas.microsoft.com/office/drawing/2014/main" id="{04775C78-B0A7-4AFA-8C65-4F64A8B3F6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66379" y="2505077"/>
                      <a:ext cx="1405416" cy="1080280"/>
                      <a:chOff x="1478836" y="2570867"/>
                      <a:chExt cx="1405416" cy="1080280"/>
                    </a:xfrm>
                  </p:grpSpPr>
                  <p:sp>
                    <p:nvSpPr>
                      <p:cNvPr id="172" name="フリーフォーム: 図形 171">
                        <a:extLst>
                          <a:ext uri="{FF2B5EF4-FFF2-40B4-BE49-F238E27FC236}">
                            <a16:creationId xmlns:a16="http://schemas.microsoft.com/office/drawing/2014/main" id="{C5B7C739-099C-4B7F-902C-8A75F6BEC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78836" y="2619362"/>
                        <a:ext cx="1405416" cy="1031784"/>
                      </a:xfrm>
                      <a:custGeom>
                        <a:avLst/>
                        <a:gdLst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340061 w 1405308"/>
                          <a:gd name="connsiteY18" fmla="*/ 80150 h 1050382"/>
                          <a:gd name="connsiteX19" fmla="*/ 520962 w 1405308"/>
                          <a:gd name="connsiteY19" fmla="*/ 25232 h 1050382"/>
                          <a:gd name="connsiteX20" fmla="*/ 623289 w 1405308"/>
                          <a:gd name="connsiteY20" fmla="*/ 27032 h 1050382"/>
                          <a:gd name="connsiteX21" fmla="*/ 630243 w 1405308"/>
                          <a:gd name="connsiteY21" fmla="*/ 28787 h 1050382"/>
                          <a:gd name="connsiteX22" fmla="*/ 647072 w 1405308"/>
                          <a:gd name="connsiteY22" fmla="*/ 17469 h 1050382"/>
                          <a:gd name="connsiteX23" fmla="*/ 723872 w 1405308"/>
                          <a:gd name="connsiteY23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520962 w 1405308"/>
                          <a:gd name="connsiteY18" fmla="*/ 25232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99530 w 1405308"/>
                          <a:gd name="connsiteY18" fmla="*/ 89526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99530 w 1405308"/>
                          <a:gd name="connsiteY18" fmla="*/ 89526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178310 w 1405308"/>
                          <a:gd name="connsiteY9" fmla="*/ 320137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178310 w 1405308"/>
                          <a:gd name="connsiteY9" fmla="*/ 320137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78310 w 1405308"/>
                          <a:gd name="connsiteY8" fmla="*/ 320137 h 1050382"/>
                          <a:gd name="connsiteX9" fmla="*/ 1331050 w 1405308"/>
                          <a:gd name="connsiteY9" fmla="*/ 415673 h 1050382"/>
                          <a:gd name="connsiteX10" fmla="*/ 1338571 w 1405308"/>
                          <a:gd name="connsiteY10" fmla="*/ 449046 h 1050382"/>
                          <a:gd name="connsiteX11" fmla="*/ 1339407 w 1405308"/>
                          <a:gd name="connsiteY11" fmla="*/ 450209 h 1050382"/>
                          <a:gd name="connsiteX12" fmla="*/ 1389565 w 1405308"/>
                          <a:gd name="connsiteY12" fmla="*/ 759853 h 1050382"/>
                          <a:gd name="connsiteX13" fmla="*/ 555437 w 1405308"/>
                          <a:gd name="connsiteY13" fmla="*/ 1008140 h 1050382"/>
                          <a:gd name="connsiteX14" fmla="*/ 15743 w 1405308"/>
                          <a:gd name="connsiteY14" fmla="*/ 362787 h 1050382"/>
                          <a:gd name="connsiteX15" fmla="*/ 293175 w 1405308"/>
                          <a:gd name="connsiteY15" fmla="*/ 113930 h 1050382"/>
                          <a:gd name="connsiteX16" fmla="*/ 306905 w 1405308"/>
                          <a:gd name="connsiteY16" fmla="*/ 110155 h 1050382"/>
                          <a:gd name="connsiteX17" fmla="*/ 475717 w 1405308"/>
                          <a:gd name="connsiteY17" fmla="*/ 94288 h 1050382"/>
                          <a:gd name="connsiteX18" fmla="*/ 623289 w 1405308"/>
                          <a:gd name="connsiteY18" fmla="*/ 27032 h 1050382"/>
                          <a:gd name="connsiteX19" fmla="*/ 630243 w 1405308"/>
                          <a:gd name="connsiteY19" fmla="*/ 28787 h 1050382"/>
                          <a:gd name="connsiteX20" fmla="*/ 647072 w 1405308"/>
                          <a:gd name="connsiteY20" fmla="*/ 17469 h 1050382"/>
                          <a:gd name="connsiteX21" fmla="*/ 723872 w 1405308"/>
                          <a:gd name="connsiteY21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78310 w 1405308"/>
                          <a:gd name="connsiteY8" fmla="*/ 320137 h 1050382"/>
                          <a:gd name="connsiteX9" fmla="*/ 1338571 w 1405308"/>
                          <a:gd name="connsiteY9" fmla="*/ 449046 h 1050382"/>
                          <a:gd name="connsiteX10" fmla="*/ 1339407 w 1405308"/>
                          <a:gd name="connsiteY10" fmla="*/ 450209 h 1050382"/>
                          <a:gd name="connsiteX11" fmla="*/ 1389565 w 1405308"/>
                          <a:gd name="connsiteY11" fmla="*/ 759853 h 1050382"/>
                          <a:gd name="connsiteX12" fmla="*/ 555437 w 1405308"/>
                          <a:gd name="connsiteY12" fmla="*/ 1008140 h 1050382"/>
                          <a:gd name="connsiteX13" fmla="*/ 15743 w 1405308"/>
                          <a:gd name="connsiteY13" fmla="*/ 362787 h 1050382"/>
                          <a:gd name="connsiteX14" fmla="*/ 293175 w 1405308"/>
                          <a:gd name="connsiteY14" fmla="*/ 113930 h 1050382"/>
                          <a:gd name="connsiteX15" fmla="*/ 306905 w 1405308"/>
                          <a:gd name="connsiteY15" fmla="*/ 110155 h 1050382"/>
                          <a:gd name="connsiteX16" fmla="*/ 475717 w 1405308"/>
                          <a:gd name="connsiteY16" fmla="*/ 94288 h 1050382"/>
                          <a:gd name="connsiteX17" fmla="*/ 623289 w 1405308"/>
                          <a:gd name="connsiteY17" fmla="*/ 27032 h 1050382"/>
                          <a:gd name="connsiteX18" fmla="*/ 630243 w 1405308"/>
                          <a:gd name="connsiteY18" fmla="*/ 28787 h 1050382"/>
                          <a:gd name="connsiteX19" fmla="*/ 647072 w 1405308"/>
                          <a:gd name="connsiteY19" fmla="*/ 17469 h 1050382"/>
                          <a:gd name="connsiteX20" fmla="*/ 723872 w 1405308"/>
                          <a:gd name="connsiteY20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178310 w 1405308"/>
                          <a:gd name="connsiteY7" fmla="*/ 320137 h 1050382"/>
                          <a:gd name="connsiteX8" fmla="*/ 1338571 w 1405308"/>
                          <a:gd name="connsiteY8" fmla="*/ 449046 h 1050382"/>
                          <a:gd name="connsiteX9" fmla="*/ 1339407 w 1405308"/>
                          <a:gd name="connsiteY9" fmla="*/ 450209 h 1050382"/>
                          <a:gd name="connsiteX10" fmla="*/ 1389565 w 1405308"/>
                          <a:gd name="connsiteY10" fmla="*/ 759853 h 1050382"/>
                          <a:gd name="connsiteX11" fmla="*/ 555437 w 1405308"/>
                          <a:gd name="connsiteY11" fmla="*/ 1008140 h 1050382"/>
                          <a:gd name="connsiteX12" fmla="*/ 15743 w 1405308"/>
                          <a:gd name="connsiteY12" fmla="*/ 362787 h 1050382"/>
                          <a:gd name="connsiteX13" fmla="*/ 293175 w 1405308"/>
                          <a:gd name="connsiteY13" fmla="*/ 113930 h 1050382"/>
                          <a:gd name="connsiteX14" fmla="*/ 306905 w 1405308"/>
                          <a:gd name="connsiteY14" fmla="*/ 110155 h 1050382"/>
                          <a:gd name="connsiteX15" fmla="*/ 475717 w 1405308"/>
                          <a:gd name="connsiteY15" fmla="*/ 94288 h 1050382"/>
                          <a:gd name="connsiteX16" fmla="*/ 623289 w 1405308"/>
                          <a:gd name="connsiteY16" fmla="*/ 27032 h 1050382"/>
                          <a:gd name="connsiteX17" fmla="*/ 630243 w 1405308"/>
                          <a:gd name="connsiteY17" fmla="*/ 28787 h 1050382"/>
                          <a:gd name="connsiteX18" fmla="*/ 647072 w 1405308"/>
                          <a:gd name="connsiteY18" fmla="*/ 17469 h 1050382"/>
                          <a:gd name="connsiteX19" fmla="*/ 723872 w 1405308"/>
                          <a:gd name="connsiteY19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178310 w 1405308"/>
                          <a:gd name="connsiteY7" fmla="*/ 320137 h 1050382"/>
                          <a:gd name="connsiteX8" fmla="*/ 1338571 w 1405308"/>
                          <a:gd name="connsiteY8" fmla="*/ 449046 h 1050382"/>
                          <a:gd name="connsiteX9" fmla="*/ 1339407 w 1405308"/>
                          <a:gd name="connsiteY9" fmla="*/ 450209 h 1050382"/>
                          <a:gd name="connsiteX10" fmla="*/ 1389565 w 1405308"/>
                          <a:gd name="connsiteY10" fmla="*/ 759853 h 1050382"/>
                          <a:gd name="connsiteX11" fmla="*/ 555437 w 1405308"/>
                          <a:gd name="connsiteY11" fmla="*/ 1008140 h 1050382"/>
                          <a:gd name="connsiteX12" fmla="*/ 15743 w 1405308"/>
                          <a:gd name="connsiteY12" fmla="*/ 362787 h 1050382"/>
                          <a:gd name="connsiteX13" fmla="*/ 293175 w 1405308"/>
                          <a:gd name="connsiteY13" fmla="*/ 113930 h 1050382"/>
                          <a:gd name="connsiteX14" fmla="*/ 306905 w 1405308"/>
                          <a:gd name="connsiteY14" fmla="*/ 110155 h 1050382"/>
                          <a:gd name="connsiteX15" fmla="*/ 475717 w 1405308"/>
                          <a:gd name="connsiteY15" fmla="*/ 94288 h 1050382"/>
                          <a:gd name="connsiteX16" fmla="*/ 623289 w 1405308"/>
                          <a:gd name="connsiteY16" fmla="*/ 27032 h 1050382"/>
                          <a:gd name="connsiteX17" fmla="*/ 630243 w 1405308"/>
                          <a:gd name="connsiteY17" fmla="*/ 28787 h 1050382"/>
                          <a:gd name="connsiteX18" fmla="*/ 723872 w 1405308"/>
                          <a:gd name="connsiteY18" fmla="*/ 382 h 1050382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23289 w 1405308"/>
                          <a:gd name="connsiteY16" fmla="*/ 28664 h 1052014"/>
                          <a:gd name="connsiteX17" fmla="*/ 665962 w 1405308"/>
                          <a:gd name="connsiteY17" fmla="*/ 44706 h 1052014"/>
                          <a:gd name="connsiteX18" fmla="*/ 723872 w 1405308"/>
                          <a:gd name="connsiteY18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665962 w 1405308"/>
                          <a:gd name="connsiteY17" fmla="*/ 44706 h 1052014"/>
                          <a:gd name="connsiteX18" fmla="*/ 723872 w 1405308"/>
                          <a:gd name="connsiteY18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723872 w 1405308"/>
                          <a:gd name="connsiteY17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723872 w 1405308"/>
                          <a:gd name="connsiteY17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49640 w 1405308"/>
                          <a:gd name="connsiteY3" fmla="*/ 77094 h 1052014"/>
                          <a:gd name="connsiteX4" fmla="*/ 1017849 w 1405308"/>
                          <a:gd name="connsiteY4" fmla="*/ 119152 h 1052014"/>
                          <a:gd name="connsiteX5" fmla="*/ 1072405 w 1405308"/>
                          <a:gd name="connsiteY5" fmla="*/ 177847 h 1052014"/>
                          <a:gd name="connsiteX6" fmla="*/ 1178310 w 1405308"/>
                          <a:gd name="connsiteY6" fmla="*/ 321769 h 1052014"/>
                          <a:gd name="connsiteX7" fmla="*/ 1338571 w 1405308"/>
                          <a:gd name="connsiteY7" fmla="*/ 450678 h 1052014"/>
                          <a:gd name="connsiteX8" fmla="*/ 1339407 w 1405308"/>
                          <a:gd name="connsiteY8" fmla="*/ 451841 h 1052014"/>
                          <a:gd name="connsiteX9" fmla="*/ 1389565 w 1405308"/>
                          <a:gd name="connsiteY9" fmla="*/ 761485 h 1052014"/>
                          <a:gd name="connsiteX10" fmla="*/ 555437 w 1405308"/>
                          <a:gd name="connsiteY10" fmla="*/ 1009772 h 1052014"/>
                          <a:gd name="connsiteX11" fmla="*/ 15743 w 1405308"/>
                          <a:gd name="connsiteY11" fmla="*/ 364419 h 1052014"/>
                          <a:gd name="connsiteX12" fmla="*/ 293175 w 1405308"/>
                          <a:gd name="connsiteY12" fmla="*/ 115562 h 1052014"/>
                          <a:gd name="connsiteX13" fmla="*/ 306905 w 1405308"/>
                          <a:gd name="connsiteY13" fmla="*/ 111787 h 1052014"/>
                          <a:gd name="connsiteX14" fmla="*/ 475717 w 1405308"/>
                          <a:gd name="connsiteY14" fmla="*/ 95920 h 1052014"/>
                          <a:gd name="connsiteX15" fmla="*/ 606620 w 1405308"/>
                          <a:gd name="connsiteY15" fmla="*/ 50095 h 1052014"/>
                          <a:gd name="connsiteX16" fmla="*/ 723872 w 1405308"/>
                          <a:gd name="connsiteY16" fmla="*/ 2014 h 1052014"/>
                          <a:gd name="connsiteX0" fmla="*/ 723872 w 1405308"/>
                          <a:gd name="connsiteY0" fmla="*/ 2868 h 1052868"/>
                          <a:gd name="connsiteX1" fmla="*/ 809842 w 1405308"/>
                          <a:gd name="connsiteY1" fmla="*/ 12092 h 1052868"/>
                          <a:gd name="connsiteX2" fmla="*/ 949640 w 1405308"/>
                          <a:gd name="connsiteY2" fmla="*/ 77948 h 1052868"/>
                          <a:gd name="connsiteX3" fmla="*/ 1017849 w 1405308"/>
                          <a:gd name="connsiteY3" fmla="*/ 120006 h 1052868"/>
                          <a:gd name="connsiteX4" fmla="*/ 1072405 w 1405308"/>
                          <a:gd name="connsiteY4" fmla="*/ 178701 h 1052868"/>
                          <a:gd name="connsiteX5" fmla="*/ 1178310 w 1405308"/>
                          <a:gd name="connsiteY5" fmla="*/ 322623 h 1052868"/>
                          <a:gd name="connsiteX6" fmla="*/ 1338571 w 1405308"/>
                          <a:gd name="connsiteY6" fmla="*/ 451532 h 1052868"/>
                          <a:gd name="connsiteX7" fmla="*/ 1339407 w 1405308"/>
                          <a:gd name="connsiteY7" fmla="*/ 452695 h 1052868"/>
                          <a:gd name="connsiteX8" fmla="*/ 1389565 w 1405308"/>
                          <a:gd name="connsiteY8" fmla="*/ 762339 h 1052868"/>
                          <a:gd name="connsiteX9" fmla="*/ 555437 w 1405308"/>
                          <a:gd name="connsiteY9" fmla="*/ 1010626 h 1052868"/>
                          <a:gd name="connsiteX10" fmla="*/ 15743 w 1405308"/>
                          <a:gd name="connsiteY10" fmla="*/ 365273 h 1052868"/>
                          <a:gd name="connsiteX11" fmla="*/ 293175 w 1405308"/>
                          <a:gd name="connsiteY11" fmla="*/ 116416 h 1052868"/>
                          <a:gd name="connsiteX12" fmla="*/ 306905 w 1405308"/>
                          <a:gd name="connsiteY12" fmla="*/ 112641 h 1052868"/>
                          <a:gd name="connsiteX13" fmla="*/ 475717 w 1405308"/>
                          <a:gd name="connsiteY13" fmla="*/ 96774 h 1052868"/>
                          <a:gd name="connsiteX14" fmla="*/ 606620 w 1405308"/>
                          <a:gd name="connsiteY14" fmla="*/ 50949 h 1052868"/>
                          <a:gd name="connsiteX15" fmla="*/ 723872 w 1405308"/>
                          <a:gd name="connsiteY15" fmla="*/ 2868 h 1052868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1017849 w 1405308"/>
                          <a:gd name="connsiteY3" fmla="*/ 120289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1017849 w 1405308"/>
                          <a:gd name="connsiteY3" fmla="*/ 120289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991656 w 1405308"/>
                          <a:gd name="connsiteY3" fmla="*/ 148864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991656 w 1405308"/>
                          <a:gd name="connsiteY3" fmla="*/ 148864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475717 w 1405308"/>
                          <a:gd name="connsiteY12" fmla="*/ 97057 h 1053151"/>
                          <a:gd name="connsiteX13" fmla="*/ 606620 w 1405308"/>
                          <a:gd name="connsiteY13" fmla="*/ 51232 h 1053151"/>
                          <a:gd name="connsiteX14" fmla="*/ 723872 w 1405308"/>
                          <a:gd name="connsiteY14" fmla="*/ 3151 h 1053151"/>
                          <a:gd name="connsiteX0" fmla="*/ 723872 w 1405308"/>
                          <a:gd name="connsiteY0" fmla="*/ 199 h 1050199"/>
                          <a:gd name="connsiteX1" fmla="*/ 802698 w 1405308"/>
                          <a:gd name="connsiteY1" fmla="*/ 33236 h 1050199"/>
                          <a:gd name="connsiteX2" fmla="*/ 913921 w 1405308"/>
                          <a:gd name="connsiteY2" fmla="*/ 82422 h 1050199"/>
                          <a:gd name="connsiteX3" fmla="*/ 991656 w 1405308"/>
                          <a:gd name="connsiteY3" fmla="*/ 145912 h 1050199"/>
                          <a:gd name="connsiteX4" fmla="*/ 1072405 w 1405308"/>
                          <a:gd name="connsiteY4" fmla="*/ 176032 h 1050199"/>
                          <a:gd name="connsiteX5" fmla="*/ 1178310 w 1405308"/>
                          <a:gd name="connsiteY5" fmla="*/ 319954 h 1050199"/>
                          <a:gd name="connsiteX6" fmla="*/ 1338571 w 1405308"/>
                          <a:gd name="connsiteY6" fmla="*/ 448863 h 1050199"/>
                          <a:gd name="connsiteX7" fmla="*/ 1339407 w 1405308"/>
                          <a:gd name="connsiteY7" fmla="*/ 450026 h 1050199"/>
                          <a:gd name="connsiteX8" fmla="*/ 1389565 w 1405308"/>
                          <a:gd name="connsiteY8" fmla="*/ 759670 h 1050199"/>
                          <a:gd name="connsiteX9" fmla="*/ 555437 w 1405308"/>
                          <a:gd name="connsiteY9" fmla="*/ 1007957 h 1050199"/>
                          <a:gd name="connsiteX10" fmla="*/ 15743 w 1405308"/>
                          <a:gd name="connsiteY10" fmla="*/ 362604 h 1050199"/>
                          <a:gd name="connsiteX11" fmla="*/ 293175 w 1405308"/>
                          <a:gd name="connsiteY11" fmla="*/ 113747 h 1050199"/>
                          <a:gd name="connsiteX12" fmla="*/ 475717 w 1405308"/>
                          <a:gd name="connsiteY12" fmla="*/ 94105 h 1050199"/>
                          <a:gd name="connsiteX13" fmla="*/ 606620 w 1405308"/>
                          <a:gd name="connsiteY13" fmla="*/ 48280 h 1050199"/>
                          <a:gd name="connsiteX14" fmla="*/ 723872 w 1405308"/>
                          <a:gd name="connsiteY14" fmla="*/ 199 h 1050199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13921 w 1405308"/>
                          <a:gd name="connsiteY2" fmla="*/ 82776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13921 w 1405308"/>
                          <a:gd name="connsiteY2" fmla="*/ 82776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23446 w 1405308"/>
                          <a:gd name="connsiteY2" fmla="*/ 68489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23446 w 1405308"/>
                          <a:gd name="connsiteY2" fmla="*/ 68489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3301 h 1053301"/>
                          <a:gd name="connsiteX1" fmla="*/ 821748 w 1405308"/>
                          <a:gd name="connsiteY1" fmla="*/ 24431 h 1053301"/>
                          <a:gd name="connsiteX2" fmla="*/ 923446 w 1405308"/>
                          <a:gd name="connsiteY2" fmla="*/ 71237 h 1053301"/>
                          <a:gd name="connsiteX3" fmla="*/ 991656 w 1405308"/>
                          <a:gd name="connsiteY3" fmla="*/ 149014 h 1053301"/>
                          <a:gd name="connsiteX4" fmla="*/ 1072405 w 1405308"/>
                          <a:gd name="connsiteY4" fmla="*/ 179134 h 1053301"/>
                          <a:gd name="connsiteX5" fmla="*/ 1178310 w 1405308"/>
                          <a:gd name="connsiteY5" fmla="*/ 323056 h 1053301"/>
                          <a:gd name="connsiteX6" fmla="*/ 1338571 w 1405308"/>
                          <a:gd name="connsiteY6" fmla="*/ 451965 h 1053301"/>
                          <a:gd name="connsiteX7" fmla="*/ 1339407 w 1405308"/>
                          <a:gd name="connsiteY7" fmla="*/ 453128 h 1053301"/>
                          <a:gd name="connsiteX8" fmla="*/ 1389565 w 1405308"/>
                          <a:gd name="connsiteY8" fmla="*/ 762772 h 1053301"/>
                          <a:gd name="connsiteX9" fmla="*/ 555437 w 1405308"/>
                          <a:gd name="connsiteY9" fmla="*/ 1011059 h 1053301"/>
                          <a:gd name="connsiteX10" fmla="*/ 15743 w 1405308"/>
                          <a:gd name="connsiteY10" fmla="*/ 365706 h 1053301"/>
                          <a:gd name="connsiteX11" fmla="*/ 293175 w 1405308"/>
                          <a:gd name="connsiteY11" fmla="*/ 116849 h 1053301"/>
                          <a:gd name="connsiteX12" fmla="*/ 475717 w 1405308"/>
                          <a:gd name="connsiteY12" fmla="*/ 97207 h 1053301"/>
                          <a:gd name="connsiteX13" fmla="*/ 606620 w 1405308"/>
                          <a:gd name="connsiteY13" fmla="*/ 51382 h 1053301"/>
                          <a:gd name="connsiteX14" fmla="*/ 723872 w 1405308"/>
                          <a:gd name="connsiteY14" fmla="*/ 3301 h 1053301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72405 w 1405308"/>
                          <a:gd name="connsiteY4" fmla="*/ 175839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84311 w 1405308"/>
                          <a:gd name="connsiteY4" fmla="*/ 209176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84311 w 1405308"/>
                          <a:gd name="connsiteY4" fmla="*/ 209176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10 h 1050010"/>
                          <a:gd name="connsiteX1" fmla="*/ 816986 w 1405308"/>
                          <a:gd name="connsiteY1" fmla="*/ 52096 h 1050010"/>
                          <a:gd name="connsiteX2" fmla="*/ 923446 w 1405308"/>
                          <a:gd name="connsiteY2" fmla="*/ 67946 h 1050010"/>
                          <a:gd name="connsiteX3" fmla="*/ 991656 w 1405308"/>
                          <a:gd name="connsiteY3" fmla="*/ 145723 h 1050010"/>
                          <a:gd name="connsiteX4" fmla="*/ 1084311 w 1405308"/>
                          <a:gd name="connsiteY4" fmla="*/ 209180 h 1050010"/>
                          <a:gd name="connsiteX5" fmla="*/ 1178310 w 1405308"/>
                          <a:gd name="connsiteY5" fmla="*/ 319765 h 1050010"/>
                          <a:gd name="connsiteX6" fmla="*/ 1338571 w 1405308"/>
                          <a:gd name="connsiteY6" fmla="*/ 448674 h 1050010"/>
                          <a:gd name="connsiteX7" fmla="*/ 1339407 w 1405308"/>
                          <a:gd name="connsiteY7" fmla="*/ 449837 h 1050010"/>
                          <a:gd name="connsiteX8" fmla="*/ 1389565 w 1405308"/>
                          <a:gd name="connsiteY8" fmla="*/ 759481 h 1050010"/>
                          <a:gd name="connsiteX9" fmla="*/ 555437 w 1405308"/>
                          <a:gd name="connsiteY9" fmla="*/ 1007768 h 1050010"/>
                          <a:gd name="connsiteX10" fmla="*/ 15743 w 1405308"/>
                          <a:gd name="connsiteY10" fmla="*/ 362415 h 1050010"/>
                          <a:gd name="connsiteX11" fmla="*/ 293175 w 1405308"/>
                          <a:gd name="connsiteY11" fmla="*/ 113558 h 1050010"/>
                          <a:gd name="connsiteX12" fmla="*/ 449523 w 1405308"/>
                          <a:gd name="connsiteY12" fmla="*/ 98679 h 1050010"/>
                          <a:gd name="connsiteX13" fmla="*/ 606620 w 1405308"/>
                          <a:gd name="connsiteY13" fmla="*/ 48091 h 1050010"/>
                          <a:gd name="connsiteX14" fmla="*/ 723872 w 1405308"/>
                          <a:gd name="connsiteY14" fmla="*/ 10 h 1050010"/>
                          <a:gd name="connsiteX0" fmla="*/ 723872 w 1405308"/>
                          <a:gd name="connsiteY0" fmla="*/ 27 h 1050027"/>
                          <a:gd name="connsiteX1" fmla="*/ 816986 w 1405308"/>
                          <a:gd name="connsiteY1" fmla="*/ 52113 h 1050027"/>
                          <a:gd name="connsiteX2" fmla="*/ 923446 w 1405308"/>
                          <a:gd name="connsiteY2" fmla="*/ 67963 h 1050027"/>
                          <a:gd name="connsiteX3" fmla="*/ 991656 w 1405308"/>
                          <a:gd name="connsiteY3" fmla="*/ 145740 h 1050027"/>
                          <a:gd name="connsiteX4" fmla="*/ 1084311 w 1405308"/>
                          <a:gd name="connsiteY4" fmla="*/ 209197 h 1050027"/>
                          <a:gd name="connsiteX5" fmla="*/ 1178310 w 1405308"/>
                          <a:gd name="connsiteY5" fmla="*/ 319782 h 1050027"/>
                          <a:gd name="connsiteX6" fmla="*/ 1338571 w 1405308"/>
                          <a:gd name="connsiteY6" fmla="*/ 448691 h 1050027"/>
                          <a:gd name="connsiteX7" fmla="*/ 1339407 w 1405308"/>
                          <a:gd name="connsiteY7" fmla="*/ 449854 h 1050027"/>
                          <a:gd name="connsiteX8" fmla="*/ 1389565 w 1405308"/>
                          <a:gd name="connsiteY8" fmla="*/ 759498 h 1050027"/>
                          <a:gd name="connsiteX9" fmla="*/ 555437 w 1405308"/>
                          <a:gd name="connsiteY9" fmla="*/ 1007785 h 1050027"/>
                          <a:gd name="connsiteX10" fmla="*/ 15743 w 1405308"/>
                          <a:gd name="connsiteY10" fmla="*/ 362432 h 1050027"/>
                          <a:gd name="connsiteX11" fmla="*/ 293175 w 1405308"/>
                          <a:gd name="connsiteY11" fmla="*/ 113575 h 1050027"/>
                          <a:gd name="connsiteX12" fmla="*/ 449523 w 1405308"/>
                          <a:gd name="connsiteY12" fmla="*/ 98696 h 1050027"/>
                          <a:gd name="connsiteX13" fmla="*/ 568520 w 1405308"/>
                          <a:gd name="connsiteY13" fmla="*/ 45727 h 1050027"/>
                          <a:gd name="connsiteX14" fmla="*/ 723872 w 1405308"/>
                          <a:gd name="connsiteY14" fmla="*/ 27 h 1050027"/>
                          <a:gd name="connsiteX0" fmla="*/ 723872 w 1405308"/>
                          <a:gd name="connsiteY0" fmla="*/ 15 h 1050015"/>
                          <a:gd name="connsiteX1" fmla="*/ 816986 w 1405308"/>
                          <a:gd name="connsiteY1" fmla="*/ 52101 h 1050015"/>
                          <a:gd name="connsiteX2" fmla="*/ 923446 w 1405308"/>
                          <a:gd name="connsiteY2" fmla="*/ 67951 h 1050015"/>
                          <a:gd name="connsiteX3" fmla="*/ 991656 w 1405308"/>
                          <a:gd name="connsiteY3" fmla="*/ 145728 h 1050015"/>
                          <a:gd name="connsiteX4" fmla="*/ 1084311 w 1405308"/>
                          <a:gd name="connsiteY4" fmla="*/ 209185 h 1050015"/>
                          <a:gd name="connsiteX5" fmla="*/ 1178310 w 1405308"/>
                          <a:gd name="connsiteY5" fmla="*/ 319770 h 1050015"/>
                          <a:gd name="connsiteX6" fmla="*/ 1338571 w 1405308"/>
                          <a:gd name="connsiteY6" fmla="*/ 448679 h 1050015"/>
                          <a:gd name="connsiteX7" fmla="*/ 1339407 w 1405308"/>
                          <a:gd name="connsiteY7" fmla="*/ 449842 h 1050015"/>
                          <a:gd name="connsiteX8" fmla="*/ 1389565 w 1405308"/>
                          <a:gd name="connsiteY8" fmla="*/ 759486 h 1050015"/>
                          <a:gd name="connsiteX9" fmla="*/ 555437 w 1405308"/>
                          <a:gd name="connsiteY9" fmla="*/ 1007773 h 1050015"/>
                          <a:gd name="connsiteX10" fmla="*/ 15743 w 1405308"/>
                          <a:gd name="connsiteY10" fmla="*/ 362420 h 1050015"/>
                          <a:gd name="connsiteX11" fmla="*/ 293175 w 1405308"/>
                          <a:gd name="connsiteY11" fmla="*/ 113563 h 1050015"/>
                          <a:gd name="connsiteX12" fmla="*/ 449523 w 1405308"/>
                          <a:gd name="connsiteY12" fmla="*/ 98684 h 1050015"/>
                          <a:gd name="connsiteX13" fmla="*/ 568520 w 1405308"/>
                          <a:gd name="connsiteY13" fmla="*/ 45715 h 1050015"/>
                          <a:gd name="connsiteX14" fmla="*/ 723872 w 1405308"/>
                          <a:gd name="connsiteY14" fmla="*/ 15 h 1050015"/>
                          <a:gd name="connsiteX0" fmla="*/ 709584 w 1405308"/>
                          <a:gd name="connsiteY0" fmla="*/ 27 h 1050027"/>
                          <a:gd name="connsiteX1" fmla="*/ 816986 w 1405308"/>
                          <a:gd name="connsiteY1" fmla="*/ 52113 h 1050027"/>
                          <a:gd name="connsiteX2" fmla="*/ 923446 w 1405308"/>
                          <a:gd name="connsiteY2" fmla="*/ 67963 h 1050027"/>
                          <a:gd name="connsiteX3" fmla="*/ 991656 w 1405308"/>
                          <a:gd name="connsiteY3" fmla="*/ 145740 h 1050027"/>
                          <a:gd name="connsiteX4" fmla="*/ 1084311 w 1405308"/>
                          <a:gd name="connsiteY4" fmla="*/ 209197 h 1050027"/>
                          <a:gd name="connsiteX5" fmla="*/ 1178310 w 1405308"/>
                          <a:gd name="connsiteY5" fmla="*/ 319782 h 1050027"/>
                          <a:gd name="connsiteX6" fmla="*/ 1338571 w 1405308"/>
                          <a:gd name="connsiteY6" fmla="*/ 448691 h 1050027"/>
                          <a:gd name="connsiteX7" fmla="*/ 1339407 w 1405308"/>
                          <a:gd name="connsiteY7" fmla="*/ 449854 h 1050027"/>
                          <a:gd name="connsiteX8" fmla="*/ 1389565 w 1405308"/>
                          <a:gd name="connsiteY8" fmla="*/ 759498 h 1050027"/>
                          <a:gd name="connsiteX9" fmla="*/ 555437 w 1405308"/>
                          <a:gd name="connsiteY9" fmla="*/ 1007785 h 1050027"/>
                          <a:gd name="connsiteX10" fmla="*/ 15743 w 1405308"/>
                          <a:gd name="connsiteY10" fmla="*/ 362432 h 1050027"/>
                          <a:gd name="connsiteX11" fmla="*/ 293175 w 1405308"/>
                          <a:gd name="connsiteY11" fmla="*/ 113575 h 1050027"/>
                          <a:gd name="connsiteX12" fmla="*/ 449523 w 1405308"/>
                          <a:gd name="connsiteY12" fmla="*/ 98696 h 1050027"/>
                          <a:gd name="connsiteX13" fmla="*/ 568520 w 1405308"/>
                          <a:gd name="connsiteY13" fmla="*/ 45727 h 1050027"/>
                          <a:gd name="connsiteX14" fmla="*/ 709584 w 1405308"/>
                          <a:gd name="connsiteY14" fmla="*/ 27 h 105002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78310 w 1405308"/>
                          <a:gd name="connsiteY5" fmla="*/ 319772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10336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389565"/>
                          <a:gd name="connsiteY0" fmla="*/ 17 h 1050017"/>
                          <a:gd name="connsiteX1" fmla="*/ 816986 w 1389565"/>
                          <a:gd name="connsiteY1" fmla="*/ 52103 h 1050017"/>
                          <a:gd name="connsiteX2" fmla="*/ 923446 w 1389565"/>
                          <a:gd name="connsiteY2" fmla="*/ 67953 h 1050017"/>
                          <a:gd name="connsiteX3" fmla="*/ 991656 w 1389565"/>
                          <a:gd name="connsiteY3" fmla="*/ 145730 h 1050017"/>
                          <a:gd name="connsiteX4" fmla="*/ 1103361 w 1389565"/>
                          <a:gd name="connsiteY4" fmla="*/ 209187 h 1050017"/>
                          <a:gd name="connsiteX5" fmla="*/ 1197360 w 1389565"/>
                          <a:gd name="connsiteY5" fmla="*/ 322153 h 1050017"/>
                          <a:gd name="connsiteX6" fmla="*/ 1338571 w 1389565"/>
                          <a:gd name="connsiteY6" fmla="*/ 448681 h 1050017"/>
                          <a:gd name="connsiteX7" fmla="*/ 1389565 w 1389565"/>
                          <a:gd name="connsiteY7" fmla="*/ 759488 h 1050017"/>
                          <a:gd name="connsiteX8" fmla="*/ 555437 w 1389565"/>
                          <a:gd name="connsiteY8" fmla="*/ 1007775 h 1050017"/>
                          <a:gd name="connsiteX9" fmla="*/ 15743 w 1389565"/>
                          <a:gd name="connsiteY9" fmla="*/ 362422 h 1050017"/>
                          <a:gd name="connsiteX10" fmla="*/ 293175 w 1389565"/>
                          <a:gd name="connsiteY10" fmla="*/ 113565 h 1050017"/>
                          <a:gd name="connsiteX11" fmla="*/ 449523 w 1389565"/>
                          <a:gd name="connsiteY11" fmla="*/ 98686 h 1050017"/>
                          <a:gd name="connsiteX12" fmla="*/ 568520 w 1389565"/>
                          <a:gd name="connsiteY12" fmla="*/ 45717 h 1050017"/>
                          <a:gd name="connsiteX13" fmla="*/ 709584 w 1389565"/>
                          <a:gd name="connsiteY13" fmla="*/ 17 h 1050017"/>
                          <a:gd name="connsiteX0" fmla="*/ 709584 w 1389565"/>
                          <a:gd name="connsiteY0" fmla="*/ 17 h 1050017"/>
                          <a:gd name="connsiteX1" fmla="*/ 816986 w 1389565"/>
                          <a:gd name="connsiteY1" fmla="*/ 52103 h 1050017"/>
                          <a:gd name="connsiteX2" fmla="*/ 923446 w 1389565"/>
                          <a:gd name="connsiteY2" fmla="*/ 67953 h 1050017"/>
                          <a:gd name="connsiteX3" fmla="*/ 991656 w 1389565"/>
                          <a:gd name="connsiteY3" fmla="*/ 145730 h 1050017"/>
                          <a:gd name="connsiteX4" fmla="*/ 1103361 w 1389565"/>
                          <a:gd name="connsiteY4" fmla="*/ 209187 h 1050017"/>
                          <a:gd name="connsiteX5" fmla="*/ 1197360 w 1389565"/>
                          <a:gd name="connsiteY5" fmla="*/ 322153 h 1050017"/>
                          <a:gd name="connsiteX6" fmla="*/ 1338571 w 1389565"/>
                          <a:gd name="connsiteY6" fmla="*/ 448681 h 1050017"/>
                          <a:gd name="connsiteX7" fmla="*/ 1389565 w 1389565"/>
                          <a:gd name="connsiteY7" fmla="*/ 759488 h 1050017"/>
                          <a:gd name="connsiteX8" fmla="*/ 555437 w 1389565"/>
                          <a:gd name="connsiteY8" fmla="*/ 1007775 h 1050017"/>
                          <a:gd name="connsiteX9" fmla="*/ 15743 w 1389565"/>
                          <a:gd name="connsiteY9" fmla="*/ 362422 h 1050017"/>
                          <a:gd name="connsiteX10" fmla="*/ 293175 w 1389565"/>
                          <a:gd name="connsiteY10" fmla="*/ 113565 h 1050017"/>
                          <a:gd name="connsiteX11" fmla="*/ 449523 w 1389565"/>
                          <a:gd name="connsiteY11" fmla="*/ 98686 h 1050017"/>
                          <a:gd name="connsiteX12" fmla="*/ 568520 w 1389565"/>
                          <a:gd name="connsiteY12" fmla="*/ 45717 h 1050017"/>
                          <a:gd name="connsiteX13" fmla="*/ 709584 w 1389565"/>
                          <a:gd name="connsiteY13" fmla="*/ 17 h 1050017"/>
                          <a:gd name="connsiteX0" fmla="*/ 709584 w 1407122"/>
                          <a:gd name="connsiteY0" fmla="*/ 17 h 1050832"/>
                          <a:gd name="connsiteX1" fmla="*/ 816986 w 1407122"/>
                          <a:gd name="connsiteY1" fmla="*/ 52103 h 1050832"/>
                          <a:gd name="connsiteX2" fmla="*/ 923446 w 1407122"/>
                          <a:gd name="connsiteY2" fmla="*/ 67953 h 1050832"/>
                          <a:gd name="connsiteX3" fmla="*/ 991656 w 1407122"/>
                          <a:gd name="connsiteY3" fmla="*/ 145730 h 1050832"/>
                          <a:gd name="connsiteX4" fmla="*/ 1103361 w 1407122"/>
                          <a:gd name="connsiteY4" fmla="*/ 209187 h 1050832"/>
                          <a:gd name="connsiteX5" fmla="*/ 1197360 w 1407122"/>
                          <a:gd name="connsiteY5" fmla="*/ 322153 h 1050832"/>
                          <a:gd name="connsiteX6" fmla="*/ 1338571 w 1407122"/>
                          <a:gd name="connsiteY6" fmla="*/ 448681 h 1050832"/>
                          <a:gd name="connsiteX7" fmla="*/ 1389565 w 1407122"/>
                          <a:gd name="connsiteY7" fmla="*/ 759488 h 1050832"/>
                          <a:gd name="connsiteX8" fmla="*/ 555437 w 1407122"/>
                          <a:gd name="connsiteY8" fmla="*/ 1007775 h 1050832"/>
                          <a:gd name="connsiteX9" fmla="*/ 15743 w 1407122"/>
                          <a:gd name="connsiteY9" fmla="*/ 362422 h 1050832"/>
                          <a:gd name="connsiteX10" fmla="*/ 293175 w 1407122"/>
                          <a:gd name="connsiteY10" fmla="*/ 113565 h 1050832"/>
                          <a:gd name="connsiteX11" fmla="*/ 449523 w 1407122"/>
                          <a:gd name="connsiteY11" fmla="*/ 98686 h 1050832"/>
                          <a:gd name="connsiteX12" fmla="*/ 568520 w 1407122"/>
                          <a:gd name="connsiteY12" fmla="*/ 45717 h 1050832"/>
                          <a:gd name="connsiteX13" fmla="*/ 709584 w 1407122"/>
                          <a:gd name="connsiteY13" fmla="*/ 17 h 1050832"/>
                          <a:gd name="connsiteX0" fmla="*/ 709584 w 1413783"/>
                          <a:gd name="connsiteY0" fmla="*/ 17 h 1050832"/>
                          <a:gd name="connsiteX1" fmla="*/ 816986 w 1413783"/>
                          <a:gd name="connsiteY1" fmla="*/ 52103 h 1050832"/>
                          <a:gd name="connsiteX2" fmla="*/ 923446 w 1413783"/>
                          <a:gd name="connsiteY2" fmla="*/ 67953 h 1050832"/>
                          <a:gd name="connsiteX3" fmla="*/ 991656 w 1413783"/>
                          <a:gd name="connsiteY3" fmla="*/ 145730 h 1050832"/>
                          <a:gd name="connsiteX4" fmla="*/ 1103361 w 1413783"/>
                          <a:gd name="connsiteY4" fmla="*/ 209187 h 1050832"/>
                          <a:gd name="connsiteX5" fmla="*/ 1197360 w 1413783"/>
                          <a:gd name="connsiteY5" fmla="*/ 322153 h 1050832"/>
                          <a:gd name="connsiteX6" fmla="*/ 1338571 w 1413783"/>
                          <a:gd name="connsiteY6" fmla="*/ 448681 h 1050832"/>
                          <a:gd name="connsiteX7" fmla="*/ 1389565 w 1413783"/>
                          <a:gd name="connsiteY7" fmla="*/ 759488 h 1050832"/>
                          <a:gd name="connsiteX8" fmla="*/ 555437 w 1413783"/>
                          <a:gd name="connsiteY8" fmla="*/ 1007775 h 1050832"/>
                          <a:gd name="connsiteX9" fmla="*/ 15743 w 1413783"/>
                          <a:gd name="connsiteY9" fmla="*/ 362422 h 1050832"/>
                          <a:gd name="connsiteX10" fmla="*/ 293175 w 1413783"/>
                          <a:gd name="connsiteY10" fmla="*/ 113565 h 1050832"/>
                          <a:gd name="connsiteX11" fmla="*/ 449523 w 1413783"/>
                          <a:gd name="connsiteY11" fmla="*/ 98686 h 1050832"/>
                          <a:gd name="connsiteX12" fmla="*/ 568520 w 1413783"/>
                          <a:gd name="connsiteY12" fmla="*/ 45717 h 1050832"/>
                          <a:gd name="connsiteX13" fmla="*/ 709584 w 1413783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3446 w 1405416"/>
                          <a:gd name="connsiteY2" fmla="*/ 48942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13921 w 1405416"/>
                          <a:gd name="connsiteY2" fmla="*/ 53705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8209 w 1405416"/>
                          <a:gd name="connsiteY2" fmla="*/ 51323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8209 w 1405416"/>
                          <a:gd name="connsiteY2" fmla="*/ 51323 h 1031821"/>
                          <a:gd name="connsiteX3" fmla="*/ 991656 w 1405416"/>
                          <a:gd name="connsiteY3" fmla="*/ 126719 h 1031821"/>
                          <a:gd name="connsiteX4" fmla="*/ 1110504 w 1405416"/>
                          <a:gd name="connsiteY4" fmla="*/ 185413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68520 w 1405416"/>
                          <a:gd name="connsiteY12" fmla="*/ 26669 h 1031784"/>
                          <a:gd name="connsiteX13" fmla="*/ 702440 w 1405416"/>
                          <a:gd name="connsiteY13" fmla="*/ 19 h 1031784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82808 w 1405416"/>
                          <a:gd name="connsiteY12" fmla="*/ 26669 h 1031784"/>
                          <a:gd name="connsiteX13" fmla="*/ 702440 w 1405416"/>
                          <a:gd name="connsiteY13" fmla="*/ 19 h 1031784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82808 w 1405416"/>
                          <a:gd name="connsiteY12" fmla="*/ 26669 h 1031784"/>
                          <a:gd name="connsiteX13" fmla="*/ 702440 w 1405416"/>
                          <a:gd name="connsiteY13" fmla="*/ 19 h 10317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405416" h="1031784">
                            <a:moveTo>
                              <a:pt x="702440" y="19"/>
                            </a:moveTo>
                            <a:cubicBezTo>
                              <a:pt x="741470" y="1083"/>
                              <a:pt x="780548" y="5064"/>
                              <a:pt x="816986" y="33055"/>
                            </a:cubicBezTo>
                            <a:cubicBezTo>
                              <a:pt x="867711" y="25328"/>
                              <a:pt x="899097" y="35682"/>
                              <a:pt x="928209" y="51286"/>
                            </a:cubicBezTo>
                            <a:cubicBezTo>
                              <a:pt x="957321" y="66890"/>
                              <a:pt x="961274" y="104334"/>
                              <a:pt x="991656" y="126682"/>
                            </a:cubicBezTo>
                            <a:cubicBezTo>
                              <a:pt x="1022039" y="149030"/>
                              <a:pt x="1076220" y="155972"/>
                              <a:pt x="1110504" y="185376"/>
                            </a:cubicBezTo>
                            <a:cubicBezTo>
                              <a:pt x="1144788" y="214780"/>
                              <a:pt x="1159349" y="262396"/>
                              <a:pt x="1197360" y="303105"/>
                            </a:cubicBezTo>
                            <a:cubicBezTo>
                              <a:pt x="1235371" y="343814"/>
                              <a:pt x="1290617" y="409375"/>
                              <a:pt x="1338571" y="429633"/>
                            </a:cubicBezTo>
                            <a:cubicBezTo>
                              <a:pt x="1386525" y="449891"/>
                              <a:pt x="1429717" y="579688"/>
                              <a:pt x="1389565" y="740440"/>
                            </a:cubicBezTo>
                            <a:cubicBezTo>
                              <a:pt x="1326602" y="992517"/>
                              <a:pt x="934808" y="1098373"/>
                              <a:pt x="555437" y="988727"/>
                            </a:cubicBezTo>
                            <a:cubicBezTo>
                              <a:pt x="176066" y="879080"/>
                              <a:pt x="-65562" y="590145"/>
                              <a:pt x="15743" y="343374"/>
                            </a:cubicBezTo>
                            <a:cubicBezTo>
                              <a:pt x="53855" y="227699"/>
                              <a:pt x="156159" y="141822"/>
                              <a:pt x="293175" y="94517"/>
                            </a:cubicBezTo>
                            <a:cubicBezTo>
                              <a:pt x="345291" y="68125"/>
                              <a:pt x="401251" y="90946"/>
                              <a:pt x="449523" y="79638"/>
                            </a:cubicBezTo>
                            <a:cubicBezTo>
                              <a:pt x="497795" y="68330"/>
                              <a:pt x="528748" y="8983"/>
                              <a:pt x="582808" y="26669"/>
                            </a:cubicBezTo>
                            <a:cubicBezTo>
                              <a:pt x="636868" y="44355"/>
                              <a:pt x="663410" y="-1045"/>
                              <a:pt x="702440" y="19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FC000">
                              <a:lumMod val="20000"/>
                              <a:lumOff val="80000"/>
                            </a:srgbClr>
                          </a:gs>
                          <a:gs pos="60000">
                            <a:srgbClr val="FFC000">
                              <a:lumMod val="60000"/>
                              <a:lumOff val="40000"/>
                            </a:srgbClr>
                          </a:gs>
                          <a:gs pos="100000">
                            <a:srgbClr val="FFC000">
                              <a:lumMod val="75000"/>
                            </a:srgbClr>
                          </a:gs>
                        </a:gsLst>
                        <a:lin ang="5400000" scaled="1"/>
                      </a:gradFill>
                      <a:ln w="1905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3" name="フリーフォーム: 図形 172">
                        <a:extLst>
                          <a:ext uri="{FF2B5EF4-FFF2-40B4-BE49-F238E27FC236}">
                            <a16:creationId xmlns:a16="http://schemas.microsoft.com/office/drawing/2014/main" id="{47F0CA17-F9DD-41F2-9A63-0E70B6F6D1C6}"/>
                          </a:ext>
                        </a:extLst>
                      </p:cNvPr>
                      <p:cNvSpPr/>
                      <p:nvPr/>
                    </p:nvSpPr>
                    <p:spPr>
                      <a:xfrm rot="12658500">
                        <a:off x="1919423" y="2570867"/>
                        <a:ext cx="76285" cy="922201"/>
                      </a:xfrm>
                      <a:custGeom>
                        <a:avLst/>
                        <a:gdLst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78482 w 188540"/>
                          <a:gd name="connsiteY3" fmla="*/ 524598 h 1050214"/>
                          <a:gd name="connsiteX4" fmla="*/ 114666 w 188540"/>
                          <a:gd name="connsiteY4" fmla="*/ 423780 h 1050214"/>
                          <a:gd name="connsiteX5" fmla="*/ 130092 w 188540"/>
                          <a:gd name="connsiteY5" fmla="*/ 271825 h 1050214"/>
                          <a:gd name="connsiteX6" fmla="*/ 71644 w 188540"/>
                          <a:gd name="connsiteY6" fmla="*/ 0 h 1050214"/>
                          <a:gd name="connsiteX7" fmla="*/ 188540 w 188540"/>
                          <a:gd name="connsiteY7" fmla="*/ 271825 h 1050214"/>
                          <a:gd name="connsiteX8" fmla="*/ 117145 w 188540"/>
                          <a:gd name="connsiteY8" fmla="*/ 522289 h 1050214"/>
                          <a:gd name="connsiteX9" fmla="*/ 110058 w 188540"/>
                          <a:gd name="connsiteY9" fmla="*/ 525616 h 1050214"/>
                          <a:gd name="connsiteX10" fmla="*/ 73874 w 188540"/>
                          <a:gd name="connsiteY10" fmla="*/ 626434 h 1050214"/>
                          <a:gd name="connsiteX11" fmla="*/ 58448 w 188540"/>
                          <a:gd name="connsiteY11" fmla="*/ 778389 h 1050214"/>
                          <a:gd name="connsiteX12" fmla="*/ 116896 w 188540"/>
                          <a:gd name="connsiteY12" fmla="*/ 1050214 h 1050214"/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114666 w 188540"/>
                          <a:gd name="connsiteY3" fmla="*/ 423780 h 1050214"/>
                          <a:gd name="connsiteX4" fmla="*/ 130092 w 188540"/>
                          <a:gd name="connsiteY4" fmla="*/ 271825 h 1050214"/>
                          <a:gd name="connsiteX5" fmla="*/ 71644 w 188540"/>
                          <a:gd name="connsiteY5" fmla="*/ 0 h 1050214"/>
                          <a:gd name="connsiteX6" fmla="*/ 188540 w 188540"/>
                          <a:gd name="connsiteY6" fmla="*/ 271825 h 1050214"/>
                          <a:gd name="connsiteX7" fmla="*/ 117145 w 188540"/>
                          <a:gd name="connsiteY7" fmla="*/ 522289 h 1050214"/>
                          <a:gd name="connsiteX8" fmla="*/ 110058 w 188540"/>
                          <a:gd name="connsiteY8" fmla="*/ 525616 h 1050214"/>
                          <a:gd name="connsiteX9" fmla="*/ 73874 w 188540"/>
                          <a:gd name="connsiteY9" fmla="*/ 626434 h 1050214"/>
                          <a:gd name="connsiteX10" fmla="*/ 58448 w 188540"/>
                          <a:gd name="connsiteY10" fmla="*/ 778389 h 1050214"/>
                          <a:gd name="connsiteX11" fmla="*/ 116896 w 188540"/>
                          <a:gd name="connsiteY11" fmla="*/ 1050214 h 1050214"/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114666 w 188540"/>
                          <a:gd name="connsiteY3" fmla="*/ 423780 h 1050214"/>
                          <a:gd name="connsiteX4" fmla="*/ 130092 w 188540"/>
                          <a:gd name="connsiteY4" fmla="*/ 271825 h 1050214"/>
                          <a:gd name="connsiteX5" fmla="*/ 71644 w 188540"/>
                          <a:gd name="connsiteY5" fmla="*/ 0 h 1050214"/>
                          <a:gd name="connsiteX6" fmla="*/ 188540 w 188540"/>
                          <a:gd name="connsiteY6" fmla="*/ 271825 h 1050214"/>
                          <a:gd name="connsiteX7" fmla="*/ 117145 w 188540"/>
                          <a:gd name="connsiteY7" fmla="*/ 522289 h 1050214"/>
                          <a:gd name="connsiteX8" fmla="*/ 73874 w 188540"/>
                          <a:gd name="connsiteY8" fmla="*/ 626434 h 1050214"/>
                          <a:gd name="connsiteX9" fmla="*/ 58448 w 188540"/>
                          <a:gd name="connsiteY9" fmla="*/ 778389 h 1050214"/>
                          <a:gd name="connsiteX10" fmla="*/ 116896 w 188540"/>
                          <a:gd name="connsiteY10" fmla="*/ 1050214 h 1050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88540" h="1050214">
                            <a:moveTo>
                              <a:pt x="116896" y="1050214"/>
                            </a:moveTo>
                            <a:cubicBezTo>
                              <a:pt x="52336" y="1050214"/>
                              <a:pt x="0" y="928514"/>
                              <a:pt x="0" y="778389"/>
                            </a:cubicBezTo>
                            <a:cubicBezTo>
                              <a:pt x="0" y="665795"/>
                              <a:pt x="29439" y="569191"/>
                              <a:pt x="71395" y="527925"/>
                            </a:cubicBezTo>
                            <a:lnTo>
                              <a:pt x="114666" y="423780"/>
                            </a:lnTo>
                            <a:cubicBezTo>
                              <a:pt x="124679" y="377213"/>
                              <a:pt x="130092" y="325299"/>
                              <a:pt x="130092" y="271825"/>
                            </a:cubicBezTo>
                            <a:cubicBezTo>
                              <a:pt x="130092" y="164876"/>
                              <a:pt x="108438" y="64169"/>
                              <a:pt x="71644" y="0"/>
                            </a:cubicBezTo>
                            <a:cubicBezTo>
                              <a:pt x="136204" y="0"/>
                              <a:pt x="188540" y="121700"/>
                              <a:pt x="188540" y="271825"/>
                            </a:cubicBezTo>
                            <a:cubicBezTo>
                              <a:pt x="188540" y="384419"/>
                              <a:pt x="159101" y="481023"/>
                              <a:pt x="117145" y="522289"/>
                            </a:cubicBezTo>
                            <a:lnTo>
                              <a:pt x="73874" y="626434"/>
                            </a:lnTo>
                            <a:cubicBezTo>
                              <a:pt x="63862" y="673001"/>
                              <a:pt x="58448" y="724915"/>
                              <a:pt x="58448" y="778389"/>
                            </a:cubicBezTo>
                            <a:cubicBezTo>
                              <a:pt x="58448" y="885338"/>
                              <a:pt x="80102" y="986045"/>
                              <a:pt x="116896" y="1050214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4" name="フリーフォーム: 図形 173">
                        <a:extLst>
                          <a:ext uri="{FF2B5EF4-FFF2-40B4-BE49-F238E27FC236}">
                            <a16:creationId xmlns:a16="http://schemas.microsoft.com/office/drawing/2014/main" id="{2C8AC79A-CFA8-4E20-B66A-3D1249D7353F}"/>
                          </a:ext>
                        </a:extLst>
                      </p:cNvPr>
                      <p:cNvSpPr/>
                      <p:nvPr/>
                    </p:nvSpPr>
                    <p:spPr>
                      <a:xfrm rot="12933681">
                        <a:off x="1662240" y="2673171"/>
                        <a:ext cx="75034" cy="532548"/>
                      </a:xfrm>
                      <a:custGeom>
                        <a:avLst/>
                        <a:gdLst>
                          <a:gd name="connsiteX0" fmla="*/ 24209 w 75034"/>
                          <a:gd name="connsiteY0" fmla="*/ 721267 h 721267"/>
                          <a:gd name="connsiteX1" fmla="*/ 17408 w 75034"/>
                          <a:gd name="connsiteY1" fmla="*/ 704898 h 721267"/>
                          <a:gd name="connsiteX2" fmla="*/ 0 w 75034"/>
                          <a:gd name="connsiteY2" fmla="*/ 554865 h 721267"/>
                          <a:gd name="connsiteX3" fmla="*/ 36300 w 75034"/>
                          <a:gd name="connsiteY3" fmla="*/ 359360 h 721267"/>
                          <a:gd name="connsiteX4" fmla="*/ 58300 w 75034"/>
                          <a:gd name="connsiteY4" fmla="*/ 278068 h 721267"/>
                          <a:gd name="connsiteX5" fmla="*/ 66143 w 75034"/>
                          <a:gd name="connsiteY5" fmla="*/ 159456 h 721267"/>
                          <a:gd name="connsiteX6" fmla="*/ 58300 w 75034"/>
                          <a:gd name="connsiteY6" fmla="*/ 40844 h 721267"/>
                          <a:gd name="connsiteX7" fmla="*/ 50825 w 75034"/>
                          <a:gd name="connsiteY7" fmla="*/ 0 h 721267"/>
                          <a:gd name="connsiteX8" fmla="*/ 57626 w 75034"/>
                          <a:gd name="connsiteY8" fmla="*/ 16369 h 721267"/>
                          <a:gd name="connsiteX9" fmla="*/ 75034 w 75034"/>
                          <a:gd name="connsiteY9" fmla="*/ 166402 h 721267"/>
                          <a:gd name="connsiteX10" fmla="*/ 38734 w 75034"/>
                          <a:gd name="connsiteY10" fmla="*/ 361907 h 721267"/>
                          <a:gd name="connsiteX11" fmla="*/ 16734 w 75034"/>
                          <a:gd name="connsiteY11" fmla="*/ 443199 h 721267"/>
                          <a:gd name="connsiteX12" fmla="*/ 8891 w 75034"/>
                          <a:gd name="connsiteY12" fmla="*/ 561811 h 721267"/>
                          <a:gd name="connsiteX13" fmla="*/ 16734 w 75034"/>
                          <a:gd name="connsiteY13" fmla="*/ 680423 h 721267"/>
                          <a:gd name="connsiteX14" fmla="*/ 24209 w 75034"/>
                          <a:gd name="connsiteY14" fmla="*/ 721267 h 7212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75034" h="721267">
                            <a:moveTo>
                              <a:pt x="24209" y="721267"/>
                            </a:moveTo>
                            <a:lnTo>
                              <a:pt x="17408" y="704898"/>
                            </a:lnTo>
                            <a:cubicBezTo>
                              <a:pt x="6653" y="666501"/>
                              <a:pt x="0" y="613457"/>
                              <a:pt x="0" y="554865"/>
                            </a:cubicBezTo>
                            <a:cubicBezTo>
                              <a:pt x="0" y="466978"/>
                              <a:pt x="14967" y="391571"/>
                              <a:pt x="36300" y="359360"/>
                            </a:cubicBezTo>
                            <a:lnTo>
                              <a:pt x="58300" y="278068"/>
                            </a:lnTo>
                            <a:cubicBezTo>
                              <a:pt x="63391" y="241719"/>
                              <a:pt x="66143" y="201196"/>
                              <a:pt x="66143" y="159456"/>
                            </a:cubicBezTo>
                            <a:cubicBezTo>
                              <a:pt x="66143" y="117715"/>
                              <a:pt x="63391" y="77192"/>
                              <a:pt x="58300" y="40844"/>
                            </a:cubicBezTo>
                            <a:lnTo>
                              <a:pt x="50825" y="0"/>
                            </a:lnTo>
                            <a:lnTo>
                              <a:pt x="57626" y="16369"/>
                            </a:lnTo>
                            <a:cubicBezTo>
                              <a:pt x="68381" y="54766"/>
                              <a:pt x="75034" y="107810"/>
                              <a:pt x="75034" y="166402"/>
                            </a:cubicBezTo>
                            <a:cubicBezTo>
                              <a:pt x="75034" y="254289"/>
                              <a:pt x="60066" y="329696"/>
                              <a:pt x="38734" y="361907"/>
                            </a:cubicBezTo>
                            <a:lnTo>
                              <a:pt x="16734" y="443199"/>
                            </a:lnTo>
                            <a:cubicBezTo>
                              <a:pt x="11644" y="479548"/>
                              <a:pt x="8891" y="520070"/>
                              <a:pt x="8891" y="561811"/>
                            </a:cubicBezTo>
                            <a:cubicBezTo>
                              <a:pt x="8891" y="603551"/>
                              <a:pt x="11643" y="644074"/>
                              <a:pt x="16734" y="680423"/>
                            </a:cubicBezTo>
                            <a:lnTo>
                              <a:pt x="24209" y="721267"/>
                            </a:ln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5" name="フリーフォーム: 図形 174">
                        <a:extLst>
                          <a:ext uri="{FF2B5EF4-FFF2-40B4-BE49-F238E27FC236}">
                            <a16:creationId xmlns:a16="http://schemas.microsoft.com/office/drawing/2014/main" id="{17194C8E-920D-446A-8F33-06C80B35310C}"/>
                          </a:ext>
                        </a:extLst>
                      </p:cNvPr>
                      <p:cNvSpPr/>
                      <p:nvPr/>
                    </p:nvSpPr>
                    <p:spPr>
                      <a:xfrm rot="11132024">
                        <a:off x="2223871" y="2664084"/>
                        <a:ext cx="84036" cy="915198"/>
                      </a:xfrm>
                      <a:custGeom>
                        <a:avLst/>
                        <a:gdLst>
                          <a:gd name="connsiteX0" fmla="*/ 59434 w 86969"/>
                          <a:gd name="connsiteY0" fmla="*/ 819767 h 819767"/>
                          <a:gd name="connsiteX1" fmla="*/ 0 w 86969"/>
                          <a:gd name="connsiteY1" fmla="*/ 607588 h 819767"/>
                          <a:gd name="connsiteX2" fmla="*/ 36300 w 86969"/>
                          <a:gd name="connsiteY2" fmla="*/ 412083 h 819767"/>
                          <a:gd name="connsiteX3" fmla="*/ 58300 w 86969"/>
                          <a:gd name="connsiteY3" fmla="*/ 330791 h 819767"/>
                          <a:gd name="connsiteX4" fmla="*/ 66143 w 86969"/>
                          <a:gd name="connsiteY4" fmla="*/ 212179 h 819767"/>
                          <a:gd name="connsiteX5" fmla="*/ 36426 w 86969"/>
                          <a:gd name="connsiteY5" fmla="*/ 0 h 819767"/>
                          <a:gd name="connsiteX6" fmla="*/ 59560 w 86969"/>
                          <a:gd name="connsiteY6" fmla="*/ 16675 h 819767"/>
                          <a:gd name="connsiteX7" fmla="*/ 71651 w 86969"/>
                          <a:gd name="connsiteY7" fmla="*/ 45777 h 819767"/>
                          <a:gd name="connsiteX8" fmla="*/ 79126 w 86969"/>
                          <a:gd name="connsiteY8" fmla="*/ 86621 h 819767"/>
                          <a:gd name="connsiteX9" fmla="*/ 86969 w 86969"/>
                          <a:gd name="connsiteY9" fmla="*/ 205233 h 819767"/>
                          <a:gd name="connsiteX10" fmla="*/ 79126 w 86969"/>
                          <a:gd name="connsiteY10" fmla="*/ 323845 h 819767"/>
                          <a:gd name="connsiteX11" fmla="*/ 57126 w 86969"/>
                          <a:gd name="connsiteY11" fmla="*/ 405137 h 819767"/>
                          <a:gd name="connsiteX12" fmla="*/ 20826 w 86969"/>
                          <a:gd name="connsiteY12" fmla="*/ 600642 h 819767"/>
                          <a:gd name="connsiteX13" fmla="*/ 38234 w 86969"/>
                          <a:gd name="connsiteY13" fmla="*/ 750675 h 819767"/>
                          <a:gd name="connsiteX14" fmla="*/ 45035 w 86969"/>
                          <a:gd name="connsiteY14" fmla="*/ 767044 h 819767"/>
                          <a:gd name="connsiteX15" fmla="*/ 46898 w 86969"/>
                          <a:gd name="connsiteY15" fmla="*/ 777223 h 819767"/>
                          <a:gd name="connsiteX16" fmla="*/ 59434 w 86969"/>
                          <a:gd name="connsiteY16" fmla="*/ 819767 h 819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6969" h="819767">
                            <a:moveTo>
                              <a:pt x="59434" y="819767"/>
                            </a:moveTo>
                            <a:cubicBezTo>
                              <a:pt x="26610" y="819766"/>
                              <a:pt x="0" y="724771"/>
                              <a:pt x="0" y="607588"/>
                            </a:cubicBezTo>
                            <a:cubicBezTo>
                              <a:pt x="0" y="519701"/>
                              <a:pt x="14967" y="444294"/>
                              <a:pt x="36300" y="412083"/>
                            </a:cubicBezTo>
                            <a:lnTo>
                              <a:pt x="58300" y="330791"/>
                            </a:lnTo>
                            <a:cubicBezTo>
                              <a:pt x="63391" y="294442"/>
                              <a:pt x="66143" y="253919"/>
                              <a:pt x="66143" y="212179"/>
                            </a:cubicBezTo>
                            <a:cubicBezTo>
                              <a:pt x="66143" y="128697"/>
                              <a:pt x="55133" y="50088"/>
                              <a:pt x="36426" y="0"/>
                            </a:cubicBezTo>
                            <a:cubicBezTo>
                              <a:pt x="44632" y="0"/>
                              <a:pt x="52450" y="5937"/>
                              <a:pt x="59560" y="16675"/>
                            </a:cubicBezTo>
                            <a:lnTo>
                              <a:pt x="71651" y="45777"/>
                            </a:lnTo>
                            <a:lnTo>
                              <a:pt x="79126" y="86621"/>
                            </a:lnTo>
                            <a:cubicBezTo>
                              <a:pt x="84217" y="122969"/>
                              <a:pt x="86969" y="163492"/>
                              <a:pt x="86969" y="205233"/>
                            </a:cubicBezTo>
                            <a:cubicBezTo>
                              <a:pt x="86969" y="246973"/>
                              <a:pt x="84217" y="287496"/>
                              <a:pt x="79126" y="323845"/>
                            </a:cubicBezTo>
                            <a:lnTo>
                              <a:pt x="57126" y="405137"/>
                            </a:lnTo>
                            <a:cubicBezTo>
                              <a:pt x="35793" y="437348"/>
                              <a:pt x="20826" y="512755"/>
                              <a:pt x="20826" y="600642"/>
                            </a:cubicBezTo>
                            <a:cubicBezTo>
                              <a:pt x="20826" y="659234"/>
                              <a:pt x="27479" y="712278"/>
                              <a:pt x="38234" y="750675"/>
                            </a:cubicBezTo>
                            <a:lnTo>
                              <a:pt x="45035" y="767044"/>
                            </a:lnTo>
                            <a:lnTo>
                              <a:pt x="46898" y="777223"/>
                            </a:lnTo>
                            <a:cubicBezTo>
                              <a:pt x="50561" y="792940"/>
                              <a:pt x="54757" y="807245"/>
                              <a:pt x="59434" y="819767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6" name="フリーフォーム: 図形 175">
                        <a:extLst>
                          <a:ext uri="{FF2B5EF4-FFF2-40B4-BE49-F238E27FC236}">
                            <a16:creationId xmlns:a16="http://schemas.microsoft.com/office/drawing/2014/main" id="{48B5C6DF-97B0-4A10-A029-CD6B7927F3F7}"/>
                          </a:ext>
                        </a:extLst>
                      </p:cNvPr>
                      <p:cNvSpPr/>
                      <p:nvPr/>
                    </p:nvSpPr>
                    <p:spPr>
                      <a:xfrm rot="9624501" flipH="1">
                        <a:off x="2545697" y="2749335"/>
                        <a:ext cx="84340" cy="721456"/>
                      </a:xfrm>
                      <a:custGeom>
                        <a:avLst/>
                        <a:gdLst>
                          <a:gd name="connsiteX0" fmla="*/ 59434 w 86969"/>
                          <a:gd name="connsiteY0" fmla="*/ 819767 h 819767"/>
                          <a:gd name="connsiteX1" fmla="*/ 0 w 86969"/>
                          <a:gd name="connsiteY1" fmla="*/ 607588 h 819767"/>
                          <a:gd name="connsiteX2" fmla="*/ 36300 w 86969"/>
                          <a:gd name="connsiteY2" fmla="*/ 412083 h 819767"/>
                          <a:gd name="connsiteX3" fmla="*/ 58300 w 86969"/>
                          <a:gd name="connsiteY3" fmla="*/ 330791 h 819767"/>
                          <a:gd name="connsiteX4" fmla="*/ 66143 w 86969"/>
                          <a:gd name="connsiteY4" fmla="*/ 212179 h 819767"/>
                          <a:gd name="connsiteX5" fmla="*/ 36426 w 86969"/>
                          <a:gd name="connsiteY5" fmla="*/ 0 h 819767"/>
                          <a:gd name="connsiteX6" fmla="*/ 59560 w 86969"/>
                          <a:gd name="connsiteY6" fmla="*/ 16675 h 819767"/>
                          <a:gd name="connsiteX7" fmla="*/ 71651 w 86969"/>
                          <a:gd name="connsiteY7" fmla="*/ 45777 h 819767"/>
                          <a:gd name="connsiteX8" fmla="*/ 79126 w 86969"/>
                          <a:gd name="connsiteY8" fmla="*/ 86621 h 819767"/>
                          <a:gd name="connsiteX9" fmla="*/ 86969 w 86969"/>
                          <a:gd name="connsiteY9" fmla="*/ 205233 h 819767"/>
                          <a:gd name="connsiteX10" fmla="*/ 79126 w 86969"/>
                          <a:gd name="connsiteY10" fmla="*/ 323845 h 819767"/>
                          <a:gd name="connsiteX11" fmla="*/ 57126 w 86969"/>
                          <a:gd name="connsiteY11" fmla="*/ 405137 h 819767"/>
                          <a:gd name="connsiteX12" fmla="*/ 20826 w 86969"/>
                          <a:gd name="connsiteY12" fmla="*/ 600642 h 819767"/>
                          <a:gd name="connsiteX13" fmla="*/ 38234 w 86969"/>
                          <a:gd name="connsiteY13" fmla="*/ 750675 h 819767"/>
                          <a:gd name="connsiteX14" fmla="*/ 45035 w 86969"/>
                          <a:gd name="connsiteY14" fmla="*/ 767044 h 819767"/>
                          <a:gd name="connsiteX15" fmla="*/ 46898 w 86969"/>
                          <a:gd name="connsiteY15" fmla="*/ 777223 h 819767"/>
                          <a:gd name="connsiteX16" fmla="*/ 59434 w 86969"/>
                          <a:gd name="connsiteY16" fmla="*/ 819767 h 819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6969" h="819767">
                            <a:moveTo>
                              <a:pt x="59434" y="819767"/>
                            </a:moveTo>
                            <a:cubicBezTo>
                              <a:pt x="26610" y="819766"/>
                              <a:pt x="0" y="724771"/>
                              <a:pt x="0" y="607588"/>
                            </a:cubicBezTo>
                            <a:cubicBezTo>
                              <a:pt x="0" y="519701"/>
                              <a:pt x="14967" y="444294"/>
                              <a:pt x="36300" y="412083"/>
                            </a:cubicBezTo>
                            <a:lnTo>
                              <a:pt x="58300" y="330791"/>
                            </a:lnTo>
                            <a:cubicBezTo>
                              <a:pt x="63391" y="294442"/>
                              <a:pt x="66143" y="253919"/>
                              <a:pt x="66143" y="212179"/>
                            </a:cubicBezTo>
                            <a:cubicBezTo>
                              <a:pt x="66143" y="128697"/>
                              <a:pt x="55133" y="50088"/>
                              <a:pt x="36426" y="0"/>
                            </a:cubicBezTo>
                            <a:cubicBezTo>
                              <a:pt x="44632" y="0"/>
                              <a:pt x="52450" y="5937"/>
                              <a:pt x="59560" y="16675"/>
                            </a:cubicBezTo>
                            <a:lnTo>
                              <a:pt x="71651" y="45777"/>
                            </a:lnTo>
                            <a:lnTo>
                              <a:pt x="79126" y="86621"/>
                            </a:lnTo>
                            <a:cubicBezTo>
                              <a:pt x="84217" y="122969"/>
                              <a:pt x="86969" y="163492"/>
                              <a:pt x="86969" y="205233"/>
                            </a:cubicBezTo>
                            <a:cubicBezTo>
                              <a:pt x="86969" y="246973"/>
                              <a:pt x="84217" y="287496"/>
                              <a:pt x="79126" y="323845"/>
                            </a:cubicBezTo>
                            <a:lnTo>
                              <a:pt x="57126" y="405137"/>
                            </a:lnTo>
                            <a:cubicBezTo>
                              <a:pt x="35793" y="437348"/>
                              <a:pt x="20826" y="512755"/>
                              <a:pt x="20826" y="600642"/>
                            </a:cubicBezTo>
                            <a:cubicBezTo>
                              <a:pt x="20826" y="659234"/>
                              <a:pt x="27479" y="712278"/>
                              <a:pt x="38234" y="750675"/>
                            </a:cubicBezTo>
                            <a:lnTo>
                              <a:pt x="45035" y="767044"/>
                            </a:lnTo>
                            <a:lnTo>
                              <a:pt x="46898" y="777223"/>
                            </a:lnTo>
                            <a:cubicBezTo>
                              <a:pt x="50561" y="792940"/>
                              <a:pt x="54757" y="807245"/>
                              <a:pt x="59434" y="819767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7" name="フリーフォーム: 図形 176">
                        <a:extLst>
                          <a:ext uri="{FF2B5EF4-FFF2-40B4-BE49-F238E27FC236}">
                            <a16:creationId xmlns:a16="http://schemas.microsoft.com/office/drawing/2014/main" id="{F55954F6-67A9-4F27-B12E-AA4A52D436CA}"/>
                          </a:ext>
                        </a:extLst>
                      </p:cNvPr>
                      <p:cNvSpPr/>
                      <p:nvPr/>
                    </p:nvSpPr>
                    <p:spPr>
                      <a:xfrm rot="13231163">
                        <a:off x="1818871" y="2615786"/>
                        <a:ext cx="79347" cy="607294"/>
                      </a:xfrm>
                      <a:custGeom>
                        <a:avLst/>
                        <a:gdLst>
                          <a:gd name="connsiteX0" fmla="*/ 24209 w 75034"/>
                          <a:gd name="connsiteY0" fmla="*/ 721267 h 721267"/>
                          <a:gd name="connsiteX1" fmla="*/ 17408 w 75034"/>
                          <a:gd name="connsiteY1" fmla="*/ 704898 h 721267"/>
                          <a:gd name="connsiteX2" fmla="*/ 0 w 75034"/>
                          <a:gd name="connsiteY2" fmla="*/ 554865 h 721267"/>
                          <a:gd name="connsiteX3" fmla="*/ 36300 w 75034"/>
                          <a:gd name="connsiteY3" fmla="*/ 359360 h 721267"/>
                          <a:gd name="connsiteX4" fmla="*/ 58300 w 75034"/>
                          <a:gd name="connsiteY4" fmla="*/ 278068 h 721267"/>
                          <a:gd name="connsiteX5" fmla="*/ 66143 w 75034"/>
                          <a:gd name="connsiteY5" fmla="*/ 159456 h 721267"/>
                          <a:gd name="connsiteX6" fmla="*/ 58300 w 75034"/>
                          <a:gd name="connsiteY6" fmla="*/ 40844 h 721267"/>
                          <a:gd name="connsiteX7" fmla="*/ 50825 w 75034"/>
                          <a:gd name="connsiteY7" fmla="*/ 0 h 721267"/>
                          <a:gd name="connsiteX8" fmla="*/ 57626 w 75034"/>
                          <a:gd name="connsiteY8" fmla="*/ 16369 h 721267"/>
                          <a:gd name="connsiteX9" fmla="*/ 75034 w 75034"/>
                          <a:gd name="connsiteY9" fmla="*/ 166402 h 721267"/>
                          <a:gd name="connsiteX10" fmla="*/ 38734 w 75034"/>
                          <a:gd name="connsiteY10" fmla="*/ 361907 h 721267"/>
                          <a:gd name="connsiteX11" fmla="*/ 16734 w 75034"/>
                          <a:gd name="connsiteY11" fmla="*/ 443199 h 721267"/>
                          <a:gd name="connsiteX12" fmla="*/ 8891 w 75034"/>
                          <a:gd name="connsiteY12" fmla="*/ 561811 h 721267"/>
                          <a:gd name="connsiteX13" fmla="*/ 16734 w 75034"/>
                          <a:gd name="connsiteY13" fmla="*/ 680423 h 721267"/>
                          <a:gd name="connsiteX14" fmla="*/ 24209 w 75034"/>
                          <a:gd name="connsiteY14" fmla="*/ 721267 h 7212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75034" h="721267">
                            <a:moveTo>
                              <a:pt x="24209" y="721267"/>
                            </a:moveTo>
                            <a:lnTo>
                              <a:pt x="17408" y="704898"/>
                            </a:lnTo>
                            <a:cubicBezTo>
                              <a:pt x="6653" y="666501"/>
                              <a:pt x="0" y="613457"/>
                              <a:pt x="0" y="554865"/>
                            </a:cubicBezTo>
                            <a:cubicBezTo>
                              <a:pt x="0" y="466978"/>
                              <a:pt x="14967" y="391571"/>
                              <a:pt x="36300" y="359360"/>
                            </a:cubicBezTo>
                            <a:lnTo>
                              <a:pt x="58300" y="278068"/>
                            </a:lnTo>
                            <a:cubicBezTo>
                              <a:pt x="63391" y="241719"/>
                              <a:pt x="66143" y="201196"/>
                              <a:pt x="66143" y="159456"/>
                            </a:cubicBezTo>
                            <a:cubicBezTo>
                              <a:pt x="66143" y="117715"/>
                              <a:pt x="63391" y="77192"/>
                              <a:pt x="58300" y="40844"/>
                            </a:cubicBezTo>
                            <a:lnTo>
                              <a:pt x="50825" y="0"/>
                            </a:lnTo>
                            <a:lnTo>
                              <a:pt x="57626" y="16369"/>
                            </a:lnTo>
                            <a:cubicBezTo>
                              <a:pt x="68381" y="54766"/>
                              <a:pt x="75034" y="107810"/>
                              <a:pt x="75034" y="166402"/>
                            </a:cubicBezTo>
                            <a:cubicBezTo>
                              <a:pt x="75034" y="254289"/>
                              <a:pt x="60066" y="329696"/>
                              <a:pt x="38734" y="361907"/>
                            </a:cubicBezTo>
                            <a:lnTo>
                              <a:pt x="16734" y="443199"/>
                            </a:lnTo>
                            <a:cubicBezTo>
                              <a:pt x="11644" y="479548"/>
                              <a:pt x="8891" y="520070"/>
                              <a:pt x="8891" y="561811"/>
                            </a:cubicBezTo>
                            <a:cubicBezTo>
                              <a:pt x="8891" y="603551"/>
                              <a:pt x="11643" y="644074"/>
                              <a:pt x="16734" y="680423"/>
                            </a:cubicBezTo>
                            <a:lnTo>
                              <a:pt x="24209" y="721267"/>
                            </a:ln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78" name="フリーフォーム: 図形 177">
                        <a:extLst>
                          <a:ext uri="{FF2B5EF4-FFF2-40B4-BE49-F238E27FC236}">
                            <a16:creationId xmlns:a16="http://schemas.microsoft.com/office/drawing/2014/main" id="{16EC53E6-C8D2-4FB4-917C-354157BEB6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22693" y="3228854"/>
                        <a:ext cx="1314492" cy="422293"/>
                      </a:xfrm>
                      <a:custGeom>
                        <a:avLst/>
                        <a:gdLst>
                          <a:gd name="connsiteX0" fmla="*/ 0 w 1314492"/>
                          <a:gd name="connsiteY0" fmla="*/ 0 h 422293"/>
                          <a:gd name="connsiteX1" fmla="*/ 1976 w 1314492"/>
                          <a:gd name="connsiteY1" fmla="*/ 2574 h 422293"/>
                          <a:gd name="connsiteX2" fmla="*/ 505718 w 1314492"/>
                          <a:gd name="connsiteY2" fmla="*/ 278830 h 422293"/>
                          <a:gd name="connsiteX3" fmla="*/ 1237048 w 1314492"/>
                          <a:gd name="connsiteY3" fmla="*/ 248236 h 422293"/>
                          <a:gd name="connsiteX4" fmla="*/ 1314492 w 1314492"/>
                          <a:gd name="connsiteY4" fmla="*/ 202816 h 422293"/>
                          <a:gd name="connsiteX5" fmla="*/ 1307625 w 1314492"/>
                          <a:gd name="connsiteY5" fmla="*/ 218489 h 422293"/>
                          <a:gd name="connsiteX6" fmla="*/ 511855 w 1314492"/>
                          <a:gd name="connsiteY6" fmla="*/ 379236 h 422293"/>
                          <a:gd name="connsiteX7" fmla="*/ 7165 w 1314492"/>
                          <a:gd name="connsiteY7" fmla="*/ 17610 h 4222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14492" h="422293">
                            <a:moveTo>
                              <a:pt x="0" y="0"/>
                            </a:moveTo>
                            <a:lnTo>
                              <a:pt x="1976" y="2574"/>
                            </a:lnTo>
                            <a:cubicBezTo>
                              <a:pt x="113133" y="121513"/>
                              <a:pt x="289829" y="222996"/>
                              <a:pt x="505718" y="278830"/>
                            </a:cubicBezTo>
                            <a:cubicBezTo>
                              <a:pt x="775579" y="348622"/>
                              <a:pt x="1050963" y="332682"/>
                              <a:pt x="1237048" y="248236"/>
                            </a:cubicBezTo>
                            <a:lnTo>
                              <a:pt x="1314492" y="202816"/>
                            </a:lnTo>
                            <a:lnTo>
                              <a:pt x="1307625" y="218489"/>
                            </a:lnTo>
                            <a:cubicBezTo>
                              <a:pt x="1185266" y="406123"/>
                              <a:pt x="843805" y="475176"/>
                              <a:pt x="511855" y="379236"/>
                            </a:cubicBezTo>
                            <a:cubicBezTo>
                              <a:pt x="274748" y="310707"/>
                              <a:pt x="91447" y="172143"/>
                              <a:pt x="7165" y="17610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>
                          <a:alpha val="20000"/>
                        </a:sys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1" name="楕円 7">
                      <a:extLst>
                        <a:ext uri="{FF2B5EF4-FFF2-40B4-BE49-F238E27FC236}">
                          <a16:creationId xmlns:a16="http://schemas.microsoft.com/office/drawing/2014/main" id="{155B920C-23E8-4A7F-BD53-0BB7F3DD2C27}"/>
                        </a:ext>
                      </a:extLst>
                    </p:cNvPr>
                    <p:cNvSpPr/>
                    <p:nvPr/>
                  </p:nvSpPr>
                  <p:spPr>
                    <a:xfrm rot="685909">
                      <a:off x="1993496" y="2642400"/>
                      <a:ext cx="1163887" cy="454448"/>
                    </a:xfrm>
                    <a:custGeom>
                      <a:avLst/>
                      <a:gdLst>
                        <a:gd name="connsiteX0" fmla="*/ 0 w 1193404"/>
                        <a:gd name="connsiteY0" fmla="*/ 158127 h 316253"/>
                        <a:gd name="connsiteX1" fmla="*/ 596702 w 1193404"/>
                        <a:gd name="connsiteY1" fmla="*/ 0 h 316253"/>
                        <a:gd name="connsiteX2" fmla="*/ 1193404 w 1193404"/>
                        <a:gd name="connsiteY2" fmla="*/ 158127 h 316253"/>
                        <a:gd name="connsiteX3" fmla="*/ 596702 w 1193404"/>
                        <a:gd name="connsiteY3" fmla="*/ 316254 h 316253"/>
                        <a:gd name="connsiteX4" fmla="*/ 0 w 1193404"/>
                        <a:gd name="connsiteY4" fmla="*/ 158127 h 316253"/>
                        <a:gd name="connsiteX0" fmla="*/ 1500 w 1194904"/>
                        <a:gd name="connsiteY0" fmla="*/ 240171 h 398298"/>
                        <a:gd name="connsiteX1" fmla="*/ 432955 w 1194904"/>
                        <a:gd name="connsiteY1" fmla="*/ 6244 h 398298"/>
                        <a:gd name="connsiteX2" fmla="*/ 598202 w 1194904"/>
                        <a:gd name="connsiteY2" fmla="*/ 82044 h 398298"/>
                        <a:gd name="connsiteX3" fmla="*/ 1194904 w 1194904"/>
                        <a:gd name="connsiteY3" fmla="*/ 240171 h 398298"/>
                        <a:gd name="connsiteX4" fmla="*/ 598202 w 1194904"/>
                        <a:gd name="connsiteY4" fmla="*/ 398298 h 398298"/>
                        <a:gd name="connsiteX5" fmla="*/ 1500 w 1194904"/>
                        <a:gd name="connsiteY5" fmla="*/ 240171 h 398298"/>
                        <a:gd name="connsiteX0" fmla="*/ 1636 w 1195040"/>
                        <a:gd name="connsiteY0" fmla="*/ 271826 h 429953"/>
                        <a:gd name="connsiteX1" fmla="*/ 433091 w 1195040"/>
                        <a:gd name="connsiteY1" fmla="*/ 37899 h 429953"/>
                        <a:gd name="connsiteX2" fmla="*/ 598338 w 1195040"/>
                        <a:gd name="connsiteY2" fmla="*/ 113699 h 429953"/>
                        <a:gd name="connsiteX3" fmla="*/ 1195040 w 1195040"/>
                        <a:gd name="connsiteY3" fmla="*/ 271826 h 429953"/>
                        <a:gd name="connsiteX4" fmla="*/ 598338 w 1195040"/>
                        <a:gd name="connsiteY4" fmla="*/ 429953 h 429953"/>
                        <a:gd name="connsiteX5" fmla="*/ 1636 w 1195040"/>
                        <a:gd name="connsiteY5" fmla="*/ 271826 h 429953"/>
                        <a:gd name="connsiteX0" fmla="*/ 1535 w 1194939"/>
                        <a:gd name="connsiteY0" fmla="*/ 305760 h 463887"/>
                        <a:gd name="connsiteX1" fmla="*/ 432990 w 1194939"/>
                        <a:gd name="connsiteY1" fmla="*/ 71833 h 463887"/>
                        <a:gd name="connsiteX2" fmla="*/ 649569 w 1194939"/>
                        <a:gd name="connsiteY2" fmla="*/ 14298 h 463887"/>
                        <a:gd name="connsiteX3" fmla="*/ 1194939 w 1194939"/>
                        <a:gd name="connsiteY3" fmla="*/ 305760 h 463887"/>
                        <a:gd name="connsiteX4" fmla="*/ 598237 w 1194939"/>
                        <a:gd name="connsiteY4" fmla="*/ 463887 h 463887"/>
                        <a:gd name="connsiteX5" fmla="*/ 1535 w 1194939"/>
                        <a:gd name="connsiteY5" fmla="*/ 305760 h 463887"/>
                        <a:gd name="connsiteX0" fmla="*/ 4890 w 1198294"/>
                        <a:gd name="connsiteY0" fmla="*/ 300067 h 458194"/>
                        <a:gd name="connsiteX1" fmla="*/ 336184 w 1198294"/>
                        <a:gd name="connsiteY1" fmla="*/ 96984 h 458194"/>
                        <a:gd name="connsiteX2" fmla="*/ 652924 w 1198294"/>
                        <a:gd name="connsiteY2" fmla="*/ 8605 h 458194"/>
                        <a:gd name="connsiteX3" fmla="*/ 1198294 w 1198294"/>
                        <a:gd name="connsiteY3" fmla="*/ 300067 h 458194"/>
                        <a:gd name="connsiteX4" fmla="*/ 601592 w 1198294"/>
                        <a:gd name="connsiteY4" fmla="*/ 458194 h 458194"/>
                        <a:gd name="connsiteX5" fmla="*/ 4890 w 1198294"/>
                        <a:gd name="connsiteY5" fmla="*/ 300067 h 458194"/>
                        <a:gd name="connsiteX0" fmla="*/ 4557 w 1197961"/>
                        <a:gd name="connsiteY0" fmla="*/ 305244 h 463371"/>
                        <a:gd name="connsiteX1" fmla="*/ 335851 w 1197961"/>
                        <a:gd name="connsiteY1" fmla="*/ 102161 h 463371"/>
                        <a:gd name="connsiteX2" fmla="*/ 652591 w 1197961"/>
                        <a:gd name="connsiteY2" fmla="*/ 13782 h 463371"/>
                        <a:gd name="connsiteX3" fmla="*/ 1197961 w 1197961"/>
                        <a:gd name="connsiteY3" fmla="*/ 305244 h 463371"/>
                        <a:gd name="connsiteX4" fmla="*/ 601259 w 1197961"/>
                        <a:gd name="connsiteY4" fmla="*/ 463371 h 463371"/>
                        <a:gd name="connsiteX5" fmla="*/ 4557 w 1197961"/>
                        <a:gd name="connsiteY5" fmla="*/ 305244 h 463371"/>
                        <a:gd name="connsiteX0" fmla="*/ 5343 w 1198747"/>
                        <a:gd name="connsiteY0" fmla="*/ 304688 h 462815"/>
                        <a:gd name="connsiteX1" fmla="*/ 319950 w 1198747"/>
                        <a:gd name="connsiteY1" fmla="*/ 103857 h 462815"/>
                        <a:gd name="connsiteX2" fmla="*/ 653377 w 1198747"/>
                        <a:gd name="connsiteY2" fmla="*/ 13226 h 462815"/>
                        <a:gd name="connsiteX3" fmla="*/ 1198747 w 1198747"/>
                        <a:gd name="connsiteY3" fmla="*/ 304688 h 462815"/>
                        <a:gd name="connsiteX4" fmla="*/ 602045 w 1198747"/>
                        <a:gd name="connsiteY4" fmla="*/ 462815 h 462815"/>
                        <a:gd name="connsiteX5" fmla="*/ 5343 w 1198747"/>
                        <a:gd name="connsiteY5" fmla="*/ 304688 h 462815"/>
                        <a:gd name="connsiteX0" fmla="*/ 5343 w 1201427"/>
                        <a:gd name="connsiteY0" fmla="*/ 292651 h 450778"/>
                        <a:gd name="connsiteX1" fmla="*/ 319950 w 1201427"/>
                        <a:gd name="connsiteY1" fmla="*/ 91820 h 450778"/>
                        <a:gd name="connsiteX2" fmla="*/ 653377 w 1201427"/>
                        <a:gd name="connsiteY2" fmla="*/ 1189 h 450778"/>
                        <a:gd name="connsiteX3" fmla="*/ 786982 w 1201427"/>
                        <a:gd name="connsiteY3" fmla="*/ 115460 h 450778"/>
                        <a:gd name="connsiteX4" fmla="*/ 1198747 w 1201427"/>
                        <a:gd name="connsiteY4" fmla="*/ 292651 h 450778"/>
                        <a:gd name="connsiteX5" fmla="*/ 602045 w 1201427"/>
                        <a:gd name="connsiteY5" fmla="*/ 450778 h 450778"/>
                        <a:gd name="connsiteX6" fmla="*/ 5343 w 1201427"/>
                        <a:gd name="connsiteY6" fmla="*/ 292651 h 450778"/>
                        <a:gd name="connsiteX0" fmla="*/ 5343 w 1204084"/>
                        <a:gd name="connsiteY0" fmla="*/ 292651 h 450906"/>
                        <a:gd name="connsiteX1" fmla="*/ 319950 w 1204084"/>
                        <a:gd name="connsiteY1" fmla="*/ 91820 h 450906"/>
                        <a:gd name="connsiteX2" fmla="*/ 653377 w 1204084"/>
                        <a:gd name="connsiteY2" fmla="*/ 1189 h 450906"/>
                        <a:gd name="connsiteX3" fmla="*/ 786982 w 1204084"/>
                        <a:gd name="connsiteY3" fmla="*/ 115460 h 450906"/>
                        <a:gd name="connsiteX4" fmla="*/ 1201422 w 1204084"/>
                        <a:gd name="connsiteY4" fmla="*/ 267144 h 450906"/>
                        <a:gd name="connsiteX5" fmla="*/ 602045 w 1204084"/>
                        <a:gd name="connsiteY5" fmla="*/ 450778 h 450906"/>
                        <a:gd name="connsiteX6" fmla="*/ 5343 w 1204084"/>
                        <a:gd name="connsiteY6" fmla="*/ 292651 h 450906"/>
                        <a:gd name="connsiteX0" fmla="*/ 5343 w 1204084"/>
                        <a:gd name="connsiteY0" fmla="*/ 292651 h 453639"/>
                        <a:gd name="connsiteX1" fmla="*/ 319950 w 1204084"/>
                        <a:gd name="connsiteY1" fmla="*/ 91820 h 453639"/>
                        <a:gd name="connsiteX2" fmla="*/ 653377 w 1204084"/>
                        <a:gd name="connsiteY2" fmla="*/ 1189 h 453639"/>
                        <a:gd name="connsiteX3" fmla="*/ 786982 w 1204084"/>
                        <a:gd name="connsiteY3" fmla="*/ 115460 h 453639"/>
                        <a:gd name="connsiteX4" fmla="*/ 1201422 w 1204084"/>
                        <a:gd name="connsiteY4" fmla="*/ 267144 h 453639"/>
                        <a:gd name="connsiteX5" fmla="*/ 602045 w 1204084"/>
                        <a:gd name="connsiteY5" fmla="*/ 450778 h 453639"/>
                        <a:gd name="connsiteX6" fmla="*/ 5343 w 1204084"/>
                        <a:gd name="connsiteY6" fmla="*/ 292651 h 453639"/>
                        <a:gd name="connsiteX0" fmla="*/ 5343 w 1204084"/>
                        <a:gd name="connsiteY0" fmla="*/ 307904 h 468892"/>
                        <a:gd name="connsiteX1" fmla="*/ 319950 w 1204084"/>
                        <a:gd name="connsiteY1" fmla="*/ 107073 h 468892"/>
                        <a:gd name="connsiteX2" fmla="*/ 653377 w 1204084"/>
                        <a:gd name="connsiteY2" fmla="*/ 16442 h 468892"/>
                        <a:gd name="connsiteX3" fmla="*/ 786982 w 1204084"/>
                        <a:gd name="connsiteY3" fmla="*/ 130713 h 468892"/>
                        <a:gd name="connsiteX4" fmla="*/ 1201422 w 1204084"/>
                        <a:gd name="connsiteY4" fmla="*/ 282397 h 468892"/>
                        <a:gd name="connsiteX5" fmla="*/ 602045 w 1204084"/>
                        <a:gd name="connsiteY5" fmla="*/ 466031 h 468892"/>
                        <a:gd name="connsiteX6" fmla="*/ 5343 w 1204084"/>
                        <a:gd name="connsiteY6" fmla="*/ 307904 h 468892"/>
                        <a:gd name="connsiteX0" fmla="*/ 5343 w 1204489"/>
                        <a:gd name="connsiteY0" fmla="*/ 291634 h 452622"/>
                        <a:gd name="connsiteX1" fmla="*/ 319950 w 1204489"/>
                        <a:gd name="connsiteY1" fmla="*/ 90803 h 452622"/>
                        <a:gd name="connsiteX2" fmla="*/ 653377 w 1204489"/>
                        <a:gd name="connsiteY2" fmla="*/ 172 h 452622"/>
                        <a:gd name="connsiteX3" fmla="*/ 838381 w 1204489"/>
                        <a:gd name="connsiteY3" fmla="*/ 94935 h 452622"/>
                        <a:gd name="connsiteX4" fmla="*/ 1201422 w 1204489"/>
                        <a:gd name="connsiteY4" fmla="*/ 266127 h 452622"/>
                        <a:gd name="connsiteX5" fmla="*/ 602045 w 1204489"/>
                        <a:gd name="connsiteY5" fmla="*/ 449761 h 452622"/>
                        <a:gd name="connsiteX6" fmla="*/ 5343 w 1204489"/>
                        <a:gd name="connsiteY6" fmla="*/ 291634 h 452622"/>
                        <a:gd name="connsiteX0" fmla="*/ 5549 w 1204695"/>
                        <a:gd name="connsiteY0" fmla="*/ 310261 h 471249"/>
                        <a:gd name="connsiteX1" fmla="*/ 320156 w 1204695"/>
                        <a:gd name="connsiteY1" fmla="*/ 109430 h 471249"/>
                        <a:gd name="connsiteX2" fmla="*/ 588863 w 1204695"/>
                        <a:gd name="connsiteY2" fmla="*/ 6 h 471249"/>
                        <a:gd name="connsiteX3" fmla="*/ 838587 w 1204695"/>
                        <a:gd name="connsiteY3" fmla="*/ 113562 h 471249"/>
                        <a:gd name="connsiteX4" fmla="*/ 1201628 w 1204695"/>
                        <a:gd name="connsiteY4" fmla="*/ 284754 h 471249"/>
                        <a:gd name="connsiteX5" fmla="*/ 602251 w 1204695"/>
                        <a:gd name="connsiteY5" fmla="*/ 468388 h 471249"/>
                        <a:gd name="connsiteX6" fmla="*/ 5549 w 1204695"/>
                        <a:gd name="connsiteY6" fmla="*/ 310261 h 471249"/>
                        <a:gd name="connsiteX0" fmla="*/ 5549 w 1204695"/>
                        <a:gd name="connsiteY0" fmla="*/ 310782 h 471770"/>
                        <a:gd name="connsiteX1" fmla="*/ 320156 w 1204695"/>
                        <a:gd name="connsiteY1" fmla="*/ 109951 h 471770"/>
                        <a:gd name="connsiteX2" fmla="*/ 588863 w 1204695"/>
                        <a:gd name="connsiteY2" fmla="*/ 527 h 471770"/>
                        <a:gd name="connsiteX3" fmla="*/ 838587 w 1204695"/>
                        <a:gd name="connsiteY3" fmla="*/ 114083 h 471770"/>
                        <a:gd name="connsiteX4" fmla="*/ 1201628 w 1204695"/>
                        <a:gd name="connsiteY4" fmla="*/ 285275 h 471770"/>
                        <a:gd name="connsiteX5" fmla="*/ 602251 w 1204695"/>
                        <a:gd name="connsiteY5" fmla="*/ 468909 h 471770"/>
                        <a:gd name="connsiteX6" fmla="*/ 5549 w 1204695"/>
                        <a:gd name="connsiteY6" fmla="*/ 310782 h 471770"/>
                        <a:gd name="connsiteX0" fmla="*/ 6669 w 1205815"/>
                        <a:gd name="connsiteY0" fmla="*/ 310669 h 471657"/>
                        <a:gd name="connsiteX1" fmla="*/ 321276 w 1205815"/>
                        <a:gd name="connsiteY1" fmla="*/ 109838 h 471657"/>
                        <a:gd name="connsiteX2" fmla="*/ 589983 w 1205815"/>
                        <a:gd name="connsiteY2" fmla="*/ 414 h 471657"/>
                        <a:gd name="connsiteX3" fmla="*/ 839707 w 1205815"/>
                        <a:gd name="connsiteY3" fmla="*/ 113970 h 471657"/>
                        <a:gd name="connsiteX4" fmla="*/ 1202748 w 1205815"/>
                        <a:gd name="connsiteY4" fmla="*/ 285162 h 471657"/>
                        <a:gd name="connsiteX5" fmla="*/ 603371 w 1205815"/>
                        <a:gd name="connsiteY5" fmla="*/ 468796 h 471657"/>
                        <a:gd name="connsiteX6" fmla="*/ 6669 w 1205815"/>
                        <a:gd name="connsiteY6" fmla="*/ 310669 h 471657"/>
                        <a:gd name="connsiteX0" fmla="*/ 9610 w 1208756"/>
                        <a:gd name="connsiteY0" fmla="*/ 310457 h 471347"/>
                        <a:gd name="connsiteX1" fmla="*/ 285877 w 1208756"/>
                        <a:gd name="connsiteY1" fmla="*/ 140284 h 471347"/>
                        <a:gd name="connsiteX2" fmla="*/ 592924 w 1208756"/>
                        <a:gd name="connsiteY2" fmla="*/ 202 h 471347"/>
                        <a:gd name="connsiteX3" fmla="*/ 842648 w 1208756"/>
                        <a:gd name="connsiteY3" fmla="*/ 113758 h 471347"/>
                        <a:gd name="connsiteX4" fmla="*/ 1205689 w 1208756"/>
                        <a:gd name="connsiteY4" fmla="*/ 284950 h 471347"/>
                        <a:gd name="connsiteX5" fmla="*/ 606312 w 1208756"/>
                        <a:gd name="connsiteY5" fmla="*/ 468584 h 471347"/>
                        <a:gd name="connsiteX6" fmla="*/ 9610 w 1208756"/>
                        <a:gd name="connsiteY6" fmla="*/ 310457 h 471347"/>
                        <a:gd name="connsiteX0" fmla="*/ 9330 w 1208476"/>
                        <a:gd name="connsiteY0" fmla="*/ 310457 h 471347"/>
                        <a:gd name="connsiteX1" fmla="*/ 285597 w 1208476"/>
                        <a:gd name="connsiteY1" fmla="*/ 140284 h 471347"/>
                        <a:gd name="connsiteX2" fmla="*/ 592644 w 1208476"/>
                        <a:gd name="connsiteY2" fmla="*/ 202 h 471347"/>
                        <a:gd name="connsiteX3" fmla="*/ 842368 w 1208476"/>
                        <a:gd name="connsiteY3" fmla="*/ 113758 h 471347"/>
                        <a:gd name="connsiteX4" fmla="*/ 1205409 w 1208476"/>
                        <a:gd name="connsiteY4" fmla="*/ 284950 h 471347"/>
                        <a:gd name="connsiteX5" fmla="*/ 606032 w 1208476"/>
                        <a:gd name="connsiteY5" fmla="*/ 468584 h 471347"/>
                        <a:gd name="connsiteX6" fmla="*/ 9330 w 1208476"/>
                        <a:gd name="connsiteY6" fmla="*/ 310457 h 471347"/>
                        <a:gd name="connsiteX0" fmla="*/ 7691 w 1206837"/>
                        <a:gd name="connsiteY0" fmla="*/ 319030 h 479920"/>
                        <a:gd name="connsiteX1" fmla="*/ 283958 w 1206837"/>
                        <a:gd name="connsiteY1" fmla="*/ 148857 h 479920"/>
                        <a:gd name="connsiteX2" fmla="*/ 551446 w 1206837"/>
                        <a:gd name="connsiteY2" fmla="*/ 180 h 479920"/>
                        <a:gd name="connsiteX3" fmla="*/ 840729 w 1206837"/>
                        <a:gd name="connsiteY3" fmla="*/ 122331 h 479920"/>
                        <a:gd name="connsiteX4" fmla="*/ 1203770 w 1206837"/>
                        <a:gd name="connsiteY4" fmla="*/ 293523 h 479920"/>
                        <a:gd name="connsiteX5" fmla="*/ 604393 w 1206837"/>
                        <a:gd name="connsiteY5" fmla="*/ 477157 h 479920"/>
                        <a:gd name="connsiteX6" fmla="*/ 7691 w 1206837"/>
                        <a:gd name="connsiteY6" fmla="*/ 319030 h 479920"/>
                        <a:gd name="connsiteX0" fmla="*/ 8408 w 1207554"/>
                        <a:gd name="connsiteY0" fmla="*/ 319030 h 479920"/>
                        <a:gd name="connsiteX1" fmla="*/ 284675 w 1207554"/>
                        <a:gd name="connsiteY1" fmla="*/ 148857 h 479920"/>
                        <a:gd name="connsiteX2" fmla="*/ 552163 w 1207554"/>
                        <a:gd name="connsiteY2" fmla="*/ 180 h 479920"/>
                        <a:gd name="connsiteX3" fmla="*/ 841446 w 1207554"/>
                        <a:gd name="connsiteY3" fmla="*/ 122331 h 479920"/>
                        <a:gd name="connsiteX4" fmla="*/ 1204487 w 1207554"/>
                        <a:gd name="connsiteY4" fmla="*/ 293523 h 479920"/>
                        <a:gd name="connsiteX5" fmla="*/ 605110 w 1207554"/>
                        <a:gd name="connsiteY5" fmla="*/ 477157 h 479920"/>
                        <a:gd name="connsiteX6" fmla="*/ 8408 w 1207554"/>
                        <a:gd name="connsiteY6" fmla="*/ 319030 h 479920"/>
                        <a:gd name="connsiteX0" fmla="*/ 8408 w 1207275"/>
                        <a:gd name="connsiteY0" fmla="*/ 318852 h 479742"/>
                        <a:gd name="connsiteX1" fmla="*/ 284675 w 1207275"/>
                        <a:gd name="connsiteY1" fmla="*/ 148679 h 479742"/>
                        <a:gd name="connsiteX2" fmla="*/ 552163 w 1207275"/>
                        <a:gd name="connsiteY2" fmla="*/ 2 h 479742"/>
                        <a:gd name="connsiteX3" fmla="*/ 807688 w 1207275"/>
                        <a:gd name="connsiteY3" fmla="*/ 151514 h 479742"/>
                        <a:gd name="connsiteX4" fmla="*/ 1204487 w 1207275"/>
                        <a:gd name="connsiteY4" fmla="*/ 293345 h 479742"/>
                        <a:gd name="connsiteX5" fmla="*/ 605110 w 1207275"/>
                        <a:gd name="connsiteY5" fmla="*/ 476979 h 479742"/>
                        <a:gd name="connsiteX6" fmla="*/ 8408 w 1207275"/>
                        <a:gd name="connsiteY6" fmla="*/ 318852 h 479742"/>
                        <a:gd name="connsiteX0" fmla="*/ 8408 w 1207050"/>
                        <a:gd name="connsiteY0" fmla="*/ 318852 h 479742"/>
                        <a:gd name="connsiteX1" fmla="*/ 284675 w 1207050"/>
                        <a:gd name="connsiteY1" fmla="*/ 148679 h 479742"/>
                        <a:gd name="connsiteX2" fmla="*/ 552163 w 1207050"/>
                        <a:gd name="connsiteY2" fmla="*/ 2 h 479742"/>
                        <a:gd name="connsiteX3" fmla="*/ 807688 w 1207050"/>
                        <a:gd name="connsiteY3" fmla="*/ 151514 h 479742"/>
                        <a:gd name="connsiteX4" fmla="*/ 1204487 w 1207050"/>
                        <a:gd name="connsiteY4" fmla="*/ 293345 h 479742"/>
                        <a:gd name="connsiteX5" fmla="*/ 605110 w 1207050"/>
                        <a:gd name="connsiteY5" fmla="*/ 476979 h 479742"/>
                        <a:gd name="connsiteX6" fmla="*/ 8408 w 1207050"/>
                        <a:gd name="connsiteY6" fmla="*/ 318852 h 479742"/>
                        <a:gd name="connsiteX0" fmla="*/ 8408 w 1207050"/>
                        <a:gd name="connsiteY0" fmla="*/ 318852 h 479742"/>
                        <a:gd name="connsiteX1" fmla="*/ 284675 w 1207050"/>
                        <a:gd name="connsiteY1" fmla="*/ 148679 h 479742"/>
                        <a:gd name="connsiteX2" fmla="*/ 552163 w 1207050"/>
                        <a:gd name="connsiteY2" fmla="*/ 2 h 479742"/>
                        <a:gd name="connsiteX3" fmla="*/ 807688 w 1207050"/>
                        <a:gd name="connsiteY3" fmla="*/ 151514 h 479742"/>
                        <a:gd name="connsiteX4" fmla="*/ 1204487 w 1207050"/>
                        <a:gd name="connsiteY4" fmla="*/ 293345 h 479742"/>
                        <a:gd name="connsiteX5" fmla="*/ 605110 w 1207050"/>
                        <a:gd name="connsiteY5" fmla="*/ 476979 h 479742"/>
                        <a:gd name="connsiteX6" fmla="*/ 8408 w 1207050"/>
                        <a:gd name="connsiteY6" fmla="*/ 318852 h 479742"/>
                        <a:gd name="connsiteX0" fmla="*/ 8408 w 1207122"/>
                        <a:gd name="connsiteY0" fmla="*/ 318852 h 479742"/>
                        <a:gd name="connsiteX1" fmla="*/ 284675 w 1207122"/>
                        <a:gd name="connsiteY1" fmla="*/ 148679 h 479742"/>
                        <a:gd name="connsiteX2" fmla="*/ 552163 w 1207122"/>
                        <a:gd name="connsiteY2" fmla="*/ 2 h 479742"/>
                        <a:gd name="connsiteX3" fmla="*/ 807688 w 1207122"/>
                        <a:gd name="connsiteY3" fmla="*/ 151514 h 479742"/>
                        <a:gd name="connsiteX4" fmla="*/ 1204487 w 1207122"/>
                        <a:gd name="connsiteY4" fmla="*/ 293345 h 479742"/>
                        <a:gd name="connsiteX5" fmla="*/ 605110 w 1207122"/>
                        <a:gd name="connsiteY5" fmla="*/ 476979 h 479742"/>
                        <a:gd name="connsiteX6" fmla="*/ 8408 w 1207122"/>
                        <a:gd name="connsiteY6" fmla="*/ 318852 h 479742"/>
                        <a:gd name="connsiteX0" fmla="*/ 7 w 1198721"/>
                        <a:gd name="connsiteY0" fmla="*/ 318852 h 480062"/>
                        <a:gd name="connsiteX1" fmla="*/ 276274 w 1198721"/>
                        <a:gd name="connsiteY1" fmla="*/ 148679 h 480062"/>
                        <a:gd name="connsiteX2" fmla="*/ 543762 w 1198721"/>
                        <a:gd name="connsiteY2" fmla="*/ 2 h 480062"/>
                        <a:gd name="connsiteX3" fmla="*/ 799287 w 1198721"/>
                        <a:gd name="connsiteY3" fmla="*/ 151514 h 480062"/>
                        <a:gd name="connsiteX4" fmla="*/ 1196086 w 1198721"/>
                        <a:gd name="connsiteY4" fmla="*/ 293345 h 480062"/>
                        <a:gd name="connsiteX5" fmla="*/ 596709 w 1198721"/>
                        <a:gd name="connsiteY5" fmla="*/ 476979 h 480062"/>
                        <a:gd name="connsiteX6" fmla="*/ 7 w 1198721"/>
                        <a:gd name="connsiteY6" fmla="*/ 318852 h 480062"/>
                        <a:gd name="connsiteX0" fmla="*/ 4 w 1200930"/>
                        <a:gd name="connsiteY0" fmla="*/ 284829 h 476991"/>
                        <a:gd name="connsiteX1" fmla="*/ 278483 w 1200930"/>
                        <a:gd name="connsiteY1" fmla="*/ 148679 h 476991"/>
                        <a:gd name="connsiteX2" fmla="*/ 545971 w 1200930"/>
                        <a:gd name="connsiteY2" fmla="*/ 2 h 476991"/>
                        <a:gd name="connsiteX3" fmla="*/ 801496 w 1200930"/>
                        <a:gd name="connsiteY3" fmla="*/ 151514 h 476991"/>
                        <a:gd name="connsiteX4" fmla="*/ 1198295 w 1200930"/>
                        <a:gd name="connsiteY4" fmla="*/ 293345 h 476991"/>
                        <a:gd name="connsiteX5" fmla="*/ 598918 w 1200930"/>
                        <a:gd name="connsiteY5" fmla="*/ 476979 h 476991"/>
                        <a:gd name="connsiteX6" fmla="*/ 4 w 1200930"/>
                        <a:gd name="connsiteY6" fmla="*/ 284829 h 476991"/>
                        <a:gd name="connsiteX0" fmla="*/ 208 w 1201134"/>
                        <a:gd name="connsiteY0" fmla="*/ 284829 h 476991"/>
                        <a:gd name="connsiteX1" fmla="*/ 278687 w 1201134"/>
                        <a:gd name="connsiteY1" fmla="*/ 148679 h 476991"/>
                        <a:gd name="connsiteX2" fmla="*/ 546175 w 1201134"/>
                        <a:gd name="connsiteY2" fmla="*/ 2 h 476991"/>
                        <a:gd name="connsiteX3" fmla="*/ 801700 w 1201134"/>
                        <a:gd name="connsiteY3" fmla="*/ 151514 h 476991"/>
                        <a:gd name="connsiteX4" fmla="*/ 1198499 w 1201134"/>
                        <a:gd name="connsiteY4" fmla="*/ 293345 h 476991"/>
                        <a:gd name="connsiteX5" fmla="*/ 599122 w 1201134"/>
                        <a:gd name="connsiteY5" fmla="*/ 476979 h 476991"/>
                        <a:gd name="connsiteX6" fmla="*/ 208 w 1201134"/>
                        <a:gd name="connsiteY6" fmla="*/ 284829 h 476991"/>
                        <a:gd name="connsiteX0" fmla="*/ 256 w 1201182"/>
                        <a:gd name="connsiteY0" fmla="*/ 284829 h 477703"/>
                        <a:gd name="connsiteX1" fmla="*/ 278735 w 1201182"/>
                        <a:gd name="connsiteY1" fmla="*/ 148679 h 477703"/>
                        <a:gd name="connsiteX2" fmla="*/ 546223 w 1201182"/>
                        <a:gd name="connsiteY2" fmla="*/ 2 h 477703"/>
                        <a:gd name="connsiteX3" fmla="*/ 801748 w 1201182"/>
                        <a:gd name="connsiteY3" fmla="*/ 151514 h 477703"/>
                        <a:gd name="connsiteX4" fmla="*/ 1198547 w 1201182"/>
                        <a:gd name="connsiteY4" fmla="*/ 293345 h 477703"/>
                        <a:gd name="connsiteX5" fmla="*/ 599170 w 1201182"/>
                        <a:gd name="connsiteY5" fmla="*/ 476979 h 477703"/>
                        <a:gd name="connsiteX6" fmla="*/ 256 w 1201182"/>
                        <a:gd name="connsiteY6" fmla="*/ 284829 h 477703"/>
                        <a:gd name="connsiteX0" fmla="*/ 5782 w 1206708"/>
                        <a:gd name="connsiteY0" fmla="*/ 284829 h 471562"/>
                        <a:gd name="connsiteX1" fmla="*/ 284261 w 1206708"/>
                        <a:gd name="connsiteY1" fmla="*/ 148679 h 471562"/>
                        <a:gd name="connsiteX2" fmla="*/ 551749 w 1206708"/>
                        <a:gd name="connsiteY2" fmla="*/ 2 h 471562"/>
                        <a:gd name="connsiteX3" fmla="*/ 807274 w 1206708"/>
                        <a:gd name="connsiteY3" fmla="*/ 151514 h 471562"/>
                        <a:gd name="connsiteX4" fmla="*/ 1204073 w 1206708"/>
                        <a:gd name="connsiteY4" fmla="*/ 293345 h 471562"/>
                        <a:gd name="connsiteX5" fmla="*/ 555973 w 1206708"/>
                        <a:gd name="connsiteY5" fmla="*/ 470980 h 471562"/>
                        <a:gd name="connsiteX6" fmla="*/ 5782 w 1206708"/>
                        <a:gd name="connsiteY6" fmla="*/ 284829 h 471562"/>
                        <a:gd name="connsiteX0" fmla="*/ 5782 w 1206708"/>
                        <a:gd name="connsiteY0" fmla="*/ 284829 h 473860"/>
                        <a:gd name="connsiteX1" fmla="*/ 284261 w 1206708"/>
                        <a:gd name="connsiteY1" fmla="*/ 148679 h 473860"/>
                        <a:gd name="connsiteX2" fmla="*/ 551749 w 1206708"/>
                        <a:gd name="connsiteY2" fmla="*/ 2 h 473860"/>
                        <a:gd name="connsiteX3" fmla="*/ 807274 w 1206708"/>
                        <a:gd name="connsiteY3" fmla="*/ 151514 h 473860"/>
                        <a:gd name="connsiteX4" fmla="*/ 1204073 w 1206708"/>
                        <a:gd name="connsiteY4" fmla="*/ 293345 h 473860"/>
                        <a:gd name="connsiteX5" fmla="*/ 555973 w 1206708"/>
                        <a:gd name="connsiteY5" fmla="*/ 470980 h 473860"/>
                        <a:gd name="connsiteX6" fmla="*/ 5782 w 1206708"/>
                        <a:gd name="connsiteY6" fmla="*/ 284829 h 473860"/>
                        <a:gd name="connsiteX0" fmla="*/ 5782 w 1206708"/>
                        <a:gd name="connsiteY0" fmla="*/ 284829 h 471136"/>
                        <a:gd name="connsiteX1" fmla="*/ 284261 w 1206708"/>
                        <a:gd name="connsiteY1" fmla="*/ 148679 h 471136"/>
                        <a:gd name="connsiteX2" fmla="*/ 551749 w 1206708"/>
                        <a:gd name="connsiteY2" fmla="*/ 2 h 471136"/>
                        <a:gd name="connsiteX3" fmla="*/ 807274 w 1206708"/>
                        <a:gd name="connsiteY3" fmla="*/ 151514 h 471136"/>
                        <a:gd name="connsiteX4" fmla="*/ 1204073 w 1206708"/>
                        <a:gd name="connsiteY4" fmla="*/ 293345 h 471136"/>
                        <a:gd name="connsiteX5" fmla="*/ 555973 w 1206708"/>
                        <a:gd name="connsiteY5" fmla="*/ 470980 h 471136"/>
                        <a:gd name="connsiteX6" fmla="*/ 5782 w 1206708"/>
                        <a:gd name="connsiteY6" fmla="*/ 284829 h 471136"/>
                        <a:gd name="connsiteX0" fmla="*/ 5782 w 1206834"/>
                        <a:gd name="connsiteY0" fmla="*/ 284829 h 471136"/>
                        <a:gd name="connsiteX1" fmla="*/ 284261 w 1206834"/>
                        <a:gd name="connsiteY1" fmla="*/ 148679 h 471136"/>
                        <a:gd name="connsiteX2" fmla="*/ 551749 w 1206834"/>
                        <a:gd name="connsiteY2" fmla="*/ 2 h 471136"/>
                        <a:gd name="connsiteX3" fmla="*/ 807274 w 1206834"/>
                        <a:gd name="connsiteY3" fmla="*/ 151514 h 471136"/>
                        <a:gd name="connsiteX4" fmla="*/ 1204073 w 1206834"/>
                        <a:gd name="connsiteY4" fmla="*/ 293345 h 471136"/>
                        <a:gd name="connsiteX5" fmla="*/ 555973 w 1206834"/>
                        <a:gd name="connsiteY5" fmla="*/ 470980 h 471136"/>
                        <a:gd name="connsiteX6" fmla="*/ 5782 w 1206834"/>
                        <a:gd name="connsiteY6" fmla="*/ 284829 h 471136"/>
                        <a:gd name="connsiteX0" fmla="*/ 5782 w 1204812"/>
                        <a:gd name="connsiteY0" fmla="*/ 284829 h 471136"/>
                        <a:gd name="connsiteX1" fmla="*/ 284261 w 1204812"/>
                        <a:gd name="connsiteY1" fmla="*/ 148679 h 471136"/>
                        <a:gd name="connsiteX2" fmla="*/ 551749 w 1204812"/>
                        <a:gd name="connsiteY2" fmla="*/ 2 h 471136"/>
                        <a:gd name="connsiteX3" fmla="*/ 807274 w 1204812"/>
                        <a:gd name="connsiteY3" fmla="*/ 151514 h 471136"/>
                        <a:gd name="connsiteX4" fmla="*/ 1204073 w 1204812"/>
                        <a:gd name="connsiteY4" fmla="*/ 293345 h 471136"/>
                        <a:gd name="connsiteX5" fmla="*/ 555973 w 1204812"/>
                        <a:gd name="connsiteY5" fmla="*/ 470980 h 471136"/>
                        <a:gd name="connsiteX6" fmla="*/ 5782 w 1204812"/>
                        <a:gd name="connsiteY6" fmla="*/ 284829 h 471136"/>
                        <a:gd name="connsiteX0" fmla="*/ 5782 w 1206660"/>
                        <a:gd name="connsiteY0" fmla="*/ 284829 h 471136"/>
                        <a:gd name="connsiteX1" fmla="*/ 284261 w 1206660"/>
                        <a:gd name="connsiteY1" fmla="*/ 148679 h 471136"/>
                        <a:gd name="connsiteX2" fmla="*/ 551749 w 1206660"/>
                        <a:gd name="connsiteY2" fmla="*/ 2 h 471136"/>
                        <a:gd name="connsiteX3" fmla="*/ 807274 w 1206660"/>
                        <a:gd name="connsiteY3" fmla="*/ 151514 h 471136"/>
                        <a:gd name="connsiteX4" fmla="*/ 1204073 w 1206660"/>
                        <a:gd name="connsiteY4" fmla="*/ 293345 h 471136"/>
                        <a:gd name="connsiteX5" fmla="*/ 555973 w 1206660"/>
                        <a:gd name="connsiteY5" fmla="*/ 470980 h 471136"/>
                        <a:gd name="connsiteX6" fmla="*/ 5782 w 1206660"/>
                        <a:gd name="connsiteY6" fmla="*/ 284829 h 471136"/>
                        <a:gd name="connsiteX0" fmla="*/ 3836 w 1204714"/>
                        <a:gd name="connsiteY0" fmla="*/ 284889 h 471193"/>
                        <a:gd name="connsiteX1" fmla="*/ 321530 w 1204714"/>
                        <a:gd name="connsiteY1" fmla="*/ 164855 h 471193"/>
                        <a:gd name="connsiteX2" fmla="*/ 549803 w 1204714"/>
                        <a:gd name="connsiteY2" fmla="*/ 62 h 471193"/>
                        <a:gd name="connsiteX3" fmla="*/ 805328 w 1204714"/>
                        <a:gd name="connsiteY3" fmla="*/ 151574 h 471193"/>
                        <a:gd name="connsiteX4" fmla="*/ 1202127 w 1204714"/>
                        <a:gd name="connsiteY4" fmla="*/ 293405 h 471193"/>
                        <a:gd name="connsiteX5" fmla="*/ 554027 w 1204714"/>
                        <a:gd name="connsiteY5" fmla="*/ 471040 h 471193"/>
                        <a:gd name="connsiteX6" fmla="*/ 3836 w 1204714"/>
                        <a:gd name="connsiteY6" fmla="*/ 284889 h 471193"/>
                        <a:gd name="connsiteX0" fmla="*/ 3504 w 1204382"/>
                        <a:gd name="connsiteY0" fmla="*/ 284889 h 471193"/>
                        <a:gd name="connsiteX1" fmla="*/ 321198 w 1204382"/>
                        <a:gd name="connsiteY1" fmla="*/ 164855 h 471193"/>
                        <a:gd name="connsiteX2" fmla="*/ 549471 w 1204382"/>
                        <a:gd name="connsiteY2" fmla="*/ 62 h 471193"/>
                        <a:gd name="connsiteX3" fmla="*/ 804996 w 1204382"/>
                        <a:gd name="connsiteY3" fmla="*/ 151574 h 471193"/>
                        <a:gd name="connsiteX4" fmla="*/ 1201795 w 1204382"/>
                        <a:gd name="connsiteY4" fmla="*/ 293405 h 471193"/>
                        <a:gd name="connsiteX5" fmla="*/ 553695 w 1204382"/>
                        <a:gd name="connsiteY5" fmla="*/ 471040 h 471193"/>
                        <a:gd name="connsiteX6" fmla="*/ 3504 w 1204382"/>
                        <a:gd name="connsiteY6" fmla="*/ 284889 h 471193"/>
                        <a:gd name="connsiteX0" fmla="*/ 3504 w 1204382"/>
                        <a:gd name="connsiteY0" fmla="*/ 284833 h 471137"/>
                        <a:gd name="connsiteX1" fmla="*/ 321198 w 1204382"/>
                        <a:gd name="connsiteY1" fmla="*/ 164799 h 471137"/>
                        <a:gd name="connsiteX2" fmla="*/ 549471 w 1204382"/>
                        <a:gd name="connsiteY2" fmla="*/ 6 h 471137"/>
                        <a:gd name="connsiteX3" fmla="*/ 804996 w 1204382"/>
                        <a:gd name="connsiteY3" fmla="*/ 151518 h 471137"/>
                        <a:gd name="connsiteX4" fmla="*/ 1201795 w 1204382"/>
                        <a:gd name="connsiteY4" fmla="*/ 293349 h 471137"/>
                        <a:gd name="connsiteX5" fmla="*/ 553695 w 1204382"/>
                        <a:gd name="connsiteY5" fmla="*/ 470984 h 471137"/>
                        <a:gd name="connsiteX6" fmla="*/ 3504 w 1204382"/>
                        <a:gd name="connsiteY6" fmla="*/ 284833 h 471137"/>
                        <a:gd name="connsiteX0" fmla="*/ 271 w 1201149"/>
                        <a:gd name="connsiteY0" fmla="*/ 284833 h 471162"/>
                        <a:gd name="connsiteX1" fmla="*/ 317965 w 1201149"/>
                        <a:gd name="connsiteY1" fmla="*/ 164799 h 471162"/>
                        <a:gd name="connsiteX2" fmla="*/ 546238 w 1201149"/>
                        <a:gd name="connsiteY2" fmla="*/ 6 h 471162"/>
                        <a:gd name="connsiteX3" fmla="*/ 801763 w 1201149"/>
                        <a:gd name="connsiteY3" fmla="*/ 151518 h 471162"/>
                        <a:gd name="connsiteX4" fmla="*/ 1198562 w 1201149"/>
                        <a:gd name="connsiteY4" fmla="*/ 293349 h 471162"/>
                        <a:gd name="connsiteX5" fmla="*/ 550462 w 1201149"/>
                        <a:gd name="connsiteY5" fmla="*/ 470984 h 471162"/>
                        <a:gd name="connsiteX6" fmla="*/ 271 w 1201149"/>
                        <a:gd name="connsiteY6" fmla="*/ 284833 h 471162"/>
                        <a:gd name="connsiteX0" fmla="*/ 289 w 1214226"/>
                        <a:gd name="connsiteY0" fmla="*/ 273682 h 471054"/>
                        <a:gd name="connsiteX1" fmla="*/ 331042 w 1214226"/>
                        <a:gd name="connsiteY1" fmla="*/ 164798 h 471054"/>
                        <a:gd name="connsiteX2" fmla="*/ 559315 w 1214226"/>
                        <a:gd name="connsiteY2" fmla="*/ 5 h 471054"/>
                        <a:gd name="connsiteX3" fmla="*/ 814840 w 1214226"/>
                        <a:gd name="connsiteY3" fmla="*/ 151517 h 471054"/>
                        <a:gd name="connsiteX4" fmla="*/ 1211639 w 1214226"/>
                        <a:gd name="connsiteY4" fmla="*/ 293348 h 471054"/>
                        <a:gd name="connsiteX5" fmla="*/ 563539 w 1214226"/>
                        <a:gd name="connsiteY5" fmla="*/ 470983 h 471054"/>
                        <a:gd name="connsiteX6" fmla="*/ 289 w 1214226"/>
                        <a:gd name="connsiteY6" fmla="*/ 273682 h 471054"/>
                        <a:gd name="connsiteX0" fmla="*/ 289 w 1214226"/>
                        <a:gd name="connsiteY0" fmla="*/ 273682 h 471898"/>
                        <a:gd name="connsiteX1" fmla="*/ 331042 w 1214226"/>
                        <a:gd name="connsiteY1" fmla="*/ 164798 h 471898"/>
                        <a:gd name="connsiteX2" fmla="*/ 559315 w 1214226"/>
                        <a:gd name="connsiteY2" fmla="*/ 5 h 471898"/>
                        <a:gd name="connsiteX3" fmla="*/ 814840 w 1214226"/>
                        <a:gd name="connsiteY3" fmla="*/ 151517 h 471898"/>
                        <a:gd name="connsiteX4" fmla="*/ 1211639 w 1214226"/>
                        <a:gd name="connsiteY4" fmla="*/ 293348 h 471898"/>
                        <a:gd name="connsiteX5" fmla="*/ 563539 w 1214226"/>
                        <a:gd name="connsiteY5" fmla="*/ 470983 h 471898"/>
                        <a:gd name="connsiteX6" fmla="*/ 289 w 1214226"/>
                        <a:gd name="connsiteY6" fmla="*/ 273682 h 471898"/>
                        <a:gd name="connsiteX0" fmla="*/ 289 w 1213657"/>
                        <a:gd name="connsiteY0" fmla="*/ 273682 h 472201"/>
                        <a:gd name="connsiteX1" fmla="*/ 331042 w 1213657"/>
                        <a:gd name="connsiteY1" fmla="*/ 164798 h 472201"/>
                        <a:gd name="connsiteX2" fmla="*/ 559315 w 1213657"/>
                        <a:gd name="connsiteY2" fmla="*/ 5 h 472201"/>
                        <a:gd name="connsiteX3" fmla="*/ 814840 w 1213657"/>
                        <a:gd name="connsiteY3" fmla="*/ 151517 h 472201"/>
                        <a:gd name="connsiteX4" fmla="*/ 1211639 w 1213657"/>
                        <a:gd name="connsiteY4" fmla="*/ 293348 h 472201"/>
                        <a:gd name="connsiteX5" fmla="*/ 563539 w 1213657"/>
                        <a:gd name="connsiteY5" fmla="*/ 470983 h 472201"/>
                        <a:gd name="connsiteX6" fmla="*/ 289 w 1213657"/>
                        <a:gd name="connsiteY6" fmla="*/ 273682 h 472201"/>
                        <a:gd name="connsiteX0" fmla="*/ 710 w 1214078"/>
                        <a:gd name="connsiteY0" fmla="*/ 273682 h 472201"/>
                        <a:gd name="connsiteX1" fmla="*/ 331463 w 1214078"/>
                        <a:gd name="connsiteY1" fmla="*/ 164798 h 472201"/>
                        <a:gd name="connsiteX2" fmla="*/ 559736 w 1214078"/>
                        <a:gd name="connsiteY2" fmla="*/ 5 h 472201"/>
                        <a:gd name="connsiteX3" fmla="*/ 815261 w 1214078"/>
                        <a:gd name="connsiteY3" fmla="*/ 151517 h 472201"/>
                        <a:gd name="connsiteX4" fmla="*/ 1212060 w 1214078"/>
                        <a:gd name="connsiteY4" fmla="*/ 293348 h 472201"/>
                        <a:gd name="connsiteX5" fmla="*/ 563960 w 1214078"/>
                        <a:gd name="connsiteY5" fmla="*/ 470983 h 472201"/>
                        <a:gd name="connsiteX6" fmla="*/ 710 w 1214078"/>
                        <a:gd name="connsiteY6" fmla="*/ 273682 h 472201"/>
                        <a:gd name="connsiteX0" fmla="*/ 710 w 1214078"/>
                        <a:gd name="connsiteY0" fmla="*/ 278234 h 476753"/>
                        <a:gd name="connsiteX1" fmla="*/ 331463 w 1214078"/>
                        <a:gd name="connsiteY1" fmla="*/ 169350 h 476753"/>
                        <a:gd name="connsiteX2" fmla="*/ 559736 w 1214078"/>
                        <a:gd name="connsiteY2" fmla="*/ 4557 h 476753"/>
                        <a:gd name="connsiteX3" fmla="*/ 815261 w 1214078"/>
                        <a:gd name="connsiteY3" fmla="*/ 156069 h 476753"/>
                        <a:gd name="connsiteX4" fmla="*/ 1212060 w 1214078"/>
                        <a:gd name="connsiteY4" fmla="*/ 297900 h 476753"/>
                        <a:gd name="connsiteX5" fmla="*/ 563960 w 1214078"/>
                        <a:gd name="connsiteY5" fmla="*/ 475535 h 476753"/>
                        <a:gd name="connsiteX6" fmla="*/ 710 w 1214078"/>
                        <a:gd name="connsiteY6" fmla="*/ 278234 h 476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14078" h="476753">
                          <a:moveTo>
                            <a:pt x="710" y="278234"/>
                          </a:moveTo>
                          <a:cubicBezTo>
                            <a:pt x="18630" y="191353"/>
                            <a:pt x="238292" y="214963"/>
                            <a:pt x="331463" y="169350"/>
                          </a:cubicBezTo>
                          <a:cubicBezTo>
                            <a:pt x="424634" y="123737"/>
                            <a:pt x="460734" y="29298"/>
                            <a:pt x="559736" y="4557"/>
                          </a:cubicBezTo>
                          <a:cubicBezTo>
                            <a:pt x="658738" y="-20184"/>
                            <a:pt x="728075" y="59417"/>
                            <a:pt x="815261" y="156069"/>
                          </a:cubicBezTo>
                          <a:cubicBezTo>
                            <a:pt x="902447" y="252721"/>
                            <a:pt x="1243322" y="194042"/>
                            <a:pt x="1212060" y="297900"/>
                          </a:cubicBezTo>
                          <a:cubicBezTo>
                            <a:pt x="1180798" y="401758"/>
                            <a:pt x="820456" y="488096"/>
                            <a:pt x="563960" y="475535"/>
                          </a:cubicBezTo>
                          <a:cubicBezTo>
                            <a:pt x="307464" y="462974"/>
                            <a:pt x="-17210" y="365115"/>
                            <a:pt x="710" y="278234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2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8" name="グループ化 147">
                    <a:extLst>
                      <a:ext uri="{FF2B5EF4-FFF2-40B4-BE49-F238E27FC236}">
                        <a16:creationId xmlns:a16="http://schemas.microsoft.com/office/drawing/2014/main" id="{C582C5CD-6A7C-4B17-A1A3-6DCA5544BC67}"/>
                      </a:ext>
                    </a:extLst>
                  </p:cNvPr>
                  <p:cNvGrpSpPr/>
                  <p:nvPr/>
                </p:nvGrpSpPr>
                <p:grpSpPr>
                  <a:xfrm>
                    <a:off x="2017522" y="2953310"/>
                    <a:ext cx="1076273" cy="515669"/>
                    <a:chOff x="556977" y="2769522"/>
                    <a:chExt cx="2091843" cy="1181861"/>
                  </a:xfrm>
                  <a:solidFill>
                    <a:srgbClr val="ED7D31">
                      <a:lumMod val="75000"/>
                      <a:alpha val="50000"/>
                    </a:srgbClr>
                  </a:solidFill>
                </p:grpSpPr>
                <p:sp>
                  <p:nvSpPr>
                    <p:cNvPr id="149" name="楕円 148">
                      <a:extLst>
                        <a:ext uri="{FF2B5EF4-FFF2-40B4-BE49-F238E27FC236}">
                          <a16:creationId xmlns:a16="http://schemas.microsoft.com/office/drawing/2014/main" id="{FF4373B4-EA4F-45EF-8706-54BC6396C2C2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449999" y="2769800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0" name="楕円 149">
                      <a:extLst>
                        <a:ext uri="{FF2B5EF4-FFF2-40B4-BE49-F238E27FC236}">
                          <a16:creationId xmlns:a16="http://schemas.microsoft.com/office/drawing/2014/main" id="{5C2D31D1-0917-44CE-87B7-F7AEA7FB0C4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1379225" y="3095286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1" name="楕円 150">
                      <a:extLst>
                        <a:ext uri="{FF2B5EF4-FFF2-40B4-BE49-F238E27FC236}">
                          <a16:creationId xmlns:a16="http://schemas.microsoft.com/office/drawing/2014/main" id="{1877157C-AC03-4017-918C-E10A15DFA632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400773" y="3429804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2" name="楕円 151">
                      <a:extLst>
                        <a:ext uri="{FF2B5EF4-FFF2-40B4-BE49-F238E27FC236}">
                          <a16:creationId xmlns:a16="http://schemas.microsoft.com/office/drawing/2014/main" id="{23657F86-F602-478D-A787-DA3904907D4B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693819" y="3258394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3" name="楕円 152">
                      <a:extLst>
                        <a:ext uri="{FF2B5EF4-FFF2-40B4-BE49-F238E27FC236}">
                          <a16:creationId xmlns:a16="http://schemas.microsoft.com/office/drawing/2014/main" id="{A9686DC5-542F-4C11-A0DB-01A343FB5558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844214" y="337203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4" name="楕円 153">
                      <a:extLst>
                        <a:ext uri="{FF2B5EF4-FFF2-40B4-BE49-F238E27FC236}">
                          <a16:creationId xmlns:a16="http://schemas.microsoft.com/office/drawing/2014/main" id="{E0D46016-988B-4636-A16B-F55460D8136A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207530" y="3670687"/>
                      <a:ext cx="45718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5" name="楕円 154">
                      <a:extLst>
                        <a:ext uri="{FF2B5EF4-FFF2-40B4-BE49-F238E27FC236}">
                          <a16:creationId xmlns:a16="http://schemas.microsoft.com/office/drawing/2014/main" id="{A32B136E-8748-4C7C-A05A-E8581054E3B6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945623" y="2916486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6" name="楕円 155">
                      <a:extLst>
                        <a:ext uri="{FF2B5EF4-FFF2-40B4-BE49-F238E27FC236}">
                          <a16:creationId xmlns:a16="http://schemas.microsoft.com/office/drawing/2014/main" id="{C3350859-1439-4D14-9E8F-D6C5F1AFE929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027515" y="3137172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7" name="楕円 156">
                      <a:extLst>
                        <a:ext uri="{FF2B5EF4-FFF2-40B4-BE49-F238E27FC236}">
                          <a16:creationId xmlns:a16="http://schemas.microsoft.com/office/drawing/2014/main" id="{ADC72CB4-889C-4FBF-9D85-47E5A58C6003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012612" y="2769522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8" name="楕円 157">
                      <a:extLst>
                        <a:ext uri="{FF2B5EF4-FFF2-40B4-BE49-F238E27FC236}">
                          <a16:creationId xmlns:a16="http://schemas.microsoft.com/office/drawing/2014/main" id="{D625E0CD-D5D0-45C1-B0B7-B072DF519F53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945720" y="3030884"/>
                      <a:ext cx="45719" cy="58001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59" name="楕円 158">
                      <a:extLst>
                        <a:ext uri="{FF2B5EF4-FFF2-40B4-BE49-F238E27FC236}">
                          <a16:creationId xmlns:a16="http://schemas.microsoft.com/office/drawing/2014/main" id="{3BE32016-70E4-465E-AEC7-E09FAB699F9B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120157" y="3306529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0" name="楕円 159">
                      <a:extLst>
                        <a:ext uri="{FF2B5EF4-FFF2-40B4-BE49-F238E27FC236}">
                          <a16:creationId xmlns:a16="http://schemas.microsoft.com/office/drawing/2014/main" id="{F3C0FE19-3167-445F-B099-2291588B146E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765973" y="3537458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1" name="楕円 160">
                      <a:extLst>
                        <a:ext uri="{FF2B5EF4-FFF2-40B4-BE49-F238E27FC236}">
                          <a16:creationId xmlns:a16="http://schemas.microsoft.com/office/drawing/2014/main" id="{55871DD3-C64E-4F24-A194-0A67B421DC9B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1636155" y="3795247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2" name="楕円 161">
                      <a:extLst>
                        <a:ext uri="{FF2B5EF4-FFF2-40B4-BE49-F238E27FC236}">
                          <a16:creationId xmlns:a16="http://schemas.microsoft.com/office/drawing/2014/main" id="{5F43433D-B517-4C77-8FA5-197E163E3A33}"/>
                        </a:ext>
                      </a:extLst>
                    </p:cNvPr>
                    <p:cNvSpPr/>
                    <p:nvPr/>
                  </p:nvSpPr>
                  <p:spPr>
                    <a:xfrm rot="8030818">
                      <a:off x="2214957" y="3899525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3" name="楕円 162">
                      <a:extLst>
                        <a:ext uri="{FF2B5EF4-FFF2-40B4-BE49-F238E27FC236}">
                          <a16:creationId xmlns:a16="http://schemas.microsoft.com/office/drawing/2014/main" id="{AE681BC1-5A01-44DD-B37D-9534922DD681}"/>
                        </a:ext>
                      </a:extLst>
                    </p:cNvPr>
                    <p:cNvSpPr/>
                    <p:nvPr/>
                  </p:nvSpPr>
                  <p:spPr>
                    <a:xfrm rot="20259724">
                      <a:off x="2214955" y="3574837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4" name="楕円 163">
                      <a:extLst>
                        <a:ext uri="{FF2B5EF4-FFF2-40B4-BE49-F238E27FC236}">
                          <a16:creationId xmlns:a16="http://schemas.microsoft.com/office/drawing/2014/main" id="{5E616182-E77C-43E1-9503-53A55D3045C9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603102" y="3813800"/>
                      <a:ext cx="45718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" name="楕円 164">
                      <a:extLst>
                        <a:ext uri="{FF2B5EF4-FFF2-40B4-BE49-F238E27FC236}">
                          <a16:creationId xmlns:a16="http://schemas.microsoft.com/office/drawing/2014/main" id="{141D0083-4952-4F50-B305-5701F4DFE73E}"/>
                        </a:ext>
                      </a:extLst>
                    </p:cNvPr>
                    <p:cNvSpPr/>
                    <p:nvPr/>
                  </p:nvSpPr>
                  <p:spPr>
                    <a:xfrm rot="8030818">
                      <a:off x="2439362" y="293043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6" name="楕円 165">
                      <a:extLst>
                        <a:ext uri="{FF2B5EF4-FFF2-40B4-BE49-F238E27FC236}">
                          <a16:creationId xmlns:a16="http://schemas.microsoft.com/office/drawing/2014/main" id="{1035093F-ABCD-4D65-8D9C-6F2FD084E24B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525954" y="324358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7" name="楕円 166">
                      <a:extLst>
                        <a:ext uri="{FF2B5EF4-FFF2-40B4-BE49-F238E27FC236}">
                          <a16:creationId xmlns:a16="http://schemas.microsoft.com/office/drawing/2014/main" id="{68D68B1E-A5BB-46C3-8B5D-BBA76259C554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858103" y="3740370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8" name="楕円 167">
                      <a:extLst>
                        <a:ext uri="{FF2B5EF4-FFF2-40B4-BE49-F238E27FC236}">
                          <a16:creationId xmlns:a16="http://schemas.microsoft.com/office/drawing/2014/main" id="{A7FDD87E-466F-4712-A8AC-376F81F40289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625628" y="3101861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" name="楕円 168">
                      <a:extLst>
                        <a:ext uri="{FF2B5EF4-FFF2-40B4-BE49-F238E27FC236}">
                          <a16:creationId xmlns:a16="http://schemas.microsoft.com/office/drawing/2014/main" id="{79F24227-FF2F-4CF2-B70C-186002944428}"/>
                        </a:ext>
                      </a:extLst>
                    </p:cNvPr>
                    <p:cNvSpPr/>
                    <p:nvPr/>
                  </p:nvSpPr>
                  <p:spPr>
                    <a:xfrm rot="20259724">
                      <a:off x="556977" y="3549728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14" name="グループ化 113">
                  <a:extLst>
                    <a:ext uri="{FF2B5EF4-FFF2-40B4-BE49-F238E27FC236}">
                      <a16:creationId xmlns:a16="http://schemas.microsoft.com/office/drawing/2014/main" id="{7A3B7DB7-F9A8-46A6-9CF7-5282FB4771B1}"/>
                    </a:ext>
                  </a:extLst>
                </p:cNvPr>
                <p:cNvGrpSpPr/>
                <p:nvPr/>
              </p:nvGrpSpPr>
              <p:grpSpPr>
                <a:xfrm>
                  <a:off x="1626555" y="3028191"/>
                  <a:ext cx="1080089" cy="830216"/>
                  <a:chOff x="1866379" y="2505077"/>
                  <a:chExt cx="1405416" cy="1080280"/>
                </a:xfrm>
              </p:grpSpPr>
              <p:grpSp>
                <p:nvGrpSpPr>
                  <p:cNvPr id="115" name="グループ化 114">
                    <a:extLst>
                      <a:ext uri="{FF2B5EF4-FFF2-40B4-BE49-F238E27FC236}">
                        <a16:creationId xmlns:a16="http://schemas.microsoft.com/office/drawing/2014/main" id="{F6753895-CF55-4703-B50C-C92503380975}"/>
                      </a:ext>
                    </a:extLst>
                  </p:cNvPr>
                  <p:cNvGrpSpPr/>
                  <p:nvPr/>
                </p:nvGrpSpPr>
                <p:grpSpPr>
                  <a:xfrm>
                    <a:off x="1866379" y="2505077"/>
                    <a:ext cx="1405416" cy="1080280"/>
                    <a:chOff x="1866379" y="2505077"/>
                    <a:chExt cx="1405416" cy="1080280"/>
                  </a:xfrm>
                </p:grpSpPr>
                <p:grpSp>
                  <p:nvGrpSpPr>
                    <p:cNvPr id="138" name="グループ化 137">
                      <a:extLst>
                        <a:ext uri="{FF2B5EF4-FFF2-40B4-BE49-F238E27FC236}">
                          <a16:creationId xmlns:a16="http://schemas.microsoft.com/office/drawing/2014/main" id="{91F51741-2ECB-4C75-BEDC-CD9EC910EB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66379" y="2505077"/>
                      <a:ext cx="1405416" cy="1080280"/>
                      <a:chOff x="1478836" y="2570867"/>
                      <a:chExt cx="1405416" cy="1080280"/>
                    </a:xfrm>
                  </p:grpSpPr>
                  <p:sp>
                    <p:nvSpPr>
                      <p:cNvPr id="140" name="フリーフォーム: 図形 139">
                        <a:extLst>
                          <a:ext uri="{FF2B5EF4-FFF2-40B4-BE49-F238E27FC236}">
                            <a16:creationId xmlns:a16="http://schemas.microsoft.com/office/drawing/2014/main" id="{95CB353D-C330-4EA3-A786-3D8B413C51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78836" y="2619362"/>
                        <a:ext cx="1405416" cy="1031784"/>
                      </a:xfrm>
                      <a:custGeom>
                        <a:avLst/>
                        <a:gdLst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340061 w 1405308"/>
                          <a:gd name="connsiteY18" fmla="*/ 80150 h 1050382"/>
                          <a:gd name="connsiteX19" fmla="*/ 520962 w 1405308"/>
                          <a:gd name="connsiteY19" fmla="*/ 25232 h 1050382"/>
                          <a:gd name="connsiteX20" fmla="*/ 623289 w 1405308"/>
                          <a:gd name="connsiteY20" fmla="*/ 27032 h 1050382"/>
                          <a:gd name="connsiteX21" fmla="*/ 630243 w 1405308"/>
                          <a:gd name="connsiteY21" fmla="*/ 28787 h 1050382"/>
                          <a:gd name="connsiteX22" fmla="*/ 647072 w 1405308"/>
                          <a:gd name="connsiteY22" fmla="*/ 17469 h 1050382"/>
                          <a:gd name="connsiteX23" fmla="*/ 723872 w 1405308"/>
                          <a:gd name="connsiteY23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520962 w 1405308"/>
                          <a:gd name="connsiteY18" fmla="*/ 25232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99530 w 1405308"/>
                          <a:gd name="connsiteY18" fmla="*/ 89526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99530 w 1405308"/>
                          <a:gd name="connsiteY18" fmla="*/ 89526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214028 w 1405308"/>
                          <a:gd name="connsiteY9" fmla="*/ 267750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178310 w 1405308"/>
                          <a:gd name="connsiteY9" fmla="*/ 320137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28778 w 1405308"/>
                          <a:gd name="connsiteY8" fmla="*/ 211706 h 1050382"/>
                          <a:gd name="connsiteX9" fmla="*/ 1178310 w 1405308"/>
                          <a:gd name="connsiteY9" fmla="*/ 320137 h 1050382"/>
                          <a:gd name="connsiteX10" fmla="*/ 1331050 w 1405308"/>
                          <a:gd name="connsiteY10" fmla="*/ 415673 h 1050382"/>
                          <a:gd name="connsiteX11" fmla="*/ 1338571 w 1405308"/>
                          <a:gd name="connsiteY11" fmla="*/ 449046 h 1050382"/>
                          <a:gd name="connsiteX12" fmla="*/ 1339407 w 1405308"/>
                          <a:gd name="connsiteY12" fmla="*/ 450209 h 1050382"/>
                          <a:gd name="connsiteX13" fmla="*/ 1389565 w 1405308"/>
                          <a:gd name="connsiteY13" fmla="*/ 759853 h 1050382"/>
                          <a:gd name="connsiteX14" fmla="*/ 555437 w 1405308"/>
                          <a:gd name="connsiteY14" fmla="*/ 1008140 h 1050382"/>
                          <a:gd name="connsiteX15" fmla="*/ 15743 w 1405308"/>
                          <a:gd name="connsiteY15" fmla="*/ 362787 h 1050382"/>
                          <a:gd name="connsiteX16" fmla="*/ 293175 w 1405308"/>
                          <a:gd name="connsiteY16" fmla="*/ 113930 h 1050382"/>
                          <a:gd name="connsiteX17" fmla="*/ 306905 w 1405308"/>
                          <a:gd name="connsiteY17" fmla="*/ 110155 h 1050382"/>
                          <a:gd name="connsiteX18" fmla="*/ 475717 w 1405308"/>
                          <a:gd name="connsiteY18" fmla="*/ 94288 h 1050382"/>
                          <a:gd name="connsiteX19" fmla="*/ 623289 w 1405308"/>
                          <a:gd name="connsiteY19" fmla="*/ 27032 h 1050382"/>
                          <a:gd name="connsiteX20" fmla="*/ 630243 w 1405308"/>
                          <a:gd name="connsiteY20" fmla="*/ 28787 h 1050382"/>
                          <a:gd name="connsiteX21" fmla="*/ 647072 w 1405308"/>
                          <a:gd name="connsiteY21" fmla="*/ 17469 h 1050382"/>
                          <a:gd name="connsiteX22" fmla="*/ 723872 w 1405308"/>
                          <a:gd name="connsiteY22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78310 w 1405308"/>
                          <a:gd name="connsiteY8" fmla="*/ 320137 h 1050382"/>
                          <a:gd name="connsiteX9" fmla="*/ 1331050 w 1405308"/>
                          <a:gd name="connsiteY9" fmla="*/ 415673 h 1050382"/>
                          <a:gd name="connsiteX10" fmla="*/ 1338571 w 1405308"/>
                          <a:gd name="connsiteY10" fmla="*/ 449046 h 1050382"/>
                          <a:gd name="connsiteX11" fmla="*/ 1339407 w 1405308"/>
                          <a:gd name="connsiteY11" fmla="*/ 450209 h 1050382"/>
                          <a:gd name="connsiteX12" fmla="*/ 1389565 w 1405308"/>
                          <a:gd name="connsiteY12" fmla="*/ 759853 h 1050382"/>
                          <a:gd name="connsiteX13" fmla="*/ 555437 w 1405308"/>
                          <a:gd name="connsiteY13" fmla="*/ 1008140 h 1050382"/>
                          <a:gd name="connsiteX14" fmla="*/ 15743 w 1405308"/>
                          <a:gd name="connsiteY14" fmla="*/ 362787 h 1050382"/>
                          <a:gd name="connsiteX15" fmla="*/ 293175 w 1405308"/>
                          <a:gd name="connsiteY15" fmla="*/ 113930 h 1050382"/>
                          <a:gd name="connsiteX16" fmla="*/ 306905 w 1405308"/>
                          <a:gd name="connsiteY16" fmla="*/ 110155 h 1050382"/>
                          <a:gd name="connsiteX17" fmla="*/ 475717 w 1405308"/>
                          <a:gd name="connsiteY17" fmla="*/ 94288 h 1050382"/>
                          <a:gd name="connsiteX18" fmla="*/ 623289 w 1405308"/>
                          <a:gd name="connsiteY18" fmla="*/ 27032 h 1050382"/>
                          <a:gd name="connsiteX19" fmla="*/ 630243 w 1405308"/>
                          <a:gd name="connsiteY19" fmla="*/ 28787 h 1050382"/>
                          <a:gd name="connsiteX20" fmla="*/ 647072 w 1405308"/>
                          <a:gd name="connsiteY20" fmla="*/ 17469 h 1050382"/>
                          <a:gd name="connsiteX21" fmla="*/ 723872 w 1405308"/>
                          <a:gd name="connsiteY21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081489 w 1405308"/>
                          <a:gd name="connsiteY7" fmla="*/ 194614 h 1050382"/>
                          <a:gd name="connsiteX8" fmla="*/ 1178310 w 1405308"/>
                          <a:gd name="connsiteY8" fmla="*/ 320137 h 1050382"/>
                          <a:gd name="connsiteX9" fmla="*/ 1338571 w 1405308"/>
                          <a:gd name="connsiteY9" fmla="*/ 449046 h 1050382"/>
                          <a:gd name="connsiteX10" fmla="*/ 1339407 w 1405308"/>
                          <a:gd name="connsiteY10" fmla="*/ 450209 h 1050382"/>
                          <a:gd name="connsiteX11" fmla="*/ 1389565 w 1405308"/>
                          <a:gd name="connsiteY11" fmla="*/ 759853 h 1050382"/>
                          <a:gd name="connsiteX12" fmla="*/ 555437 w 1405308"/>
                          <a:gd name="connsiteY12" fmla="*/ 1008140 h 1050382"/>
                          <a:gd name="connsiteX13" fmla="*/ 15743 w 1405308"/>
                          <a:gd name="connsiteY13" fmla="*/ 362787 h 1050382"/>
                          <a:gd name="connsiteX14" fmla="*/ 293175 w 1405308"/>
                          <a:gd name="connsiteY14" fmla="*/ 113930 h 1050382"/>
                          <a:gd name="connsiteX15" fmla="*/ 306905 w 1405308"/>
                          <a:gd name="connsiteY15" fmla="*/ 110155 h 1050382"/>
                          <a:gd name="connsiteX16" fmla="*/ 475717 w 1405308"/>
                          <a:gd name="connsiteY16" fmla="*/ 94288 h 1050382"/>
                          <a:gd name="connsiteX17" fmla="*/ 623289 w 1405308"/>
                          <a:gd name="connsiteY17" fmla="*/ 27032 h 1050382"/>
                          <a:gd name="connsiteX18" fmla="*/ 630243 w 1405308"/>
                          <a:gd name="connsiteY18" fmla="*/ 28787 h 1050382"/>
                          <a:gd name="connsiteX19" fmla="*/ 647072 w 1405308"/>
                          <a:gd name="connsiteY19" fmla="*/ 17469 h 1050382"/>
                          <a:gd name="connsiteX20" fmla="*/ 723872 w 1405308"/>
                          <a:gd name="connsiteY20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178310 w 1405308"/>
                          <a:gd name="connsiteY7" fmla="*/ 320137 h 1050382"/>
                          <a:gd name="connsiteX8" fmla="*/ 1338571 w 1405308"/>
                          <a:gd name="connsiteY8" fmla="*/ 449046 h 1050382"/>
                          <a:gd name="connsiteX9" fmla="*/ 1339407 w 1405308"/>
                          <a:gd name="connsiteY9" fmla="*/ 450209 h 1050382"/>
                          <a:gd name="connsiteX10" fmla="*/ 1389565 w 1405308"/>
                          <a:gd name="connsiteY10" fmla="*/ 759853 h 1050382"/>
                          <a:gd name="connsiteX11" fmla="*/ 555437 w 1405308"/>
                          <a:gd name="connsiteY11" fmla="*/ 1008140 h 1050382"/>
                          <a:gd name="connsiteX12" fmla="*/ 15743 w 1405308"/>
                          <a:gd name="connsiteY12" fmla="*/ 362787 h 1050382"/>
                          <a:gd name="connsiteX13" fmla="*/ 293175 w 1405308"/>
                          <a:gd name="connsiteY13" fmla="*/ 113930 h 1050382"/>
                          <a:gd name="connsiteX14" fmla="*/ 306905 w 1405308"/>
                          <a:gd name="connsiteY14" fmla="*/ 110155 h 1050382"/>
                          <a:gd name="connsiteX15" fmla="*/ 475717 w 1405308"/>
                          <a:gd name="connsiteY15" fmla="*/ 94288 h 1050382"/>
                          <a:gd name="connsiteX16" fmla="*/ 623289 w 1405308"/>
                          <a:gd name="connsiteY16" fmla="*/ 27032 h 1050382"/>
                          <a:gd name="connsiteX17" fmla="*/ 630243 w 1405308"/>
                          <a:gd name="connsiteY17" fmla="*/ 28787 h 1050382"/>
                          <a:gd name="connsiteX18" fmla="*/ 647072 w 1405308"/>
                          <a:gd name="connsiteY18" fmla="*/ 17469 h 1050382"/>
                          <a:gd name="connsiteX19" fmla="*/ 723872 w 1405308"/>
                          <a:gd name="connsiteY19" fmla="*/ 382 h 1050382"/>
                          <a:gd name="connsiteX0" fmla="*/ 723872 w 1405308"/>
                          <a:gd name="connsiteY0" fmla="*/ 382 h 1050382"/>
                          <a:gd name="connsiteX1" fmla="*/ 809842 w 1405308"/>
                          <a:gd name="connsiteY1" fmla="*/ 9606 h 1050382"/>
                          <a:gd name="connsiteX2" fmla="*/ 888906 w 1405308"/>
                          <a:gd name="connsiteY2" fmla="*/ 44603 h 1050382"/>
                          <a:gd name="connsiteX3" fmla="*/ 911322 w 1405308"/>
                          <a:gd name="connsiteY3" fmla="*/ 65174 h 1050382"/>
                          <a:gd name="connsiteX4" fmla="*/ 949640 w 1405308"/>
                          <a:gd name="connsiteY4" fmla="*/ 75462 h 1050382"/>
                          <a:gd name="connsiteX5" fmla="*/ 1017849 w 1405308"/>
                          <a:gd name="connsiteY5" fmla="*/ 117520 h 1050382"/>
                          <a:gd name="connsiteX6" fmla="*/ 1072405 w 1405308"/>
                          <a:gd name="connsiteY6" fmla="*/ 176215 h 1050382"/>
                          <a:gd name="connsiteX7" fmla="*/ 1178310 w 1405308"/>
                          <a:gd name="connsiteY7" fmla="*/ 320137 h 1050382"/>
                          <a:gd name="connsiteX8" fmla="*/ 1338571 w 1405308"/>
                          <a:gd name="connsiteY8" fmla="*/ 449046 h 1050382"/>
                          <a:gd name="connsiteX9" fmla="*/ 1339407 w 1405308"/>
                          <a:gd name="connsiteY9" fmla="*/ 450209 h 1050382"/>
                          <a:gd name="connsiteX10" fmla="*/ 1389565 w 1405308"/>
                          <a:gd name="connsiteY10" fmla="*/ 759853 h 1050382"/>
                          <a:gd name="connsiteX11" fmla="*/ 555437 w 1405308"/>
                          <a:gd name="connsiteY11" fmla="*/ 1008140 h 1050382"/>
                          <a:gd name="connsiteX12" fmla="*/ 15743 w 1405308"/>
                          <a:gd name="connsiteY12" fmla="*/ 362787 h 1050382"/>
                          <a:gd name="connsiteX13" fmla="*/ 293175 w 1405308"/>
                          <a:gd name="connsiteY13" fmla="*/ 113930 h 1050382"/>
                          <a:gd name="connsiteX14" fmla="*/ 306905 w 1405308"/>
                          <a:gd name="connsiteY14" fmla="*/ 110155 h 1050382"/>
                          <a:gd name="connsiteX15" fmla="*/ 475717 w 1405308"/>
                          <a:gd name="connsiteY15" fmla="*/ 94288 h 1050382"/>
                          <a:gd name="connsiteX16" fmla="*/ 623289 w 1405308"/>
                          <a:gd name="connsiteY16" fmla="*/ 27032 h 1050382"/>
                          <a:gd name="connsiteX17" fmla="*/ 630243 w 1405308"/>
                          <a:gd name="connsiteY17" fmla="*/ 28787 h 1050382"/>
                          <a:gd name="connsiteX18" fmla="*/ 723872 w 1405308"/>
                          <a:gd name="connsiteY18" fmla="*/ 382 h 1050382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23289 w 1405308"/>
                          <a:gd name="connsiteY16" fmla="*/ 28664 h 1052014"/>
                          <a:gd name="connsiteX17" fmla="*/ 665962 w 1405308"/>
                          <a:gd name="connsiteY17" fmla="*/ 44706 h 1052014"/>
                          <a:gd name="connsiteX18" fmla="*/ 723872 w 1405308"/>
                          <a:gd name="connsiteY18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665962 w 1405308"/>
                          <a:gd name="connsiteY17" fmla="*/ 44706 h 1052014"/>
                          <a:gd name="connsiteX18" fmla="*/ 723872 w 1405308"/>
                          <a:gd name="connsiteY18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723872 w 1405308"/>
                          <a:gd name="connsiteY17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11322 w 1405308"/>
                          <a:gd name="connsiteY3" fmla="*/ 66806 h 1052014"/>
                          <a:gd name="connsiteX4" fmla="*/ 949640 w 1405308"/>
                          <a:gd name="connsiteY4" fmla="*/ 77094 h 1052014"/>
                          <a:gd name="connsiteX5" fmla="*/ 1017849 w 1405308"/>
                          <a:gd name="connsiteY5" fmla="*/ 119152 h 1052014"/>
                          <a:gd name="connsiteX6" fmla="*/ 1072405 w 1405308"/>
                          <a:gd name="connsiteY6" fmla="*/ 177847 h 1052014"/>
                          <a:gd name="connsiteX7" fmla="*/ 1178310 w 1405308"/>
                          <a:gd name="connsiteY7" fmla="*/ 321769 h 1052014"/>
                          <a:gd name="connsiteX8" fmla="*/ 1338571 w 1405308"/>
                          <a:gd name="connsiteY8" fmla="*/ 450678 h 1052014"/>
                          <a:gd name="connsiteX9" fmla="*/ 1339407 w 1405308"/>
                          <a:gd name="connsiteY9" fmla="*/ 451841 h 1052014"/>
                          <a:gd name="connsiteX10" fmla="*/ 1389565 w 1405308"/>
                          <a:gd name="connsiteY10" fmla="*/ 761485 h 1052014"/>
                          <a:gd name="connsiteX11" fmla="*/ 555437 w 1405308"/>
                          <a:gd name="connsiteY11" fmla="*/ 1009772 h 1052014"/>
                          <a:gd name="connsiteX12" fmla="*/ 15743 w 1405308"/>
                          <a:gd name="connsiteY12" fmla="*/ 364419 h 1052014"/>
                          <a:gd name="connsiteX13" fmla="*/ 293175 w 1405308"/>
                          <a:gd name="connsiteY13" fmla="*/ 115562 h 1052014"/>
                          <a:gd name="connsiteX14" fmla="*/ 306905 w 1405308"/>
                          <a:gd name="connsiteY14" fmla="*/ 111787 h 1052014"/>
                          <a:gd name="connsiteX15" fmla="*/ 475717 w 1405308"/>
                          <a:gd name="connsiteY15" fmla="*/ 95920 h 1052014"/>
                          <a:gd name="connsiteX16" fmla="*/ 606620 w 1405308"/>
                          <a:gd name="connsiteY16" fmla="*/ 50095 h 1052014"/>
                          <a:gd name="connsiteX17" fmla="*/ 723872 w 1405308"/>
                          <a:gd name="connsiteY17" fmla="*/ 2014 h 1052014"/>
                          <a:gd name="connsiteX0" fmla="*/ 723872 w 1405308"/>
                          <a:gd name="connsiteY0" fmla="*/ 2014 h 1052014"/>
                          <a:gd name="connsiteX1" fmla="*/ 809842 w 1405308"/>
                          <a:gd name="connsiteY1" fmla="*/ 11238 h 1052014"/>
                          <a:gd name="connsiteX2" fmla="*/ 888906 w 1405308"/>
                          <a:gd name="connsiteY2" fmla="*/ 46235 h 1052014"/>
                          <a:gd name="connsiteX3" fmla="*/ 949640 w 1405308"/>
                          <a:gd name="connsiteY3" fmla="*/ 77094 h 1052014"/>
                          <a:gd name="connsiteX4" fmla="*/ 1017849 w 1405308"/>
                          <a:gd name="connsiteY4" fmla="*/ 119152 h 1052014"/>
                          <a:gd name="connsiteX5" fmla="*/ 1072405 w 1405308"/>
                          <a:gd name="connsiteY5" fmla="*/ 177847 h 1052014"/>
                          <a:gd name="connsiteX6" fmla="*/ 1178310 w 1405308"/>
                          <a:gd name="connsiteY6" fmla="*/ 321769 h 1052014"/>
                          <a:gd name="connsiteX7" fmla="*/ 1338571 w 1405308"/>
                          <a:gd name="connsiteY7" fmla="*/ 450678 h 1052014"/>
                          <a:gd name="connsiteX8" fmla="*/ 1339407 w 1405308"/>
                          <a:gd name="connsiteY8" fmla="*/ 451841 h 1052014"/>
                          <a:gd name="connsiteX9" fmla="*/ 1389565 w 1405308"/>
                          <a:gd name="connsiteY9" fmla="*/ 761485 h 1052014"/>
                          <a:gd name="connsiteX10" fmla="*/ 555437 w 1405308"/>
                          <a:gd name="connsiteY10" fmla="*/ 1009772 h 1052014"/>
                          <a:gd name="connsiteX11" fmla="*/ 15743 w 1405308"/>
                          <a:gd name="connsiteY11" fmla="*/ 364419 h 1052014"/>
                          <a:gd name="connsiteX12" fmla="*/ 293175 w 1405308"/>
                          <a:gd name="connsiteY12" fmla="*/ 115562 h 1052014"/>
                          <a:gd name="connsiteX13" fmla="*/ 306905 w 1405308"/>
                          <a:gd name="connsiteY13" fmla="*/ 111787 h 1052014"/>
                          <a:gd name="connsiteX14" fmla="*/ 475717 w 1405308"/>
                          <a:gd name="connsiteY14" fmla="*/ 95920 h 1052014"/>
                          <a:gd name="connsiteX15" fmla="*/ 606620 w 1405308"/>
                          <a:gd name="connsiteY15" fmla="*/ 50095 h 1052014"/>
                          <a:gd name="connsiteX16" fmla="*/ 723872 w 1405308"/>
                          <a:gd name="connsiteY16" fmla="*/ 2014 h 1052014"/>
                          <a:gd name="connsiteX0" fmla="*/ 723872 w 1405308"/>
                          <a:gd name="connsiteY0" fmla="*/ 2868 h 1052868"/>
                          <a:gd name="connsiteX1" fmla="*/ 809842 w 1405308"/>
                          <a:gd name="connsiteY1" fmla="*/ 12092 h 1052868"/>
                          <a:gd name="connsiteX2" fmla="*/ 949640 w 1405308"/>
                          <a:gd name="connsiteY2" fmla="*/ 77948 h 1052868"/>
                          <a:gd name="connsiteX3" fmla="*/ 1017849 w 1405308"/>
                          <a:gd name="connsiteY3" fmla="*/ 120006 h 1052868"/>
                          <a:gd name="connsiteX4" fmla="*/ 1072405 w 1405308"/>
                          <a:gd name="connsiteY4" fmla="*/ 178701 h 1052868"/>
                          <a:gd name="connsiteX5" fmla="*/ 1178310 w 1405308"/>
                          <a:gd name="connsiteY5" fmla="*/ 322623 h 1052868"/>
                          <a:gd name="connsiteX6" fmla="*/ 1338571 w 1405308"/>
                          <a:gd name="connsiteY6" fmla="*/ 451532 h 1052868"/>
                          <a:gd name="connsiteX7" fmla="*/ 1339407 w 1405308"/>
                          <a:gd name="connsiteY7" fmla="*/ 452695 h 1052868"/>
                          <a:gd name="connsiteX8" fmla="*/ 1389565 w 1405308"/>
                          <a:gd name="connsiteY8" fmla="*/ 762339 h 1052868"/>
                          <a:gd name="connsiteX9" fmla="*/ 555437 w 1405308"/>
                          <a:gd name="connsiteY9" fmla="*/ 1010626 h 1052868"/>
                          <a:gd name="connsiteX10" fmla="*/ 15743 w 1405308"/>
                          <a:gd name="connsiteY10" fmla="*/ 365273 h 1052868"/>
                          <a:gd name="connsiteX11" fmla="*/ 293175 w 1405308"/>
                          <a:gd name="connsiteY11" fmla="*/ 116416 h 1052868"/>
                          <a:gd name="connsiteX12" fmla="*/ 306905 w 1405308"/>
                          <a:gd name="connsiteY12" fmla="*/ 112641 h 1052868"/>
                          <a:gd name="connsiteX13" fmla="*/ 475717 w 1405308"/>
                          <a:gd name="connsiteY13" fmla="*/ 96774 h 1052868"/>
                          <a:gd name="connsiteX14" fmla="*/ 606620 w 1405308"/>
                          <a:gd name="connsiteY14" fmla="*/ 50949 h 1052868"/>
                          <a:gd name="connsiteX15" fmla="*/ 723872 w 1405308"/>
                          <a:gd name="connsiteY15" fmla="*/ 2868 h 1052868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1017849 w 1405308"/>
                          <a:gd name="connsiteY3" fmla="*/ 120289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1017849 w 1405308"/>
                          <a:gd name="connsiteY3" fmla="*/ 120289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991656 w 1405308"/>
                          <a:gd name="connsiteY3" fmla="*/ 148864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306905 w 1405308"/>
                          <a:gd name="connsiteY12" fmla="*/ 112924 h 1053151"/>
                          <a:gd name="connsiteX13" fmla="*/ 475717 w 1405308"/>
                          <a:gd name="connsiteY13" fmla="*/ 97057 h 1053151"/>
                          <a:gd name="connsiteX14" fmla="*/ 606620 w 1405308"/>
                          <a:gd name="connsiteY14" fmla="*/ 51232 h 1053151"/>
                          <a:gd name="connsiteX15" fmla="*/ 723872 w 1405308"/>
                          <a:gd name="connsiteY15" fmla="*/ 3151 h 1053151"/>
                          <a:gd name="connsiteX0" fmla="*/ 723872 w 1405308"/>
                          <a:gd name="connsiteY0" fmla="*/ 3151 h 1053151"/>
                          <a:gd name="connsiteX1" fmla="*/ 809842 w 1405308"/>
                          <a:gd name="connsiteY1" fmla="*/ 12375 h 1053151"/>
                          <a:gd name="connsiteX2" fmla="*/ 913921 w 1405308"/>
                          <a:gd name="connsiteY2" fmla="*/ 85374 h 1053151"/>
                          <a:gd name="connsiteX3" fmla="*/ 991656 w 1405308"/>
                          <a:gd name="connsiteY3" fmla="*/ 148864 h 1053151"/>
                          <a:gd name="connsiteX4" fmla="*/ 1072405 w 1405308"/>
                          <a:gd name="connsiteY4" fmla="*/ 178984 h 1053151"/>
                          <a:gd name="connsiteX5" fmla="*/ 1178310 w 1405308"/>
                          <a:gd name="connsiteY5" fmla="*/ 322906 h 1053151"/>
                          <a:gd name="connsiteX6" fmla="*/ 1338571 w 1405308"/>
                          <a:gd name="connsiteY6" fmla="*/ 451815 h 1053151"/>
                          <a:gd name="connsiteX7" fmla="*/ 1339407 w 1405308"/>
                          <a:gd name="connsiteY7" fmla="*/ 452978 h 1053151"/>
                          <a:gd name="connsiteX8" fmla="*/ 1389565 w 1405308"/>
                          <a:gd name="connsiteY8" fmla="*/ 762622 h 1053151"/>
                          <a:gd name="connsiteX9" fmla="*/ 555437 w 1405308"/>
                          <a:gd name="connsiteY9" fmla="*/ 1010909 h 1053151"/>
                          <a:gd name="connsiteX10" fmla="*/ 15743 w 1405308"/>
                          <a:gd name="connsiteY10" fmla="*/ 365556 h 1053151"/>
                          <a:gd name="connsiteX11" fmla="*/ 293175 w 1405308"/>
                          <a:gd name="connsiteY11" fmla="*/ 116699 h 1053151"/>
                          <a:gd name="connsiteX12" fmla="*/ 475717 w 1405308"/>
                          <a:gd name="connsiteY12" fmla="*/ 97057 h 1053151"/>
                          <a:gd name="connsiteX13" fmla="*/ 606620 w 1405308"/>
                          <a:gd name="connsiteY13" fmla="*/ 51232 h 1053151"/>
                          <a:gd name="connsiteX14" fmla="*/ 723872 w 1405308"/>
                          <a:gd name="connsiteY14" fmla="*/ 3151 h 1053151"/>
                          <a:gd name="connsiteX0" fmla="*/ 723872 w 1405308"/>
                          <a:gd name="connsiteY0" fmla="*/ 199 h 1050199"/>
                          <a:gd name="connsiteX1" fmla="*/ 802698 w 1405308"/>
                          <a:gd name="connsiteY1" fmla="*/ 33236 h 1050199"/>
                          <a:gd name="connsiteX2" fmla="*/ 913921 w 1405308"/>
                          <a:gd name="connsiteY2" fmla="*/ 82422 h 1050199"/>
                          <a:gd name="connsiteX3" fmla="*/ 991656 w 1405308"/>
                          <a:gd name="connsiteY3" fmla="*/ 145912 h 1050199"/>
                          <a:gd name="connsiteX4" fmla="*/ 1072405 w 1405308"/>
                          <a:gd name="connsiteY4" fmla="*/ 176032 h 1050199"/>
                          <a:gd name="connsiteX5" fmla="*/ 1178310 w 1405308"/>
                          <a:gd name="connsiteY5" fmla="*/ 319954 h 1050199"/>
                          <a:gd name="connsiteX6" fmla="*/ 1338571 w 1405308"/>
                          <a:gd name="connsiteY6" fmla="*/ 448863 h 1050199"/>
                          <a:gd name="connsiteX7" fmla="*/ 1339407 w 1405308"/>
                          <a:gd name="connsiteY7" fmla="*/ 450026 h 1050199"/>
                          <a:gd name="connsiteX8" fmla="*/ 1389565 w 1405308"/>
                          <a:gd name="connsiteY8" fmla="*/ 759670 h 1050199"/>
                          <a:gd name="connsiteX9" fmla="*/ 555437 w 1405308"/>
                          <a:gd name="connsiteY9" fmla="*/ 1007957 h 1050199"/>
                          <a:gd name="connsiteX10" fmla="*/ 15743 w 1405308"/>
                          <a:gd name="connsiteY10" fmla="*/ 362604 h 1050199"/>
                          <a:gd name="connsiteX11" fmla="*/ 293175 w 1405308"/>
                          <a:gd name="connsiteY11" fmla="*/ 113747 h 1050199"/>
                          <a:gd name="connsiteX12" fmla="*/ 475717 w 1405308"/>
                          <a:gd name="connsiteY12" fmla="*/ 94105 h 1050199"/>
                          <a:gd name="connsiteX13" fmla="*/ 606620 w 1405308"/>
                          <a:gd name="connsiteY13" fmla="*/ 48280 h 1050199"/>
                          <a:gd name="connsiteX14" fmla="*/ 723872 w 1405308"/>
                          <a:gd name="connsiteY14" fmla="*/ 199 h 1050199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13921 w 1405308"/>
                          <a:gd name="connsiteY2" fmla="*/ 82776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13921 w 1405308"/>
                          <a:gd name="connsiteY2" fmla="*/ 82776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23446 w 1405308"/>
                          <a:gd name="connsiteY2" fmla="*/ 68489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553 h 1050553"/>
                          <a:gd name="connsiteX1" fmla="*/ 802698 w 1405308"/>
                          <a:gd name="connsiteY1" fmla="*/ 33590 h 1050553"/>
                          <a:gd name="connsiteX2" fmla="*/ 923446 w 1405308"/>
                          <a:gd name="connsiteY2" fmla="*/ 68489 h 1050553"/>
                          <a:gd name="connsiteX3" fmla="*/ 991656 w 1405308"/>
                          <a:gd name="connsiteY3" fmla="*/ 146266 h 1050553"/>
                          <a:gd name="connsiteX4" fmla="*/ 1072405 w 1405308"/>
                          <a:gd name="connsiteY4" fmla="*/ 176386 h 1050553"/>
                          <a:gd name="connsiteX5" fmla="*/ 1178310 w 1405308"/>
                          <a:gd name="connsiteY5" fmla="*/ 320308 h 1050553"/>
                          <a:gd name="connsiteX6" fmla="*/ 1338571 w 1405308"/>
                          <a:gd name="connsiteY6" fmla="*/ 449217 h 1050553"/>
                          <a:gd name="connsiteX7" fmla="*/ 1339407 w 1405308"/>
                          <a:gd name="connsiteY7" fmla="*/ 450380 h 1050553"/>
                          <a:gd name="connsiteX8" fmla="*/ 1389565 w 1405308"/>
                          <a:gd name="connsiteY8" fmla="*/ 760024 h 1050553"/>
                          <a:gd name="connsiteX9" fmla="*/ 555437 w 1405308"/>
                          <a:gd name="connsiteY9" fmla="*/ 1008311 h 1050553"/>
                          <a:gd name="connsiteX10" fmla="*/ 15743 w 1405308"/>
                          <a:gd name="connsiteY10" fmla="*/ 362958 h 1050553"/>
                          <a:gd name="connsiteX11" fmla="*/ 293175 w 1405308"/>
                          <a:gd name="connsiteY11" fmla="*/ 114101 h 1050553"/>
                          <a:gd name="connsiteX12" fmla="*/ 475717 w 1405308"/>
                          <a:gd name="connsiteY12" fmla="*/ 94459 h 1050553"/>
                          <a:gd name="connsiteX13" fmla="*/ 606620 w 1405308"/>
                          <a:gd name="connsiteY13" fmla="*/ 48634 h 1050553"/>
                          <a:gd name="connsiteX14" fmla="*/ 723872 w 1405308"/>
                          <a:gd name="connsiteY14" fmla="*/ 553 h 1050553"/>
                          <a:gd name="connsiteX0" fmla="*/ 723872 w 1405308"/>
                          <a:gd name="connsiteY0" fmla="*/ 3301 h 1053301"/>
                          <a:gd name="connsiteX1" fmla="*/ 821748 w 1405308"/>
                          <a:gd name="connsiteY1" fmla="*/ 24431 h 1053301"/>
                          <a:gd name="connsiteX2" fmla="*/ 923446 w 1405308"/>
                          <a:gd name="connsiteY2" fmla="*/ 71237 h 1053301"/>
                          <a:gd name="connsiteX3" fmla="*/ 991656 w 1405308"/>
                          <a:gd name="connsiteY3" fmla="*/ 149014 h 1053301"/>
                          <a:gd name="connsiteX4" fmla="*/ 1072405 w 1405308"/>
                          <a:gd name="connsiteY4" fmla="*/ 179134 h 1053301"/>
                          <a:gd name="connsiteX5" fmla="*/ 1178310 w 1405308"/>
                          <a:gd name="connsiteY5" fmla="*/ 323056 h 1053301"/>
                          <a:gd name="connsiteX6" fmla="*/ 1338571 w 1405308"/>
                          <a:gd name="connsiteY6" fmla="*/ 451965 h 1053301"/>
                          <a:gd name="connsiteX7" fmla="*/ 1339407 w 1405308"/>
                          <a:gd name="connsiteY7" fmla="*/ 453128 h 1053301"/>
                          <a:gd name="connsiteX8" fmla="*/ 1389565 w 1405308"/>
                          <a:gd name="connsiteY8" fmla="*/ 762772 h 1053301"/>
                          <a:gd name="connsiteX9" fmla="*/ 555437 w 1405308"/>
                          <a:gd name="connsiteY9" fmla="*/ 1011059 h 1053301"/>
                          <a:gd name="connsiteX10" fmla="*/ 15743 w 1405308"/>
                          <a:gd name="connsiteY10" fmla="*/ 365706 h 1053301"/>
                          <a:gd name="connsiteX11" fmla="*/ 293175 w 1405308"/>
                          <a:gd name="connsiteY11" fmla="*/ 116849 h 1053301"/>
                          <a:gd name="connsiteX12" fmla="*/ 475717 w 1405308"/>
                          <a:gd name="connsiteY12" fmla="*/ 97207 h 1053301"/>
                          <a:gd name="connsiteX13" fmla="*/ 606620 w 1405308"/>
                          <a:gd name="connsiteY13" fmla="*/ 51382 h 1053301"/>
                          <a:gd name="connsiteX14" fmla="*/ 723872 w 1405308"/>
                          <a:gd name="connsiteY14" fmla="*/ 3301 h 1053301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72405 w 1405308"/>
                          <a:gd name="connsiteY4" fmla="*/ 175839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84311 w 1405308"/>
                          <a:gd name="connsiteY4" fmla="*/ 209176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6 h 1050006"/>
                          <a:gd name="connsiteX1" fmla="*/ 816986 w 1405308"/>
                          <a:gd name="connsiteY1" fmla="*/ 52092 h 1050006"/>
                          <a:gd name="connsiteX2" fmla="*/ 923446 w 1405308"/>
                          <a:gd name="connsiteY2" fmla="*/ 67942 h 1050006"/>
                          <a:gd name="connsiteX3" fmla="*/ 991656 w 1405308"/>
                          <a:gd name="connsiteY3" fmla="*/ 145719 h 1050006"/>
                          <a:gd name="connsiteX4" fmla="*/ 1084311 w 1405308"/>
                          <a:gd name="connsiteY4" fmla="*/ 209176 h 1050006"/>
                          <a:gd name="connsiteX5" fmla="*/ 1178310 w 1405308"/>
                          <a:gd name="connsiteY5" fmla="*/ 319761 h 1050006"/>
                          <a:gd name="connsiteX6" fmla="*/ 1338571 w 1405308"/>
                          <a:gd name="connsiteY6" fmla="*/ 448670 h 1050006"/>
                          <a:gd name="connsiteX7" fmla="*/ 1339407 w 1405308"/>
                          <a:gd name="connsiteY7" fmla="*/ 449833 h 1050006"/>
                          <a:gd name="connsiteX8" fmla="*/ 1389565 w 1405308"/>
                          <a:gd name="connsiteY8" fmla="*/ 759477 h 1050006"/>
                          <a:gd name="connsiteX9" fmla="*/ 555437 w 1405308"/>
                          <a:gd name="connsiteY9" fmla="*/ 1007764 h 1050006"/>
                          <a:gd name="connsiteX10" fmla="*/ 15743 w 1405308"/>
                          <a:gd name="connsiteY10" fmla="*/ 362411 h 1050006"/>
                          <a:gd name="connsiteX11" fmla="*/ 293175 w 1405308"/>
                          <a:gd name="connsiteY11" fmla="*/ 113554 h 1050006"/>
                          <a:gd name="connsiteX12" fmla="*/ 475717 w 1405308"/>
                          <a:gd name="connsiteY12" fmla="*/ 93912 h 1050006"/>
                          <a:gd name="connsiteX13" fmla="*/ 606620 w 1405308"/>
                          <a:gd name="connsiteY13" fmla="*/ 48087 h 1050006"/>
                          <a:gd name="connsiteX14" fmla="*/ 723872 w 1405308"/>
                          <a:gd name="connsiteY14" fmla="*/ 6 h 1050006"/>
                          <a:gd name="connsiteX0" fmla="*/ 723872 w 1405308"/>
                          <a:gd name="connsiteY0" fmla="*/ 10 h 1050010"/>
                          <a:gd name="connsiteX1" fmla="*/ 816986 w 1405308"/>
                          <a:gd name="connsiteY1" fmla="*/ 52096 h 1050010"/>
                          <a:gd name="connsiteX2" fmla="*/ 923446 w 1405308"/>
                          <a:gd name="connsiteY2" fmla="*/ 67946 h 1050010"/>
                          <a:gd name="connsiteX3" fmla="*/ 991656 w 1405308"/>
                          <a:gd name="connsiteY3" fmla="*/ 145723 h 1050010"/>
                          <a:gd name="connsiteX4" fmla="*/ 1084311 w 1405308"/>
                          <a:gd name="connsiteY4" fmla="*/ 209180 h 1050010"/>
                          <a:gd name="connsiteX5" fmla="*/ 1178310 w 1405308"/>
                          <a:gd name="connsiteY5" fmla="*/ 319765 h 1050010"/>
                          <a:gd name="connsiteX6" fmla="*/ 1338571 w 1405308"/>
                          <a:gd name="connsiteY6" fmla="*/ 448674 h 1050010"/>
                          <a:gd name="connsiteX7" fmla="*/ 1339407 w 1405308"/>
                          <a:gd name="connsiteY7" fmla="*/ 449837 h 1050010"/>
                          <a:gd name="connsiteX8" fmla="*/ 1389565 w 1405308"/>
                          <a:gd name="connsiteY8" fmla="*/ 759481 h 1050010"/>
                          <a:gd name="connsiteX9" fmla="*/ 555437 w 1405308"/>
                          <a:gd name="connsiteY9" fmla="*/ 1007768 h 1050010"/>
                          <a:gd name="connsiteX10" fmla="*/ 15743 w 1405308"/>
                          <a:gd name="connsiteY10" fmla="*/ 362415 h 1050010"/>
                          <a:gd name="connsiteX11" fmla="*/ 293175 w 1405308"/>
                          <a:gd name="connsiteY11" fmla="*/ 113558 h 1050010"/>
                          <a:gd name="connsiteX12" fmla="*/ 449523 w 1405308"/>
                          <a:gd name="connsiteY12" fmla="*/ 98679 h 1050010"/>
                          <a:gd name="connsiteX13" fmla="*/ 606620 w 1405308"/>
                          <a:gd name="connsiteY13" fmla="*/ 48091 h 1050010"/>
                          <a:gd name="connsiteX14" fmla="*/ 723872 w 1405308"/>
                          <a:gd name="connsiteY14" fmla="*/ 10 h 1050010"/>
                          <a:gd name="connsiteX0" fmla="*/ 723872 w 1405308"/>
                          <a:gd name="connsiteY0" fmla="*/ 27 h 1050027"/>
                          <a:gd name="connsiteX1" fmla="*/ 816986 w 1405308"/>
                          <a:gd name="connsiteY1" fmla="*/ 52113 h 1050027"/>
                          <a:gd name="connsiteX2" fmla="*/ 923446 w 1405308"/>
                          <a:gd name="connsiteY2" fmla="*/ 67963 h 1050027"/>
                          <a:gd name="connsiteX3" fmla="*/ 991656 w 1405308"/>
                          <a:gd name="connsiteY3" fmla="*/ 145740 h 1050027"/>
                          <a:gd name="connsiteX4" fmla="*/ 1084311 w 1405308"/>
                          <a:gd name="connsiteY4" fmla="*/ 209197 h 1050027"/>
                          <a:gd name="connsiteX5" fmla="*/ 1178310 w 1405308"/>
                          <a:gd name="connsiteY5" fmla="*/ 319782 h 1050027"/>
                          <a:gd name="connsiteX6" fmla="*/ 1338571 w 1405308"/>
                          <a:gd name="connsiteY6" fmla="*/ 448691 h 1050027"/>
                          <a:gd name="connsiteX7" fmla="*/ 1339407 w 1405308"/>
                          <a:gd name="connsiteY7" fmla="*/ 449854 h 1050027"/>
                          <a:gd name="connsiteX8" fmla="*/ 1389565 w 1405308"/>
                          <a:gd name="connsiteY8" fmla="*/ 759498 h 1050027"/>
                          <a:gd name="connsiteX9" fmla="*/ 555437 w 1405308"/>
                          <a:gd name="connsiteY9" fmla="*/ 1007785 h 1050027"/>
                          <a:gd name="connsiteX10" fmla="*/ 15743 w 1405308"/>
                          <a:gd name="connsiteY10" fmla="*/ 362432 h 1050027"/>
                          <a:gd name="connsiteX11" fmla="*/ 293175 w 1405308"/>
                          <a:gd name="connsiteY11" fmla="*/ 113575 h 1050027"/>
                          <a:gd name="connsiteX12" fmla="*/ 449523 w 1405308"/>
                          <a:gd name="connsiteY12" fmla="*/ 98696 h 1050027"/>
                          <a:gd name="connsiteX13" fmla="*/ 568520 w 1405308"/>
                          <a:gd name="connsiteY13" fmla="*/ 45727 h 1050027"/>
                          <a:gd name="connsiteX14" fmla="*/ 723872 w 1405308"/>
                          <a:gd name="connsiteY14" fmla="*/ 27 h 1050027"/>
                          <a:gd name="connsiteX0" fmla="*/ 723872 w 1405308"/>
                          <a:gd name="connsiteY0" fmla="*/ 15 h 1050015"/>
                          <a:gd name="connsiteX1" fmla="*/ 816986 w 1405308"/>
                          <a:gd name="connsiteY1" fmla="*/ 52101 h 1050015"/>
                          <a:gd name="connsiteX2" fmla="*/ 923446 w 1405308"/>
                          <a:gd name="connsiteY2" fmla="*/ 67951 h 1050015"/>
                          <a:gd name="connsiteX3" fmla="*/ 991656 w 1405308"/>
                          <a:gd name="connsiteY3" fmla="*/ 145728 h 1050015"/>
                          <a:gd name="connsiteX4" fmla="*/ 1084311 w 1405308"/>
                          <a:gd name="connsiteY4" fmla="*/ 209185 h 1050015"/>
                          <a:gd name="connsiteX5" fmla="*/ 1178310 w 1405308"/>
                          <a:gd name="connsiteY5" fmla="*/ 319770 h 1050015"/>
                          <a:gd name="connsiteX6" fmla="*/ 1338571 w 1405308"/>
                          <a:gd name="connsiteY6" fmla="*/ 448679 h 1050015"/>
                          <a:gd name="connsiteX7" fmla="*/ 1339407 w 1405308"/>
                          <a:gd name="connsiteY7" fmla="*/ 449842 h 1050015"/>
                          <a:gd name="connsiteX8" fmla="*/ 1389565 w 1405308"/>
                          <a:gd name="connsiteY8" fmla="*/ 759486 h 1050015"/>
                          <a:gd name="connsiteX9" fmla="*/ 555437 w 1405308"/>
                          <a:gd name="connsiteY9" fmla="*/ 1007773 h 1050015"/>
                          <a:gd name="connsiteX10" fmla="*/ 15743 w 1405308"/>
                          <a:gd name="connsiteY10" fmla="*/ 362420 h 1050015"/>
                          <a:gd name="connsiteX11" fmla="*/ 293175 w 1405308"/>
                          <a:gd name="connsiteY11" fmla="*/ 113563 h 1050015"/>
                          <a:gd name="connsiteX12" fmla="*/ 449523 w 1405308"/>
                          <a:gd name="connsiteY12" fmla="*/ 98684 h 1050015"/>
                          <a:gd name="connsiteX13" fmla="*/ 568520 w 1405308"/>
                          <a:gd name="connsiteY13" fmla="*/ 45715 h 1050015"/>
                          <a:gd name="connsiteX14" fmla="*/ 723872 w 1405308"/>
                          <a:gd name="connsiteY14" fmla="*/ 15 h 1050015"/>
                          <a:gd name="connsiteX0" fmla="*/ 709584 w 1405308"/>
                          <a:gd name="connsiteY0" fmla="*/ 27 h 1050027"/>
                          <a:gd name="connsiteX1" fmla="*/ 816986 w 1405308"/>
                          <a:gd name="connsiteY1" fmla="*/ 52113 h 1050027"/>
                          <a:gd name="connsiteX2" fmla="*/ 923446 w 1405308"/>
                          <a:gd name="connsiteY2" fmla="*/ 67963 h 1050027"/>
                          <a:gd name="connsiteX3" fmla="*/ 991656 w 1405308"/>
                          <a:gd name="connsiteY3" fmla="*/ 145740 h 1050027"/>
                          <a:gd name="connsiteX4" fmla="*/ 1084311 w 1405308"/>
                          <a:gd name="connsiteY4" fmla="*/ 209197 h 1050027"/>
                          <a:gd name="connsiteX5" fmla="*/ 1178310 w 1405308"/>
                          <a:gd name="connsiteY5" fmla="*/ 319782 h 1050027"/>
                          <a:gd name="connsiteX6" fmla="*/ 1338571 w 1405308"/>
                          <a:gd name="connsiteY6" fmla="*/ 448691 h 1050027"/>
                          <a:gd name="connsiteX7" fmla="*/ 1339407 w 1405308"/>
                          <a:gd name="connsiteY7" fmla="*/ 449854 h 1050027"/>
                          <a:gd name="connsiteX8" fmla="*/ 1389565 w 1405308"/>
                          <a:gd name="connsiteY8" fmla="*/ 759498 h 1050027"/>
                          <a:gd name="connsiteX9" fmla="*/ 555437 w 1405308"/>
                          <a:gd name="connsiteY9" fmla="*/ 1007785 h 1050027"/>
                          <a:gd name="connsiteX10" fmla="*/ 15743 w 1405308"/>
                          <a:gd name="connsiteY10" fmla="*/ 362432 h 1050027"/>
                          <a:gd name="connsiteX11" fmla="*/ 293175 w 1405308"/>
                          <a:gd name="connsiteY11" fmla="*/ 113575 h 1050027"/>
                          <a:gd name="connsiteX12" fmla="*/ 449523 w 1405308"/>
                          <a:gd name="connsiteY12" fmla="*/ 98696 h 1050027"/>
                          <a:gd name="connsiteX13" fmla="*/ 568520 w 1405308"/>
                          <a:gd name="connsiteY13" fmla="*/ 45727 h 1050027"/>
                          <a:gd name="connsiteX14" fmla="*/ 709584 w 1405308"/>
                          <a:gd name="connsiteY14" fmla="*/ 27 h 105002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78310 w 1405308"/>
                          <a:gd name="connsiteY5" fmla="*/ 319772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08431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405308"/>
                          <a:gd name="connsiteY0" fmla="*/ 17 h 1050017"/>
                          <a:gd name="connsiteX1" fmla="*/ 816986 w 1405308"/>
                          <a:gd name="connsiteY1" fmla="*/ 52103 h 1050017"/>
                          <a:gd name="connsiteX2" fmla="*/ 923446 w 1405308"/>
                          <a:gd name="connsiteY2" fmla="*/ 67953 h 1050017"/>
                          <a:gd name="connsiteX3" fmla="*/ 991656 w 1405308"/>
                          <a:gd name="connsiteY3" fmla="*/ 145730 h 1050017"/>
                          <a:gd name="connsiteX4" fmla="*/ 1103361 w 1405308"/>
                          <a:gd name="connsiteY4" fmla="*/ 209187 h 1050017"/>
                          <a:gd name="connsiteX5" fmla="*/ 1197360 w 1405308"/>
                          <a:gd name="connsiteY5" fmla="*/ 322153 h 1050017"/>
                          <a:gd name="connsiteX6" fmla="*/ 1338571 w 1405308"/>
                          <a:gd name="connsiteY6" fmla="*/ 448681 h 1050017"/>
                          <a:gd name="connsiteX7" fmla="*/ 1339407 w 1405308"/>
                          <a:gd name="connsiteY7" fmla="*/ 449844 h 1050017"/>
                          <a:gd name="connsiteX8" fmla="*/ 1389565 w 1405308"/>
                          <a:gd name="connsiteY8" fmla="*/ 759488 h 1050017"/>
                          <a:gd name="connsiteX9" fmla="*/ 555437 w 1405308"/>
                          <a:gd name="connsiteY9" fmla="*/ 1007775 h 1050017"/>
                          <a:gd name="connsiteX10" fmla="*/ 15743 w 1405308"/>
                          <a:gd name="connsiteY10" fmla="*/ 362422 h 1050017"/>
                          <a:gd name="connsiteX11" fmla="*/ 293175 w 1405308"/>
                          <a:gd name="connsiteY11" fmla="*/ 113565 h 1050017"/>
                          <a:gd name="connsiteX12" fmla="*/ 449523 w 1405308"/>
                          <a:gd name="connsiteY12" fmla="*/ 98686 h 1050017"/>
                          <a:gd name="connsiteX13" fmla="*/ 568520 w 1405308"/>
                          <a:gd name="connsiteY13" fmla="*/ 45717 h 1050017"/>
                          <a:gd name="connsiteX14" fmla="*/ 709584 w 1405308"/>
                          <a:gd name="connsiteY14" fmla="*/ 17 h 1050017"/>
                          <a:gd name="connsiteX0" fmla="*/ 709584 w 1389565"/>
                          <a:gd name="connsiteY0" fmla="*/ 17 h 1050017"/>
                          <a:gd name="connsiteX1" fmla="*/ 816986 w 1389565"/>
                          <a:gd name="connsiteY1" fmla="*/ 52103 h 1050017"/>
                          <a:gd name="connsiteX2" fmla="*/ 923446 w 1389565"/>
                          <a:gd name="connsiteY2" fmla="*/ 67953 h 1050017"/>
                          <a:gd name="connsiteX3" fmla="*/ 991656 w 1389565"/>
                          <a:gd name="connsiteY3" fmla="*/ 145730 h 1050017"/>
                          <a:gd name="connsiteX4" fmla="*/ 1103361 w 1389565"/>
                          <a:gd name="connsiteY4" fmla="*/ 209187 h 1050017"/>
                          <a:gd name="connsiteX5" fmla="*/ 1197360 w 1389565"/>
                          <a:gd name="connsiteY5" fmla="*/ 322153 h 1050017"/>
                          <a:gd name="connsiteX6" fmla="*/ 1338571 w 1389565"/>
                          <a:gd name="connsiteY6" fmla="*/ 448681 h 1050017"/>
                          <a:gd name="connsiteX7" fmla="*/ 1389565 w 1389565"/>
                          <a:gd name="connsiteY7" fmla="*/ 759488 h 1050017"/>
                          <a:gd name="connsiteX8" fmla="*/ 555437 w 1389565"/>
                          <a:gd name="connsiteY8" fmla="*/ 1007775 h 1050017"/>
                          <a:gd name="connsiteX9" fmla="*/ 15743 w 1389565"/>
                          <a:gd name="connsiteY9" fmla="*/ 362422 h 1050017"/>
                          <a:gd name="connsiteX10" fmla="*/ 293175 w 1389565"/>
                          <a:gd name="connsiteY10" fmla="*/ 113565 h 1050017"/>
                          <a:gd name="connsiteX11" fmla="*/ 449523 w 1389565"/>
                          <a:gd name="connsiteY11" fmla="*/ 98686 h 1050017"/>
                          <a:gd name="connsiteX12" fmla="*/ 568520 w 1389565"/>
                          <a:gd name="connsiteY12" fmla="*/ 45717 h 1050017"/>
                          <a:gd name="connsiteX13" fmla="*/ 709584 w 1389565"/>
                          <a:gd name="connsiteY13" fmla="*/ 17 h 1050017"/>
                          <a:gd name="connsiteX0" fmla="*/ 709584 w 1389565"/>
                          <a:gd name="connsiteY0" fmla="*/ 17 h 1050017"/>
                          <a:gd name="connsiteX1" fmla="*/ 816986 w 1389565"/>
                          <a:gd name="connsiteY1" fmla="*/ 52103 h 1050017"/>
                          <a:gd name="connsiteX2" fmla="*/ 923446 w 1389565"/>
                          <a:gd name="connsiteY2" fmla="*/ 67953 h 1050017"/>
                          <a:gd name="connsiteX3" fmla="*/ 991656 w 1389565"/>
                          <a:gd name="connsiteY3" fmla="*/ 145730 h 1050017"/>
                          <a:gd name="connsiteX4" fmla="*/ 1103361 w 1389565"/>
                          <a:gd name="connsiteY4" fmla="*/ 209187 h 1050017"/>
                          <a:gd name="connsiteX5" fmla="*/ 1197360 w 1389565"/>
                          <a:gd name="connsiteY5" fmla="*/ 322153 h 1050017"/>
                          <a:gd name="connsiteX6" fmla="*/ 1338571 w 1389565"/>
                          <a:gd name="connsiteY6" fmla="*/ 448681 h 1050017"/>
                          <a:gd name="connsiteX7" fmla="*/ 1389565 w 1389565"/>
                          <a:gd name="connsiteY7" fmla="*/ 759488 h 1050017"/>
                          <a:gd name="connsiteX8" fmla="*/ 555437 w 1389565"/>
                          <a:gd name="connsiteY8" fmla="*/ 1007775 h 1050017"/>
                          <a:gd name="connsiteX9" fmla="*/ 15743 w 1389565"/>
                          <a:gd name="connsiteY9" fmla="*/ 362422 h 1050017"/>
                          <a:gd name="connsiteX10" fmla="*/ 293175 w 1389565"/>
                          <a:gd name="connsiteY10" fmla="*/ 113565 h 1050017"/>
                          <a:gd name="connsiteX11" fmla="*/ 449523 w 1389565"/>
                          <a:gd name="connsiteY11" fmla="*/ 98686 h 1050017"/>
                          <a:gd name="connsiteX12" fmla="*/ 568520 w 1389565"/>
                          <a:gd name="connsiteY12" fmla="*/ 45717 h 1050017"/>
                          <a:gd name="connsiteX13" fmla="*/ 709584 w 1389565"/>
                          <a:gd name="connsiteY13" fmla="*/ 17 h 1050017"/>
                          <a:gd name="connsiteX0" fmla="*/ 709584 w 1407122"/>
                          <a:gd name="connsiteY0" fmla="*/ 17 h 1050832"/>
                          <a:gd name="connsiteX1" fmla="*/ 816986 w 1407122"/>
                          <a:gd name="connsiteY1" fmla="*/ 52103 h 1050832"/>
                          <a:gd name="connsiteX2" fmla="*/ 923446 w 1407122"/>
                          <a:gd name="connsiteY2" fmla="*/ 67953 h 1050832"/>
                          <a:gd name="connsiteX3" fmla="*/ 991656 w 1407122"/>
                          <a:gd name="connsiteY3" fmla="*/ 145730 h 1050832"/>
                          <a:gd name="connsiteX4" fmla="*/ 1103361 w 1407122"/>
                          <a:gd name="connsiteY4" fmla="*/ 209187 h 1050832"/>
                          <a:gd name="connsiteX5" fmla="*/ 1197360 w 1407122"/>
                          <a:gd name="connsiteY5" fmla="*/ 322153 h 1050832"/>
                          <a:gd name="connsiteX6" fmla="*/ 1338571 w 1407122"/>
                          <a:gd name="connsiteY6" fmla="*/ 448681 h 1050832"/>
                          <a:gd name="connsiteX7" fmla="*/ 1389565 w 1407122"/>
                          <a:gd name="connsiteY7" fmla="*/ 759488 h 1050832"/>
                          <a:gd name="connsiteX8" fmla="*/ 555437 w 1407122"/>
                          <a:gd name="connsiteY8" fmla="*/ 1007775 h 1050832"/>
                          <a:gd name="connsiteX9" fmla="*/ 15743 w 1407122"/>
                          <a:gd name="connsiteY9" fmla="*/ 362422 h 1050832"/>
                          <a:gd name="connsiteX10" fmla="*/ 293175 w 1407122"/>
                          <a:gd name="connsiteY10" fmla="*/ 113565 h 1050832"/>
                          <a:gd name="connsiteX11" fmla="*/ 449523 w 1407122"/>
                          <a:gd name="connsiteY11" fmla="*/ 98686 h 1050832"/>
                          <a:gd name="connsiteX12" fmla="*/ 568520 w 1407122"/>
                          <a:gd name="connsiteY12" fmla="*/ 45717 h 1050832"/>
                          <a:gd name="connsiteX13" fmla="*/ 709584 w 1407122"/>
                          <a:gd name="connsiteY13" fmla="*/ 17 h 1050832"/>
                          <a:gd name="connsiteX0" fmla="*/ 709584 w 1413783"/>
                          <a:gd name="connsiteY0" fmla="*/ 17 h 1050832"/>
                          <a:gd name="connsiteX1" fmla="*/ 816986 w 1413783"/>
                          <a:gd name="connsiteY1" fmla="*/ 52103 h 1050832"/>
                          <a:gd name="connsiteX2" fmla="*/ 923446 w 1413783"/>
                          <a:gd name="connsiteY2" fmla="*/ 67953 h 1050832"/>
                          <a:gd name="connsiteX3" fmla="*/ 991656 w 1413783"/>
                          <a:gd name="connsiteY3" fmla="*/ 145730 h 1050832"/>
                          <a:gd name="connsiteX4" fmla="*/ 1103361 w 1413783"/>
                          <a:gd name="connsiteY4" fmla="*/ 209187 h 1050832"/>
                          <a:gd name="connsiteX5" fmla="*/ 1197360 w 1413783"/>
                          <a:gd name="connsiteY5" fmla="*/ 322153 h 1050832"/>
                          <a:gd name="connsiteX6" fmla="*/ 1338571 w 1413783"/>
                          <a:gd name="connsiteY6" fmla="*/ 448681 h 1050832"/>
                          <a:gd name="connsiteX7" fmla="*/ 1389565 w 1413783"/>
                          <a:gd name="connsiteY7" fmla="*/ 759488 h 1050832"/>
                          <a:gd name="connsiteX8" fmla="*/ 555437 w 1413783"/>
                          <a:gd name="connsiteY8" fmla="*/ 1007775 h 1050832"/>
                          <a:gd name="connsiteX9" fmla="*/ 15743 w 1413783"/>
                          <a:gd name="connsiteY9" fmla="*/ 362422 h 1050832"/>
                          <a:gd name="connsiteX10" fmla="*/ 293175 w 1413783"/>
                          <a:gd name="connsiteY10" fmla="*/ 113565 h 1050832"/>
                          <a:gd name="connsiteX11" fmla="*/ 449523 w 1413783"/>
                          <a:gd name="connsiteY11" fmla="*/ 98686 h 1050832"/>
                          <a:gd name="connsiteX12" fmla="*/ 568520 w 1413783"/>
                          <a:gd name="connsiteY12" fmla="*/ 45717 h 1050832"/>
                          <a:gd name="connsiteX13" fmla="*/ 709584 w 1413783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9584 w 1405416"/>
                          <a:gd name="connsiteY0" fmla="*/ 17 h 1050832"/>
                          <a:gd name="connsiteX1" fmla="*/ 816986 w 1405416"/>
                          <a:gd name="connsiteY1" fmla="*/ 52103 h 1050832"/>
                          <a:gd name="connsiteX2" fmla="*/ 923446 w 1405416"/>
                          <a:gd name="connsiteY2" fmla="*/ 67953 h 1050832"/>
                          <a:gd name="connsiteX3" fmla="*/ 991656 w 1405416"/>
                          <a:gd name="connsiteY3" fmla="*/ 145730 h 1050832"/>
                          <a:gd name="connsiteX4" fmla="*/ 1103361 w 1405416"/>
                          <a:gd name="connsiteY4" fmla="*/ 209187 h 1050832"/>
                          <a:gd name="connsiteX5" fmla="*/ 1197360 w 1405416"/>
                          <a:gd name="connsiteY5" fmla="*/ 322153 h 1050832"/>
                          <a:gd name="connsiteX6" fmla="*/ 1338571 w 1405416"/>
                          <a:gd name="connsiteY6" fmla="*/ 448681 h 1050832"/>
                          <a:gd name="connsiteX7" fmla="*/ 1389565 w 1405416"/>
                          <a:gd name="connsiteY7" fmla="*/ 759488 h 1050832"/>
                          <a:gd name="connsiteX8" fmla="*/ 555437 w 1405416"/>
                          <a:gd name="connsiteY8" fmla="*/ 1007775 h 1050832"/>
                          <a:gd name="connsiteX9" fmla="*/ 15743 w 1405416"/>
                          <a:gd name="connsiteY9" fmla="*/ 362422 h 1050832"/>
                          <a:gd name="connsiteX10" fmla="*/ 293175 w 1405416"/>
                          <a:gd name="connsiteY10" fmla="*/ 113565 h 1050832"/>
                          <a:gd name="connsiteX11" fmla="*/ 449523 w 1405416"/>
                          <a:gd name="connsiteY11" fmla="*/ 98686 h 1050832"/>
                          <a:gd name="connsiteX12" fmla="*/ 568520 w 1405416"/>
                          <a:gd name="connsiteY12" fmla="*/ 45717 h 1050832"/>
                          <a:gd name="connsiteX13" fmla="*/ 709584 w 1405416"/>
                          <a:gd name="connsiteY13" fmla="*/ 17 h 1050832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3446 w 1405416"/>
                          <a:gd name="connsiteY2" fmla="*/ 48942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13921 w 1405416"/>
                          <a:gd name="connsiteY2" fmla="*/ 53705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8209 w 1405416"/>
                          <a:gd name="connsiteY2" fmla="*/ 51323 h 1031821"/>
                          <a:gd name="connsiteX3" fmla="*/ 991656 w 1405416"/>
                          <a:gd name="connsiteY3" fmla="*/ 126719 h 1031821"/>
                          <a:gd name="connsiteX4" fmla="*/ 1103361 w 1405416"/>
                          <a:gd name="connsiteY4" fmla="*/ 190176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56 h 1031821"/>
                          <a:gd name="connsiteX1" fmla="*/ 816986 w 1405416"/>
                          <a:gd name="connsiteY1" fmla="*/ 33092 h 1031821"/>
                          <a:gd name="connsiteX2" fmla="*/ 928209 w 1405416"/>
                          <a:gd name="connsiteY2" fmla="*/ 51323 h 1031821"/>
                          <a:gd name="connsiteX3" fmla="*/ 991656 w 1405416"/>
                          <a:gd name="connsiteY3" fmla="*/ 126719 h 1031821"/>
                          <a:gd name="connsiteX4" fmla="*/ 1110504 w 1405416"/>
                          <a:gd name="connsiteY4" fmla="*/ 185413 h 1031821"/>
                          <a:gd name="connsiteX5" fmla="*/ 1197360 w 1405416"/>
                          <a:gd name="connsiteY5" fmla="*/ 303142 h 1031821"/>
                          <a:gd name="connsiteX6" fmla="*/ 1338571 w 1405416"/>
                          <a:gd name="connsiteY6" fmla="*/ 429670 h 1031821"/>
                          <a:gd name="connsiteX7" fmla="*/ 1389565 w 1405416"/>
                          <a:gd name="connsiteY7" fmla="*/ 740477 h 1031821"/>
                          <a:gd name="connsiteX8" fmla="*/ 555437 w 1405416"/>
                          <a:gd name="connsiteY8" fmla="*/ 988764 h 1031821"/>
                          <a:gd name="connsiteX9" fmla="*/ 15743 w 1405416"/>
                          <a:gd name="connsiteY9" fmla="*/ 343411 h 1031821"/>
                          <a:gd name="connsiteX10" fmla="*/ 293175 w 1405416"/>
                          <a:gd name="connsiteY10" fmla="*/ 94554 h 1031821"/>
                          <a:gd name="connsiteX11" fmla="*/ 449523 w 1405416"/>
                          <a:gd name="connsiteY11" fmla="*/ 79675 h 1031821"/>
                          <a:gd name="connsiteX12" fmla="*/ 568520 w 1405416"/>
                          <a:gd name="connsiteY12" fmla="*/ 26706 h 1031821"/>
                          <a:gd name="connsiteX13" fmla="*/ 702440 w 1405416"/>
                          <a:gd name="connsiteY13" fmla="*/ 56 h 1031821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68520 w 1405416"/>
                          <a:gd name="connsiteY12" fmla="*/ 26669 h 1031784"/>
                          <a:gd name="connsiteX13" fmla="*/ 702440 w 1405416"/>
                          <a:gd name="connsiteY13" fmla="*/ 19 h 1031784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82808 w 1405416"/>
                          <a:gd name="connsiteY12" fmla="*/ 26669 h 1031784"/>
                          <a:gd name="connsiteX13" fmla="*/ 702440 w 1405416"/>
                          <a:gd name="connsiteY13" fmla="*/ 19 h 1031784"/>
                          <a:gd name="connsiteX0" fmla="*/ 702440 w 1405416"/>
                          <a:gd name="connsiteY0" fmla="*/ 19 h 1031784"/>
                          <a:gd name="connsiteX1" fmla="*/ 816986 w 1405416"/>
                          <a:gd name="connsiteY1" fmla="*/ 33055 h 1031784"/>
                          <a:gd name="connsiteX2" fmla="*/ 928209 w 1405416"/>
                          <a:gd name="connsiteY2" fmla="*/ 51286 h 1031784"/>
                          <a:gd name="connsiteX3" fmla="*/ 991656 w 1405416"/>
                          <a:gd name="connsiteY3" fmla="*/ 126682 h 1031784"/>
                          <a:gd name="connsiteX4" fmla="*/ 1110504 w 1405416"/>
                          <a:gd name="connsiteY4" fmla="*/ 185376 h 1031784"/>
                          <a:gd name="connsiteX5" fmla="*/ 1197360 w 1405416"/>
                          <a:gd name="connsiteY5" fmla="*/ 303105 h 1031784"/>
                          <a:gd name="connsiteX6" fmla="*/ 1338571 w 1405416"/>
                          <a:gd name="connsiteY6" fmla="*/ 429633 h 1031784"/>
                          <a:gd name="connsiteX7" fmla="*/ 1389565 w 1405416"/>
                          <a:gd name="connsiteY7" fmla="*/ 740440 h 1031784"/>
                          <a:gd name="connsiteX8" fmla="*/ 555437 w 1405416"/>
                          <a:gd name="connsiteY8" fmla="*/ 988727 h 1031784"/>
                          <a:gd name="connsiteX9" fmla="*/ 15743 w 1405416"/>
                          <a:gd name="connsiteY9" fmla="*/ 343374 h 1031784"/>
                          <a:gd name="connsiteX10" fmla="*/ 293175 w 1405416"/>
                          <a:gd name="connsiteY10" fmla="*/ 94517 h 1031784"/>
                          <a:gd name="connsiteX11" fmla="*/ 449523 w 1405416"/>
                          <a:gd name="connsiteY11" fmla="*/ 79638 h 1031784"/>
                          <a:gd name="connsiteX12" fmla="*/ 582808 w 1405416"/>
                          <a:gd name="connsiteY12" fmla="*/ 26669 h 1031784"/>
                          <a:gd name="connsiteX13" fmla="*/ 702440 w 1405416"/>
                          <a:gd name="connsiteY13" fmla="*/ 19 h 10317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405416" h="1031784">
                            <a:moveTo>
                              <a:pt x="702440" y="19"/>
                            </a:moveTo>
                            <a:cubicBezTo>
                              <a:pt x="741470" y="1083"/>
                              <a:pt x="780548" y="5064"/>
                              <a:pt x="816986" y="33055"/>
                            </a:cubicBezTo>
                            <a:cubicBezTo>
                              <a:pt x="867711" y="25328"/>
                              <a:pt x="899097" y="35682"/>
                              <a:pt x="928209" y="51286"/>
                            </a:cubicBezTo>
                            <a:cubicBezTo>
                              <a:pt x="957321" y="66890"/>
                              <a:pt x="961274" y="104334"/>
                              <a:pt x="991656" y="126682"/>
                            </a:cubicBezTo>
                            <a:cubicBezTo>
                              <a:pt x="1022039" y="149030"/>
                              <a:pt x="1076220" y="155972"/>
                              <a:pt x="1110504" y="185376"/>
                            </a:cubicBezTo>
                            <a:cubicBezTo>
                              <a:pt x="1144788" y="214780"/>
                              <a:pt x="1159349" y="262396"/>
                              <a:pt x="1197360" y="303105"/>
                            </a:cubicBezTo>
                            <a:cubicBezTo>
                              <a:pt x="1235371" y="343814"/>
                              <a:pt x="1290617" y="409375"/>
                              <a:pt x="1338571" y="429633"/>
                            </a:cubicBezTo>
                            <a:cubicBezTo>
                              <a:pt x="1386525" y="449891"/>
                              <a:pt x="1429717" y="579688"/>
                              <a:pt x="1389565" y="740440"/>
                            </a:cubicBezTo>
                            <a:cubicBezTo>
                              <a:pt x="1326602" y="992517"/>
                              <a:pt x="934808" y="1098373"/>
                              <a:pt x="555437" y="988727"/>
                            </a:cubicBezTo>
                            <a:cubicBezTo>
                              <a:pt x="176066" y="879080"/>
                              <a:pt x="-65562" y="590145"/>
                              <a:pt x="15743" y="343374"/>
                            </a:cubicBezTo>
                            <a:cubicBezTo>
                              <a:pt x="53855" y="227699"/>
                              <a:pt x="156159" y="141822"/>
                              <a:pt x="293175" y="94517"/>
                            </a:cubicBezTo>
                            <a:cubicBezTo>
                              <a:pt x="345291" y="68125"/>
                              <a:pt x="401251" y="90946"/>
                              <a:pt x="449523" y="79638"/>
                            </a:cubicBezTo>
                            <a:cubicBezTo>
                              <a:pt x="497795" y="68330"/>
                              <a:pt x="528748" y="8983"/>
                              <a:pt x="582808" y="26669"/>
                            </a:cubicBezTo>
                            <a:cubicBezTo>
                              <a:pt x="636868" y="44355"/>
                              <a:pt x="663410" y="-1045"/>
                              <a:pt x="702440" y="19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FFC000">
                              <a:lumMod val="20000"/>
                              <a:lumOff val="80000"/>
                            </a:srgbClr>
                          </a:gs>
                          <a:gs pos="60000">
                            <a:srgbClr val="FFC000">
                              <a:lumMod val="60000"/>
                              <a:lumOff val="40000"/>
                            </a:srgbClr>
                          </a:gs>
                          <a:gs pos="100000">
                            <a:srgbClr val="FFC000">
                              <a:lumMod val="75000"/>
                            </a:srgbClr>
                          </a:gs>
                        </a:gsLst>
                        <a:lin ang="5400000" scaled="1"/>
                      </a:gradFill>
                      <a:ln w="1905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1" name="フリーフォーム: 図形 140">
                        <a:extLst>
                          <a:ext uri="{FF2B5EF4-FFF2-40B4-BE49-F238E27FC236}">
                            <a16:creationId xmlns:a16="http://schemas.microsoft.com/office/drawing/2014/main" id="{DCF46925-05E5-4388-B9DD-338739B809A5}"/>
                          </a:ext>
                        </a:extLst>
                      </p:cNvPr>
                      <p:cNvSpPr/>
                      <p:nvPr/>
                    </p:nvSpPr>
                    <p:spPr>
                      <a:xfrm rot="12658500">
                        <a:off x="1919423" y="2570867"/>
                        <a:ext cx="76285" cy="922201"/>
                      </a:xfrm>
                      <a:custGeom>
                        <a:avLst/>
                        <a:gdLst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78482 w 188540"/>
                          <a:gd name="connsiteY3" fmla="*/ 524598 h 1050214"/>
                          <a:gd name="connsiteX4" fmla="*/ 114666 w 188540"/>
                          <a:gd name="connsiteY4" fmla="*/ 423780 h 1050214"/>
                          <a:gd name="connsiteX5" fmla="*/ 130092 w 188540"/>
                          <a:gd name="connsiteY5" fmla="*/ 271825 h 1050214"/>
                          <a:gd name="connsiteX6" fmla="*/ 71644 w 188540"/>
                          <a:gd name="connsiteY6" fmla="*/ 0 h 1050214"/>
                          <a:gd name="connsiteX7" fmla="*/ 188540 w 188540"/>
                          <a:gd name="connsiteY7" fmla="*/ 271825 h 1050214"/>
                          <a:gd name="connsiteX8" fmla="*/ 117145 w 188540"/>
                          <a:gd name="connsiteY8" fmla="*/ 522289 h 1050214"/>
                          <a:gd name="connsiteX9" fmla="*/ 110058 w 188540"/>
                          <a:gd name="connsiteY9" fmla="*/ 525616 h 1050214"/>
                          <a:gd name="connsiteX10" fmla="*/ 73874 w 188540"/>
                          <a:gd name="connsiteY10" fmla="*/ 626434 h 1050214"/>
                          <a:gd name="connsiteX11" fmla="*/ 58448 w 188540"/>
                          <a:gd name="connsiteY11" fmla="*/ 778389 h 1050214"/>
                          <a:gd name="connsiteX12" fmla="*/ 116896 w 188540"/>
                          <a:gd name="connsiteY12" fmla="*/ 1050214 h 1050214"/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114666 w 188540"/>
                          <a:gd name="connsiteY3" fmla="*/ 423780 h 1050214"/>
                          <a:gd name="connsiteX4" fmla="*/ 130092 w 188540"/>
                          <a:gd name="connsiteY4" fmla="*/ 271825 h 1050214"/>
                          <a:gd name="connsiteX5" fmla="*/ 71644 w 188540"/>
                          <a:gd name="connsiteY5" fmla="*/ 0 h 1050214"/>
                          <a:gd name="connsiteX6" fmla="*/ 188540 w 188540"/>
                          <a:gd name="connsiteY6" fmla="*/ 271825 h 1050214"/>
                          <a:gd name="connsiteX7" fmla="*/ 117145 w 188540"/>
                          <a:gd name="connsiteY7" fmla="*/ 522289 h 1050214"/>
                          <a:gd name="connsiteX8" fmla="*/ 110058 w 188540"/>
                          <a:gd name="connsiteY8" fmla="*/ 525616 h 1050214"/>
                          <a:gd name="connsiteX9" fmla="*/ 73874 w 188540"/>
                          <a:gd name="connsiteY9" fmla="*/ 626434 h 1050214"/>
                          <a:gd name="connsiteX10" fmla="*/ 58448 w 188540"/>
                          <a:gd name="connsiteY10" fmla="*/ 778389 h 1050214"/>
                          <a:gd name="connsiteX11" fmla="*/ 116896 w 188540"/>
                          <a:gd name="connsiteY11" fmla="*/ 1050214 h 1050214"/>
                          <a:gd name="connsiteX0" fmla="*/ 116896 w 188540"/>
                          <a:gd name="connsiteY0" fmla="*/ 1050214 h 1050214"/>
                          <a:gd name="connsiteX1" fmla="*/ 0 w 188540"/>
                          <a:gd name="connsiteY1" fmla="*/ 778389 h 1050214"/>
                          <a:gd name="connsiteX2" fmla="*/ 71395 w 188540"/>
                          <a:gd name="connsiteY2" fmla="*/ 527925 h 1050214"/>
                          <a:gd name="connsiteX3" fmla="*/ 114666 w 188540"/>
                          <a:gd name="connsiteY3" fmla="*/ 423780 h 1050214"/>
                          <a:gd name="connsiteX4" fmla="*/ 130092 w 188540"/>
                          <a:gd name="connsiteY4" fmla="*/ 271825 h 1050214"/>
                          <a:gd name="connsiteX5" fmla="*/ 71644 w 188540"/>
                          <a:gd name="connsiteY5" fmla="*/ 0 h 1050214"/>
                          <a:gd name="connsiteX6" fmla="*/ 188540 w 188540"/>
                          <a:gd name="connsiteY6" fmla="*/ 271825 h 1050214"/>
                          <a:gd name="connsiteX7" fmla="*/ 117145 w 188540"/>
                          <a:gd name="connsiteY7" fmla="*/ 522289 h 1050214"/>
                          <a:gd name="connsiteX8" fmla="*/ 73874 w 188540"/>
                          <a:gd name="connsiteY8" fmla="*/ 626434 h 1050214"/>
                          <a:gd name="connsiteX9" fmla="*/ 58448 w 188540"/>
                          <a:gd name="connsiteY9" fmla="*/ 778389 h 1050214"/>
                          <a:gd name="connsiteX10" fmla="*/ 116896 w 188540"/>
                          <a:gd name="connsiteY10" fmla="*/ 1050214 h 1050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88540" h="1050214">
                            <a:moveTo>
                              <a:pt x="116896" y="1050214"/>
                            </a:moveTo>
                            <a:cubicBezTo>
                              <a:pt x="52336" y="1050214"/>
                              <a:pt x="0" y="928514"/>
                              <a:pt x="0" y="778389"/>
                            </a:cubicBezTo>
                            <a:cubicBezTo>
                              <a:pt x="0" y="665795"/>
                              <a:pt x="29439" y="569191"/>
                              <a:pt x="71395" y="527925"/>
                            </a:cubicBezTo>
                            <a:lnTo>
                              <a:pt x="114666" y="423780"/>
                            </a:lnTo>
                            <a:cubicBezTo>
                              <a:pt x="124679" y="377213"/>
                              <a:pt x="130092" y="325299"/>
                              <a:pt x="130092" y="271825"/>
                            </a:cubicBezTo>
                            <a:cubicBezTo>
                              <a:pt x="130092" y="164876"/>
                              <a:pt x="108438" y="64169"/>
                              <a:pt x="71644" y="0"/>
                            </a:cubicBezTo>
                            <a:cubicBezTo>
                              <a:pt x="136204" y="0"/>
                              <a:pt x="188540" y="121700"/>
                              <a:pt x="188540" y="271825"/>
                            </a:cubicBezTo>
                            <a:cubicBezTo>
                              <a:pt x="188540" y="384419"/>
                              <a:pt x="159101" y="481023"/>
                              <a:pt x="117145" y="522289"/>
                            </a:cubicBezTo>
                            <a:lnTo>
                              <a:pt x="73874" y="626434"/>
                            </a:lnTo>
                            <a:cubicBezTo>
                              <a:pt x="63862" y="673001"/>
                              <a:pt x="58448" y="724915"/>
                              <a:pt x="58448" y="778389"/>
                            </a:cubicBezTo>
                            <a:cubicBezTo>
                              <a:pt x="58448" y="885338"/>
                              <a:pt x="80102" y="986045"/>
                              <a:pt x="116896" y="1050214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2" name="フリーフォーム: 図形 141">
                        <a:extLst>
                          <a:ext uri="{FF2B5EF4-FFF2-40B4-BE49-F238E27FC236}">
                            <a16:creationId xmlns:a16="http://schemas.microsoft.com/office/drawing/2014/main" id="{7412D541-1394-4806-9D91-140871E9EE88}"/>
                          </a:ext>
                        </a:extLst>
                      </p:cNvPr>
                      <p:cNvSpPr/>
                      <p:nvPr/>
                    </p:nvSpPr>
                    <p:spPr>
                      <a:xfrm rot="12933681">
                        <a:off x="1662240" y="2673171"/>
                        <a:ext cx="75034" cy="532548"/>
                      </a:xfrm>
                      <a:custGeom>
                        <a:avLst/>
                        <a:gdLst>
                          <a:gd name="connsiteX0" fmla="*/ 24209 w 75034"/>
                          <a:gd name="connsiteY0" fmla="*/ 721267 h 721267"/>
                          <a:gd name="connsiteX1" fmla="*/ 17408 w 75034"/>
                          <a:gd name="connsiteY1" fmla="*/ 704898 h 721267"/>
                          <a:gd name="connsiteX2" fmla="*/ 0 w 75034"/>
                          <a:gd name="connsiteY2" fmla="*/ 554865 h 721267"/>
                          <a:gd name="connsiteX3" fmla="*/ 36300 w 75034"/>
                          <a:gd name="connsiteY3" fmla="*/ 359360 h 721267"/>
                          <a:gd name="connsiteX4" fmla="*/ 58300 w 75034"/>
                          <a:gd name="connsiteY4" fmla="*/ 278068 h 721267"/>
                          <a:gd name="connsiteX5" fmla="*/ 66143 w 75034"/>
                          <a:gd name="connsiteY5" fmla="*/ 159456 h 721267"/>
                          <a:gd name="connsiteX6" fmla="*/ 58300 w 75034"/>
                          <a:gd name="connsiteY6" fmla="*/ 40844 h 721267"/>
                          <a:gd name="connsiteX7" fmla="*/ 50825 w 75034"/>
                          <a:gd name="connsiteY7" fmla="*/ 0 h 721267"/>
                          <a:gd name="connsiteX8" fmla="*/ 57626 w 75034"/>
                          <a:gd name="connsiteY8" fmla="*/ 16369 h 721267"/>
                          <a:gd name="connsiteX9" fmla="*/ 75034 w 75034"/>
                          <a:gd name="connsiteY9" fmla="*/ 166402 h 721267"/>
                          <a:gd name="connsiteX10" fmla="*/ 38734 w 75034"/>
                          <a:gd name="connsiteY10" fmla="*/ 361907 h 721267"/>
                          <a:gd name="connsiteX11" fmla="*/ 16734 w 75034"/>
                          <a:gd name="connsiteY11" fmla="*/ 443199 h 721267"/>
                          <a:gd name="connsiteX12" fmla="*/ 8891 w 75034"/>
                          <a:gd name="connsiteY12" fmla="*/ 561811 h 721267"/>
                          <a:gd name="connsiteX13" fmla="*/ 16734 w 75034"/>
                          <a:gd name="connsiteY13" fmla="*/ 680423 h 721267"/>
                          <a:gd name="connsiteX14" fmla="*/ 24209 w 75034"/>
                          <a:gd name="connsiteY14" fmla="*/ 721267 h 7212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75034" h="721267">
                            <a:moveTo>
                              <a:pt x="24209" y="721267"/>
                            </a:moveTo>
                            <a:lnTo>
                              <a:pt x="17408" y="704898"/>
                            </a:lnTo>
                            <a:cubicBezTo>
                              <a:pt x="6653" y="666501"/>
                              <a:pt x="0" y="613457"/>
                              <a:pt x="0" y="554865"/>
                            </a:cubicBezTo>
                            <a:cubicBezTo>
                              <a:pt x="0" y="466978"/>
                              <a:pt x="14967" y="391571"/>
                              <a:pt x="36300" y="359360"/>
                            </a:cubicBezTo>
                            <a:lnTo>
                              <a:pt x="58300" y="278068"/>
                            </a:lnTo>
                            <a:cubicBezTo>
                              <a:pt x="63391" y="241719"/>
                              <a:pt x="66143" y="201196"/>
                              <a:pt x="66143" y="159456"/>
                            </a:cubicBezTo>
                            <a:cubicBezTo>
                              <a:pt x="66143" y="117715"/>
                              <a:pt x="63391" y="77192"/>
                              <a:pt x="58300" y="40844"/>
                            </a:cubicBezTo>
                            <a:lnTo>
                              <a:pt x="50825" y="0"/>
                            </a:lnTo>
                            <a:lnTo>
                              <a:pt x="57626" y="16369"/>
                            </a:lnTo>
                            <a:cubicBezTo>
                              <a:pt x="68381" y="54766"/>
                              <a:pt x="75034" y="107810"/>
                              <a:pt x="75034" y="166402"/>
                            </a:cubicBezTo>
                            <a:cubicBezTo>
                              <a:pt x="75034" y="254289"/>
                              <a:pt x="60066" y="329696"/>
                              <a:pt x="38734" y="361907"/>
                            </a:cubicBezTo>
                            <a:lnTo>
                              <a:pt x="16734" y="443199"/>
                            </a:lnTo>
                            <a:cubicBezTo>
                              <a:pt x="11644" y="479548"/>
                              <a:pt x="8891" y="520070"/>
                              <a:pt x="8891" y="561811"/>
                            </a:cubicBezTo>
                            <a:cubicBezTo>
                              <a:pt x="8891" y="603551"/>
                              <a:pt x="11643" y="644074"/>
                              <a:pt x="16734" y="680423"/>
                            </a:cubicBezTo>
                            <a:lnTo>
                              <a:pt x="24209" y="721267"/>
                            </a:ln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3" name="フリーフォーム: 図形 142">
                        <a:extLst>
                          <a:ext uri="{FF2B5EF4-FFF2-40B4-BE49-F238E27FC236}">
                            <a16:creationId xmlns:a16="http://schemas.microsoft.com/office/drawing/2014/main" id="{E498DAB7-B1C5-4B49-9C29-998174F8897B}"/>
                          </a:ext>
                        </a:extLst>
                      </p:cNvPr>
                      <p:cNvSpPr/>
                      <p:nvPr/>
                    </p:nvSpPr>
                    <p:spPr>
                      <a:xfrm rot="11132024">
                        <a:off x="2223871" y="2664084"/>
                        <a:ext cx="84036" cy="915198"/>
                      </a:xfrm>
                      <a:custGeom>
                        <a:avLst/>
                        <a:gdLst>
                          <a:gd name="connsiteX0" fmla="*/ 59434 w 86969"/>
                          <a:gd name="connsiteY0" fmla="*/ 819767 h 819767"/>
                          <a:gd name="connsiteX1" fmla="*/ 0 w 86969"/>
                          <a:gd name="connsiteY1" fmla="*/ 607588 h 819767"/>
                          <a:gd name="connsiteX2" fmla="*/ 36300 w 86969"/>
                          <a:gd name="connsiteY2" fmla="*/ 412083 h 819767"/>
                          <a:gd name="connsiteX3" fmla="*/ 58300 w 86969"/>
                          <a:gd name="connsiteY3" fmla="*/ 330791 h 819767"/>
                          <a:gd name="connsiteX4" fmla="*/ 66143 w 86969"/>
                          <a:gd name="connsiteY4" fmla="*/ 212179 h 819767"/>
                          <a:gd name="connsiteX5" fmla="*/ 36426 w 86969"/>
                          <a:gd name="connsiteY5" fmla="*/ 0 h 819767"/>
                          <a:gd name="connsiteX6" fmla="*/ 59560 w 86969"/>
                          <a:gd name="connsiteY6" fmla="*/ 16675 h 819767"/>
                          <a:gd name="connsiteX7" fmla="*/ 71651 w 86969"/>
                          <a:gd name="connsiteY7" fmla="*/ 45777 h 819767"/>
                          <a:gd name="connsiteX8" fmla="*/ 79126 w 86969"/>
                          <a:gd name="connsiteY8" fmla="*/ 86621 h 819767"/>
                          <a:gd name="connsiteX9" fmla="*/ 86969 w 86969"/>
                          <a:gd name="connsiteY9" fmla="*/ 205233 h 819767"/>
                          <a:gd name="connsiteX10" fmla="*/ 79126 w 86969"/>
                          <a:gd name="connsiteY10" fmla="*/ 323845 h 819767"/>
                          <a:gd name="connsiteX11" fmla="*/ 57126 w 86969"/>
                          <a:gd name="connsiteY11" fmla="*/ 405137 h 819767"/>
                          <a:gd name="connsiteX12" fmla="*/ 20826 w 86969"/>
                          <a:gd name="connsiteY12" fmla="*/ 600642 h 819767"/>
                          <a:gd name="connsiteX13" fmla="*/ 38234 w 86969"/>
                          <a:gd name="connsiteY13" fmla="*/ 750675 h 819767"/>
                          <a:gd name="connsiteX14" fmla="*/ 45035 w 86969"/>
                          <a:gd name="connsiteY14" fmla="*/ 767044 h 819767"/>
                          <a:gd name="connsiteX15" fmla="*/ 46898 w 86969"/>
                          <a:gd name="connsiteY15" fmla="*/ 777223 h 819767"/>
                          <a:gd name="connsiteX16" fmla="*/ 59434 w 86969"/>
                          <a:gd name="connsiteY16" fmla="*/ 819767 h 819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6969" h="819767">
                            <a:moveTo>
                              <a:pt x="59434" y="819767"/>
                            </a:moveTo>
                            <a:cubicBezTo>
                              <a:pt x="26610" y="819766"/>
                              <a:pt x="0" y="724771"/>
                              <a:pt x="0" y="607588"/>
                            </a:cubicBezTo>
                            <a:cubicBezTo>
                              <a:pt x="0" y="519701"/>
                              <a:pt x="14967" y="444294"/>
                              <a:pt x="36300" y="412083"/>
                            </a:cubicBezTo>
                            <a:lnTo>
                              <a:pt x="58300" y="330791"/>
                            </a:lnTo>
                            <a:cubicBezTo>
                              <a:pt x="63391" y="294442"/>
                              <a:pt x="66143" y="253919"/>
                              <a:pt x="66143" y="212179"/>
                            </a:cubicBezTo>
                            <a:cubicBezTo>
                              <a:pt x="66143" y="128697"/>
                              <a:pt x="55133" y="50088"/>
                              <a:pt x="36426" y="0"/>
                            </a:cubicBezTo>
                            <a:cubicBezTo>
                              <a:pt x="44632" y="0"/>
                              <a:pt x="52450" y="5937"/>
                              <a:pt x="59560" y="16675"/>
                            </a:cubicBezTo>
                            <a:lnTo>
                              <a:pt x="71651" y="45777"/>
                            </a:lnTo>
                            <a:lnTo>
                              <a:pt x="79126" y="86621"/>
                            </a:lnTo>
                            <a:cubicBezTo>
                              <a:pt x="84217" y="122969"/>
                              <a:pt x="86969" y="163492"/>
                              <a:pt x="86969" y="205233"/>
                            </a:cubicBezTo>
                            <a:cubicBezTo>
                              <a:pt x="86969" y="246973"/>
                              <a:pt x="84217" y="287496"/>
                              <a:pt x="79126" y="323845"/>
                            </a:cubicBezTo>
                            <a:lnTo>
                              <a:pt x="57126" y="405137"/>
                            </a:lnTo>
                            <a:cubicBezTo>
                              <a:pt x="35793" y="437348"/>
                              <a:pt x="20826" y="512755"/>
                              <a:pt x="20826" y="600642"/>
                            </a:cubicBezTo>
                            <a:cubicBezTo>
                              <a:pt x="20826" y="659234"/>
                              <a:pt x="27479" y="712278"/>
                              <a:pt x="38234" y="750675"/>
                            </a:cubicBezTo>
                            <a:lnTo>
                              <a:pt x="45035" y="767044"/>
                            </a:lnTo>
                            <a:lnTo>
                              <a:pt x="46898" y="777223"/>
                            </a:lnTo>
                            <a:cubicBezTo>
                              <a:pt x="50561" y="792940"/>
                              <a:pt x="54757" y="807245"/>
                              <a:pt x="59434" y="819767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4" name="フリーフォーム: 図形 143">
                        <a:extLst>
                          <a:ext uri="{FF2B5EF4-FFF2-40B4-BE49-F238E27FC236}">
                            <a16:creationId xmlns:a16="http://schemas.microsoft.com/office/drawing/2014/main" id="{F8CF3AA5-42E0-43AF-837F-F0AE2D22F1EE}"/>
                          </a:ext>
                        </a:extLst>
                      </p:cNvPr>
                      <p:cNvSpPr/>
                      <p:nvPr/>
                    </p:nvSpPr>
                    <p:spPr>
                      <a:xfrm rot="9624501" flipH="1">
                        <a:off x="2545697" y="2749335"/>
                        <a:ext cx="84340" cy="721456"/>
                      </a:xfrm>
                      <a:custGeom>
                        <a:avLst/>
                        <a:gdLst>
                          <a:gd name="connsiteX0" fmla="*/ 59434 w 86969"/>
                          <a:gd name="connsiteY0" fmla="*/ 819767 h 819767"/>
                          <a:gd name="connsiteX1" fmla="*/ 0 w 86969"/>
                          <a:gd name="connsiteY1" fmla="*/ 607588 h 819767"/>
                          <a:gd name="connsiteX2" fmla="*/ 36300 w 86969"/>
                          <a:gd name="connsiteY2" fmla="*/ 412083 h 819767"/>
                          <a:gd name="connsiteX3" fmla="*/ 58300 w 86969"/>
                          <a:gd name="connsiteY3" fmla="*/ 330791 h 819767"/>
                          <a:gd name="connsiteX4" fmla="*/ 66143 w 86969"/>
                          <a:gd name="connsiteY4" fmla="*/ 212179 h 819767"/>
                          <a:gd name="connsiteX5" fmla="*/ 36426 w 86969"/>
                          <a:gd name="connsiteY5" fmla="*/ 0 h 819767"/>
                          <a:gd name="connsiteX6" fmla="*/ 59560 w 86969"/>
                          <a:gd name="connsiteY6" fmla="*/ 16675 h 819767"/>
                          <a:gd name="connsiteX7" fmla="*/ 71651 w 86969"/>
                          <a:gd name="connsiteY7" fmla="*/ 45777 h 819767"/>
                          <a:gd name="connsiteX8" fmla="*/ 79126 w 86969"/>
                          <a:gd name="connsiteY8" fmla="*/ 86621 h 819767"/>
                          <a:gd name="connsiteX9" fmla="*/ 86969 w 86969"/>
                          <a:gd name="connsiteY9" fmla="*/ 205233 h 819767"/>
                          <a:gd name="connsiteX10" fmla="*/ 79126 w 86969"/>
                          <a:gd name="connsiteY10" fmla="*/ 323845 h 819767"/>
                          <a:gd name="connsiteX11" fmla="*/ 57126 w 86969"/>
                          <a:gd name="connsiteY11" fmla="*/ 405137 h 819767"/>
                          <a:gd name="connsiteX12" fmla="*/ 20826 w 86969"/>
                          <a:gd name="connsiteY12" fmla="*/ 600642 h 819767"/>
                          <a:gd name="connsiteX13" fmla="*/ 38234 w 86969"/>
                          <a:gd name="connsiteY13" fmla="*/ 750675 h 819767"/>
                          <a:gd name="connsiteX14" fmla="*/ 45035 w 86969"/>
                          <a:gd name="connsiteY14" fmla="*/ 767044 h 819767"/>
                          <a:gd name="connsiteX15" fmla="*/ 46898 w 86969"/>
                          <a:gd name="connsiteY15" fmla="*/ 777223 h 819767"/>
                          <a:gd name="connsiteX16" fmla="*/ 59434 w 86969"/>
                          <a:gd name="connsiteY16" fmla="*/ 819767 h 819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6969" h="819767">
                            <a:moveTo>
                              <a:pt x="59434" y="819767"/>
                            </a:moveTo>
                            <a:cubicBezTo>
                              <a:pt x="26610" y="819766"/>
                              <a:pt x="0" y="724771"/>
                              <a:pt x="0" y="607588"/>
                            </a:cubicBezTo>
                            <a:cubicBezTo>
                              <a:pt x="0" y="519701"/>
                              <a:pt x="14967" y="444294"/>
                              <a:pt x="36300" y="412083"/>
                            </a:cubicBezTo>
                            <a:lnTo>
                              <a:pt x="58300" y="330791"/>
                            </a:lnTo>
                            <a:cubicBezTo>
                              <a:pt x="63391" y="294442"/>
                              <a:pt x="66143" y="253919"/>
                              <a:pt x="66143" y="212179"/>
                            </a:cubicBezTo>
                            <a:cubicBezTo>
                              <a:pt x="66143" y="128697"/>
                              <a:pt x="55133" y="50088"/>
                              <a:pt x="36426" y="0"/>
                            </a:cubicBezTo>
                            <a:cubicBezTo>
                              <a:pt x="44632" y="0"/>
                              <a:pt x="52450" y="5937"/>
                              <a:pt x="59560" y="16675"/>
                            </a:cubicBezTo>
                            <a:lnTo>
                              <a:pt x="71651" y="45777"/>
                            </a:lnTo>
                            <a:lnTo>
                              <a:pt x="79126" y="86621"/>
                            </a:lnTo>
                            <a:cubicBezTo>
                              <a:pt x="84217" y="122969"/>
                              <a:pt x="86969" y="163492"/>
                              <a:pt x="86969" y="205233"/>
                            </a:cubicBezTo>
                            <a:cubicBezTo>
                              <a:pt x="86969" y="246973"/>
                              <a:pt x="84217" y="287496"/>
                              <a:pt x="79126" y="323845"/>
                            </a:cubicBezTo>
                            <a:lnTo>
                              <a:pt x="57126" y="405137"/>
                            </a:lnTo>
                            <a:cubicBezTo>
                              <a:pt x="35793" y="437348"/>
                              <a:pt x="20826" y="512755"/>
                              <a:pt x="20826" y="600642"/>
                            </a:cubicBezTo>
                            <a:cubicBezTo>
                              <a:pt x="20826" y="659234"/>
                              <a:pt x="27479" y="712278"/>
                              <a:pt x="38234" y="750675"/>
                            </a:cubicBezTo>
                            <a:lnTo>
                              <a:pt x="45035" y="767044"/>
                            </a:lnTo>
                            <a:lnTo>
                              <a:pt x="46898" y="777223"/>
                            </a:lnTo>
                            <a:cubicBezTo>
                              <a:pt x="50561" y="792940"/>
                              <a:pt x="54757" y="807245"/>
                              <a:pt x="59434" y="819767"/>
                            </a:cubicBez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5" name="フリーフォーム: 図形 144">
                        <a:extLst>
                          <a:ext uri="{FF2B5EF4-FFF2-40B4-BE49-F238E27FC236}">
                            <a16:creationId xmlns:a16="http://schemas.microsoft.com/office/drawing/2014/main" id="{B1BDE91C-6B0C-4D27-A5CF-41EAADA97EBB}"/>
                          </a:ext>
                        </a:extLst>
                      </p:cNvPr>
                      <p:cNvSpPr/>
                      <p:nvPr/>
                    </p:nvSpPr>
                    <p:spPr>
                      <a:xfrm rot="13231163">
                        <a:off x="1818871" y="2615786"/>
                        <a:ext cx="79347" cy="607294"/>
                      </a:xfrm>
                      <a:custGeom>
                        <a:avLst/>
                        <a:gdLst>
                          <a:gd name="connsiteX0" fmla="*/ 24209 w 75034"/>
                          <a:gd name="connsiteY0" fmla="*/ 721267 h 721267"/>
                          <a:gd name="connsiteX1" fmla="*/ 17408 w 75034"/>
                          <a:gd name="connsiteY1" fmla="*/ 704898 h 721267"/>
                          <a:gd name="connsiteX2" fmla="*/ 0 w 75034"/>
                          <a:gd name="connsiteY2" fmla="*/ 554865 h 721267"/>
                          <a:gd name="connsiteX3" fmla="*/ 36300 w 75034"/>
                          <a:gd name="connsiteY3" fmla="*/ 359360 h 721267"/>
                          <a:gd name="connsiteX4" fmla="*/ 58300 w 75034"/>
                          <a:gd name="connsiteY4" fmla="*/ 278068 h 721267"/>
                          <a:gd name="connsiteX5" fmla="*/ 66143 w 75034"/>
                          <a:gd name="connsiteY5" fmla="*/ 159456 h 721267"/>
                          <a:gd name="connsiteX6" fmla="*/ 58300 w 75034"/>
                          <a:gd name="connsiteY6" fmla="*/ 40844 h 721267"/>
                          <a:gd name="connsiteX7" fmla="*/ 50825 w 75034"/>
                          <a:gd name="connsiteY7" fmla="*/ 0 h 721267"/>
                          <a:gd name="connsiteX8" fmla="*/ 57626 w 75034"/>
                          <a:gd name="connsiteY8" fmla="*/ 16369 h 721267"/>
                          <a:gd name="connsiteX9" fmla="*/ 75034 w 75034"/>
                          <a:gd name="connsiteY9" fmla="*/ 166402 h 721267"/>
                          <a:gd name="connsiteX10" fmla="*/ 38734 w 75034"/>
                          <a:gd name="connsiteY10" fmla="*/ 361907 h 721267"/>
                          <a:gd name="connsiteX11" fmla="*/ 16734 w 75034"/>
                          <a:gd name="connsiteY11" fmla="*/ 443199 h 721267"/>
                          <a:gd name="connsiteX12" fmla="*/ 8891 w 75034"/>
                          <a:gd name="connsiteY12" fmla="*/ 561811 h 721267"/>
                          <a:gd name="connsiteX13" fmla="*/ 16734 w 75034"/>
                          <a:gd name="connsiteY13" fmla="*/ 680423 h 721267"/>
                          <a:gd name="connsiteX14" fmla="*/ 24209 w 75034"/>
                          <a:gd name="connsiteY14" fmla="*/ 721267 h 7212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75034" h="721267">
                            <a:moveTo>
                              <a:pt x="24209" y="721267"/>
                            </a:moveTo>
                            <a:lnTo>
                              <a:pt x="17408" y="704898"/>
                            </a:lnTo>
                            <a:cubicBezTo>
                              <a:pt x="6653" y="666501"/>
                              <a:pt x="0" y="613457"/>
                              <a:pt x="0" y="554865"/>
                            </a:cubicBezTo>
                            <a:cubicBezTo>
                              <a:pt x="0" y="466978"/>
                              <a:pt x="14967" y="391571"/>
                              <a:pt x="36300" y="359360"/>
                            </a:cubicBezTo>
                            <a:lnTo>
                              <a:pt x="58300" y="278068"/>
                            </a:lnTo>
                            <a:cubicBezTo>
                              <a:pt x="63391" y="241719"/>
                              <a:pt x="66143" y="201196"/>
                              <a:pt x="66143" y="159456"/>
                            </a:cubicBezTo>
                            <a:cubicBezTo>
                              <a:pt x="66143" y="117715"/>
                              <a:pt x="63391" y="77192"/>
                              <a:pt x="58300" y="40844"/>
                            </a:cubicBezTo>
                            <a:lnTo>
                              <a:pt x="50825" y="0"/>
                            </a:lnTo>
                            <a:lnTo>
                              <a:pt x="57626" y="16369"/>
                            </a:lnTo>
                            <a:cubicBezTo>
                              <a:pt x="68381" y="54766"/>
                              <a:pt x="75034" y="107810"/>
                              <a:pt x="75034" y="166402"/>
                            </a:cubicBezTo>
                            <a:cubicBezTo>
                              <a:pt x="75034" y="254289"/>
                              <a:pt x="60066" y="329696"/>
                              <a:pt x="38734" y="361907"/>
                            </a:cubicBezTo>
                            <a:lnTo>
                              <a:pt x="16734" y="443199"/>
                            </a:lnTo>
                            <a:cubicBezTo>
                              <a:pt x="11644" y="479548"/>
                              <a:pt x="8891" y="520070"/>
                              <a:pt x="8891" y="561811"/>
                            </a:cubicBezTo>
                            <a:cubicBezTo>
                              <a:pt x="8891" y="603551"/>
                              <a:pt x="11643" y="644074"/>
                              <a:pt x="16734" y="680423"/>
                            </a:cubicBezTo>
                            <a:lnTo>
                              <a:pt x="24209" y="721267"/>
                            </a:lnTo>
                            <a:close/>
                          </a:path>
                        </a:pathLst>
                      </a:custGeom>
                      <a:solidFill>
                        <a:srgbClr val="FFC000">
                          <a:lumMod val="75000"/>
                          <a:alpha val="30000"/>
                        </a:srgb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  <p:sp>
                    <p:nvSpPr>
                      <p:cNvPr id="146" name="フリーフォーム: 図形 145">
                        <a:extLst>
                          <a:ext uri="{FF2B5EF4-FFF2-40B4-BE49-F238E27FC236}">
                            <a16:creationId xmlns:a16="http://schemas.microsoft.com/office/drawing/2014/main" id="{EC6F95CA-5FDF-4FBB-8B3F-95E9711A5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22693" y="3228854"/>
                        <a:ext cx="1314492" cy="422293"/>
                      </a:xfrm>
                      <a:custGeom>
                        <a:avLst/>
                        <a:gdLst>
                          <a:gd name="connsiteX0" fmla="*/ 0 w 1314492"/>
                          <a:gd name="connsiteY0" fmla="*/ 0 h 422293"/>
                          <a:gd name="connsiteX1" fmla="*/ 1976 w 1314492"/>
                          <a:gd name="connsiteY1" fmla="*/ 2574 h 422293"/>
                          <a:gd name="connsiteX2" fmla="*/ 505718 w 1314492"/>
                          <a:gd name="connsiteY2" fmla="*/ 278830 h 422293"/>
                          <a:gd name="connsiteX3" fmla="*/ 1237048 w 1314492"/>
                          <a:gd name="connsiteY3" fmla="*/ 248236 h 422293"/>
                          <a:gd name="connsiteX4" fmla="*/ 1314492 w 1314492"/>
                          <a:gd name="connsiteY4" fmla="*/ 202816 h 422293"/>
                          <a:gd name="connsiteX5" fmla="*/ 1307625 w 1314492"/>
                          <a:gd name="connsiteY5" fmla="*/ 218489 h 422293"/>
                          <a:gd name="connsiteX6" fmla="*/ 511855 w 1314492"/>
                          <a:gd name="connsiteY6" fmla="*/ 379236 h 422293"/>
                          <a:gd name="connsiteX7" fmla="*/ 7165 w 1314492"/>
                          <a:gd name="connsiteY7" fmla="*/ 17610 h 4222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14492" h="422293">
                            <a:moveTo>
                              <a:pt x="0" y="0"/>
                            </a:moveTo>
                            <a:lnTo>
                              <a:pt x="1976" y="2574"/>
                            </a:lnTo>
                            <a:cubicBezTo>
                              <a:pt x="113133" y="121513"/>
                              <a:pt x="289829" y="222996"/>
                              <a:pt x="505718" y="278830"/>
                            </a:cubicBezTo>
                            <a:cubicBezTo>
                              <a:pt x="775579" y="348622"/>
                              <a:pt x="1050963" y="332682"/>
                              <a:pt x="1237048" y="248236"/>
                            </a:cubicBezTo>
                            <a:lnTo>
                              <a:pt x="1314492" y="202816"/>
                            </a:lnTo>
                            <a:lnTo>
                              <a:pt x="1307625" y="218489"/>
                            </a:lnTo>
                            <a:cubicBezTo>
                              <a:pt x="1185266" y="406123"/>
                              <a:pt x="843805" y="475176"/>
                              <a:pt x="511855" y="379236"/>
                            </a:cubicBezTo>
                            <a:cubicBezTo>
                              <a:pt x="274748" y="310707"/>
                              <a:pt x="91447" y="172143"/>
                              <a:pt x="7165" y="17610"/>
                            </a:cubicBezTo>
                            <a:close/>
                          </a:path>
                        </a:pathLst>
                      </a:custGeom>
                      <a:solidFill>
                        <a:sysClr val="windowText" lastClr="000000">
                          <a:alpha val="20000"/>
                        </a:sys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marL="0" marR="0" lvl="0" indent="0" algn="ctr" defTabSz="4572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游ゴシック" panose="020B0400000000000000" pitchFamily="50" charset="-128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39" name="楕円 7">
                      <a:extLst>
                        <a:ext uri="{FF2B5EF4-FFF2-40B4-BE49-F238E27FC236}">
                          <a16:creationId xmlns:a16="http://schemas.microsoft.com/office/drawing/2014/main" id="{AA2095F9-3E79-4843-AD26-68F12C738248}"/>
                        </a:ext>
                      </a:extLst>
                    </p:cNvPr>
                    <p:cNvSpPr/>
                    <p:nvPr/>
                  </p:nvSpPr>
                  <p:spPr>
                    <a:xfrm rot="685909">
                      <a:off x="1993496" y="2642400"/>
                      <a:ext cx="1163887" cy="454448"/>
                    </a:xfrm>
                    <a:custGeom>
                      <a:avLst/>
                      <a:gdLst>
                        <a:gd name="connsiteX0" fmla="*/ 0 w 1193404"/>
                        <a:gd name="connsiteY0" fmla="*/ 158127 h 316253"/>
                        <a:gd name="connsiteX1" fmla="*/ 596702 w 1193404"/>
                        <a:gd name="connsiteY1" fmla="*/ 0 h 316253"/>
                        <a:gd name="connsiteX2" fmla="*/ 1193404 w 1193404"/>
                        <a:gd name="connsiteY2" fmla="*/ 158127 h 316253"/>
                        <a:gd name="connsiteX3" fmla="*/ 596702 w 1193404"/>
                        <a:gd name="connsiteY3" fmla="*/ 316254 h 316253"/>
                        <a:gd name="connsiteX4" fmla="*/ 0 w 1193404"/>
                        <a:gd name="connsiteY4" fmla="*/ 158127 h 316253"/>
                        <a:gd name="connsiteX0" fmla="*/ 1500 w 1194904"/>
                        <a:gd name="connsiteY0" fmla="*/ 240171 h 398298"/>
                        <a:gd name="connsiteX1" fmla="*/ 432955 w 1194904"/>
                        <a:gd name="connsiteY1" fmla="*/ 6244 h 398298"/>
                        <a:gd name="connsiteX2" fmla="*/ 598202 w 1194904"/>
                        <a:gd name="connsiteY2" fmla="*/ 82044 h 398298"/>
                        <a:gd name="connsiteX3" fmla="*/ 1194904 w 1194904"/>
                        <a:gd name="connsiteY3" fmla="*/ 240171 h 398298"/>
                        <a:gd name="connsiteX4" fmla="*/ 598202 w 1194904"/>
                        <a:gd name="connsiteY4" fmla="*/ 398298 h 398298"/>
                        <a:gd name="connsiteX5" fmla="*/ 1500 w 1194904"/>
                        <a:gd name="connsiteY5" fmla="*/ 240171 h 398298"/>
                        <a:gd name="connsiteX0" fmla="*/ 1636 w 1195040"/>
                        <a:gd name="connsiteY0" fmla="*/ 271826 h 429953"/>
                        <a:gd name="connsiteX1" fmla="*/ 433091 w 1195040"/>
                        <a:gd name="connsiteY1" fmla="*/ 37899 h 429953"/>
                        <a:gd name="connsiteX2" fmla="*/ 598338 w 1195040"/>
                        <a:gd name="connsiteY2" fmla="*/ 113699 h 429953"/>
                        <a:gd name="connsiteX3" fmla="*/ 1195040 w 1195040"/>
                        <a:gd name="connsiteY3" fmla="*/ 271826 h 429953"/>
                        <a:gd name="connsiteX4" fmla="*/ 598338 w 1195040"/>
                        <a:gd name="connsiteY4" fmla="*/ 429953 h 429953"/>
                        <a:gd name="connsiteX5" fmla="*/ 1636 w 1195040"/>
                        <a:gd name="connsiteY5" fmla="*/ 271826 h 429953"/>
                        <a:gd name="connsiteX0" fmla="*/ 1535 w 1194939"/>
                        <a:gd name="connsiteY0" fmla="*/ 305760 h 463887"/>
                        <a:gd name="connsiteX1" fmla="*/ 432990 w 1194939"/>
                        <a:gd name="connsiteY1" fmla="*/ 71833 h 463887"/>
                        <a:gd name="connsiteX2" fmla="*/ 649569 w 1194939"/>
                        <a:gd name="connsiteY2" fmla="*/ 14298 h 463887"/>
                        <a:gd name="connsiteX3" fmla="*/ 1194939 w 1194939"/>
                        <a:gd name="connsiteY3" fmla="*/ 305760 h 463887"/>
                        <a:gd name="connsiteX4" fmla="*/ 598237 w 1194939"/>
                        <a:gd name="connsiteY4" fmla="*/ 463887 h 463887"/>
                        <a:gd name="connsiteX5" fmla="*/ 1535 w 1194939"/>
                        <a:gd name="connsiteY5" fmla="*/ 305760 h 463887"/>
                        <a:gd name="connsiteX0" fmla="*/ 4890 w 1198294"/>
                        <a:gd name="connsiteY0" fmla="*/ 300067 h 458194"/>
                        <a:gd name="connsiteX1" fmla="*/ 336184 w 1198294"/>
                        <a:gd name="connsiteY1" fmla="*/ 96984 h 458194"/>
                        <a:gd name="connsiteX2" fmla="*/ 652924 w 1198294"/>
                        <a:gd name="connsiteY2" fmla="*/ 8605 h 458194"/>
                        <a:gd name="connsiteX3" fmla="*/ 1198294 w 1198294"/>
                        <a:gd name="connsiteY3" fmla="*/ 300067 h 458194"/>
                        <a:gd name="connsiteX4" fmla="*/ 601592 w 1198294"/>
                        <a:gd name="connsiteY4" fmla="*/ 458194 h 458194"/>
                        <a:gd name="connsiteX5" fmla="*/ 4890 w 1198294"/>
                        <a:gd name="connsiteY5" fmla="*/ 300067 h 458194"/>
                        <a:gd name="connsiteX0" fmla="*/ 4557 w 1197961"/>
                        <a:gd name="connsiteY0" fmla="*/ 305244 h 463371"/>
                        <a:gd name="connsiteX1" fmla="*/ 335851 w 1197961"/>
                        <a:gd name="connsiteY1" fmla="*/ 102161 h 463371"/>
                        <a:gd name="connsiteX2" fmla="*/ 652591 w 1197961"/>
                        <a:gd name="connsiteY2" fmla="*/ 13782 h 463371"/>
                        <a:gd name="connsiteX3" fmla="*/ 1197961 w 1197961"/>
                        <a:gd name="connsiteY3" fmla="*/ 305244 h 463371"/>
                        <a:gd name="connsiteX4" fmla="*/ 601259 w 1197961"/>
                        <a:gd name="connsiteY4" fmla="*/ 463371 h 463371"/>
                        <a:gd name="connsiteX5" fmla="*/ 4557 w 1197961"/>
                        <a:gd name="connsiteY5" fmla="*/ 305244 h 463371"/>
                        <a:gd name="connsiteX0" fmla="*/ 5343 w 1198747"/>
                        <a:gd name="connsiteY0" fmla="*/ 304688 h 462815"/>
                        <a:gd name="connsiteX1" fmla="*/ 319950 w 1198747"/>
                        <a:gd name="connsiteY1" fmla="*/ 103857 h 462815"/>
                        <a:gd name="connsiteX2" fmla="*/ 653377 w 1198747"/>
                        <a:gd name="connsiteY2" fmla="*/ 13226 h 462815"/>
                        <a:gd name="connsiteX3" fmla="*/ 1198747 w 1198747"/>
                        <a:gd name="connsiteY3" fmla="*/ 304688 h 462815"/>
                        <a:gd name="connsiteX4" fmla="*/ 602045 w 1198747"/>
                        <a:gd name="connsiteY4" fmla="*/ 462815 h 462815"/>
                        <a:gd name="connsiteX5" fmla="*/ 5343 w 1198747"/>
                        <a:gd name="connsiteY5" fmla="*/ 304688 h 462815"/>
                        <a:gd name="connsiteX0" fmla="*/ 5343 w 1201427"/>
                        <a:gd name="connsiteY0" fmla="*/ 292651 h 450778"/>
                        <a:gd name="connsiteX1" fmla="*/ 319950 w 1201427"/>
                        <a:gd name="connsiteY1" fmla="*/ 91820 h 450778"/>
                        <a:gd name="connsiteX2" fmla="*/ 653377 w 1201427"/>
                        <a:gd name="connsiteY2" fmla="*/ 1189 h 450778"/>
                        <a:gd name="connsiteX3" fmla="*/ 786982 w 1201427"/>
                        <a:gd name="connsiteY3" fmla="*/ 115460 h 450778"/>
                        <a:gd name="connsiteX4" fmla="*/ 1198747 w 1201427"/>
                        <a:gd name="connsiteY4" fmla="*/ 292651 h 450778"/>
                        <a:gd name="connsiteX5" fmla="*/ 602045 w 1201427"/>
                        <a:gd name="connsiteY5" fmla="*/ 450778 h 450778"/>
                        <a:gd name="connsiteX6" fmla="*/ 5343 w 1201427"/>
                        <a:gd name="connsiteY6" fmla="*/ 292651 h 450778"/>
                        <a:gd name="connsiteX0" fmla="*/ 5343 w 1204084"/>
                        <a:gd name="connsiteY0" fmla="*/ 292651 h 450906"/>
                        <a:gd name="connsiteX1" fmla="*/ 319950 w 1204084"/>
                        <a:gd name="connsiteY1" fmla="*/ 91820 h 450906"/>
                        <a:gd name="connsiteX2" fmla="*/ 653377 w 1204084"/>
                        <a:gd name="connsiteY2" fmla="*/ 1189 h 450906"/>
                        <a:gd name="connsiteX3" fmla="*/ 786982 w 1204084"/>
                        <a:gd name="connsiteY3" fmla="*/ 115460 h 450906"/>
                        <a:gd name="connsiteX4" fmla="*/ 1201422 w 1204084"/>
                        <a:gd name="connsiteY4" fmla="*/ 267144 h 450906"/>
                        <a:gd name="connsiteX5" fmla="*/ 602045 w 1204084"/>
                        <a:gd name="connsiteY5" fmla="*/ 450778 h 450906"/>
                        <a:gd name="connsiteX6" fmla="*/ 5343 w 1204084"/>
                        <a:gd name="connsiteY6" fmla="*/ 292651 h 450906"/>
                        <a:gd name="connsiteX0" fmla="*/ 5343 w 1204084"/>
                        <a:gd name="connsiteY0" fmla="*/ 292651 h 453639"/>
                        <a:gd name="connsiteX1" fmla="*/ 319950 w 1204084"/>
                        <a:gd name="connsiteY1" fmla="*/ 91820 h 453639"/>
                        <a:gd name="connsiteX2" fmla="*/ 653377 w 1204084"/>
                        <a:gd name="connsiteY2" fmla="*/ 1189 h 453639"/>
                        <a:gd name="connsiteX3" fmla="*/ 786982 w 1204084"/>
                        <a:gd name="connsiteY3" fmla="*/ 115460 h 453639"/>
                        <a:gd name="connsiteX4" fmla="*/ 1201422 w 1204084"/>
                        <a:gd name="connsiteY4" fmla="*/ 267144 h 453639"/>
                        <a:gd name="connsiteX5" fmla="*/ 602045 w 1204084"/>
                        <a:gd name="connsiteY5" fmla="*/ 450778 h 453639"/>
                        <a:gd name="connsiteX6" fmla="*/ 5343 w 1204084"/>
                        <a:gd name="connsiteY6" fmla="*/ 292651 h 453639"/>
                        <a:gd name="connsiteX0" fmla="*/ 5343 w 1204084"/>
                        <a:gd name="connsiteY0" fmla="*/ 307904 h 468892"/>
                        <a:gd name="connsiteX1" fmla="*/ 319950 w 1204084"/>
                        <a:gd name="connsiteY1" fmla="*/ 107073 h 468892"/>
                        <a:gd name="connsiteX2" fmla="*/ 653377 w 1204084"/>
                        <a:gd name="connsiteY2" fmla="*/ 16442 h 468892"/>
                        <a:gd name="connsiteX3" fmla="*/ 786982 w 1204084"/>
                        <a:gd name="connsiteY3" fmla="*/ 130713 h 468892"/>
                        <a:gd name="connsiteX4" fmla="*/ 1201422 w 1204084"/>
                        <a:gd name="connsiteY4" fmla="*/ 282397 h 468892"/>
                        <a:gd name="connsiteX5" fmla="*/ 602045 w 1204084"/>
                        <a:gd name="connsiteY5" fmla="*/ 466031 h 468892"/>
                        <a:gd name="connsiteX6" fmla="*/ 5343 w 1204084"/>
                        <a:gd name="connsiteY6" fmla="*/ 307904 h 468892"/>
                        <a:gd name="connsiteX0" fmla="*/ 5343 w 1204489"/>
                        <a:gd name="connsiteY0" fmla="*/ 291634 h 452622"/>
                        <a:gd name="connsiteX1" fmla="*/ 319950 w 1204489"/>
                        <a:gd name="connsiteY1" fmla="*/ 90803 h 452622"/>
                        <a:gd name="connsiteX2" fmla="*/ 653377 w 1204489"/>
                        <a:gd name="connsiteY2" fmla="*/ 172 h 452622"/>
                        <a:gd name="connsiteX3" fmla="*/ 838381 w 1204489"/>
                        <a:gd name="connsiteY3" fmla="*/ 94935 h 452622"/>
                        <a:gd name="connsiteX4" fmla="*/ 1201422 w 1204489"/>
                        <a:gd name="connsiteY4" fmla="*/ 266127 h 452622"/>
                        <a:gd name="connsiteX5" fmla="*/ 602045 w 1204489"/>
                        <a:gd name="connsiteY5" fmla="*/ 449761 h 452622"/>
                        <a:gd name="connsiteX6" fmla="*/ 5343 w 1204489"/>
                        <a:gd name="connsiteY6" fmla="*/ 291634 h 452622"/>
                        <a:gd name="connsiteX0" fmla="*/ 5549 w 1204695"/>
                        <a:gd name="connsiteY0" fmla="*/ 310261 h 471249"/>
                        <a:gd name="connsiteX1" fmla="*/ 320156 w 1204695"/>
                        <a:gd name="connsiteY1" fmla="*/ 109430 h 471249"/>
                        <a:gd name="connsiteX2" fmla="*/ 588863 w 1204695"/>
                        <a:gd name="connsiteY2" fmla="*/ 6 h 471249"/>
                        <a:gd name="connsiteX3" fmla="*/ 838587 w 1204695"/>
                        <a:gd name="connsiteY3" fmla="*/ 113562 h 471249"/>
                        <a:gd name="connsiteX4" fmla="*/ 1201628 w 1204695"/>
                        <a:gd name="connsiteY4" fmla="*/ 284754 h 471249"/>
                        <a:gd name="connsiteX5" fmla="*/ 602251 w 1204695"/>
                        <a:gd name="connsiteY5" fmla="*/ 468388 h 471249"/>
                        <a:gd name="connsiteX6" fmla="*/ 5549 w 1204695"/>
                        <a:gd name="connsiteY6" fmla="*/ 310261 h 471249"/>
                        <a:gd name="connsiteX0" fmla="*/ 5549 w 1204695"/>
                        <a:gd name="connsiteY0" fmla="*/ 310782 h 471770"/>
                        <a:gd name="connsiteX1" fmla="*/ 320156 w 1204695"/>
                        <a:gd name="connsiteY1" fmla="*/ 109951 h 471770"/>
                        <a:gd name="connsiteX2" fmla="*/ 588863 w 1204695"/>
                        <a:gd name="connsiteY2" fmla="*/ 527 h 471770"/>
                        <a:gd name="connsiteX3" fmla="*/ 838587 w 1204695"/>
                        <a:gd name="connsiteY3" fmla="*/ 114083 h 471770"/>
                        <a:gd name="connsiteX4" fmla="*/ 1201628 w 1204695"/>
                        <a:gd name="connsiteY4" fmla="*/ 285275 h 471770"/>
                        <a:gd name="connsiteX5" fmla="*/ 602251 w 1204695"/>
                        <a:gd name="connsiteY5" fmla="*/ 468909 h 471770"/>
                        <a:gd name="connsiteX6" fmla="*/ 5549 w 1204695"/>
                        <a:gd name="connsiteY6" fmla="*/ 310782 h 471770"/>
                        <a:gd name="connsiteX0" fmla="*/ 6669 w 1205815"/>
                        <a:gd name="connsiteY0" fmla="*/ 310669 h 471657"/>
                        <a:gd name="connsiteX1" fmla="*/ 321276 w 1205815"/>
                        <a:gd name="connsiteY1" fmla="*/ 109838 h 471657"/>
                        <a:gd name="connsiteX2" fmla="*/ 589983 w 1205815"/>
                        <a:gd name="connsiteY2" fmla="*/ 414 h 471657"/>
                        <a:gd name="connsiteX3" fmla="*/ 839707 w 1205815"/>
                        <a:gd name="connsiteY3" fmla="*/ 113970 h 471657"/>
                        <a:gd name="connsiteX4" fmla="*/ 1202748 w 1205815"/>
                        <a:gd name="connsiteY4" fmla="*/ 285162 h 471657"/>
                        <a:gd name="connsiteX5" fmla="*/ 603371 w 1205815"/>
                        <a:gd name="connsiteY5" fmla="*/ 468796 h 471657"/>
                        <a:gd name="connsiteX6" fmla="*/ 6669 w 1205815"/>
                        <a:gd name="connsiteY6" fmla="*/ 310669 h 471657"/>
                        <a:gd name="connsiteX0" fmla="*/ 9610 w 1208756"/>
                        <a:gd name="connsiteY0" fmla="*/ 310457 h 471347"/>
                        <a:gd name="connsiteX1" fmla="*/ 285877 w 1208756"/>
                        <a:gd name="connsiteY1" fmla="*/ 140284 h 471347"/>
                        <a:gd name="connsiteX2" fmla="*/ 592924 w 1208756"/>
                        <a:gd name="connsiteY2" fmla="*/ 202 h 471347"/>
                        <a:gd name="connsiteX3" fmla="*/ 842648 w 1208756"/>
                        <a:gd name="connsiteY3" fmla="*/ 113758 h 471347"/>
                        <a:gd name="connsiteX4" fmla="*/ 1205689 w 1208756"/>
                        <a:gd name="connsiteY4" fmla="*/ 284950 h 471347"/>
                        <a:gd name="connsiteX5" fmla="*/ 606312 w 1208756"/>
                        <a:gd name="connsiteY5" fmla="*/ 468584 h 471347"/>
                        <a:gd name="connsiteX6" fmla="*/ 9610 w 1208756"/>
                        <a:gd name="connsiteY6" fmla="*/ 310457 h 471347"/>
                        <a:gd name="connsiteX0" fmla="*/ 9330 w 1208476"/>
                        <a:gd name="connsiteY0" fmla="*/ 310457 h 471347"/>
                        <a:gd name="connsiteX1" fmla="*/ 285597 w 1208476"/>
                        <a:gd name="connsiteY1" fmla="*/ 140284 h 471347"/>
                        <a:gd name="connsiteX2" fmla="*/ 592644 w 1208476"/>
                        <a:gd name="connsiteY2" fmla="*/ 202 h 471347"/>
                        <a:gd name="connsiteX3" fmla="*/ 842368 w 1208476"/>
                        <a:gd name="connsiteY3" fmla="*/ 113758 h 471347"/>
                        <a:gd name="connsiteX4" fmla="*/ 1205409 w 1208476"/>
                        <a:gd name="connsiteY4" fmla="*/ 284950 h 471347"/>
                        <a:gd name="connsiteX5" fmla="*/ 606032 w 1208476"/>
                        <a:gd name="connsiteY5" fmla="*/ 468584 h 471347"/>
                        <a:gd name="connsiteX6" fmla="*/ 9330 w 1208476"/>
                        <a:gd name="connsiteY6" fmla="*/ 310457 h 471347"/>
                        <a:gd name="connsiteX0" fmla="*/ 7691 w 1206837"/>
                        <a:gd name="connsiteY0" fmla="*/ 319030 h 479920"/>
                        <a:gd name="connsiteX1" fmla="*/ 283958 w 1206837"/>
                        <a:gd name="connsiteY1" fmla="*/ 148857 h 479920"/>
                        <a:gd name="connsiteX2" fmla="*/ 551446 w 1206837"/>
                        <a:gd name="connsiteY2" fmla="*/ 180 h 479920"/>
                        <a:gd name="connsiteX3" fmla="*/ 840729 w 1206837"/>
                        <a:gd name="connsiteY3" fmla="*/ 122331 h 479920"/>
                        <a:gd name="connsiteX4" fmla="*/ 1203770 w 1206837"/>
                        <a:gd name="connsiteY4" fmla="*/ 293523 h 479920"/>
                        <a:gd name="connsiteX5" fmla="*/ 604393 w 1206837"/>
                        <a:gd name="connsiteY5" fmla="*/ 477157 h 479920"/>
                        <a:gd name="connsiteX6" fmla="*/ 7691 w 1206837"/>
                        <a:gd name="connsiteY6" fmla="*/ 319030 h 479920"/>
                        <a:gd name="connsiteX0" fmla="*/ 8408 w 1207554"/>
                        <a:gd name="connsiteY0" fmla="*/ 319030 h 479920"/>
                        <a:gd name="connsiteX1" fmla="*/ 284675 w 1207554"/>
                        <a:gd name="connsiteY1" fmla="*/ 148857 h 479920"/>
                        <a:gd name="connsiteX2" fmla="*/ 552163 w 1207554"/>
                        <a:gd name="connsiteY2" fmla="*/ 180 h 479920"/>
                        <a:gd name="connsiteX3" fmla="*/ 841446 w 1207554"/>
                        <a:gd name="connsiteY3" fmla="*/ 122331 h 479920"/>
                        <a:gd name="connsiteX4" fmla="*/ 1204487 w 1207554"/>
                        <a:gd name="connsiteY4" fmla="*/ 293523 h 479920"/>
                        <a:gd name="connsiteX5" fmla="*/ 605110 w 1207554"/>
                        <a:gd name="connsiteY5" fmla="*/ 477157 h 479920"/>
                        <a:gd name="connsiteX6" fmla="*/ 8408 w 1207554"/>
                        <a:gd name="connsiteY6" fmla="*/ 319030 h 479920"/>
                        <a:gd name="connsiteX0" fmla="*/ 8408 w 1207275"/>
                        <a:gd name="connsiteY0" fmla="*/ 318852 h 479742"/>
                        <a:gd name="connsiteX1" fmla="*/ 284675 w 1207275"/>
                        <a:gd name="connsiteY1" fmla="*/ 148679 h 479742"/>
                        <a:gd name="connsiteX2" fmla="*/ 552163 w 1207275"/>
                        <a:gd name="connsiteY2" fmla="*/ 2 h 479742"/>
                        <a:gd name="connsiteX3" fmla="*/ 807688 w 1207275"/>
                        <a:gd name="connsiteY3" fmla="*/ 151514 h 479742"/>
                        <a:gd name="connsiteX4" fmla="*/ 1204487 w 1207275"/>
                        <a:gd name="connsiteY4" fmla="*/ 293345 h 479742"/>
                        <a:gd name="connsiteX5" fmla="*/ 605110 w 1207275"/>
                        <a:gd name="connsiteY5" fmla="*/ 476979 h 479742"/>
                        <a:gd name="connsiteX6" fmla="*/ 8408 w 1207275"/>
                        <a:gd name="connsiteY6" fmla="*/ 318852 h 479742"/>
                        <a:gd name="connsiteX0" fmla="*/ 8408 w 1207050"/>
                        <a:gd name="connsiteY0" fmla="*/ 318852 h 479742"/>
                        <a:gd name="connsiteX1" fmla="*/ 284675 w 1207050"/>
                        <a:gd name="connsiteY1" fmla="*/ 148679 h 479742"/>
                        <a:gd name="connsiteX2" fmla="*/ 552163 w 1207050"/>
                        <a:gd name="connsiteY2" fmla="*/ 2 h 479742"/>
                        <a:gd name="connsiteX3" fmla="*/ 807688 w 1207050"/>
                        <a:gd name="connsiteY3" fmla="*/ 151514 h 479742"/>
                        <a:gd name="connsiteX4" fmla="*/ 1204487 w 1207050"/>
                        <a:gd name="connsiteY4" fmla="*/ 293345 h 479742"/>
                        <a:gd name="connsiteX5" fmla="*/ 605110 w 1207050"/>
                        <a:gd name="connsiteY5" fmla="*/ 476979 h 479742"/>
                        <a:gd name="connsiteX6" fmla="*/ 8408 w 1207050"/>
                        <a:gd name="connsiteY6" fmla="*/ 318852 h 479742"/>
                        <a:gd name="connsiteX0" fmla="*/ 8408 w 1207050"/>
                        <a:gd name="connsiteY0" fmla="*/ 318852 h 479742"/>
                        <a:gd name="connsiteX1" fmla="*/ 284675 w 1207050"/>
                        <a:gd name="connsiteY1" fmla="*/ 148679 h 479742"/>
                        <a:gd name="connsiteX2" fmla="*/ 552163 w 1207050"/>
                        <a:gd name="connsiteY2" fmla="*/ 2 h 479742"/>
                        <a:gd name="connsiteX3" fmla="*/ 807688 w 1207050"/>
                        <a:gd name="connsiteY3" fmla="*/ 151514 h 479742"/>
                        <a:gd name="connsiteX4" fmla="*/ 1204487 w 1207050"/>
                        <a:gd name="connsiteY4" fmla="*/ 293345 h 479742"/>
                        <a:gd name="connsiteX5" fmla="*/ 605110 w 1207050"/>
                        <a:gd name="connsiteY5" fmla="*/ 476979 h 479742"/>
                        <a:gd name="connsiteX6" fmla="*/ 8408 w 1207050"/>
                        <a:gd name="connsiteY6" fmla="*/ 318852 h 479742"/>
                        <a:gd name="connsiteX0" fmla="*/ 8408 w 1207122"/>
                        <a:gd name="connsiteY0" fmla="*/ 318852 h 479742"/>
                        <a:gd name="connsiteX1" fmla="*/ 284675 w 1207122"/>
                        <a:gd name="connsiteY1" fmla="*/ 148679 h 479742"/>
                        <a:gd name="connsiteX2" fmla="*/ 552163 w 1207122"/>
                        <a:gd name="connsiteY2" fmla="*/ 2 h 479742"/>
                        <a:gd name="connsiteX3" fmla="*/ 807688 w 1207122"/>
                        <a:gd name="connsiteY3" fmla="*/ 151514 h 479742"/>
                        <a:gd name="connsiteX4" fmla="*/ 1204487 w 1207122"/>
                        <a:gd name="connsiteY4" fmla="*/ 293345 h 479742"/>
                        <a:gd name="connsiteX5" fmla="*/ 605110 w 1207122"/>
                        <a:gd name="connsiteY5" fmla="*/ 476979 h 479742"/>
                        <a:gd name="connsiteX6" fmla="*/ 8408 w 1207122"/>
                        <a:gd name="connsiteY6" fmla="*/ 318852 h 479742"/>
                        <a:gd name="connsiteX0" fmla="*/ 7 w 1198721"/>
                        <a:gd name="connsiteY0" fmla="*/ 318852 h 480062"/>
                        <a:gd name="connsiteX1" fmla="*/ 276274 w 1198721"/>
                        <a:gd name="connsiteY1" fmla="*/ 148679 h 480062"/>
                        <a:gd name="connsiteX2" fmla="*/ 543762 w 1198721"/>
                        <a:gd name="connsiteY2" fmla="*/ 2 h 480062"/>
                        <a:gd name="connsiteX3" fmla="*/ 799287 w 1198721"/>
                        <a:gd name="connsiteY3" fmla="*/ 151514 h 480062"/>
                        <a:gd name="connsiteX4" fmla="*/ 1196086 w 1198721"/>
                        <a:gd name="connsiteY4" fmla="*/ 293345 h 480062"/>
                        <a:gd name="connsiteX5" fmla="*/ 596709 w 1198721"/>
                        <a:gd name="connsiteY5" fmla="*/ 476979 h 480062"/>
                        <a:gd name="connsiteX6" fmla="*/ 7 w 1198721"/>
                        <a:gd name="connsiteY6" fmla="*/ 318852 h 480062"/>
                        <a:gd name="connsiteX0" fmla="*/ 4 w 1200930"/>
                        <a:gd name="connsiteY0" fmla="*/ 284829 h 476991"/>
                        <a:gd name="connsiteX1" fmla="*/ 278483 w 1200930"/>
                        <a:gd name="connsiteY1" fmla="*/ 148679 h 476991"/>
                        <a:gd name="connsiteX2" fmla="*/ 545971 w 1200930"/>
                        <a:gd name="connsiteY2" fmla="*/ 2 h 476991"/>
                        <a:gd name="connsiteX3" fmla="*/ 801496 w 1200930"/>
                        <a:gd name="connsiteY3" fmla="*/ 151514 h 476991"/>
                        <a:gd name="connsiteX4" fmla="*/ 1198295 w 1200930"/>
                        <a:gd name="connsiteY4" fmla="*/ 293345 h 476991"/>
                        <a:gd name="connsiteX5" fmla="*/ 598918 w 1200930"/>
                        <a:gd name="connsiteY5" fmla="*/ 476979 h 476991"/>
                        <a:gd name="connsiteX6" fmla="*/ 4 w 1200930"/>
                        <a:gd name="connsiteY6" fmla="*/ 284829 h 476991"/>
                        <a:gd name="connsiteX0" fmla="*/ 208 w 1201134"/>
                        <a:gd name="connsiteY0" fmla="*/ 284829 h 476991"/>
                        <a:gd name="connsiteX1" fmla="*/ 278687 w 1201134"/>
                        <a:gd name="connsiteY1" fmla="*/ 148679 h 476991"/>
                        <a:gd name="connsiteX2" fmla="*/ 546175 w 1201134"/>
                        <a:gd name="connsiteY2" fmla="*/ 2 h 476991"/>
                        <a:gd name="connsiteX3" fmla="*/ 801700 w 1201134"/>
                        <a:gd name="connsiteY3" fmla="*/ 151514 h 476991"/>
                        <a:gd name="connsiteX4" fmla="*/ 1198499 w 1201134"/>
                        <a:gd name="connsiteY4" fmla="*/ 293345 h 476991"/>
                        <a:gd name="connsiteX5" fmla="*/ 599122 w 1201134"/>
                        <a:gd name="connsiteY5" fmla="*/ 476979 h 476991"/>
                        <a:gd name="connsiteX6" fmla="*/ 208 w 1201134"/>
                        <a:gd name="connsiteY6" fmla="*/ 284829 h 476991"/>
                        <a:gd name="connsiteX0" fmla="*/ 256 w 1201182"/>
                        <a:gd name="connsiteY0" fmla="*/ 284829 h 477703"/>
                        <a:gd name="connsiteX1" fmla="*/ 278735 w 1201182"/>
                        <a:gd name="connsiteY1" fmla="*/ 148679 h 477703"/>
                        <a:gd name="connsiteX2" fmla="*/ 546223 w 1201182"/>
                        <a:gd name="connsiteY2" fmla="*/ 2 h 477703"/>
                        <a:gd name="connsiteX3" fmla="*/ 801748 w 1201182"/>
                        <a:gd name="connsiteY3" fmla="*/ 151514 h 477703"/>
                        <a:gd name="connsiteX4" fmla="*/ 1198547 w 1201182"/>
                        <a:gd name="connsiteY4" fmla="*/ 293345 h 477703"/>
                        <a:gd name="connsiteX5" fmla="*/ 599170 w 1201182"/>
                        <a:gd name="connsiteY5" fmla="*/ 476979 h 477703"/>
                        <a:gd name="connsiteX6" fmla="*/ 256 w 1201182"/>
                        <a:gd name="connsiteY6" fmla="*/ 284829 h 477703"/>
                        <a:gd name="connsiteX0" fmla="*/ 5782 w 1206708"/>
                        <a:gd name="connsiteY0" fmla="*/ 284829 h 471562"/>
                        <a:gd name="connsiteX1" fmla="*/ 284261 w 1206708"/>
                        <a:gd name="connsiteY1" fmla="*/ 148679 h 471562"/>
                        <a:gd name="connsiteX2" fmla="*/ 551749 w 1206708"/>
                        <a:gd name="connsiteY2" fmla="*/ 2 h 471562"/>
                        <a:gd name="connsiteX3" fmla="*/ 807274 w 1206708"/>
                        <a:gd name="connsiteY3" fmla="*/ 151514 h 471562"/>
                        <a:gd name="connsiteX4" fmla="*/ 1204073 w 1206708"/>
                        <a:gd name="connsiteY4" fmla="*/ 293345 h 471562"/>
                        <a:gd name="connsiteX5" fmla="*/ 555973 w 1206708"/>
                        <a:gd name="connsiteY5" fmla="*/ 470980 h 471562"/>
                        <a:gd name="connsiteX6" fmla="*/ 5782 w 1206708"/>
                        <a:gd name="connsiteY6" fmla="*/ 284829 h 471562"/>
                        <a:gd name="connsiteX0" fmla="*/ 5782 w 1206708"/>
                        <a:gd name="connsiteY0" fmla="*/ 284829 h 473860"/>
                        <a:gd name="connsiteX1" fmla="*/ 284261 w 1206708"/>
                        <a:gd name="connsiteY1" fmla="*/ 148679 h 473860"/>
                        <a:gd name="connsiteX2" fmla="*/ 551749 w 1206708"/>
                        <a:gd name="connsiteY2" fmla="*/ 2 h 473860"/>
                        <a:gd name="connsiteX3" fmla="*/ 807274 w 1206708"/>
                        <a:gd name="connsiteY3" fmla="*/ 151514 h 473860"/>
                        <a:gd name="connsiteX4" fmla="*/ 1204073 w 1206708"/>
                        <a:gd name="connsiteY4" fmla="*/ 293345 h 473860"/>
                        <a:gd name="connsiteX5" fmla="*/ 555973 w 1206708"/>
                        <a:gd name="connsiteY5" fmla="*/ 470980 h 473860"/>
                        <a:gd name="connsiteX6" fmla="*/ 5782 w 1206708"/>
                        <a:gd name="connsiteY6" fmla="*/ 284829 h 473860"/>
                        <a:gd name="connsiteX0" fmla="*/ 5782 w 1206708"/>
                        <a:gd name="connsiteY0" fmla="*/ 284829 h 471136"/>
                        <a:gd name="connsiteX1" fmla="*/ 284261 w 1206708"/>
                        <a:gd name="connsiteY1" fmla="*/ 148679 h 471136"/>
                        <a:gd name="connsiteX2" fmla="*/ 551749 w 1206708"/>
                        <a:gd name="connsiteY2" fmla="*/ 2 h 471136"/>
                        <a:gd name="connsiteX3" fmla="*/ 807274 w 1206708"/>
                        <a:gd name="connsiteY3" fmla="*/ 151514 h 471136"/>
                        <a:gd name="connsiteX4" fmla="*/ 1204073 w 1206708"/>
                        <a:gd name="connsiteY4" fmla="*/ 293345 h 471136"/>
                        <a:gd name="connsiteX5" fmla="*/ 555973 w 1206708"/>
                        <a:gd name="connsiteY5" fmla="*/ 470980 h 471136"/>
                        <a:gd name="connsiteX6" fmla="*/ 5782 w 1206708"/>
                        <a:gd name="connsiteY6" fmla="*/ 284829 h 471136"/>
                        <a:gd name="connsiteX0" fmla="*/ 5782 w 1206834"/>
                        <a:gd name="connsiteY0" fmla="*/ 284829 h 471136"/>
                        <a:gd name="connsiteX1" fmla="*/ 284261 w 1206834"/>
                        <a:gd name="connsiteY1" fmla="*/ 148679 h 471136"/>
                        <a:gd name="connsiteX2" fmla="*/ 551749 w 1206834"/>
                        <a:gd name="connsiteY2" fmla="*/ 2 h 471136"/>
                        <a:gd name="connsiteX3" fmla="*/ 807274 w 1206834"/>
                        <a:gd name="connsiteY3" fmla="*/ 151514 h 471136"/>
                        <a:gd name="connsiteX4" fmla="*/ 1204073 w 1206834"/>
                        <a:gd name="connsiteY4" fmla="*/ 293345 h 471136"/>
                        <a:gd name="connsiteX5" fmla="*/ 555973 w 1206834"/>
                        <a:gd name="connsiteY5" fmla="*/ 470980 h 471136"/>
                        <a:gd name="connsiteX6" fmla="*/ 5782 w 1206834"/>
                        <a:gd name="connsiteY6" fmla="*/ 284829 h 471136"/>
                        <a:gd name="connsiteX0" fmla="*/ 5782 w 1204812"/>
                        <a:gd name="connsiteY0" fmla="*/ 284829 h 471136"/>
                        <a:gd name="connsiteX1" fmla="*/ 284261 w 1204812"/>
                        <a:gd name="connsiteY1" fmla="*/ 148679 h 471136"/>
                        <a:gd name="connsiteX2" fmla="*/ 551749 w 1204812"/>
                        <a:gd name="connsiteY2" fmla="*/ 2 h 471136"/>
                        <a:gd name="connsiteX3" fmla="*/ 807274 w 1204812"/>
                        <a:gd name="connsiteY3" fmla="*/ 151514 h 471136"/>
                        <a:gd name="connsiteX4" fmla="*/ 1204073 w 1204812"/>
                        <a:gd name="connsiteY4" fmla="*/ 293345 h 471136"/>
                        <a:gd name="connsiteX5" fmla="*/ 555973 w 1204812"/>
                        <a:gd name="connsiteY5" fmla="*/ 470980 h 471136"/>
                        <a:gd name="connsiteX6" fmla="*/ 5782 w 1204812"/>
                        <a:gd name="connsiteY6" fmla="*/ 284829 h 471136"/>
                        <a:gd name="connsiteX0" fmla="*/ 5782 w 1206660"/>
                        <a:gd name="connsiteY0" fmla="*/ 284829 h 471136"/>
                        <a:gd name="connsiteX1" fmla="*/ 284261 w 1206660"/>
                        <a:gd name="connsiteY1" fmla="*/ 148679 h 471136"/>
                        <a:gd name="connsiteX2" fmla="*/ 551749 w 1206660"/>
                        <a:gd name="connsiteY2" fmla="*/ 2 h 471136"/>
                        <a:gd name="connsiteX3" fmla="*/ 807274 w 1206660"/>
                        <a:gd name="connsiteY3" fmla="*/ 151514 h 471136"/>
                        <a:gd name="connsiteX4" fmla="*/ 1204073 w 1206660"/>
                        <a:gd name="connsiteY4" fmla="*/ 293345 h 471136"/>
                        <a:gd name="connsiteX5" fmla="*/ 555973 w 1206660"/>
                        <a:gd name="connsiteY5" fmla="*/ 470980 h 471136"/>
                        <a:gd name="connsiteX6" fmla="*/ 5782 w 1206660"/>
                        <a:gd name="connsiteY6" fmla="*/ 284829 h 471136"/>
                        <a:gd name="connsiteX0" fmla="*/ 3836 w 1204714"/>
                        <a:gd name="connsiteY0" fmla="*/ 284889 h 471193"/>
                        <a:gd name="connsiteX1" fmla="*/ 321530 w 1204714"/>
                        <a:gd name="connsiteY1" fmla="*/ 164855 h 471193"/>
                        <a:gd name="connsiteX2" fmla="*/ 549803 w 1204714"/>
                        <a:gd name="connsiteY2" fmla="*/ 62 h 471193"/>
                        <a:gd name="connsiteX3" fmla="*/ 805328 w 1204714"/>
                        <a:gd name="connsiteY3" fmla="*/ 151574 h 471193"/>
                        <a:gd name="connsiteX4" fmla="*/ 1202127 w 1204714"/>
                        <a:gd name="connsiteY4" fmla="*/ 293405 h 471193"/>
                        <a:gd name="connsiteX5" fmla="*/ 554027 w 1204714"/>
                        <a:gd name="connsiteY5" fmla="*/ 471040 h 471193"/>
                        <a:gd name="connsiteX6" fmla="*/ 3836 w 1204714"/>
                        <a:gd name="connsiteY6" fmla="*/ 284889 h 471193"/>
                        <a:gd name="connsiteX0" fmla="*/ 3504 w 1204382"/>
                        <a:gd name="connsiteY0" fmla="*/ 284889 h 471193"/>
                        <a:gd name="connsiteX1" fmla="*/ 321198 w 1204382"/>
                        <a:gd name="connsiteY1" fmla="*/ 164855 h 471193"/>
                        <a:gd name="connsiteX2" fmla="*/ 549471 w 1204382"/>
                        <a:gd name="connsiteY2" fmla="*/ 62 h 471193"/>
                        <a:gd name="connsiteX3" fmla="*/ 804996 w 1204382"/>
                        <a:gd name="connsiteY3" fmla="*/ 151574 h 471193"/>
                        <a:gd name="connsiteX4" fmla="*/ 1201795 w 1204382"/>
                        <a:gd name="connsiteY4" fmla="*/ 293405 h 471193"/>
                        <a:gd name="connsiteX5" fmla="*/ 553695 w 1204382"/>
                        <a:gd name="connsiteY5" fmla="*/ 471040 h 471193"/>
                        <a:gd name="connsiteX6" fmla="*/ 3504 w 1204382"/>
                        <a:gd name="connsiteY6" fmla="*/ 284889 h 471193"/>
                        <a:gd name="connsiteX0" fmla="*/ 3504 w 1204382"/>
                        <a:gd name="connsiteY0" fmla="*/ 284833 h 471137"/>
                        <a:gd name="connsiteX1" fmla="*/ 321198 w 1204382"/>
                        <a:gd name="connsiteY1" fmla="*/ 164799 h 471137"/>
                        <a:gd name="connsiteX2" fmla="*/ 549471 w 1204382"/>
                        <a:gd name="connsiteY2" fmla="*/ 6 h 471137"/>
                        <a:gd name="connsiteX3" fmla="*/ 804996 w 1204382"/>
                        <a:gd name="connsiteY3" fmla="*/ 151518 h 471137"/>
                        <a:gd name="connsiteX4" fmla="*/ 1201795 w 1204382"/>
                        <a:gd name="connsiteY4" fmla="*/ 293349 h 471137"/>
                        <a:gd name="connsiteX5" fmla="*/ 553695 w 1204382"/>
                        <a:gd name="connsiteY5" fmla="*/ 470984 h 471137"/>
                        <a:gd name="connsiteX6" fmla="*/ 3504 w 1204382"/>
                        <a:gd name="connsiteY6" fmla="*/ 284833 h 471137"/>
                        <a:gd name="connsiteX0" fmla="*/ 271 w 1201149"/>
                        <a:gd name="connsiteY0" fmla="*/ 284833 h 471162"/>
                        <a:gd name="connsiteX1" fmla="*/ 317965 w 1201149"/>
                        <a:gd name="connsiteY1" fmla="*/ 164799 h 471162"/>
                        <a:gd name="connsiteX2" fmla="*/ 546238 w 1201149"/>
                        <a:gd name="connsiteY2" fmla="*/ 6 h 471162"/>
                        <a:gd name="connsiteX3" fmla="*/ 801763 w 1201149"/>
                        <a:gd name="connsiteY3" fmla="*/ 151518 h 471162"/>
                        <a:gd name="connsiteX4" fmla="*/ 1198562 w 1201149"/>
                        <a:gd name="connsiteY4" fmla="*/ 293349 h 471162"/>
                        <a:gd name="connsiteX5" fmla="*/ 550462 w 1201149"/>
                        <a:gd name="connsiteY5" fmla="*/ 470984 h 471162"/>
                        <a:gd name="connsiteX6" fmla="*/ 271 w 1201149"/>
                        <a:gd name="connsiteY6" fmla="*/ 284833 h 471162"/>
                        <a:gd name="connsiteX0" fmla="*/ 289 w 1214226"/>
                        <a:gd name="connsiteY0" fmla="*/ 273682 h 471054"/>
                        <a:gd name="connsiteX1" fmla="*/ 331042 w 1214226"/>
                        <a:gd name="connsiteY1" fmla="*/ 164798 h 471054"/>
                        <a:gd name="connsiteX2" fmla="*/ 559315 w 1214226"/>
                        <a:gd name="connsiteY2" fmla="*/ 5 h 471054"/>
                        <a:gd name="connsiteX3" fmla="*/ 814840 w 1214226"/>
                        <a:gd name="connsiteY3" fmla="*/ 151517 h 471054"/>
                        <a:gd name="connsiteX4" fmla="*/ 1211639 w 1214226"/>
                        <a:gd name="connsiteY4" fmla="*/ 293348 h 471054"/>
                        <a:gd name="connsiteX5" fmla="*/ 563539 w 1214226"/>
                        <a:gd name="connsiteY5" fmla="*/ 470983 h 471054"/>
                        <a:gd name="connsiteX6" fmla="*/ 289 w 1214226"/>
                        <a:gd name="connsiteY6" fmla="*/ 273682 h 471054"/>
                        <a:gd name="connsiteX0" fmla="*/ 289 w 1214226"/>
                        <a:gd name="connsiteY0" fmla="*/ 273682 h 471898"/>
                        <a:gd name="connsiteX1" fmla="*/ 331042 w 1214226"/>
                        <a:gd name="connsiteY1" fmla="*/ 164798 h 471898"/>
                        <a:gd name="connsiteX2" fmla="*/ 559315 w 1214226"/>
                        <a:gd name="connsiteY2" fmla="*/ 5 h 471898"/>
                        <a:gd name="connsiteX3" fmla="*/ 814840 w 1214226"/>
                        <a:gd name="connsiteY3" fmla="*/ 151517 h 471898"/>
                        <a:gd name="connsiteX4" fmla="*/ 1211639 w 1214226"/>
                        <a:gd name="connsiteY4" fmla="*/ 293348 h 471898"/>
                        <a:gd name="connsiteX5" fmla="*/ 563539 w 1214226"/>
                        <a:gd name="connsiteY5" fmla="*/ 470983 h 471898"/>
                        <a:gd name="connsiteX6" fmla="*/ 289 w 1214226"/>
                        <a:gd name="connsiteY6" fmla="*/ 273682 h 471898"/>
                        <a:gd name="connsiteX0" fmla="*/ 289 w 1213657"/>
                        <a:gd name="connsiteY0" fmla="*/ 273682 h 472201"/>
                        <a:gd name="connsiteX1" fmla="*/ 331042 w 1213657"/>
                        <a:gd name="connsiteY1" fmla="*/ 164798 h 472201"/>
                        <a:gd name="connsiteX2" fmla="*/ 559315 w 1213657"/>
                        <a:gd name="connsiteY2" fmla="*/ 5 h 472201"/>
                        <a:gd name="connsiteX3" fmla="*/ 814840 w 1213657"/>
                        <a:gd name="connsiteY3" fmla="*/ 151517 h 472201"/>
                        <a:gd name="connsiteX4" fmla="*/ 1211639 w 1213657"/>
                        <a:gd name="connsiteY4" fmla="*/ 293348 h 472201"/>
                        <a:gd name="connsiteX5" fmla="*/ 563539 w 1213657"/>
                        <a:gd name="connsiteY5" fmla="*/ 470983 h 472201"/>
                        <a:gd name="connsiteX6" fmla="*/ 289 w 1213657"/>
                        <a:gd name="connsiteY6" fmla="*/ 273682 h 472201"/>
                        <a:gd name="connsiteX0" fmla="*/ 710 w 1214078"/>
                        <a:gd name="connsiteY0" fmla="*/ 273682 h 472201"/>
                        <a:gd name="connsiteX1" fmla="*/ 331463 w 1214078"/>
                        <a:gd name="connsiteY1" fmla="*/ 164798 h 472201"/>
                        <a:gd name="connsiteX2" fmla="*/ 559736 w 1214078"/>
                        <a:gd name="connsiteY2" fmla="*/ 5 h 472201"/>
                        <a:gd name="connsiteX3" fmla="*/ 815261 w 1214078"/>
                        <a:gd name="connsiteY3" fmla="*/ 151517 h 472201"/>
                        <a:gd name="connsiteX4" fmla="*/ 1212060 w 1214078"/>
                        <a:gd name="connsiteY4" fmla="*/ 293348 h 472201"/>
                        <a:gd name="connsiteX5" fmla="*/ 563960 w 1214078"/>
                        <a:gd name="connsiteY5" fmla="*/ 470983 h 472201"/>
                        <a:gd name="connsiteX6" fmla="*/ 710 w 1214078"/>
                        <a:gd name="connsiteY6" fmla="*/ 273682 h 472201"/>
                        <a:gd name="connsiteX0" fmla="*/ 710 w 1214078"/>
                        <a:gd name="connsiteY0" fmla="*/ 278234 h 476753"/>
                        <a:gd name="connsiteX1" fmla="*/ 331463 w 1214078"/>
                        <a:gd name="connsiteY1" fmla="*/ 169350 h 476753"/>
                        <a:gd name="connsiteX2" fmla="*/ 559736 w 1214078"/>
                        <a:gd name="connsiteY2" fmla="*/ 4557 h 476753"/>
                        <a:gd name="connsiteX3" fmla="*/ 815261 w 1214078"/>
                        <a:gd name="connsiteY3" fmla="*/ 156069 h 476753"/>
                        <a:gd name="connsiteX4" fmla="*/ 1212060 w 1214078"/>
                        <a:gd name="connsiteY4" fmla="*/ 297900 h 476753"/>
                        <a:gd name="connsiteX5" fmla="*/ 563960 w 1214078"/>
                        <a:gd name="connsiteY5" fmla="*/ 475535 h 476753"/>
                        <a:gd name="connsiteX6" fmla="*/ 710 w 1214078"/>
                        <a:gd name="connsiteY6" fmla="*/ 278234 h 476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14078" h="476753">
                          <a:moveTo>
                            <a:pt x="710" y="278234"/>
                          </a:moveTo>
                          <a:cubicBezTo>
                            <a:pt x="18630" y="191353"/>
                            <a:pt x="238292" y="214963"/>
                            <a:pt x="331463" y="169350"/>
                          </a:cubicBezTo>
                          <a:cubicBezTo>
                            <a:pt x="424634" y="123737"/>
                            <a:pt x="460734" y="29298"/>
                            <a:pt x="559736" y="4557"/>
                          </a:cubicBezTo>
                          <a:cubicBezTo>
                            <a:pt x="658738" y="-20184"/>
                            <a:pt x="728075" y="59417"/>
                            <a:pt x="815261" y="156069"/>
                          </a:cubicBezTo>
                          <a:cubicBezTo>
                            <a:pt x="902447" y="252721"/>
                            <a:pt x="1243322" y="194042"/>
                            <a:pt x="1212060" y="297900"/>
                          </a:cubicBezTo>
                          <a:cubicBezTo>
                            <a:pt x="1180798" y="401758"/>
                            <a:pt x="820456" y="488096"/>
                            <a:pt x="563960" y="475535"/>
                          </a:cubicBezTo>
                          <a:cubicBezTo>
                            <a:pt x="307464" y="462974"/>
                            <a:pt x="-17210" y="365115"/>
                            <a:pt x="710" y="278234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2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6" name="グループ化 115">
                    <a:extLst>
                      <a:ext uri="{FF2B5EF4-FFF2-40B4-BE49-F238E27FC236}">
                        <a16:creationId xmlns:a16="http://schemas.microsoft.com/office/drawing/2014/main" id="{07DD30A3-7BE8-4379-9BBE-E655D30856C5}"/>
                      </a:ext>
                    </a:extLst>
                  </p:cNvPr>
                  <p:cNvGrpSpPr/>
                  <p:nvPr/>
                </p:nvGrpSpPr>
                <p:grpSpPr>
                  <a:xfrm>
                    <a:off x="2017522" y="2953310"/>
                    <a:ext cx="1076273" cy="515669"/>
                    <a:chOff x="556977" y="2769522"/>
                    <a:chExt cx="2091843" cy="1181861"/>
                  </a:xfrm>
                  <a:solidFill>
                    <a:srgbClr val="ED7D31">
                      <a:lumMod val="75000"/>
                      <a:alpha val="50000"/>
                    </a:srgbClr>
                  </a:solidFill>
                </p:grpSpPr>
                <p:sp>
                  <p:nvSpPr>
                    <p:cNvPr id="117" name="楕円 116">
                      <a:extLst>
                        <a:ext uri="{FF2B5EF4-FFF2-40B4-BE49-F238E27FC236}">
                          <a16:creationId xmlns:a16="http://schemas.microsoft.com/office/drawing/2014/main" id="{A2902CDD-85B8-4428-A93C-3307A0BAD56E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449999" y="2769800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18" name="楕円 117">
                      <a:extLst>
                        <a:ext uri="{FF2B5EF4-FFF2-40B4-BE49-F238E27FC236}">
                          <a16:creationId xmlns:a16="http://schemas.microsoft.com/office/drawing/2014/main" id="{99ACBA86-C064-4206-BC5A-BD8A36A08CB0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1379225" y="3095286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19" name="楕円 118">
                      <a:extLst>
                        <a:ext uri="{FF2B5EF4-FFF2-40B4-BE49-F238E27FC236}">
                          <a16:creationId xmlns:a16="http://schemas.microsoft.com/office/drawing/2014/main" id="{690C6806-73F8-4DFB-AE00-F9D6DE6076A8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400773" y="3429804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0" name="楕円 119">
                      <a:extLst>
                        <a:ext uri="{FF2B5EF4-FFF2-40B4-BE49-F238E27FC236}">
                          <a16:creationId xmlns:a16="http://schemas.microsoft.com/office/drawing/2014/main" id="{58E9DED1-F2A4-404A-9E04-3224B08525E7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693819" y="3258394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1" name="楕円 120">
                      <a:extLst>
                        <a:ext uri="{FF2B5EF4-FFF2-40B4-BE49-F238E27FC236}">
                          <a16:creationId xmlns:a16="http://schemas.microsoft.com/office/drawing/2014/main" id="{9EA34806-71EA-410F-928D-AEE5FB4173E6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844214" y="337203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2" name="楕円 121">
                      <a:extLst>
                        <a:ext uri="{FF2B5EF4-FFF2-40B4-BE49-F238E27FC236}">
                          <a16:creationId xmlns:a16="http://schemas.microsoft.com/office/drawing/2014/main" id="{179EB3DB-5607-4D82-BFD9-A91ED1060247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207530" y="3670687"/>
                      <a:ext cx="45718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3" name="楕円 122">
                      <a:extLst>
                        <a:ext uri="{FF2B5EF4-FFF2-40B4-BE49-F238E27FC236}">
                          <a16:creationId xmlns:a16="http://schemas.microsoft.com/office/drawing/2014/main" id="{B5DE52BB-587B-41B4-AA2A-8F205F88FFC0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945623" y="2916486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4" name="楕円 123">
                      <a:extLst>
                        <a:ext uri="{FF2B5EF4-FFF2-40B4-BE49-F238E27FC236}">
                          <a16:creationId xmlns:a16="http://schemas.microsoft.com/office/drawing/2014/main" id="{84763FC6-2186-4B6E-8626-6C6103E96E82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027515" y="3137172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5" name="楕円 124">
                      <a:extLst>
                        <a:ext uri="{FF2B5EF4-FFF2-40B4-BE49-F238E27FC236}">
                          <a16:creationId xmlns:a16="http://schemas.microsoft.com/office/drawing/2014/main" id="{AB2F398C-2390-46FC-AF7B-C4ABA8A745F2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012612" y="2769522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6" name="楕円 125">
                      <a:extLst>
                        <a:ext uri="{FF2B5EF4-FFF2-40B4-BE49-F238E27FC236}">
                          <a16:creationId xmlns:a16="http://schemas.microsoft.com/office/drawing/2014/main" id="{2CB50AF4-5A9D-4479-888F-A76A8F3358EB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945720" y="3030884"/>
                      <a:ext cx="45719" cy="58001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7" name="楕円 126">
                      <a:extLst>
                        <a:ext uri="{FF2B5EF4-FFF2-40B4-BE49-F238E27FC236}">
                          <a16:creationId xmlns:a16="http://schemas.microsoft.com/office/drawing/2014/main" id="{4215CFD2-BC78-407C-8369-DA903E3267BE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120157" y="3306529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8" name="楕円 127">
                      <a:extLst>
                        <a:ext uri="{FF2B5EF4-FFF2-40B4-BE49-F238E27FC236}">
                          <a16:creationId xmlns:a16="http://schemas.microsoft.com/office/drawing/2014/main" id="{265A2BC2-4297-42FA-A922-9E58486645A8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1765973" y="3537458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29" name="楕円 128">
                      <a:extLst>
                        <a:ext uri="{FF2B5EF4-FFF2-40B4-BE49-F238E27FC236}">
                          <a16:creationId xmlns:a16="http://schemas.microsoft.com/office/drawing/2014/main" id="{8AEA2955-8FDE-4F74-BDEA-DFA12889DBD4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1636155" y="3795247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0" name="楕円 129">
                      <a:extLst>
                        <a:ext uri="{FF2B5EF4-FFF2-40B4-BE49-F238E27FC236}">
                          <a16:creationId xmlns:a16="http://schemas.microsoft.com/office/drawing/2014/main" id="{96BB009A-C92C-4712-A3EC-64CB4952129F}"/>
                        </a:ext>
                      </a:extLst>
                    </p:cNvPr>
                    <p:cNvSpPr/>
                    <p:nvPr/>
                  </p:nvSpPr>
                  <p:spPr>
                    <a:xfrm rot="8030818">
                      <a:off x="2214957" y="3899525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1" name="楕円 130">
                      <a:extLst>
                        <a:ext uri="{FF2B5EF4-FFF2-40B4-BE49-F238E27FC236}">
                          <a16:creationId xmlns:a16="http://schemas.microsoft.com/office/drawing/2014/main" id="{6021A169-734F-414C-BB92-A48D710D9C4E}"/>
                        </a:ext>
                      </a:extLst>
                    </p:cNvPr>
                    <p:cNvSpPr/>
                    <p:nvPr/>
                  </p:nvSpPr>
                  <p:spPr>
                    <a:xfrm rot="20259724">
                      <a:off x="2214955" y="3574837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2" name="楕円 131">
                      <a:extLst>
                        <a:ext uri="{FF2B5EF4-FFF2-40B4-BE49-F238E27FC236}">
                          <a16:creationId xmlns:a16="http://schemas.microsoft.com/office/drawing/2014/main" id="{1DDB1560-14A8-4887-BFE2-01DE2A64A911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603102" y="3813800"/>
                      <a:ext cx="45718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3" name="楕円 132">
                      <a:extLst>
                        <a:ext uri="{FF2B5EF4-FFF2-40B4-BE49-F238E27FC236}">
                          <a16:creationId xmlns:a16="http://schemas.microsoft.com/office/drawing/2014/main" id="{E613287A-24DB-450B-A6F7-445A82A369D9}"/>
                        </a:ext>
                      </a:extLst>
                    </p:cNvPr>
                    <p:cNvSpPr/>
                    <p:nvPr/>
                  </p:nvSpPr>
                  <p:spPr>
                    <a:xfrm rot="8030818">
                      <a:off x="2439362" y="293043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4" name="楕円 133">
                      <a:extLst>
                        <a:ext uri="{FF2B5EF4-FFF2-40B4-BE49-F238E27FC236}">
                          <a16:creationId xmlns:a16="http://schemas.microsoft.com/office/drawing/2014/main" id="{7567C7D4-2D50-42D1-B74B-65EA499715E9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2525954" y="3243581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5" name="楕円 134">
                      <a:extLst>
                        <a:ext uri="{FF2B5EF4-FFF2-40B4-BE49-F238E27FC236}">
                          <a16:creationId xmlns:a16="http://schemas.microsoft.com/office/drawing/2014/main" id="{3E700BE7-22DB-4CFF-861C-4A886DF5B31F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858103" y="3740370"/>
                      <a:ext cx="45719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6" name="楕円 135">
                      <a:extLst>
                        <a:ext uri="{FF2B5EF4-FFF2-40B4-BE49-F238E27FC236}">
                          <a16:creationId xmlns:a16="http://schemas.microsoft.com/office/drawing/2014/main" id="{06BF4085-DDD4-4A93-BC06-924A0ECF570B}"/>
                        </a:ext>
                      </a:extLst>
                    </p:cNvPr>
                    <p:cNvSpPr/>
                    <p:nvPr/>
                  </p:nvSpPr>
                  <p:spPr>
                    <a:xfrm rot="1600161">
                      <a:off x="625628" y="3101861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7" name="楕円 136">
                      <a:extLst>
                        <a:ext uri="{FF2B5EF4-FFF2-40B4-BE49-F238E27FC236}">
                          <a16:creationId xmlns:a16="http://schemas.microsoft.com/office/drawing/2014/main" id="{057CB3D7-9129-46FF-9C7E-1631C561BCD7}"/>
                        </a:ext>
                      </a:extLst>
                    </p:cNvPr>
                    <p:cNvSpPr/>
                    <p:nvPr/>
                  </p:nvSpPr>
                  <p:spPr>
                    <a:xfrm rot="20259724">
                      <a:off x="556977" y="3549728"/>
                      <a:ext cx="45717" cy="58000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05471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480802A2-D0E4-45A6-A2B8-8B9B0EFC7BB4}"/>
              </a:ext>
            </a:extLst>
          </p:cNvPr>
          <p:cNvSpPr txBox="1"/>
          <p:nvPr/>
        </p:nvSpPr>
        <p:spPr>
          <a:xfrm>
            <a:off x="3268155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岐阜県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0E686219-BD6B-4292-8BD7-414815C56290}"/>
              </a:ext>
            </a:extLst>
          </p:cNvPr>
          <p:cNvSpPr txBox="1"/>
          <p:nvPr/>
        </p:nvSpPr>
        <p:spPr>
          <a:xfrm>
            <a:off x="4864576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栗きんとん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A42E14CB-BD0B-498A-9685-1FC4D88E3E8A}"/>
              </a:ext>
            </a:extLst>
          </p:cNvPr>
          <p:cNvSpPr txBox="1"/>
          <p:nvPr/>
        </p:nvSpPr>
        <p:spPr>
          <a:xfrm>
            <a:off x="1201244" y="4374105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モロヘイヤ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D384FBA6-3F9B-491E-98D7-8C6C96FDEB35}"/>
              </a:ext>
            </a:extLst>
          </p:cNvPr>
          <p:cNvSpPr txBox="1"/>
          <p:nvPr/>
        </p:nvSpPr>
        <p:spPr>
          <a:xfrm>
            <a:off x="8769336" y="4374105"/>
            <a:ext cx="20313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さるぼぼ</a:t>
            </a: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DD36010-297A-491C-B34A-9F8A98BC71BB}"/>
              </a:ext>
            </a:extLst>
          </p:cNvPr>
          <p:cNvGrpSpPr/>
          <p:nvPr/>
        </p:nvGrpSpPr>
        <p:grpSpPr>
          <a:xfrm>
            <a:off x="8800394" y="1553696"/>
            <a:ext cx="1969206" cy="2568228"/>
            <a:chOff x="1298216" y="756551"/>
            <a:chExt cx="2615409" cy="3411006"/>
          </a:xfrm>
        </p:grpSpPr>
        <p:sp>
          <p:nvSpPr>
            <p:cNvPr id="18" name="二等辺三角形 6">
              <a:extLst>
                <a:ext uri="{FF2B5EF4-FFF2-40B4-BE49-F238E27FC236}">
                  <a16:creationId xmlns:a16="http://schemas.microsoft.com/office/drawing/2014/main" id="{6BBB9F8C-CDBA-48D8-A343-6F168088F2B3}"/>
                </a:ext>
              </a:extLst>
            </p:cNvPr>
            <p:cNvSpPr/>
            <p:nvPr/>
          </p:nvSpPr>
          <p:spPr>
            <a:xfrm rot="14400000" flipH="1">
              <a:off x="1467045" y="3185681"/>
              <a:ext cx="813047" cy="1150705"/>
            </a:xfrm>
            <a:custGeom>
              <a:avLst/>
              <a:gdLst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781" h="1126587">
                  <a:moveTo>
                    <a:pt x="0" y="1126587"/>
                  </a:moveTo>
                  <a:cubicBezTo>
                    <a:pt x="163630" y="751058"/>
                    <a:pt x="295511" y="-879"/>
                    <a:pt x="490891" y="0"/>
                  </a:cubicBezTo>
                  <a:cubicBezTo>
                    <a:pt x="686271" y="879"/>
                    <a:pt x="818151" y="751058"/>
                    <a:pt x="981781" y="1126587"/>
                  </a:cubicBezTo>
                  <a:lnTo>
                    <a:pt x="0" y="112658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6600"/>
                </a:gs>
                <a:gs pos="100000">
                  <a:srgbClr val="C00000"/>
                </a:gs>
                <a:gs pos="70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9" name="二等辺三角形 6">
              <a:extLst>
                <a:ext uri="{FF2B5EF4-FFF2-40B4-BE49-F238E27FC236}">
                  <a16:creationId xmlns:a16="http://schemas.microsoft.com/office/drawing/2014/main" id="{A50B22E8-E9BF-4477-93FD-CCA1DB6DC444}"/>
                </a:ext>
              </a:extLst>
            </p:cNvPr>
            <p:cNvSpPr/>
            <p:nvPr/>
          </p:nvSpPr>
          <p:spPr>
            <a:xfrm rot="7200000">
              <a:off x="2842186" y="3185681"/>
              <a:ext cx="813047" cy="1150705"/>
            </a:xfrm>
            <a:custGeom>
              <a:avLst/>
              <a:gdLst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781" h="1126587">
                  <a:moveTo>
                    <a:pt x="0" y="1126587"/>
                  </a:moveTo>
                  <a:cubicBezTo>
                    <a:pt x="163630" y="751058"/>
                    <a:pt x="295511" y="-879"/>
                    <a:pt x="490891" y="0"/>
                  </a:cubicBezTo>
                  <a:cubicBezTo>
                    <a:pt x="686271" y="879"/>
                    <a:pt x="818151" y="751058"/>
                    <a:pt x="981781" y="1126587"/>
                  </a:cubicBezTo>
                  <a:lnTo>
                    <a:pt x="0" y="112658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6600"/>
                </a:gs>
                <a:gs pos="100000">
                  <a:srgbClr val="C00000"/>
                </a:gs>
                <a:gs pos="70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0" name="二等辺三角形 6">
              <a:extLst>
                <a:ext uri="{FF2B5EF4-FFF2-40B4-BE49-F238E27FC236}">
                  <a16:creationId xmlns:a16="http://schemas.microsoft.com/office/drawing/2014/main" id="{438DE940-B2F7-4135-BD2D-E36B4F28ACDC}"/>
                </a:ext>
              </a:extLst>
            </p:cNvPr>
            <p:cNvSpPr/>
            <p:nvPr/>
          </p:nvSpPr>
          <p:spPr>
            <a:xfrm rot="2700000">
              <a:off x="2975091" y="2044798"/>
              <a:ext cx="750481" cy="1126587"/>
            </a:xfrm>
            <a:custGeom>
              <a:avLst/>
              <a:gdLst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781" h="1126587">
                  <a:moveTo>
                    <a:pt x="0" y="1126587"/>
                  </a:moveTo>
                  <a:cubicBezTo>
                    <a:pt x="163630" y="751058"/>
                    <a:pt x="295511" y="-879"/>
                    <a:pt x="490891" y="0"/>
                  </a:cubicBezTo>
                  <a:cubicBezTo>
                    <a:pt x="686271" y="879"/>
                    <a:pt x="818151" y="751058"/>
                    <a:pt x="981781" y="1126587"/>
                  </a:cubicBezTo>
                  <a:lnTo>
                    <a:pt x="0" y="112658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6600"/>
                </a:gs>
                <a:gs pos="100000">
                  <a:srgbClr val="C00000"/>
                </a:gs>
                <a:gs pos="70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1" name="二等辺三角形 6">
              <a:extLst>
                <a:ext uri="{FF2B5EF4-FFF2-40B4-BE49-F238E27FC236}">
                  <a16:creationId xmlns:a16="http://schemas.microsoft.com/office/drawing/2014/main" id="{E4CB6FE3-3D91-4EB2-9D8B-F8D54B717658}"/>
                </a:ext>
              </a:extLst>
            </p:cNvPr>
            <p:cNvSpPr/>
            <p:nvPr/>
          </p:nvSpPr>
          <p:spPr>
            <a:xfrm rot="18900000" flipH="1">
              <a:off x="1406740" y="2044799"/>
              <a:ext cx="750481" cy="1126587"/>
            </a:xfrm>
            <a:custGeom>
              <a:avLst/>
              <a:gdLst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  <a:gd name="connsiteX0" fmla="*/ 0 w 981781"/>
                <a:gd name="connsiteY0" fmla="*/ 1126587 h 1126587"/>
                <a:gd name="connsiteX1" fmla="*/ 490891 w 981781"/>
                <a:gd name="connsiteY1" fmla="*/ 0 h 1126587"/>
                <a:gd name="connsiteX2" fmla="*/ 981781 w 981781"/>
                <a:gd name="connsiteY2" fmla="*/ 1126587 h 1126587"/>
                <a:gd name="connsiteX3" fmla="*/ 0 w 981781"/>
                <a:gd name="connsiteY3" fmla="*/ 1126587 h 1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781" h="1126587">
                  <a:moveTo>
                    <a:pt x="0" y="1126587"/>
                  </a:moveTo>
                  <a:cubicBezTo>
                    <a:pt x="163630" y="751058"/>
                    <a:pt x="295511" y="-879"/>
                    <a:pt x="490891" y="0"/>
                  </a:cubicBezTo>
                  <a:cubicBezTo>
                    <a:pt x="686271" y="879"/>
                    <a:pt x="818151" y="751058"/>
                    <a:pt x="981781" y="1126587"/>
                  </a:cubicBezTo>
                  <a:lnTo>
                    <a:pt x="0" y="112658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6600"/>
                </a:gs>
                <a:gs pos="100000">
                  <a:srgbClr val="C00000"/>
                </a:gs>
                <a:gs pos="70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" name="五角形 21">
              <a:extLst>
                <a:ext uri="{FF2B5EF4-FFF2-40B4-BE49-F238E27FC236}">
                  <a16:creationId xmlns:a16="http://schemas.microsoft.com/office/drawing/2014/main" id="{3DC0237F-2037-466F-997D-AC09E1FBAF52}"/>
                </a:ext>
              </a:extLst>
            </p:cNvPr>
            <p:cNvSpPr/>
            <p:nvPr/>
          </p:nvSpPr>
          <p:spPr>
            <a:xfrm rot="10800000">
              <a:off x="1832514" y="2560969"/>
              <a:ext cx="1450436" cy="1421530"/>
            </a:xfrm>
            <a:prstGeom prst="pentagon">
              <a:avLst/>
            </a:pr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A52B383A-D936-407B-9AC2-002BF1E9B285}"/>
                </a:ext>
              </a:extLst>
            </p:cNvPr>
            <p:cNvSpPr/>
            <p:nvPr/>
          </p:nvSpPr>
          <p:spPr>
            <a:xfrm>
              <a:off x="1336438" y="756551"/>
              <a:ext cx="2442587" cy="1731602"/>
            </a:xfrm>
            <a:custGeom>
              <a:avLst/>
              <a:gdLst>
                <a:gd name="connsiteX0" fmla="*/ 1221293 w 2442587"/>
                <a:gd name="connsiteY0" fmla="*/ 0 h 1624552"/>
                <a:gd name="connsiteX1" fmla="*/ 2415662 w 2442587"/>
                <a:gd name="connsiteY1" fmla="*/ 723716 h 1624552"/>
                <a:gd name="connsiteX2" fmla="*/ 2442587 w 2442587"/>
                <a:gd name="connsiteY2" fmla="*/ 812276 h 1624552"/>
                <a:gd name="connsiteX3" fmla="*/ 2415662 w 2442587"/>
                <a:gd name="connsiteY3" fmla="*/ 900836 h 1624552"/>
                <a:gd name="connsiteX4" fmla="*/ 1221293 w 2442587"/>
                <a:gd name="connsiteY4" fmla="*/ 1624552 h 1624552"/>
                <a:gd name="connsiteX5" fmla="*/ 26925 w 2442587"/>
                <a:gd name="connsiteY5" fmla="*/ 900836 h 1624552"/>
                <a:gd name="connsiteX6" fmla="*/ 0 w 2442587"/>
                <a:gd name="connsiteY6" fmla="*/ 812276 h 1624552"/>
                <a:gd name="connsiteX7" fmla="*/ 26925 w 2442587"/>
                <a:gd name="connsiteY7" fmla="*/ 723716 h 1624552"/>
                <a:gd name="connsiteX8" fmla="*/ 1221293 w 2442587"/>
                <a:gd name="connsiteY8" fmla="*/ 0 h 162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2587" h="1624552">
                  <a:moveTo>
                    <a:pt x="1221293" y="0"/>
                  </a:moveTo>
                  <a:cubicBezTo>
                    <a:pt x="1785753" y="0"/>
                    <a:pt x="2262541" y="305200"/>
                    <a:pt x="2415662" y="723716"/>
                  </a:cubicBezTo>
                  <a:lnTo>
                    <a:pt x="2442587" y="812276"/>
                  </a:lnTo>
                  <a:lnTo>
                    <a:pt x="2415662" y="900836"/>
                  </a:lnTo>
                  <a:cubicBezTo>
                    <a:pt x="2262541" y="1319352"/>
                    <a:pt x="1785753" y="1624552"/>
                    <a:pt x="1221293" y="1624552"/>
                  </a:cubicBezTo>
                  <a:cubicBezTo>
                    <a:pt x="656834" y="1624552"/>
                    <a:pt x="180045" y="1319352"/>
                    <a:pt x="26925" y="900836"/>
                  </a:cubicBezTo>
                  <a:lnTo>
                    <a:pt x="0" y="812276"/>
                  </a:lnTo>
                  <a:lnTo>
                    <a:pt x="26925" y="723716"/>
                  </a:lnTo>
                  <a:cubicBezTo>
                    <a:pt x="180045" y="305200"/>
                    <a:pt x="656834" y="0"/>
                    <a:pt x="1221293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F0189F64-C396-4BDA-835F-25D59AC8231E}"/>
                </a:ext>
              </a:extLst>
            </p:cNvPr>
            <p:cNvSpPr txBox="1"/>
            <p:nvPr/>
          </p:nvSpPr>
          <p:spPr>
            <a:xfrm rot="5400000">
              <a:off x="2122755" y="2980007"/>
              <a:ext cx="869950" cy="510638"/>
            </a:xfrm>
            <a:prstGeom prst="rect">
              <a:avLst/>
            </a:prstGeom>
            <a:noFill/>
          </p:spPr>
          <p:txBody>
            <a:bodyPr vert="eaVert" wrap="none" rtlCol="0">
              <a:prstTxWarp prst="textPlain">
                <a:avLst/>
              </a:prstTxWarp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メイリオ" panose="020B0604030504040204" pitchFamily="50" charset="-128"/>
                  <a:ea typeface="メイリオ" panose="020B0604030504040204" pitchFamily="50" charset="-128"/>
                </a:rPr>
                <a:t>飛騨</a:t>
              </a: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01A34741-5B9C-4148-B77A-EF49029C1FB3}"/>
                </a:ext>
              </a:extLst>
            </p:cNvPr>
            <p:cNvGrpSpPr/>
            <p:nvPr/>
          </p:nvGrpSpPr>
          <p:grpSpPr>
            <a:xfrm>
              <a:off x="2641218" y="2340862"/>
              <a:ext cx="857374" cy="1286256"/>
              <a:chOff x="2641218" y="2340862"/>
              <a:chExt cx="857374" cy="1286256"/>
            </a:xfrm>
          </p:grpSpPr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A70EC067-551A-4545-A3B0-3319E7A6D5DA}"/>
                  </a:ext>
                </a:extLst>
              </p:cNvPr>
              <p:cNvSpPr/>
              <p:nvPr/>
            </p:nvSpPr>
            <p:spPr>
              <a:xfrm>
                <a:off x="2641218" y="2340862"/>
                <a:ext cx="857374" cy="1286256"/>
              </a:xfrm>
              <a:custGeom>
                <a:avLst/>
                <a:gdLst>
                  <a:gd name="connsiteX0" fmla="*/ 652477 w 857374"/>
                  <a:gd name="connsiteY0" fmla="*/ 0 h 1286256"/>
                  <a:gd name="connsiteX1" fmla="*/ 646590 w 857374"/>
                  <a:gd name="connsiteY1" fmla="*/ 132411 h 1286256"/>
                  <a:gd name="connsiteX2" fmla="*/ 857374 w 857374"/>
                  <a:gd name="connsiteY2" fmla="*/ 1286256 h 1286256"/>
                  <a:gd name="connsiteX3" fmla="*/ 1975 w 857374"/>
                  <a:gd name="connsiteY3" fmla="*/ 364951 h 1286256"/>
                  <a:gd name="connsiteX4" fmla="*/ 0 w 857374"/>
                  <a:gd name="connsiteY4" fmla="*/ 347845 h 1286256"/>
                  <a:gd name="connsiteX5" fmla="*/ 19173 w 857374"/>
                  <a:gd name="connsiteY5" fmla="*/ 346877 h 1286256"/>
                  <a:gd name="connsiteX6" fmla="*/ 590522 w 857374"/>
                  <a:gd name="connsiteY6" fmla="*/ 75089 h 1286256"/>
                  <a:gd name="connsiteX7" fmla="*/ 652477 w 857374"/>
                  <a:gd name="connsiteY7" fmla="*/ 0 h 128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374" h="1286256">
                    <a:moveTo>
                      <a:pt x="652477" y="0"/>
                    </a:moveTo>
                    <a:lnTo>
                      <a:pt x="646590" y="132411"/>
                    </a:lnTo>
                    <a:cubicBezTo>
                      <a:pt x="646590" y="528234"/>
                      <a:pt x="716852" y="924056"/>
                      <a:pt x="857374" y="1286256"/>
                    </a:cubicBezTo>
                    <a:cubicBezTo>
                      <a:pt x="435431" y="1286256"/>
                      <a:pt x="83392" y="890739"/>
                      <a:pt x="1975" y="364951"/>
                    </a:cubicBezTo>
                    <a:lnTo>
                      <a:pt x="0" y="347845"/>
                    </a:lnTo>
                    <a:lnTo>
                      <a:pt x="19173" y="346877"/>
                    </a:lnTo>
                    <a:cubicBezTo>
                      <a:pt x="241454" y="324303"/>
                      <a:pt x="440952" y="224660"/>
                      <a:pt x="590522" y="75089"/>
                    </a:cubicBezTo>
                    <a:lnTo>
                      <a:pt x="652477" y="0"/>
                    </a:lnTo>
                    <a:close/>
                  </a:path>
                </a:pathLst>
              </a:custGeom>
              <a:pattFill prst="plaid">
                <a:fgClr>
                  <a:srgbClr val="002060"/>
                </a:fgClr>
                <a:bgClr>
                  <a:srgbClr val="5B9BD5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1D3A8AA3-D5EA-4AA5-B789-E76BD8F0CC27}"/>
                  </a:ext>
                </a:extLst>
              </p:cNvPr>
              <p:cNvSpPr/>
              <p:nvPr/>
            </p:nvSpPr>
            <p:spPr>
              <a:xfrm>
                <a:off x="2641218" y="2672036"/>
                <a:ext cx="857374" cy="955082"/>
              </a:xfrm>
              <a:custGeom>
                <a:avLst/>
                <a:gdLst>
                  <a:gd name="connsiteX0" fmla="*/ 101356 w 857374"/>
                  <a:gd name="connsiteY0" fmla="*/ 0 h 955082"/>
                  <a:gd name="connsiteX1" fmla="*/ 125909 w 857374"/>
                  <a:gd name="connsiteY1" fmla="*/ 116658 h 955082"/>
                  <a:gd name="connsiteX2" fmla="*/ 783923 w 857374"/>
                  <a:gd name="connsiteY2" fmla="*/ 877747 h 955082"/>
                  <a:gd name="connsiteX3" fmla="*/ 833729 w 857374"/>
                  <a:gd name="connsiteY3" fmla="*/ 883948 h 955082"/>
                  <a:gd name="connsiteX4" fmla="*/ 857374 w 857374"/>
                  <a:gd name="connsiteY4" fmla="*/ 955082 h 955082"/>
                  <a:gd name="connsiteX5" fmla="*/ 1975 w 857374"/>
                  <a:gd name="connsiteY5" fmla="*/ 33777 h 955082"/>
                  <a:gd name="connsiteX6" fmla="*/ 0 w 857374"/>
                  <a:gd name="connsiteY6" fmla="*/ 16671 h 955082"/>
                  <a:gd name="connsiteX7" fmla="*/ 19173 w 857374"/>
                  <a:gd name="connsiteY7" fmla="*/ 15703 h 95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374" h="955082">
                    <a:moveTo>
                      <a:pt x="101356" y="0"/>
                    </a:moveTo>
                    <a:lnTo>
                      <a:pt x="125909" y="116658"/>
                    </a:lnTo>
                    <a:cubicBezTo>
                      <a:pt x="235361" y="508349"/>
                      <a:pt x="482925" y="801876"/>
                      <a:pt x="783923" y="877747"/>
                    </a:cubicBezTo>
                    <a:lnTo>
                      <a:pt x="833729" y="883948"/>
                    </a:lnTo>
                    <a:lnTo>
                      <a:pt x="857374" y="955082"/>
                    </a:lnTo>
                    <a:cubicBezTo>
                      <a:pt x="435431" y="955082"/>
                      <a:pt x="83392" y="559565"/>
                      <a:pt x="1975" y="33777"/>
                    </a:cubicBezTo>
                    <a:lnTo>
                      <a:pt x="0" y="16671"/>
                    </a:lnTo>
                    <a:lnTo>
                      <a:pt x="19173" y="15703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9FE563C4-7C2E-4FE0-A6A1-D1D3C43EC179}"/>
                </a:ext>
              </a:extLst>
            </p:cNvPr>
            <p:cNvGrpSpPr/>
            <p:nvPr/>
          </p:nvGrpSpPr>
          <p:grpSpPr>
            <a:xfrm flipH="1">
              <a:off x="1621468" y="2340862"/>
              <a:ext cx="857374" cy="1286256"/>
              <a:chOff x="2641218" y="2340862"/>
              <a:chExt cx="857374" cy="1286256"/>
            </a:xfrm>
          </p:grpSpPr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C8043E48-FCDA-49DD-ADE4-CA07E473E890}"/>
                  </a:ext>
                </a:extLst>
              </p:cNvPr>
              <p:cNvSpPr/>
              <p:nvPr/>
            </p:nvSpPr>
            <p:spPr>
              <a:xfrm>
                <a:off x="2641218" y="2340862"/>
                <a:ext cx="857374" cy="1286256"/>
              </a:xfrm>
              <a:custGeom>
                <a:avLst/>
                <a:gdLst>
                  <a:gd name="connsiteX0" fmla="*/ 652477 w 857374"/>
                  <a:gd name="connsiteY0" fmla="*/ 0 h 1286256"/>
                  <a:gd name="connsiteX1" fmla="*/ 646590 w 857374"/>
                  <a:gd name="connsiteY1" fmla="*/ 132411 h 1286256"/>
                  <a:gd name="connsiteX2" fmla="*/ 857374 w 857374"/>
                  <a:gd name="connsiteY2" fmla="*/ 1286256 h 1286256"/>
                  <a:gd name="connsiteX3" fmla="*/ 1975 w 857374"/>
                  <a:gd name="connsiteY3" fmla="*/ 364951 h 1286256"/>
                  <a:gd name="connsiteX4" fmla="*/ 0 w 857374"/>
                  <a:gd name="connsiteY4" fmla="*/ 347845 h 1286256"/>
                  <a:gd name="connsiteX5" fmla="*/ 19173 w 857374"/>
                  <a:gd name="connsiteY5" fmla="*/ 346877 h 1286256"/>
                  <a:gd name="connsiteX6" fmla="*/ 590522 w 857374"/>
                  <a:gd name="connsiteY6" fmla="*/ 75089 h 1286256"/>
                  <a:gd name="connsiteX7" fmla="*/ 652477 w 857374"/>
                  <a:gd name="connsiteY7" fmla="*/ 0 h 128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374" h="1286256">
                    <a:moveTo>
                      <a:pt x="652477" y="0"/>
                    </a:moveTo>
                    <a:lnTo>
                      <a:pt x="646590" y="132411"/>
                    </a:lnTo>
                    <a:cubicBezTo>
                      <a:pt x="646590" y="528234"/>
                      <a:pt x="716852" y="924056"/>
                      <a:pt x="857374" y="1286256"/>
                    </a:cubicBezTo>
                    <a:cubicBezTo>
                      <a:pt x="435431" y="1286256"/>
                      <a:pt x="83392" y="890739"/>
                      <a:pt x="1975" y="364951"/>
                    </a:cubicBezTo>
                    <a:lnTo>
                      <a:pt x="0" y="347845"/>
                    </a:lnTo>
                    <a:lnTo>
                      <a:pt x="19173" y="346877"/>
                    </a:lnTo>
                    <a:cubicBezTo>
                      <a:pt x="241454" y="324303"/>
                      <a:pt x="440952" y="224660"/>
                      <a:pt x="590522" y="75089"/>
                    </a:cubicBezTo>
                    <a:lnTo>
                      <a:pt x="652477" y="0"/>
                    </a:lnTo>
                    <a:close/>
                  </a:path>
                </a:pathLst>
              </a:custGeom>
              <a:pattFill prst="plaid">
                <a:fgClr>
                  <a:srgbClr val="002060"/>
                </a:fgClr>
                <a:bgClr>
                  <a:srgbClr val="5B9BD5">
                    <a:lumMod val="75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CDEE8F5C-21D8-4B9C-B34E-6C73194B106A}"/>
                  </a:ext>
                </a:extLst>
              </p:cNvPr>
              <p:cNvSpPr/>
              <p:nvPr/>
            </p:nvSpPr>
            <p:spPr>
              <a:xfrm>
                <a:off x="2641218" y="2672036"/>
                <a:ext cx="857374" cy="955082"/>
              </a:xfrm>
              <a:custGeom>
                <a:avLst/>
                <a:gdLst>
                  <a:gd name="connsiteX0" fmla="*/ 101356 w 857374"/>
                  <a:gd name="connsiteY0" fmla="*/ 0 h 955082"/>
                  <a:gd name="connsiteX1" fmla="*/ 125909 w 857374"/>
                  <a:gd name="connsiteY1" fmla="*/ 116658 h 955082"/>
                  <a:gd name="connsiteX2" fmla="*/ 783923 w 857374"/>
                  <a:gd name="connsiteY2" fmla="*/ 877747 h 955082"/>
                  <a:gd name="connsiteX3" fmla="*/ 833729 w 857374"/>
                  <a:gd name="connsiteY3" fmla="*/ 883948 h 955082"/>
                  <a:gd name="connsiteX4" fmla="*/ 857374 w 857374"/>
                  <a:gd name="connsiteY4" fmla="*/ 955082 h 955082"/>
                  <a:gd name="connsiteX5" fmla="*/ 1975 w 857374"/>
                  <a:gd name="connsiteY5" fmla="*/ 33777 h 955082"/>
                  <a:gd name="connsiteX6" fmla="*/ 0 w 857374"/>
                  <a:gd name="connsiteY6" fmla="*/ 16671 h 955082"/>
                  <a:gd name="connsiteX7" fmla="*/ 19173 w 857374"/>
                  <a:gd name="connsiteY7" fmla="*/ 15703 h 95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374" h="955082">
                    <a:moveTo>
                      <a:pt x="101356" y="0"/>
                    </a:moveTo>
                    <a:lnTo>
                      <a:pt x="125909" y="116658"/>
                    </a:lnTo>
                    <a:cubicBezTo>
                      <a:pt x="235361" y="508349"/>
                      <a:pt x="482925" y="801876"/>
                      <a:pt x="783923" y="877747"/>
                    </a:cubicBezTo>
                    <a:lnTo>
                      <a:pt x="833729" y="883948"/>
                    </a:lnTo>
                    <a:lnTo>
                      <a:pt x="857374" y="955082"/>
                    </a:lnTo>
                    <a:cubicBezTo>
                      <a:pt x="435431" y="955082"/>
                      <a:pt x="83392" y="559565"/>
                      <a:pt x="1975" y="33777"/>
                    </a:cubicBezTo>
                    <a:lnTo>
                      <a:pt x="0" y="16671"/>
                    </a:lnTo>
                    <a:lnTo>
                      <a:pt x="19173" y="15703"/>
                    </a:ln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046CB16B-8A3C-47FA-A3B7-4277341426FE}"/>
                </a:ext>
              </a:extLst>
            </p:cNvPr>
            <p:cNvSpPr/>
            <p:nvPr/>
          </p:nvSpPr>
          <p:spPr>
            <a:xfrm>
              <a:off x="1613140" y="841316"/>
              <a:ext cx="1889185" cy="1889185"/>
            </a:xfrm>
            <a:prstGeom prst="ellipse">
              <a:avLst/>
            </a:prstGeom>
            <a:gradFill flip="none" rotWithShape="1">
              <a:gsLst>
                <a:gs pos="0">
                  <a:srgbClr val="FF6600"/>
                </a:gs>
                <a:gs pos="100000">
                  <a:srgbClr val="C00000"/>
                </a:gs>
                <a:gs pos="70000">
                  <a:srgbClr val="FF0000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00DA73DC-7E87-4B9A-AFEE-40D931F8B7EE}"/>
                </a:ext>
              </a:extLst>
            </p:cNvPr>
            <p:cNvGrpSpPr/>
            <p:nvPr/>
          </p:nvGrpSpPr>
          <p:grpSpPr>
            <a:xfrm>
              <a:off x="2158786" y="3209925"/>
              <a:ext cx="801478" cy="429472"/>
              <a:chOff x="2158786" y="3209925"/>
              <a:chExt cx="801478" cy="429472"/>
            </a:xfrm>
          </p:grpSpPr>
          <p:sp>
            <p:nvSpPr>
              <p:cNvPr id="29" name="四角形: 角を丸くする 28">
                <a:extLst>
                  <a:ext uri="{FF2B5EF4-FFF2-40B4-BE49-F238E27FC236}">
                    <a16:creationId xmlns:a16="http://schemas.microsoft.com/office/drawing/2014/main" id="{FE9E5107-E943-4768-BA57-AA0F26FE895F}"/>
                  </a:ext>
                </a:extLst>
              </p:cNvPr>
              <p:cNvSpPr/>
              <p:nvPr/>
            </p:nvSpPr>
            <p:spPr>
              <a:xfrm>
                <a:off x="2164419" y="3215613"/>
                <a:ext cx="781187" cy="51984"/>
              </a:xfrm>
              <a:prstGeom prst="roundRect">
                <a:avLst>
                  <a:gd name="adj" fmla="val 50000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円: 塗りつぶしなし 29">
                <a:extLst>
                  <a:ext uri="{FF2B5EF4-FFF2-40B4-BE49-F238E27FC236}">
                    <a16:creationId xmlns:a16="http://schemas.microsoft.com/office/drawing/2014/main" id="{EC2A7804-BADF-4675-8B25-9B3D946944DE}"/>
                  </a:ext>
                </a:extLst>
              </p:cNvPr>
              <p:cNvSpPr/>
              <p:nvPr/>
            </p:nvSpPr>
            <p:spPr>
              <a:xfrm rot="1800000">
                <a:off x="2521734" y="3263451"/>
                <a:ext cx="438530" cy="200388"/>
              </a:xfrm>
              <a:prstGeom prst="donut">
                <a:avLst>
                  <a:gd name="adj" fmla="val 18126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" name="円: 塗りつぶしなし 30">
                <a:extLst>
                  <a:ext uri="{FF2B5EF4-FFF2-40B4-BE49-F238E27FC236}">
                    <a16:creationId xmlns:a16="http://schemas.microsoft.com/office/drawing/2014/main" id="{D567E519-B422-46CE-BC71-D7062429DF94}"/>
                  </a:ext>
                </a:extLst>
              </p:cNvPr>
              <p:cNvSpPr/>
              <p:nvPr/>
            </p:nvSpPr>
            <p:spPr>
              <a:xfrm rot="19800000" flipH="1">
                <a:off x="2158786" y="3263451"/>
                <a:ext cx="438530" cy="200388"/>
              </a:xfrm>
              <a:prstGeom prst="donut">
                <a:avLst>
                  <a:gd name="adj" fmla="val 18126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" name="四角形: 角を丸くする 31">
                <a:extLst>
                  <a:ext uri="{FF2B5EF4-FFF2-40B4-BE49-F238E27FC236}">
                    <a16:creationId xmlns:a16="http://schemas.microsoft.com/office/drawing/2014/main" id="{3E2902BD-394E-4CC1-8F47-85795343E381}"/>
                  </a:ext>
                </a:extLst>
              </p:cNvPr>
              <p:cNvSpPr/>
              <p:nvPr/>
            </p:nvSpPr>
            <p:spPr>
              <a:xfrm rot="17252331">
                <a:off x="2310156" y="3408284"/>
                <a:ext cx="416504" cy="45720"/>
              </a:xfrm>
              <a:prstGeom prst="roundRect">
                <a:avLst>
                  <a:gd name="adj" fmla="val 50000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" name="四角形: 角を丸くする 32">
                <a:extLst>
                  <a:ext uri="{FF2B5EF4-FFF2-40B4-BE49-F238E27FC236}">
                    <a16:creationId xmlns:a16="http://schemas.microsoft.com/office/drawing/2014/main" id="{CD7DB94F-BA44-455A-9C39-E3DE7D32C7EB}"/>
                  </a:ext>
                </a:extLst>
              </p:cNvPr>
              <p:cNvSpPr/>
              <p:nvPr/>
            </p:nvSpPr>
            <p:spPr>
              <a:xfrm rot="15300000">
                <a:off x="2388738" y="3408285"/>
                <a:ext cx="416504" cy="45720"/>
              </a:xfrm>
              <a:prstGeom prst="roundRect">
                <a:avLst>
                  <a:gd name="adj" fmla="val 50000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" name="四角形: 角を丸くする 33">
                <a:extLst>
                  <a:ext uri="{FF2B5EF4-FFF2-40B4-BE49-F238E27FC236}">
                    <a16:creationId xmlns:a16="http://schemas.microsoft.com/office/drawing/2014/main" id="{73A31AF2-FD35-4B86-993E-A1F120CA9C05}"/>
                  </a:ext>
                </a:extLst>
              </p:cNvPr>
              <p:cNvSpPr/>
              <p:nvPr/>
            </p:nvSpPr>
            <p:spPr>
              <a:xfrm>
                <a:off x="2514810" y="3209925"/>
                <a:ext cx="100150" cy="63360"/>
              </a:xfrm>
              <a:prstGeom prst="roundRect">
                <a:avLst>
                  <a:gd name="adj" fmla="val 50000"/>
                </a:avLst>
              </a:prstGeom>
              <a:solidFill>
                <a:srgbClr val="FFFF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D5DFA770-70A9-4F7D-93B3-F7149E87EF23}"/>
              </a:ext>
            </a:extLst>
          </p:cNvPr>
          <p:cNvGrpSpPr/>
          <p:nvPr/>
        </p:nvGrpSpPr>
        <p:grpSpPr>
          <a:xfrm>
            <a:off x="982653" y="1843815"/>
            <a:ext cx="2895110" cy="2115380"/>
            <a:chOff x="4480869" y="3936001"/>
            <a:chExt cx="2562286" cy="1872194"/>
          </a:xfrm>
        </p:grpSpPr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63E6470F-1DFA-4430-8E15-CED4D811AAA1}"/>
                </a:ext>
              </a:extLst>
            </p:cNvPr>
            <p:cNvGrpSpPr/>
            <p:nvPr/>
          </p:nvGrpSpPr>
          <p:grpSpPr>
            <a:xfrm>
              <a:off x="4480869" y="4204544"/>
              <a:ext cx="2562286" cy="1536699"/>
              <a:chOff x="746064" y="1894185"/>
              <a:chExt cx="2562286" cy="1536699"/>
            </a:xfrm>
          </p:grpSpPr>
          <p:grpSp>
            <p:nvGrpSpPr>
              <p:cNvPr id="93" name="グループ化 92">
                <a:extLst>
                  <a:ext uri="{FF2B5EF4-FFF2-40B4-BE49-F238E27FC236}">
                    <a16:creationId xmlns:a16="http://schemas.microsoft.com/office/drawing/2014/main" id="{4D0F4824-CB64-49AC-AFFF-6DCCE296A1E4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96" name="フリーフォーム: 図形 95">
                  <a:extLst>
                    <a:ext uri="{FF2B5EF4-FFF2-40B4-BE49-F238E27FC236}">
                      <a16:creationId xmlns:a16="http://schemas.microsoft.com/office/drawing/2014/main" id="{1F141CB3-844C-4F0E-8FA1-618FAD7F6C74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7" name="楕円 96">
                  <a:extLst>
                    <a:ext uri="{FF2B5EF4-FFF2-40B4-BE49-F238E27FC236}">
                      <a16:creationId xmlns:a16="http://schemas.microsoft.com/office/drawing/2014/main" id="{681A0C03-D887-4639-A102-A38763FB4E5E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4" name="楕円 93">
                <a:extLst>
                  <a:ext uri="{FF2B5EF4-FFF2-40B4-BE49-F238E27FC236}">
                    <a16:creationId xmlns:a16="http://schemas.microsoft.com/office/drawing/2014/main" id="{9B594214-BA21-4CB6-8C48-38E45E105CF2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3AB03433-0E3B-4010-B786-75A9DF4DE217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38B162DD-51FF-485B-A0AE-C7C444BAF687}"/>
                </a:ext>
              </a:extLst>
            </p:cNvPr>
            <p:cNvGrpSpPr/>
            <p:nvPr/>
          </p:nvGrpSpPr>
          <p:grpSpPr>
            <a:xfrm rot="3600000">
              <a:off x="4980753" y="3789730"/>
              <a:ext cx="1872194" cy="2164735"/>
              <a:chOff x="2418103" y="603084"/>
              <a:chExt cx="3154370" cy="3647259"/>
            </a:xfrm>
          </p:grpSpPr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0EE88ED3-C019-48F9-BD02-7B7BCFF939BB}"/>
                  </a:ext>
                </a:extLst>
              </p:cNvPr>
              <p:cNvGrpSpPr/>
              <p:nvPr/>
            </p:nvGrpSpPr>
            <p:grpSpPr>
              <a:xfrm rot="3347226">
                <a:off x="4117752" y="1860046"/>
                <a:ext cx="292964" cy="966350"/>
                <a:chOff x="5674519" y="1390651"/>
                <a:chExt cx="861274" cy="2781300"/>
              </a:xfrm>
            </p:grpSpPr>
            <p:grpSp>
              <p:nvGrpSpPr>
                <p:cNvPr id="89" name="グループ化 88">
                  <a:extLst>
                    <a:ext uri="{FF2B5EF4-FFF2-40B4-BE49-F238E27FC236}">
                      <a16:creationId xmlns:a16="http://schemas.microsoft.com/office/drawing/2014/main" id="{F19BB180-A160-419D-BD6E-50EAACA8EC0B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91" name="フリーフォーム: 図形 90">
                    <a:extLst>
                      <a:ext uri="{FF2B5EF4-FFF2-40B4-BE49-F238E27FC236}">
                        <a16:creationId xmlns:a16="http://schemas.microsoft.com/office/drawing/2014/main" id="{DF059BDD-73BC-495B-B055-86C14684994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2" name="フリーフォーム: 図形 91">
                    <a:extLst>
                      <a:ext uri="{FF2B5EF4-FFF2-40B4-BE49-F238E27FC236}">
                        <a16:creationId xmlns:a16="http://schemas.microsoft.com/office/drawing/2014/main" id="{F439C49F-03EE-4BFF-AA02-9F6A148697C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90" name="フリーフォーム: 図形 89">
                  <a:extLst>
                    <a:ext uri="{FF2B5EF4-FFF2-40B4-BE49-F238E27FC236}">
                      <a16:creationId xmlns:a16="http://schemas.microsoft.com/office/drawing/2014/main" id="{BE1C68A9-BBB2-41DB-8416-A5BE8072EE1A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70AD47">
                        <a:lumMod val="60000"/>
                        <a:lumOff val="40000"/>
                      </a:srgb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F499109D-F05C-4A94-8032-3A6BE0E466A1}"/>
                  </a:ext>
                </a:extLst>
              </p:cNvPr>
              <p:cNvGrpSpPr/>
              <p:nvPr/>
            </p:nvGrpSpPr>
            <p:grpSpPr>
              <a:xfrm rot="18252774" flipH="1">
                <a:off x="2687950" y="1850352"/>
                <a:ext cx="426656" cy="966350"/>
                <a:chOff x="5674519" y="1390651"/>
                <a:chExt cx="861274" cy="2781300"/>
              </a:xfrm>
            </p:grpSpPr>
            <p:grpSp>
              <p:nvGrpSpPr>
                <p:cNvPr id="85" name="グループ化 84">
                  <a:extLst>
                    <a:ext uri="{FF2B5EF4-FFF2-40B4-BE49-F238E27FC236}">
                      <a16:creationId xmlns:a16="http://schemas.microsoft.com/office/drawing/2014/main" id="{731D39FE-1ACC-4727-ABA7-EFD3794C4564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87" name="フリーフォーム: 図形 86">
                    <a:extLst>
                      <a:ext uri="{FF2B5EF4-FFF2-40B4-BE49-F238E27FC236}">
                        <a16:creationId xmlns:a16="http://schemas.microsoft.com/office/drawing/2014/main" id="{3E682214-0871-422E-AFFE-5DEA5401BD7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8" name="フリーフォーム: 図形 87">
                    <a:extLst>
                      <a:ext uri="{FF2B5EF4-FFF2-40B4-BE49-F238E27FC236}">
                        <a16:creationId xmlns:a16="http://schemas.microsoft.com/office/drawing/2014/main" id="{CF058AA6-C74C-4CB2-8A2A-B68F21C7724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86" name="フリーフォーム: 図形 85">
                  <a:extLst>
                    <a:ext uri="{FF2B5EF4-FFF2-40B4-BE49-F238E27FC236}">
                      <a16:creationId xmlns:a16="http://schemas.microsoft.com/office/drawing/2014/main" id="{4B5708A1-EEA1-4FE1-94BA-6DD91D19E9B4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70AD47">
                        <a:lumMod val="60000"/>
                        <a:lumOff val="40000"/>
                      </a:srgb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56DB9DB3-C884-435B-A197-70D56DCEFCBC}"/>
                  </a:ext>
                </a:extLst>
              </p:cNvPr>
              <p:cNvSpPr/>
              <p:nvPr/>
            </p:nvSpPr>
            <p:spPr>
              <a:xfrm rot="19425613" flipH="1">
                <a:off x="3238040" y="189687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31C5AB21-2CE1-41D0-BAF2-0D855378E902}"/>
                  </a:ext>
                </a:extLst>
              </p:cNvPr>
              <p:cNvSpPr/>
              <p:nvPr/>
            </p:nvSpPr>
            <p:spPr>
              <a:xfrm rot="19425613" flipH="1">
                <a:off x="3257090" y="2182624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343EC5D8-F7A7-410D-ACBD-39CF700F13AD}"/>
                  </a:ext>
                </a:extLst>
              </p:cNvPr>
              <p:cNvSpPr/>
              <p:nvPr/>
            </p:nvSpPr>
            <p:spPr>
              <a:xfrm rot="2174387">
                <a:off x="3923038" y="1963359"/>
                <a:ext cx="62630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7" name="グループ化 46">
                <a:extLst>
                  <a:ext uri="{FF2B5EF4-FFF2-40B4-BE49-F238E27FC236}">
                    <a16:creationId xmlns:a16="http://schemas.microsoft.com/office/drawing/2014/main" id="{A8148C0E-A4EE-4BB5-AF24-3E93DA45DE7F}"/>
                  </a:ext>
                </a:extLst>
              </p:cNvPr>
              <p:cNvGrpSpPr/>
              <p:nvPr/>
            </p:nvGrpSpPr>
            <p:grpSpPr>
              <a:xfrm rot="352824">
                <a:off x="2957046" y="1390649"/>
                <a:ext cx="872005" cy="2859693"/>
                <a:chOff x="2696696" y="829409"/>
                <a:chExt cx="966288" cy="3420934"/>
              </a:xfrm>
            </p:grpSpPr>
            <p:sp>
              <p:nvSpPr>
                <p:cNvPr id="83" name="台形 82">
                  <a:extLst>
                    <a:ext uri="{FF2B5EF4-FFF2-40B4-BE49-F238E27FC236}">
                      <a16:creationId xmlns:a16="http://schemas.microsoft.com/office/drawing/2014/main" id="{05448530-576E-43EF-B592-B049D258DDE5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09DEB4B4-1C9D-4030-ABB6-1240929707B7}"/>
                    </a:ext>
                  </a:extLst>
                </p:cNvPr>
                <p:cNvSpPr/>
                <p:nvPr/>
              </p:nvSpPr>
              <p:spPr>
                <a:xfrm rot="15591182">
                  <a:off x="2455744" y="1070361"/>
                  <a:ext cx="1448191" cy="9662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DFCE1573-B784-406B-9C55-9026C85D73F4}"/>
                  </a:ext>
                </a:extLst>
              </p:cNvPr>
              <p:cNvSpPr/>
              <p:nvPr/>
            </p:nvSpPr>
            <p:spPr>
              <a:xfrm rot="2700000">
                <a:off x="4152453" y="2187626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2F3AB81F-4B0C-45A8-B5AC-7F9C63E5ED89}"/>
                  </a:ext>
                </a:extLst>
              </p:cNvPr>
              <p:cNvSpPr/>
              <p:nvPr/>
            </p:nvSpPr>
            <p:spPr>
              <a:xfrm rot="8963138">
                <a:off x="3144125" y="2310694"/>
                <a:ext cx="95942" cy="958545"/>
              </a:xfrm>
              <a:custGeom>
                <a:avLst/>
                <a:gdLst>
                  <a:gd name="connsiteX0" fmla="*/ 28651 w 121449"/>
                  <a:gd name="connsiteY0" fmla="*/ 951587 h 958545"/>
                  <a:gd name="connsiteX1" fmla="*/ 20742 w 121449"/>
                  <a:gd name="connsiteY1" fmla="*/ 905732 h 958545"/>
                  <a:gd name="connsiteX2" fmla="*/ 0 w 121449"/>
                  <a:gd name="connsiteY2" fmla="*/ 580929 h 958545"/>
                  <a:gd name="connsiteX3" fmla="*/ 121449 w 121449"/>
                  <a:gd name="connsiteY3" fmla="*/ 0 h 958545"/>
                  <a:gd name="connsiteX4" fmla="*/ 60725 w 121449"/>
                  <a:gd name="connsiteY4" fmla="*/ 580929 h 958545"/>
                  <a:gd name="connsiteX5" fmla="*/ 76752 w 121449"/>
                  <a:gd name="connsiteY5" fmla="*/ 905678 h 958545"/>
                  <a:gd name="connsiteX6" fmla="*/ 83973 w 121449"/>
                  <a:gd name="connsiteY6" fmla="*/ 958545 h 95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9" h="958545">
                    <a:moveTo>
                      <a:pt x="28651" y="951587"/>
                    </a:moveTo>
                    <a:lnTo>
                      <a:pt x="20742" y="905732"/>
                    </a:lnTo>
                    <a:cubicBezTo>
                      <a:pt x="7646" y="813015"/>
                      <a:pt x="0" y="701243"/>
                      <a:pt x="0" y="580929"/>
                    </a:cubicBezTo>
                    <a:cubicBezTo>
                      <a:pt x="0" y="260091"/>
                      <a:pt x="54375" y="0"/>
                      <a:pt x="121449" y="0"/>
                    </a:cubicBezTo>
                    <a:cubicBezTo>
                      <a:pt x="83222" y="137139"/>
                      <a:pt x="60725" y="352364"/>
                      <a:pt x="60725" y="580929"/>
                    </a:cubicBezTo>
                    <a:cubicBezTo>
                      <a:pt x="60725" y="695211"/>
                      <a:pt x="66349" y="806158"/>
                      <a:pt x="76752" y="905678"/>
                    </a:cubicBezTo>
                    <a:lnTo>
                      <a:pt x="83973" y="958545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" name="台形 49">
                <a:extLst>
                  <a:ext uri="{FF2B5EF4-FFF2-40B4-BE49-F238E27FC236}">
                    <a16:creationId xmlns:a16="http://schemas.microsoft.com/office/drawing/2014/main" id="{F10243D3-4C75-4D56-8200-AFDBA20BF316}"/>
                  </a:ext>
                </a:extLst>
              </p:cNvPr>
              <p:cNvSpPr/>
              <p:nvPr/>
            </p:nvSpPr>
            <p:spPr>
              <a:xfrm rot="558662">
                <a:off x="3762950" y="2236037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" name="台形 50">
                <a:extLst>
                  <a:ext uri="{FF2B5EF4-FFF2-40B4-BE49-F238E27FC236}">
                    <a16:creationId xmlns:a16="http://schemas.microsoft.com/office/drawing/2014/main" id="{C1AEB707-E947-40AD-A849-505EE1C869BB}"/>
                  </a:ext>
                </a:extLst>
              </p:cNvPr>
              <p:cNvSpPr/>
              <p:nvPr/>
            </p:nvSpPr>
            <p:spPr>
              <a:xfrm>
                <a:off x="3630190" y="2240704"/>
                <a:ext cx="105882" cy="2008650"/>
              </a:xfrm>
              <a:prstGeom prst="trapezoid">
                <a:avLst/>
              </a:prstGeom>
              <a:gradFill flip="none" rotWithShape="1">
                <a:gsLst>
                  <a:gs pos="100000">
                    <a:srgbClr val="006600"/>
                  </a:gs>
                  <a:gs pos="0">
                    <a:srgbClr val="00CC00"/>
                  </a:gs>
                </a:gsLst>
                <a:lin ang="81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58B76BC3-AEF2-4CB5-A298-67DF39872BDA}"/>
                  </a:ext>
                </a:extLst>
              </p:cNvPr>
              <p:cNvGrpSpPr/>
              <p:nvPr/>
            </p:nvGrpSpPr>
            <p:grpSpPr>
              <a:xfrm rot="1109717">
                <a:off x="3689249" y="815377"/>
                <a:ext cx="1031020" cy="1545207"/>
                <a:chOff x="3944937" y="1390650"/>
                <a:chExt cx="1855788" cy="2781300"/>
              </a:xfrm>
            </p:grpSpPr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7C52DCFF-B035-4B95-A4AE-8169B1EEB15E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6EA4BE84-9D40-4030-9336-7877F7FAA423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ysClr val="windowText" lastClr="000000">
                    <a:alpha val="2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" name="グループ化 52">
                <a:extLst>
                  <a:ext uri="{FF2B5EF4-FFF2-40B4-BE49-F238E27FC236}">
                    <a16:creationId xmlns:a16="http://schemas.microsoft.com/office/drawing/2014/main" id="{C6AE26DD-0D1A-4C9D-B124-651185160C5B}"/>
                  </a:ext>
                </a:extLst>
              </p:cNvPr>
              <p:cNvGrpSpPr/>
              <p:nvPr/>
            </p:nvGrpSpPr>
            <p:grpSpPr>
              <a:xfrm>
                <a:off x="2696695" y="829409"/>
                <a:ext cx="966288" cy="3420934"/>
                <a:chOff x="2696695" y="829409"/>
                <a:chExt cx="966288" cy="3420934"/>
              </a:xfrm>
            </p:grpSpPr>
            <p:sp>
              <p:nvSpPr>
                <p:cNvPr id="67" name="台形 66">
                  <a:extLst>
                    <a:ext uri="{FF2B5EF4-FFF2-40B4-BE49-F238E27FC236}">
                      <a16:creationId xmlns:a16="http://schemas.microsoft.com/office/drawing/2014/main" id="{89C12895-0125-4F1D-99C7-985329FD90AA}"/>
                    </a:ext>
                  </a:extLst>
                </p:cNvPr>
                <p:cNvSpPr/>
                <p:nvPr/>
              </p:nvSpPr>
              <p:spPr>
                <a:xfrm rot="21212543">
                  <a:off x="3382652" y="2241693"/>
                  <a:ext cx="105882" cy="2008650"/>
                </a:xfrm>
                <a:prstGeom prst="trapezoid">
                  <a:avLst/>
                </a:prstGeom>
                <a:gradFill flip="none" rotWithShape="1">
                  <a:gsLst>
                    <a:gs pos="10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195A3554-8AE4-4A80-B8E2-10E7FED0CE45}"/>
                    </a:ext>
                  </a:extLst>
                </p:cNvPr>
                <p:cNvGrpSpPr/>
                <p:nvPr/>
              </p:nvGrpSpPr>
              <p:grpSpPr>
                <a:xfrm rot="20991182">
                  <a:off x="2696695" y="829409"/>
                  <a:ext cx="966288" cy="1448191"/>
                  <a:chOff x="3944937" y="1390650"/>
                  <a:chExt cx="1855788" cy="2781300"/>
                </a:xfrm>
              </p:grpSpPr>
              <p:sp>
                <p:nvSpPr>
                  <p:cNvPr id="69" name="フリーフォーム: 図形 68">
                    <a:extLst>
                      <a:ext uri="{FF2B5EF4-FFF2-40B4-BE49-F238E27FC236}">
                        <a16:creationId xmlns:a16="http://schemas.microsoft.com/office/drawing/2014/main" id="{A2586103-4820-4F2D-8B80-0136AB0CF17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3482181" y="1853406"/>
                    <a:ext cx="2781300" cy="1855788"/>
                  </a:xfrm>
                  <a:custGeom>
                    <a:avLst/>
                    <a:gdLst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637144 w 2781300"/>
                      <a:gd name="connsiteY87" fmla="*/ 321068 h 1855788"/>
                      <a:gd name="connsiteX88" fmla="*/ 1757367 w 2781300"/>
                      <a:gd name="connsiteY88" fmla="*/ 311945 h 1855788"/>
                      <a:gd name="connsiteX89" fmla="*/ 1735914 w 2781300"/>
                      <a:gd name="connsiteY89" fmla="*/ 364629 h 1855788"/>
                      <a:gd name="connsiteX90" fmla="*/ 1808129 w 2781300"/>
                      <a:gd name="connsiteY90" fmla="*/ 359574 h 1855788"/>
                      <a:gd name="connsiteX91" fmla="*/ 1792112 w 2781300"/>
                      <a:gd name="connsiteY91" fmla="*/ 395862 h 1855788"/>
                      <a:gd name="connsiteX92" fmla="*/ 1908140 w 2781300"/>
                      <a:gd name="connsiteY92" fmla="*/ 388149 h 1855788"/>
                      <a:gd name="connsiteX93" fmla="*/ 1877411 w 2781300"/>
                      <a:gd name="connsiteY93" fmla="*/ 454261 h 1855788"/>
                      <a:gd name="connsiteX94" fmla="*/ 1882194 w 2781300"/>
                      <a:gd name="connsiteY94" fmla="*/ 456941 h 1855788"/>
                      <a:gd name="connsiteX95" fmla="*/ 1972435 w 2781300"/>
                      <a:gd name="connsiteY95" fmla="*/ 451649 h 1855788"/>
                      <a:gd name="connsiteX96" fmla="*/ 1949751 w 2781300"/>
                      <a:gd name="connsiteY96" fmla="*/ 494699 h 1855788"/>
                      <a:gd name="connsiteX97" fmla="*/ 2014323 w 2781300"/>
                      <a:gd name="connsiteY97" fmla="*/ 530563 h 1855788"/>
                      <a:gd name="connsiteX98" fmla="*/ 2100242 w 2781300"/>
                      <a:gd name="connsiteY98" fmla="*/ 524674 h 1855788"/>
                      <a:gd name="connsiteX99" fmla="*/ 2080914 w 2781300"/>
                      <a:gd name="connsiteY99" fmla="*/ 567549 h 1855788"/>
                      <a:gd name="connsiteX100" fmla="*/ 2107058 w 2781300"/>
                      <a:gd name="connsiteY100" fmla="*/ 582069 h 1855788"/>
                      <a:gd name="connsiteX101" fmla="*/ 2203928 w 2781300"/>
                      <a:gd name="connsiteY101" fmla="*/ 576262 h 1855788"/>
                      <a:gd name="connsiteX102" fmla="*/ 2180042 w 2781300"/>
                      <a:gd name="connsiteY102" fmla="*/ 622605 h 1855788"/>
                      <a:gd name="connsiteX103" fmla="*/ 2218414 w 2781300"/>
                      <a:gd name="connsiteY103" fmla="*/ 643918 h 1855788"/>
                      <a:gd name="connsiteX104" fmla="*/ 2254837 w 2781300"/>
                      <a:gd name="connsiteY104" fmla="*/ 636822 h 1855788"/>
                      <a:gd name="connsiteX105" fmla="*/ 2346339 w 2781300"/>
                      <a:gd name="connsiteY105" fmla="*/ 631032 h 1855788"/>
                      <a:gd name="connsiteX106" fmla="*/ 2319231 w 2781300"/>
                      <a:gd name="connsiteY106" fmla="*/ 696341 h 1855788"/>
                      <a:gd name="connsiteX107" fmla="*/ 2348431 w 2781300"/>
                      <a:gd name="connsiteY107" fmla="*/ 711403 h 1855788"/>
                      <a:gd name="connsiteX108" fmla="*/ 2438404 w 2781300"/>
                      <a:gd name="connsiteY108" fmla="*/ 707232 h 1855788"/>
                      <a:gd name="connsiteX109" fmla="*/ 2416227 w 2781300"/>
                      <a:gd name="connsiteY109" fmla="*/ 746374 h 1855788"/>
                      <a:gd name="connsiteX110" fmla="*/ 2435226 w 2781300"/>
                      <a:gd name="connsiteY110" fmla="*/ 756174 h 1855788"/>
                      <a:gd name="connsiteX111" fmla="*/ 2548297 w 2781300"/>
                      <a:gd name="connsiteY111" fmla="*/ 747713 h 1855788"/>
                      <a:gd name="connsiteX112" fmla="*/ 2513846 w 2781300"/>
                      <a:gd name="connsiteY112" fmla="*/ 796728 h 1855788"/>
                      <a:gd name="connsiteX113" fmla="*/ 2531059 w 2781300"/>
                      <a:gd name="connsiteY113" fmla="*/ 805607 h 1855788"/>
                      <a:gd name="connsiteX114" fmla="*/ 2534192 w 2781300"/>
                      <a:gd name="connsiteY114" fmla="*/ 804820 h 1855788"/>
                      <a:gd name="connsiteX115" fmla="*/ 2660245 w 2781300"/>
                      <a:gd name="connsiteY115" fmla="*/ 795338 h 1855788"/>
                      <a:gd name="connsiteX116" fmla="*/ 2629833 w 2781300"/>
                      <a:gd name="connsiteY116" fmla="*/ 852351 h 1855788"/>
                      <a:gd name="connsiteX117" fmla="*/ 2639870 w 2781300"/>
                      <a:gd name="connsiteY117" fmla="*/ 856988 h 1855788"/>
                      <a:gd name="connsiteX118" fmla="*/ 2710659 w 2781300"/>
                      <a:gd name="connsiteY118" fmla="*/ 852487 h 1855788"/>
                      <a:gd name="connsiteX119" fmla="*/ 2692412 w 2781300"/>
                      <a:gd name="connsiteY119" fmla="*/ 881266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014323 w 2781300"/>
                      <a:gd name="connsiteY96" fmla="*/ 530563 h 1855788"/>
                      <a:gd name="connsiteX97" fmla="*/ 2100242 w 2781300"/>
                      <a:gd name="connsiteY97" fmla="*/ 524674 h 1855788"/>
                      <a:gd name="connsiteX98" fmla="*/ 2080914 w 2781300"/>
                      <a:gd name="connsiteY98" fmla="*/ 567549 h 1855788"/>
                      <a:gd name="connsiteX99" fmla="*/ 2107058 w 2781300"/>
                      <a:gd name="connsiteY99" fmla="*/ 582069 h 1855788"/>
                      <a:gd name="connsiteX100" fmla="*/ 2203928 w 2781300"/>
                      <a:gd name="connsiteY100" fmla="*/ 576262 h 1855788"/>
                      <a:gd name="connsiteX101" fmla="*/ 2180042 w 2781300"/>
                      <a:gd name="connsiteY101" fmla="*/ 622605 h 1855788"/>
                      <a:gd name="connsiteX102" fmla="*/ 2218414 w 2781300"/>
                      <a:gd name="connsiteY102" fmla="*/ 643918 h 1855788"/>
                      <a:gd name="connsiteX103" fmla="*/ 2254837 w 2781300"/>
                      <a:gd name="connsiteY103" fmla="*/ 636822 h 1855788"/>
                      <a:gd name="connsiteX104" fmla="*/ 2346339 w 2781300"/>
                      <a:gd name="connsiteY104" fmla="*/ 631032 h 1855788"/>
                      <a:gd name="connsiteX105" fmla="*/ 2319231 w 2781300"/>
                      <a:gd name="connsiteY105" fmla="*/ 696341 h 1855788"/>
                      <a:gd name="connsiteX106" fmla="*/ 2348431 w 2781300"/>
                      <a:gd name="connsiteY106" fmla="*/ 711403 h 1855788"/>
                      <a:gd name="connsiteX107" fmla="*/ 2438404 w 2781300"/>
                      <a:gd name="connsiteY107" fmla="*/ 707232 h 1855788"/>
                      <a:gd name="connsiteX108" fmla="*/ 2416227 w 2781300"/>
                      <a:gd name="connsiteY108" fmla="*/ 746374 h 1855788"/>
                      <a:gd name="connsiteX109" fmla="*/ 2435226 w 2781300"/>
                      <a:gd name="connsiteY109" fmla="*/ 756174 h 1855788"/>
                      <a:gd name="connsiteX110" fmla="*/ 2548297 w 2781300"/>
                      <a:gd name="connsiteY110" fmla="*/ 747713 h 1855788"/>
                      <a:gd name="connsiteX111" fmla="*/ 2513846 w 2781300"/>
                      <a:gd name="connsiteY111" fmla="*/ 796728 h 1855788"/>
                      <a:gd name="connsiteX112" fmla="*/ 2531059 w 2781300"/>
                      <a:gd name="connsiteY112" fmla="*/ 805607 h 1855788"/>
                      <a:gd name="connsiteX113" fmla="*/ 2534192 w 2781300"/>
                      <a:gd name="connsiteY113" fmla="*/ 804820 h 1855788"/>
                      <a:gd name="connsiteX114" fmla="*/ 2660245 w 2781300"/>
                      <a:gd name="connsiteY114" fmla="*/ 795338 h 1855788"/>
                      <a:gd name="connsiteX115" fmla="*/ 2629833 w 2781300"/>
                      <a:gd name="connsiteY115" fmla="*/ 852351 h 1855788"/>
                      <a:gd name="connsiteX116" fmla="*/ 2639870 w 2781300"/>
                      <a:gd name="connsiteY116" fmla="*/ 856988 h 1855788"/>
                      <a:gd name="connsiteX117" fmla="*/ 2710659 w 2781300"/>
                      <a:gd name="connsiteY117" fmla="*/ 852487 h 1855788"/>
                      <a:gd name="connsiteX118" fmla="*/ 2692412 w 2781300"/>
                      <a:gd name="connsiteY118" fmla="*/ 881266 h 1855788"/>
                      <a:gd name="connsiteX119" fmla="*/ 2781300 w 2781300"/>
                      <a:gd name="connsiteY11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107058 w 2781300"/>
                      <a:gd name="connsiteY98" fmla="*/ 582069 h 1855788"/>
                      <a:gd name="connsiteX99" fmla="*/ 2203928 w 2781300"/>
                      <a:gd name="connsiteY99" fmla="*/ 576262 h 1855788"/>
                      <a:gd name="connsiteX100" fmla="*/ 2180042 w 2781300"/>
                      <a:gd name="connsiteY100" fmla="*/ 622605 h 1855788"/>
                      <a:gd name="connsiteX101" fmla="*/ 2218414 w 2781300"/>
                      <a:gd name="connsiteY101" fmla="*/ 643918 h 1855788"/>
                      <a:gd name="connsiteX102" fmla="*/ 2254837 w 2781300"/>
                      <a:gd name="connsiteY102" fmla="*/ 636822 h 1855788"/>
                      <a:gd name="connsiteX103" fmla="*/ 2346339 w 2781300"/>
                      <a:gd name="connsiteY103" fmla="*/ 631032 h 1855788"/>
                      <a:gd name="connsiteX104" fmla="*/ 2319231 w 2781300"/>
                      <a:gd name="connsiteY104" fmla="*/ 696341 h 1855788"/>
                      <a:gd name="connsiteX105" fmla="*/ 2348431 w 2781300"/>
                      <a:gd name="connsiteY105" fmla="*/ 711403 h 1855788"/>
                      <a:gd name="connsiteX106" fmla="*/ 2438404 w 2781300"/>
                      <a:gd name="connsiteY106" fmla="*/ 707232 h 1855788"/>
                      <a:gd name="connsiteX107" fmla="*/ 2416227 w 2781300"/>
                      <a:gd name="connsiteY107" fmla="*/ 746374 h 1855788"/>
                      <a:gd name="connsiteX108" fmla="*/ 2435226 w 2781300"/>
                      <a:gd name="connsiteY108" fmla="*/ 756174 h 1855788"/>
                      <a:gd name="connsiteX109" fmla="*/ 2548297 w 2781300"/>
                      <a:gd name="connsiteY109" fmla="*/ 747713 h 1855788"/>
                      <a:gd name="connsiteX110" fmla="*/ 2513846 w 2781300"/>
                      <a:gd name="connsiteY110" fmla="*/ 796728 h 1855788"/>
                      <a:gd name="connsiteX111" fmla="*/ 2531059 w 2781300"/>
                      <a:gd name="connsiteY111" fmla="*/ 805607 h 1855788"/>
                      <a:gd name="connsiteX112" fmla="*/ 2534192 w 2781300"/>
                      <a:gd name="connsiteY112" fmla="*/ 804820 h 1855788"/>
                      <a:gd name="connsiteX113" fmla="*/ 2660245 w 2781300"/>
                      <a:gd name="connsiteY113" fmla="*/ 795338 h 1855788"/>
                      <a:gd name="connsiteX114" fmla="*/ 2629833 w 2781300"/>
                      <a:gd name="connsiteY114" fmla="*/ 852351 h 1855788"/>
                      <a:gd name="connsiteX115" fmla="*/ 2639870 w 2781300"/>
                      <a:gd name="connsiteY115" fmla="*/ 856988 h 1855788"/>
                      <a:gd name="connsiteX116" fmla="*/ 2710659 w 2781300"/>
                      <a:gd name="connsiteY116" fmla="*/ 852487 h 1855788"/>
                      <a:gd name="connsiteX117" fmla="*/ 2692412 w 2781300"/>
                      <a:gd name="connsiteY117" fmla="*/ 881266 h 1855788"/>
                      <a:gd name="connsiteX118" fmla="*/ 2781300 w 2781300"/>
                      <a:gd name="connsiteY11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18414 w 2781300"/>
                      <a:gd name="connsiteY100" fmla="*/ 643918 h 1855788"/>
                      <a:gd name="connsiteX101" fmla="*/ 2254837 w 2781300"/>
                      <a:gd name="connsiteY101" fmla="*/ 636822 h 1855788"/>
                      <a:gd name="connsiteX102" fmla="*/ 2346339 w 2781300"/>
                      <a:gd name="connsiteY102" fmla="*/ 631032 h 1855788"/>
                      <a:gd name="connsiteX103" fmla="*/ 2319231 w 2781300"/>
                      <a:gd name="connsiteY103" fmla="*/ 696341 h 1855788"/>
                      <a:gd name="connsiteX104" fmla="*/ 2348431 w 2781300"/>
                      <a:gd name="connsiteY104" fmla="*/ 711403 h 1855788"/>
                      <a:gd name="connsiteX105" fmla="*/ 2438404 w 2781300"/>
                      <a:gd name="connsiteY105" fmla="*/ 707232 h 1855788"/>
                      <a:gd name="connsiteX106" fmla="*/ 2416227 w 2781300"/>
                      <a:gd name="connsiteY106" fmla="*/ 746374 h 1855788"/>
                      <a:gd name="connsiteX107" fmla="*/ 2435226 w 2781300"/>
                      <a:gd name="connsiteY107" fmla="*/ 756174 h 1855788"/>
                      <a:gd name="connsiteX108" fmla="*/ 2548297 w 2781300"/>
                      <a:gd name="connsiteY108" fmla="*/ 747713 h 1855788"/>
                      <a:gd name="connsiteX109" fmla="*/ 2513846 w 2781300"/>
                      <a:gd name="connsiteY109" fmla="*/ 796728 h 1855788"/>
                      <a:gd name="connsiteX110" fmla="*/ 2531059 w 2781300"/>
                      <a:gd name="connsiteY110" fmla="*/ 805607 h 1855788"/>
                      <a:gd name="connsiteX111" fmla="*/ 2534192 w 2781300"/>
                      <a:gd name="connsiteY111" fmla="*/ 804820 h 1855788"/>
                      <a:gd name="connsiteX112" fmla="*/ 2660245 w 2781300"/>
                      <a:gd name="connsiteY112" fmla="*/ 795338 h 1855788"/>
                      <a:gd name="connsiteX113" fmla="*/ 2629833 w 2781300"/>
                      <a:gd name="connsiteY113" fmla="*/ 852351 h 1855788"/>
                      <a:gd name="connsiteX114" fmla="*/ 2639870 w 2781300"/>
                      <a:gd name="connsiteY114" fmla="*/ 856988 h 1855788"/>
                      <a:gd name="connsiteX115" fmla="*/ 2710659 w 2781300"/>
                      <a:gd name="connsiteY115" fmla="*/ 852487 h 1855788"/>
                      <a:gd name="connsiteX116" fmla="*/ 2692412 w 2781300"/>
                      <a:gd name="connsiteY116" fmla="*/ 881266 h 1855788"/>
                      <a:gd name="connsiteX117" fmla="*/ 2781300 w 2781300"/>
                      <a:gd name="connsiteY11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254837 w 2781300"/>
                      <a:gd name="connsiteY100" fmla="*/ 636822 h 1855788"/>
                      <a:gd name="connsiteX101" fmla="*/ 2346339 w 2781300"/>
                      <a:gd name="connsiteY101" fmla="*/ 631032 h 1855788"/>
                      <a:gd name="connsiteX102" fmla="*/ 2319231 w 2781300"/>
                      <a:gd name="connsiteY102" fmla="*/ 696341 h 1855788"/>
                      <a:gd name="connsiteX103" fmla="*/ 2348431 w 2781300"/>
                      <a:gd name="connsiteY103" fmla="*/ 711403 h 1855788"/>
                      <a:gd name="connsiteX104" fmla="*/ 2438404 w 2781300"/>
                      <a:gd name="connsiteY104" fmla="*/ 707232 h 1855788"/>
                      <a:gd name="connsiteX105" fmla="*/ 2416227 w 2781300"/>
                      <a:gd name="connsiteY105" fmla="*/ 746374 h 1855788"/>
                      <a:gd name="connsiteX106" fmla="*/ 2435226 w 2781300"/>
                      <a:gd name="connsiteY106" fmla="*/ 756174 h 1855788"/>
                      <a:gd name="connsiteX107" fmla="*/ 2548297 w 2781300"/>
                      <a:gd name="connsiteY107" fmla="*/ 747713 h 1855788"/>
                      <a:gd name="connsiteX108" fmla="*/ 2513846 w 2781300"/>
                      <a:gd name="connsiteY108" fmla="*/ 796728 h 1855788"/>
                      <a:gd name="connsiteX109" fmla="*/ 2531059 w 2781300"/>
                      <a:gd name="connsiteY109" fmla="*/ 805607 h 1855788"/>
                      <a:gd name="connsiteX110" fmla="*/ 2534192 w 2781300"/>
                      <a:gd name="connsiteY110" fmla="*/ 804820 h 1855788"/>
                      <a:gd name="connsiteX111" fmla="*/ 2660245 w 2781300"/>
                      <a:gd name="connsiteY111" fmla="*/ 795338 h 1855788"/>
                      <a:gd name="connsiteX112" fmla="*/ 2629833 w 2781300"/>
                      <a:gd name="connsiteY112" fmla="*/ 852351 h 1855788"/>
                      <a:gd name="connsiteX113" fmla="*/ 2639870 w 2781300"/>
                      <a:gd name="connsiteY113" fmla="*/ 856988 h 1855788"/>
                      <a:gd name="connsiteX114" fmla="*/ 2710659 w 2781300"/>
                      <a:gd name="connsiteY114" fmla="*/ 852487 h 1855788"/>
                      <a:gd name="connsiteX115" fmla="*/ 2692412 w 2781300"/>
                      <a:gd name="connsiteY115" fmla="*/ 881266 h 1855788"/>
                      <a:gd name="connsiteX116" fmla="*/ 2781300 w 2781300"/>
                      <a:gd name="connsiteY11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257020 w 2781300"/>
                      <a:gd name="connsiteY16" fmla="*/ 1195293 h 1855788"/>
                      <a:gd name="connsiteX17" fmla="*/ 2182115 w 2781300"/>
                      <a:gd name="connsiteY17" fmla="*/ 1237205 h 1855788"/>
                      <a:gd name="connsiteX18" fmla="*/ 2203928 w 2781300"/>
                      <a:gd name="connsiteY18" fmla="*/ 1279526 h 1855788"/>
                      <a:gd name="connsiteX19" fmla="*/ 2115908 w 2781300"/>
                      <a:gd name="connsiteY19" fmla="*/ 1274250 h 1855788"/>
                      <a:gd name="connsiteX20" fmla="*/ 2083782 w 2781300"/>
                      <a:gd name="connsiteY20" fmla="*/ 1292225 h 1855788"/>
                      <a:gd name="connsiteX21" fmla="*/ 2100242 w 2781300"/>
                      <a:gd name="connsiteY21" fmla="*/ 1328738 h 1855788"/>
                      <a:gd name="connsiteX22" fmla="*/ 2027443 w 2781300"/>
                      <a:gd name="connsiteY22" fmla="*/ 1323749 h 1855788"/>
                      <a:gd name="connsiteX23" fmla="*/ 1953212 w 2781300"/>
                      <a:gd name="connsiteY23" fmla="*/ 1365283 h 1855788"/>
                      <a:gd name="connsiteX24" fmla="*/ 1972435 w 2781300"/>
                      <a:gd name="connsiteY24" fmla="*/ 1401763 h 1855788"/>
                      <a:gd name="connsiteX25" fmla="*/ 1896025 w 2781300"/>
                      <a:gd name="connsiteY25" fmla="*/ 1397283 h 1855788"/>
                      <a:gd name="connsiteX26" fmla="*/ 1880564 w 2781300"/>
                      <a:gd name="connsiteY26" fmla="*/ 1405935 h 1855788"/>
                      <a:gd name="connsiteX27" fmla="*/ 1908140 w 2781300"/>
                      <a:gd name="connsiteY27" fmla="*/ 1465263 h 1855788"/>
                      <a:gd name="connsiteX28" fmla="*/ 1792112 w 2781300"/>
                      <a:gd name="connsiteY28" fmla="*/ 1457550 h 1855788"/>
                      <a:gd name="connsiteX29" fmla="*/ 1808129 w 2781300"/>
                      <a:gd name="connsiteY29" fmla="*/ 1493838 h 1855788"/>
                      <a:gd name="connsiteX30" fmla="*/ 1735915 w 2781300"/>
                      <a:gd name="connsiteY30" fmla="*/ 1488783 h 1855788"/>
                      <a:gd name="connsiteX31" fmla="*/ 1757367 w 2781300"/>
                      <a:gd name="connsiteY31" fmla="*/ 1541467 h 1855788"/>
                      <a:gd name="connsiteX32" fmla="*/ 1652019 w 2781300"/>
                      <a:gd name="connsiteY32" fmla="*/ 1533474 h 1855788"/>
                      <a:gd name="connsiteX33" fmla="*/ 1603174 w 2781300"/>
                      <a:gd name="connsiteY33" fmla="*/ 1559366 h 1855788"/>
                      <a:gd name="connsiteX34" fmla="*/ 1620474 w 2781300"/>
                      <a:gd name="connsiteY34" fmla="*/ 1605760 h 1855788"/>
                      <a:gd name="connsiteX35" fmla="*/ 1620474 w 2781300"/>
                      <a:gd name="connsiteY35" fmla="*/ 1605761 h 1855788"/>
                      <a:gd name="connsiteX36" fmla="*/ 1538878 w 2781300"/>
                      <a:gd name="connsiteY36" fmla="*/ 1599000 h 1855788"/>
                      <a:gd name="connsiteX37" fmla="*/ 1558931 w 2781300"/>
                      <a:gd name="connsiteY37" fmla="*/ 1655763 h 1855788"/>
                      <a:gd name="connsiteX38" fmla="*/ 1473151 w 2781300"/>
                      <a:gd name="connsiteY38" fmla="*/ 1652005 h 1855788"/>
                      <a:gd name="connsiteX39" fmla="*/ 1434815 w 2781300"/>
                      <a:gd name="connsiteY39" fmla="*/ 1646929 h 1855788"/>
                      <a:gd name="connsiteX40" fmla="*/ 1416069 w 2781300"/>
                      <a:gd name="connsiteY40" fmla="*/ 1655838 h 1855788"/>
                      <a:gd name="connsiteX41" fmla="*/ 1430344 w 2781300"/>
                      <a:gd name="connsiteY41" fmla="*/ 1698626 h 1855788"/>
                      <a:gd name="connsiteX42" fmla="*/ 1344564 w 2781300"/>
                      <a:gd name="connsiteY42" fmla="*/ 1694647 h 1855788"/>
                      <a:gd name="connsiteX43" fmla="*/ 1336720 w 2781300"/>
                      <a:gd name="connsiteY43" fmla="*/ 1693547 h 1855788"/>
                      <a:gd name="connsiteX44" fmla="*/ 1333007 w 2781300"/>
                      <a:gd name="connsiteY44" fmla="*/ 1695312 h 1855788"/>
                      <a:gd name="connsiteX45" fmla="*/ 1346173 w 2781300"/>
                      <a:gd name="connsiteY45" fmla="*/ 1736726 h 1855788"/>
                      <a:gd name="connsiteX46" fmla="*/ 1260393 w 2781300"/>
                      <a:gd name="connsiteY46" fmla="*/ 1732550 h 1855788"/>
                      <a:gd name="connsiteX47" fmla="*/ 1252800 w 2781300"/>
                      <a:gd name="connsiteY47" fmla="*/ 1731433 h 1855788"/>
                      <a:gd name="connsiteX48" fmla="*/ 1209062 w 2781300"/>
                      <a:gd name="connsiteY48" fmla="*/ 1749131 h 1855788"/>
                      <a:gd name="connsiteX49" fmla="*/ 1222348 w 2781300"/>
                      <a:gd name="connsiteY49" fmla="*/ 1793876 h 1855788"/>
                      <a:gd name="connsiteX50" fmla="*/ 1136568 w 2781300"/>
                      <a:gd name="connsiteY50" fmla="*/ 1789405 h 1855788"/>
                      <a:gd name="connsiteX51" fmla="*/ 1107314 w 2781300"/>
                      <a:gd name="connsiteY51" fmla="*/ 1784797 h 1855788"/>
                      <a:gd name="connsiteX52" fmla="*/ 1098822 w 2781300"/>
                      <a:gd name="connsiteY52" fmla="*/ 1787442 h 1855788"/>
                      <a:gd name="connsiteX53" fmla="*/ 1108885 w 2781300"/>
                      <a:gd name="connsiteY53" fmla="*/ 1822451 h 1855788"/>
                      <a:gd name="connsiteX54" fmla="*/ 1023105 w 2781300"/>
                      <a:gd name="connsiteY54" fmla="*/ 1817833 h 1855788"/>
                      <a:gd name="connsiteX55" fmla="*/ 1003642 w 2781300"/>
                      <a:gd name="connsiteY55" fmla="*/ 1814666 h 1855788"/>
                      <a:gd name="connsiteX56" fmla="*/ 997790 w 2781300"/>
                      <a:gd name="connsiteY56" fmla="*/ 1815797 h 1855788"/>
                      <a:gd name="connsiteX57" fmla="*/ 1008873 w 2781300"/>
                      <a:gd name="connsiteY57" fmla="*/ 1855788 h 1855788"/>
                      <a:gd name="connsiteX58" fmla="*/ 839790 w 2781300"/>
                      <a:gd name="connsiteY58" fmla="*/ 1836937 h 1855788"/>
                      <a:gd name="connsiteX59" fmla="*/ 821133 w 2781300"/>
                      <a:gd name="connsiteY59" fmla="*/ 1831631 h 1855788"/>
                      <a:gd name="connsiteX60" fmla="*/ 775540 w 2781300"/>
                      <a:gd name="connsiteY60" fmla="*/ 1828957 h 1855788"/>
                      <a:gd name="connsiteX61" fmla="*/ 0 w 2781300"/>
                      <a:gd name="connsiteY61" fmla="*/ 941388 h 1855788"/>
                      <a:gd name="connsiteX62" fmla="*/ 626400 w 2781300"/>
                      <a:gd name="connsiteY62" fmla="*/ 93223 h 1855788"/>
                      <a:gd name="connsiteX63" fmla="*/ 667074 w 2781300"/>
                      <a:gd name="connsiteY63" fmla="*/ 81034 h 1855788"/>
                      <a:gd name="connsiteX64" fmla="*/ 682305 w 2781300"/>
                      <a:gd name="connsiteY64" fmla="*/ 72919 h 1855788"/>
                      <a:gd name="connsiteX65" fmla="*/ 1008873 w 2781300"/>
                      <a:gd name="connsiteY65" fmla="*/ 0 h 1855788"/>
                      <a:gd name="connsiteX66" fmla="*/ 997186 w 2781300"/>
                      <a:gd name="connsiteY66" fmla="*/ 42173 h 1855788"/>
                      <a:gd name="connsiteX67" fmla="*/ 1023105 w 2781300"/>
                      <a:gd name="connsiteY67" fmla="*/ 37956 h 1855788"/>
                      <a:gd name="connsiteX68" fmla="*/ 1108885 w 2781300"/>
                      <a:gd name="connsiteY68" fmla="*/ 33337 h 1855788"/>
                      <a:gd name="connsiteX69" fmla="*/ 1097623 w 2781300"/>
                      <a:gd name="connsiteY69" fmla="*/ 72518 h 1855788"/>
                      <a:gd name="connsiteX70" fmla="*/ 1136568 w 2781300"/>
                      <a:gd name="connsiteY70" fmla="*/ 66383 h 1855788"/>
                      <a:gd name="connsiteX71" fmla="*/ 1222348 w 2781300"/>
                      <a:gd name="connsiteY71" fmla="*/ 61912 h 1855788"/>
                      <a:gd name="connsiteX72" fmla="*/ 1206030 w 2781300"/>
                      <a:gd name="connsiteY72" fmla="*/ 116866 h 1855788"/>
                      <a:gd name="connsiteX73" fmla="*/ 1232453 w 2781300"/>
                      <a:gd name="connsiteY73" fmla="*/ 127349 h 1855788"/>
                      <a:gd name="connsiteX74" fmla="*/ 1260393 w 2781300"/>
                      <a:gd name="connsiteY74" fmla="*/ 123238 h 1855788"/>
                      <a:gd name="connsiteX75" fmla="*/ 1346173 w 2781300"/>
                      <a:gd name="connsiteY75" fmla="*/ 119062 h 1855788"/>
                      <a:gd name="connsiteX76" fmla="*/ 1332246 w 2781300"/>
                      <a:gd name="connsiteY76" fmla="*/ 162868 h 1855788"/>
                      <a:gd name="connsiteX77" fmla="*/ 1344564 w 2781300"/>
                      <a:gd name="connsiteY77" fmla="*/ 161141 h 1855788"/>
                      <a:gd name="connsiteX78" fmla="*/ 1430344 w 2781300"/>
                      <a:gd name="connsiteY78" fmla="*/ 157162 h 1855788"/>
                      <a:gd name="connsiteX79" fmla="*/ 1413731 w 2781300"/>
                      <a:gd name="connsiteY79" fmla="*/ 206956 h 1855788"/>
                      <a:gd name="connsiteX80" fmla="*/ 1421485 w 2781300"/>
                      <a:gd name="connsiteY80" fmla="*/ 210624 h 1855788"/>
                      <a:gd name="connsiteX81" fmla="*/ 1473151 w 2781300"/>
                      <a:gd name="connsiteY81" fmla="*/ 203783 h 1855788"/>
                      <a:gd name="connsiteX82" fmla="*/ 1558931 w 2781300"/>
                      <a:gd name="connsiteY82" fmla="*/ 200025 h 1855788"/>
                      <a:gd name="connsiteX83" fmla="*/ 1535305 w 2781300"/>
                      <a:gd name="connsiteY83" fmla="*/ 266902 h 1855788"/>
                      <a:gd name="connsiteX84" fmla="*/ 1540646 w 2781300"/>
                      <a:gd name="connsiteY84" fmla="*/ 269743 h 1855788"/>
                      <a:gd name="connsiteX85" fmla="*/ 1620474 w 2781300"/>
                      <a:gd name="connsiteY85" fmla="*/ 263128 h 1855788"/>
                      <a:gd name="connsiteX86" fmla="*/ 1605204 w 2781300"/>
                      <a:gd name="connsiteY86" fmla="*/ 304079 h 1855788"/>
                      <a:gd name="connsiteX87" fmla="*/ 1757367 w 2781300"/>
                      <a:gd name="connsiteY87" fmla="*/ 311945 h 1855788"/>
                      <a:gd name="connsiteX88" fmla="*/ 1735914 w 2781300"/>
                      <a:gd name="connsiteY88" fmla="*/ 364629 h 1855788"/>
                      <a:gd name="connsiteX89" fmla="*/ 1808129 w 2781300"/>
                      <a:gd name="connsiteY89" fmla="*/ 359574 h 1855788"/>
                      <a:gd name="connsiteX90" fmla="*/ 1792112 w 2781300"/>
                      <a:gd name="connsiteY90" fmla="*/ 395862 h 1855788"/>
                      <a:gd name="connsiteX91" fmla="*/ 1908140 w 2781300"/>
                      <a:gd name="connsiteY91" fmla="*/ 388149 h 1855788"/>
                      <a:gd name="connsiteX92" fmla="*/ 1877411 w 2781300"/>
                      <a:gd name="connsiteY92" fmla="*/ 454261 h 1855788"/>
                      <a:gd name="connsiteX93" fmla="*/ 1882194 w 2781300"/>
                      <a:gd name="connsiteY93" fmla="*/ 456941 h 1855788"/>
                      <a:gd name="connsiteX94" fmla="*/ 1972435 w 2781300"/>
                      <a:gd name="connsiteY94" fmla="*/ 451649 h 1855788"/>
                      <a:gd name="connsiteX95" fmla="*/ 1949751 w 2781300"/>
                      <a:gd name="connsiteY95" fmla="*/ 494699 h 1855788"/>
                      <a:gd name="connsiteX96" fmla="*/ 2100242 w 2781300"/>
                      <a:gd name="connsiteY96" fmla="*/ 524674 h 1855788"/>
                      <a:gd name="connsiteX97" fmla="*/ 2080914 w 2781300"/>
                      <a:gd name="connsiteY97" fmla="*/ 567549 h 1855788"/>
                      <a:gd name="connsiteX98" fmla="*/ 2203928 w 2781300"/>
                      <a:gd name="connsiteY98" fmla="*/ 576262 h 1855788"/>
                      <a:gd name="connsiteX99" fmla="*/ 2180042 w 2781300"/>
                      <a:gd name="connsiteY99" fmla="*/ 622605 h 1855788"/>
                      <a:gd name="connsiteX100" fmla="*/ 2346339 w 2781300"/>
                      <a:gd name="connsiteY100" fmla="*/ 631032 h 1855788"/>
                      <a:gd name="connsiteX101" fmla="*/ 2319231 w 2781300"/>
                      <a:gd name="connsiteY101" fmla="*/ 696341 h 1855788"/>
                      <a:gd name="connsiteX102" fmla="*/ 2348431 w 2781300"/>
                      <a:gd name="connsiteY102" fmla="*/ 711403 h 1855788"/>
                      <a:gd name="connsiteX103" fmla="*/ 2438404 w 2781300"/>
                      <a:gd name="connsiteY103" fmla="*/ 707232 h 1855788"/>
                      <a:gd name="connsiteX104" fmla="*/ 2416227 w 2781300"/>
                      <a:gd name="connsiteY104" fmla="*/ 746374 h 1855788"/>
                      <a:gd name="connsiteX105" fmla="*/ 2435226 w 2781300"/>
                      <a:gd name="connsiteY105" fmla="*/ 756174 h 1855788"/>
                      <a:gd name="connsiteX106" fmla="*/ 2548297 w 2781300"/>
                      <a:gd name="connsiteY106" fmla="*/ 747713 h 1855788"/>
                      <a:gd name="connsiteX107" fmla="*/ 2513846 w 2781300"/>
                      <a:gd name="connsiteY107" fmla="*/ 796728 h 1855788"/>
                      <a:gd name="connsiteX108" fmla="*/ 2531059 w 2781300"/>
                      <a:gd name="connsiteY108" fmla="*/ 805607 h 1855788"/>
                      <a:gd name="connsiteX109" fmla="*/ 2534192 w 2781300"/>
                      <a:gd name="connsiteY109" fmla="*/ 804820 h 1855788"/>
                      <a:gd name="connsiteX110" fmla="*/ 2660245 w 2781300"/>
                      <a:gd name="connsiteY110" fmla="*/ 795338 h 1855788"/>
                      <a:gd name="connsiteX111" fmla="*/ 2629833 w 2781300"/>
                      <a:gd name="connsiteY111" fmla="*/ 852351 h 1855788"/>
                      <a:gd name="connsiteX112" fmla="*/ 2639870 w 2781300"/>
                      <a:gd name="connsiteY112" fmla="*/ 856988 h 1855788"/>
                      <a:gd name="connsiteX113" fmla="*/ 2710659 w 2781300"/>
                      <a:gd name="connsiteY113" fmla="*/ 852487 h 1855788"/>
                      <a:gd name="connsiteX114" fmla="*/ 2692412 w 2781300"/>
                      <a:gd name="connsiteY114" fmla="*/ 881266 h 1855788"/>
                      <a:gd name="connsiteX115" fmla="*/ 2781300 w 2781300"/>
                      <a:gd name="connsiteY11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27601 w 2781300"/>
                      <a:gd name="connsiteY14" fmla="*/ 1155801 h 1855788"/>
                      <a:gd name="connsiteX15" fmla="*/ 2346339 w 2781300"/>
                      <a:gd name="connsiteY15" fmla="*/ 1200944 h 1855788"/>
                      <a:gd name="connsiteX16" fmla="*/ 2182115 w 2781300"/>
                      <a:gd name="connsiteY16" fmla="*/ 1237205 h 1855788"/>
                      <a:gd name="connsiteX17" fmla="*/ 2203928 w 2781300"/>
                      <a:gd name="connsiteY17" fmla="*/ 1279526 h 1855788"/>
                      <a:gd name="connsiteX18" fmla="*/ 2115908 w 2781300"/>
                      <a:gd name="connsiteY18" fmla="*/ 1274250 h 1855788"/>
                      <a:gd name="connsiteX19" fmla="*/ 2083782 w 2781300"/>
                      <a:gd name="connsiteY19" fmla="*/ 1292225 h 1855788"/>
                      <a:gd name="connsiteX20" fmla="*/ 2100242 w 2781300"/>
                      <a:gd name="connsiteY20" fmla="*/ 1328738 h 1855788"/>
                      <a:gd name="connsiteX21" fmla="*/ 2027443 w 2781300"/>
                      <a:gd name="connsiteY21" fmla="*/ 1323749 h 1855788"/>
                      <a:gd name="connsiteX22" fmla="*/ 1953212 w 2781300"/>
                      <a:gd name="connsiteY22" fmla="*/ 1365283 h 1855788"/>
                      <a:gd name="connsiteX23" fmla="*/ 1972435 w 2781300"/>
                      <a:gd name="connsiteY23" fmla="*/ 1401763 h 1855788"/>
                      <a:gd name="connsiteX24" fmla="*/ 1896025 w 2781300"/>
                      <a:gd name="connsiteY24" fmla="*/ 1397283 h 1855788"/>
                      <a:gd name="connsiteX25" fmla="*/ 1880564 w 2781300"/>
                      <a:gd name="connsiteY25" fmla="*/ 1405935 h 1855788"/>
                      <a:gd name="connsiteX26" fmla="*/ 1908140 w 2781300"/>
                      <a:gd name="connsiteY26" fmla="*/ 1465263 h 1855788"/>
                      <a:gd name="connsiteX27" fmla="*/ 1792112 w 2781300"/>
                      <a:gd name="connsiteY27" fmla="*/ 1457550 h 1855788"/>
                      <a:gd name="connsiteX28" fmla="*/ 1808129 w 2781300"/>
                      <a:gd name="connsiteY28" fmla="*/ 1493838 h 1855788"/>
                      <a:gd name="connsiteX29" fmla="*/ 1735915 w 2781300"/>
                      <a:gd name="connsiteY29" fmla="*/ 1488783 h 1855788"/>
                      <a:gd name="connsiteX30" fmla="*/ 1757367 w 2781300"/>
                      <a:gd name="connsiteY30" fmla="*/ 1541467 h 1855788"/>
                      <a:gd name="connsiteX31" fmla="*/ 1652019 w 2781300"/>
                      <a:gd name="connsiteY31" fmla="*/ 1533474 h 1855788"/>
                      <a:gd name="connsiteX32" fmla="*/ 1603174 w 2781300"/>
                      <a:gd name="connsiteY32" fmla="*/ 1559366 h 1855788"/>
                      <a:gd name="connsiteX33" fmla="*/ 1620474 w 2781300"/>
                      <a:gd name="connsiteY33" fmla="*/ 1605760 h 1855788"/>
                      <a:gd name="connsiteX34" fmla="*/ 1620474 w 2781300"/>
                      <a:gd name="connsiteY34" fmla="*/ 1605761 h 1855788"/>
                      <a:gd name="connsiteX35" fmla="*/ 1538878 w 2781300"/>
                      <a:gd name="connsiteY35" fmla="*/ 1599000 h 1855788"/>
                      <a:gd name="connsiteX36" fmla="*/ 1558931 w 2781300"/>
                      <a:gd name="connsiteY36" fmla="*/ 1655763 h 1855788"/>
                      <a:gd name="connsiteX37" fmla="*/ 1473151 w 2781300"/>
                      <a:gd name="connsiteY37" fmla="*/ 1652005 h 1855788"/>
                      <a:gd name="connsiteX38" fmla="*/ 1434815 w 2781300"/>
                      <a:gd name="connsiteY38" fmla="*/ 1646929 h 1855788"/>
                      <a:gd name="connsiteX39" fmla="*/ 1416069 w 2781300"/>
                      <a:gd name="connsiteY39" fmla="*/ 1655838 h 1855788"/>
                      <a:gd name="connsiteX40" fmla="*/ 1430344 w 2781300"/>
                      <a:gd name="connsiteY40" fmla="*/ 1698626 h 1855788"/>
                      <a:gd name="connsiteX41" fmla="*/ 1344564 w 2781300"/>
                      <a:gd name="connsiteY41" fmla="*/ 1694647 h 1855788"/>
                      <a:gd name="connsiteX42" fmla="*/ 1336720 w 2781300"/>
                      <a:gd name="connsiteY42" fmla="*/ 1693547 h 1855788"/>
                      <a:gd name="connsiteX43" fmla="*/ 1333007 w 2781300"/>
                      <a:gd name="connsiteY43" fmla="*/ 1695312 h 1855788"/>
                      <a:gd name="connsiteX44" fmla="*/ 1346173 w 2781300"/>
                      <a:gd name="connsiteY44" fmla="*/ 1736726 h 1855788"/>
                      <a:gd name="connsiteX45" fmla="*/ 1260393 w 2781300"/>
                      <a:gd name="connsiteY45" fmla="*/ 1732550 h 1855788"/>
                      <a:gd name="connsiteX46" fmla="*/ 1252800 w 2781300"/>
                      <a:gd name="connsiteY46" fmla="*/ 1731433 h 1855788"/>
                      <a:gd name="connsiteX47" fmla="*/ 1209062 w 2781300"/>
                      <a:gd name="connsiteY47" fmla="*/ 1749131 h 1855788"/>
                      <a:gd name="connsiteX48" fmla="*/ 1222348 w 2781300"/>
                      <a:gd name="connsiteY48" fmla="*/ 1793876 h 1855788"/>
                      <a:gd name="connsiteX49" fmla="*/ 1136568 w 2781300"/>
                      <a:gd name="connsiteY49" fmla="*/ 1789405 h 1855788"/>
                      <a:gd name="connsiteX50" fmla="*/ 1107314 w 2781300"/>
                      <a:gd name="connsiteY50" fmla="*/ 1784797 h 1855788"/>
                      <a:gd name="connsiteX51" fmla="*/ 1098822 w 2781300"/>
                      <a:gd name="connsiteY51" fmla="*/ 1787442 h 1855788"/>
                      <a:gd name="connsiteX52" fmla="*/ 1108885 w 2781300"/>
                      <a:gd name="connsiteY52" fmla="*/ 1822451 h 1855788"/>
                      <a:gd name="connsiteX53" fmla="*/ 1023105 w 2781300"/>
                      <a:gd name="connsiteY53" fmla="*/ 1817833 h 1855788"/>
                      <a:gd name="connsiteX54" fmla="*/ 1003642 w 2781300"/>
                      <a:gd name="connsiteY54" fmla="*/ 1814666 h 1855788"/>
                      <a:gd name="connsiteX55" fmla="*/ 997790 w 2781300"/>
                      <a:gd name="connsiteY55" fmla="*/ 1815797 h 1855788"/>
                      <a:gd name="connsiteX56" fmla="*/ 1008873 w 2781300"/>
                      <a:gd name="connsiteY56" fmla="*/ 1855788 h 1855788"/>
                      <a:gd name="connsiteX57" fmla="*/ 839790 w 2781300"/>
                      <a:gd name="connsiteY57" fmla="*/ 1836937 h 1855788"/>
                      <a:gd name="connsiteX58" fmla="*/ 821133 w 2781300"/>
                      <a:gd name="connsiteY58" fmla="*/ 1831631 h 1855788"/>
                      <a:gd name="connsiteX59" fmla="*/ 775540 w 2781300"/>
                      <a:gd name="connsiteY59" fmla="*/ 1828957 h 1855788"/>
                      <a:gd name="connsiteX60" fmla="*/ 0 w 2781300"/>
                      <a:gd name="connsiteY60" fmla="*/ 941388 h 1855788"/>
                      <a:gd name="connsiteX61" fmla="*/ 626400 w 2781300"/>
                      <a:gd name="connsiteY61" fmla="*/ 93223 h 1855788"/>
                      <a:gd name="connsiteX62" fmla="*/ 667074 w 2781300"/>
                      <a:gd name="connsiteY62" fmla="*/ 81034 h 1855788"/>
                      <a:gd name="connsiteX63" fmla="*/ 682305 w 2781300"/>
                      <a:gd name="connsiteY63" fmla="*/ 72919 h 1855788"/>
                      <a:gd name="connsiteX64" fmla="*/ 1008873 w 2781300"/>
                      <a:gd name="connsiteY64" fmla="*/ 0 h 1855788"/>
                      <a:gd name="connsiteX65" fmla="*/ 997186 w 2781300"/>
                      <a:gd name="connsiteY65" fmla="*/ 42173 h 1855788"/>
                      <a:gd name="connsiteX66" fmla="*/ 1023105 w 2781300"/>
                      <a:gd name="connsiteY66" fmla="*/ 37956 h 1855788"/>
                      <a:gd name="connsiteX67" fmla="*/ 1108885 w 2781300"/>
                      <a:gd name="connsiteY67" fmla="*/ 33337 h 1855788"/>
                      <a:gd name="connsiteX68" fmla="*/ 1097623 w 2781300"/>
                      <a:gd name="connsiteY68" fmla="*/ 72518 h 1855788"/>
                      <a:gd name="connsiteX69" fmla="*/ 1136568 w 2781300"/>
                      <a:gd name="connsiteY69" fmla="*/ 66383 h 1855788"/>
                      <a:gd name="connsiteX70" fmla="*/ 1222348 w 2781300"/>
                      <a:gd name="connsiteY70" fmla="*/ 61912 h 1855788"/>
                      <a:gd name="connsiteX71" fmla="*/ 1206030 w 2781300"/>
                      <a:gd name="connsiteY71" fmla="*/ 116866 h 1855788"/>
                      <a:gd name="connsiteX72" fmla="*/ 1232453 w 2781300"/>
                      <a:gd name="connsiteY72" fmla="*/ 127349 h 1855788"/>
                      <a:gd name="connsiteX73" fmla="*/ 1260393 w 2781300"/>
                      <a:gd name="connsiteY73" fmla="*/ 123238 h 1855788"/>
                      <a:gd name="connsiteX74" fmla="*/ 1346173 w 2781300"/>
                      <a:gd name="connsiteY74" fmla="*/ 119062 h 1855788"/>
                      <a:gd name="connsiteX75" fmla="*/ 1332246 w 2781300"/>
                      <a:gd name="connsiteY75" fmla="*/ 162868 h 1855788"/>
                      <a:gd name="connsiteX76" fmla="*/ 1344564 w 2781300"/>
                      <a:gd name="connsiteY76" fmla="*/ 161141 h 1855788"/>
                      <a:gd name="connsiteX77" fmla="*/ 1430344 w 2781300"/>
                      <a:gd name="connsiteY77" fmla="*/ 157162 h 1855788"/>
                      <a:gd name="connsiteX78" fmla="*/ 1413731 w 2781300"/>
                      <a:gd name="connsiteY78" fmla="*/ 206956 h 1855788"/>
                      <a:gd name="connsiteX79" fmla="*/ 1421485 w 2781300"/>
                      <a:gd name="connsiteY79" fmla="*/ 210624 h 1855788"/>
                      <a:gd name="connsiteX80" fmla="*/ 1473151 w 2781300"/>
                      <a:gd name="connsiteY80" fmla="*/ 203783 h 1855788"/>
                      <a:gd name="connsiteX81" fmla="*/ 1558931 w 2781300"/>
                      <a:gd name="connsiteY81" fmla="*/ 200025 h 1855788"/>
                      <a:gd name="connsiteX82" fmla="*/ 1535305 w 2781300"/>
                      <a:gd name="connsiteY82" fmla="*/ 266902 h 1855788"/>
                      <a:gd name="connsiteX83" fmla="*/ 1540646 w 2781300"/>
                      <a:gd name="connsiteY83" fmla="*/ 269743 h 1855788"/>
                      <a:gd name="connsiteX84" fmla="*/ 1620474 w 2781300"/>
                      <a:gd name="connsiteY84" fmla="*/ 263128 h 1855788"/>
                      <a:gd name="connsiteX85" fmla="*/ 1605204 w 2781300"/>
                      <a:gd name="connsiteY85" fmla="*/ 304079 h 1855788"/>
                      <a:gd name="connsiteX86" fmla="*/ 1757367 w 2781300"/>
                      <a:gd name="connsiteY86" fmla="*/ 311945 h 1855788"/>
                      <a:gd name="connsiteX87" fmla="*/ 1735914 w 2781300"/>
                      <a:gd name="connsiteY87" fmla="*/ 364629 h 1855788"/>
                      <a:gd name="connsiteX88" fmla="*/ 1808129 w 2781300"/>
                      <a:gd name="connsiteY88" fmla="*/ 359574 h 1855788"/>
                      <a:gd name="connsiteX89" fmla="*/ 1792112 w 2781300"/>
                      <a:gd name="connsiteY89" fmla="*/ 395862 h 1855788"/>
                      <a:gd name="connsiteX90" fmla="*/ 1908140 w 2781300"/>
                      <a:gd name="connsiteY90" fmla="*/ 388149 h 1855788"/>
                      <a:gd name="connsiteX91" fmla="*/ 1877411 w 2781300"/>
                      <a:gd name="connsiteY91" fmla="*/ 454261 h 1855788"/>
                      <a:gd name="connsiteX92" fmla="*/ 1882194 w 2781300"/>
                      <a:gd name="connsiteY92" fmla="*/ 456941 h 1855788"/>
                      <a:gd name="connsiteX93" fmla="*/ 1972435 w 2781300"/>
                      <a:gd name="connsiteY93" fmla="*/ 451649 h 1855788"/>
                      <a:gd name="connsiteX94" fmla="*/ 1949751 w 2781300"/>
                      <a:gd name="connsiteY94" fmla="*/ 494699 h 1855788"/>
                      <a:gd name="connsiteX95" fmla="*/ 2100242 w 2781300"/>
                      <a:gd name="connsiteY95" fmla="*/ 524674 h 1855788"/>
                      <a:gd name="connsiteX96" fmla="*/ 2080914 w 2781300"/>
                      <a:gd name="connsiteY96" fmla="*/ 567549 h 1855788"/>
                      <a:gd name="connsiteX97" fmla="*/ 2203928 w 2781300"/>
                      <a:gd name="connsiteY97" fmla="*/ 576262 h 1855788"/>
                      <a:gd name="connsiteX98" fmla="*/ 2180042 w 2781300"/>
                      <a:gd name="connsiteY98" fmla="*/ 622605 h 1855788"/>
                      <a:gd name="connsiteX99" fmla="*/ 2346339 w 2781300"/>
                      <a:gd name="connsiteY99" fmla="*/ 631032 h 1855788"/>
                      <a:gd name="connsiteX100" fmla="*/ 2319231 w 2781300"/>
                      <a:gd name="connsiteY100" fmla="*/ 696341 h 1855788"/>
                      <a:gd name="connsiteX101" fmla="*/ 2348431 w 2781300"/>
                      <a:gd name="connsiteY101" fmla="*/ 711403 h 1855788"/>
                      <a:gd name="connsiteX102" fmla="*/ 2438404 w 2781300"/>
                      <a:gd name="connsiteY102" fmla="*/ 707232 h 1855788"/>
                      <a:gd name="connsiteX103" fmla="*/ 2416227 w 2781300"/>
                      <a:gd name="connsiteY103" fmla="*/ 746374 h 1855788"/>
                      <a:gd name="connsiteX104" fmla="*/ 2435226 w 2781300"/>
                      <a:gd name="connsiteY104" fmla="*/ 756174 h 1855788"/>
                      <a:gd name="connsiteX105" fmla="*/ 2548297 w 2781300"/>
                      <a:gd name="connsiteY105" fmla="*/ 747713 h 1855788"/>
                      <a:gd name="connsiteX106" fmla="*/ 2513846 w 2781300"/>
                      <a:gd name="connsiteY106" fmla="*/ 796728 h 1855788"/>
                      <a:gd name="connsiteX107" fmla="*/ 2531059 w 2781300"/>
                      <a:gd name="connsiteY107" fmla="*/ 805607 h 1855788"/>
                      <a:gd name="connsiteX108" fmla="*/ 2534192 w 2781300"/>
                      <a:gd name="connsiteY108" fmla="*/ 804820 h 1855788"/>
                      <a:gd name="connsiteX109" fmla="*/ 2660245 w 2781300"/>
                      <a:gd name="connsiteY109" fmla="*/ 795338 h 1855788"/>
                      <a:gd name="connsiteX110" fmla="*/ 2629833 w 2781300"/>
                      <a:gd name="connsiteY110" fmla="*/ 852351 h 1855788"/>
                      <a:gd name="connsiteX111" fmla="*/ 2639870 w 2781300"/>
                      <a:gd name="connsiteY111" fmla="*/ 856988 h 1855788"/>
                      <a:gd name="connsiteX112" fmla="*/ 2710659 w 2781300"/>
                      <a:gd name="connsiteY112" fmla="*/ 852487 h 1855788"/>
                      <a:gd name="connsiteX113" fmla="*/ 2692412 w 2781300"/>
                      <a:gd name="connsiteY113" fmla="*/ 881266 h 1855788"/>
                      <a:gd name="connsiteX114" fmla="*/ 2781300 w 2781300"/>
                      <a:gd name="connsiteY11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91905 w 2781300"/>
                      <a:gd name="connsiteY12" fmla="*/ 1122589 h 1855788"/>
                      <a:gd name="connsiteX13" fmla="*/ 2330762 w 2781300"/>
                      <a:gd name="connsiteY13" fmla="*/ 1154032 h 1855788"/>
                      <a:gd name="connsiteX14" fmla="*/ 2346339 w 2781300"/>
                      <a:gd name="connsiteY14" fmla="*/ 1200944 h 1855788"/>
                      <a:gd name="connsiteX15" fmla="*/ 2182115 w 2781300"/>
                      <a:gd name="connsiteY15" fmla="*/ 1237205 h 1855788"/>
                      <a:gd name="connsiteX16" fmla="*/ 2203928 w 2781300"/>
                      <a:gd name="connsiteY16" fmla="*/ 1279526 h 1855788"/>
                      <a:gd name="connsiteX17" fmla="*/ 2115908 w 2781300"/>
                      <a:gd name="connsiteY17" fmla="*/ 1274250 h 1855788"/>
                      <a:gd name="connsiteX18" fmla="*/ 2083782 w 2781300"/>
                      <a:gd name="connsiteY18" fmla="*/ 1292225 h 1855788"/>
                      <a:gd name="connsiteX19" fmla="*/ 2100242 w 2781300"/>
                      <a:gd name="connsiteY19" fmla="*/ 1328738 h 1855788"/>
                      <a:gd name="connsiteX20" fmla="*/ 2027443 w 2781300"/>
                      <a:gd name="connsiteY20" fmla="*/ 1323749 h 1855788"/>
                      <a:gd name="connsiteX21" fmla="*/ 1953212 w 2781300"/>
                      <a:gd name="connsiteY21" fmla="*/ 1365283 h 1855788"/>
                      <a:gd name="connsiteX22" fmla="*/ 1972435 w 2781300"/>
                      <a:gd name="connsiteY22" fmla="*/ 1401763 h 1855788"/>
                      <a:gd name="connsiteX23" fmla="*/ 1896025 w 2781300"/>
                      <a:gd name="connsiteY23" fmla="*/ 1397283 h 1855788"/>
                      <a:gd name="connsiteX24" fmla="*/ 1880564 w 2781300"/>
                      <a:gd name="connsiteY24" fmla="*/ 1405935 h 1855788"/>
                      <a:gd name="connsiteX25" fmla="*/ 1908140 w 2781300"/>
                      <a:gd name="connsiteY25" fmla="*/ 1465263 h 1855788"/>
                      <a:gd name="connsiteX26" fmla="*/ 1792112 w 2781300"/>
                      <a:gd name="connsiteY26" fmla="*/ 1457550 h 1855788"/>
                      <a:gd name="connsiteX27" fmla="*/ 1808129 w 2781300"/>
                      <a:gd name="connsiteY27" fmla="*/ 1493838 h 1855788"/>
                      <a:gd name="connsiteX28" fmla="*/ 1735915 w 2781300"/>
                      <a:gd name="connsiteY28" fmla="*/ 1488783 h 1855788"/>
                      <a:gd name="connsiteX29" fmla="*/ 1757367 w 2781300"/>
                      <a:gd name="connsiteY29" fmla="*/ 1541467 h 1855788"/>
                      <a:gd name="connsiteX30" fmla="*/ 1652019 w 2781300"/>
                      <a:gd name="connsiteY30" fmla="*/ 1533474 h 1855788"/>
                      <a:gd name="connsiteX31" fmla="*/ 1603174 w 2781300"/>
                      <a:gd name="connsiteY31" fmla="*/ 1559366 h 1855788"/>
                      <a:gd name="connsiteX32" fmla="*/ 1620474 w 2781300"/>
                      <a:gd name="connsiteY32" fmla="*/ 1605760 h 1855788"/>
                      <a:gd name="connsiteX33" fmla="*/ 1620474 w 2781300"/>
                      <a:gd name="connsiteY33" fmla="*/ 1605761 h 1855788"/>
                      <a:gd name="connsiteX34" fmla="*/ 1538878 w 2781300"/>
                      <a:gd name="connsiteY34" fmla="*/ 1599000 h 1855788"/>
                      <a:gd name="connsiteX35" fmla="*/ 1558931 w 2781300"/>
                      <a:gd name="connsiteY35" fmla="*/ 1655763 h 1855788"/>
                      <a:gd name="connsiteX36" fmla="*/ 1473151 w 2781300"/>
                      <a:gd name="connsiteY36" fmla="*/ 1652005 h 1855788"/>
                      <a:gd name="connsiteX37" fmla="*/ 1434815 w 2781300"/>
                      <a:gd name="connsiteY37" fmla="*/ 1646929 h 1855788"/>
                      <a:gd name="connsiteX38" fmla="*/ 1416069 w 2781300"/>
                      <a:gd name="connsiteY38" fmla="*/ 1655838 h 1855788"/>
                      <a:gd name="connsiteX39" fmla="*/ 1430344 w 2781300"/>
                      <a:gd name="connsiteY39" fmla="*/ 1698626 h 1855788"/>
                      <a:gd name="connsiteX40" fmla="*/ 1344564 w 2781300"/>
                      <a:gd name="connsiteY40" fmla="*/ 1694647 h 1855788"/>
                      <a:gd name="connsiteX41" fmla="*/ 1336720 w 2781300"/>
                      <a:gd name="connsiteY41" fmla="*/ 1693547 h 1855788"/>
                      <a:gd name="connsiteX42" fmla="*/ 1333007 w 2781300"/>
                      <a:gd name="connsiteY42" fmla="*/ 1695312 h 1855788"/>
                      <a:gd name="connsiteX43" fmla="*/ 1346173 w 2781300"/>
                      <a:gd name="connsiteY43" fmla="*/ 1736726 h 1855788"/>
                      <a:gd name="connsiteX44" fmla="*/ 1260393 w 2781300"/>
                      <a:gd name="connsiteY44" fmla="*/ 1732550 h 1855788"/>
                      <a:gd name="connsiteX45" fmla="*/ 1252800 w 2781300"/>
                      <a:gd name="connsiteY45" fmla="*/ 1731433 h 1855788"/>
                      <a:gd name="connsiteX46" fmla="*/ 1209062 w 2781300"/>
                      <a:gd name="connsiteY46" fmla="*/ 1749131 h 1855788"/>
                      <a:gd name="connsiteX47" fmla="*/ 1222348 w 2781300"/>
                      <a:gd name="connsiteY47" fmla="*/ 1793876 h 1855788"/>
                      <a:gd name="connsiteX48" fmla="*/ 1136568 w 2781300"/>
                      <a:gd name="connsiteY48" fmla="*/ 1789405 h 1855788"/>
                      <a:gd name="connsiteX49" fmla="*/ 1107314 w 2781300"/>
                      <a:gd name="connsiteY49" fmla="*/ 1784797 h 1855788"/>
                      <a:gd name="connsiteX50" fmla="*/ 1098822 w 2781300"/>
                      <a:gd name="connsiteY50" fmla="*/ 1787442 h 1855788"/>
                      <a:gd name="connsiteX51" fmla="*/ 1108885 w 2781300"/>
                      <a:gd name="connsiteY51" fmla="*/ 1822451 h 1855788"/>
                      <a:gd name="connsiteX52" fmla="*/ 1023105 w 2781300"/>
                      <a:gd name="connsiteY52" fmla="*/ 1817833 h 1855788"/>
                      <a:gd name="connsiteX53" fmla="*/ 1003642 w 2781300"/>
                      <a:gd name="connsiteY53" fmla="*/ 1814666 h 1855788"/>
                      <a:gd name="connsiteX54" fmla="*/ 997790 w 2781300"/>
                      <a:gd name="connsiteY54" fmla="*/ 1815797 h 1855788"/>
                      <a:gd name="connsiteX55" fmla="*/ 1008873 w 2781300"/>
                      <a:gd name="connsiteY55" fmla="*/ 1855788 h 1855788"/>
                      <a:gd name="connsiteX56" fmla="*/ 839790 w 2781300"/>
                      <a:gd name="connsiteY56" fmla="*/ 1836937 h 1855788"/>
                      <a:gd name="connsiteX57" fmla="*/ 821133 w 2781300"/>
                      <a:gd name="connsiteY57" fmla="*/ 1831631 h 1855788"/>
                      <a:gd name="connsiteX58" fmla="*/ 775540 w 2781300"/>
                      <a:gd name="connsiteY58" fmla="*/ 1828957 h 1855788"/>
                      <a:gd name="connsiteX59" fmla="*/ 0 w 2781300"/>
                      <a:gd name="connsiteY59" fmla="*/ 941388 h 1855788"/>
                      <a:gd name="connsiteX60" fmla="*/ 626400 w 2781300"/>
                      <a:gd name="connsiteY60" fmla="*/ 93223 h 1855788"/>
                      <a:gd name="connsiteX61" fmla="*/ 667074 w 2781300"/>
                      <a:gd name="connsiteY61" fmla="*/ 81034 h 1855788"/>
                      <a:gd name="connsiteX62" fmla="*/ 682305 w 2781300"/>
                      <a:gd name="connsiteY62" fmla="*/ 72919 h 1855788"/>
                      <a:gd name="connsiteX63" fmla="*/ 1008873 w 2781300"/>
                      <a:gd name="connsiteY63" fmla="*/ 0 h 1855788"/>
                      <a:gd name="connsiteX64" fmla="*/ 997186 w 2781300"/>
                      <a:gd name="connsiteY64" fmla="*/ 42173 h 1855788"/>
                      <a:gd name="connsiteX65" fmla="*/ 1023105 w 2781300"/>
                      <a:gd name="connsiteY65" fmla="*/ 37956 h 1855788"/>
                      <a:gd name="connsiteX66" fmla="*/ 1108885 w 2781300"/>
                      <a:gd name="connsiteY66" fmla="*/ 33337 h 1855788"/>
                      <a:gd name="connsiteX67" fmla="*/ 1097623 w 2781300"/>
                      <a:gd name="connsiteY67" fmla="*/ 72518 h 1855788"/>
                      <a:gd name="connsiteX68" fmla="*/ 1136568 w 2781300"/>
                      <a:gd name="connsiteY68" fmla="*/ 66383 h 1855788"/>
                      <a:gd name="connsiteX69" fmla="*/ 1222348 w 2781300"/>
                      <a:gd name="connsiteY69" fmla="*/ 61912 h 1855788"/>
                      <a:gd name="connsiteX70" fmla="*/ 1206030 w 2781300"/>
                      <a:gd name="connsiteY70" fmla="*/ 116866 h 1855788"/>
                      <a:gd name="connsiteX71" fmla="*/ 1232453 w 2781300"/>
                      <a:gd name="connsiteY71" fmla="*/ 127349 h 1855788"/>
                      <a:gd name="connsiteX72" fmla="*/ 1260393 w 2781300"/>
                      <a:gd name="connsiteY72" fmla="*/ 123238 h 1855788"/>
                      <a:gd name="connsiteX73" fmla="*/ 1346173 w 2781300"/>
                      <a:gd name="connsiteY73" fmla="*/ 119062 h 1855788"/>
                      <a:gd name="connsiteX74" fmla="*/ 1332246 w 2781300"/>
                      <a:gd name="connsiteY74" fmla="*/ 162868 h 1855788"/>
                      <a:gd name="connsiteX75" fmla="*/ 1344564 w 2781300"/>
                      <a:gd name="connsiteY75" fmla="*/ 161141 h 1855788"/>
                      <a:gd name="connsiteX76" fmla="*/ 1430344 w 2781300"/>
                      <a:gd name="connsiteY76" fmla="*/ 157162 h 1855788"/>
                      <a:gd name="connsiteX77" fmla="*/ 1413731 w 2781300"/>
                      <a:gd name="connsiteY77" fmla="*/ 206956 h 1855788"/>
                      <a:gd name="connsiteX78" fmla="*/ 1421485 w 2781300"/>
                      <a:gd name="connsiteY78" fmla="*/ 210624 h 1855788"/>
                      <a:gd name="connsiteX79" fmla="*/ 1473151 w 2781300"/>
                      <a:gd name="connsiteY79" fmla="*/ 203783 h 1855788"/>
                      <a:gd name="connsiteX80" fmla="*/ 1558931 w 2781300"/>
                      <a:gd name="connsiteY80" fmla="*/ 200025 h 1855788"/>
                      <a:gd name="connsiteX81" fmla="*/ 1535305 w 2781300"/>
                      <a:gd name="connsiteY81" fmla="*/ 266902 h 1855788"/>
                      <a:gd name="connsiteX82" fmla="*/ 1540646 w 2781300"/>
                      <a:gd name="connsiteY82" fmla="*/ 269743 h 1855788"/>
                      <a:gd name="connsiteX83" fmla="*/ 1620474 w 2781300"/>
                      <a:gd name="connsiteY83" fmla="*/ 263128 h 1855788"/>
                      <a:gd name="connsiteX84" fmla="*/ 1605204 w 2781300"/>
                      <a:gd name="connsiteY84" fmla="*/ 304079 h 1855788"/>
                      <a:gd name="connsiteX85" fmla="*/ 1757367 w 2781300"/>
                      <a:gd name="connsiteY85" fmla="*/ 311945 h 1855788"/>
                      <a:gd name="connsiteX86" fmla="*/ 1735914 w 2781300"/>
                      <a:gd name="connsiteY86" fmla="*/ 364629 h 1855788"/>
                      <a:gd name="connsiteX87" fmla="*/ 1808129 w 2781300"/>
                      <a:gd name="connsiteY87" fmla="*/ 359574 h 1855788"/>
                      <a:gd name="connsiteX88" fmla="*/ 1792112 w 2781300"/>
                      <a:gd name="connsiteY88" fmla="*/ 395862 h 1855788"/>
                      <a:gd name="connsiteX89" fmla="*/ 1908140 w 2781300"/>
                      <a:gd name="connsiteY89" fmla="*/ 388149 h 1855788"/>
                      <a:gd name="connsiteX90" fmla="*/ 1877411 w 2781300"/>
                      <a:gd name="connsiteY90" fmla="*/ 454261 h 1855788"/>
                      <a:gd name="connsiteX91" fmla="*/ 1882194 w 2781300"/>
                      <a:gd name="connsiteY91" fmla="*/ 456941 h 1855788"/>
                      <a:gd name="connsiteX92" fmla="*/ 1972435 w 2781300"/>
                      <a:gd name="connsiteY92" fmla="*/ 451649 h 1855788"/>
                      <a:gd name="connsiteX93" fmla="*/ 1949751 w 2781300"/>
                      <a:gd name="connsiteY93" fmla="*/ 494699 h 1855788"/>
                      <a:gd name="connsiteX94" fmla="*/ 2100242 w 2781300"/>
                      <a:gd name="connsiteY94" fmla="*/ 524674 h 1855788"/>
                      <a:gd name="connsiteX95" fmla="*/ 2080914 w 2781300"/>
                      <a:gd name="connsiteY95" fmla="*/ 567549 h 1855788"/>
                      <a:gd name="connsiteX96" fmla="*/ 2203928 w 2781300"/>
                      <a:gd name="connsiteY96" fmla="*/ 576262 h 1855788"/>
                      <a:gd name="connsiteX97" fmla="*/ 2180042 w 2781300"/>
                      <a:gd name="connsiteY97" fmla="*/ 622605 h 1855788"/>
                      <a:gd name="connsiteX98" fmla="*/ 2346339 w 2781300"/>
                      <a:gd name="connsiteY98" fmla="*/ 631032 h 1855788"/>
                      <a:gd name="connsiteX99" fmla="*/ 2319231 w 2781300"/>
                      <a:gd name="connsiteY99" fmla="*/ 696341 h 1855788"/>
                      <a:gd name="connsiteX100" fmla="*/ 2348431 w 2781300"/>
                      <a:gd name="connsiteY100" fmla="*/ 711403 h 1855788"/>
                      <a:gd name="connsiteX101" fmla="*/ 2438404 w 2781300"/>
                      <a:gd name="connsiteY101" fmla="*/ 707232 h 1855788"/>
                      <a:gd name="connsiteX102" fmla="*/ 2416227 w 2781300"/>
                      <a:gd name="connsiteY102" fmla="*/ 746374 h 1855788"/>
                      <a:gd name="connsiteX103" fmla="*/ 2435226 w 2781300"/>
                      <a:gd name="connsiteY103" fmla="*/ 756174 h 1855788"/>
                      <a:gd name="connsiteX104" fmla="*/ 2548297 w 2781300"/>
                      <a:gd name="connsiteY104" fmla="*/ 747713 h 1855788"/>
                      <a:gd name="connsiteX105" fmla="*/ 2513846 w 2781300"/>
                      <a:gd name="connsiteY105" fmla="*/ 796728 h 1855788"/>
                      <a:gd name="connsiteX106" fmla="*/ 2531059 w 2781300"/>
                      <a:gd name="connsiteY106" fmla="*/ 805607 h 1855788"/>
                      <a:gd name="connsiteX107" fmla="*/ 2534192 w 2781300"/>
                      <a:gd name="connsiteY107" fmla="*/ 804820 h 1855788"/>
                      <a:gd name="connsiteX108" fmla="*/ 2660245 w 2781300"/>
                      <a:gd name="connsiteY108" fmla="*/ 795338 h 1855788"/>
                      <a:gd name="connsiteX109" fmla="*/ 2629833 w 2781300"/>
                      <a:gd name="connsiteY109" fmla="*/ 852351 h 1855788"/>
                      <a:gd name="connsiteX110" fmla="*/ 2639870 w 2781300"/>
                      <a:gd name="connsiteY110" fmla="*/ 856988 h 1855788"/>
                      <a:gd name="connsiteX111" fmla="*/ 2710659 w 2781300"/>
                      <a:gd name="connsiteY111" fmla="*/ 852487 h 1855788"/>
                      <a:gd name="connsiteX112" fmla="*/ 2692412 w 2781300"/>
                      <a:gd name="connsiteY112" fmla="*/ 881266 h 1855788"/>
                      <a:gd name="connsiteX113" fmla="*/ 2781300 w 2781300"/>
                      <a:gd name="connsiteY11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348431 w 2781300"/>
                      <a:gd name="connsiteY99" fmla="*/ 711403 h 1855788"/>
                      <a:gd name="connsiteX100" fmla="*/ 2438404 w 2781300"/>
                      <a:gd name="connsiteY100" fmla="*/ 707232 h 1855788"/>
                      <a:gd name="connsiteX101" fmla="*/ 2416227 w 2781300"/>
                      <a:gd name="connsiteY101" fmla="*/ 746374 h 1855788"/>
                      <a:gd name="connsiteX102" fmla="*/ 2435226 w 2781300"/>
                      <a:gd name="connsiteY102" fmla="*/ 756174 h 1855788"/>
                      <a:gd name="connsiteX103" fmla="*/ 2548297 w 2781300"/>
                      <a:gd name="connsiteY103" fmla="*/ 747713 h 1855788"/>
                      <a:gd name="connsiteX104" fmla="*/ 2513846 w 2781300"/>
                      <a:gd name="connsiteY104" fmla="*/ 796728 h 1855788"/>
                      <a:gd name="connsiteX105" fmla="*/ 2531059 w 2781300"/>
                      <a:gd name="connsiteY105" fmla="*/ 805607 h 1855788"/>
                      <a:gd name="connsiteX106" fmla="*/ 2534192 w 2781300"/>
                      <a:gd name="connsiteY106" fmla="*/ 804820 h 1855788"/>
                      <a:gd name="connsiteX107" fmla="*/ 2660245 w 2781300"/>
                      <a:gd name="connsiteY107" fmla="*/ 795338 h 1855788"/>
                      <a:gd name="connsiteX108" fmla="*/ 2629833 w 2781300"/>
                      <a:gd name="connsiteY108" fmla="*/ 852351 h 1855788"/>
                      <a:gd name="connsiteX109" fmla="*/ 2639870 w 2781300"/>
                      <a:gd name="connsiteY109" fmla="*/ 856988 h 1855788"/>
                      <a:gd name="connsiteX110" fmla="*/ 2710659 w 2781300"/>
                      <a:gd name="connsiteY110" fmla="*/ 852487 h 1855788"/>
                      <a:gd name="connsiteX111" fmla="*/ 2692412 w 2781300"/>
                      <a:gd name="connsiteY111" fmla="*/ 881266 h 1855788"/>
                      <a:gd name="connsiteX112" fmla="*/ 2781300 w 2781300"/>
                      <a:gd name="connsiteY11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435226 w 2781300"/>
                      <a:gd name="connsiteY101" fmla="*/ 756174 h 1855788"/>
                      <a:gd name="connsiteX102" fmla="*/ 2548297 w 2781300"/>
                      <a:gd name="connsiteY102" fmla="*/ 747713 h 1855788"/>
                      <a:gd name="connsiteX103" fmla="*/ 2513846 w 2781300"/>
                      <a:gd name="connsiteY103" fmla="*/ 796728 h 1855788"/>
                      <a:gd name="connsiteX104" fmla="*/ 2531059 w 2781300"/>
                      <a:gd name="connsiteY104" fmla="*/ 805607 h 1855788"/>
                      <a:gd name="connsiteX105" fmla="*/ 2534192 w 2781300"/>
                      <a:gd name="connsiteY105" fmla="*/ 804820 h 1855788"/>
                      <a:gd name="connsiteX106" fmla="*/ 2660245 w 2781300"/>
                      <a:gd name="connsiteY106" fmla="*/ 795338 h 1855788"/>
                      <a:gd name="connsiteX107" fmla="*/ 2629833 w 2781300"/>
                      <a:gd name="connsiteY107" fmla="*/ 852351 h 1855788"/>
                      <a:gd name="connsiteX108" fmla="*/ 2639870 w 2781300"/>
                      <a:gd name="connsiteY108" fmla="*/ 856988 h 1855788"/>
                      <a:gd name="connsiteX109" fmla="*/ 2710659 w 2781300"/>
                      <a:gd name="connsiteY109" fmla="*/ 852487 h 1855788"/>
                      <a:gd name="connsiteX110" fmla="*/ 2692412 w 2781300"/>
                      <a:gd name="connsiteY110" fmla="*/ 881266 h 1855788"/>
                      <a:gd name="connsiteX111" fmla="*/ 2781300 w 2781300"/>
                      <a:gd name="connsiteY11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534192 w 2781300"/>
                      <a:gd name="connsiteY104" fmla="*/ 804820 h 1855788"/>
                      <a:gd name="connsiteX105" fmla="*/ 2660245 w 2781300"/>
                      <a:gd name="connsiteY105" fmla="*/ 795338 h 1855788"/>
                      <a:gd name="connsiteX106" fmla="*/ 2629833 w 2781300"/>
                      <a:gd name="connsiteY106" fmla="*/ 852351 h 1855788"/>
                      <a:gd name="connsiteX107" fmla="*/ 2639870 w 2781300"/>
                      <a:gd name="connsiteY107" fmla="*/ 856988 h 1855788"/>
                      <a:gd name="connsiteX108" fmla="*/ 2710659 w 2781300"/>
                      <a:gd name="connsiteY108" fmla="*/ 852487 h 1855788"/>
                      <a:gd name="connsiteX109" fmla="*/ 2692412 w 2781300"/>
                      <a:gd name="connsiteY109" fmla="*/ 881266 h 1855788"/>
                      <a:gd name="connsiteX110" fmla="*/ 2781300 w 2781300"/>
                      <a:gd name="connsiteY11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531059 w 2781300"/>
                      <a:gd name="connsiteY103" fmla="*/ 805607 h 1855788"/>
                      <a:gd name="connsiteX104" fmla="*/ 2660245 w 2781300"/>
                      <a:gd name="connsiteY104" fmla="*/ 795338 h 1855788"/>
                      <a:gd name="connsiteX105" fmla="*/ 2629833 w 2781300"/>
                      <a:gd name="connsiteY105" fmla="*/ 852351 h 1855788"/>
                      <a:gd name="connsiteX106" fmla="*/ 2639870 w 2781300"/>
                      <a:gd name="connsiteY106" fmla="*/ 856988 h 1855788"/>
                      <a:gd name="connsiteX107" fmla="*/ 2710659 w 2781300"/>
                      <a:gd name="connsiteY107" fmla="*/ 852487 h 1855788"/>
                      <a:gd name="connsiteX108" fmla="*/ 2692412 w 2781300"/>
                      <a:gd name="connsiteY108" fmla="*/ 881266 h 1855788"/>
                      <a:gd name="connsiteX109" fmla="*/ 2781300 w 2781300"/>
                      <a:gd name="connsiteY10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639870 w 2781300"/>
                      <a:gd name="connsiteY105" fmla="*/ 856988 h 1855788"/>
                      <a:gd name="connsiteX106" fmla="*/ 2710659 w 2781300"/>
                      <a:gd name="connsiteY106" fmla="*/ 852487 h 1855788"/>
                      <a:gd name="connsiteX107" fmla="*/ 2692412 w 2781300"/>
                      <a:gd name="connsiteY107" fmla="*/ 881266 h 1855788"/>
                      <a:gd name="connsiteX108" fmla="*/ 2781300 w 2781300"/>
                      <a:gd name="connsiteY10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74621 w 2781300"/>
                      <a:gd name="connsiteY3" fmla="*/ 977199 h 1855788"/>
                      <a:gd name="connsiteX4" fmla="*/ 2638459 w 2781300"/>
                      <a:gd name="connsiteY4" fmla="*/ 995796 h 1855788"/>
                      <a:gd name="connsiteX5" fmla="*/ 2660245 w 2781300"/>
                      <a:gd name="connsiteY5" fmla="*/ 1036638 h 1855788"/>
                      <a:gd name="connsiteX6" fmla="*/ 2571953 w 2781300"/>
                      <a:gd name="connsiteY6" fmla="*/ 1029997 h 1855788"/>
                      <a:gd name="connsiteX7" fmla="*/ 2526562 w 2781300"/>
                      <a:gd name="connsiteY7" fmla="*/ 1053340 h 1855788"/>
                      <a:gd name="connsiteX8" fmla="*/ 2548297 w 2781300"/>
                      <a:gd name="connsiteY8" fmla="*/ 1084263 h 1855788"/>
                      <a:gd name="connsiteX9" fmla="*/ 2476829 w 2781300"/>
                      <a:gd name="connsiteY9" fmla="*/ 1078916 h 1855788"/>
                      <a:gd name="connsiteX10" fmla="*/ 2426967 w 2781300"/>
                      <a:gd name="connsiteY10" fmla="*/ 1104558 h 1855788"/>
                      <a:gd name="connsiteX11" fmla="*/ 2438404 w 2781300"/>
                      <a:gd name="connsiteY11" fmla="*/ 1124744 h 1855788"/>
                      <a:gd name="connsiteX12" fmla="*/ 2330762 w 2781300"/>
                      <a:gd name="connsiteY12" fmla="*/ 1154032 h 1855788"/>
                      <a:gd name="connsiteX13" fmla="*/ 2346339 w 2781300"/>
                      <a:gd name="connsiteY13" fmla="*/ 1200944 h 1855788"/>
                      <a:gd name="connsiteX14" fmla="*/ 2182115 w 2781300"/>
                      <a:gd name="connsiteY14" fmla="*/ 1237205 h 1855788"/>
                      <a:gd name="connsiteX15" fmla="*/ 2203928 w 2781300"/>
                      <a:gd name="connsiteY15" fmla="*/ 1279526 h 1855788"/>
                      <a:gd name="connsiteX16" fmla="*/ 2115908 w 2781300"/>
                      <a:gd name="connsiteY16" fmla="*/ 1274250 h 1855788"/>
                      <a:gd name="connsiteX17" fmla="*/ 2083782 w 2781300"/>
                      <a:gd name="connsiteY17" fmla="*/ 1292225 h 1855788"/>
                      <a:gd name="connsiteX18" fmla="*/ 2100242 w 2781300"/>
                      <a:gd name="connsiteY18" fmla="*/ 1328738 h 1855788"/>
                      <a:gd name="connsiteX19" fmla="*/ 2027443 w 2781300"/>
                      <a:gd name="connsiteY19" fmla="*/ 1323749 h 1855788"/>
                      <a:gd name="connsiteX20" fmla="*/ 1953212 w 2781300"/>
                      <a:gd name="connsiteY20" fmla="*/ 1365283 h 1855788"/>
                      <a:gd name="connsiteX21" fmla="*/ 1972435 w 2781300"/>
                      <a:gd name="connsiteY21" fmla="*/ 1401763 h 1855788"/>
                      <a:gd name="connsiteX22" fmla="*/ 1896025 w 2781300"/>
                      <a:gd name="connsiteY22" fmla="*/ 1397283 h 1855788"/>
                      <a:gd name="connsiteX23" fmla="*/ 1880564 w 2781300"/>
                      <a:gd name="connsiteY23" fmla="*/ 1405935 h 1855788"/>
                      <a:gd name="connsiteX24" fmla="*/ 1908140 w 2781300"/>
                      <a:gd name="connsiteY24" fmla="*/ 1465263 h 1855788"/>
                      <a:gd name="connsiteX25" fmla="*/ 1792112 w 2781300"/>
                      <a:gd name="connsiteY25" fmla="*/ 1457550 h 1855788"/>
                      <a:gd name="connsiteX26" fmla="*/ 1808129 w 2781300"/>
                      <a:gd name="connsiteY26" fmla="*/ 1493838 h 1855788"/>
                      <a:gd name="connsiteX27" fmla="*/ 1735915 w 2781300"/>
                      <a:gd name="connsiteY27" fmla="*/ 1488783 h 1855788"/>
                      <a:gd name="connsiteX28" fmla="*/ 1757367 w 2781300"/>
                      <a:gd name="connsiteY28" fmla="*/ 1541467 h 1855788"/>
                      <a:gd name="connsiteX29" fmla="*/ 1652019 w 2781300"/>
                      <a:gd name="connsiteY29" fmla="*/ 1533474 h 1855788"/>
                      <a:gd name="connsiteX30" fmla="*/ 1603174 w 2781300"/>
                      <a:gd name="connsiteY30" fmla="*/ 1559366 h 1855788"/>
                      <a:gd name="connsiteX31" fmla="*/ 1620474 w 2781300"/>
                      <a:gd name="connsiteY31" fmla="*/ 1605760 h 1855788"/>
                      <a:gd name="connsiteX32" fmla="*/ 1620474 w 2781300"/>
                      <a:gd name="connsiteY32" fmla="*/ 1605761 h 1855788"/>
                      <a:gd name="connsiteX33" fmla="*/ 1538878 w 2781300"/>
                      <a:gd name="connsiteY33" fmla="*/ 1599000 h 1855788"/>
                      <a:gd name="connsiteX34" fmla="*/ 1558931 w 2781300"/>
                      <a:gd name="connsiteY34" fmla="*/ 1655763 h 1855788"/>
                      <a:gd name="connsiteX35" fmla="*/ 1473151 w 2781300"/>
                      <a:gd name="connsiteY35" fmla="*/ 1652005 h 1855788"/>
                      <a:gd name="connsiteX36" fmla="*/ 1434815 w 2781300"/>
                      <a:gd name="connsiteY36" fmla="*/ 1646929 h 1855788"/>
                      <a:gd name="connsiteX37" fmla="*/ 1416069 w 2781300"/>
                      <a:gd name="connsiteY37" fmla="*/ 1655838 h 1855788"/>
                      <a:gd name="connsiteX38" fmla="*/ 1430344 w 2781300"/>
                      <a:gd name="connsiteY38" fmla="*/ 1698626 h 1855788"/>
                      <a:gd name="connsiteX39" fmla="*/ 1344564 w 2781300"/>
                      <a:gd name="connsiteY39" fmla="*/ 1694647 h 1855788"/>
                      <a:gd name="connsiteX40" fmla="*/ 1336720 w 2781300"/>
                      <a:gd name="connsiteY40" fmla="*/ 1693547 h 1855788"/>
                      <a:gd name="connsiteX41" fmla="*/ 1333007 w 2781300"/>
                      <a:gd name="connsiteY41" fmla="*/ 1695312 h 1855788"/>
                      <a:gd name="connsiteX42" fmla="*/ 1346173 w 2781300"/>
                      <a:gd name="connsiteY42" fmla="*/ 1736726 h 1855788"/>
                      <a:gd name="connsiteX43" fmla="*/ 1260393 w 2781300"/>
                      <a:gd name="connsiteY43" fmla="*/ 1732550 h 1855788"/>
                      <a:gd name="connsiteX44" fmla="*/ 1252800 w 2781300"/>
                      <a:gd name="connsiteY44" fmla="*/ 1731433 h 1855788"/>
                      <a:gd name="connsiteX45" fmla="*/ 1209062 w 2781300"/>
                      <a:gd name="connsiteY45" fmla="*/ 1749131 h 1855788"/>
                      <a:gd name="connsiteX46" fmla="*/ 1222348 w 2781300"/>
                      <a:gd name="connsiteY46" fmla="*/ 1793876 h 1855788"/>
                      <a:gd name="connsiteX47" fmla="*/ 1136568 w 2781300"/>
                      <a:gd name="connsiteY47" fmla="*/ 1789405 h 1855788"/>
                      <a:gd name="connsiteX48" fmla="*/ 1107314 w 2781300"/>
                      <a:gd name="connsiteY48" fmla="*/ 1784797 h 1855788"/>
                      <a:gd name="connsiteX49" fmla="*/ 1098822 w 2781300"/>
                      <a:gd name="connsiteY49" fmla="*/ 1787442 h 1855788"/>
                      <a:gd name="connsiteX50" fmla="*/ 1108885 w 2781300"/>
                      <a:gd name="connsiteY50" fmla="*/ 1822451 h 1855788"/>
                      <a:gd name="connsiteX51" fmla="*/ 1023105 w 2781300"/>
                      <a:gd name="connsiteY51" fmla="*/ 1817833 h 1855788"/>
                      <a:gd name="connsiteX52" fmla="*/ 1003642 w 2781300"/>
                      <a:gd name="connsiteY52" fmla="*/ 1814666 h 1855788"/>
                      <a:gd name="connsiteX53" fmla="*/ 997790 w 2781300"/>
                      <a:gd name="connsiteY53" fmla="*/ 1815797 h 1855788"/>
                      <a:gd name="connsiteX54" fmla="*/ 1008873 w 2781300"/>
                      <a:gd name="connsiteY54" fmla="*/ 1855788 h 1855788"/>
                      <a:gd name="connsiteX55" fmla="*/ 839790 w 2781300"/>
                      <a:gd name="connsiteY55" fmla="*/ 1836937 h 1855788"/>
                      <a:gd name="connsiteX56" fmla="*/ 821133 w 2781300"/>
                      <a:gd name="connsiteY56" fmla="*/ 1831631 h 1855788"/>
                      <a:gd name="connsiteX57" fmla="*/ 775540 w 2781300"/>
                      <a:gd name="connsiteY57" fmla="*/ 1828957 h 1855788"/>
                      <a:gd name="connsiteX58" fmla="*/ 0 w 2781300"/>
                      <a:gd name="connsiteY58" fmla="*/ 941388 h 1855788"/>
                      <a:gd name="connsiteX59" fmla="*/ 626400 w 2781300"/>
                      <a:gd name="connsiteY59" fmla="*/ 93223 h 1855788"/>
                      <a:gd name="connsiteX60" fmla="*/ 667074 w 2781300"/>
                      <a:gd name="connsiteY60" fmla="*/ 81034 h 1855788"/>
                      <a:gd name="connsiteX61" fmla="*/ 682305 w 2781300"/>
                      <a:gd name="connsiteY61" fmla="*/ 72919 h 1855788"/>
                      <a:gd name="connsiteX62" fmla="*/ 1008873 w 2781300"/>
                      <a:gd name="connsiteY62" fmla="*/ 0 h 1855788"/>
                      <a:gd name="connsiteX63" fmla="*/ 997186 w 2781300"/>
                      <a:gd name="connsiteY63" fmla="*/ 42173 h 1855788"/>
                      <a:gd name="connsiteX64" fmla="*/ 1023105 w 2781300"/>
                      <a:gd name="connsiteY64" fmla="*/ 37956 h 1855788"/>
                      <a:gd name="connsiteX65" fmla="*/ 1108885 w 2781300"/>
                      <a:gd name="connsiteY65" fmla="*/ 33337 h 1855788"/>
                      <a:gd name="connsiteX66" fmla="*/ 1097623 w 2781300"/>
                      <a:gd name="connsiteY66" fmla="*/ 72518 h 1855788"/>
                      <a:gd name="connsiteX67" fmla="*/ 1136568 w 2781300"/>
                      <a:gd name="connsiteY67" fmla="*/ 66383 h 1855788"/>
                      <a:gd name="connsiteX68" fmla="*/ 1222348 w 2781300"/>
                      <a:gd name="connsiteY68" fmla="*/ 61912 h 1855788"/>
                      <a:gd name="connsiteX69" fmla="*/ 1206030 w 2781300"/>
                      <a:gd name="connsiteY69" fmla="*/ 116866 h 1855788"/>
                      <a:gd name="connsiteX70" fmla="*/ 1232453 w 2781300"/>
                      <a:gd name="connsiteY70" fmla="*/ 127349 h 1855788"/>
                      <a:gd name="connsiteX71" fmla="*/ 1260393 w 2781300"/>
                      <a:gd name="connsiteY71" fmla="*/ 123238 h 1855788"/>
                      <a:gd name="connsiteX72" fmla="*/ 1346173 w 2781300"/>
                      <a:gd name="connsiteY72" fmla="*/ 119062 h 1855788"/>
                      <a:gd name="connsiteX73" fmla="*/ 1332246 w 2781300"/>
                      <a:gd name="connsiteY73" fmla="*/ 162868 h 1855788"/>
                      <a:gd name="connsiteX74" fmla="*/ 1344564 w 2781300"/>
                      <a:gd name="connsiteY74" fmla="*/ 161141 h 1855788"/>
                      <a:gd name="connsiteX75" fmla="*/ 1430344 w 2781300"/>
                      <a:gd name="connsiteY75" fmla="*/ 157162 h 1855788"/>
                      <a:gd name="connsiteX76" fmla="*/ 1413731 w 2781300"/>
                      <a:gd name="connsiteY76" fmla="*/ 206956 h 1855788"/>
                      <a:gd name="connsiteX77" fmla="*/ 1421485 w 2781300"/>
                      <a:gd name="connsiteY77" fmla="*/ 210624 h 1855788"/>
                      <a:gd name="connsiteX78" fmla="*/ 1473151 w 2781300"/>
                      <a:gd name="connsiteY78" fmla="*/ 203783 h 1855788"/>
                      <a:gd name="connsiteX79" fmla="*/ 1558931 w 2781300"/>
                      <a:gd name="connsiteY79" fmla="*/ 200025 h 1855788"/>
                      <a:gd name="connsiteX80" fmla="*/ 1535305 w 2781300"/>
                      <a:gd name="connsiteY80" fmla="*/ 266902 h 1855788"/>
                      <a:gd name="connsiteX81" fmla="*/ 1540646 w 2781300"/>
                      <a:gd name="connsiteY81" fmla="*/ 269743 h 1855788"/>
                      <a:gd name="connsiteX82" fmla="*/ 1620474 w 2781300"/>
                      <a:gd name="connsiteY82" fmla="*/ 263128 h 1855788"/>
                      <a:gd name="connsiteX83" fmla="*/ 1605204 w 2781300"/>
                      <a:gd name="connsiteY83" fmla="*/ 304079 h 1855788"/>
                      <a:gd name="connsiteX84" fmla="*/ 1757367 w 2781300"/>
                      <a:gd name="connsiteY84" fmla="*/ 311945 h 1855788"/>
                      <a:gd name="connsiteX85" fmla="*/ 1735914 w 2781300"/>
                      <a:gd name="connsiteY85" fmla="*/ 364629 h 1855788"/>
                      <a:gd name="connsiteX86" fmla="*/ 1808129 w 2781300"/>
                      <a:gd name="connsiteY86" fmla="*/ 359574 h 1855788"/>
                      <a:gd name="connsiteX87" fmla="*/ 1792112 w 2781300"/>
                      <a:gd name="connsiteY87" fmla="*/ 395862 h 1855788"/>
                      <a:gd name="connsiteX88" fmla="*/ 1908140 w 2781300"/>
                      <a:gd name="connsiteY88" fmla="*/ 388149 h 1855788"/>
                      <a:gd name="connsiteX89" fmla="*/ 1877411 w 2781300"/>
                      <a:gd name="connsiteY89" fmla="*/ 454261 h 1855788"/>
                      <a:gd name="connsiteX90" fmla="*/ 1882194 w 2781300"/>
                      <a:gd name="connsiteY90" fmla="*/ 456941 h 1855788"/>
                      <a:gd name="connsiteX91" fmla="*/ 1972435 w 2781300"/>
                      <a:gd name="connsiteY91" fmla="*/ 451649 h 1855788"/>
                      <a:gd name="connsiteX92" fmla="*/ 1949751 w 2781300"/>
                      <a:gd name="connsiteY92" fmla="*/ 494699 h 1855788"/>
                      <a:gd name="connsiteX93" fmla="*/ 2100242 w 2781300"/>
                      <a:gd name="connsiteY93" fmla="*/ 524674 h 1855788"/>
                      <a:gd name="connsiteX94" fmla="*/ 2080914 w 2781300"/>
                      <a:gd name="connsiteY94" fmla="*/ 567549 h 1855788"/>
                      <a:gd name="connsiteX95" fmla="*/ 2203928 w 2781300"/>
                      <a:gd name="connsiteY95" fmla="*/ 576262 h 1855788"/>
                      <a:gd name="connsiteX96" fmla="*/ 2180042 w 2781300"/>
                      <a:gd name="connsiteY96" fmla="*/ 622605 h 1855788"/>
                      <a:gd name="connsiteX97" fmla="*/ 2346339 w 2781300"/>
                      <a:gd name="connsiteY97" fmla="*/ 631032 h 1855788"/>
                      <a:gd name="connsiteX98" fmla="*/ 2319231 w 2781300"/>
                      <a:gd name="connsiteY98" fmla="*/ 696341 h 1855788"/>
                      <a:gd name="connsiteX99" fmla="*/ 2438404 w 2781300"/>
                      <a:gd name="connsiteY99" fmla="*/ 707232 h 1855788"/>
                      <a:gd name="connsiteX100" fmla="*/ 2416227 w 2781300"/>
                      <a:gd name="connsiteY100" fmla="*/ 746374 h 1855788"/>
                      <a:gd name="connsiteX101" fmla="*/ 2548297 w 2781300"/>
                      <a:gd name="connsiteY101" fmla="*/ 747713 h 1855788"/>
                      <a:gd name="connsiteX102" fmla="*/ 2513846 w 2781300"/>
                      <a:gd name="connsiteY102" fmla="*/ 796728 h 1855788"/>
                      <a:gd name="connsiteX103" fmla="*/ 2660245 w 2781300"/>
                      <a:gd name="connsiteY103" fmla="*/ 795338 h 1855788"/>
                      <a:gd name="connsiteX104" fmla="*/ 2629833 w 2781300"/>
                      <a:gd name="connsiteY104" fmla="*/ 852351 h 1855788"/>
                      <a:gd name="connsiteX105" fmla="*/ 2710659 w 2781300"/>
                      <a:gd name="connsiteY105" fmla="*/ 852487 h 1855788"/>
                      <a:gd name="connsiteX106" fmla="*/ 2692412 w 2781300"/>
                      <a:gd name="connsiteY106" fmla="*/ 881266 h 1855788"/>
                      <a:gd name="connsiteX107" fmla="*/ 2781300 w 2781300"/>
                      <a:gd name="connsiteY10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76829 w 2781300"/>
                      <a:gd name="connsiteY8" fmla="*/ 1078916 h 1855788"/>
                      <a:gd name="connsiteX9" fmla="*/ 2426967 w 2781300"/>
                      <a:gd name="connsiteY9" fmla="*/ 1104558 h 1855788"/>
                      <a:gd name="connsiteX10" fmla="*/ 2438404 w 2781300"/>
                      <a:gd name="connsiteY10" fmla="*/ 1124744 h 1855788"/>
                      <a:gd name="connsiteX11" fmla="*/ 2330762 w 2781300"/>
                      <a:gd name="connsiteY11" fmla="*/ 1154032 h 1855788"/>
                      <a:gd name="connsiteX12" fmla="*/ 2346339 w 2781300"/>
                      <a:gd name="connsiteY12" fmla="*/ 1200944 h 1855788"/>
                      <a:gd name="connsiteX13" fmla="*/ 2182115 w 2781300"/>
                      <a:gd name="connsiteY13" fmla="*/ 1237205 h 1855788"/>
                      <a:gd name="connsiteX14" fmla="*/ 2203928 w 2781300"/>
                      <a:gd name="connsiteY14" fmla="*/ 1279526 h 1855788"/>
                      <a:gd name="connsiteX15" fmla="*/ 2115908 w 2781300"/>
                      <a:gd name="connsiteY15" fmla="*/ 1274250 h 1855788"/>
                      <a:gd name="connsiteX16" fmla="*/ 2083782 w 2781300"/>
                      <a:gd name="connsiteY16" fmla="*/ 1292225 h 1855788"/>
                      <a:gd name="connsiteX17" fmla="*/ 2100242 w 2781300"/>
                      <a:gd name="connsiteY17" fmla="*/ 1328738 h 1855788"/>
                      <a:gd name="connsiteX18" fmla="*/ 2027443 w 2781300"/>
                      <a:gd name="connsiteY18" fmla="*/ 1323749 h 1855788"/>
                      <a:gd name="connsiteX19" fmla="*/ 1953212 w 2781300"/>
                      <a:gd name="connsiteY19" fmla="*/ 1365283 h 1855788"/>
                      <a:gd name="connsiteX20" fmla="*/ 1972435 w 2781300"/>
                      <a:gd name="connsiteY20" fmla="*/ 1401763 h 1855788"/>
                      <a:gd name="connsiteX21" fmla="*/ 1896025 w 2781300"/>
                      <a:gd name="connsiteY21" fmla="*/ 1397283 h 1855788"/>
                      <a:gd name="connsiteX22" fmla="*/ 1880564 w 2781300"/>
                      <a:gd name="connsiteY22" fmla="*/ 1405935 h 1855788"/>
                      <a:gd name="connsiteX23" fmla="*/ 1908140 w 2781300"/>
                      <a:gd name="connsiteY23" fmla="*/ 1465263 h 1855788"/>
                      <a:gd name="connsiteX24" fmla="*/ 1792112 w 2781300"/>
                      <a:gd name="connsiteY24" fmla="*/ 1457550 h 1855788"/>
                      <a:gd name="connsiteX25" fmla="*/ 1808129 w 2781300"/>
                      <a:gd name="connsiteY25" fmla="*/ 1493838 h 1855788"/>
                      <a:gd name="connsiteX26" fmla="*/ 1735915 w 2781300"/>
                      <a:gd name="connsiteY26" fmla="*/ 1488783 h 1855788"/>
                      <a:gd name="connsiteX27" fmla="*/ 1757367 w 2781300"/>
                      <a:gd name="connsiteY27" fmla="*/ 1541467 h 1855788"/>
                      <a:gd name="connsiteX28" fmla="*/ 1652019 w 2781300"/>
                      <a:gd name="connsiteY28" fmla="*/ 1533474 h 1855788"/>
                      <a:gd name="connsiteX29" fmla="*/ 1603174 w 2781300"/>
                      <a:gd name="connsiteY29" fmla="*/ 1559366 h 1855788"/>
                      <a:gd name="connsiteX30" fmla="*/ 1620474 w 2781300"/>
                      <a:gd name="connsiteY30" fmla="*/ 1605760 h 1855788"/>
                      <a:gd name="connsiteX31" fmla="*/ 1620474 w 2781300"/>
                      <a:gd name="connsiteY31" fmla="*/ 1605761 h 1855788"/>
                      <a:gd name="connsiteX32" fmla="*/ 1538878 w 2781300"/>
                      <a:gd name="connsiteY32" fmla="*/ 1599000 h 1855788"/>
                      <a:gd name="connsiteX33" fmla="*/ 1558931 w 2781300"/>
                      <a:gd name="connsiteY33" fmla="*/ 1655763 h 1855788"/>
                      <a:gd name="connsiteX34" fmla="*/ 1473151 w 2781300"/>
                      <a:gd name="connsiteY34" fmla="*/ 1652005 h 1855788"/>
                      <a:gd name="connsiteX35" fmla="*/ 1434815 w 2781300"/>
                      <a:gd name="connsiteY35" fmla="*/ 1646929 h 1855788"/>
                      <a:gd name="connsiteX36" fmla="*/ 1416069 w 2781300"/>
                      <a:gd name="connsiteY36" fmla="*/ 1655838 h 1855788"/>
                      <a:gd name="connsiteX37" fmla="*/ 1430344 w 2781300"/>
                      <a:gd name="connsiteY37" fmla="*/ 1698626 h 1855788"/>
                      <a:gd name="connsiteX38" fmla="*/ 1344564 w 2781300"/>
                      <a:gd name="connsiteY38" fmla="*/ 1694647 h 1855788"/>
                      <a:gd name="connsiteX39" fmla="*/ 1336720 w 2781300"/>
                      <a:gd name="connsiteY39" fmla="*/ 1693547 h 1855788"/>
                      <a:gd name="connsiteX40" fmla="*/ 1333007 w 2781300"/>
                      <a:gd name="connsiteY40" fmla="*/ 1695312 h 1855788"/>
                      <a:gd name="connsiteX41" fmla="*/ 1346173 w 2781300"/>
                      <a:gd name="connsiteY41" fmla="*/ 1736726 h 1855788"/>
                      <a:gd name="connsiteX42" fmla="*/ 1260393 w 2781300"/>
                      <a:gd name="connsiteY42" fmla="*/ 1732550 h 1855788"/>
                      <a:gd name="connsiteX43" fmla="*/ 1252800 w 2781300"/>
                      <a:gd name="connsiteY43" fmla="*/ 1731433 h 1855788"/>
                      <a:gd name="connsiteX44" fmla="*/ 1209062 w 2781300"/>
                      <a:gd name="connsiteY44" fmla="*/ 1749131 h 1855788"/>
                      <a:gd name="connsiteX45" fmla="*/ 1222348 w 2781300"/>
                      <a:gd name="connsiteY45" fmla="*/ 1793876 h 1855788"/>
                      <a:gd name="connsiteX46" fmla="*/ 1136568 w 2781300"/>
                      <a:gd name="connsiteY46" fmla="*/ 1789405 h 1855788"/>
                      <a:gd name="connsiteX47" fmla="*/ 1107314 w 2781300"/>
                      <a:gd name="connsiteY47" fmla="*/ 1784797 h 1855788"/>
                      <a:gd name="connsiteX48" fmla="*/ 1098822 w 2781300"/>
                      <a:gd name="connsiteY48" fmla="*/ 1787442 h 1855788"/>
                      <a:gd name="connsiteX49" fmla="*/ 1108885 w 2781300"/>
                      <a:gd name="connsiteY49" fmla="*/ 1822451 h 1855788"/>
                      <a:gd name="connsiteX50" fmla="*/ 1023105 w 2781300"/>
                      <a:gd name="connsiteY50" fmla="*/ 1817833 h 1855788"/>
                      <a:gd name="connsiteX51" fmla="*/ 1003642 w 2781300"/>
                      <a:gd name="connsiteY51" fmla="*/ 1814666 h 1855788"/>
                      <a:gd name="connsiteX52" fmla="*/ 997790 w 2781300"/>
                      <a:gd name="connsiteY52" fmla="*/ 1815797 h 1855788"/>
                      <a:gd name="connsiteX53" fmla="*/ 1008873 w 2781300"/>
                      <a:gd name="connsiteY53" fmla="*/ 1855788 h 1855788"/>
                      <a:gd name="connsiteX54" fmla="*/ 839790 w 2781300"/>
                      <a:gd name="connsiteY54" fmla="*/ 1836937 h 1855788"/>
                      <a:gd name="connsiteX55" fmla="*/ 821133 w 2781300"/>
                      <a:gd name="connsiteY55" fmla="*/ 1831631 h 1855788"/>
                      <a:gd name="connsiteX56" fmla="*/ 775540 w 2781300"/>
                      <a:gd name="connsiteY56" fmla="*/ 1828957 h 1855788"/>
                      <a:gd name="connsiteX57" fmla="*/ 0 w 2781300"/>
                      <a:gd name="connsiteY57" fmla="*/ 941388 h 1855788"/>
                      <a:gd name="connsiteX58" fmla="*/ 626400 w 2781300"/>
                      <a:gd name="connsiteY58" fmla="*/ 93223 h 1855788"/>
                      <a:gd name="connsiteX59" fmla="*/ 667074 w 2781300"/>
                      <a:gd name="connsiteY59" fmla="*/ 81034 h 1855788"/>
                      <a:gd name="connsiteX60" fmla="*/ 682305 w 2781300"/>
                      <a:gd name="connsiteY60" fmla="*/ 72919 h 1855788"/>
                      <a:gd name="connsiteX61" fmla="*/ 1008873 w 2781300"/>
                      <a:gd name="connsiteY61" fmla="*/ 0 h 1855788"/>
                      <a:gd name="connsiteX62" fmla="*/ 997186 w 2781300"/>
                      <a:gd name="connsiteY62" fmla="*/ 42173 h 1855788"/>
                      <a:gd name="connsiteX63" fmla="*/ 1023105 w 2781300"/>
                      <a:gd name="connsiteY63" fmla="*/ 37956 h 1855788"/>
                      <a:gd name="connsiteX64" fmla="*/ 1108885 w 2781300"/>
                      <a:gd name="connsiteY64" fmla="*/ 33337 h 1855788"/>
                      <a:gd name="connsiteX65" fmla="*/ 1097623 w 2781300"/>
                      <a:gd name="connsiteY65" fmla="*/ 72518 h 1855788"/>
                      <a:gd name="connsiteX66" fmla="*/ 1136568 w 2781300"/>
                      <a:gd name="connsiteY66" fmla="*/ 66383 h 1855788"/>
                      <a:gd name="connsiteX67" fmla="*/ 1222348 w 2781300"/>
                      <a:gd name="connsiteY67" fmla="*/ 61912 h 1855788"/>
                      <a:gd name="connsiteX68" fmla="*/ 1206030 w 2781300"/>
                      <a:gd name="connsiteY68" fmla="*/ 116866 h 1855788"/>
                      <a:gd name="connsiteX69" fmla="*/ 1232453 w 2781300"/>
                      <a:gd name="connsiteY69" fmla="*/ 127349 h 1855788"/>
                      <a:gd name="connsiteX70" fmla="*/ 1260393 w 2781300"/>
                      <a:gd name="connsiteY70" fmla="*/ 123238 h 1855788"/>
                      <a:gd name="connsiteX71" fmla="*/ 1346173 w 2781300"/>
                      <a:gd name="connsiteY71" fmla="*/ 119062 h 1855788"/>
                      <a:gd name="connsiteX72" fmla="*/ 1332246 w 2781300"/>
                      <a:gd name="connsiteY72" fmla="*/ 162868 h 1855788"/>
                      <a:gd name="connsiteX73" fmla="*/ 1344564 w 2781300"/>
                      <a:gd name="connsiteY73" fmla="*/ 161141 h 1855788"/>
                      <a:gd name="connsiteX74" fmla="*/ 1430344 w 2781300"/>
                      <a:gd name="connsiteY74" fmla="*/ 157162 h 1855788"/>
                      <a:gd name="connsiteX75" fmla="*/ 1413731 w 2781300"/>
                      <a:gd name="connsiteY75" fmla="*/ 206956 h 1855788"/>
                      <a:gd name="connsiteX76" fmla="*/ 1421485 w 2781300"/>
                      <a:gd name="connsiteY76" fmla="*/ 210624 h 1855788"/>
                      <a:gd name="connsiteX77" fmla="*/ 1473151 w 2781300"/>
                      <a:gd name="connsiteY77" fmla="*/ 203783 h 1855788"/>
                      <a:gd name="connsiteX78" fmla="*/ 1558931 w 2781300"/>
                      <a:gd name="connsiteY78" fmla="*/ 200025 h 1855788"/>
                      <a:gd name="connsiteX79" fmla="*/ 1535305 w 2781300"/>
                      <a:gd name="connsiteY79" fmla="*/ 266902 h 1855788"/>
                      <a:gd name="connsiteX80" fmla="*/ 1540646 w 2781300"/>
                      <a:gd name="connsiteY80" fmla="*/ 269743 h 1855788"/>
                      <a:gd name="connsiteX81" fmla="*/ 1620474 w 2781300"/>
                      <a:gd name="connsiteY81" fmla="*/ 263128 h 1855788"/>
                      <a:gd name="connsiteX82" fmla="*/ 1605204 w 2781300"/>
                      <a:gd name="connsiteY82" fmla="*/ 304079 h 1855788"/>
                      <a:gd name="connsiteX83" fmla="*/ 1757367 w 2781300"/>
                      <a:gd name="connsiteY83" fmla="*/ 311945 h 1855788"/>
                      <a:gd name="connsiteX84" fmla="*/ 1735914 w 2781300"/>
                      <a:gd name="connsiteY84" fmla="*/ 364629 h 1855788"/>
                      <a:gd name="connsiteX85" fmla="*/ 1808129 w 2781300"/>
                      <a:gd name="connsiteY85" fmla="*/ 359574 h 1855788"/>
                      <a:gd name="connsiteX86" fmla="*/ 1792112 w 2781300"/>
                      <a:gd name="connsiteY86" fmla="*/ 395862 h 1855788"/>
                      <a:gd name="connsiteX87" fmla="*/ 1908140 w 2781300"/>
                      <a:gd name="connsiteY87" fmla="*/ 388149 h 1855788"/>
                      <a:gd name="connsiteX88" fmla="*/ 1877411 w 2781300"/>
                      <a:gd name="connsiteY88" fmla="*/ 454261 h 1855788"/>
                      <a:gd name="connsiteX89" fmla="*/ 1882194 w 2781300"/>
                      <a:gd name="connsiteY89" fmla="*/ 456941 h 1855788"/>
                      <a:gd name="connsiteX90" fmla="*/ 1972435 w 2781300"/>
                      <a:gd name="connsiteY90" fmla="*/ 451649 h 1855788"/>
                      <a:gd name="connsiteX91" fmla="*/ 1949751 w 2781300"/>
                      <a:gd name="connsiteY91" fmla="*/ 494699 h 1855788"/>
                      <a:gd name="connsiteX92" fmla="*/ 2100242 w 2781300"/>
                      <a:gd name="connsiteY92" fmla="*/ 524674 h 1855788"/>
                      <a:gd name="connsiteX93" fmla="*/ 2080914 w 2781300"/>
                      <a:gd name="connsiteY93" fmla="*/ 567549 h 1855788"/>
                      <a:gd name="connsiteX94" fmla="*/ 2203928 w 2781300"/>
                      <a:gd name="connsiteY94" fmla="*/ 576262 h 1855788"/>
                      <a:gd name="connsiteX95" fmla="*/ 2180042 w 2781300"/>
                      <a:gd name="connsiteY95" fmla="*/ 622605 h 1855788"/>
                      <a:gd name="connsiteX96" fmla="*/ 2346339 w 2781300"/>
                      <a:gd name="connsiteY96" fmla="*/ 631032 h 1855788"/>
                      <a:gd name="connsiteX97" fmla="*/ 2319231 w 2781300"/>
                      <a:gd name="connsiteY97" fmla="*/ 696341 h 1855788"/>
                      <a:gd name="connsiteX98" fmla="*/ 2438404 w 2781300"/>
                      <a:gd name="connsiteY98" fmla="*/ 707232 h 1855788"/>
                      <a:gd name="connsiteX99" fmla="*/ 2416227 w 2781300"/>
                      <a:gd name="connsiteY99" fmla="*/ 746374 h 1855788"/>
                      <a:gd name="connsiteX100" fmla="*/ 2548297 w 2781300"/>
                      <a:gd name="connsiteY100" fmla="*/ 747713 h 1855788"/>
                      <a:gd name="connsiteX101" fmla="*/ 2513846 w 2781300"/>
                      <a:gd name="connsiteY101" fmla="*/ 796728 h 1855788"/>
                      <a:gd name="connsiteX102" fmla="*/ 2660245 w 2781300"/>
                      <a:gd name="connsiteY102" fmla="*/ 795338 h 1855788"/>
                      <a:gd name="connsiteX103" fmla="*/ 2629833 w 2781300"/>
                      <a:gd name="connsiteY103" fmla="*/ 852351 h 1855788"/>
                      <a:gd name="connsiteX104" fmla="*/ 2710659 w 2781300"/>
                      <a:gd name="connsiteY104" fmla="*/ 852487 h 1855788"/>
                      <a:gd name="connsiteX105" fmla="*/ 2692412 w 2781300"/>
                      <a:gd name="connsiteY105" fmla="*/ 881266 h 1855788"/>
                      <a:gd name="connsiteX106" fmla="*/ 2781300 w 2781300"/>
                      <a:gd name="connsiteY10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2027443 w 2781300"/>
                      <a:gd name="connsiteY17" fmla="*/ 1323749 h 1855788"/>
                      <a:gd name="connsiteX18" fmla="*/ 1953212 w 2781300"/>
                      <a:gd name="connsiteY18" fmla="*/ 1365283 h 1855788"/>
                      <a:gd name="connsiteX19" fmla="*/ 1972435 w 2781300"/>
                      <a:gd name="connsiteY19" fmla="*/ 1401763 h 1855788"/>
                      <a:gd name="connsiteX20" fmla="*/ 1896025 w 2781300"/>
                      <a:gd name="connsiteY20" fmla="*/ 1397283 h 1855788"/>
                      <a:gd name="connsiteX21" fmla="*/ 1880564 w 2781300"/>
                      <a:gd name="connsiteY21" fmla="*/ 1405935 h 1855788"/>
                      <a:gd name="connsiteX22" fmla="*/ 1908140 w 2781300"/>
                      <a:gd name="connsiteY22" fmla="*/ 1465263 h 1855788"/>
                      <a:gd name="connsiteX23" fmla="*/ 1792112 w 2781300"/>
                      <a:gd name="connsiteY23" fmla="*/ 1457550 h 1855788"/>
                      <a:gd name="connsiteX24" fmla="*/ 1808129 w 2781300"/>
                      <a:gd name="connsiteY24" fmla="*/ 1493838 h 1855788"/>
                      <a:gd name="connsiteX25" fmla="*/ 1735915 w 2781300"/>
                      <a:gd name="connsiteY25" fmla="*/ 1488783 h 1855788"/>
                      <a:gd name="connsiteX26" fmla="*/ 1757367 w 2781300"/>
                      <a:gd name="connsiteY26" fmla="*/ 1541467 h 1855788"/>
                      <a:gd name="connsiteX27" fmla="*/ 1652019 w 2781300"/>
                      <a:gd name="connsiteY27" fmla="*/ 1533474 h 1855788"/>
                      <a:gd name="connsiteX28" fmla="*/ 1603174 w 2781300"/>
                      <a:gd name="connsiteY28" fmla="*/ 1559366 h 1855788"/>
                      <a:gd name="connsiteX29" fmla="*/ 1620474 w 2781300"/>
                      <a:gd name="connsiteY29" fmla="*/ 1605760 h 1855788"/>
                      <a:gd name="connsiteX30" fmla="*/ 1620474 w 2781300"/>
                      <a:gd name="connsiteY30" fmla="*/ 1605761 h 1855788"/>
                      <a:gd name="connsiteX31" fmla="*/ 1538878 w 2781300"/>
                      <a:gd name="connsiteY31" fmla="*/ 1599000 h 1855788"/>
                      <a:gd name="connsiteX32" fmla="*/ 1558931 w 2781300"/>
                      <a:gd name="connsiteY32" fmla="*/ 1655763 h 1855788"/>
                      <a:gd name="connsiteX33" fmla="*/ 1473151 w 2781300"/>
                      <a:gd name="connsiteY33" fmla="*/ 1652005 h 1855788"/>
                      <a:gd name="connsiteX34" fmla="*/ 1434815 w 2781300"/>
                      <a:gd name="connsiteY34" fmla="*/ 1646929 h 1855788"/>
                      <a:gd name="connsiteX35" fmla="*/ 1416069 w 2781300"/>
                      <a:gd name="connsiteY35" fmla="*/ 1655838 h 1855788"/>
                      <a:gd name="connsiteX36" fmla="*/ 1430344 w 2781300"/>
                      <a:gd name="connsiteY36" fmla="*/ 1698626 h 1855788"/>
                      <a:gd name="connsiteX37" fmla="*/ 1344564 w 2781300"/>
                      <a:gd name="connsiteY37" fmla="*/ 1694647 h 1855788"/>
                      <a:gd name="connsiteX38" fmla="*/ 1336720 w 2781300"/>
                      <a:gd name="connsiteY38" fmla="*/ 1693547 h 1855788"/>
                      <a:gd name="connsiteX39" fmla="*/ 1333007 w 2781300"/>
                      <a:gd name="connsiteY39" fmla="*/ 1695312 h 1855788"/>
                      <a:gd name="connsiteX40" fmla="*/ 1346173 w 2781300"/>
                      <a:gd name="connsiteY40" fmla="*/ 1736726 h 1855788"/>
                      <a:gd name="connsiteX41" fmla="*/ 1260393 w 2781300"/>
                      <a:gd name="connsiteY41" fmla="*/ 1732550 h 1855788"/>
                      <a:gd name="connsiteX42" fmla="*/ 1252800 w 2781300"/>
                      <a:gd name="connsiteY42" fmla="*/ 1731433 h 1855788"/>
                      <a:gd name="connsiteX43" fmla="*/ 1209062 w 2781300"/>
                      <a:gd name="connsiteY43" fmla="*/ 1749131 h 1855788"/>
                      <a:gd name="connsiteX44" fmla="*/ 1222348 w 2781300"/>
                      <a:gd name="connsiteY44" fmla="*/ 1793876 h 1855788"/>
                      <a:gd name="connsiteX45" fmla="*/ 1136568 w 2781300"/>
                      <a:gd name="connsiteY45" fmla="*/ 1789405 h 1855788"/>
                      <a:gd name="connsiteX46" fmla="*/ 1107314 w 2781300"/>
                      <a:gd name="connsiteY46" fmla="*/ 1784797 h 1855788"/>
                      <a:gd name="connsiteX47" fmla="*/ 1098822 w 2781300"/>
                      <a:gd name="connsiteY47" fmla="*/ 1787442 h 1855788"/>
                      <a:gd name="connsiteX48" fmla="*/ 1108885 w 2781300"/>
                      <a:gd name="connsiteY48" fmla="*/ 1822451 h 1855788"/>
                      <a:gd name="connsiteX49" fmla="*/ 1023105 w 2781300"/>
                      <a:gd name="connsiteY49" fmla="*/ 1817833 h 1855788"/>
                      <a:gd name="connsiteX50" fmla="*/ 1003642 w 2781300"/>
                      <a:gd name="connsiteY50" fmla="*/ 1814666 h 1855788"/>
                      <a:gd name="connsiteX51" fmla="*/ 997790 w 2781300"/>
                      <a:gd name="connsiteY51" fmla="*/ 1815797 h 1855788"/>
                      <a:gd name="connsiteX52" fmla="*/ 1008873 w 2781300"/>
                      <a:gd name="connsiteY52" fmla="*/ 1855788 h 1855788"/>
                      <a:gd name="connsiteX53" fmla="*/ 839790 w 2781300"/>
                      <a:gd name="connsiteY53" fmla="*/ 1836937 h 1855788"/>
                      <a:gd name="connsiteX54" fmla="*/ 821133 w 2781300"/>
                      <a:gd name="connsiteY54" fmla="*/ 1831631 h 1855788"/>
                      <a:gd name="connsiteX55" fmla="*/ 775540 w 2781300"/>
                      <a:gd name="connsiteY55" fmla="*/ 1828957 h 1855788"/>
                      <a:gd name="connsiteX56" fmla="*/ 0 w 2781300"/>
                      <a:gd name="connsiteY56" fmla="*/ 941388 h 1855788"/>
                      <a:gd name="connsiteX57" fmla="*/ 626400 w 2781300"/>
                      <a:gd name="connsiteY57" fmla="*/ 93223 h 1855788"/>
                      <a:gd name="connsiteX58" fmla="*/ 667074 w 2781300"/>
                      <a:gd name="connsiteY58" fmla="*/ 81034 h 1855788"/>
                      <a:gd name="connsiteX59" fmla="*/ 682305 w 2781300"/>
                      <a:gd name="connsiteY59" fmla="*/ 72919 h 1855788"/>
                      <a:gd name="connsiteX60" fmla="*/ 1008873 w 2781300"/>
                      <a:gd name="connsiteY60" fmla="*/ 0 h 1855788"/>
                      <a:gd name="connsiteX61" fmla="*/ 997186 w 2781300"/>
                      <a:gd name="connsiteY61" fmla="*/ 42173 h 1855788"/>
                      <a:gd name="connsiteX62" fmla="*/ 1023105 w 2781300"/>
                      <a:gd name="connsiteY62" fmla="*/ 37956 h 1855788"/>
                      <a:gd name="connsiteX63" fmla="*/ 1108885 w 2781300"/>
                      <a:gd name="connsiteY63" fmla="*/ 33337 h 1855788"/>
                      <a:gd name="connsiteX64" fmla="*/ 1097623 w 2781300"/>
                      <a:gd name="connsiteY64" fmla="*/ 72518 h 1855788"/>
                      <a:gd name="connsiteX65" fmla="*/ 1136568 w 2781300"/>
                      <a:gd name="connsiteY65" fmla="*/ 66383 h 1855788"/>
                      <a:gd name="connsiteX66" fmla="*/ 1222348 w 2781300"/>
                      <a:gd name="connsiteY66" fmla="*/ 61912 h 1855788"/>
                      <a:gd name="connsiteX67" fmla="*/ 1206030 w 2781300"/>
                      <a:gd name="connsiteY67" fmla="*/ 116866 h 1855788"/>
                      <a:gd name="connsiteX68" fmla="*/ 1232453 w 2781300"/>
                      <a:gd name="connsiteY68" fmla="*/ 127349 h 1855788"/>
                      <a:gd name="connsiteX69" fmla="*/ 1260393 w 2781300"/>
                      <a:gd name="connsiteY69" fmla="*/ 123238 h 1855788"/>
                      <a:gd name="connsiteX70" fmla="*/ 1346173 w 2781300"/>
                      <a:gd name="connsiteY70" fmla="*/ 119062 h 1855788"/>
                      <a:gd name="connsiteX71" fmla="*/ 1332246 w 2781300"/>
                      <a:gd name="connsiteY71" fmla="*/ 162868 h 1855788"/>
                      <a:gd name="connsiteX72" fmla="*/ 1344564 w 2781300"/>
                      <a:gd name="connsiteY72" fmla="*/ 161141 h 1855788"/>
                      <a:gd name="connsiteX73" fmla="*/ 1430344 w 2781300"/>
                      <a:gd name="connsiteY73" fmla="*/ 157162 h 1855788"/>
                      <a:gd name="connsiteX74" fmla="*/ 1413731 w 2781300"/>
                      <a:gd name="connsiteY74" fmla="*/ 206956 h 1855788"/>
                      <a:gd name="connsiteX75" fmla="*/ 1421485 w 2781300"/>
                      <a:gd name="connsiteY75" fmla="*/ 210624 h 1855788"/>
                      <a:gd name="connsiteX76" fmla="*/ 1473151 w 2781300"/>
                      <a:gd name="connsiteY76" fmla="*/ 203783 h 1855788"/>
                      <a:gd name="connsiteX77" fmla="*/ 1558931 w 2781300"/>
                      <a:gd name="connsiteY77" fmla="*/ 200025 h 1855788"/>
                      <a:gd name="connsiteX78" fmla="*/ 1535305 w 2781300"/>
                      <a:gd name="connsiteY78" fmla="*/ 266902 h 1855788"/>
                      <a:gd name="connsiteX79" fmla="*/ 1540646 w 2781300"/>
                      <a:gd name="connsiteY79" fmla="*/ 269743 h 1855788"/>
                      <a:gd name="connsiteX80" fmla="*/ 1620474 w 2781300"/>
                      <a:gd name="connsiteY80" fmla="*/ 263128 h 1855788"/>
                      <a:gd name="connsiteX81" fmla="*/ 1605204 w 2781300"/>
                      <a:gd name="connsiteY81" fmla="*/ 304079 h 1855788"/>
                      <a:gd name="connsiteX82" fmla="*/ 1757367 w 2781300"/>
                      <a:gd name="connsiteY82" fmla="*/ 311945 h 1855788"/>
                      <a:gd name="connsiteX83" fmla="*/ 1735914 w 2781300"/>
                      <a:gd name="connsiteY83" fmla="*/ 364629 h 1855788"/>
                      <a:gd name="connsiteX84" fmla="*/ 1808129 w 2781300"/>
                      <a:gd name="connsiteY84" fmla="*/ 359574 h 1855788"/>
                      <a:gd name="connsiteX85" fmla="*/ 1792112 w 2781300"/>
                      <a:gd name="connsiteY85" fmla="*/ 395862 h 1855788"/>
                      <a:gd name="connsiteX86" fmla="*/ 1908140 w 2781300"/>
                      <a:gd name="connsiteY86" fmla="*/ 388149 h 1855788"/>
                      <a:gd name="connsiteX87" fmla="*/ 1877411 w 2781300"/>
                      <a:gd name="connsiteY87" fmla="*/ 454261 h 1855788"/>
                      <a:gd name="connsiteX88" fmla="*/ 1882194 w 2781300"/>
                      <a:gd name="connsiteY88" fmla="*/ 456941 h 1855788"/>
                      <a:gd name="connsiteX89" fmla="*/ 1972435 w 2781300"/>
                      <a:gd name="connsiteY89" fmla="*/ 451649 h 1855788"/>
                      <a:gd name="connsiteX90" fmla="*/ 1949751 w 2781300"/>
                      <a:gd name="connsiteY90" fmla="*/ 494699 h 1855788"/>
                      <a:gd name="connsiteX91" fmla="*/ 2100242 w 2781300"/>
                      <a:gd name="connsiteY91" fmla="*/ 524674 h 1855788"/>
                      <a:gd name="connsiteX92" fmla="*/ 2080914 w 2781300"/>
                      <a:gd name="connsiteY92" fmla="*/ 567549 h 1855788"/>
                      <a:gd name="connsiteX93" fmla="*/ 2203928 w 2781300"/>
                      <a:gd name="connsiteY93" fmla="*/ 576262 h 1855788"/>
                      <a:gd name="connsiteX94" fmla="*/ 2180042 w 2781300"/>
                      <a:gd name="connsiteY94" fmla="*/ 622605 h 1855788"/>
                      <a:gd name="connsiteX95" fmla="*/ 2346339 w 2781300"/>
                      <a:gd name="connsiteY95" fmla="*/ 631032 h 1855788"/>
                      <a:gd name="connsiteX96" fmla="*/ 2319231 w 2781300"/>
                      <a:gd name="connsiteY96" fmla="*/ 696341 h 1855788"/>
                      <a:gd name="connsiteX97" fmla="*/ 2438404 w 2781300"/>
                      <a:gd name="connsiteY97" fmla="*/ 707232 h 1855788"/>
                      <a:gd name="connsiteX98" fmla="*/ 2416227 w 2781300"/>
                      <a:gd name="connsiteY98" fmla="*/ 746374 h 1855788"/>
                      <a:gd name="connsiteX99" fmla="*/ 2548297 w 2781300"/>
                      <a:gd name="connsiteY99" fmla="*/ 747713 h 1855788"/>
                      <a:gd name="connsiteX100" fmla="*/ 2513846 w 2781300"/>
                      <a:gd name="connsiteY100" fmla="*/ 796728 h 1855788"/>
                      <a:gd name="connsiteX101" fmla="*/ 2660245 w 2781300"/>
                      <a:gd name="connsiteY101" fmla="*/ 795338 h 1855788"/>
                      <a:gd name="connsiteX102" fmla="*/ 2629833 w 2781300"/>
                      <a:gd name="connsiteY102" fmla="*/ 852351 h 1855788"/>
                      <a:gd name="connsiteX103" fmla="*/ 2710659 w 2781300"/>
                      <a:gd name="connsiteY103" fmla="*/ 852487 h 1855788"/>
                      <a:gd name="connsiteX104" fmla="*/ 2692412 w 2781300"/>
                      <a:gd name="connsiteY104" fmla="*/ 881266 h 1855788"/>
                      <a:gd name="connsiteX105" fmla="*/ 2781300 w 2781300"/>
                      <a:gd name="connsiteY10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115908 w 2781300"/>
                      <a:gd name="connsiteY14" fmla="*/ 1274250 h 1855788"/>
                      <a:gd name="connsiteX15" fmla="*/ 2083782 w 2781300"/>
                      <a:gd name="connsiteY15" fmla="*/ 1292225 h 1855788"/>
                      <a:gd name="connsiteX16" fmla="*/ 2100242 w 2781300"/>
                      <a:gd name="connsiteY16" fmla="*/ 1328738 h 1855788"/>
                      <a:gd name="connsiteX17" fmla="*/ 1953212 w 2781300"/>
                      <a:gd name="connsiteY17" fmla="*/ 1365283 h 1855788"/>
                      <a:gd name="connsiteX18" fmla="*/ 1972435 w 2781300"/>
                      <a:gd name="connsiteY18" fmla="*/ 1401763 h 1855788"/>
                      <a:gd name="connsiteX19" fmla="*/ 1896025 w 2781300"/>
                      <a:gd name="connsiteY19" fmla="*/ 1397283 h 1855788"/>
                      <a:gd name="connsiteX20" fmla="*/ 1880564 w 2781300"/>
                      <a:gd name="connsiteY20" fmla="*/ 1405935 h 1855788"/>
                      <a:gd name="connsiteX21" fmla="*/ 1908140 w 2781300"/>
                      <a:gd name="connsiteY21" fmla="*/ 1465263 h 1855788"/>
                      <a:gd name="connsiteX22" fmla="*/ 1792112 w 2781300"/>
                      <a:gd name="connsiteY22" fmla="*/ 1457550 h 1855788"/>
                      <a:gd name="connsiteX23" fmla="*/ 1808129 w 2781300"/>
                      <a:gd name="connsiteY23" fmla="*/ 1493838 h 1855788"/>
                      <a:gd name="connsiteX24" fmla="*/ 1735915 w 2781300"/>
                      <a:gd name="connsiteY24" fmla="*/ 1488783 h 1855788"/>
                      <a:gd name="connsiteX25" fmla="*/ 1757367 w 2781300"/>
                      <a:gd name="connsiteY25" fmla="*/ 1541467 h 1855788"/>
                      <a:gd name="connsiteX26" fmla="*/ 1652019 w 2781300"/>
                      <a:gd name="connsiteY26" fmla="*/ 1533474 h 1855788"/>
                      <a:gd name="connsiteX27" fmla="*/ 1603174 w 2781300"/>
                      <a:gd name="connsiteY27" fmla="*/ 1559366 h 1855788"/>
                      <a:gd name="connsiteX28" fmla="*/ 1620474 w 2781300"/>
                      <a:gd name="connsiteY28" fmla="*/ 1605760 h 1855788"/>
                      <a:gd name="connsiteX29" fmla="*/ 1620474 w 2781300"/>
                      <a:gd name="connsiteY29" fmla="*/ 1605761 h 1855788"/>
                      <a:gd name="connsiteX30" fmla="*/ 1538878 w 2781300"/>
                      <a:gd name="connsiteY30" fmla="*/ 1599000 h 1855788"/>
                      <a:gd name="connsiteX31" fmla="*/ 1558931 w 2781300"/>
                      <a:gd name="connsiteY31" fmla="*/ 1655763 h 1855788"/>
                      <a:gd name="connsiteX32" fmla="*/ 1473151 w 2781300"/>
                      <a:gd name="connsiteY32" fmla="*/ 1652005 h 1855788"/>
                      <a:gd name="connsiteX33" fmla="*/ 1434815 w 2781300"/>
                      <a:gd name="connsiteY33" fmla="*/ 1646929 h 1855788"/>
                      <a:gd name="connsiteX34" fmla="*/ 1416069 w 2781300"/>
                      <a:gd name="connsiteY34" fmla="*/ 1655838 h 1855788"/>
                      <a:gd name="connsiteX35" fmla="*/ 1430344 w 2781300"/>
                      <a:gd name="connsiteY35" fmla="*/ 1698626 h 1855788"/>
                      <a:gd name="connsiteX36" fmla="*/ 1344564 w 2781300"/>
                      <a:gd name="connsiteY36" fmla="*/ 1694647 h 1855788"/>
                      <a:gd name="connsiteX37" fmla="*/ 1336720 w 2781300"/>
                      <a:gd name="connsiteY37" fmla="*/ 1693547 h 1855788"/>
                      <a:gd name="connsiteX38" fmla="*/ 1333007 w 2781300"/>
                      <a:gd name="connsiteY38" fmla="*/ 1695312 h 1855788"/>
                      <a:gd name="connsiteX39" fmla="*/ 1346173 w 2781300"/>
                      <a:gd name="connsiteY39" fmla="*/ 1736726 h 1855788"/>
                      <a:gd name="connsiteX40" fmla="*/ 1260393 w 2781300"/>
                      <a:gd name="connsiteY40" fmla="*/ 1732550 h 1855788"/>
                      <a:gd name="connsiteX41" fmla="*/ 1252800 w 2781300"/>
                      <a:gd name="connsiteY41" fmla="*/ 1731433 h 1855788"/>
                      <a:gd name="connsiteX42" fmla="*/ 1209062 w 2781300"/>
                      <a:gd name="connsiteY42" fmla="*/ 1749131 h 1855788"/>
                      <a:gd name="connsiteX43" fmla="*/ 1222348 w 2781300"/>
                      <a:gd name="connsiteY43" fmla="*/ 1793876 h 1855788"/>
                      <a:gd name="connsiteX44" fmla="*/ 1136568 w 2781300"/>
                      <a:gd name="connsiteY44" fmla="*/ 1789405 h 1855788"/>
                      <a:gd name="connsiteX45" fmla="*/ 1107314 w 2781300"/>
                      <a:gd name="connsiteY45" fmla="*/ 1784797 h 1855788"/>
                      <a:gd name="connsiteX46" fmla="*/ 1098822 w 2781300"/>
                      <a:gd name="connsiteY46" fmla="*/ 1787442 h 1855788"/>
                      <a:gd name="connsiteX47" fmla="*/ 1108885 w 2781300"/>
                      <a:gd name="connsiteY47" fmla="*/ 1822451 h 1855788"/>
                      <a:gd name="connsiteX48" fmla="*/ 1023105 w 2781300"/>
                      <a:gd name="connsiteY48" fmla="*/ 1817833 h 1855788"/>
                      <a:gd name="connsiteX49" fmla="*/ 1003642 w 2781300"/>
                      <a:gd name="connsiteY49" fmla="*/ 1814666 h 1855788"/>
                      <a:gd name="connsiteX50" fmla="*/ 997790 w 2781300"/>
                      <a:gd name="connsiteY50" fmla="*/ 1815797 h 1855788"/>
                      <a:gd name="connsiteX51" fmla="*/ 1008873 w 2781300"/>
                      <a:gd name="connsiteY51" fmla="*/ 1855788 h 1855788"/>
                      <a:gd name="connsiteX52" fmla="*/ 839790 w 2781300"/>
                      <a:gd name="connsiteY52" fmla="*/ 1836937 h 1855788"/>
                      <a:gd name="connsiteX53" fmla="*/ 821133 w 2781300"/>
                      <a:gd name="connsiteY53" fmla="*/ 1831631 h 1855788"/>
                      <a:gd name="connsiteX54" fmla="*/ 775540 w 2781300"/>
                      <a:gd name="connsiteY54" fmla="*/ 1828957 h 1855788"/>
                      <a:gd name="connsiteX55" fmla="*/ 0 w 2781300"/>
                      <a:gd name="connsiteY55" fmla="*/ 941388 h 1855788"/>
                      <a:gd name="connsiteX56" fmla="*/ 626400 w 2781300"/>
                      <a:gd name="connsiteY56" fmla="*/ 93223 h 1855788"/>
                      <a:gd name="connsiteX57" fmla="*/ 667074 w 2781300"/>
                      <a:gd name="connsiteY57" fmla="*/ 81034 h 1855788"/>
                      <a:gd name="connsiteX58" fmla="*/ 682305 w 2781300"/>
                      <a:gd name="connsiteY58" fmla="*/ 72919 h 1855788"/>
                      <a:gd name="connsiteX59" fmla="*/ 1008873 w 2781300"/>
                      <a:gd name="connsiteY59" fmla="*/ 0 h 1855788"/>
                      <a:gd name="connsiteX60" fmla="*/ 997186 w 2781300"/>
                      <a:gd name="connsiteY60" fmla="*/ 42173 h 1855788"/>
                      <a:gd name="connsiteX61" fmla="*/ 1023105 w 2781300"/>
                      <a:gd name="connsiteY61" fmla="*/ 37956 h 1855788"/>
                      <a:gd name="connsiteX62" fmla="*/ 1108885 w 2781300"/>
                      <a:gd name="connsiteY62" fmla="*/ 33337 h 1855788"/>
                      <a:gd name="connsiteX63" fmla="*/ 1097623 w 2781300"/>
                      <a:gd name="connsiteY63" fmla="*/ 72518 h 1855788"/>
                      <a:gd name="connsiteX64" fmla="*/ 1136568 w 2781300"/>
                      <a:gd name="connsiteY64" fmla="*/ 66383 h 1855788"/>
                      <a:gd name="connsiteX65" fmla="*/ 1222348 w 2781300"/>
                      <a:gd name="connsiteY65" fmla="*/ 61912 h 1855788"/>
                      <a:gd name="connsiteX66" fmla="*/ 1206030 w 2781300"/>
                      <a:gd name="connsiteY66" fmla="*/ 116866 h 1855788"/>
                      <a:gd name="connsiteX67" fmla="*/ 1232453 w 2781300"/>
                      <a:gd name="connsiteY67" fmla="*/ 127349 h 1855788"/>
                      <a:gd name="connsiteX68" fmla="*/ 1260393 w 2781300"/>
                      <a:gd name="connsiteY68" fmla="*/ 123238 h 1855788"/>
                      <a:gd name="connsiteX69" fmla="*/ 1346173 w 2781300"/>
                      <a:gd name="connsiteY69" fmla="*/ 119062 h 1855788"/>
                      <a:gd name="connsiteX70" fmla="*/ 1332246 w 2781300"/>
                      <a:gd name="connsiteY70" fmla="*/ 162868 h 1855788"/>
                      <a:gd name="connsiteX71" fmla="*/ 1344564 w 2781300"/>
                      <a:gd name="connsiteY71" fmla="*/ 161141 h 1855788"/>
                      <a:gd name="connsiteX72" fmla="*/ 1430344 w 2781300"/>
                      <a:gd name="connsiteY72" fmla="*/ 157162 h 1855788"/>
                      <a:gd name="connsiteX73" fmla="*/ 1413731 w 2781300"/>
                      <a:gd name="connsiteY73" fmla="*/ 206956 h 1855788"/>
                      <a:gd name="connsiteX74" fmla="*/ 1421485 w 2781300"/>
                      <a:gd name="connsiteY74" fmla="*/ 210624 h 1855788"/>
                      <a:gd name="connsiteX75" fmla="*/ 1473151 w 2781300"/>
                      <a:gd name="connsiteY75" fmla="*/ 203783 h 1855788"/>
                      <a:gd name="connsiteX76" fmla="*/ 1558931 w 2781300"/>
                      <a:gd name="connsiteY76" fmla="*/ 200025 h 1855788"/>
                      <a:gd name="connsiteX77" fmla="*/ 1535305 w 2781300"/>
                      <a:gd name="connsiteY77" fmla="*/ 266902 h 1855788"/>
                      <a:gd name="connsiteX78" fmla="*/ 1540646 w 2781300"/>
                      <a:gd name="connsiteY78" fmla="*/ 269743 h 1855788"/>
                      <a:gd name="connsiteX79" fmla="*/ 1620474 w 2781300"/>
                      <a:gd name="connsiteY79" fmla="*/ 263128 h 1855788"/>
                      <a:gd name="connsiteX80" fmla="*/ 1605204 w 2781300"/>
                      <a:gd name="connsiteY80" fmla="*/ 304079 h 1855788"/>
                      <a:gd name="connsiteX81" fmla="*/ 1757367 w 2781300"/>
                      <a:gd name="connsiteY81" fmla="*/ 311945 h 1855788"/>
                      <a:gd name="connsiteX82" fmla="*/ 1735914 w 2781300"/>
                      <a:gd name="connsiteY82" fmla="*/ 364629 h 1855788"/>
                      <a:gd name="connsiteX83" fmla="*/ 1808129 w 2781300"/>
                      <a:gd name="connsiteY83" fmla="*/ 359574 h 1855788"/>
                      <a:gd name="connsiteX84" fmla="*/ 1792112 w 2781300"/>
                      <a:gd name="connsiteY84" fmla="*/ 395862 h 1855788"/>
                      <a:gd name="connsiteX85" fmla="*/ 1908140 w 2781300"/>
                      <a:gd name="connsiteY85" fmla="*/ 388149 h 1855788"/>
                      <a:gd name="connsiteX86" fmla="*/ 1877411 w 2781300"/>
                      <a:gd name="connsiteY86" fmla="*/ 454261 h 1855788"/>
                      <a:gd name="connsiteX87" fmla="*/ 1882194 w 2781300"/>
                      <a:gd name="connsiteY87" fmla="*/ 456941 h 1855788"/>
                      <a:gd name="connsiteX88" fmla="*/ 1972435 w 2781300"/>
                      <a:gd name="connsiteY88" fmla="*/ 451649 h 1855788"/>
                      <a:gd name="connsiteX89" fmla="*/ 1949751 w 2781300"/>
                      <a:gd name="connsiteY89" fmla="*/ 494699 h 1855788"/>
                      <a:gd name="connsiteX90" fmla="*/ 2100242 w 2781300"/>
                      <a:gd name="connsiteY90" fmla="*/ 524674 h 1855788"/>
                      <a:gd name="connsiteX91" fmla="*/ 2080914 w 2781300"/>
                      <a:gd name="connsiteY91" fmla="*/ 567549 h 1855788"/>
                      <a:gd name="connsiteX92" fmla="*/ 2203928 w 2781300"/>
                      <a:gd name="connsiteY92" fmla="*/ 576262 h 1855788"/>
                      <a:gd name="connsiteX93" fmla="*/ 2180042 w 2781300"/>
                      <a:gd name="connsiteY93" fmla="*/ 622605 h 1855788"/>
                      <a:gd name="connsiteX94" fmla="*/ 2346339 w 2781300"/>
                      <a:gd name="connsiteY94" fmla="*/ 631032 h 1855788"/>
                      <a:gd name="connsiteX95" fmla="*/ 2319231 w 2781300"/>
                      <a:gd name="connsiteY95" fmla="*/ 696341 h 1855788"/>
                      <a:gd name="connsiteX96" fmla="*/ 2438404 w 2781300"/>
                      <a:gd name="connsiteY96" fmla="*/ 707232 h 1855788"/>
                      <a:gd name="connsiteX97" fmla="*/ 2416227 w 2781300"/>
                      <a:gd name="connsiteY97" fmla="*/ 746374 h 1855788"/>
                      <a:gd name="connsiteX98" fmla="*/ 2548297 w 2781300"/>
                      <a:gd name="connsiteY98" fmla="*/ 747713 h 1855788"/>
                      <a:gd name="connsiteX99" fmla="*/ 2513846 w 2781300"/>
                      <a:gd name="connsiteY99" fmla="*/ 796728 h 1855788"/>
                      <a:gd name="connsiteX100" fmla="*/ 2660245 w 2781300"/>
                      <a:gd name="connsiteY100" fmla="*/ 795338 h 1855788"/>
                      <a:gd name="connsiteX101" fmla="*/ 2629833 w 2781300"/>
                      <a:gd name="connsiteY101" fmla="*/ 852351 h 1855788"/>
                      <a:gd name="connsiteX102" fmla="*/ 2710659 w 2781300"/>
                      <a:gd name="connsiteY102" fmla="*/ 852487 h 1855788"/>
                      <a:gd name="connsiteX103" fmla="*/ 2692412 w 2781300"/>
                      <a:gd name="connsiteY103" fmla="*/ 881266 h 1855788"/>
                      <a:gd name="connsiteX104" fmla="*/ 2781300 w 2781300"/>
                      <a:gd name="connsiteY10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96025 w 2781300"/>
                      <a:gd name="connsiteY18" fmla="*/ 1397283 h 1855788"/>
                      <a:gd name="connsiteX19" fmla="*/ 1880564 w 2781300"/>
                      <a:gd name="connsiteY19" fmla="*/ 1405935 h 1855788"/>
                      <a:gd name="connsiteX20" fmla="*/ 1908140 w 2781300"/>
                      <a:gd name="connsiteY20" fmla="*/ 1465263 h 1855788"/>
                      <a:gd name="connsiteX21" fmla="*/ 1792112 w 2781300"/>
                      <a:gd name="connsiteY21" fmla="*/ 1457550 h 1855788"/>
                      <a:gd name="connsiteX22" fmla="*/ 1808129 w 2781300"/>
                      <a:gd name="connsiteY22" fmla="*/ 1493838 h 1855788"/>
                      <a:gd name="connsiteX23" fmla="*/ 1735915 w 2781300"/>
                      <a:gd name="connsiteY23" fmla="*/ 1488783 h 1855788"/>
                      <a:gd name="connsiteX24" fmla="*/ 1757367 w 2781300"/>
                      <a:gd name="connsiteY24" fmla="*/ 1541467 h 1855788"/>
                      <a:gd name="connsiteX25" fmla="*/ 1652019 w 2781300"/>
                      <a:gd name="connsiteY25" fmla="*/ 1533474 h 1855788"/>
                      <a:gd name="connsiteX26" fmla="*/ 1603174 w 2781300"/>
                      <a:gd name="connsiteY26" fmla="*/ 1559366 h 1855788"/>
                      <a:gd name="connsiteX27" fmla="*/ 1620474 w 2781300"/>
                      <a:gd name="connsiteY27" fmla="*/ 1605760 h 1855788"/>
                      <a:gd name="connsiteX28" fmla="*/ 1620474 w 2781300"/>
                      <a:gd name="connsiteY28" fmla="*/ 1605761 h 1855788"/>
                      <a:gd name="connsiteX29" fmla="*/ 1538878 w 2781300"/>
                      <a:gd name="connsiteY29" fmla="*/ 1599000 h 1855788"/>
                      <a:gd name="connsiteX30" fmla="*/ 1558931 w 2781300"/>
                      <a:gd name="connsiteY30" fmla="*/ 1655763 h 1855788"/>
                      <a:gd name="connsiteX31" fmla="*/ 1473151 w 2781300"/>
                      <a:gd name="connsiteY31" fmla="*/ 1652005 h 1855788"/>
                      <a:gd name="connsiteX32" fmla="*/ 1434815 w 2781300"/>
                      <a:gd name="connsiteY32" fmla="*/ 1646929 h 1855788"/>
                      <a:gd name="connsiteX33" fmla="*/ 1416069 w 2781300"/>
                      <a:gd name="connsiteY33" fmla="*/ 1655838 h 1855788"/>
                      <a:gd name="connsiteX34" fmla="*/ 1430344 w 2781300"/>
                      <a:gd name="connsiteY34" fmla="*/ 1698626 h 1855788"/>
                      <a:gd name="connsiteX35" fmla="*/ 1344564 w 2781300"/>
                      <a:gd name="connsiteY35" fmla="*/ 1694647 h 1855788"/>
                      <a:gd name="connsiteX36" fmla="*/ 1336720 w 2781300"/>
                      <a:gd name="connsiteY36" fmla="*/ 1693547 h 1855788"/>
                      <a:gd name="connsiteX37" fmla="*/ 1333007 w 2781300"/>
                      <a:gd name="connsiteY37" fmla="*/ 1695312 h 1855788"/>
                      <a:gd name="connsiteX38" fmla="*/ 1346173 w 2781300"/>
                      <a:gd name="connsiteY38" fmla="*/ 1736726 h 1855788"/>
                      <a:gd name="connsiteX39" fmla="*/ 1260393 w 2781300"/>
                      <a:gd name="connsiteY39" fmla="*/ 1732550 h 1855788"/>
                      <a:gd name="connsiteX40" fmla="*/ 1252800 w 2781300"/>
                      <a:gd name="connsiteY40" fmla="*/ 1731433 h 1855788"/>
                      <a:gd name="connsiteX41" fmla="*/ 1209062 w 2781300"/>
                      <a:gd name="connsiteY41" fmla="*/ 1749131 h 1855788"/>
                      <a:gd name="connsiteX42" fmla="*/ 1222348 w 2781300"/>
                      <a:gd name="connsiteY42" fmla="*/ 1793876 h 1855788"/>
                      <a:gd name="connsiteX43" fmla="*/ 1136568 w 2781300"/>
                      <a:gd name="connsiteY43" fmla="*/ 1789405 h 1855788"/>
                      <a:gd name="connsiteX44" fmla="*/ 1107314 w 2781300"/>
                      <a:gd name="connsiteY44" fmla="*/ 1784797 h 1855788"/>
                      <a:gd name="connsiteX45" fmla="*/ 1098822 w 2781300"/>
                      <a:gd name="connsiteY45" fmla="*/ 1787442 h 1855788"/>
                      <a:gd name="connsiteX46" fmla="*/ 1108885 w 2781300"/>
                      <a:gd name="connsiteY46" fmla="*/ 1822451 h 1855788"/>
                      <a:gd name="connsiteX47" fmla="*/ 1023105 w 2781300"/>
                      <a:gd name="connsiteY47" fmla="*/ 1817833 h 1855788"/>
                      <a:gd name="connsiteX48" fmla="*/ 1003642 w 2781300"/>
                      <a:gd name="connsiteY48" fmla="*/ 1814666 h 1855788"/>
                      <a:gd name="connsiteX49" fmla="*/ 997790 w 2781300"/>
                      <a:gd name="connsiteY49" fmla="*/ 1815797 h 1855788"/>
                      <a:gd name="connsiteX50" fmla="*/ 1008873 w 2781300"/>
                      <a:gd name="connsiteY50" fmla="*/ 1855788 h 1855788"/>
                      <a:gd name="connsiteX51" fmla="*/ 839790 w 2781300"/>
                      <a:gd name="connsiteY51" fmla="*/ 1836937 h 1855788"/>
                      <a:gd name="connsiteX52" fmla="*/ 821133 w 2781300"/>
                      <a:gd name="connsiteY52" fmla="*/ 1831631 h 1855788"/>
                      <a:gd name="connsiteX53" fmla="*/ 775540 w 2781300"/>
                      <a:gd name="connsiteY53" fmla="*/ 1828957 h 1855788"/>
                      <a:gd name="connsiteX54" fmla="*/ 0 w 2781300"/>
                      <a:gd name="connsiteY54" fmla="*/ 941388 h 1855788"/>
                      <a:gd name="connsiteX55" fmla="*/ 626400 w 2781300"/>
                      <a:gd name="connsiteY55" fmla="*/ 93223 h 1855788"/>
                      <a:gd name="connsiteX56" fmla="*/ 667074 w 2781300"/>
                      <a:gd name="connsiteY56" fmla="*/ 81034 h 1855788"/>
                      <a:gd name="connsiteX57" fmla="*/ 682305 w 2781300"/>
                      <a:gd name="connsiteY57" fmla="*/ 72919 h 1855788"/>
                      <a:gd name="connsiteX58" fmla="*/ 1008873 w 2781300"/>
                      <a:gd name="connsiteY58" fmla="*/ 0 h 1855788"/>
                      <a:gd name="connsiteX59" fmla="*/ 997186 w 2781300"/>
                      <a:gd name="connsiteY59" fmla="*/ 42173 h 1855788"/>
                      <a:gd name="connsiteX60" fmla="*/ 1023105 w 2781300"/>
                      <a:gd name="connsiteY60" fmla="*/ 37956 h 1855788"/>
                      <a:gd name="connsiteX61" fmla="*/ 1108885 w 2781300"/>
                      <a:gd name="connsiteY61" fmla="*/ 33337 h 1855788"/>
                      <a:gd name="connsiteX62" fmla="*/ 1097623 w 2781300"/>
                      <a:gd name="connsiteY62" fmla="*/ 72518 h 1855788"/>
                      <a:gd name="connsiteX63" fmla="*/ 1136568 w 2781300"/>
                      <a:gd name="connsiteY63" fmla="*/ 66383 h 1855788"/>
                      <a:gd name="connsiteX64" fmla="*/ 1222348 w 2781300"/>
                      <a:gd name="connsiteY64" fmla="*/ 61912 h 1855788"/>
                      <a:gd name="connsiteX65" fmla="*/ 1206030 w 2781300"/>
                      <a:gd name="connsiteY65" fmla="*/ 116866 h 1855788"/>
                      <a:gd name="connsiteX66" fmla="*/ 1232453 w 2781300"/>
                      <a:gd name="connsiteY66" fmla="*/ 127349 h 1855788"/>
                      <a:gd name="connsiteX67" fmla="*/ 1260393 w 2781300"/>
                      <a:gd name="connsiteY67" fmla="*/ 123238 h 1855788"/>
                      <a:gd name="connsiteX68" fmla="*/ 1346173 w 2781300"/>
                      <a:gd name="connsiteY68" fmla="*/ 119062 h 1855788"/>
                      <a:gd name="connsiteX69" fmla="*/ 1332246 w 2781300"/>
                      <a:gd name="connsiteY69" fmla="*/ 162868 h 1855788"/>
                      <a:gd name="connsiteX70" fmla="*/ 1344564 w 2781300"/>
                      <a:gd name="connsiteY70" fmla="*/ 161141 h 1855788"/>
                      <a:gd name="connsiteX71" fmla="*/ 1430344 w 2781300"/>
                      <a:gd name="connsiteY71" fmla="*/ 157162 h 1855788"/>
                      <a:gd name="connsiteX72" fmla="*/ 1413731 w 2781300"/>
                      <a:gd name="connsiteY72" fmla="*/ 206956 h 1855788"/>
                      <a:gd name="connsiteX73" fmla="*/ 1421485 w 2781300"/>
                      <a:gd name="connsiteY73" fmla="*/ 210624 h 1855788"/>
                      <a:gd name="connsiteX74" fmla="*/ 1473151 w 2781300"/>
                      <a:gd name="connsiteY74" fmla="*/ 203783 h 1855788"/>
                      <a:gd name="connsiteX75" fmla="*/ 1558931 w 2781300"/>
                      <a:gd name="connsiteY75" fmla="*/ 200025 h 1855788"/>
                      <a:gd name="connsiteX76" fmla="*/ 1535305 w 2781300"/>
                      <a:gd name="connsiteY76" fmla="*/ 266902 h 1855788"/>
                      <a:gd name="connsiteX77" fmla="*/ 1540646 w 2781300"/>
                      <a:gd name="connsiteY77" fmla="*/ 269743 h 1855788"/>
                      <a:gd name="connsiteX78" fmla="*/ 1620474 w 2781300"/>
                      <a:gd name="connsiteY78" fmla="*/ 263128 h 1855788"/>
                      <a:gd name="connsiteX79" fmla="*/ 1605204 w 2781300"/>
                      <a:gd name="connsiteY79" fmla="*/ 304079 h 1855788"/>
                      <a:gd name="connsiteX80" fmla="*/ 1757367 w 2781300"/>
                      <a:gd name="connsiteY80" fmla="*/ 311945 h 1855788"/>
                      <a:gd name="connsiteX81" fmla="*/ 1735914 w 2781300"/>
                      <a:gd name="connsiteY81" fmla="*/ 364629 h 1855788"/>
                      <a:gd name="connsiteX82" fmla="*/ 1808129 w 2781300"/>
                      <a:gd name="connsiteY82" fmla="*/ 359574 h 1855788"/>
                      <a:gd name="connsiteX83" fmla="*/ 1792112 w 2781300"/>
                      <a:gd name="connsiteY83" fmla="*/ 395862 h 1855788"/>
                      <a:gd name="connsiteX84" fmla="*/ 1908140 w 2781300"/>
                      <a:gd name="connsiteY84" fmla="*/ 388149 h 1855788"/>
                      <a:gd name="connsiteX85" fmla="*/ 1877411 w 2781300"/>
                      <a:gd name="connsiteY85" fmla="*/ 454261 h 1855788"/>
                      <a:gd name="connsiteX86" fmla="*/ 1882194 w 2781300"/>
                      <a:gd name="connsiteY86" fmla="*/ 456941 h 1855788"/>
                      <a:gd name="connsiteX87" fmla="*/ 1972435 w 2781300"/>
                      <a:gd name="connsiteY87" fmla="*/ 451649 h 1855788"/>
                      <a:gd name="connsiteX88" fmla="*/ 1949751 w 2781300"/>
                      <a:gd name="connsiteY88" fmla="*/ 494699 h 1855788"/>
                      <a:gd name="connsiteX89" fmla="*/ 2100242 w 2781300"/>
                      <a:gd name="connsiteY89" fmla="*/ 524674 h 1855788"/>
                      <a:gd name="connsiteX90" fmla="*/ 2080914 w 2781300"/>
                      <a:gd name="connsiteY90" fmla="*/ 567549 h 1855788"/>
                      <a:gd name="connsiteX91" fmla="*/ 2203928 w 2781300"/>
                      <a:gd name="connsiteY91" fmla="*/ 576262 h 1855788"/>
                      <a:gd name="connsiteX92" fmla="*/ 2180042 w 2781300"/>
                      <a:gd name="connsiteY92" fmla="*/ 622605 h 1855788"/>
                      <a:gd name="connsiteX93" fmla="*/ 2346339 w 2781300"/>
                      <a:gd name="connsiteY93" fmla="*/ 631032 h 1855788"/>
                      <a:gd name="connsiteX94" fmla="*/ 2319231 w 2781300"/>
                      <a:gd name="connsiteY94" fmla="*/ 696341 h 1855788"/>
                      <a:gd name="connsiteX95" fmla="*/ 2438404 w 2781300"/>
                      <a:gd name="connsiteY95" fmla="*/ 707232 h 1855788"/>
                      <a:gd name="connsiteX96" fmla="*/ 2416227 w 2781300"/>
                      <a:gd name="connsiteY96" fmla="*/ 746374 h 1855788"/>
                      <a:gd name="connsiteX97" fmla="*/ 2548297 w 2781300"/>
                      <a:gd name="connsiteY97" fmla="*/ 747713 h 1855788"/>
                      <a:gd name="connsiteX98" fmla="*/ 2513846 w 2781300"/>
                      <a:gd name="connsiteY98" fmla="*/ 796728 h 1855788"/>
                      <a:gd name="connsiteX99" fmla="*/ 2660245 w 2781300"/>
                      <a:gd name="connsiteY99" fmla="*/ 795338 h 1855788"/>
                      <a:gd name="connsiteX100" fmla="*/ 2629833 w 2781300"/>
                      <a:gd name="connsiteY100" fmla="*/ 852351 h 1855788"/>
                      <a:gd name="connsiteX101" fmla="*/ 2710659 w 2781300"/>
                      <a:gd name="connsiteY101" fmla="*/ 852487 h 1855788"/>
                      <a:gd name="connsiteX102" fmla="*/ 2692412 w 2781300"/>
                      <a:gd name="connsiteY102" fmla="*/ 881266 h 1855788"/>
                      <a:gd name="connsiteX103" fmla="*/ 2781300 w 2781300"/>
                      <a:gd name="connsiteY10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73151 w 2781300"/>
                      <a:gd name="connsiteY30" fmla="*/ 1652005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66007 w 2781300"/>
                      <a:gd name="connsiteY30" fmla="*/ 1649624 h 1855788"/>
                      <a:gd name="connsiteX31" fmla="*/ 1434815 w 2781300"/>
                      <a:gd name="connsiteY31" fmla="*/ 1646929 h 1855788"/>
                      <a:gd name="connsiteX32" fmla="*/ 1416069 w 2781300"/>
                      <a:gd name="connsiteY32" fmla="*/ 1655838 h 1855788"/>
                      <a:gd name="connsiteX33" fmla="*/ 1430344 w 2781300"/>
                      <a:gd name="connsiteY33" fmla="*/ 1698626 h 1855788"/>
                      <a:gd name="connsiteX34" fmla="*/ 1344564 w 2781300"/>
                      <a:gd name="connsiteY34" fmla="*/ 1694647 h 1855788"/>
                      <a:gd name="connsiteX35" fmla="*/ 1336720 w 2781300"/>
                      <a:gd name="connsiteY35" fmla="*/ 1693547 h 1855788"/>
                      <a:gd name="connsiteX36" fmla="*/ 1333007 w 2781300"/>
                      <a:gd name="connsiteY36" fmla="*/ 1695312 h 1855788"/>
                      <a:gd name="connsiteX37" fmla="*/ 1346173 w 2781300"/>
                      <a:gd name="connsiteY37" fmla="*/ 1736726 h 1855788"/>
                      <a:gd name="connsiteX38" fmla="*/ 1260393 w 2781300"/>
                      <a:gd name="connsiteY38" fmla="*/ 1732550 h 1855788"/>
                      <a:gd name="connsiteX39" fmla="*/ 1252800 w 2781300"/>
                      <a:gd name="connsiteY39" fmla="*/ 1731433 h 1855788"/>
                      <a:gd name="connsiteX40" fmla="*/ 1209062 w 2781300"/>
                      <a:gd name="connsiteY40" fmla="*/ 1749131 h 1855788"/>
                      <a:gd name="connsiteX41" fmla="*/ 1222348 w 2781300"/>
                      <a:gd name="connsiteY41" fmla="*/ 1793876 h 1855788"/>
                      <a:gd name="connsiteX42" fmla="*/ 1136568 w 2781300"/>
                      <a:gd name="connsiteY42" fmla="*/ 1789405 h 1855788"/>
                      <a:gd name="connsiteX43" fmla="*/ 1107314 w 2781300"/>
                      <a:gd name="connsiteY43" fmla="*/ 1784797 h 1855788"/>
                      <a:gd name="connsiteX44" fmla="*/ 1098822 w 2781300"/>
                      <a:gd name="connsiteY44" fmla="*/ 1787442 h 1855788"/>
                      <a:gd name="connsiteX45" fmla="*/ 1108885 w 2781300"/>
                      <a:gd name="connsiteY45" fmla="*/ 1822451 h 1855788"/>
                      <a:gd name="connsiteX46" fmla="*/ 1023105 w 2781300"/>
                      <a:gd name="connsiteY46" fmla="*/ 1817833 h 1855788"/>
                      <a:gd name="connsiteX47" fmla="*/ 1003642 w 2781300"/>
                      <a:gd name="connsiteY47" fmla="*/ 1814666 h 1855788"/>
                      <a:gd name="connsiteX48" fmla="*/ 997790 w 2781300"/>
                      <a:gd name="connsiteY48" fmla="*/ 1815797 h 1855788"/>
                      <a:gd name="connsiteX49" fmla="*/ 1008873 w 2781300"/>
                      <a:gd name="connsiteY49" fmla="*/ 1855788 h 1855788"/>
                      <a:gd name="connsiteX50" fmla="*/ 839790 w 2781300"/>
                      <a:gd name="connsiteY50" fmla="*/ 1836937 h 1855788"/>
                      <a:gd name="connsiteX51" fmla="*/ 821133 w 2781300"/>
                      <a:gd name="connsiteY51" fmla="*/ 1831631 h 1855788"/>
                      <a:gd name="connsiteX52" fmla="*/ 775540 w 2781300"/>
                      <a:gd name="connsiteY52" fmla="*/ 1828957 h 1855788"/>
                      <a:gd name="connsiteX53" fmla="*/ 0 w 2781300"/>
                      <a:gd name="connsiteY53" fmla="*/ 941388 h 1855788"/>
                      <a:gd name="connsiteX54" fmla="*/ 626400 w 2781300"/>
                      <a:gd name="connsiteY54" fmla="*/ 93223 h 1855788"/>
                      <a:gd name="connsiteX55" fmla="*/ 667074 w 2781300"/>
                      <a:gd name="connsiteY55" fmla="*/ 81034 h 1855788"/>
                      <a:gd name="connsiteX56" fmla="*/ 682305 w 2781300"/>
                      <a:gd name="connsiteY56" fmla="*/ 72919 h 1855788"/>
                      <a:gd name="connsiteX57" fmla="*/ 1008873 w 2781300"/>
                      <a:gd name="connsiteY57" fmla="*/ 0 h 1855788"/>
                      <a:gd name="connsiteX58" fmla="*/ 997186 w 2781300"/>
                      <a:gd name="connsiteY58" fmla="*/ 42173 h 1855788"/>
                      <a:gd name="connsiteX59" fmla="*/ 1023105 w 2781300"/>
                      <a:gd name="connsiteY59" fmla="*/ 37956 h 1855788"/>
                      <a:gd name="connsiteX60" fmla="*/ 1108885 w 2781300"/>
                      <a:gd name="connsiteY60" fmla="*/ 33337 h 1855788"/>
                      <a:gd name="connsiteX61" fmla="*/ 1097623 w 2781300"/>
                      <a:gd name="connsiteY61" fmla="*/ 72518 h 1855788"/>
                      <a:gd name="connsiteX62" fmla="*/ 1136568 w 2781300"/>
                      <a:gd name="connsiteY62" fmla="*/ 66383 h 1855788"/>
                      <a:gd name="connsiteX63" fmla="*/ 1222348 w 2781300"/>
                      <a:gd name="connsiteY63" fmla="*/ 61912 h 1855788"/>
                      <a:gd name="connsiteX64" fmla="*/ 1206030 w 2781300"/>
                      <a:gd name="connsiteY64" fmla="*/ 116866 h 1855788"/>
                      <a:gd name="connsiteX65" fmla="*/ 1232453 w 2781300"/>
                      <a:gd name="connsiteY65" fmla="*/ 127349 h 1855788"/>
                      <a:gd name="connsiteX66" fmla="*/ 1260393 w 2781300"/>
                      <a:gd name="connsiteY66" fmla="*/ 123238 h 1855788"/>
                      <a:gd name="connsiteX67" fmla="*/ 1346173 w 2781300"/>
                      <a:gd name="connsiteY67" fmla="*/ 119062 h 1855788"/>
                      <a:gd name="connsiteX68" fmla="*/ 1332246 w 2781300"/>
                      <a:gd name="connsiteY68" fmla="*/ 162868 h 1855788"/>
                      <a:gd name="connsiteX69" fmla="*/ 1344564 w 2781300"/>
                      <a:gd name="connsiteY69" fmla="*/ 161141 h 1855788"/>
                      <a:gd name="connsiteX70" fmla="*/ 1430344 w 2781300"/>
                      <a:gd name="connsiteY70" fmla="*/ 157162 h 1855788"/>
                      <a:gd name="connsiteX71" fmla="*/ 1413731 w 2781300"/>
                      <a:gd name="connsiteY71" fmla="*/ 206956 h 1855788"/>
                      <a:gd name="connsiteX72" fmla="*/ 1421485 w 2781300"/>
                      <a:gd name="connsiteY72" fmla="*/ 210624 h 1855788"/>
                      <a:gd name="connsiteX73" fmla="*/ 1473151 w 2781300"/>
                      <a:gd name="connsiteY73" fmla="*/ 203783 h 1855788"/>
                      <a:gd name="connsiteX74" fmla="*/ 1558931 w 2781300"/>
                      <a:gd name="connsiteY74" fmla="*/ 200025 h 1855788"/>
                      <a:gd name="connsiteX75" fmla="*/ 1535305 w 2781300"/>
                      <a:gd name="connsiteY75" fmla="*/ 266902 h 1855788"/>
                      <a:gd name="connsiteX76" fmla="*/ 1540646 w 2781300"/>
                      <a:gd name="connsiteY76" fmla="*/ 269743 h 1855788"/>
                      <a:gd name="connsiteX77" fmla="*/ 1620474 w 2781300"/>
                      <a:gd name="connsiteY77" fmla="*/ 263128 h 1855788"/>
                      <a:gd name="connsiteX78" fmla="*/ 1605204 w 2781300"/>
                      <a:gd name="connsiteY78" fmla="*/ 304079 h 1855788"/>
                      <a:gd name="connsiteX79" fmla="*/ 1757367 w 2781300"/>
                      <a:gd name="connsiteY79" fmla="*/ 311945 h 1855788"/>
                      <a:gd name="connsiteX80" fmla="*/ 1735914 w 2781300"/>
                      <a:gd name="connsiteY80" fmla="*/ 364629 h 1855788"/>
                      <a:gd name="connsiteX81" fmla="*/ 1808129 w 2781300"/>
                      <a:gd name="connsiteY81" fmla="*/ 359574 h 1855788"/>
                      <a:gd name="connsiteX82" fmla="*/ 1792112 w 2781300"/>
                      <a:gd name="connsiteY82" fmla="*/ 395862 h 1855788"/>
                      <a:gd name="connsiteX83" fmla="*/ 1908140 w 2781300"/>
                      <a:gd name="connsiteY83" fmla="*/ 388149 h 1855788"/>
                      <a:gd name="connsiteX84" fmla="*/ 1877411 w 2781300"/>
                      <a:gd name="connsiteY84" fmla="*/ 454261 h 1855788"/>
                      <a:gd name="connsiteX85" fmla="*/ 1882194 w 2781300"/>
                      <a:gd name="connsiteY85" fmla="*/ 456941 h 1855788"/>
                      <a:gd name="connsiteX86" fmla="*/ 1972435 w 2781300"/>
                      <a:gd name="connsiteY86" fmla="*/ 451649 h 1855788"/>
                      <a:gd name="connsiteX87" fmla="*/ 1949751 w 2781300"/>
                      <a:gd name="connsiteY87" fmla="*/ 494699 h 1855788"/>
                      <a:gd name="connsiteX88" fmla="*/ 2100242 w 2781300"/>
                      <a:gd name="connsiteY88" fmla="*/ 524674 h 1855788"/>
                      <a:gd name="connsiteX89" fmla="*/ 2080914 w 2781300"/>
                      <a:gd name="connsiteY89" fmla="*/ 567549 h 1855788"/>
                      <a:gd name="connsiteX90" fmla="*/ 2203928 w 2781300"/>
                      <a:gd name="connsiteY90" fmla="*/ 576262 h 1855788"/>
                      <a:gd name="connsiteX91" fmla="*/ 2180042 w 2781300"/>
                      <a:gd name="connsiteY91" fmla="*/ 622605 h 1855788"/>
                      <a:gd name="connsiteX92" fmla="*/ 2346339 w 2781300"/>
                      <a:gd name="connsiteY92" fmla="*/ 631032 h 1855788"/>
                      <a:gd name="connsiteX93" fmla="*/ 2319231 w 2781300"/>
                      <a:gd name="connsiteY93" fmla="*/ 696341 h 1855788"/>
                      <a:gd name="connsiteX94" fmla="*/ 2438404 w 2781300"/>
                      <a:gd name="connsiteY94" fmla="*/ 707232 h 1855788"/>
                      <a:gd name="connsiteX95" fmla="*/ 2416227 w 2781300"/>
                      <a:gd name="connsiteY95" fmla="*/ 746374 h 1855788"/>
                      <a:gd name="connsiteX96" fmla="*/ 2548297 w 2781300"/>
                      <a:gd name="connsiteY96" fmla="*/ 747713 h 1855788"/>
                      <a:gd name="connsiteX97" fmla="*/ 2513846 w 2781300"/>
                      <a:gd name="connsiteY97" fmla="*/ 796728 h 1855788"/>
                      <a:gd name="connsiteX98" fmla="*/ 2660245 w 2781300"/>
                      <a:gd name="connsiteY98" fmla="*/ 795338 h 1855788"/>
                      <a:gd name="connsiteX99" fmla="*/ 2629833 w 2781300"/>
                      <a:gd name="connsiteY99" fmla="*/ 852351 h 1855788"/>
                      <a:gd name="connsiteX100" fmla="*/ 2710659 w 2781300"/>
                      <a:gd name="connsiteY100" fmla="*/ 852487 h 1855788"/>
                      <a:gd name="connsiteX101" fmla="*/ 2692412 w 2781300"/>
                      <a:gd name="connsiteY101" fmla="*/ 881266 h 1855788"/>
                      <a:gd name="connsiteX102" fmla="*/ 2781300 w 2781300"/>
                      <a:gd name="connsiteY10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34815 w 2781300"/>
                      <a:gd name="connsiteY30" fmla="*/ 1646929 h 1855788"/>
                      <a:gd name="connsiteX31" fmla="*/ 1416069 w 2781300"/>
                      <a:gd name="connsiteY31" fmla="*/ 1655838 h 1855788"/>
                      <a:gd name="connsiteX32" fmla="*/ 1430344 w 2781300"/>
                      <a:gd name="connsiteY32" fmla="*/ 1698626 h 1855788"/>
                      <a:gd name="connsiteX33" fmla="*/ 1344564 w 2781300"/>
                      <a:gd name="connsiteY33" fmla="*/ 1694647 h 1855788"/>
                      <a:gd name="connsiteX34" fmla="*/ 1336720 w 2781300"/>
                      <a:gd name="connsiteY34" fmla="*/ 1693547 h 1855788"/>
                      <a:gd name="connsiteX35" fmla="*/ 1333007 w 2781300"/>
                      <a:gd name="connsiteY35" fmla="*/ 1695312 h 1855788"/>
                      <a:gd name="connsiteX36" fmla="*/ 1346173 w 2781300"/>
                      <a:gd name="connsiteY36" fmla="*/ 1736726 h 1855788"/>
                      <a:gd name="connsiteX37" fmla="*/ 1260393 w 2781300"/>
                      <a:gd name="connsiteY37" fmla="*/ 1732550 h 1855788"/>
                      <a:gd name="connsiteX38" fmla="*/ 1252800 w 2781300"/>
                      <a:gd name="connsiteY38" fmla="*/ 1731433 h 1855788"/>
                      <a:gd name="connsiteX39" fmla="*/ 1209062 w 2781300"/>
                      <a:gd name="connsiteY39" fmla="*/ 1749131 h 1855788"/>
                      <a:gd name="connsiteX40" fmla="*/ 1222348 w 2781300"/>
                      <a:gd name="connsiteY40" fmla="*/ 1793876 h 1855788"/>
                      <a:gd name="connsiteX41" fmla="*/ 1136568 w 2781300"/>
                      <a:gd name="connsiteY41" fmla="*/ 1789405 h 1855788"/>
                      <a:gd name="connsiteX42" fmla="*/ 1107314 w 2781300"/>
                      <a:gd name="connsiteY42" fmla="*/ 1784797 h 1855788"/>
                      <a:gd name="connsiteX43" fmla="*/ 1098822 w 2781300"/>
                      <a:gd name="connsiteY43" fmla="*/ 1787442 h 1855788"/>
                      <a:gd name="connsiteX44" fmla="*/ 1108885 w 2781300"/>
                      <a:gd name="connsiteY44" fmla="*/ 1822451 h 1855788"/>
                      <a:gd name="connsiteX45" fmla="*/ 1023105 w 2781300"/>
                      <a:gd name="connsiteY45" fmla="*/ 1817833 h 1855788"/>
                      <a:gd name="connsiteX46" fmla="*/ 1003642 w 2781300"/>
                      <a:gd name="connsiteY46" fmla="*/ 1814666 h 1855788"/>
                      <a:gd name="connsiteX47" fmla="*/ 997790 w 2781300"/>
                      <a:gd name="connsiteY47" fmla="*/ 1815797 h 1855788"/>
                      <a:gd name="connsiteX48" fmla="*/ 1008873 w 2781300"/>
                      <a:gd name="connsiteY48" fmla="*/ 1855788 h 1855788"/>
                      <a:gd name="connsiteX49" fmla="*/ 839790 w 2781300"/>
                      <a:gd name="connsiteY49" fmla="*/ 1836937 h 1855788"/>
                      <a:gd name="connsiteX50" fmla="*/ 821133 w 2781300"/>
                      <a:gd name="connsiteY50" fmla="*/ 1831631 h 1855788"/>
                      <a:gd name="connsiteX51" fmla="*/ 775540 w 2781300"/>
                      <a:gd name="connsiteY51" fmla="*/ 1828957 h 1855788"/>
                      <a:gd name="connsiteX52" fmla="*/ 0 w 2781300"/>
                      <a:gd name="connsiteY52" fmla="*/ 941388 h 1855788"/>
                      <a:gd name="connsiteX53" fmla="*/ 626400 w 2781300"/>
                      <a:gd name="connsiteY53" fmla="*/ 93223 h 1855788"/>
                      <a:gd name="connsiteX54" fmla="*/ 667074 w 2781300"/>
                      <a:gd name="connsiteY54" fmla="*/ 81034 h 1855788"/>
                      <a:gd name="connsiteX55" fmla="*/ 682305 w 2781300"/>
                      <a:gd name="connsiteY55" fmla="*/ 72919 h 1855788"/>
                      <a:gd name="connsiteX56" fmla="*/ 1008873 w 2781300"/>
                      <a:gd name="connsiteY56" fmla="*/ 0 h 1855788"/>
                      <a:gd name="connsiteX57" fmla="*/ 997186 w 2781300"/>
                      <a:gd name="connsiteY57" fmla="*/ 42173 h 1855788"/>
                      <a:gd name="connsiteX58" fmla="*/ 1023105 w 2781300"/>
                      <a:gd name="connsiteY58" fmla="*/ 37956 h 1855788"/>
                      <a:gd name="connsiteX59" fmla="*/ 1108885 w 2781300"/>
                      <a:gd name="connsiteY59" fmla="*/ 33337 h 1855788"/>
                      <a:gd name="connsiteX60" fmla="*/ 1097623 w 2781300"/>
                      <a:gd name="connsiteY60" fmla="*/ 72518 h 1855788"/>
                      <a:gd name="connsiteX61" fmla="*/ 1136568 w 2781300"/>
                      <a:gd name="connsiteY61" fmla="*/ 66383 h 1855788"/>
                      <a:gd name="connsiteX62" fmla="*/ 1222348 w 2781300"/>
                      <a:gd name="connsiteY62" fmla="*/ 61912 h 1855788"/>
                      <a:gd name="connsiteX63" fmla="*/ 1206030 w 2781300"/>
                      <a:gd name="connsiteY63" fmla="*/ 116866 h 1855788"/>
                      <a:gd name="connsiteX64" fmla="*/ 1232453 w 2781300"/>
                      <a:gd name="connsiteY64" fmla="*/ 127349 h 1855788"/>
                      <a:gd name="connsiteX65" fmla="*/ 1260393 w 2781300"/>
                      <a:gd name="connsiteY65" fmla="*/ 123238 h 1855788"/>
                      <a:gd name="connsiteX66" fmla="*/ 1346173 w 2781300"/>
                      <a:gd name="connsiteY66" fmla="*/ 119062 h 1855788"/>
                      <a:gd name="connsiteX67" fmla="*/ 1332246 w 2781300"/>
                      <a:gd name="connsiteY67" fmla="*/ 162868 h 1855788"/>
                      <a:gd name="connsiteX68" fmla="*/ 1344564 w 2781300"/>
                      <a:gd name="connsiteY68" fmla="*/ 161141 h 1855788"/>
                      <a:gd name="connsiteX69" fmla="*/ 1430344 w 2781300"/>
                      <a:gd name="connsiteY69" fmla="*/ 157162 h 1855788"/>
                      <a:gd name="connsiteX70" fmla="*/ 1413731 w 2781300"/>
                      <a:gd name="connsiteY70" fmla="*/ 206956 h 1855788"/>
                      <a:gd name="connsiteX71" fmla="*/ 1421485 w 2781300"/>
                      <a:gd name="connsiteY71" fmla="*/ 210624 h 1855788"/>
                      <a:gd name="connsiteX72" fmla="*/ 1473151 w 2781300"/>
                      <a:gd name="connsiteY72" fmla="*/ 203783 h 1855788"/>
                      <a:gd name="connsiteX73" fmla="*/ 1558931 w 2781300"/>
                      <a:gd name="connsiteY73" fmla="*/ 200025 h 1855788"/>
                      <a:gd name="connsiteX74" fmla="*/ 1535305 w 2781300"/>
                      <a:gd name="connsiteY74" fmla="*/ 266902 h 1855788"/>
                      <a:gd name="connsiteX75" fmla="*/ 1540646 w 2781300"/>
                      <a:gd name="connsiteY75" fmla="*/ 269743 h 1855788"/>
                      <a:gd name="connsiteX76" fmla="*/ 1620474 w 2781300"/>
                      <a:gd name="connsiteY76" fmla="*/ 263128 h 1855788"/>
                      <a:gd name="connsiteX77" fmla="*/ 1605204 w 2781300"/>
                      <a:gd name="connsiteY77" fmla="*/ 304079 h 1855788"/>
                      <a:gd name="connsiteX78" fmla="*/ 1757367 w 2781300"/>
                      <a:gd name="connsiteY78" fmla="*/ 311945 h 1855788"/>
                      <a:gd name="connsiteX79" fmla="*/ 1735914 w 2781300"/>
                      <a:gd name="connsiteY79" fmla="*/ 364629 h 1855788"/>
                      <a:gd name="connsiteX80" fmla="*/ 1808129 w 2781300"/>
                      <a:gd name="connsiteY80" fmla="*/ 359574 h 1855788"/>
                      <a:gd name="connsiteX81" fmla="*/ 1792112 w 2781300"/>
                      <a:gd name="connsiteY81" fmla="*/ 395862 h 1855788"/>
                      <a:gd name="connsiteX82" fmla="*/ 1908140 w 2781300"/>
                      <a:gd name="connsiteY82" fmla="*/ 388149 h 1855788"/>
                      <a:gd name="connsiteX83" fmla="*/ 1877411 w 2781300"/>
                      <a:gd name="connsiteY83" fmla="*/ 454261 h 1855788"/>
                      <a:gd name="connsiteX84" fmla="*/ 1882194 w 2781300"/>
                      <a:gd name="connsiteY84" fmla="*/ 456941 h 1855788"/>
                      <a:gd name="connsiteX85" fmla="*/ 1972435 w 2781300"/>
                      <a:gd name="connsiteY85" fmla="*/ 451649 h 1855788"/>
                      <a:gd name="connsiteX86" fmla="*/ 1949751 w 2781300"/>
                      <a:gd name="connsiteY86" fmla="*/ 494699 h 1855788"/>
                      <a:gd name="connsiteX87" fmla="*/ 2100242 w 2781300"/>
                      <a:gd name="connsiteY87" fmla="*/ 524674 h 1855788"/>
                      <a:gd name="connsiteX88" fmla="*/ 2080914 w 2781300"/>
                      <a:gd name="connsiteY88" fmla="*/ 567549 h 1855788"/>
                      <a:gd name="connsiteX89" fmla="*/ 2203928 w 2781300"/>
                      <a:gd name="connsiteY89" fmla="*/ 576262 h 1855788"/>
                      <a:gd name="connsiteX90" fmla="*/ 2180042 w 2781300"/>
                      <a:gd name="connsiteY90" fmla="*/ 622605 h 1855788"/>
                      <a:gd name="connsiteX91" fmla="*/ 2346339 w 2781300"/>
                      <a:gd name="connsiteY91" fmla="*/ 631032 h 1855788"/>
                      <a:gd name="connsiteX92" fmla="*/ 2319231 w 2781300"/>
                      <a:gd name="connsiteY92" fmla="*/ 696341 h 1855788"/>
                      <a:gd name="connsiteX93" fmla="*/ 2438404 w 2781300"/>
                      <a:gd name="connsiteY93" fmla="*/ 707232 h 1855788"/>
                      <a:gd name="connsiteX94" fmla="*/ 2416227 w 2781300"/>
                      <a:gd name="connsiteY94" fmla="*/ 746374 h 1855788"/>
                      <a:gd name="connsiteX95" fmla="*/ 2548297 w 2781300"/>
                      <a:gd name="connsiteY95" fmla="*/ 747713 h 1855788"/>
                      <a:gd name="connsiteX96" fmla="*/ 2513846 w 2781300"/>
                      <a:gd name="connsiteY96" fmla="*/ 796728 h 1855788"/>
                      <a:gd name="connsiteX97" fmla="*/ 2660245 w 2781300"/>
                      <a:gd name="connsiteY97" fmla="*/ 795338 h 1855788"/>
                      <a:gd name="connsiteX98" fmla="*/ 2629833 w 2781300"/>
                      <a:gd name="connsiteY98" fmla="*/ 852351 h 1855788"/>
                      <a:gd name="connsiteX99" fmla="*/ 2710659 w 2781300"/>
                      <a:gd name="connsiteY99" fmla="*/ 852487 h 1855788"/>
                      <a:gd name="connsiteX100" fmla="*/ 2692412 w 2781300"/>
                      <a:gd name="connsiteY100" fmla="*/ 881266 h 1855788"/>
                      <a:gd name="connsiteX101" fmla="*/ 2781300 w 2781300"/>
                      <a:gd name="connsiteY10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33007 w 2781300"/>
                      <a:gd name="connsiteY34" fmla="*/ 1695312 h 1855788"/>
                      <a:gd name="connsiteX35" fmla="*/ 1346173 w 2781300"/>
                      <a:gd name="connsiteY35" fmla="*/ 1736726 h 1855788"/>
                      <a:gd name="connsiteX36" fmla="*/ 1260393 w 2781300"/>
                      <a:gd name="connsiteY36" fmla="*/ 1732550 h 1855788"/>
                      <a:gd name="connsiteX37" fmla="*/ 1252800 w 2781300"/>
                      <a:gd name="connsiteY37" fmla="*/ 1731433 h 1855788"/>
                      <a:gd name="connsiteX38" fmla="*/ 1209062 w 2781300"/>
                      <a:gd name="connsiteY38" fmla="*/ 1749131 h 1855788"/>
                      <a:gd name="connsiteX39" fmla="*/ 1222348 w 2781300"/>
                      <a:gd name="connsiteY39" fmla="*/ 1793876 h 1855788"/>
                      <a:gd name="connsiteX40" fmla="*/ 1136568 w 2781300"/>
                      <a:gd name="connsiteY40" fmla="*/ 1789405 h 1855788"/>
                      <a:gd name="connsiteX41" fmla="*/ 1107314 w 2781300"/>
                      <a:gd name="connsiteY41" fmla="*/ 1784797 h 1855788"/>
                      <a:gd name="connsiteX42" fmla="*/ 1098822 w 2781300"/>
                      <a:gd name="connsiteY42" fmla="*/ 1787442 h 1855788"/>
                      <a:gd name="connsiteX43" fmla="*/ 1108885 w 2781300"/>
                      <a:gd name="connsiteY43" fmla="*/ 1822451 h 1855788"/>
                      <a:gd name="connsiteX44" fmla="*/ 1023105 w 2781300"/>
                      <a:gd name="connsiteY44" fmla="*/ 1817833 h 1855788"/>
                      <a:gd name="connsiteX45" fmla="*/ 1003642 w 2781300"/>
                      <a:gd name="connsiteY45" fmla="*/ 1814666 h 1855788"/>
                      <a:gd name="connsiteX46" fmla="*/ 997790 w 2781300"/>
                      <a:gd name="connsiteY46" fmla="*/ 1815797 h 1855788"/>
                      <a:gd name="connsiteX47" fmla="*/ 1008873 w 2781300"/>
                      <a:gd name="connsiteY47" fmla="*/ 1855788 h 1855788"/>
                      <a:gd name="connsiteX48" fmla="*/ 839790 w 2781300"/>
                      <a:gd name="connsiteY48" fmla="*/ 1836937 h 1855788"/>
                      <a:gd name="connsiteX49" fmla="*/ 821133 w 2781300"/>
                      <a:gd name="connsiteY49" fmla="*/ 1831631 h 1855788"/>
                      <a:gd name="connsiteX50" fmla="*/ 775540 w 2781300"/>
                      <a:gd name="connsiteY50" fmla="*/ 1828957 h 1855788"/>
                      <a:gd name="connsiteX51" fmla="*/ 0 w 2781300"/>
                      <a:gd name="connsiteY51" fmla="*/ 941388 h 1855788"/>
                      <a:gd name="connsiteX52" fmla="*/ 626400 w 2781300"/>
                      <a:gd name="connsiteY52" fmla="*/ 93223 h 1855788"/>
                      <a:gd name="connsiteX53" fmla="*/ 667074 w 2781300"/>
                      <a:gd name="connsiteY53" fmla="*/ 81034 h 1855788"/>
                      <a:gd name="connsiteX54" fmla="*/ 682305 w 2781300"/>
                      <a:gd name="connsiteY54" fmla="*/ 72919 h 1855788"/>
                      <a:gd name="connsiteX55" fmla="*/ 1008873 w 2781300"/>
                      <a:gd name="connsiteY55" fmla="*/ 0 h 1855788"/>
                      <a:gd name="connsiteX56" fmla="*/ 997186 w 2781300"/>
                      <a:gd name="connsiteY56" fmla="*/ 42173 h 1855788"/>
                      <a:gd name="connsiteX57" fmla="*/ 1023105 w 2781300"/>
                      <a:gd name="connsiteY57" fmla="*/ 37956 h 1855788"/>
                      <a:gd name="connsiteX58" fmla="*/ 1108885 w 2781300"/>
                      <a:gd name="connsiteY58" fmla="*/ 33337 h 1855788"/>
                      <a:gd name="connsiteX59" fmla="*/ 1097623 w 2781300"/>
                      <a:gd name="connsiteY59" fmla="*/ 72518 h 1855788"/>
                      <a:gd name="connsiteX60" fmla="*/ 1136568 w 2781300"/>
                      <a:gd name="connsiteY60" fmla="*/ 66383 h 1855788"/>
                      <a:gd name="connsiteX61" fmla="*/ 1222348 w 2781300"/>
                      <a:gd name="connsiteY61" fmla="*/ 61912 h 1855788"/>
                      <a:gd name="connsiteX62" fmla="*/ 1206030 w 2781300"/>
                      <a:gd name="connsiteY62" fmla="*/ 116866 h 1855788"/>
                      <a:gd name="connsiteX63" fmla="*/ 1232453 w 2781300"/>
                      <a:gd name="connsiteY63" fmla="*/ 127349 h 1855788"/>
                      <a:gd name="connsiteX64" fmla="*/ 1260393 w 2781300"/>
                      <a:gd name="connsiteY64" fmla="*/ 123238 h 1855788"/>
                      <a:gd name="connsiteX65" fmla="*/ 1346173 w 2781300"/>
                      <a:gd name="connsiteY65" fmla="*/ 119062 h 1855788"/>
                      <a:gd name="connsiteX66" fmla="*/ 1332246 w 2781300"/>
                      <a:gd name="connsiteY66" fmla="*/ 162868 h 1855788"/>
                      <a:gd name="connsiteX67" fmla="*/ 1344564 w 2781300"/>
                      <a:gd name="connsiteY67" fmla="*/ 161141 h 1855788"/>
                      <a:gd name="connsiteX68" fmla="*/ 1430344 w 2781300"/>
                      <a:gd name="connsiteY68" fmla="*/ 157162 h 1855788"/>
                      <a:gd name="connsiteX69" fmla="*/ 1413731 w 2781300"/>
                      <a:gd name="connsiteY69" fmla="*/ 206956 h 1855788"/>
                      <a:gd name="connsiteX70" fmla="*/ 1421485 w 2781300"/>
                      <a:gd name="connsiteY70" fmla="*/ 210624 h 1855788"/>
                      <a:gd name="connsiteX71" fmla="*/ 1473151 w 2781300"/>
                      <a:gd name="connsiteY71" fmla="*/ 203783 h 1855788"/>
                      <a:gd name="connsiteX72" fmla="*/ 1558931 w 2781300"/>
                      <a:gd name="connsiteY72" fmla="*/ 200025 h 1855788"/>
                      <a:gd name="connsiteX73" fmla="*/ 1535305 w 2781300"/>
                      <a:gd name="connsiteY73" fmla="*/ 266902 h 1855788"/>
                      <a:gd name="connsiteX74" fmla="*/ 1540646 w 2781300"/>
                      <a:gd name="connsiteY74" fmla="*/ 269743 h 1855788"/>
                      <a:gd name="connsiteX75" fmla="*/ 1620474 w 2781300"/>
                      <a:gd name="connsiteY75" fmla="*/ 263128 h 1855788"/>
                      <a:gd name="connsiteX76" fmla="*/ 1605204 w 2781300"/>
                      <a:gd name="connsiteY76" fmla="*/ 304079 h 1855788"/>
                      <a:gd name="connsiteX77" fmla="*/ 1757367 w 2781300"/>
                      <a:gd name="connsiteY77" fmla="*/ 311945 h 1855788"/>
                      <a:gd name="connsiteX78" fmla="*/ 1735914 w 2781300"/>
                      <a:gd name="connsiteY78" fmla="*/ 364629 h 1855788"/>
                      <a:gd name="connsiteX79" fmla="*/ 1808129 w 2781300"/>
                      <a:gd name="connsiteY79" fmla="*/ 359574 h 1855788"/>
                      <a:gd name="connsiteX80" fmla="*/ 1792112 w 2781300"/>
                      <a:gd name="connsiteY80" fmla="*/ 395862 h 1855788"/>
                      <a:gd name="connsiteX81" fmla="*/ 1908140 w 2781300"/>
                      <a:gd name="connsiteY81" fmla="*/ 388149 h 1855788"/>
                      <a:gd name="connsiteX82" fmla="*/ 1877411 w 2781300"/>
                      <a:gd name="connsiteY82" fmla="*/ 454261 h 1855788"/>
                      <a:gd name="connsiteX83" fmla="*/ 1882194 w 2781300"/>
                      <a:gd name="connsiteY83" fmla="*/ 456941 h 1855788"/>
                      <a:gd name="connsiteX84" fmla="*/ 1972435 w 2781300"/>
                      <a:gd name="connsiteY84" fmla="*/ 451649 h 1855788"/>
                      <a:gd name="connsiteX85" fmla="*/ 1949751 w 2781300"/>
                      <a:gd name="connsiteY85" fmla="*/ 494699 h 1855788"/>
                      <a:gd name="connsiteX86" fmla="*/ 2100242 w 2781300"/>
                      <a:gd name="connsiteY86" fmla="*/ 524674 h 1855788"/>
                      <a:gd name="connsiteX87" fmla="*/ 2080914 w 2781300"/>
                      <a:gd name="connsiteY87" fmla="*/ 567549 h 1855788"/>
                      <a:gd name="connsiteX88" fmla="*/ 2203928 w 2781300"/>
                      <a:gd name="connsiteY88" fmla="*/ 576262 h 1855788"/>
                      <a:gd name="connsiteX89" fmla="*/ 2180042 w 2781300"/>
                      <a:gd name="connsiteY89" fmla="*/ 622605 h 1855788"/>
                      <a:gd name="connsiteX90" fmla="*/ 2346339 w 2781300"/>
                      <a:gd name="connsiteY90" fmla="*/ 631032 h 1855788"/>
                      <a:gd name="connsiteX91" fmla="*/ 2319231 w 2781300"/>
                      <a:gd name="connsiteY91" fmla="*/ 696341 h 1855788"/>
                      <a:gd name="connsiteX92" fmla="*/ 2438404 w 2781300"/>
                      <a:gd name="connsiteY92" fmla="*/ 707232 h 1855788"/>
                      <a:gd name="connsiteX93" fmla="*/ 2416227 w 2781300"/>
                      <a:gd name="connsiteY93" fmla="*/ 746374 h 1855788"/>
                      <a:gd name="connsiteX94" fmla="*/ 2548297 w 2781300"/>
                      <a:gd name="connsiteY94" fmla="*/ 747713 h 1855788"/>
                      <a:gd name="connsiteX95" fmla="*/ 2513846 w 2781300"/>
                      <a:gd name="connsiteY95" fmla="*/ 796728 h 1855788"/>
                      <a:gd name="connsiteX96" fmla="*/ 2660245 w 2781300"/>
                      <a:gd name="connsiteY96" fmla="*/ 795338 h 1855788"/>
                      <a:gd name="connsiteX97" fmla="*/ 2629833 w 2781300"/>
                      <a:gd name="connsiteY97" fmla="*/ 852351 h 1855788"/>
                      <a:gd name="connsiteX98" fmla="*/ 2710659 w 2781300"/>
                      <a:gd name="connsiteY98" fmla="*/ 852487 h 1855788"/>
                      <a:gd name="connsiteX99" fmla="*/ 2692412 w 2781300"/>
                      <a:gd name="connsiteY99" fmla="*/ 881266 h 1855788"/>
                      <a:gd name="connsiteX100" fmla="*/ 2781300 w 2781300"/>
                      <a:gd name="connsiteY10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52800 w 2781300"/>
                      <a:gd name="connsiteY36" fmla="*/ 1731433 h 1855788"/>
                      <a:gd name="connsiteX37" fmla="*/ 1209062 w 2781300"/>
                      <a:gd name="connsiteY37" fmla="*/ 1749131 h 1855788"/>
                      <a:gd name="connsiteX38" fmla="*/ 1222348 w 2781300"/>
                      <a:gd name="connsiteY38" fmla="*/ 1793876 h 1855788"/>
                      <a:gd name="connsiteX39" fmla="*/ 1136568 w 2781300"/>
                      <a:gd name="connsiteY39" fmla="*/ 1789405 h 1855788"/>
                      <a:gd name="connsiteX40" fmla="*/ 1107314 w 2781300"/>
                      <a:gd name="connsiteY40" fmla="*/ 1784797 h 1855788"/>
                      <a:gd name="connsiteX41" fmla="*/ 1098822 w 2781300"/>
                      <a:gd name="connsiteY41" fmla="*/ 1787442 h 1855788"/>
                      <a:gd name="connsiteX42" fmla="*/ 1108885 w 2781300"/>
                      <a:gd name="connsiteY42" fmla="*/ 1822451 h 1855788"/>
                      <a:gd name="connsiteX43" fmla="*/ 1023105 w 2781300"/>
                      <a:gd name="connsiteY43" fmla="*/ 1817833 h 1855788"/>
                      <a:gd name="connsiteX44" fmla="*/ 1003642 w 2781300"/>
                      <a:gd name="connsiteY44" fmla="*/ 1814666 h 1855788"/>
                      <a:gd name="connsiteX45" fmla="*/ 997790 w 2781300"/>
                      <a:gd name="connsiteY45" fmla="*/ 1815797 h 1855788"/>
                      <a:gd name="connsiteX46" fmla="*/ 1008873 w 2781300"/>
                      <a:gd name="connsiteY46" fmla="*/ 1855788 h 1855788"/>
                      <a:gd name="connsiteX47" fmla="*/ 839790 w 2781300"/>
                      <a:gd name="connsiteY47" fmla="*/ 1836937 h 1855788"/>
                      <a:gd name="connsiteX48" fmla="*/ 821133 w 2781300"/>
                      <a:gd name="connsiteY48" fmla="*/ 1831631 h 1855788"/>
                      <a:gd name="connsiteX49" fmla="*/ 775540 w 2781300"/>
                      <a:gd name="connsiteY49" fmla="*/ 1828957 h 1855788"/>
                      <a:gd name="connsiteX50" fmla="*/ 0 w 2781300"/>
                      <a:gd name="connsiteY50" fmla="*/ 941388 h 1855788"/>
                      <a:gd name="connsiteX51" fmla="*/ 626400 w 2781300"/>
                      <a:gd name="connsiteY51" fmla="*/ 93223 h 1855788"/>
                      <a:gd name="connsiteX52" fmla="*/ 667074 w 2781300"/>
                      <a:gd name="connsiteY52" fmla="*/ 81034 h 1855788"/>
                      <a:gd name="connsiteX53" fmla="*/ 682305 w 2781300"/>
                      <a:gd name="connsiteY53" fmla="*/ 72919 h 1855788"/>
                      <a:gd name="connsiteX54" fmla="*/ 1008873 w 2781300"/>
                      <a:gd name="connsiteY54" fmla="*/ 0 h 1855788"/>
                      <a:gd name="connsiteX55" fmla="*/ 997186 w 2781300"/>
                      <a:gd name="connsiteY55" fmla="*/ 42173 h 1855788"/>
                      <a:gd name="connsiteX56" fmla="*/ 1023105 w 2781300"/>
                      <a:gd name="connsiteY56" fmla="*/ 37956 h 1855788"/>
                      <a:gd name="connsiteX57" fmla="*/ 1108885 w 2781300"/>
                      <a:gd name="connsiteY57" fmla="*/ 33337 h 1855788"/>
                      <a:gd name="connsiteX58" fmla="*/ 1097623 w 2781300"/>
                      <a:gd name="connsiteY58" fmla="*/ 72518 h 1855788"/>
                      <a:gd name="connsiteX59" fmla="*/ 1136568 w 2781300"/>
                      <a:gd name="connsiteY59" fmla="*/ 66383 h 1855788"/>
                      <a:gd name="connsiteX60" fmla="*/ 1222348 w 2781300"/>
                      <a:gd name="connsiteY60" fmla="*/ 61912 h 1855788"/>
                      <a:gd name="connsiteX61" fmla="*/ 1206030 w 2781300"/>
                      <a:gd name="connsiteY61" fmla="*/ 116866 h 1855788"/>
                      <a:gd name="connsiteX62" fmla="*/ 1232453 w 2781300"/>
                      <a:gd name="connsiteY62" fmla="*/ 127349 h 1855788"/>
                      <a:gd name="connsiteX63" fmla="*/ 1260393 w 2781300"/>
                      <a:gd name="connsiteY63" fmla="*/ 123238 h 1855788"/>
                      <a:gd name="connsiteX64" fmla="*/ 1346173 w 2781300"/>
                      <a:gd name="connsiteY64" fmla="*/ 119062 h 1855788"/>
                      <a:gd name="connsiteX65" fmla="*/ 1332246 w 2781300"/>
                      <a:gd name="connsiteY65" fmla="*/ 162868 h 1855788"/>
                      <a:gd name="connsiteX66" fmla="*/ 1344564 w 2781300"/>
                      <a:gd name="connsiteY66" fmla="*/ 161141 h 1855788"/>
                      <a:gd name="connsiteX67" fmla="*/ 1430344 w 2781300"/>
                      <a:gd name="connsiteY67" fmla="*/ 157162 h 1855788"/>
                      <a:gd name="connsiteX68" fmla="*/ 1413731 w 2781300"/>
                      <a:gd name="connsiteY68" fmla="*/ 206956 h 1855788"/>
                      <a:gd name="connsiteX69" fmla="*/ 1421485 w 2781300"/>
                      <a:gd name="connsiteY69" fmla="*/ 210624 h 1855788"/>
                      <a:gd name="connsiteX70" fmla="*/ 1473151 w 2781300"/>
                      <a:gd name="connsiteY70" fmla="*/ 203783 h 1855788"/>
                      <a:gd name="connsiteX71" fmla="*/ 1558931 w 2781300"/>
                      <a:gd name="connsiteY71" fmla="*/ 200025 h 1855788"/>
                      <a:gd name="connsiteX72" fmla="*/ 1535305 w 2781300"/>
                      <a:gd name="connsiteY72" fmla="*/ 266902 h 1855788"/>
                      <a:gd name="connsiteX73" fmla="*/ 1540646 w 2781300"/>
                      <a:gd name="connsiteY73" fmla="*/ 269743 h 1855788"/>
                      <a:gd name="connsiteX74" fmla="*/ 1620474 w 2781300"/>
                      <a:gd name="connsiteY74" fmla="*/ 263128 h 1855788"/>
                      <a:gd name="connsiteX75" fmla="*/ 1605204 w 2781300"/>
                      <a:gd name="connsiteY75" fmla="*/ 304079 h 1855788"/>
                      <a:gd name="connsiteX76" fmla="*/ 1757367 w 2781300"/>
                      <a:gd name="connsiteY76" fmla="*/ 311945 h 1855788"/>
                      <a:gd name="connsiteX77" fmla="*/ 1735914 w 2781300"/>
                      <a:gd name="connsiteY77" fmla="*/ 364629 h 1855788"/>
                      <a:gd name="connsiteX78" fmla="*/ 1808129 w 2781300"/>
                      <a:gd name="connsiteY78" fmla="*/ 359574 h 1855788"/>
                      <a:gd name="connsiteX79" fmla="*/ 1792112 w 2781300"/>
                      <a:gd name="connsiteY79" fmla="*/ 395862 h 1855788"/>
                      <a:gd name="connsiteX80" fmla="*/ 1908140 w 2781300"/>
                      <a:gd name="connsiteY80" fmla="*/ 388149 h 1855788"/>
                      <a:gd name="connsiteX81" fmla="*/ 1877411 w 2781300"/>
                      <a:gd name="connsiteY81" fmla="*/ 454261 h 1855788"/>
                      <a:gd name="connsiteX82" fmla="*/ 1882194 w 2781300"/>
                      <a:gd name="connsiteY82" fmla="*/ 456941 h 1855788"/>
                      <a:gd name="connsiteX83" fmla="*/ 1972435 w 2781300"/>
                      <a:gd name="connsiteY83" fmla="*/ 451649 h 1855788"/>
                      <a:gd name="connsiteX84" fmla="*/ 1949751 w 2781300"/>
                      <a:gd name="connsiteY84" fmla="*/ 494699 h 1855788"/>
                      <a:gd name="connsiteX85" fmla="*/ 2100242 w 2781300"/>
                      <a:gd name="connsiteY85" fmla="*/ 524674 h 1855788"/>
                      <a:gd name="connsiteX86" fmla="*/ 2080914 w 2781300"/>
                      <a:gd name="connsiteY86" fmla="*/ 567549 h 1855788"/>
                      <a:gd name="connsiteX87" fmla="*/ 2203928 w 2781300"/>
                      <a:gd name="connsiteY87" fmla="*/ 576262 h 1855788"/>
                      <a:gd name="connsiteX88" fmla="*/ 2180042 w 2781300"/>
                      <a:gd name="connsiteY88" fmla="*/ 622605 h 1855788"/>
                      <a:gd name="connsiteX89" fmla="*/ 2346339 w 2781300"/>
                      <a:gd name="connsiteY89" fmla="*/ 631032 h 1855788"/>
                      <a:gd name="connsiteX90" fmla="*/ 2319231 w 2781300"/>
                      <a:gd name="connsiteY90" fmla="*/ 696341 h 1855788"/>
                      <a:gd name="connsiteX91" fmla="*/ 2438404 w 2781300"/>
                      <a:gd name="connsiteY91" fmla="*/ 707232 h 1855788"/>
                      <a:gd name="connsiteX92" fmla="*/ 2416227 w 2781300"/>
                      <a:gd name="connsiteY92" fmla="*/ 746374 h 1855788"/>
                      <a:gd name="connsiteX93" fmla="*/ 2548297 w 2781300"/>
                      <a:gd name="connsiteY93" fmla="*/ 747713 h 1855788"/>
                      <a:gd name="connsiteX94" fmla="*/ 2513846 w 2781300"/>
                      <a:gd name="connsiteY94" fmla="*/ 796728 h 1855788"/>
                      <a:gd name="connsiteX95" fmla="*/ 2660245 w 2781300"/>
                      <a:gd name="connsiteY95" fmla="*/ 795338 h 1855788"/>
                      <a:gd name="connsiteX96" fmla="*/ 2629833 w 2781300"/>
                      <a:gd name="connsiteY96" fmla="*/ 852351 h 1855788"/>
                      <a:gd name="connsiteX97" fmla="*/ 2710659 w 2781300"/>
                      <a:gd name="connsiteY97" fmla="*/ 852487 h 1855788"/>
                      <a:gd name="connsiteX98" fmla="*/ 2692412 w 2781300"/>
                      <a:gd name="connsiteY98" fmla="*/ 881266 h 1855788"/>
                      <a:gd name="connsiteX99" fmla="*/ 2781300 w 2781300"/>
                      <a:gd name="connsiteY9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36720 w 2781300"/>
                      <a:gd name="connsiteY33" fmla="*/ 1693547 h 1855788"/>
                      <a:gd name="connsiteX34" fmla="*/ 1346173 w 2781300"/>
                      <a:gd name="connsiteY34" fmla="*/ 1736726 h 1855788"/>
                      <a:gd name="connsiteX35" fmla="*/ 1260393 w 2781300"/>
                      <a:gd name="connsiteY35" fmla="*/ 1732550 h 1855788"/>
                      <a:gd name="connsiteX36" fmla="*/ 1209062 w 2781300"/>
                      <a:gd name="connsiteY36" fmla="*/ 1749131 h 1855788"/>
                      <a:gd name="connsiteX37" fmla="*/ 1222348 w 2781300"/>
                      <a:gd name="connsiteY37" fmla="*/ 1793876 h 1855788"/>
                      <a:gd name="connsiteX38" fmla="*/ 1136568 w 2781300"/>
                      <a:gd name="connsiteY38" fmla="*/ 1789405 h 1855788"/>
                      <a:gd name="connsiteX39" fmla="*/ 1107314 w 2781300"/>
                      <a:gd name="connsiteY39" fmla="*/ 1784797 h 1855788"/>
                      <a:gd name="connsiteX40" fmla="*/ 1098822 w 2781300"/>
                      <a:gd name="connsiteY40" fmla="*/ 1787442 h 1855788"/>
                      <a:gd name="connsiteX41" fmla="*/ 1108885 w 2781300"/>
                      <a:gd name="connsiteY41" fmla="*/ 1822451 h 1855788"/>
                      <a:gd name="connsiteX42" fmla="*/ 1023105 w 2781300"/>
                      <a:gd name="connsiteY42" fmla="*/ 1817833 h 1855788"/>
                      <a:gd name="connsiteX43" fmla="*/ 1003642 w 2781300"/>
                      <a:gd name="connsiteY43" fmla="*/ 1814666 h 1855788"/>
                      <a:gd name="connsiteX44" fmla="*/ 997790 w 2781300"/>
                      <a:gd name="connsiteY44" fmla="*/ 1815797 h 1855788"/>
                      <a:gd name="connsiteX45" fmla="*/ 1008873 w 2781300"/>
                      <a:gd name="connsiteY45" fmla="*/ 1855788 h 1855788"/>
                      <a:gd name="connsiteX46" fmla="*/ 839790 w 2781300"/>
                      <a:gd name="connsiteY46" fmla="*/ 1836937 h 1855788"/>
                      <a:gd name="connsiteX47" fmla="*/ 821133 w 2781300"/>
                      <a:gd name="connsiteY47" fmla="*/ 1831631 h 1855788"/>
                      <a:gd name="connsiteX48" fmla="*/ 775540 w 2781300"/>
                      <a:gd name="connsiteY48" fmla="*/ 1828957 h 1855788"/>
                      <a:gd name="connsiteX49" fmla="*/ 0 w 2781300"/>
                      <a:gd name="connsiteY49" fmla="*/ 941388 h 1855788"/>
                      <a:gd name="connsiteX50" fmla="*/ 626400 w 2781300"/>
                      <a:gd name="connsiteY50" fmla="*/ 93223 h 1855788"/>
                      <a:gd name="connsiteX51" fmla="*/ 667074 w 2781300"/>
                      <a:gd name="connsiteY51" fmla="*/ 81034 h 1855788"/>
                      <a:gd name="connsiteX52" fmla="*/ 682305 w 2781300"/>
                      <a:gd name="connsiteY52" fmla="*/ 72919 h 1855788"/>
                      <a:gd name="connsiteX53" fmla="*/ 1008873 w 2781300"/>
                      <a:gd name="connsiteY53" fmla="*/ 0 h 1855788"/>
                      <a:gd name="connsiteX54" fmla="*/ 997186 w 2781300"/>
                      <a:gd name="connsiteY54" fmla="*/ 42173 h 1855788"/>
                      <a:gd name="connsiteX55" fmla="*/ 1023105 w 2781300"/>
                      <a:gd name="connsiteY55" fmla="*/ 37956 h 1855788"/>
                      <a:gd name="connsiteX56" fmla="*/ 1108885 w 2781300"/>
                      <a:gd name="connsiteY56" fmla="*/ 33337 h 1855788"/>
                      <a:gd name="connsiteX57" fmla="*/ 1097623 w 2781300"/>
                      <a:gd name="connsiteY57" fmla="*/ 72518 h 1855788"/>
                      <a:gd name="connsiteX58" fmla="*/ 1136568 w 2781300"/>
                      <a:gd name="connsiteY58" fmla="*/ 66383 h 1855788"/>
                      <a:gd name="connsiteX59" fmla="*/ 1222348 w 2781300"/>
                      <a:gd name="connsiteY59" fmla="*/ 61912 h 1855788"/>
                      <a:gd name="connsiteX60" fmla="*/ 1206030 w 2781300"/>
                      <a:gd name="connsiteY60" fmla="*/ 116866 h 1855788"/>
                      <a:gd name="connsiteX61" fmla="*/ 1232453 w 2781300"/>
                      <a:gd name="connsiteY61" fmla="*/ 127349 h 1855788"/>
                      <a:gd name="connsiteX62" fmla="*/ 1260393 w 2781300"/>
                      <a:gd name="connsiteY62" fmla="*/ 123238 h 1855788"/>
                      <a:gd name="connsiteX63" fmla="*/ 1346173 w 2781300"/>
                      <a:gd name="connsiteY63" fmla="*/ 119062 h 1855788"/>
                      <a:gd name="connsiteX64" fmla="*/ 1332246 w 2781300"/>
                      <a:gd name="connsiteY64" fmla="*/ 162868 h 1855788"/>
                      <a:gd name="connsiteX65" fmla="*/ 1344564 w 2781300"/>
                      <a:gd name="connsiteY65" fmla="*/ 161141 h 1855788"/>
                      <a:gd name="connsiteX66" fmla="*/ 1430344 w 2781300"/>
                      <a:gd name="connsiteY66" fmla="*/ 157162 h 1855788"/>
                      <a:gd name="connsiteX67" fmla="*/ 1413731 w 2781300"/>
                      <a:gd name="connsiteY67" fmla="*/ 206956 h 1855788"/>
                      <a:gd name="connsiteX68" fmla="*/ 1421485 w 2781300"/>
                      <a:gd name="connsiteY68" fmla="*/ 210624 h 1855788"/>
                      <a:gd name="connsiteX69" fmla="*/ 1473151 w 2781300"/>
                      <a:gd name="connsiteY69" fmla="*/ 203783 h 1855788"/>
                      <a:gd name="connsiteX70" fmla="*/ 1558931 w 2781300"/>
                      <a:gd name="connsiteY70" fmla="*/ 200025 h 1855788"/>
                      <a:gd name="connsiteX71" fmla="*/ 1535305 w 2781300"/>
                      <a:gd name="connsiteY71" fmla="*/ 266902 h 1855788"/>
                      <a:gd name="connsiteX72" fmla="*/ 1540646 w 2781300"/>
                      <a:gd name="connsiteY72" fmla="*/ 269743 h 1855788"/>
                      <a:gd name="connsiteX73" fmla="*/ 1620474 w 2781300"/>
                      <a:gd name="connsiteY73" fmla="*/ 263128 h 1855788"/>
                      <a:gd name="connsiteX74" fmla="*/ 1605204 w 2781300"/>
                      <a:gd name="connsiteY74" fmla="*/ 304079 h 1855788"/>
                      <a:gd name="connsiteX75" fmla="*/ 1757367 w 2781300"/>
                      <a:gd name="connsiteY75" fmla="*/ 311945 h 1855788"/>
                      <a:gd name="connsiteX76" fmla="*/ 1735914 w 2781300"/>
                      <a:gd name="connsiteY76" fmla="*/ 364629 h 1855788"/>
                      <a:gd name="connsiteX77" fmla="*/ 1808129 w 2781300"/>
                      <a:gd name="connsiteY77" fmla="*/ 359574 h 1855788"/>
                      <a:gd name="connsiteX78" fmla="*/ 1792112 w 2781300"/>
                      <a:gd name="connsiteY78" fmla="*/ 395862 h 1855788"/>
                      <a:gd name="connsiteX79" fmla="*/ 1908140 w 2781300"/>
                      <a:gd name="connsiteY79" fmla="*/ 388149 h 1855788"/>
                      <a:gd name="connsiteX80" fmla="*/ 1877411 w 2781300"/>
                      <a:gd name="connsiteY80" fmla="*/ 454261 h 1855788"/>
                      <a:gd name="connsiteX81" fmla="*/ 1882194 w 2781300"/>
                      <a:gd name="connsiteY81" fmla="*/ 456941 h 1855788"/>
                      <a:gd name="connsiteX82" fmla="*/ 1972435 w 2781300"/>
                      <a:gd name="connsiteY82" fmla="*/ 451649 h 1855788"/>
                      <a:gd name="connsiteX83" fmla="*/ 1949751 w 2781300"/>
                      <a:gd name="connsiteY83" fmla="*/ 494699 h 1855788"/>
                      <a:gd name="connsiteX84" fmla="*/ 2100242 w 2781300"/>
                      <a:gd name="connsiteY84" fmla="*/ 524674 h 1855788"/>
                      <a:gd name="connsiteX85" fmla="*/ 2080914 w 2781300"/>
                      <a:gd name="connsiteY85" fmla="*/ 567549 h 1855788"/>
                      <a:gd name="connsiteX86" fmla="*/ 2203928 w 2781300"/>
                      <a:gd name="connsiteY86" fmla="*/ 576262 h 1855788"/>
                      <a:gd name="connsiteX87" fmla="*/ 2180042 w 2781300"/>
                      <a:gd name="connsiteY87" fmla="*/ 622605 h 1855788"/>
                      <a:gd name="connsiteX88" fmla="*/ 2346339 w 2781300"/>
                      <a:gd name="connsiteY88" fmla="*/ 631032 h 1855788"/>
                      <a:gd name="connsiteX89" fmla="*/ 2319231 w 2781300"/>
                      <a:gd name="connsiteY89" fmla="*/ 696341 h 1855788"/>
                      <a:gd name="connsiteX90" fmla="*/ 2438404 w 2781300"/>
                      <a:gd name="connsiteY90" fmla="*/ 707232 h 1855788"/>
                      <a:gd name="connsiteX91" fmla="*/ 2416227 w 2781300"/>
                      <a:gd name="connsiteY91" fmla="*/ 746374 h 1855788"/>
                      <a:gd name="connsiteX92" fmla="*/ 2548297 w 2781300"/>
                      <a:gd name="connsiteY92" fmla="*/ 747713 h 1855788"/>
                      <a:gd name="connsiteX93" fmla="*/ 2513846 w 2781300"/>
                      <a:gd name="connsiteY93" fmla="*/ 796728 h 1855788"/>
                      <a:gd name="connsiteX94" fmla="*/ 2660245 w 2781300"/>
                      <a:gd name="connsiteY94" fmla="*/ 795338 h 1855788"/>
                      <a:gd name="connsiteX95" fmla="*/ 2629833 w 2781300"/>
                      <a:gd name="connsiteY95" fmla="*/ 852351 h 1855788"/>
                      <a:gd name="connsiteX96" fmla="*/ 2710659 w 2781300"/>
                      <a:gd name="connsiteY96" fmla="*/ 852487 h 1855788"/>
                      <a:gd name="connsiteX97" fmla="*/ 2692412 w 2781300"/>
                      <a:gd name="connsiteY97" fmla="*/ 881266 h 1855788"/>
                      <a:gd name="connsiteX98" fmla="*/ 2781300 w 2781300"/>
                      <a:gd name="connsiteY9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60393 w 2781300"/>
                      <a:gd name="connsiteY34" fmla="*/ 1732550 h 1855788"/>
                      <a:gd name="connsiteX35" fmla="*/ 1209062 w 2781300"/>
                      <a:gd name="connsiteY35" fmla="*/ 1749131 h 1855788"/>
                      <a:gd name="connsiteX36" fmla="*/ 1222348 w 2781300"/>
                      <a:gd name="connsiteY36" fmla="*/ 1793876 h 1855788"/>
                      <a:gd name="connsiteX37" fmla="*/ 1136568 w 2781300"/>
                      <a:gd name="connsiteY37" fmla="*/ 1789405 h 1855788"/>
                      <a:gd name="connsiteX38" fmla="*/ 1107314 w 2781300"/>
                      <a:gd name="connsiteY38" fmla="*/ 1784797 h 1855788"/>
                      <a:gd name="connsiteX39" fmla="*/ 1098822 w 2781300"/>
                      <a:gd name="connsiteY39" fmla="*/ 1787442 h 1855788"/>
                      <a:gd name="connsiteX40" fmla="*/ 1108885 w 2781300"/>
                      <a:gd name="connsiteY40" fmla="*/ 1822451 h 1855788"/>
                      <a:gd name="connsiteX41" fmla="*/ 1023105 w 2781300"/>
                      <a:gd name="connsiteY41" fmla="*/ 1817833 h 1855788"/>
                      <a:gd name="connsiteX42" fmla="*/ 1003642 w 2781300"/>
                      <a:gd name="connsiteY42" fmla="*/ 1814666 h 1855788"/>
                      <a:gd name="connsiteX43" fmla="*/ 997790 w 2781300"/>
                      <a:gd name="connsiteY43" fmla="*/ 1815797 h 1855788"/>
                      <a:gd name="connsiteX44" fmla="*/ 1008873 w 2781300"/>
                      <a:gd name="connsiteY44" fmla="*/ 1855788 h 1855788"/>
                      <a:gd name="connsiteX45" fmla="*/ 839790 w 2781300"/>
                      <a:gd name="connsiteY45" fmla="*/ 1836937 h 1855788"/>
                      <a:gd name="connsiteX46" fmla="*/ 821133 w 2781300"/>
                      <a:gd name="connsiteY46" fmla="*/ 1831631 h 1855788"/>
                      <a:gd name="connsiteX47" fmla="*/ 775540 w 2781300"/>
                      <a:gd name="connsiteY47" fmla="*/ 1828957 h 1855788"/>
                      <a:gd name="connsiteX48" fmla="*/ 0 w 2781300"/>
                      <a:gd name="connsiteY48" fmla="*/ 941388 h 1855788"/>
                      <a:gd name="connsiteX49" fmla="*/ 626400 w 2781300"/>
                      <a:gd name="connsiteY49" fmla="*/ 93223 h 1855788"/>
                      <a:gd name="connsiteX50" fmla="*/ 667074 w 2781300"/>
                      <a:gd name="connsiteY50" fmla="*/ 81034 h 1855788"/>
                      <a:gd name="connsiteX51" fmla="*/ 682305 w 2781300"/>
                      <a:gd name="connsiteY51" fmla="*/ 72919 h 1855788"/>
                      <a:gd name="connsiteX52" fmla="*/ 1008873 w 2781300"/>
                      <a:gd name="connsiteY52" fmla="*/ 0 h 1855788"/>
                      <a:gd name="connsiteX53" fmla="*/ 997186 w 2781300"/>
                      <a:gd name="connsiteY53" fmla="*/ 42173 h 1855788"/>
                      <a:gd name="connsiteX54" fmla="*/ 1023105 w 2781300"/>
                      <a:gd name="connsiteY54" fmla="*/ 37956 h 1855788"/>
                      <a:gd name="connsiteX55" fmla="*/ 1108885 w 2781300"/>
                      <a:gd name="connsiteY55" fmla="*/ 33337 h 1855788"/>
                      <a:gd name="connsiteX56" fmla="*/ 1097623 w 2781300"/>
                      <a:gd name="connsiteY56" fmla="*/ 72518 h 1855788"/>
                      <a:gd name="connsiteX57" fmla="*/ 1136568 w 2781300"/>
                      <a:gd name="connsiteY57" fmla="*/ 66383 h 1855788"/>
                      <a:gd name="connsiteX58" fmla="*/ 1222348 w 2781300"/>
                      <a:gd name="connsiteY58" fmla="*/ 61912 h 1855788"/>
                      <a:gd name="connsiteX59" fmla="*/ 1206030 w 2781300"/>
                      <a:gd name="connsiteY59" fmla="*/ 116866 h 1855788"/>
                      <a:gd name="connsiteX60" fmla="*/ 1232453 w 2781300"/>
                      <a:gd name="connsiteY60" fmla="*/ 127349 h 1855788"/>
                      <a:gd name="connsiteX61" fmla="*/ 1260393 w 2781300"/>
                      <a:gd name="connsiteY61" fmla="*/ 123238 h 1855788"/>
                      <a:gd name="connsiteX62" fmla="*/ 1346173 w 2781300"/>
                      <a:gd name="connsiteY62" fmla="*/ 119062 h 1855788"/>
                      <a:gd name="connsiteX63" fmla="*/ 1332246 w 2781300"/>
                      <a:gd name="connsiteY63" fmla="*/ 162868 h 1855788"/>
                      <a:gd name="connsiteX64" fmla="*/ 1344564 w 2781300"/>
                      <a:gd name="connsiteY64" fmla="*/ 161141 h 1855788"/>
                      <a:gd name="connsiteX65" fmla="*/ 1430344 w 2781300"/>
                      <a:gd name="connsiteY65" fmla="*/ 157162 h 1855788"/>
                      <a:gd name="connsiteX66" fmla="*/ 1413731 w 2781300"/>
                      <a:gd name="connsiteY66" fmla="*/ 206956 h 1855788"/>
                      <a:gd name="connsiteX67" fmla="*/ 1421485 w 2781300"/>
                      <a:gd name="connsiteY67" fmla="*/ 210624 h 1855788"/>
                      <a:gd name="connsiteX68" fmla="*/ 1473151 w 2781300"/>
                      <a:gd name="connsiteY68" fmla="*/ 203783 h 1855788"/>
                      <a:gd name="connsiteX69" fmla="*/ 1558931 w 2781300"/>
                      <a:gd name="connsiteY69" fmla="*/ 200025 h 1855788"/>
                      <a:gd name="connsiteX70" fmla="*/ 1535305 w 2781300"/>
                      <a:gd name="connsiteY70" fmla="*/ 266902 h 1855788"/>
                      <a:gd name="connsiteX71" fmla="*/ 1540646 w 2781300"/>
                      <a:gd name="connsiteY71" fmla="*/ 269743 h 1855788"/>
                      <a:gd name="connsiteX72" fmla="*/ 1620474 w 2781300"/>
                      <a:gd name="connsiteY72" fmla="*/ 263128 h 1855788"/>
                      <a:gd name="connsiteX73" fmla="*/ 1605204 w 2781300"/>
                      <a:gd name="connsiteY73" fmla="*/ 304079 h 1855788"/>
                      <a:gd name="connsiteX74" fmla="*/ 1757367 w 2781300"/>
                      <a:gd name="connsiteY74" fmla="*/ 311945 h 1855788"/>
                      <a:gd name="connsiteX75" fmla="*/ 1735914 w 2781300"/>
                      <a:gd name="connsiteY75" fmla="*/ 364629 h 1855788"/>
                      <a:gd name="connsiteX76" fmla="*/ 1808129 w 2781300"/>
                      <a:gd name="connsiteY76" fmla="*/ 359574 h 1855788"/>
                      <a:gd name="connsiteX77" fmla="*/ 1792112 w 2781300"/>
                      <a:gd name="connsiteY77" fmla="*/ 395862 h 1855788"/>
                      <a:gd name="connsiteX78" fmla="*/ 1908140 w 2781300"/>
                      <a:gd name="connsiteY78" fmla="*/ 388149 h 1855788"/>
                      <a:gd name="connsiteX79" fmla="*/ 1877411 w 2781300"/>
                      <a:gd name="connsiteY79" fmla="*/ 454261 h 1855788"/>
                      <a:gd name="connsiteX80" fmla="*/ 1882194 w 2781300"/>
                      <a:gd name="connsiteY80" fmla="*/ 456941 h 1855788"/>
                      <a:gd name="connsiteX81" fmla="*/ 1972435 w 2781300"/>
                      <a:gd name="connsiteY81" fmla="*/ 451649 h 1855788"/>
                      <a:gd name="connsiteX82" fmla="*/ 1949751 w 2781300"/>
                      <a:gd name="connsiteY82" fmla="*/ 494699 h 1855788"/>
                      <a:gd name="connsiteX83" fmla="*/ 2100242 w 2781300"/>
                      <a:gd name="connsiteY83" fmla="*/ 524674 h 1855788"/>
                      <a:gd name="connsiteX84" fmla="*/ 2080914 w 2781300"/>
                      <a:gd name="connsiteY84" fmla="*/ 567549 h 1855788"/>
                      <a:gd name="connsiteX85" fmla="*/ 2203928 w 2781300"/>
                      <a:gd name="connsiteY85" fmla="*/ 576262 h 1855788"/>
                      <a:gd name="connsiteX86" fmla="*/ 2180042 w 2781300"/>
                      <a:gd name="connsiteY86" fmla="*/ 622605 h 1855788"/>
                      <a:gd name="connsiteX87" fmla="*/ 2346339 w 2781300"/>
                      <a:gd name="connsiteY87" fmla="*/ 631032 h 1855788"/>
                      <a:gd name="connsiteX88" fmla="*/ 2319231 w 2781300"/>
                      <a:gd name="connsiteY88" fmla="*/ 696341 h 1855788"/>
                      <a:gd name="connsiteX89" fmla="*/ 2438404 w 2781300"/>
                      <a:gd name="connsiteY89" fmla="*/ 707232 h 1855788"/>
                      <a:gd name="connsiteX90" fmla="*/ 2416227 w 2781300"/>
                      <a:gd name="connsiteY90" fmla="*/ 746374 h 1855788"/>
                      <a:gd name="connsiteX91" fmla="*/ 2548297 w 2781300"/>
                      <a:gd name="connsiteY91" fmla="*/ 747713 h 1855788"/>
                      <a:gd name="connsiteX92" fmla="*/ 2513846 w 2781300"/>
                      <a:gd name="connsiteY92" fmla="*/ 796728 h 1855788"/>
                      <a:gd name="connsiteX93" fmla="*/ 2660245 w 2781300"/>
                      <a:gd name="connsiteY93" fmla="*/ 795338 h 1855788"/>
                      <a:gd name="connsiteX94" fmla="*/ 2629833 w 2781300"/>
                      <a:gd name="connsiteY94" fmla="*/ 852351 h 1855788"/>
                      <a:gd name="connsiteX95" fmla="*/ 2710659 w 2781300"/>
                      <a:gd name="connsiteY95" fmla="*/ 852487 h 1855788"/>
                      <a:gd name="connsiteX96" fmla="*/ 2692412 w 2781300"/>
                      <a:gd name="connsiteY96" fmla="*/ 881266 h 1855788"/>
                      <a:gd name="connsiteX97" fmla="*/ 2781300 w 2781300"/>
                      <a:gd name="connsiteY9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36568 w 2781300"/>
                      <a:gd name="connsiteY36" fmla="*/ 1789405 h 1855788"/>
                      <a:gd name="connsiteX37" fmla="*/ 1107314 w 2781300"/>
                      <a:gd name="connsiteY37" fmla="*/ 1784797 h 1855788"/>
                      <a:gd name="connsiteX38" fmla="*/ 1098822 w 2781300"/>
                      <a:gd name="connsiteY38" fmla="*/ 1787442 h 1855788"/>
                      <a:gd name="connsiteX39" fmla="*/ 1108885 w 2781300"/>
                      <a:gd name="connsiteY39" fmla="*/ 1822451 h 1855788"/>
                      <a:gd name="connsiteX40" fmla="*/ 1023105 w 2781300"/>
                      <a:gd name="connsiteY40" fmla="*/ 1817833 h 1855788"/>
                      <a:gd name="connsiteX41" fmla="*/ 1003642 w 2781300"/>
                      <a:gd name="connsiteY41" fmla="*/ 1814666 h 1855788"/>
                      <a:gd name="connsiteX42" fmla="*/ 997790 w 2781300"/>
                      <a:gd name="connsiteY42" fmla="*/ 1815797 h 1855788"/>
                      <a:gd name="connsiteX43" fmla="*/ 1008873 w 2781300"/>
                      <a:gd name="connsiteY43" fmla="*/ 1855788 h 1855788"/>
                      <a:gd name="connsiteX44" fmla="*/ 839790 w 2781300"/>
                      <a:gd name="connsiteY44" fmla="*/ 1836937 h 1855788"/>
                      <a:gd name="connsiteX45" fmla="*/ 821133 w 2781300"/>
                      <a:gd name="connsiteY45" fmla="*/ 1831631 h 1855788"/>
                      <a:gd name="connsiteX46" fmla="*/ 775540 w 2781300"/>
                      <a:gd name="connsiteY46" fmla="*/ 1828957 h 1855788"/>
                      <a:gd name="connsiteX47" fmla="*/ 0 w 2781300"/>
                      <a:gd name="connsiteY47" fmla="*/ 941388 h 1855788"/>
                      <a:gd name="connsiteX48" fmla="*/ 626400 w 2781300"/>
                      <a:gd name="connsiteY48" fmla="*/ 93223 h 1855788"/>
                      <a:gd name="connsiteX49" fmla="*/ 667074 w 2781300"/>
                      <a:gd name="connsiteY49" fmla="*/ 81034 h 1855788"/>
                      <a:gd name="connsiteX50" fmla="*/ 682305 w 2781300"/>
                      <a:gd name="connsiteY50" fmla="*/ 72919 h 1855788"/>
                      <a:gd name="connsiteX51" fmla="*/ 1008873 w 2781300"/>
                      <a:gd name="connsiteY51" fmla="*/ 0 h 1855788"/>
                      <a:gd name="connsiteX52" fmla="*/ 997186 w 2781300"/>
                      <a:gd name="connsiteY52" fmla="*/ 42173 h 1855788"/>
                      <a:gd name="connsiteX53" fmla="*/ 1023105 w 2781300"/>
                      <a:gd name="connsiteY53" fmla="*/ 37956 h 1855788"/>
                      <a:gd name="connsiteX54" fmla="*/ 1108885 w 2781300"/>
                      <a:gd name="connsiteY54" fmla="*/ 33337 h 1855788"/>
                      <a:gd name="connsiteX55" fmla="*/ 1097623 w 2781300"/>
                      <a:gd name="connsiteY55" fmla="*/ 72518 h 1855788"/>
                      <a:gd name="connsiteX56" fmla="*/ 1136568 w 2781300"/>
                      <a:gd name="connsiteY56" fmla="*/ 66383 h 1855788"/>
                      <a:gd name="connsiteX57" fmla="*/ 1222348 w 2781300"/>
                      <a:gd name="connsiteY57" fmla="*/ 61912 h 1855788"/>
                      <a:gd name="connsiteX58" fmla="*/ 1206030 w 2781300"/>
                      <a:gd name="connsiteY58" fmla="*/ 116866 h 1855788"/>
                      <a:gd name="connsiteX59" fmla="*/ 1232453 w 2781300"/>
                      <a:gd name="connsiteY59" fmla="*/ 127349 h 1855788"/>
                      <a:gd name="connsiteX60" fmla="*/ 1260393 w 2781300"/>
                      <a:gd name="connsiteY60" fmla="*/ 123238 h 1855788"/>
                      <a:gd name="connsiteX61" fmla="*/ 1346173 w 2781300"/>
                      <a:gd name="connsiteY61" fmla="*/ 119062 h 1855788"/>
                      <a:gd name="connsiteX62" fmla="*/ 1332246 w 2781300"/>
                      <a:gd name="connsiteY62" fmla="*/ 162868 h 1855788"/>
                      <a:gd name="connsiteX63" fmla="*/ 1344564 w 2781300"/>
                      <a:gd name="connsiteY63" fmla="*/ 161141 h 1855788"/>
                      <a:gd name="connsiteX64" fmla="*/ 1430344 w 2781300"/>
                      <a:gd name="connsiteY64" fmla="*/ 157162 h 1855788"/>
                      <a:gd name="connsiteX65" fmla="*/ 1413731 w 2781300"/>
                      <a:gd name="connsiteY65" fmla="*/ 206956 h 1855788"/>
                      <a:gd name="connsiteX66" fmla="*/ 1421485 w 2781300"/>
                      <a:gd name="connsiteY66" fmla="*/ 210624 h 1855788"/>
                      <a:gd name="connsiteX67" fmla="*/ 1473151 w 2781300"/>
                      <a:gd name="connsiteY67" fmla="*/ 203783 h 1855788"/>
                      <a:gd name="connsiteX68" fmla="*/ 1558931 w 2781300"/>
                      <a:gd name="connsiteY68" fmla="*/ 200025 h 1855788"/>
                      <a:gd name="connsiteX69" fmla="*/ 1535305 w 2781300"/>
                      <a:gd name="connsiteY69" fmla="*/ 266902 h 1855788"/>
                      <a:gd name="connsiteX70" fmla="*/ 1540646 w 2781300"/>
                      <a:gd name="connsiteY70" fmla="*/ 269743 h 1855788"/>
                      <a:gd name="connsiteX71" fmla="*/ 1620474 w 2781300"/>
                      <a:gd name="connsiteY71" fmla="*/ 263128 h 1855788"/>
                      <a:gd name="connsiteX72" fmla="*/ 1605204 w 2781300"/>
                      <a:gd name="connsiteY72" fmla="*/ 304079 h 1855788"/>
                      <a:gd name="connsiteX73" fmla="*/ 1757367 w 2781300"/>
                      <a:gd name="connsiteY73" fmla="*/ 311945 h 1855788"/>
                      <a:gd name="connsiteX74" fmla="*/ 1735914 w 2781300"/>
                      <a:gd name="connsiteY74" fmla="*/ 364629 h 1855788"/>
                      <a:gd name="connsiteX75" fmla="*/ 1808129 w 2781300"/>
                      <a:gd name="connsiteY75" fmla="*/ 359574 h 1855788"/>
                      <a:gd name="connsiteX76" fmla="*/ 1792112 w 2781300"/>
                      <a:gd name="connsiteY76" fmla="*/ 395862 h 1855788"/>
                      <a:gd name="connsiteX77" fmla="*/ 1908140 w 2781300"/>
                      <a:gd name="connsiteY77" fmla="*/ 388149 h 1855788"/>
                      <a:gd name="connsiteX78" fmla="*/ 1877411 w 2781300"/>
                      <a:gd name="connsiteY78" fmla="*/ 454261 h 1855788"/>
                      <a:gd name="connsiteX79" fmla="*/ 1882194 w 2781300"/>
                      <a:gd name="connsiteY79" fmla="*/ 456941 h 1855788"/>
                      <a:gd name="connsiteX80" fmla="*/ 1972435 w 2781300"/>
                      <a:gd name="connsiteY80" fmla="*/ 451649 h 1855788"/>
                      <a:gd name="connsiteX81" fmla="*/ 1949751 w 2781300"/>
                      <a:gd name="connsiteY81" fmla="*/ 494699 h 1855788"/>
                      <a:gd name="connsiteX82" fmla="*/ 2100242 w 2781300"/>
                      <a:gd name="connsiteY82" fmla="*/ 524674 h 1855788"/>
                      <a:gd name="connsiteX83" fmla="*/ 2080914 w 2781300"/>
                      <a:gd name="connsiteY83" fmla="*/ 567549 h 1855788"/>
                      <a:gd name="connsiteX84" fmla="*/ 2203928 w 2781300"/>
                      <a:gd name="connsiteY84" fmla="*/ 576262 h 1855788"/>
                      <a:gd name="connsiteX85" fmla="*/ 2180042 w 2781300"/>
                      <a:gd name="connsiteY85" fmla="*/ 622605 h 1855788"/>
                      <a:gd name="connsiteX86" fmla="*/ 2346339 w 2781300"/>
                      <a:gd name="connsiteY86" fmla="*/ 631032 h 1855788"/>
                      <a:gd name="connsiteX87" fmla="*/ 2319231 w 2781300"/>
                      <a:gd name="connsiteY87" fmla="*/ 696341 h 1855788"/>
                      <a:gd name="connsiteX88" fmla="*/ 2438404 w 2781300"/>
                      <a:gd name="connsiteY88" fmla="*/ 707232 h 1855788"/>
                      <a:gd name="connsiteX89" fmla="*/ 2416227 w 2781300"/>
                      <a:gd name="connsiteY89" fmla="*/ 746374 h 1855788"/>
                      <a:gd name="connsiteX90" fmla="*/ 2548297 w 2781300"/>
                      <a:gd name="connsiteY90" fmla="*/ 747713 h 1855788"/>
                      <a:gd name="connsiteX91" fmla="*/ 2513846 w 2781300"/>
                      <a:gd name="connsiteY91" fmla="*/ 796728 h 1855788"/>
                      <a:gd name="connsiteX92" fmla="*/ 2660245 w 2781300"/>
                      <a:gd name="connsiteY92" fmla="*/ 795338 h 1855788"/>
                      <a:gd name="connsiteX93" fmla="*/ 2629833 w 2781300"/>
                      <a:gd name="connsiteY93" fmla="*/ 852351 h 1855788"/>
                      <a:gd name="connsiteX94" fmla="*/ 2710659 w 2781300"/>
                      <a:gd name="connsiteY94" fmla="*/ 852487 h 1855788"/>
                      <a:gd name="connsiteX95" fmla="*/ 2692412 w 2781300"/>
                      <a:gd name="connsiteY95" fmla="*/ 881266 h 1855788"/>
                      <a:gd name="connsiteX96" fmla="*/ 2781300 w 2781300"/>
                      <a:gd name="connsiteY9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098822 w 2781300"/>
                      <a:gd name="connsiteY37" fmla="*/ 1787442 h 1855788"/>
                      <a:gd name="connsiteX38" fmla="*/ 1108885 w 2781300"/>
                      <a:gd name="connsiteY38" fmla="*/ 1822451 h 1855788"/>
                      <a:gd name="connsiteX39" fmla="*/ 1023105 w 2781300"/>
                      <a:gd name="connsiteY39" fmla="*/ 1817833 h 1855788"/>
                      <a:gd name="connsiteX40" fmla="*/ 1003642 w 2781300"/>
                      <a:gd name="connsiteY40" fmla="*/ 1814666 h 1855788"/>
                      <a:gd name="connsiteX41" fmla="*/ 997790 w 2781300"/>
                      <a:gd name="connsiteY41" fmla="*/ 1815797 h 1855788"/>
                      <a:gd name="connsiteX42" fmla="*/ 1008873 w 2781300"/>
                      <a:gd name="connsiteY42" fmla="*/ 1855788 h 1855788"/>
                      <a:gd name="connsiteX43" fmla="*/ 839790 w 2781300"/>
                      <a:gd name="connsiteY43" fmla="*/ 1836937 h 1855788"/>
                      <a:gd name="connsiteX44" fmla="*/ 821133 w 2781300"/>
                      <a:gd name="connsiteY44" fmla="*/ 1831631 h 1855788"/>
                      <a:gd name="connsiteX45" fmla="*/ 775540 w 2781300"/>
                      <a:gd name="connsiteY45" fmla="*/ 1828957 h 1855788"/>
                      <a:gd name="connsiteX46" fmla="*/ 0 w 2781300"/>
                      <a:gd name="connsiteY46" fmla="*/ 941388 h 1855788"/>
                      <a:gd name="connsiteX47" fmla="*/ 626400 w 2781300"/>
                      <a:gd name="connsiteY47" fmla="*/ 93223 h 1855788"/>
                      <a:gd name="connsiteX48" fmla="*/ 667074 w 2781300"/>
                      <a:gd name="connsiteY48" fmla="*/ 81034 h 1855788"/>
                      <a:gd name="connsiteX49" fmla="*/ 682305 w 2781300"/>
                      <a:gd name="connsiteY49" fmla="*/ 72919 h 1855788"/>
                      <a:gd name="connsiteX50" fmla="*/ 1008873 w 2781300"/>
                      <a:gd name="connsiteY50" fmla="*/ 0 h 1855788"/>
                      <a:gd name="connsiteX51" fmla="*/ 997186 w 2781300"/>
                      <a:gd name="connsiteY51" fmla="*/ 42173 h 1855788"/>
                      <a:gd name="connsiteX52" fmla="*/ 1023105 w 2781300"/>
                      <a:gd name="connsiteY52" fmla="*/ 37956 h 1855788"/>
                      <a:gd name="connsiteX53" fmla="*/ 1108885 w 2781300"/>
                      <a:gd name="connsiteY53" fmla="*/ 33337 h 1855788"/>
                      <a:gd name="connsiteX54" fmla="*/ 1097623 w 2781300"/>
                      <a:gd name="connsiteY54" fmla="*/ 72518 h 1855788"/>
                      <a:gd name="connsiteX55" fmla="*/ 1136568 w 2781300"/>
                      <a:gd name="connsiteY55" fmla="*/ 66383 h 1855788"/>
                      <a:gd name="connsiteX56" fmla="*/ 1222348 w 2781300"/>
                      <a:gd name="connsiteY56" fmla="*/ 61912 h 1855788"/>
                      <a:gd name="connsiteX57" fmla="*/ 1206030 w 2781300"/>
                      <a:gd name="connsiteY57" fmla="*/ 116866 h 1855788"/>
                      <a:gd name="connsiteX58" fmla="*/ 1232453 w 2781300"/>
                      <a:gd name="connsiteY58" fmla="*/ 127349 h 1855788"/>
                      <a:gd name="connsiteX59" fmla="*/ 1260393 w 2781300"/>
                      <a:gd name="connsiteY59" fmla="*/ 123238 h 1855788"/>
                      <a:gd name="connsiteX60" fmla="*/ 1346173 w 2781300"/>
                      <a:gd name="connsiteY60" fmla="*/ 119062 h 1855788"/>
                      <a:gd name="connsiteX61" fmla="*/ 1332246 w 2781300"/>
                      <a:gd name="connsiteY61" fmla="*/ 162868 h 1855788"/>
                      <a:gd name="connsiteX62" fmla="*/ 1344564 w 2781300"/>
                      <a:gd name="connsiteY62" fmla="*/ 161141 h 1855788"/>
                      <a:gd name="connsiteX63" fmla="*/ 1430344 w 2781300"/>
                      <a:gd name="connsiteY63" fmla="*/ 157162 h 1855788"/>
                      <a:gd name="connsiteX64" fmla="*/ 1413731 w 2781300"/>
                      <a:gd name="connsiteY64" fmla="*/ 206956 h 1855788"/>
                      <a:gd name="connsiteX65" fmla="*/ 1421485 w 2781300"/>
                      <a:gd name="connsiteY65" fmla="*/ 210624 h 1855788"/>
                      <a:gd name="connsiteX66" fmla="*/ 1473151 w 2781300"/>
                      <a:gd name="connsiteY66" fmla="*/ 203783 h 1855788"/>
                      <a:gd name="connsiteX67" fmla="*/ 1558931 w 2781300"/>
                      <a:gd name="connsiteY67" fmla="*/ 200025 h 1855788"/>
                      <a:gd name="connsiteX68" fmla="*/ 1535305 w 2781300"/>
                      <a:gd name="connsiteY68" fmla="*/ 266902 h 1855788"/>
                      <a:gd name="connsiteX69" fmla="*/ 1540646 w 2781300"/>
                      <a:gd name="connsiteY69" fmla="*/ 269743 h 1855788"/>
                      <a:gd name="connsiteX70" fmla="*/ 1620474 w 2781300"/>
                      <a:gd name="connsiteY70" fmla="*/ 263128 h 1855788"/>
                      <a:gd name="connsiteX71" fmla="*/ 1605204 w 2781300"/>
                      <a:gd name="connsiteY71" fmla="*/ 304079 h 1855788"/>
                      <a:gd name="connsiteX72" fmla="*/ 1757367 w 2781300"/>
                      <a:gd name="connsiteY72" fmla="*/ 311945 h 1855788"/>
                      <a:gd name="connsiteX73" fmla="*/ 1735914 w 2781300"/>
                      <a:gd name="connsiteY73" fmla="*/ 364629 h 1855788"/>
                      <a:gd name="connsiteX74" fmla="*/ 1808129 w 2781300"/>
                      <a:gd name="connsiteY74" fmla="*/ 359574 h 1855788"/>
                      <a:gd name="connsiteX75" fmla="*/ 1792112 w 2781300"/>
                      <a:gd name="connsiteY75" fmla="*/ 395862 h 1855788"/>
                      <a:gd name="connsiteX76" fmla="*/ 1908140 w 2781300"/>
                      <a:gd name="connsiteY76" fmla="*/ 388149 h 1855788"/>
                      <a:gd name="connsiteX77" fmla="*/ 1877411 w 2781300"/>
                      <a:gd name="connsiteY77" fmla="*/ 454261 h 1855788"/>
                      <a:gd name="connsiteX78" fmla="*/ 1882194 w 2781300"/>
                      <a:gd name="connsiteY78" fmla="*/ 456941 h 1855788"/>
                      <a:gd name="connsiteX79" fmla="*/ 1972435 w 2781300"/>
                      <a:gd name="connsiteY79" fmla="*/ 451649 h 1855788"/>
                      <a:gd name="connsiteX80" fmla="*/ 1949751 w 2781300"/>
                      <a:gd name="connsiteY80" fmla="*/ 494699 h 1855788"/>
                      <a:gd name="connsiteX81" fmla="*/ 2100242 w 2781300"/>
                      <a:gd name="connsiteY81" fmla="*/ 524674 h 1855788"/>
                      <a:gd name="connsiteX82" fmla="*/ 2080914 w 2781300"/>
                      <a:gd name="connsiteY82" fmla="*/ 567549 h 1855788"/>
                      <a:gd name="connsiteX83" fmla="*/ 2203928 w 2781300"/>
                      <a:gd name="connsiteY83" fmla="*/ 576262 h 1855788"/>
                      <a:gd name="connsiteX84" fmla="*/ 2180042 w 2781300"/>
                      <a:gd name="connsiteY84" fmla="*/ 622605 h 1855788"/>
                      <a:gd name="connsiteX85" fmla="*/ 2346339 w 2781300"/>
                      <a:gd name="connsiteY85" fmla="*/ 631032 h 1855788"/>
                      <a:gd name="connsiteX86" fmla="*/ 2319231 w 2781300"/>
                      <a:gd name="connsiteY86" fmla="*/ 696341 h 1855788"/>
                      <a:gd name="connsiteX87" fmla="*/ 2438404 w 2781300"/>
                      <a:gd name="connsiteY87" fmla="*/ 707232 h 1855788"/>
                      <a:gd name="connsiteX88" fmla="*/ 2416227 w 2781300"/>
                      <a:gd name="connsiteY88" fmla="*/ 746374 h 1855788"/>
                      <a:gd name="connsiteX89" fmla="*/ 2548297 w 2781300"/>
                      <a:gd name="connsiteY89" fmla="*/ 747713 h 1855788"/>
                      <a:gd name="connsiteX90" fmla="*/ 2513846 w 2781300"/>
                      <a:gd name="connsiteY90" fmla="*/ 796728 h 1855788"/>
                      <a:gd name="connsiteX91" fmla="*/ 2660245 w 2781300"/>
                      <a:gd name="connsiteY91" fmla="*/ 795338 h 1855788"/>
                      <a:gd name="connsiteX92" fmla="*/ 2629833 w 2781300"/>
                      <a:gd name="connsiteY92" fmla="*/ 852351 h 1855788"/>
                      <a:gd name="connsiteX93" fmla="*/ 2710659 w 2781300"/>
                      <a:gd name="connsiteY93" fmla="*/ 852487 h 1855788"/>
                      <a:gd name="connsiteX94" fmla="*/ 2692412 w 2781300"/>
                      <a:gd name="connsiteY94" fmla="*/ 881266 h 1855788"/>
                      <a:gd name="connsiteX95" fmla="*/ 2781300 w 2781300"/>
                      <a:gd name="connsiteY9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7314 w 2781300"/>
                      <a:gd name="connsiteY36" fmla="*/ 1784797 h 1855788"/>
                      <a:gd name="connsiteX37" fmla="*/ 1108885 w 2781300"/>
                      <a:gd name="connsiteY37" fmla="*/ 1822451 h 1855788"/>
                      <a:gd name="connsiteX38" fmla="*/ 1023105 w 2781300"/>
                      <a:gd name="connsiteY38" fmla="*/ 1817833 h 1855788"/>
                      <a:gd name="connsiteX39" fmla="*/ 1003642 w 2781300"/>
                      <a:gd name="connsiteY39" fmla="*/ 1814666 h 1855788"/>
                      <a:gd name="connsiteX40" fmla="*/ 997790 w 2781300"/>
                      <a:gd name="connsiteY40" fmla="*/ 1815797 h 1855788"/>
                      <a:gd name="connsiteX41" fmla="*/ 1008873 w 2781300"/>
                      <a:gd name="connsiteY41" fmla="*/ 1855788 h 1855788"/>
                      <a:gd name="connsiteX42" fmla="*/ 839790 w 2781300"/>
                      <a:gd name="connsiteY42" fmla="*/ 1836937 h 1855788"/>
                      <a:gd name="connsiteX43" fmla="*/ 821133 w 2781300"/>
                      <a:gd name="connsiteY43" fmla="*/ 1831631 h 1855788"/>
                      <a:gd name="connsiteX44" fmla="*/ 775540 w 2781300"/>
                      <a:gd name="connsiteY44" fmla="*/ 1828957 h 1855788"/>
                      <a:gd name="connsiteX45" fmla="*/ 0 w 2781300"/>
                      <a:gd name="connsiteY45" fmla="*/ 941388 h 1855788"/>
                      <a:gd name="connsiteX46" fmla="*/ 626400 w 2781300"/>
                      <a:gd name="connsiteY46" fmla="*/ 93223 h 1855788"/>
                      <a:gd name="connsiteX47" fmla="*/ 667074 w 2781300"/>
                      <a:gd name="connsiteY47" fmla="*/ 81034 h 1855788"/>
                      <a:gd name="connsiteX48" fmla="*/ 682305 w 2781300"/>
                      <a:gd name="connsiteY48" fmla="*/ 72919 h 1855788"/>
                      <a:gd name="connsiteX49" fmla="*/ 1008873 w 2781300"/>
                      <a:gd name="connsiteY49" fmla="*/ 0 h 1855788"/>
                      <a:gd name="connsiteX50" fmla="*/ 997186 w 2781300"/>
                      <a:gd name="connsiteY50" fmla="*/ 42173 h 1855788"/>
                      <a:gd name="connsiteX51" fmla="*/ 1023105 w 2781300"/>
                      <a:gd name="connsiteY51" fmla="*/ 37956 h 1855788"/>
                      <a:gd name="connsiteX52" fmla="*/ 1108885 w 2781300"/>
                      <a:gd name="connsiteY52" fmla="*/ 33337 h 1855788"/>
                      <a:gd name="connsiteX53" fmla="*/ 1097623 w 2781300"/>
                      <a:gd name="connsiteY53" fmla="*/ 72518 h 1855788"/>
                      <a:gd name="connsiteX54" fmla="*/ 1136568 w 2781300"/>
                      <a:gd name="connsiteY54" fmla="*/ 66383 h 1855788"/>
                      <a:gd name="connsiteX55" fmla="*/ 1222348 w 2781300"/>
                      <a:gd name="connsiteY55" fmla="*/ 61912 h 1855788"/>
                      <a:gd name="connsiteX56" fmla="*/ 1206030 w 2781300"/>
                      <a:gd name="connsiteY56" fmla="*/ 116866 h 1855788"/>
                      <a:gd name="connsiteX57" fmla="*/ 1232453 w 2781300"/>
                      <a:gd name="connsiteY57" fmla="*/ 127349 h 1855788"/>
                      <a:gd name="connsiteX58" fmla="*/ 1260393 w 2781300"/>
                      <a:gd name="connsiteY58" fmla="*/ 123238 h 1855788"/>
                      <a:gd name="connsiteX59" fmla="*/ 1346173 w 2781300"/>
                      <a:gd name="connsiteY59" fmla="*/ 119062 h 1855788"/>
                      <a:gd name="connsiteX60" fmla="*/ 1332246 w 2781300"/>
                      <a:gd name="connsiteY60" fmla="*/ 162868 h 1855788"/>
                      <a:gd name="connsiteX61" fmla="*/ 1344564 w 2781300"/>
                      <a:gd name="connsiteY61" fmla="*/ 161141 h 1855788"/>
                      <a:gd name="connsiteX62" fmla="*/ 1430344 w 2781300"/>
                      <a:gd name="connsiteY62" fmla="*/ 157162 h 1855788"/>
                      <a:gd name="connsiteX63" fmla="*/ 1413731 w 2781300"/>
                      <a:gd name="connsiteY63" fmla="*/ 206956 h 1855788"/>
                      <a:gd name="connsiteX64" fmla="*/ 1421485 w 2781300"/>
                      <a:gd name="connsiteY64" fmla="*/ 210624 h 1855788"/>
                      <a:gd name="connsiteX65" fmla="*/ 1473151 w 2781300"/>
                      <a:gd name="connsiteY65" fmla="*/ 203783 h 1855788"/>
                      <a:gd name="connsiteX66" fmla="*/ 1558931 w 2781300"/>
                      <a:gd name="connsiteY66" fmla="*/ 200025 h 1855788"/>
                      <a:gd name="connsiteX67" fmla="*/ 1535305 w 2781300"/>
                      <a:gd name="connsiteY67" fmla="*/ 266902 h 1855788"/>
                      <a:gd name="connsiteX68" fmla="*/ 1540646 w 2781300"/>
                      <a:gd name="connsiteY68" fmla="*/ 269743 h 1855788"/>
                      <a:gd name="connsiteX69" fmla="*/ 1620474 w 2781300"/>
                      <a:gd name="connsiteY69" fmla="*/ 263128 h 1855788"/>
                      <a:gd name="connsiteX70" fmla="*/ 1605204 w 2781300"/>
                      <a:gd name="connsiteY70" fmla="*/ 304079 h 1855788"/>
                      <a:gd name="connsiteX71" fmla="*/ 1757367 w 2781300"/>
                      <a:gd name="connsiteY71" fmla="*/ 311945 h 1855788"/>
                      <a:gd name="connsiteX72" fmla="*/ 1735914 w 2781300"/>
                      <a:gd name="connsiteY72" fmla="*/ 364629 h 1855788"/>
                      <a:gd name="connsiteX73" fmla="*/ 1808129 w 2781300"/>
                      <a:gd name="connsiteY73" fmla="*/ 359574 h 1855788"/>
                      <a:gd name="connsiteX74" fmla="*/ 1792112 w 2781300"/>
                      <a:gd name="connsiteY74" fmla="*/ 395862 h 1855788"/>
                      <a:gd name="connsiteX75" fmla="*/ 1908140 w 2781300"/>
                      <a:gd name="connsiteY75" fmla="*/ 388149 h 1855788"/>
                      <a:gd name="connsiteX76" fmla="*/ 1877411 w 2781300"/>
                      <a:gd name="connsiteY76" fmla="*/ 454261 h 1855788"/>
                      <a:gd name="connsiteX77" fmla="*/ 1882194 w 2781300"/>
                      <a:gd name="connsiteY77" fmla="*/ 456941 h 1855788"/>
                      <a:gd name="connsiteX78" fmla="*/ 1972435 w 2781300"/>
                      <a:gd name="connsiteY78" fmla="*/ 451649 h 1855788"/>
                      <a:gd name="connsiteX79" fmla="*/ 1949751 w 2781300"/>
                      <a:gd name="connsiteY79" fmla="*/ 494699 h 1855788"/>
                      <a:gd name="connsiteX80" fmla="*/ 2100242 w 2781300"/>
                      <a:gd name="connsiteY80" fmla="*/ 524674 h 1855788"/>
                      <a:gd name="connsiteX81" fmla="*/ 2080914 w 2781300"/>
                      <a:gd name="connsiteY81" fmla="*/ 567549 h 1855788"/>
                      <a:gd name="connsiteX82" fmla="*/ 2203928 w 2781300"/>
                      <a:gd name="connsiteY82" fmla="*/ 576262 h 1855788"/>
                      <a:gd name="connsiteX83" fmla="*/ 2180042 w 2781300"/>
                      <a:gd name="connsiteY83" fmla="*/ 622605 h 1855788"/>
                      <a:gd name="connsiteX84" fmla="*/ 2346339 w 2781300"/>
                      <a:gd name="connsiteY84" fmla="*/ 631032 h 1855788"/>
                      <a:gd name="connsiteX85" fmla="*/ 2319231 w 2781300"/>
                      <a:gd name="connsiteY85" fmla="*/ 696341 h 1855788"/>
                      <a:gd name="connsiteX86" fmla="*/ 2438404 w 2781300"/>
                      <a:gd name="connsiteY86" fmla="*/ 707232 h 1855788"/>
                      <a:gd name="connsiteX87" fmla="*/ 2416227 w 2781300"/>
                      <a:gd name="connsiteY87" fmla="*/ 746374 h 1855788"/>
                      <a:gd name="connsiteX88" fmla="*/ 2548297 w 2781300"/>
                      <a:gd name="connsiteY88" fmla="*/ 747713 h 1855788"/>
                      <a:gd name="connsiteX89" fmla="*/ 2513846 w 2781300"/>
                      <a:gd name="connsiteY89" fmla="*/ 796728 h 1855788"/>
                      <a:gd name="connsiteX90" fmla="*/ 2660245 w 2781300"/>
                      <a:gd name="connsiteY90" fmla="*/ 795338 h 1855788"/>
                      <a:gd name="connsiteX91" fmla="*/ 2629833 w 2781300"/>
                      <a:gd name="connsiteY91" fmla="*/ 852351 h 1855788"/>
                      <a:gd name="connsiteX92" fmla="*/ 2710659 w 2781300"/>
                      <a:gd name="connsiteY92" fmla="*/ 852487 h 1855788"/>
                      <a:gd name="connsiteX93" fmla="*/ 2692412 w 2781300"/>
                      <a:gd name="connsiteY93" fmla="*/ 881266 h 1855788"/>
                      <a:gd name="connsiteX94" fmla="*/ 2781300 w 2781300"/>
                      <a:gd name="connsiteY9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23105 w 2781300"/>
                      <a:gd name="connsiteY37" fmla="*/ 1817833 h 1855788"/>
                      <a:gd name="connsiteX38" fmla="*/ 1003642 w 2781300"/>
                      <a:gd name="connsiteY38" fmla="*/ 1814666 h 1855788"/>
                      <a:gd name="connsiteX39" fmla="*/ 997790 w 2781300"/>
                      <a:gd name="connsiteY39" fmla="*/ 1815797 h 1855788"/>
                      <a:gd name="connsiteX40" fmla="*/ 1008873 w 2781300"/>
                      <a:gd name="connsiteY40" fmla="*/ 1855788 h 1855788"/>
                      <a:gd name="connsiteX41" fmla="*/ 839790 w 2781300"/>
                      <a:gd name="connsiteY41" fmla="*/ 1836937 h 1855788"/>
                      <a:gd name="connsiteX42" fmla="*/ 821133 w 2781300"/>
                      <a:gd name="connsiteY42" fmla="*/ 1831631 h 1855788"/>
                      <a:gd name="connsiteX43" fmla="*/ 775540 w 2781300"/>
                      <a:gd name="connsiteY43" fmla="*/ 1828957 h 1855788"/>
                      <a:gd name="connsiteX44" fmla="*/ 0 w 2781300"/>
                      <a:gd name="connsiteY44" fmla="*/ 941388 h 1855788"/>
                      <a:gd name="connsiteX45" fmla="*/ 626400 w 2781300"/>
                      <a:gd name="connsiteY45" fmla="*/ 93223 h 1855788"/>
                      <a:gd name="connsiteX46" fmla="*/ 667074 w 2781300"/>
                      <a:gd name="connsiteY46" fmla="*/ 81034 h 1855788"/>
                      <a:gd name="connsiteX47" fmla="*/ 682305 w 2781300"/>
                      <a:gd name="connsiteY47" fmla="*/ 72919 h 1855788"/>
                      <a:gd name="connsiteX48" fmla="*/ 1008873 w 2781300"/>
                      <a:gd name="connsiteY48" fmla="*/ 0 h 1855788"/>
                      <a:gd name="connsiteX49" fmla="*/ 997186 w 2781300"/>
                      <a:gd name="connsiteY49" fmla="*/ 42173 h 1855788"/>
                      <a:gd name="connsiteX50" fmla="*/ 1023105 w 2781300"/>
                      <a:gd name="connsiteY50" fmla="*/ 37956 h 1855788"/>
                      <a:gd name="connsiteX51" fmla="*/ 1108885 w 2781300"/>
                      <a:gd name="connsiteY51" fmla="*/ 33337 h 1855788"/>
                      <a:gd name="connsiteX52" fmla="*/ 1097623 w 2781300"/>
                      <a:gd name="connsiteY52" fmla="*/ 72518 h 1855788"/>
                      <a:gd name="connsiteX53" fmla="*/ 1136568 w 2781300"/>
                      <a:gd name="connsiteY53" fmla="*/ 66383 h 1855788"/>
                      <a:gd name="connsiteX54" fmla="*/ 1222348 w 2781300"/>
                      <a:gd name="connsiteY54" fmla="*/ 61912 h 1855788"/>
                      <a:gd name="connsiteX55" fmla="*/ 1206030 w 2781300"/>
                      <a:gd name="connsiteY55" fmla="*/ 116866 h 1855788"/>
                      <a:gd name="connsiteX56" fmla="*/ 1232453 w 2781300"/>
                      <a:gd name="connsiteY56" fmla="*/ 127349 h 1855788"/>
                      <a:gd name="connsiteX57" fmla="*/ 1260393 w 2781300"/>
                      <a:gd name="connsiteY57" fmla="*/ 123238 h 1855788"/>
                      <a:gd name="connsiteX58" fmla="*/ 1346173 w 2781300"/>
                      <a:gd name="connsiteY58" fmla="*/ 119062 h 1855788"/>
                      <a:gd name="connsiteX59" fmla="*/ 1332246 w 2781300"/>
                      <a:gd name="connsiteY59" fmla="*/ 162868 h 1855788"/>
                      <a:gd name="connsiteX60" fmla="*/ 1344564 w 2781300"/>
                      <a:gd name="connsiteY60" fmla="*/ 161141 h 1855788"/>
                      <a:gd name="connsiteX61" fmla="*/ 1430344 w 2781300"/>
                      <a:gd name="connsiteY61" fmla="*/ 157162 h 1855788"/>
                      <a:gd name="connsiteX62" fmla="*/ 1413731 w 2781300"/>
                      <a:gd name="connsiteY62" fmla="*/ 206956 h 1855788"/>
                      <a:gd name="connsiteX63" fmla="*/ 1421485 w 2781300"/>
                      <a:gd name="connsiteY63" fmla="*/ 210624 h 1855788"/>
                      <a:gd name="connsiteX64" fmla="*/ 1473151 w 2781300"/>
                      <a:gd name="connsiteY64" fmla="*/ 203783 h 1855788"/>
                      <a:gd name="connsiteX65" fmla="*/ 1558931 w 2781300"/>
                      <a:gd name="connsiteY65" fmla="*/ 200025 h 1855788"/>
                      <a:gd name="connsiteX66" fmla="*/ 1535305 w 2781300"/>
                      <a:gd name="connsiteY66" fmla="*/ 266902 h 1855788"/>
                      <a:gd name="connsiteX67" fmla="*/ 1540646 w 2781300"/>
                      <a:gd name="connsiteY67" fmla="*/ 269743 h 1855788"/>
                      <a:gd name="connsiteX68" fmla="*/ 1620474 w 2781300"/>
                      <a:gd name="connsiteY68" fmla="*/ 263128 h 1855788"/>
                      <a:gd name="connsiteX69" fmla="*/ 1605204 w 2781300"/>
                      <a:gd name="connsiteY69" fmla="*/ 304079 h 1855788"/>
                      <a:gd name="connsiteX70" fmla="*/ 1757367 w 2781300"/>
                      <a:gd name="connsiteY70" fmla="*/ 311945 h 1855788"/>
                      <a:gd name="connsiteX71" fmla="*/ 1735914 w 2781300"/>
                      <a:gd name="connsiteY71" fmla="*/ 364629 h 1855788"/>
                      <a:gd name="connsiteX72" fmla="*/ 1808129 w 2781300"/>
                      <a:gd name="connsiteY72" fmla="*/ 359574 h 1855788"/>
                      <a:gd name="connsiteX73" fmla="*/ 1792112 w 2781300"/>
                      <a:gd name="connsiteY73" fmla="*/ 395862 h 1855788"/>
                      <a:gd name="connsiteX74" fmla="*/ 1908140 w 2781300"/>
                      <a:gd name="connsiteY74" fmla="*/ 388149 h 1855788"/>
                      <a:gd name="connsiteX75" fmla="*/ 1877411 w 2781300"/>
                      <a:gd name="connsiteY75" fmla="*/ 454261 h 1855788"/>
                      <a:gd name="connsiteX76" fmla="*/ 1882194 w 2781300"/>
                      <a:gd name="connsiteY76" fmla="*/ 456941 h 1855788"/>
                      <a:gd name="connsiteX77" fmla="*/ 1972435 w 2781300"/>
                      <a:gd name="connsiteY77" fmla="*/ 451649 h 1855788"/>
                      <a:gd name="connsiteX78" fmla="*/ 1949751 w 2781300"/>
                      <a:gd name="connsiteY78" fmla="*/ 494699 h 1855788"/>
                      <a:gd name="connsiteX79" fmla="*/ 2100242 w 2781300"/>
                      <a:gd name="connsiteY79" fmla="*/ 524674 h 1855788"/>
                      <a:gd name="connsiteX80" fmla="*/ 2080914 w 2781300"/>
                      <a:gd name="connsiteY80" fmla="*/ 567549 h 1855788"/>
                      <a:gd name="connsiteX81" fmla="*/ 2203928 w 2781300"/>
                      <a:gd name="connsiteY81" fmla="*/ 576262 h 1855788"/>
                      <a:gd name="connsiteX82" fmla="*/ 2180042 w 2781300"/>
                      <a:gd name="connsiteY82" fmla="*/ 622605 h 1855788"/>
                      <a:gd name="connsiteX83" fmla="*/ 2346339 w 2781300"/>
                      <a:gd name="connsiteY83" fmla="*/ 631032 h 1855788"/>
                      <a:gd name="connsiteX84" fmla="*/ 2319231 w 2781300"/>
                      <a:gd name="connsiteY84" fmla="*/ 696341 h 1855788"/>
                      <a:gd name="connsiteX85" fmla="*/ 2438404 w 2781300"/>
                      <a:gd name="connsiteY85" fmla="*/ 707232 h 1855788"/>
                      <a:gd name="connsiteX86" fmla="*/ 2416227 w 2781300"/>
                      <a:gd name="connsiteY86" fmla="*/ 746374 h 1855788"/>
                      <a:gd name="connsiteX87" fmla="*/ 2548297 w 2781300"/>
                      <a:gd name="connsiteY87" fmla="*/ 747713 h 1855788"/>
                      <a:gd name="connsiteX88" fmla="*/ 2513846 w 2781300"/>
                      <a:gd name="connsiteY88" fmla="*/ 796728 h 1855788"/>
                      <a:gd name="connsiteX89" fmla="*/ 2660245 w 2781300"/>
                      <a:gd name="connsiteY89" fmla="*/ 795338 h 1855788"/>
                      <a:gd name="connsiteX90" fmla="*/ 2629833 w 2781300"/>
                      <a:gd name="connsiteY90" fmla="*/ 852351 h 1855788"/>
                      <a:gd name="connsiteX91" fmla="*/ 2710659 w 2781300"/>
                      <a:gd name="connsiteY91" fmla="*/ 852487 h 1855788"/>
                      <a:gd name="connsiteX92" fmla="*/ 2692412 w 2781300"/>
                      <a:gd name="connsiteY92" fmla="*/ 881266 h 1855788"/>
                      <a:gd name="connsiteX93" fmla="*/ 2781300 w 2781300"/>
                      <a:gd name="connsiteY9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108885 w 2781300"/>
                      <a:gd name="connsiteY36" fmla="*/ 1822451 h 1855788"/>
                      <a:gd name="connsiteX37" fmla="*/ 1003642 w 2781300"/>
                      <a:gd name="connsiteY37" fmla="*/ 1814666 h 1855788"/>
                      <a:gd name="connsiteX38" fmla="*/ 997790 w 2781300"/>
                      <a:gd name="connsiteY38" fmla="*/ 1815797 h 1855788"/>
                      <a:gd name="connsiteX39" fmla="*/ 1008873 w 2781300"/>
                      <a:gd name="connsiteY39" fmla="*/ 1855788 h 1855788"/>
                      <a:gd name="connsiteX40" fmla="*/ 839790 w 2781300"/>
                      <a:gd name="connsiteY40" fmla="*/ 1836937 h 1855788"/>
                      <a:gd name="connsiteX41" fmla="*/ 821133 w 2781300"/>
                      <a:gd name="connsiteY41" fmla="*/ 1831631 h 1855788"/>
                      <a:gd name="connsiteX42" fmla="*/ 775540 w 2781300"/>
                      <a:gd name="connsiteY42" fmla="*/ 1828957 h 1855788"/>
                      <a:gd name="connsiteX43" fmla="*/ 0 w 2781300"/>
                      <a:gd name="connsiteY43" fmla="*/ 941388 h 1855788"/>
                      <a:gd name="connsiteX44" fmla="*/ 626400 w 2781300"/>
                      <a:gd name="connsiteY44" fmla="*/ 93223 h 1855788"/>
                      <a:gd name="connsiteX45" fmla="*/ 667074 w 2781300"/>
                      <a:gd name="connsiteY45" fmla="*/ 81034 h 1855788"/>
                      <a:gd name="connsiteX46" fmla="*/ 682305 w 2781300"/>
                      <a:gd name="connsiteY46" fmla="*/ 72919 h 1855788"/>
                      <a:gd name="connsiteX47" fmla="*/ 1008873 w 2781300"/>
                      <a:gd name="connsiteY47" fmla="*/ 0 h 1855788"/>
                      <a:gd name="connsiteX48" fmla="*/ 997186 w 2781300"/>
                      <a:gd name="connsiteY48" fmla="*/ 42173 h 1855788"/>
                      <a:gd name="connsiteX49" fmla="*/ 1023105 w 2781300"/>
                      <a:gd name="connsiteY49" fmla="*/ 37956 h 1855788"/>
                      <a:gd name="connsiteX50" fmla="*/ 1108885 w 2781300"/>
                      <a:gd name="connsiteY50" fmla="*/ 33337 h 1855788"/>
                      <a:gd name="connsiteX51" fmla="*/ 1097623 w 2781300"/>
                      <a:gd name="connsiteY51" fmla="*/ 72518 h 1855788"/>
                      <a:gd name="connsiteX52" fmla="*/ 1136568 w 2781300"/>
                      <a:gd name="connsiteY52" fmla="*/ 66383 h 1855788"/>
                      <a:gd name="connsiteX53" fmla="*/ 1222348 w 2781300"/>
                      <a:gd name="connsiteY53" fmla="*/ 61912 h 1855788"/>
                      <a:gd name="connsiteX54" fmla="*/ 1206030 w 2781300"/>
                      <a:gd name="connsiteY54" fmla="*/ 116866 h 1855788"/>
                      <a:gd name="connsiteX55" fmla="*/ 1232453 w 2781300"/>
                      <a:gd name="connsiteY55" fmla="*/ 127349 h 1855788"/>
                      <a:gd name="connsiteX56" fmla="*/ 1260393 w 2781300"/>
                      <a:gd name="connsiteY56" fmla="*/ 123238 h 1855788"/>
                      <a:gd name="connsiteX57" fmla="*/ 1346173 w 2781300"/>
                      <a:gd name="connsiteY57" fmla="*/ 119062 h 1855788"/>
                      <a:gd name="connsiteX58" fmla="*/ 1332246 w 2781300"/>
                      <a:gd name="connsiteY58" fmla="*/ 162868 h 1855788"/>
                      <a:gd name="connsiteX59" fmla="*/ 1344564 w 2781300"/>
                      <a:gd name="connsiteY59" fmla="*/ 161141 h 1855788"/>
                      <a:gd name="connsiteX60" fmla="*/ 1430344 w 2781300"/>
                      <a:gd name="connsiteY60" fmla="*/ 157162 h 1855788"/>
                      <a:gd name="connsiteX61" fmla="*/ 1413731 w 2781300"/>
                      <a:gd name="connsiteY61" fmla="*/ 206956 h 1855788"/>
                      <a:gd name="connsiteX62" fmla="*/ 1421485 w 2781300"/>
                      <a:gd name="connsiteY62" fmla="*/ 210624 h 1855788"/>
                      <a:gd name="connsiteX63" fmla="*/ 1473151 w 2781300"/>
                      <a:gd name="connsiteY63" fmla="*/ 203783 h 1855788"/>
                      <a:gd name="connsiteX64" fmla="*/ 1558931 w 2781300"/>
                      <a:gd name="connsiteY64" fmla="*/ 200025 h 1855788"/>
                      <a:gd name="connsiteX65" fmla="*/ 1535305 w 2781300"/>
                      <a:gd name="connsiteY65" fmla="*/ 266902 h 1855788"/>
                      <a:gd name="connsiteX66" fmla="*/ 1540646 w 2781300"/>
                      <a:gd name="connsiteY66" fmla="*/ 269743 h 1855788"/>
                      <a:gd name="connsiteX67" fmla="*/ 1620474 w 2781300"/>
                      <a:gd name="connsiteY67" fmla="*/ 263128 h 1855788"/>
                      <a:gd name="connsiteX68" fmla="*/ 1605204 w 2781300"/>
                      <a:gd name="connsiteY68" fmla="*/ 304079 h 1855788"/>
                      <a:gd name="connsiteX69" fmla="*/ 1757367 w 2781300"/>
                      <a:gd name="connsiteY69" fmla="*/ 311945 h 1855788"/>
                      <a:gd name="connsiteX70" fmla="*/ 1735914 w 2781300"/>
                      <a:gd name="connsiteY70" fmla="*/ 364629 h 1855788"/>
                      <a:gd name="connsiteX71" fmla="*/ 1808129 w 2781300"/>
                      <a:gd name="connsiteY71" fmla="*/ 359574 h 1855788"/>
                      <a:gd name="connsiteX72" fmla="*/ 1792112 w 2781300"/>
                      <a:gd name="connsiteY72" fmla="*/ 395862 h 1855788"/>
                      <a:gd name="connsiteX73" fmla="*/ 1908140 w 2781300"/>
                      <a:gd name="connsiteY73" fmla="*/ 388149 h 1855788"/>
                      <a:gd name="connsiteX74" fmla="*/ 1877411 w 2781300"/>
                      <a:gd name="connsiteY74" fmla="*/ 454261 h 1855788"/>
                      <a:gd name="connsiteX75" fmla="*/ 1882194 w 2781300"/>
                      <a:gd name="connsiteY75" fmla="*/ 456941 h 1855788"/>
                      <a:gd name="connsiteX76" fmla="*/ 1972435 w 2781300"/>
                      <a:gd name="connsiteY76" fmla="*/ 451649 h 1855788"/>
                      <a:gd name="connsiteX77" fmla="*/ 1949751 w 2781300"/>
                      <a:gd name="connsiteY77" fmla="*/ 494699 h 1855788"/>
                      <a:gd name="connsiteX78" fmla="*/ 2100242 w 2781300"/>
                      <a:gd name="connsiteY78" fmla="*/ 524674 h 1855788"/>
                      <a:gd name="connsiteX79" fmla="*/ 2080914 w 2781300"/>
                      <a:gd name="connsiteY79" fmla="*/ 567549 h 1855788"/>
                      <a:gd name="connsiteX80" fmla="*/ 2203928 w 2781300"/>
                      <a:gd name="connsiteY80" fmla="*/ 576262 h 1855788"/>
                      <a:gd name="connsiteX81" fmla="*/ 2180042 w 2781300"/>
                      <a:gd name="connsiteY81" fmla="*/ 622605 h 1855788"/>
                      <a:gd name="connsiteX82" fmla="*/ 2346339 w 2781300"/>
                      <a:gd name="connsiteY82" fmla="*/ 631032 h 1855788"/>
                      <a:gd name="connsiteX83" fmla="*/ 2319231 w 2781300"/>
                      <a:gd name="connsiteY83" fmla="*/ 696341 h 1855788"/>
                      <a:gd name="connsiteX84" fmla="*/ 2438404 w 2781300"/>
                      <a:gd name="connsiteY84" fmla="*/ 707232 h 1855788"/>
                      <a:gd name="connsiteX85" fmla="*/ 2416227 w 2781300"/>
                      <a:gd name="connsiteY85" fmla="*/ 746374 h 1855788"/>
                      <a:gd name="connsiteX86" fmla="*/ 2548297 w 2781300"/>
                      <a:gd name="connsiteY86" fmla="*/ 747713 h 1855788"/>
                      <a:gd name="connsiteX87" fmla="*/ 2513846 w 2781300"/>
                      <a:gd name="connsiteY87" fmla="*/ 796728 h 1855788"/>
                      <a:gd name="connsiteX88" fmla="*/ 2660245 w 2781300"/>
                      <a:gd name="connsiteY88" fmla="*/ 795338 h 1855788"/>
                      <a:gd name="connsiteX89" fmla="*/ 2629833 w 2781300"/>
                      <a:gd name="connsiteY89" fmla="*/ 852351 h 1855788"/>
                      <a:gd name="connsiteX90" fmla="*/ 2710659 w 2781300"/>
                      <a:gd name="connsiteY90" fmla="*/ 852487 h 1855788"/>
                      <a:gd name="connsiteX91" fmla="*/ 2692412 w 2781300"/>
                      <a:gd name="connsiteY91" fmla="*/ 881266 h 1855788"/>
                      <a:gd name="connsiteX92" fmla="*/ 2781300 w 2781300"/>
                      <a:gd name="connsiteY9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136568 w 2781300"/>
                      <a:gd name="connsiteY51" fmla="*/ 66383 h 1855788"/>
                      <a:gd name="connsiteX52" fmla="*/ 1222348 w 2781300"/>
                      <a:gd name="connsiteY52" fmla="*/ 61912 h 1855788"/>
                      <a:gd name="connsiteX53" fmla="*/ 1206030 w 2781300"/>
                      <a:gd name="connsiteY53" fmla="*/ 116866 h 1855788"/>
                      <a:gd name="connsiteX54" fmla="*/ 1232453 w 2781300"/>
                      <a:gd name="connsiteY54" fmla="*/ 127349 h 1855788"/>
                      <a:gd name="connsiteX55" fmla="*/ 1260393 w 2781300"/>
                      <a:gd name="connsiteY55" fmla="*/ 123238 h 1855788"/>
                      <a:gd name="connsiteX56" fmla="*/ 1346173 w 2781300"/>
                      <a:gd name="connsiteY56" fmla="*/ 119062 h 1855788"/>
                      <a:gd name="connsiteX57" fmla="*/ 1332246 w 2781300"/>
                      <a:gd name="connsiteY57" fmla="*/ 162868 h 1855788"/>
                      <a:gd name="connsiteX58" fmla="*/ 1344564 w 2781300"/>
                      <a:gd name="connsiteY58" fmla="*/ 161141 h 1855788"/>
                      <a:gd name="connsiteX59" fmla="*/ 1430344 w 2781300"/>
                      <a:gd name="connsiteY59" fmla="*/ 157162 h 1855788"/>
                      <a:gd name="connsiteX60" fmla="*/ 1413731 w 2781300"/>
                      <a:gd name="connsiteY60" fmla="*/ 206956 h 1855788"/>
                      <a:gd name="connsiteX61" fmla="*/ 1421485 w 2781300"/>
                      <a:gd name="connsiteY61" fmla="*/ 210624 h 1855788"/>
                      <a:gd name="connsiteX62" fmla="*/ 1473151 w 2781300"/>
                      <a:gd name="connsiteY62" fmla="*/ 203783 h 1855788"/>
                      <a:gd name="connsiteX63" fmla="*/ 1558931 w 2781300"/>
                      <a:gd name="connsiteY63" fmla="*/ 200025 h 1855788"/>
                      <a:gd name="connsiteX64" fmla="*/ 1535305 w 2781300"/>
                      <a:gd name="connsiteY64" fmla="*/ 266902 h 1855788"/>
                      <a:gd name="connsiteX65" fmla="*/ 1540646 w 2781300"/>
                      <a:gd name="connsiteY65" fmla="*/ 269743 h 1855788"/>
                      <a:gd name="connsiteX66" fmla="*/ 1620474 w 2781300"/>
                      <a:gd name="connsiteY66" fmla="*/ 263128 h 1855788"/>
                      <a:gd name="connsiteX67" fmla="*/ 1605204 w 2781300"/>
                      <a:gd name="connsiteY67" fmla="*/ 304079 h 1855788"/>
                      <a:gd name="connsiteX68" fmla="*/ 1757367 w 2781300"/>
                      <a:gd name="connsiteY68" fmla="*/ 311945 h 1855788"/>
                      <a:gd name="connsiteX69" fmla="*/ 1735914 w 2781300"/>
                      <a:gd name="connsiteY69" fmla="*/ 364629 h 1855788"/>
                      <a:gd name="connsiteX70" fmla="*/ 1808129 w 2781300"/>
                      <a:gd name="connsiteY70" fmla="*/ 359574 h 1855788"/>
                      <a:gd name="connsiteX71" fmla="*/ 1792112 w 2781300"/>
                      <a:gd name="connsiteY71" fmla="*/ 395862 h 1855788"/>
                      <a:gd name="connsiteX72" fmla="*/ 1908140 w 2781300"/>
                      <a:gd name="connsiteY72" fmla="*/ 388149 h 1855788"/>
                      <a:gd name="connsiteX73" fmla="*/ 1877411 w 2781300"/>
                      <a:gd name="connsiteY73" fmla="*/ 454261 h 1855788"/>
                      <a:gd name="connsiteX74" fmla="*/ 1882194 w 2781300"/>
                      <a:gd name="connsiteY74" fmla="*/ 456941 h 1855788"/>
                      <a:gd name="connsiteX75" fmla="*/ 1972435 w 2781300"/>
                      <a:gd name="connsiteY75" fmla="*/ 451649 h 1855788"/>
                      <a:gd name="connsiteX76" fmla="*/ 1949751 w 2781300"/>
                      <a:gd name="connsiteY76" fmla="*/ 494699 h 1855788"/>
                      <a:gd name="connsiteX77" fmla="*/ 2100242 w 2781300"/>
                      <a:gd name="connsiteY77" fmla="*/ 524674 h 1855788"/>
                      <a:gd name="connsiteX78" fmla="*/ 2080914 w 2781300"/>
                      <a:gd name="connsiteY78" fmla="*/ 567549 h 1855788"/>
                      <a:gd name="connsiteX79" fmla="*/ 2203928 w 2781300"/>
                      <a:gd name="connsiteY79" fmla="*/ 576262 h 1855788"/>
                      <a:gd name="connsiteX80" fmla="*/ 2180042 w 2781300"/>
                      <a:gd name="connsiteY80" fmla="*/ 622605 h 1855788"/>
                      <a:gd name="connsiteX81" fmla="*/ 2346339 w 2781300"/>
                      <a:gd name="connsiteY81" fmla="*/ 631032 h 1855788"/>
                      <a:gd name="connsiteX82" fmla="*/ 2319231 w 2781300"/>
                      <a:gd name="connsiteY82" fmla="*/ 696341 h 1855788"/>
                      <a:gd name="connsiteX83" fmla="*/ 2438404 w 2781300"/>
                      <a:gd name="connsiteY83" fmla="*/ 707232 h 1855788"/>
                      <a:gd name="connsiteX84" fmla="*/ 2416227 w 2781300"/>
                      <a:gd name="connsiteY84" fmla="*/ 746374 h 1855788"/>
                      <a:gd name="connsiteX85" fmla="*/ 2548297 w 2781300"/>
                      <a:gd name="connsiteY85" fmla="*/ 747713 h 1855788"/>
                      <a:gd name="connsiteX86" fmla="*/ 2513846 w 2781300"/>
                      <a:gd name="connsiteY86" fmla="*/ 796728 h 1855788"/>
                      <a:gd name="connsiteX87" fmla="*/ 2660245 w 2781300"/>
                      <a:gd name="connsiteY87" fmla="*/ 795338 h 1855788"/>
                      <a:gd name="connsiteX88" fmla="*/ 2629833 w 2781300"/>
                      <a:gd name="connsiteY88" fmla="*/ 852351 h 1855788"/>
                      <a:gd name="connsiteX89" fmla="*/ 2710659 w 2781300"/>
                      <a:gd name="connsiteY89" fmla="*/ 852487 h 1855788"/>
                      <a:gd name="connsiteX90" fmla="*/ 2692412 w 2781300"/>
                      <a:gd name="connsiteY90" fmla="*/ 881266 h 1855788"/>
                      <a:gd name="connsiteX91" fmla="*/ 2781300 w 2781300"/>
                      <a:gd name="connsiteY9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023105 w 2781300"/>
                      <a:gd name="connsiteY48" fmla="*/ 37956 h 1855788"/>
                      <a:gd name="connsiteX49" fmla="*/ 1108885 w 2781300"/>
                      <a:gd name="connsiteY49" fmla="*/ 33337 h 1855788"/>
                      <a:gd name="connsiteX50" fmla="*/ 1097623 w 2781300"/>
                      <a:gd name="connsiteY50" fmla="*/ 72518 h 1855788"/>
                      <a:gd name="connsiteX51" fmla="*/ 1222348 w 2781300"/>
                      <a:gd name="connsiteY51" fmla="*/ 61912 h 1855788"/>
                      <a:gd name="connsiteX52" fmla="*/ 1206030 w 2781300"/>
                      <a:gd name="connsiteY52" fmla="*/ 116866 h 1855788"/>
                      <a:gd name="connsiteX53" fmla="*/ 1232453 w 2781300"/>
                      <a:gd name="connsiteY53" fmla="*/ 127349 h 1855788"/>
                      <a:gd name="connsiteX54" fmla="*/ 1260393 w 2781300"/>
                      <a:gd name="connsiteY54" fmla="*/ 123238 h 1855788"/>
                      <a:gd name="connsiteX55" fmla="*/ 1346173 w 2781300"/>
                      <a:gd name="connsiteY55" fmla="*/ 119062 h 1855788"/>
                      <a:gd name="connsiteX56" fmla="*/ 1332246 w 2781300"/>
                      <a:gd name="connsiteY56" fmla="*/ 162868 h 1855788"/>
                      <a:gd name="connsiteX57" fmla="*/ 1344564 w 2781300"/>
                      <a:gd name="connsiteY57" fmla="*/ 161141 h 1855788"/>
                      <a:gd name="connsiteX58" fmla="*/ 1430344 w 2781300"/>
                      <a:gd name="connsiteY58" fmla="*/ 157162 h 1855788"/>
                      <a:gd name="connsiteX59" fmla="*/ 1413731 w 2781300"/>
                      <a:gd name="connsiteY59" fmla="*/ 206956 h 1855788"/>
                      <a:gd name="connsiteX60" fmla="*/ 1421485 w 2781300"/>
                      <a:gd name="connsiteY60" fmla="*/ 210624 h 1855788"/>
                      <a:gd name="connsiteX61" fmla="*/ 1473151 w 2781300"/>
                      <a:gd name="connsiteY61" fmla="*/ 203783 h 1855788"/>
                      <a:gd name="connsiteX62" fmla="*/ 1558931 w 2781300"/>
                      <a:gd name="connsiteY62" fmla="*/ 200025 h 1855788"/>
                      <a:gd name="connsiteX63" fmla="*/ 1535305 w 2781300"/>
                      <a:gd name="connsiteY63" fmla="*/ 266902 h 1855788"/>
                      <a:gd name="connsiteX64" fmla="*/ 1540646 w 2781300"/>
                      <a:gd name="connsiteY64" fmla="*/ 269743 h 1855788"/>
                      <a:gd name="connsiteX65" fmla="*/ 1620474 w 2781300"/>
                      <a:gd name="connsiteY65" fmla="*/ 263128 h 1855788"/>
                      <a:gd name="connsiteX66" fmla="*/ 1605204 w 2781300"/>
                      <a:gd name="connsiteY66" fmla="*/ 304079 h 1855788"/>
                      <a:gd name="connsiteX67" fmla="*/ 1757367 w 2781300"/>
                      <a:gd name="connsiteY67" fmla="*/ 311945 h 1855788"/>
                      <a:gd name="connsiteX68" fmla="*/ 1735914 w 2781300"/>
                      <a:gd name="connsiteY68" fmla="*/ 364629 h 1855788"/>
                      <a:gd name="connsiteX69" fmla="*/ 1808129 w 2781300"/>
                      <a:gd name="connsiteY69" fmla="*/ 359574 h 1855788"/>
                      <a:gd name="connsiteX70" fmla="*/ 1792112 w 2781300"/>
                      <a:gd name="connsiteY70" fmla="*/ 395862 h 1855788"/>
                      <a:gd name="connsiteX71" fmla="*/ 1908140 w 2781300"/>
                      <a:gd name="connsiteY71" fmla="*/ 388149 h 1855788"/>
                      <a:gd name="connsiteX72" fmla="*/ 1877411 w 2781300"/>
                      <a:gd name="connsiteY72" fmla="*/ 454261 h 1855788"/>
                      <a:gd name="connsiteX73" fmla="*/ 1882194 w 2781300"/>
                      <a:gd name="connsiteY73" fmla="*/ 456941 h 1855788"/>
                      <a:gd name="connsiteX74" fmla="*/ 1972435 w 2781300"/>
                      <a:gd name="connsiteY74" fmla="*/ 451649 h 1855788"/>
                      <a:gd name="connsiteX75" fmla="*/ 1949751 w 2781300"/>
                      <a:gd name="connsiteY75" fmla="*/ 494699 h 1855788"/>
                      <a:gd name="connsiteX76" fmla="*/ 2100242 w 2781300"/>
                      <a:gd name="connsiteY76" fmla="*/ 524674 h 1855788"/>
                      <a:gd name="connsiteX77" fmla="*/ 2080914 w 2781300"/>
                      <a:gd name="connsiteY77" fmla="*/ 567549 h 1855788"/>
                      <a:gd name="connsiteX78" fmla="*/ 2203928 w 2781300"/>
                      <a:gd name="connsiteY78" fmla="*/ 576262 h 1855788"/>
                      <a:gd name="connsiteX79" fmla="*/ 2180042 w 2781300"/>
                      <a:gd name="connsiteY79" fmla="*/ 622605 h 1855788"/>
                      <a:gd name="connsiteX80" fmla="*/ 2346339 w 2781300"/>
                      <a:gd name="connsiteY80" fmla="*/ 631032 h 1855788"/>
                      <a:gd name="connsiteX81" fmla="*/ 2319231 w 2781300"/>
                      <a:gd name="connsiteY81" fmla="*/ 696341 h 1855788"/>
                      <a:gd name="connsiteX82" fmla="*/ 2438404 w 2781300"/>
                      <a:gd name="connsiteY82" fmla="*/ 707232 h 1855788"/>
                      <a:gd name="connsiteX83" fmla="*/ 2416227 w 2781300"/>
                      <a:gd name="connsiteY83" fmla="*/ 746374 h 1855788"/>
                      <a:gd name="connsiteX84" fmla="*/ 2548297 w 2781300"/>
                      <a:gd name="connsiteY84" fmla="*/ 747713 h 1855788"/>
                      <a:gd name="connsiteX85" fmla="*/ 2513846 w 2781300"/>
                      <a:gd name="connsiteY85" fmla="*/ 796728 h 1855788"/>
                      <a:gd name="connsiteX86" fmla="*/ 2660245 w 2781300"/>
                      <a:gd name="connsiteY86" fmla="*/ 795338 h 1855788"/>
                      <a:gd name="connsiteX87" fmla="*/ 2629833 w 2781300"/>
                      <a:gd name="connsiteY87" fmla="*/ 852351 h 1855788"/>
                      <a:gd name="connsiteX88" fmla="*/ 2710659 w 2781300"/>
                      <a:gd name="connsiteY88" fmla="*/ 852487 h 1855788"/>
                      <a:gd name="connsiteX89" fmla="*/ 2692412 w 2781300"/>
                      <a:gd name="connsiteY89" fmla="*/ 881266 h 1855788"/>
                      <a:gd name="connsiteX90" fmla="*/ 2781300 w 2781300"/>
                      <a:gd name="connsiteY9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32453 w 2781300"/>
                      <a:gd name="connsiteY52" fmla="*/ 127349 h 1855788"/>
                      <a:gd name="connsiteX53" fmla="*/ 1260393 w 2781300"/>
                      <a:gd name="connsiteY53" fmla="*/ 123238 h 1855788"/>
                      <a:gd name="connsiteX54" fmla="*/ 1346173 w 2781300"/>
                      <a:gd name="connsiteY54" fmla="*/ 119062 h 1855788"/>
                      <a:gd name="connsiteX55" fmla="*/ 1332246 w 2781300"/>
                      <a:gd name="connsiteY55" fmla="*/ 162868 h 1855788"/>
                      <a:gd name="connsiteX56" fmla="*/ 1344564 w 2781300"/>
                      <a:gd name="connsiteY56" fmla="*/ 161141 h 1855788"/>
                      <a:gd name="connsiteX57" fmla="*/ 1430344 w 2781300"/>
                      <a:gd name="connsiteY57" fmla="*/ 157162 h 1855788"/>
                      <a:gd name="connsiteX58" fmla="*/ 1413731 w 2781300"/>
                      <a:gd name="connsiteY58" fmla="*/ 206956 h 1855788"/>
                      <a:gd name="connsiteX59" fmla="*/ 1421485 w 2781300"/>
                      <a:gd name="connsiteY59" fmla="*/ 210624 h 1855788"/>
                      <a:gd name="connsiteX60" fmla="*/ 1473151 w 2781300"/>
                      <a:gd name="connsiteY60" fmla="*/ 203783 h 1855788"/>
                      <a:gd name="connsiteX61" fmla="*/ 1558931 w 2781300"/>
                      <a:gd name="connsiteY61" fmla="*/ 200025 h 1855788"/>
                      <a:gd name="connsiteX62" fmla="*/ 1535305 w 2781300"/>
                      <a:gd name="connsiteY62" fmla="*/ 266902 h 1855788"/>
                      <a:gd name="connsiteX63" fmla="*/ 1540646 w 2781300"/>
                      <a:gd name="connsiteY63" fmla="*/ 269743 h 1855788"/>
                      <a:gd name="connsiteX64" fmla="*/ 1620474 w 2781300"/>
                      <a:gd name="connsiteY64" fmla="*/ 263128 h 1855788"/>
                      <a:gd name="connsiteX65" fmla="*/ 1605204 w 2781300"/>
                      <a:gd name="connsiteY65" fmla="*/ 304079 h 1855788"/>
                      <a:gd name="connsiteX66" fmla="*/ 1757367 w 2781300"/>
                      <a:gd name="connsiteY66" fmla="*/ 311945 h 1855788"/>
                      <a:gd name="connsiteX67" fmla="*/ 1735914 w 2781300"/>
                      <a:gd name="connsiteY67" fmla="*/ 364629 h 1855788"/>
                      <a:gd name="connsiteX68" fmla="*/ 1808129 w 2781300"/>
                      <a:gd name="connsiteY68" fmla="*/ 359574 h 1855788"/>
                      <a:gd name="connsiteX69" fmla="*/ 1792112 w 2781300"/>
                      <a:gd name="connsiteY69" fmla="*/ 395862 h 1855788"/>
                      <a:gd name="connsiteX70" fmla="*/ 1908140 w 2781300"/>
                      <a:gd name="connsiteY70" fmla="*/ 388149 h 1855788"/>
                      <a:gd name="connsiteX71" fmla="*/ 1877411 w 2781300"/>
                      <a:gd name="connsiteY71" fmla="*/ 454261 h 1855788"/>
                      <a:gd name="connsiteX72" fmla="*/ 1882194 w 2781300"/>
                      <a:gd name="connsiteY72" fmla="*/ 456941 h 1855788"/>
                      <a:gd name="connsiteX73" fmla="*/ 1972435 w 2781300"/>
                      <a:gd name="connsiteY73" fmla="*/ 451649 h 1855788"/>
                      <a:gd name="connsiteX74" fmla="*/ 1949751 w 2781300"/>
                      <a:gd name="connsiteY74" fmla="*/ 494699 h 1855788"/>
                      <a:gd name="connsiteX75" fmla="*/ 2100242 w 2781300"/>
                      <a:gd name="connsiteY75" fmla="*/ 524674 h 1855788"/>
                      <a:gd name="connsiteX76" fmla="*/ 2080914 w 2781300"/>
                      <a:gd name="connsiteY76" fmla="*/ 567549 h 1855788"/>
                      <a:gd name="connsiteX77" fmla="*/ 2203928 w 2781300"/>
                      <a:gd name="connsiteY77" fmla="*/ 576262 h 1855788"/>
                      <a:gd name="connsiteX78" fmla="*/ 2180042 w 2781300"/>
                      <a:gd name="connsiteY78" fmla="*/ 622605 h 1855788"/>
                      <a:gd name="connsiteX79" fmla="*/ 2346339 w 2781300"/>
                      <a:gd name="connsiteY79" fmla="*/ 631032 h 1855788"/>
                      <a:gd name="connsiteX80" fmla="*/ 2319231 w 2781300"/>
                      <a:gd name="connsiteY80" fmla="*/ 696341 h 1855788"/>
                      <a:gd name="connsiteX81" fmla="*/ 2438404 w 2781300"/>
                      <a:gd name="connsiteY81" fmla="*/ 707232 h 1855788"/>
                      <a:gd name="connsiteX82" fmla="*/ 2416227 w 2781300"/>
                      <a:gd name="connsiteY82" fmla="*/ 746374 h 1855788"/>
                      <a:gd name="connsiteX83" fmla="*/ 2548297 w 2781300"/>
                      <a:gd name="connsiteY83" fmla="*/ 747713 h 1855788"/>
                      <a:gd name="connsiteX84" fmla="*/ 2513846 w 2781300"/>
                      <a:gd name="connsiteY84" fmla="*/ 796728 h 1855788"/>
                      <a:gd name="connsiteX85" fmla="*/ 2660245 w 2781300"/>
                      <a:gd name="connsiteY85" fmla="*/ 795338 h 1855788"/>
                      <a:gd name="connsiteX86" fmla="*/ 2629833 w 2781300"/>
                      <a:gd name="connsiteY86" fmla="*/ 852351 h 1855788"/>
                      <a:gd name="connsiteX87" fmla="*/ 2710659 w 2781300"/>
                      <a:gd name="connsiteY87" fmla="*/ 852487 h 1855788"/>
                      <a:gd name="connsiteX88" fmla="*/ 2692412 w 2781300"/>
                      <a:gd name="connsiteY88" fmla="*/ 881266 h 1855788"/>
                      <a:gd name="connsiteX89" fmla="*/ 2781300 w 2781300"/>
                      <a:gd name="connsiteY8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260393 w 2781300"/>
                      <a:gd name="connsiteY52" fmla="*/ 123238 h 1855788"/>
                      <a:gd name="connsiteX53" fmla="*/ 1346173 w 2781300"/>
                      <a:gd name="connsiteY53" fmla="*/ 119062 h 1855788"/>
                      <a:gd name="connsiteX54" fmla="*/ 1332246 w 2781300"/>
                      <a:gd name="connsiteY54" fmla="*/ 162868 h 1855788"/>
                      <a:gd name="connsiteX55" fmla="*/ 1344564 w 2781300"/>
                      <a:gd name="connsiteY55" fmla="*/ 161141 h 1855788"/>
                      <a:gd name="connsiteX56" fmla="*/ 1430344 w 2781300"/>
                      <a:gd name="connsiteY56" fmla="*/ 157162 h 1855788"/>
                      <a:gd name="connsiteX57" fmla="*/ 1413731 w 2781300"/>
                      <a:gd name="connsiteY57" fmla="*/ 206956 h 1855788"/>
                      <a:gd name="connsiteX58" fmla="*/ 1421485 w 2781300"/>
                      <a:gd name="connsiteY58" fmla="*/ 210624 h 1855788"/>
                      <a:gd name="connsiteX59" fmla="*/ 1473151 w 2781300"/>
                      <a:gd name="connsiteY59" fmla="*/ 203783 h 1855788"/>
                      <a:gd name="connsiteX60" fmla="*/ 1558931 w 2781300"/>
                      <a:gd name="connsiteY60" fmla="*/ 200025 h 1855788"/>
                      <a:gd name="connsiteX61" fmla="*/ 1535305 w 2781300"/>
                      <a:gd name="connsiteY61" fmla="*/ 266902 h 1855788"/>
                      <a:gd name="connsiteX62" fmla="*/ 1540646 w 2781300"/>
                      <a:gd name="connsiteY62" fmla="*/ 269743 h 1855788"/>
                      <a:gd name="connsiteX63" fmla="*/ 1620474 w 2781300"/>
                      <a:gd name="connsiteY63" fmla="*/ 263128 h 1855788"/>
                      <a:gd name="connsiteX64" fmla="*/ 1605204 w 2781300"/>
                      <a:gd name="connsiteY64" fmla="*/ 304079 h 1855788"/>
                      <a:gd name="connsiteX65" fmla="*/ 1757367 w 2781300"/>
                      <a:gd name="connsiteY65" fmla="*/ 311945 h 1855788"/>
                      <a:gd name="connsiteX66" fmla="*/ 1735914 w 2781300"/>
                      <a:gd name="connsiteY66" fmla="*/ 364629 h 1855788"/>
                      <a:gd name="connsiteX67" fmla="*/ 1808129 w 2781300"/>
                      <a:gd name="connsiteY67" fmla="*/ 359574 h 1855788"/>
                      <a:gd name="connsiteX68" fmla="*/ 1792112 w 2781300"/>
                      <a:gd name="connsiteY68" fmla="*/ 395862 h 1855788"/>
                      <a:gd name="connsiteX69" fmla="*/ 1908140 w 2781300"/>
                      <a:gd name="connsiteY69" fmla="*/ 388149 h 1855788"/>
                      <a:gd name="connsiteX70" fmla="*/ 1877411 w 2781300"/>
                      <a:gd name="connsiteY70" fmla="*/ 454261 h 1855788"/>
                      <a:gd name="connsiteX71" fmla="*/ 1882194 w 2781300"/>
                      <a:gd name="connsiteY71" fmla="*/ 456941 h 1855788"/>
                      <a:gd name="connsiteX72" fmla="*/ 1972435 w 2781300"/>
                      <a:gd name="connsiteY72" fmla="*/ 451649 h 1855788"/>
                      <a:gd name="connsiteX73" fmla="*/ 1949751 w 2781300"/>
                      <a:gd name="connsiteY73" fmla="*/ 494699 h 1855788"/>
                      <a:gd name="connsiteX74" fmla="*/ 2100242 w 2781300"/>
                      <a:gd name="connsiteY74" fmla="*/ 524674 h 1855788"/>
                      <a:gd name="connsiteX75" fmla="*/ 2080914 w 2781300"/>
                      <a:gd name="connsiteY75" fmla="*/ 567549 h 1855788"/>
                      <a:gd name="connsiteX76" fmla="*/ 2203928 w 2781300"/>
                      <a:gd name="connsiteY76" fmla="*/ 576262 h 1855788"/>
                      <a:gd name="connsiteX77" fmla="*/ 2180042 w 2781300"/>
                      <a:gd name="connsiteY77" fmla="*/ 622605 h 1855788"/>
                      <a:gd name="connsiteX78" fmla="*/ 2346339 w 2781300"/>
                      <a:gd name="connsiteY78" fmla="*/ 631032 h 1855788"/>
                      <a:gd name="connsiteX79" fmla="*/ 2319231 w 2781300"/>
                      <a:gd name="connsiteY79" fmla="*/ 696341 h 1855788"/>
                      <a:gd name="connsiteX80" fmla="*/ 2438404 w 2781300"/>
                      <a:gd name="connsiteY80" fmla="*/ 707232 h 1855788"/>
                      <a:gd name="connsiteX81" fmla="*/ 2416227 w 2781300"/>
                      <a:gd name="connsiteY81" fmla="*/ 746374 h 1855788"/>
                      <a:gd name="connsiteX82" fmla="*/ 2548297 w 2781300"/>
                      <a:gd name="connsiteY82" fmla="*/ 747713 h 1855788"/>
                      <a:gd name="connsiteX83" fmla="*/ 2513846 w 2781300"/>
                      <a:gd name="connsiteY83" fmla="*/ 796728 h 1855788"/>
                      <a:gd name="connsiteX84" fmla="*/ 2660245 w 2781300"/>
                      <a:gd name="connsiteY84" fmla="*/ 795338 h 1855788"/>
                      <a:gd name="connsiteX85" fmla="*/ 2629833 w 2781300"/>
                      <a:gd name="connsiteY85" fmla="*/ 852351 h 1855788"/>
                      <a:gd name="connsiteX86" fmla="*/ 2710659 w 2781300"/>
                      <a:gd name="connsiteY86" fmla="*/ 852487 h 1855788"/>
                      <a:gd name="connsiteX87" fmla="*/ 2692412 w 2781300"/>
                      <a:gd name="connsiteY87" fmla="*/ 881266 h 1855788"/>
                      <a:gd name="connsiteX88" fmla="*/ 2781300 w 2781300"/>
                      <a:gd name="connsiteY88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344564 w 2781300"/>
                      <a:gd name="connsiteY54" fmla="*/ 161141 h 1855788"/>
                      <a:gd name="connsiteX55" fmla="*/ 1430344 w 2781300"/>
                      <a:gd name="connsiteY55" fmla="*/ 157162 h 1855788"/>
                      <a:gd name="connsiteX56" fmla="*/ 1413731 w 2781300"/>
                      <a:gd name="connsiteY56" fmla="*/ 206956 h 1855788"/>
                      <a:gd name="connsiteX57" fmla="*/ 1421485 w 2781300"/>
                      <a:gd name="connsiteY57" fmla="*/ 210624 h 1855788"/>
                      <a:gd name="connsiteX58" fmla="*/ 1473151 w 2781300"/>
                      <a:gd name="connsiteY58" fmla="*/ 203783 h 1855788"/>
                      <a:gd name="connsiteX59" fmla="*/ 1558931 w 2781300"/>
                      <a:gd name="connsiteY59" fmla="*/ 200025 h 1855788"/>
                      <a:gd name="connsiteX60" fmla="*/ 1535305 w 2781300"/>
                      <a:gd name="connsiteY60" fmla="*/ 266902 h 1855788"/>
                      <a:gd name="connsiteX61" fmla="*/ 1540646 w 2781300"/>
                      <a:gd name="connsiteY61" fmla="*/ 269743 h 1855788"/>
                      <a:gd name="connsiteX62" fmla="*/ 1620474 w 2781300"/>
                      <a:gd name="connsiteY62" fmla="*/ 263128 h 1855788"/>
                      <a:gd name="connsiteX63" fmla="*/ 1605204 w 2781300"/>
                      <a:gd name="connsiteY63" fmla="*/ 304079 h 1855788"/>
                      <a:gd name="connsiteX64" fmla="*/ 1757367 w 2781300"/>
                      <a:gd name="connsiteY64" fmla="*/ 311945 h 1855788"/>
                      <a:gd name="connsiteX65" fmla="*/ 1735914 w 2781300"/>
                      <a:gd name="connsiteY65" fmla="*/ 364629 h 1855788"/>
                      <a:gd name="connsiteX66" fmla="*/ 1808129 w 2781300"/>
                      <a:gd name="connsiteY66" fmla="*/ 359574 h 1855788"/>
                      <a:gd name="connsiteX67" fmla="*/ 1792112 w 2781300"/>
                      <a:gd name="connsiteY67" fmla="*/ 395862 h 1855788"/>
                      <a:gd name="connsiteX68" fmla="*/ 1908140 w 2781300"/>
                      <a:gd name="connsiteY68" fmla="*/ 388149 h 1855788"/>
                      <a:gd name="connsiteX69" fmla="*/ 1877411 w 2781300"/>
                      <a:gd name="connsiteY69" fmla="*/ 454261 h 1855788"/>
                      <a:gd name="connsiteX70" fmla="*/ 1882194 w 2781300"/>
                      <a:gd name="connsiteY70" fmla="*/ 456941 h 1855788"/>
                      <a:gd name="connsiteX71" fmla="*/ 1972435 w 2781300"/>
                      <a:gd name="connsiteY71" fmla="*/ 451649 h 1855788"/>
                      <a:gd name="connsiteX72" fmla="*/ 1949751 w 2781300"/>
                      <a:gd name="connsiteY72" fmla="*/ 494699 h 1855788"/>
                      <a:gd name="connsiteX73" fmla="*/ 2100242 w 2781300"/>
                      <a:gd name="connsiteY73" fmla="*/ 524674 h 1855788"/>
                      <a:gd name="connsiteX74" fmla="*/ 2080914 w 2781300"/>
                      <a:gd name="connsiteY74" fmla="*/ 567549 h 1855788"/>
                      <a:gd name="connsiteX75" fmla="*/ 2203928 w 2781300"/>
                      <a:gd name="connsiteY75" fmla="*/ 576262 h 1855788"/>
                      <a:gd name="connsiteX76" fmla="*/ 2180042 w 2781300"/>
                      <a:gd name="connsiteY76" fmla="*/ 622605 h 1855788"/>
                      <a:gd name="connsiteX77" fmla="*/ 2346339 w 2781300"/>
                      <a:gd name="connsiteY77" fmla="*/ 631032 h 1855788"/>
                      <a:gd name="connsiteX78" fmla="*/ 2319231 w 2781300"/>
                      <a:gd name="connsiteY78" fmla="*/ 696341 h 1855788"/>
                      <a:gd name="connsiteX79" fmla="*/ 2438404 w 2781300"/>
                      <a:gd name="connsiteY79" fmla="*/ 707232 h 1855788"/>
                      <a:gd name="connsiteX80" fmla="*/ 2416227 w 2781300"/>
                      <a:gd name="connsiteY80" fmla="*/ 746374 h 1855788"/>
                      <a:gd name="connsiteX81" fmla="*/ 2548297 w 2781300"/>
                      <a:gd name="connsiteY81" fmla="*/ 747713 h 1855788"/>
                      <a:gd name="connsiteX82" fmla="*/ 2513846 w 2781300"/>
                      <a:gd name="connsiteY82" fmla="*/ 796728 h 1855788"/>
                      <a:gd name="connsiteX83" fmla="*/ 2660245 w 2781300"/>
                      <a:gd name="connsiteY83" fmla="*/ 795338 h 1855788"/>
                      <a:gd name="connsiteX84" fmla="*/ 2629833 w 2781300"/>
                      <a:gd name="connsiteY84" fmla="*/ 852351 h 1855788"/>
                      <a:gd name="connsiteX85" fmla="*/ 2710659 w 2781300"/>
                      <a:gd name="connsiteY85" fmla="*/ 852487 h 1855788"/>
                      <a:gd name="connsiteX86" fmla="*/ 2692412 w 2781300"/>
                      <a:gd name="connsiteY86" fmla="*/ 881266 h 1855788"/>
                      <a:gd name="connsiteX87" fmla="*/ 2781300 w 2781300"/>
                      <a:gd name="connsiteY87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473151 w 2781300"/>
                      <a:gd name="connsiteY57" fmla="*/ 203783 h 1855788"/>
                      <a:gd name="connsiteX58" fmla="*/ 1558931 w 2781300"/>
                      <a:gd name="connsiteY58" fmla="*/ 200025 h 1855788"/>
                      <a:gd name="connsiteX59" fmla="*/ 1535305 w 2781300"/>
                      <a:gd name="connsiteY59" fmla="*/ 266902 h 1855788"/>
                      <a:gd name="connsiteX60" fmla="*/ 1540646 w 2781300"/>
                      <a:gd name="connsiteY60" fmla="*/ 269743 h 1855788"/>
                      <a:gd name="connsiteX61" fmla="*/ 1620474 w 2781300"/>
                      <a:gd name="connsiteY61" fmla="*/ 263128 h 1855788"/>
                      <a:gd name="connsiteX62" fmla="*/ 1605204 w 2781300"/>
                      <a:gd name="connsiteY62" fmla="*/ 304079 h 1855788"/>
                      <a:gd name="connsiteX63" fmla="*/ 1757367 w 2781300"/>
                      <a:gd name="connsiteY63" fmla="*/ 311945 h 1855788"/>
                      <a:gd name="connsiteX64" fmla="*/ 1735914 w 2781300"/>
                      <a:gd name="connsiteY64" fmla="*/ 364629 h 1855788"/>
                      <a:gd name="connsiteX65" fmla="*/ 1808129 w 2781300"/>
                      <a:gd name="connsiteY65" fmla="*/ 359574 h 1855788"/>
                      <a:gd name="connsiteX66" fmla="*/ 1792112 w 2781300"/>
                      <a:gd name="connsiteY66" fmla="*/ 395862 h 1855788"/>
                      <a:gd name="connsiteX67" fmla="*/ 1908140 w 2781300"/>
                      <a:gd name="connsiteY67" fmla="*/ 388149 h 1855788"/>
                      <a:gd name="connsiteX68" fmla="*/ 1877411 w 2781300"/>
                      <a:gd name="connsiteY68" fmla="*/ 454261 h 1855788"/>
                      <a:gd name="connsiteX69" fmla="*/ 1882194 w 2781300"/>
                      <a:gd name="connsiteY69" fmla="*/ 456941 h 1855788"/>
                      <a:gd name="connsiteX70" fmla="*/ 1972435 w 2781300"/>
                      <a:gd name="connsiteY70" fmla="*/ 451649 h 1855788"/>
                      <a:gd name="connsiteX71" fmla="*/ 1949751 w 2781300"/>
                      <a:gd name="connsiteY71" fmla="*/ 494699 h 1855788"/>
                      <a:gd name="connsiteX72" fmla="*/ 2100242 w 2781300"/>
                      <a:gd name="connsiteY72" fmla="*/ 524674 h 1855788"/>
                      <a:gd name="connsiteX73" fmla="*/ 2080914 w 2781300"/>
                      <a:gd name="connsiteY73" fmla="*/ 567549 h 1855788"/>
                      <a:gd name="connsiteX74" fmla="*/ 2203928 w 2781300"/>
                      <a:gd name="connsiteY74" fmla="*/ 576262 h 1855788"/>
                      <a:gd name="connsiteX75" fmla="*/ 2180042 w 2781300"/>
                      <a:gd name="connsiteY75" fmla="*/ 622605 h 1855788"/>
                      <a:gd name="connsiteX76" fmla="*/ 2346339 w 2781300"/>
                      <a:gd name="connsiteY76" fmla="*/ 631032 h 1855788"/>
                      <a:gd name="connsiteX77" fmla="*/ 2319231 w 2781300"/>
                      <a:gd name="connsiteY77" fmla="*/ 696341 h 1855788"/>
                      <a:gd name="connsiteX78" fmla="*/ 2438404 w 2781300"/>
                      <a:gd name="connsiteY78" fmla="*/ 707232 h 1855788"/>
                      <a:gd name="connsiteX79" fmla="*/ 2416227 w 2781300"/>
                      <a:gd name="connsiteY79" fmla="*/ 746374 h 1855788"/>
                      <a:gd name="connsiteX80" fmla="*/ 2548297 w 2781300"/>
                      <a:gd name="connsiteY80" fmla="*/ 747713 h 1855788"/>
                      <a:gd name="connsiteX81" fmla="*/ 2513846 w 2781300"/>
                      <a:gd name="connsiteY81" fmla="*/ 796728 h 1855788"/>
                      <a:gd name="connsiteX82" fmla="*/ 2660245 w 2781300"/>
                      <a:gd name="connsiteY82" fmla="*/ 795338 h 1855788"/>
                      <a:gd name="connsiteX83" fmla="*/ 2629833 w 2781300"/>
                      <a:gd name="connsiteY83" fmla="*/ 852351 h 1855788"/>
                      <a:gd name="connsiteX84" fmla="*/ 2710659 w 2781300"/>
                      <a:gd name="connsiteY84" fmla="*/ 852487 h 1855788"/>
                      <a:gd name="connsiteX85" fmla="*/ 2692412 w 2781300"/>
                      <a:gd name="connsiteY85" fmla="*/ 881266 h 1855788"/>
                      <a:gd name="connsiteX86" fmla="*/ 2781300 w 2781300"/>
                      <a:gd name="connsiteY86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421485 w 2781300"/>
                      <a:gd name="connsiteY56" fmla="*/ 210624 h 1855788"/>
                      <a:gd name="connsiteX57" fmla="*/ 1558931 w 2781300"/>
                      <a:gd name="connsiteY57" fmla="*/ 200025 h 1855788"/>
                      <a:gd name="connsiteX58" fmla="*/ 1535305 w 2781300"/>
                      <a:gd name="connsiteY58" fmla="*/ 266902 h 1855788"/>
                      <a:gd name="connsiteX59" fmla="*/ 1540646 w 2781300"/>
                      <a:gd name="connsiteY59" fmla="*/ 269743 h 1855788"/>
                      <a:gd name="connsiteX60" fmla="*/ 1620474 w 2781300"/>
                      <a:gd name="connsiteY60" fmla="*/ 263128 h 1855788"/>
                      <a:gd name="connsiteX61" fmla="*/ 1605204 w 2781300"/>
                      <a:gd name="connsiteY61" fmla="*/ 304079 h 1855788"/>
                      <a:gd name="connsiteX62" fmla="*/ 1757367 w 2781300"/>
                      <a:gd name="connsiteY62" fmla="*/ 311945 h 1855788"/>
                      <a:gd name="connsiteX63" fmla="*/ 1735914 w 2781300"/>
                      <a:gd name="connsiteY63" fmla="*/ 364629 h 1855788"/>
                      <a:gd name="connsiteX64" fmla="*/ 1808129 w 2781300"/>
                      <a:gd name="connsiteY64" fmla="*/ 359574 h 1855788"/>
                      <a:gd name="connsiteX65" fmla="*/ 1792112 w 2781300"/>
                      <a:gd name="connsiteY65" fmla="*/ 395862 h 1855788"/>
                      <a:gd name="connsiteX66" fmla="*/ 1908140 w 2781300"/>
                      <a:gd name="connsiteY66" fmla="*/ 388149 h 1855788"/>
                      <a:gd name="connsiteX67" fmla="*/ 1877411 w 2781300"/>
                      <a:gd name="connsiteY67" fmla="*/ 454261 h 1855788"/>
                      <a:gd name="connsiteX68" fmla="*/ 1882194 w 2781300"/>
                      <a:gd name="connsiteY68" fmla="*/ 456941 h 1855788"/>
                      <a:gd name="connsiteX69" fmla="*/ 1972435 w 2781300"/>
                      <a:gd name="connsiteY69" fmla="*/ 451649 h 1855788"/>
                      <a:gd name="connsiteX70" fmla="*/ 1949751 w 2781300"/>
                      <a:gd name="connsiteY70" fmla="*/ 494699 h 1855788"/>
                      <a:gd name="connsiteX71" fmla="*/ 2100242 w 2781300"/>
                      <a:gd name="connsiteY71" fmla="*/ 524674 h 1855788"/>
                      <a:gd name="connsiteX72" fmla="*/ 2080914 w 2781300"/>
                      <a:gd name="connsiteY72" fmla="*/ 567549 h 1855788"/>
                      <a:gd name="connsiteX73" fmla="*/ 2203928 w 2781300"/>
                      <a:gd name="connsiteY73" fmla="*/ 576262 h 1855788"/>
                      <a:gd name="connsiteX74" fmla="*/ 2180042 w 2781300"/>
                      <a:gd name="connsiteY74" fmla="*/ 622605 h 1855788"/>
                      <a:gd name="connsiteX75" fmla="*/ 2346339 w 2781300"/>
                      <a:gd name="connsiteY75" fmla="*/ 631032 h 1855788"/>
                      <a:gd name="connsiteX76" fmla="*/ 2319231 w 2781300"/>
                      <a:gd name="connsiteY76" fmla="*/ 696341 h 1855788"/>
                      <a:gd name="connsiteX77" fmla="*/ 2438404 w 2781300"/>
                      <a:gd name="connsiteY77" fmla="*/ 707232 h 1855788"/>
                      <a:gd name="connsiteX78" fmla="*/ 2416227 w 2781300"/>
                      <a:gd name="connsiteY78" fmla="*/ 746374 h 1855788"/>
                      <a:gd name="connsiteX79" fmla="*/ 2548297 w 2781300"/>
                      <a:gd name="connsiteY79" fmla="*/ 747713 h 1855788"/>
                      <a:gd name="connsiteX80" fmla="*/ 2513846 w 2781300"/>
                      <a:gd name="connsiteY80" fmla="*/ 796728 h 1855788"/>
                      <a:gd name="connsiteX81" fmla="*/ 2660245 w 2781300"/>
                      <a:gd name="connsiteY81" fmla="*/ 795338 h 1855788"/>
                      <a:gd name="connsiteX82" fmla="*/ 2629833 w 2781300"/>
                      <a:gd name="connsiteY82" fmla="*/ 852351 h 1855788"/>
                      <a:gd name="connsiteX83" fmla="*/ 2710659 w 2781300"/>
                      <a:gd name="connsiteY83" fmla="*/ 852487 h 1855788"/>
                      <a:gd name="connsiteX84" fmla="*/ 2692412 w 2781300"/>
                      <a:gd name="connsiteY84" fmla="*/ 881266 h 1855788"/>
                      <a:gd name="connsiteX85" fmla="*/ 2781300 w 2781300"/>
                      <a:gd name="connsiteY85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540646 w 2781300"/>
                      <a:gd name="connsiteY58" fmla="*/ 269743 h 1855788"/>
                      <a:gd name="connsiteX59" fmla="*/ 1620474 w 2781300"/>
                      <a:gd name="connsiteY59" fmla="*/ 263128 h 1855788"/>
                      <a:gd name="connsiteX60" fmla="*/ 1605204 w 2781300"/>
                      <a:gd name="connsiteY60" fmla="*/ 304079 h 1855788"/>
                      <a:gd name="connsiteX61" fmla="*/ 1757367 w 2781300"/>
                      <a:gd name="connsiteY61" fmla="*/ 311945 h 1855788"/>
                      <a:gd name="connsiteX62" fmla="*/ 1735914 w 2781300"/>
                      <a:gd name="connsiteY62" fmla="*/ 364629 h 1855788"/>
                      <a:gd name="connsiteX63" fmla="*/ 1808129 w 2781300"/>
                      <a:gd name="connsiteY63" fmla="*/ 359574 h 1855788"/>
                      <a:gd name="connsiteX64" fmla="*/ 1792112 w 2781300"/>
                      <a:gd name="connsiteY64" fmla="*/ 395862 h 1855788"/>
                      <a:gd name="connsiteX65" fmla="*/ 1908140 w 2781300"/>
                      <a:gd name="connsiteY65" fmla="*/ 388149 h 1855788"/>
                      <a:gd name="connsiteX66" fmla="*/ 1877411 w 2781300"/>
                      <a:gd name="connsiteY66" fmla="*/ 454261 h 1855788"/>
                      <a:gd name="connsiteX67" fmla="*/ 1882194 w 2781300"/>
                      <a:gd name="connsiteY67" fmla="*/ 456941 h 1855788"/>
                      <a:gd name="connsiteX68" fmla="*/ 1972435 w 2781300"/>
                      <a:gd name="connsiteY68" fmla="*/ 451649 h 1855788"/>
                      <a:gd name="connsiteX69" fmla="*/ 1949751 w 2781300"/>
                      <a:gd name="connsiteY69" fmla="*/ 494699 h 1855788"/>
                      <a:gd name="connsiteX70" fmla="*/ 2100242 w 2781300"/>
                      <a:gd name="connsiteY70" fmla="*/ 524674 h 1855788"/>
                      <a:gd name="connsiteX71" fmla="*/ 2080914 w 2781300"/>
                      <a:gd name="connsiteY71" fmla="*/ 567549 h 1855788"/>
                      <a:gd name="connsiteX72" fmla="*/ 2203928 w 2781300"/>
                      <a:gd name="connsiteY72" fmla="*/ 576262 h 1855788"/>
                      <a:gd name="connsiteX73" fmla="*/ 2180042 w 2781300"/>
                      <a:gd name="connsiteY73" fmla="*/ 622605 h 1855788"/>
                      <a:gd name="connsiteX74" fmla="*/ 2346339 w 2781300"/>
                      <a:gd name="connsiteY74" fmla="*/ 631032 h 1855788"/>
                      <a:gd name="connsiteX75" fmla="*/ 2319231 w 2781300"/>
                      <a:gd name="connsiteY75" fmla="*/ 696341 h 1855788"/>
                      <a:gd name="connsiteX76" fmla="*/ 2438404 w 2781300"/>
                      <a:gd name="connsiteY76" fmla="*/ 707232 h 1855788"/>
                      <a:gd name="connsiteX77" fmla="*/ 2416227 w 2781300"/>
                      <a:gd name="connsiteY77" fmla="*/ 746374 h 1855788"/>
                      <a:gd name="connsiteX78" fmla="*/ 2548297 w 2781300"/>
                      <a:gd name="connsiteY78" fmla="*/ 747713 h 1855788"/>
                      <a:gd name="connsiteX79" fmla="*/ 2513846 w 2781300"/>
                      <a:gd name="connsiteY79" fmla="*/ 796728 h 1855788"/>
                      <a:gd name="connsiteX80" fmla="*/ 2660245 w 2781300"/>
                      <a:gd name="connsiteY80" fmla="*/ 795338 h 1855788"/>
                      <a:gd name="connsiteX81" fmla="*/ 2629833 w 2781300"/>
                      <a:gd name="connsiteY81" fmla="*/ 852351 h 1855788"/>
                      <a:gd name="connsiteX82" fmla="*/ 2710659 w 2781300"/>
                      <a:gd name="connsiteY82" fmla="*/ 852487 h 1855788"/>
                      <a:gd name="connsiteX83" fmla="*/ 2692412 w 2781300"/>
                      <a:gd name="connsiteY83" fmla="*/ 881266 h 1855788"/>
                      <a:gd name="connsiteX84" fmla="*/ 2781300 w 2781300"/>
                      <a:gd name="connsiteY84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882194 w 2781300"/>
                      <a:gd name="connsiteY66" fmla="*/ 456941 h 1855788"/>
                      <a:gd name="connsiteX67" fmla="*/ 1972435 w 2781300"/>
                      <a:gd name="connsiteY67" fmla="*/ 451649 h 1855788"/>
                      <a:gd name="connsiteX68" fmla="*/ 1949751 w 2781300"/>
                      <a:gd name="connsiteY68" fmla="*/ 494699 h 1855788"/>
                      <a:gd name="connsiteX69" fmla="*/ 2100242 w 2781300"/>
                      <a:gd name="connsiteY69" fmla="*/ 524674 h 1855788"/>
                      <a:gd name="connsiteX70" fmla="*/ 2080914 w 2781300"/>
                      <a:gd name="connsiteY70" fmla="*/ 567549 h 1855788"/>
                      <a:gd name="connsiteX71" fmla="*/ 2203928 w 2781300"/>
                      <a:gd name="connsiteY71" fmla="*/ 576262 h 1855788"/>
                      <a:gd name="connsiteX72" fmla="*/ 2180042 w 2781300"/>
                      <a:gd name="connsiteY72" fmla="*/ 622605 h 1855788"/>
                      <a:gd name="connsiteX73" fmla="*/ 2346339 w 2781300"/>
                      <a:gd name="connsiteY73" fmla="*/ 631032 h 1855788"/>
                      <a:gd name="connsiteX74" fmla="*/ 2319231 w 2781300"/>
                      <a:gd name="connsiteY74" fmla="*/ 696341 h 1855788"/>
                      <a:gd name="connsiteX75" fmla="*/ 2438404 w 2781300"/>
                      <a:gd name="connsiteY75" fmla="*/ 707232 h 1855788"/>
                      <a:gd name="connsiteX76" fmla="*/ 2416227 w 2781300"/>
                      <a:gd name="connsiteY76" fmla="*/ 746374 h 1855788"/>
                      <a:gd name="connsiteX77" fmla="*/ 2548297 w 2781300"/>
                      <a:gd name="connsiteY77" fmla="*/ 747713 h 1855788"/>
                      <a:gd name="connsiteX78" fmla="*/ 2513846 w 2781300"/>
                      <a:gd name="connsiteY78" fmla="*/ 796728 h 1855788"/>
                      <a:gd name="connsiteX79" fmla="*/ 2660245 w 2781300"/>
                      <a:gd name="connsiteY79" fmla="*/ 795338 h 1855788"/>
                      <a:gd name="connsiteX80" fmla="*/ 2629833 w 2781300"/>
                      <a:gd name="connsiteY80" fmla="*/ 852351 h 1855788"/>
                      <a:gd name="connsiteX81" fmla="*/ 2710659 w 2781300"/>
                      <a:gd name="connsiteY81" fmla="*/ 852487 h 1855788"/>
                      <a:gd name="connsiteX82" fmla="*/ 2692412 w 2781300"/>
                      <a:gd name="connsiteY82" fmla="*/ 881266 h 1855788"/>
                      <a:gd name="connsiteX83" fmla="*/ 2781300 w 2781300"/>
                      <a:gd name="connsiteY83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997790 w 2781300"/>
                      <a:gd name="connsiteY37" fmla="*/ 1815797 h 1855788"/>
                      <a:gd name="connsiteX38" fmla="*/ 1008873 w 2781300"/>
                      <a:gd name="connsiteY38" fmla="*/ 1855788 h 1855788"/>
                      <a:gd name="connsiteX39" fmla="*/ 839790 w 2781300"/>
                      <a:gd name="connsiteY39" fmla="*/ 1836937 h 1855788"/>
                      <a:gd name="connsiteX40" fmla="*/ 821133 w 2781300"/>
                      <a:gd name="connsiteY40" fmla="*/ 1831631 h 1855788"/>
                      <a:gd name="connsiteX41" fmla="*/ 775540 w 2781300"/>
                      <a:gd name="connsiteY41" fmla="*/ 1828957 h 1855788"/>
                      <a:gd name="connsiteX42" fmla="*/ 0 w 2781300"/>
                      <a:gd name="connsiteY42" fmla="*/ 941388 h 1855788"/>
                      <a:gd name="connsiteX43" fmla="*/ 626400 w 2781300"/>
                      <a:gd name="connsiteY43" fmla="*/ 93223 h 1855788"/>
                      <a:gd name="connsiteX44" fmla="*/ 667074 w 2781300"/>
                      <a:gd name="connsiteY44" fmla="*/ 81034 h 1855788"/>
                      <a:gd name="connsiteX45" fmla="*/ 682305 w 2781300"/>
                      <a:gd name="connsiteY45" fmla="*/ 72919 h 1855788"/>
                      <a:gd name="connsiteX46" fmla="*/ 1008873 w 2781300"/>
                      <a:gd name="connsiteY46" fmla="*/ 0 h 1855788"/>
                      <a:gd name="connsiteX47" fmla="*/ 997186 w 2781300"/>
                      <a:gd name="connsiteY47" fmla="*/ 42173 h 1855788"/>
                      <a:gd name="connsiteX48" fmla="*/ 1108885 w 2781300"/>
                      <a:gd name="connsiteY48" fmla="*/ 33337 h 1855788"/>
                      <a:gd name="connsiteX49" fmla="*/ 1097623 w 2781300"/>
                      <a:gd name="connsiteY49" fmla="*/ 72518 h 1855788"/>
                      <a:gd name="connsiteX50" fmla="*/ 1222348 w 2781300"/>
                      <a:gd name="connsiteY50" fmla="*/ 61912 h 1855788"/>
                      <a:gd name="connsiteX51" fmla="*/ 1206030 w 2781300"/>
                      <a:gd name="connsiteY51" fmla="*/ 116866 h 1855788"/>
                      <a:gd name="connsiteX52" fmla="*/ 1346173 w 2781300"/>
                      <a:gd name="connsiteY52" fmla="*/ 119062 h 1855788"/>
                      <a:gd name="connsiteX53" fmla="*/ 1332246 w 2781300"/>
                      <a:gd name="connsiteY53" fmla="*/ 162868 h 1855788"/>
                      <a:gd name="connsiteX54" fmla="*/ 1430344 w 2781300"/>
                      <a:gd name="connsiteY54" fmla="*/ 157162 h 1855788"/>
                      <a:gd name="connsiteX55" fmla="*/ 1413731 w 2781300"/>
                      <a:gd name="connsiteY55" fmla="*/ 206956 h 1855788"/>
                      <a:gd name="connsiteX56" fmla="*/ 1558931 w 2781300"/>
                      <a:gd name="connsiteY56" fmla="*/ 200025 h 1855788"/>
                      <a:gd name="connsiteX57" fmla="*/ 1535305 w 2781300"/>
                      <a:gd name="connsiteY57" fmla="*/ 266902 h 1855788"/>
                      <a:gd name="connsiteX58" fmla="*/ 1620474 w 2781300"/>
                      <a:gd name="connsiteY58" fmla="*/ 263128 h 1855788"/>
                      <a:gd name="connsiteX59" fmla="*/ 1605204 w 2781300"/>
                      <a:gd name="connsiteY59" fmla="*/ 304079 h 1855788"/>
                      <a:gd name="connsiteX60" fmla="*/ 1757367 w 2781300"/>
                      <a:gd name="connsiteY60" fmla="*/ 311945 h 1855788"/>
                      <a:gd name="connsiteX61" fmla="*/ 1735914 w 2781300"/>
                      <a:gd name="connsiteY61" fmla="*/ 364629 h 1855788"/>
                      <a:gd name="connsiteX62" fmla="*/ 1808129 w 2781300"/>
                      <a:gd name="connsiteY62" fmla="*/ 359574 h 1855788"/>
                      <a:gd name="connsiteX63" fmla="*/ 1792112 w 2781300"/>
                      <a:gd name="connsiteY63" fmla="*/ 395862 h 1855788"/>
                      <a:gd name="connsiteX64" fmla="*/ 1908140 w 2781300"/>
                      <a:gd name="connsiteY64" fmla="*/ 388149 h 1855788"/>
                      <a:gd name="connsiteX65" fmla="*/ 1877411 w 2781300"/>
                      <a:gd name="connsiteY65" fmla="*/ 454261 h 1855788"/>
                      <a:gd name="connsiteX66" fmla="*/ 1972435 w 2781300"/>
                      <a:gd name="connsiteY66" fmla="*/ 451649 h 1855788"/>
                      <a:gd name="connsiteX67" fmla="*/ 1949751 w 2781300"/>
                      <a:gd name="connsiteY67" fmla="*/ 494699 h 1855788"/>
                      <a:gd name="connsiteX68" fmla="*/ 2100242 w 2781300"/>
                      <a:gd name="connsiteY68" fmla="*/ 524674 h 1855788"/>
                      <a:gd name="connsiteX69" fmla="*/ 2080914 w 2781300"/>
                      <a:gd name="connsiteY69" fmla="*/ 567549 h 1855788"/>
                      <a:gd name="connsiteX70" fmla="*/ 2203928 w 2781300"/>
                      <a:gd name="connsiteY70" fmla="*/ 576262 h 1855788"/>
                      <a:gd name="connsiteX71" fmla="*/ 2180042 w 2781300"/>
                      <a:gd name="connsiteY71" fmla="*/ 622605 h 1855788"/>
                      <a:gd name="connsiteX72" fmla="*/ 2346339 w 2781300"/>
                      <a:gd name="connsiteY72" fmla="*/ 631032 h 1855788"/>
                      <a:gd name="connsiteX73" fmla="*/ 2319231 w 2781300"/>
                      <a:gd name="connsiteY73" fmla="*/ 696341 h 1855788"/>
                      <a:gd name="connsiteX74" fmla="*/ 2438404 w 2781300"/>
                      <a:gd name="connsiteY74" fmla="*/ 707232 h 1855788"/>
                      <a:gd name="connsiteX75" fmla="*/ 2416227 w 2781300"/>
                      <a:gd name="connsiteY75" fmla="*/ 746374 h 1855788"/>
                      <a:gd name="connsiteX76" fmla="*/ 2548297 w 2781300"/>
                      <a:gd name="connsiteY76" fmla="*/ 747713 h 1855788"/>
                      <a:gd name="connsiteX77" fmla="*/ 2513846 w 2781300"/>
                      <a:gd name="connsiteY77" fmla="*/ 796728 h 1855788"/>
                      <a:gd name="connsiteX78" fmla="*/ 2660245 w 2781300"/>
                      <a:gd name="connsiteY78" fmla="*/ 795338 h 1855788"/>
                      <a:gd name="connsiteX79" fmla="*/ 2629833 w 2781300"/>
                      <a:gd name="connsiteY79" fmla="*/ 852351 h 1855788"/>
                      <a:gd name="connsiteX80" fmla="*/ 2710659 w 2781300"/>
                      <a:gd name="connsiteY80" fmla="*/ 852487 h 1855788"/>
                      <a:gd name="connsiteX81" fmla="*/ 2692412 w 2781300"/>
                      <a:gd name="connsiteY81" fmla="*/ 881266 h 1855788"/>
                      <a:gd name="connsiteX82" fmla="*/ 2781300 w 2781300"/>
                      <a:gd name="connsiteY82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821133 w 2781300"/>
                      <a:gd name="connsiteY39" fmla="*/ 1831631 h 1855788"/>
                      <a:gd name="connsiteX40" fmla="*/ 775540 w 2781300"/>
                      <a:gd name="connsiteY40" fmla="*/ 1828957 h 1855788"/>
                      <a:gd name="connsiteX41" fmla="*/ 0 w 2781300"/>
                      <a:gd name="connsiteY41" fmla="*/ 941388 h 1855788"/>
                      <a:gd name="connsiteX42" fmla="*/ 626400 w 2781300"/>
                      <a:gd name="connsiteY42" fmla="*/ 93223 h 1855788"/>
                      <a:gd name="connsiteX43" fmla="*/ 667074 w 2781300"/>
                      <a:gd name="connsiteY43" fmla="*/ 81034 h 1855788"/>
                      <a:gd name="connsiteX44" fmla="*/ 682305 w 2781300"/>
                      <a:gd name="connsiteY44" fmla="*/ 72919 h 1855788"/>
                      <a:gd name="connsiteX45" fmla="*/ 1008873 w 2781300"/>
                      <a:gd name="connsiteY45" fmla="*/ 0 h 1855788"/>
                      <a:gd name="connsiteX46" fmla="*/ 997186 w 2781300"/>
                      <a:gd name="connsiteY46" fmla="*/ 42173 h 1855788"/>
                      <a:gd name="connsiteX47" fmla="*/ 1108885 w 2781300"/>
                      <a:gd name="connsiteY47" fmla="*/ 33337 h 1855788"/>
                      <a:gd name="connsiteX48" fmla="*/ 1097623 w 2781300"/>
                      <a:gd name="connsiteY48" fmla="*/ 72518 h 1855788"/>
                      <a:gd name="connsiteX49" fmla="*/ 1222348 w 2781300"/>
                      <a:gd name="connsiteY49" fmla="*/ 61912 h 1855788"/>
                      <a:gd name="connsiteX50" fmla="*/ 1206030 w 2781300"/>
                      <a:gd name="connsiteY50" fmla="*/ 116866 h 1855788"/>
                      <a:gd name="connsiteX51" fmla="*/ 1346173 w 2781300"/>
                      <a:gd name="connsiteY51" fmla="*/ 119062 h 1855788"/>
                      <a:gd name="connsiteX52" fmla="*/ 1332246 w 2781300"/>
                      <a:gd name="connsiteY52" fmla="*/ 162868 h 1855788"/>
                      <a:gd name="connsiteX53" fmla="*/ 1430344 w 2781300"/>
                      <a:gd name="connsiteY53" fmla="*/ 157162 h 1855788"/>
                      <a:gd name="connsiteX54" fmla="*/ 1413731 w 2781300"/>
                      <a:gd name="connsiteY54" fmla="*/ 206956 h 1855788"/>
                      <a:gd name="connsiteX55" fmla="*/ 1558931 w 2781300"/>
                      <a:gd name="connsiteY55" fmla="*/ 200025 h 1855788"/>
                      <a:gd name="connsiteX56" fmla="*/ 1535305 w 2781300"/>
                      <a:gd name="connsiteY56" fmla="*/ 266902 h 1855788"/>
                      <a:gd name="connsiteX57" fmla="*/ 1620474 w 2781300"/>
                      <a:gd name="connsiteY57" fmla="*/ 263128 h 1855788"/>
                      <a:gd name="connsiteX58" fmla="*/ 1605204 w 2781300"/>
                      <a:gd name="connsiteY58" fmla="*/ 304079 h 1855788"/>
                      <a:gd name="connsiteX59" fmla="*/ 1757367 w 2781300"/>
                      <a:gd name="connsiteY59" fmla="*/ 311945 h 1855788"/>
                      <a:gd name="connsiteX60" fmla="*/ 1735914 w 2781300"/>
                      <a:gd name="connsiteY60" fmla="*/ 364629 h 1855788"/>
                      <a:gd name="connsiteX61" fmla="*/ 1808129 w 2781300"/>
                      <a:gd name="connsiteY61" fmla="*/ 359574 h 1855788"/>
                      <a:gd name="connsiteX62" fmla="*/ 1792112 w 2781300"/>
                      <a:gd name="connsiteY62" fmla="*/ 395862 h 1855788"/>
                      <a:gd name="connsiteX63" fmla="*/ 1908140 w 2781300"/>
                      <a:gd name="connsiteY63" fmla="*/ 388149 h 1855788"/>
                      <a:gd name="connsiteX64" fmla="*/ 1877411 w 2781300"/>
                      <a:gd name="connsiteY64" fmla="*/ 454261 h 1855788"/>
                      <a:gd name="connsiteX65" fmla="*/ 1972435 w 2781300"/>
                      <a:gd name="connsiteY65" fmla="*/ 451649 h 1855788"/>
                      <a:gd name="connsiteX66" fmla="*/ 1949751 w 2781300"/>
                      <a:gd name="connsiteY66" fmla="*/ 494699 h 1855788"/>
                      <a:gd name="connsiteX67" fmla="*/ 2100242 w 2781300"/>
                      <a:gd name="connsiteY67" fmla="*/ 524674 h 1855788"/>
                      <a:gd name="connsiteX68" fmla="*/ 2080914 w 2781300"/>
                      <a:gd name="connsiteY68" fmla="*/ 567549 h 1855788"/>
                      <a:gd name="connsiteX69" fmla="*/ 2203928 w 2781300"/>
                      <a:gd name="connsiteY69" fmla="*/ 576262 h 1855788"/>
                      <a:gd name="connsiteX70" fmla="*/ 2180042 w 2781300"/>
                      <a:gd name="connsiteY70" fmla="*/ 622605 h 1855788"/>
                      <a:gd name="connsiteX71" fmla="*/ 2346339 w 2781300"/>
                      <a:gd name="connsiteY71" fmla="*/ 631032 h 1855788"/>
                      <a:gd name="connsiteX72" fmla="*/ 2319231 w 2781300"/>
                      <a:gd name="connsiteY72" fmla="*/ 696341 h 1855788"/>
                      <a:gd name="connsiteX73" fmla="*/ 2438404 w 2781300"/>
                      <a:gd name="connsiteY73" fmla="*/ 707232 h 1855788"/>
                      <a:gd name="connsiteX74" fmla="*/ 2416227 w 2781300"/>
                      <a:gd name="connsiteY74" fmla="*/ 746374 h 1855788"/>
                      <a:gd name="connsiteX75" fmla="*/ 2548297 w 2781300"/>
                      <a:gd name="connsiteY75" fmla="*/ 747713 h 1855788"/>
                      <a:gd name="connsiteX76" fmla="*/ 2513846 w 2781300"/>
                      <a:gd name="connsiteY76" fmla="*/ 796728 h 1855788"/>
                      <a:gd name="connsiteX77" fmla="*/ 2660245 w 2781300"/>
                      <a:gd name="connsiteY77" fmla="*/ 795338 h 1855788"/>
                      <a:gd name="connsiteX78" fmla="*/ 2629833 w 2781300"/>
                      <a:gd name="connsiteY78" fmla="*/ 852351 h 1855788"/>
                      <a:gd name="connsiteX79" fmla="*/ 2710659 w 2781300"/>
                      <a:gd name="connsiteY79" fmla="*/ 852487 h 1855788"/>
                      <a:gd name="connsiteX80" fmla="*/ 2692412 w 2781300"/>
                      <a:gd name="connsiteY80" fmla="*/ 881266 h 1855788"/>
                      <a:gd name="connsiteX81" fmla="*/ 2781300 w 2781300"/>
                      <a:gd name="connsiteY81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67074 w 2781300"/>
                      <a:gd name="connsiteY42" fmla="*/ 81034 h 1855788"/>
                      <a:gd name="connsiteX43" fmla="*/ 682305 w 2781300"/>
                      <a:gd name="connsiteY43" fmla="*/ 72919 h 1855788"/>
                      <a:gd name="connsiteX44" fmla="*/ 1008873 w 2781300"/>
                      <a:gd name="connsiteY44" fmla="*/ 0 h 1855788"/>
                      <a:gd name="connsiteX45" fmla="*/ 997186 w 2781300"/>
                      <a:gd name="connsiteY45" fmla="*/ 42173 h 1855788"/>
                      <a:gd name="connsiteX46" fmla="*/ 1108885 w 2781300"/>
                      <a:gd name="connsiteY46" fmla="*/ 33337 h 1855788"/>
                      <a:gd name="connsiteX47" fmla="*/ 1097623 w 2781300"/>
                      <a:gd name="connsiteY47" fmla="*/ 72518 h 1855788"/>
                      <a:gd name="connsiteX48" fmla="*/ 1222348 w 2781300"/>
                      <a:gd name="connsiteY48" fmla="*/ 61912 h 1855788"/>
                      <a:gd name="connsiteX49" fmla="*/ 1206030 w 2781300"/>
                      <a:gd name="connsiteY49" fmla="*/ 116866 h 1855788"/>
                      <a:gd name="connsiteX50" fmla="*/ 1346173 w 2781300"/>
                      <a:gd name="connsiteY50" fmla="*/ 119062 h 1855788"/>
                      <a:gd name="connsiteX51" fmla="*/ 1332246 w 2781300"/>
                      <a:gd name="connsiteY51" fmla="*/ 162868 h 1855788"/>
                      <a:gd name="connsiteX52" fmla="*/ 1430344 w 2781300"/>
                      <a:gd name="connsiteY52" fmla="*/ 157162 h 1855788"/>
                      <a:gd name="connsiteX53" fmla="*/ 1413731 w 2781300"/>
                      <a:gd name="connsiteY53" fmla="*/ 206956 h 1855788"/>
                      <a:gd name="connsiteX54" fmla="*/ 1558931 w 2781300"/>
                      <a:gd name="connsiteY54" fmla="*/ 200025 h 1855788"/>
                      <a:gd name="connsiteX55" fmla="*/ 1535305 w 2781300"/>
                      <a:gd name="connsiteY55" fmla="*/ 266902 h 1855788"/>
                      <a:gd name="connsiteX56" fmla="*/ 1620474 w 2781300"/>
                      <a:gd name="connsiteY56" fmla="*/ 263128 h 1855788"/>
                      <a:gd name="connsiteX57" fmla="*/ 1605204 w 2781300"/>
                      <a:gd name="connsiteY57" fmla="*/ 304079 h 1855788"/>
                      <a:gd name="connsiteX58" fmla="*/ 1757367 w 2781300"/>
                      <a:gd name="connsiteY58" fmla="*/ 311945 h 1855788"/>
                      <a:gd name="connsiteX59" fmla="*/ 1735914 w 2781300"/>
                      <a:gd name="connsiteY59" fmla="*/ 364629 h 1855788"/>
                      <a:gd name="connsiteX60" fmla="*/ 1808129 w 2781300"/>
                      <a:gd name="connsiteY60" fmla="*/ 359574 h 1855788"/>
                      <a:gd name="connsiteX61" fmla="*/ 1792112 w 2781300"/>
                      <a:gd name="connsiteY61" fmla="*/ 395862 h 1855788"/>
                      <a:gd name="connsiteX62" fmla="*/ 1908140 w 2781300"/>
                      <a:gd name="connsiteY62" fmla="*/ 388149 h 1855788"/>
                      <a:gd name="connsiteX63" fmla="*/ 1877411 w 2781300"/>
                      <a:gd name="connsiteY63" fmla="*/ 454261 h 1855788"/>
                      <a:gd name="connsiteX64" fmla="*/ 1972435 w 2781300"/>
                      <a:gd name="connsiteY64" fmla="*/ 451649 h 1855788"/>
                      <a:gd name="connsiteX65" fmla="*/ 1949751 w 2781300"/>
                      <a:gd name="connsiteY65" fmla="*/ 494699 h 1855788"/>
                      <a:gd name="connsiteX66" fmla="*/ 2100242 w 2781300"/>
                      <a:gd name="connsiteY66" fmla="*/ 524674 h 1855788"/>
                      <a:gd name="connsiteX67" fmla="*/ 2080914 w 2781300"/>
                      <a:gd name="connsiteY67" fmla="*/ 567549 h 1855788"/>
                      <a:gd name="connsiteX68" fmla="*/ 2203928 w 2781300"/>
                      <a:gd name="connsiteY68" fmla="*/ 576262 h 1855788"/>
                      <a:gd name="connsiteX69" fmla="*/ 2180042 w 2781300"/>
                      <a:gd name="connsiteY69" fmla="*/ 622605 h 1855788"/>
                      <a:gd name="connsiteX70" fmla="*/ 2346339 w 2781300"/>
                      <a:gd name="connsiteY70" fmla="*/ 631032 h 1855788"/>
                      <a:gd name="connsiteX71" fmla="*/ 2319231 w 2781300"/>
                      <a:gd name="connsiteY71" fmla="*/ 696341 h 1855788"/>
                      <a:gd name="connsiteX72" fmla="*/ 2438404 w 2781300"/>
                      <a:gd name="connsiteY72" fmla="*/ 707232 h 1855788"/>
                      <a:gd name="connsiteX73" fmla="*/ 2416227 w 2781300"/>
                      <a:gd name="connsiteY73" fmla="*/ 746374 h 1855788"/>
                      <a:gd name="connsiteX74" fmla="*/ 2548297 w 2781300"/>
                      <a:gd name="connsiteY74" fmla="*/ 747713 h 1855788"/>
                      <a:gd name="connsiteX75" fmla="*/ 2513846 w 2781300"/>
                      <a:gd name="connsiteY75" fmla="*/ 796728 h 1855788"/>
                      <a:gd name="connsiteX76" fmla="*/ 2660245 w 2781300"/>
                      <a:gd name="connsiteY76" fmla="*/ 795338 h 1855788"/>
                      <a:gd name="connsiteX77" fmla="*/ 2629833 w 2781300"/>
                      <a:gd name="connsiteY77" fmla="*/ 852351 h 1855788"/>
                      <a:gd name="connsiteX78" fmla="*/ 2710659 w 2781300"/>
                      <a:gd name="connsiteY78" fmla="*/ 852487 h 1855788"/>
                      <a:gd name="connsiteX79" fmla="*/ 2692412 w 2781300"/>
                      <a:gd name="connsiteY79" fmla="*/ 881266 h 1855788"/>
                      <a:gd name="connsiteX80" fmla="*/ 2781300 w 2781300"/>
                      <a:gd name="connsiteY80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52019 w 2781300"/>
                      <a:gd name="connsiteY24" fmla="*/ 1533474 h 1855788"/>
                      <a:gd name="connsiteX25" fmla="*/ 1603174 w 2781300"/>
                      <a:gd name="connsiteY25" fmla="*/ 1559366 h 1855788"/>
                      <a:gd name="connsiteX26" fmla="*/ 1620474 w 2781300"/>
                      <a:gd name="connsiteY26" fmla="*/ 1605760 h 1855788"/>
                      <a:gd name="connsiteX27" fmla="*/ 1620474 w 2781300"/>
                      <a:gd name="connsiteY27" fmla="*/ 1605761 h 1855788"/>
                      <a:gd name="connsiteX28" fmla="*/ 1538878 w 2781300"/>
                      <a:gd name="connsiteY28" fmla="*/ 1599000 h 1855788"/>
                      <a:gd name="connsiteX29" fmla="*/ 1558931 w 2781300"/>
                      <a:gd name="connsiteY29" fmla="*/ 1655763 h 1855788"/>
                      <a:gd name="connsiteX30" fmla="*/ 1416069 w 2781300"/>
                      <a:gd name="connsiteY30" fmla="*/ 1655838 h 1855788"/>
                      <a:gd name="connsiteX31" fmla="*/ 1430344 w 2781300"/>
                      <a:gd name="connsiteY31" fmla="*/ 1698626 h 1855788"/>
                      <a:gd name="connsiteX32" fmla="*/ 1344564 w 2781300"/>
                      <a:gd name="connsiteY32" fmla="*/ 1694647 h 1855788"/>
                      <a:gd name="connsiteX33" fmla="*/ 1346173 w 2781300"/>
                      <a:gd name="connsiteY33" fmla="*/ 1736726 h 1855788"/>
                      <a:gd name="connsiteX34" fmla="*/ 1209062 w 2781300"/>
                      <a:gd name="connsiteY34" fmla="*/ 1749131 h 1855788"/>
                      <a:gd name="connsiteX35" fmla="*/ 1222348 w 2781300"/>
                      <a:gd name="connsiteY35" fmla="*/ 1793876 h 1855788"/>
                      <a:gd name="connsiteX36" fmla="*/ 1003642 w 2781300"/>
                      <a:gd name="connsiteY36" fmla="*/ 1814666 h 1855788"/>
                      <a:gd name="connsiteX37" fmla="*/ 1008873 w 2781300"/>
                      <a:gd name="connsiteY37" fmla="*/ 1855788 h 1855788"/>
                      <a:gd name="connsiteX38" fmla="*/ 839790 w 2781300"/>
                      <a:gd name="connsiteY38" fmla="*/ 1836937 h 1855788"/>
                      <a:gd name="connsiteX39" fmla="*/ 775540 w 2781300"/>
                      <a:gd name="connsiteY39" fmla="*/ 1828957 h 1855788"/>
                      <a:gd name="connsiteX40" fmla="*/ 0 w 2781300"/>
                      <a:gd name="connsiteY40" fmla="*/ 941388 h 1855788"/>
                      <a:gd name="connsiteX41" fmla="*/ 626400 w 2781300"/>
                      <a:gd name="connsiteY41" fmla="*/ 93223 h 1855788"/>
                      <a:gd name="connsiteX42" fmla="*/ 682305 w 2781300"/>
                      <a:gd name="connsiteY42" fmla="*/ 72919 h 1855788"/>
                      <a:gd name="connsiteX43" fmla="*/ 1008873 w 2781300"/>
                      <a:gd name="connsiteY43" fmla="*/ 0 h 1855788"/>
                      <a:gd name="connsiteX44" fmla="*/ 997186 w 2781300"/>
                      <a:gd name="connsiteY44" fmla="*/ 42173 h 1855788"/>
                      <a:gd name="connsiteX45" fmla="*/ 1108885 w 2781300"/>
                      <a:gd name="connsiteY45" fmla="*/ 33337 h 1855788"/>
                      <a:gd name="connsiteX46" fmla="*/ 1097623 w 2781300"/>
                      <a:gd name="connsiteY46" fmla="*/ 72518 h 1855788"/>
                      <a:gd name="connsiteX47" fmla="*/ 1222348 w 2781300"/>
                      <a:gd name="connsiteY47" fmla="*/ 61912 h 1855788"/>
                      <a:gd name="connsiteX48" fmla="*/ 1206030 w 2781300"/>
                      <a:gd name="connsiteY48" fmla="*/ 116866 h 1855788"/>
                      <a:gd name="connsiteX49" fmla="*/ 1346173 w 2781300"/>
                      <a:gd name="connsiteY49" fmla="*/ 119062 h 1855788"/>
                      <a:gd name="connsiteX50" fmla="*/ 1332246 w 2781300"/>
                      <a:gd name="connsiteY50" fmla="*/ 162868 h 1855788"/>
                      <a:gd name="connsiteX51" fmla="*/ 1430344 w 2781300"/>
                      <a:gd name="connsiteY51" fmla="*/ 157162 h 1855788"/>
                      <a:gd name="connsiteX52" fmla="*/ 1413731 w 2781300"/>
                      <a:gd name="connsiteY52" fmla="*/ 206956 h 1855788"/>
                      <a:gd name="connsiteX53" fmla="*/ 1558931 w 2781300"/>
                      <a:gd name="connsiteY53" fmla="*/ 200025 h 1855788"/>
                      <a:gd name="connsiteX54" fmla="*/ 1535305 w 2781300"/>
                      <a:gd name="connsiteY54" fmla="*/ 266902 h 1855788"/>
                      <a:gd name="connsiteX55" fmla="*/ 1620474 w 2781300"/>
                      <a:gd name="connsiteY55" fmla="*/ 263128 h 1855788"/>
                      <a:gd name="connsiteX56" fmla="*/ 1605204 w 2781300"/>
                      <a:gd name="connsiteY56" fmla="*/ 304079 h 1855788"/>
                      <a:gd name="connsiteX57" fmla="*/ 1757367 w 2781300"/>
                      <a:gd name="connsiteY57" fmla="*/ 311945 h 1855788"/>
                      <a:gd name="connsiteX58" fmla="*/ 1735914 w 2781300"/>
                      <a:gd name="connsiteY58" fmla="*/ 364629 h 1855788"/>
                      <a:gd name="connsiteX59" fmla="*/ 1808129 w 2781300"/>
                      <a:gd name="connsiteY59" fmla="*/ 359574 h 1855788"/>
                      <a:gd name="connsiteX60" fmla="*/ 1792112 w 2781300"/>
                      <a:gd name="connsiteY60" fmla="*/ 395862 h 1855788"/>
                      <a:gd name="connsiteX61" fmla="*/ 1908140 w 2781300"/>
                      <a:gd name="connsiteY61" fmla="*/ 388149 h 1855788"/>
                      <a:gd name="connsiteX62" fmla="*/ 1877411 w 2781300"/>
                      <a:gd name="connsiteY62" fmla="*/ 454261 h 1855788"/>
                      <a:gd name="connsiteX63" fmla="*/ 1972435 w 2781300"/>
                      <a:gd name="connsiteY63" fmla="*/ 451649 h 1855788"/>
                      <a:gd name="connsiteX64" fmla="*/ 1949751 w 2781300"/>
                      <a:gd name="connsiteY64" fmla="*/ 494699 h 1855788"/>
                      <a:gd name="connsiteX65" fmla="*/ 2100242 w 2781300"/>
                      <a:gd name="connsiteY65" fmla="*/ 524674 h 1855788"/>
                      <a:gd name="connsiteX66" fmla="*/ 2080914 w 2781300"/>
                      <a:gd name="connsiteY66" fmla="*/ 567549 h 1855788"/>
                      <a:gd name="connsiteX67" fmla="*/ 2203928 w 2781300"/>
                      <a:gd name="connsiteY67" fmla="*/ 576262 h 1855788"/>
                      <a:gd name="connsiteX68" fmla="*/ 2180042 w 2781300"/>
                      <a:gd name="connsiteY68" fmla="*/ 622605 h 1855788"/>
                      <a:gd name="connsiteX69" fmla="*/ 2346339 w 2781300"/>
                      <a:gd name="connsiteY69" fmla="*/ 631032 h 1855788"/>
                      <a:gd name="connsiteX70" fmla="*/ 2319231 w 2781300"/>
                      <a:gd name="connsiteY70" fmla="*/ 696341 h 1855788"/>
                      <a:gd name="connsiteX71" fmla="*/ 2438404 w 2781300"/>
                      <a:gd name="connsiteY71" fmla="*/ 707232 h 1855788"/>
                      <a:gd name="connsiteX72" fmla="*/ 2416227 w 2781300"/>
                      <a:gd name="connsiteY72" fmla="*/ 746374 h 1855788"/>
                      <a:gd name="connsiteX73" fmla="*/ 2548297 w 2781300"/>
                      <a:gd name="connsiteY73" fmla="*/ 747713 h 1855788"/>
                      <a:gd name="connsiteX74" fmla="*/ 2513846 w 2781300"/>
                      <a:gd name="connsiteY74" fmla="*/ 796728 h 1855788"/>
                      <a:gd name="connsiteX75" fmla="*/ 2660245 w 2781300"/>
                      <a:gd name="connsiteY75" fmla="*/ 795338 h 1855788"/>
                      <a:gd name="connsiteX76" fmla="*/ 2629833 w 2781300"/>
                      <a:gd name="connsiteY76" fmla="*/ 852351 h 1855788"/>
                      <a:gd name="connsiteX77" fmla="*/ 2710659 w 2781300"/>
                      <a:gd name="connsiteY77" fmla="*/ 852487 h 1855788"/>
                      <a:gd name="connsiteX78" fmla="*/ 2692412 w 2781300"/>
                      <a:gd name="connsiteY78" fmla="*/ 881266 h 1855788"/>
                      <a:gd name="connsiteX79" fmla="*/ 2781300 w 2781300"/>
                      <a:gd name="connsiteY79" fmla="*/ 922338 h 1855788"/>
                      <a:gd name="connsiteX0" fmla="*/ 2781300 w 2781300"/>
                      <a:gd name="connsiteY0" fmla="*/ 922338 h 1855788"/>
                      <a:gd name="connsiteX1" fmla="*/ 2700702 w 2781300"/>
                      <a:gd name="connsiteY1" fmla="*/ 963787 h 1855788"/>
                      <a:gd name="connsiteX2" fmla="*/ 2710659 w 2781300"/>
                      <a:gd name="connsiteY2" fmla="*/ 979491 h 1855788"/>
                      <a:gd name="connsiteX3" fmla="*/ 2638459 w 2781300"/>
                      <a:gd name="connsiteY3" fmla="*/ 995796 h 1855788"/>
                      <a:gd name="connsiteX4" fmla="*/ 2660245 w 2781300"/>
                      <a:gd name="connsiteY4" fmla="*/ 1036638 h 1855788"/>
                      <a:gd name="connsiteX5" fmla="*/ 2571953 w 2781300"/>
                      <a:gd name="connsiteY5" fmla="*/ 1029997 h 1855788"/>
                      <a:gd name="connsiteX6" fmla="*/ 2526562 w 2781300"/>
                      <a:gd name="connsiteY6" fmla="*/ 1053340 h 1855788"/>
                      <a:gd name="connsiteX7" fmla="*/ 2548297 w 2781300"/>
                      <a:gd name="connsiteY7" fmla="*/ 1084263 h 1855788"/>
                      <a:gd name="connsiteX8" fmla="*/ 2426967 w 2781300"/>
                      <a:gd name="connsiteY8" fmla="*/ 1104558 h 1855788"/>
                      <a:gd name="connsiteX9" fmla="*/ 2438404 w 2781300"/>
                      <a:gd name="connsiteY9" fmla="*/ 1124744 h 1855788"/>
                      <a:gd name="connsiteX10" fmla="*/ 2330762 w 2781300"/>
                      <a:gd name="connsiteY10" fmla="*/ 1154032 h 1855788"/>
                      <a:gd name="connsiteX11" fmla="*/ 2346339 w 2781300"/>
                      <a:gd name="connsiteY11" fmla="*/ 1200944 h 1855788"/>
                      <a:gd name="connsiteX12" fmla="*/ 2182115 w 2781300"/>
                      <a:gd name="connsiteY12" fmla="*/ 1237205 h 1855788"/>
                      <a:gd name="connsiteX13" fmla="*/ 2203928 w 2781300"/>
                      <a:gd name="connsiteY13" fmla="*/ 1279526 h 1855788"/>
                      <a:gd name="connsiteX14" fmla="*/ 2083782 w 2781300"/>
                      <a:gd name="connsiteY14" fmla="*/ 1292225 h 1855788"/>
                      <a:gd name="connsiteX15" fmla="*/ 2100242 w 2781300"/>
                      <a:gd name="connsiteY15" fmla="*/ 1328738 h 1855788"/>
                      <a:gd name="connsiteX16" fmla="*/ 1953212 w 2781300"/>
                      <a:gd name="connsiteY16" fmla="*/ 1365283 h 1855788"/>
                      <a:gd name="connsiteX17" fmla="*/ 1972435 w 2781300"/>
                      <a:gd name="connsiteY17" fmla="*/ 1401763 h 1855788"/>
                      <a:gd name="connsiteX18" fmla="*/ 1880564 w 2781300"/>
                      <a:gd name="connsiteY18" fmla="*/ 1405935 h 1855788"/>
                      <a:gd name="connsiteX19" fmla="*/ 1908140 w 2781300"/>
                      <a:gd name="connsiteY19" fmla="*/ 1465263 h 1855788"/>
                      <a:gd name="connsiteX20" fmla="*/ 1792112 w 2781300"/>
                      <a:gd name="connsiteY20" fmla="*/ 1457550 h 1855788"/>
                      <a:gd name="connsiteX21" fmla="*/ 1808129 w 2781300"/>
                      <a:gd name="connsiteY21" fmla="*/ 1493838 h 1855788"/>
                      <a:gd name="connsiteX22" fmla="*/ 1735915 w 2781300"/>
                      <a:gd name="connsiteY22" fmla="*/ 1488783 h 1855788"/>
                      <a:gd name="connsiteX23" fmla="*/ 1757367 w 2781300"/>
                      <a:gd name="connsiteY23" fmla="*/ 1541467 h 1855788"/>
                      <a:gd name="connsiteX24" fmla="*/ 1603174 w 2781300"/>
                      <a:gd name="connsiteY24" fmla="*/ 1559366 h 1855788"/>
                      <a:gd name="connsiteX25" fmla="*/ 1620474 w 2781300"/>
                      <a:gd name="connsiteY25" fmla="*/ 1605760 h 1855788"/>
                      <a:gd name="connsiteX26" fmla="*/ 1620474 w 2781300"/>
                      <a:gd name="connsiteY26" fmla="*/ 1605761 h 1855788"/>
                      <a:gd name="connsiteX27" fmla="*/ 1538878 w 2781300"/>
                      <a:gd name="connsiteY27" fmla="*/ 1599000 h 1855788"/>
                      <a:gd name="connsiteX28" fmla="*/ 1558931 w 2781300"/>
                      <a:gd name="connsiteY28" fmla="*/ 1655763 h 1855788"/>
                      <a:gd name="connsiteX29" fmla="*/ 1416069 w 2781300"/>
                      <a:gd name="connsiteY29" fmla="*/ 1655838 h 1855788"/>
                      <a:gd name="connsiteX30" fmla="*/ 1430344 w 2781300"/>
                      <a:gd name="connsiteY30" fmla="*/ 1698626 h 1855788"/>
                      <a:gd name="connsiteX31" fmla="*/ 1344564 w 2781300"/>
                      <a:gd name="connsiteY31" fmla="*/ 1694647 h 1855788"/>
                      <a:gd name="connsiteX32" fmla="*/ 1346173 w 2781300"/>
                      <a:gd name="connsiteY32" fmla="*/ 1736726 h 1855788"/>
                      <a:gd name="connsiteX33" fmla="*/ 1209062 w 2781300"/>
                      <a:gd name="connsiteY33" fmla="*/ 1749131 h 1855788"/>
                      <a:gd name="connsiteX34" fmla="*/ 1222348 w 2781300"/>
                      <a:gd name="connsiteY34" fmla="*/ 1793876 h 1855788"/>
                      <a:gd name="connsiteX35" fmla="*/ 1003642 w 2781300"/>
                      <a:gd name="connsiteY35" fmla="*/ 1814666 h 1855788"/>
                      <a:gd name="connsiteX36" fmla="*/ 1008873 w 2781300"/>
                      <a:gd name="connsiteY36" fmla="*/ 1855788 h 1855788"/>
                      <a:gd name="connsiteX37" fmla="*/ 839790 w 2781300"/>
                      <a:gd name="connsiteY37" fmla="*/ 1836937 h 1855788"/>
                      <a:gd name="connsiteX38" fmla="*/ 775540 w 2781300"/>
                      <a:gd name="connsiteY38" fmla="*/ 1828957 h 1855788"/>
                      <a:gd name="connsiteX39" fmla="*/ 0 w 2781300"/>
                      <a:gd name="connsiteY39" fmla="*/ 941388 h 1855788"/>
                      <a:gd name="connsiteX40" fmla="*/ 626400 w 2781300"/>
                      <a:gd name="connsiteY40" fmla="*/ 93223 h 1855788"/>
                      <a:gd name="connsiteX41" fmla="*/ 682305 w 2781300"/>
                      <a:gd name="connsiteY41" fmla="*/ 72919 h 1855788"/>
                      <a:gd name="connsiteX42" fmla="*/ 1008873 w 2781300"/>
                      <a:gd name="connsiteY42" fmla="*/ 0 h 1855788"/>
                      <a:gd name="connsiteX43" fmla="*/ 997186 w 2781300"/>
                      <a:gd name="connsiteY43" fmla="*/ 42173 h 1855788"/>
                      <a:gd name="connsiteX44" fmla="*/ 1108885 w 2781300"/>
                      <a:gd name="connsiteY44" fmla="*/ 33337 h 1855788"/>
                      <a:gd name="connsiteX45" fmla="*/ 1097623 w 2781300"/>
                      <a:gd name="connsiteY45" fmla="*/ 72518 h 1855788"/>
                      <a:gd name="connsiteX46" fmla="*/ 1222348 w 2781300"/>
                      <a:gd name="connsiteY46" fmla="*/ 61912 h 1855788"/>
                      <a:gd name="connsiteX47" fmla="*/ 1206030 w 2781300"/>
                      <a:gd name="connsiteY47" fmla="*/ 116866 h 1855788"/>
                      <a:gd name="connsiteX48" fmla="*/ 1346173 w 2781300"/>
                      <a:gd name="connsiteY48" fmla="*/ 119062 h 1855788"/>
                      <a:gd name="connsiteX49" fmla="*/ 1332246 w 2781300"/>
                      <a:gd name="connsiteY49" fmla="*/ 162868 h 1855788"/>
                      <a:gd name="connsiteX50" fmla="*/ 1430344 w 2781300"/>
                      <a:gd name="connsiteY50" fmla="*/ 157162 h 1855788"/>
                      <a:gd name="connsiteX51" fmla="*/ 1413731 w 2781300"/>
                      <a:gd name="connsiteY51" fmla="*/ 206956 h 1855788"/>
                      <a:gd name="connsiteX52" fmla="*/ 1558931 w 2781300"/>
                      <a:gd name="connsiteY52" fmla="*/ 200025 h 1855788"/>
                      <a:gd name="connsiteX53" fmla="*/ 1535305 w 2781300"/>
                      <a:gd name="connsiteY53" fmla="*/ 266902 h 1855788"/>
                      <a:gd name="connsiteX54" fmla="*/ 1620474 w 2781300"/>
                      <a:gd name="connsiteY54" fmla="*/ 263128 h 1855788"/>
                      <a:gd name="connsiteX55" fmla="*/ 1605204 w 2781300"/>
                      <a:gd name="connsiteY55" fmla="*/ 304079 h 1855788"/>
                      <a:gd name="connsiteX56" fmla="*/ 1757367 w 2781300"/>
                      <a:gd name="connsiteY56" fmla="*/ 311945 h 1855788"/>
                      <a:gd name="connsiteX57" fmla="*/ 1735914 w 2781300"/>
                      <a:gd name="connsiteY57" fmla="*/ 364629 h 1855788"/>
                      <a:gd name="connsiteX58" fmla="*/ 1808129 w 2781300"/>
                      <a:gd name="connsiteY58" fmla="*/ 359574 h 1855788"/>
                      <a:gd name="connsiteX59" fmla="*/ 1792112 w 2781300"/>
                      <a:gd name="connsiteY59" fmla="*/ 395862 h 1855788"/>
                      <a:gd name="connsiteX60" fmla="*/ 1908140 w 2781300"/>
                      <a:gd name="connsiteY60" fmla="*/ 388149 h 1855788"/>
                      <a:gd name="connsiteX61" fmla="*/ 1877411 w 2781300"/>
                      <a:gd name="connsiteY61" fmla="*/ 454261 h 1855788"/>
                      <a:gd name="connsiteX62" fmla="*/ 1972435 w 2781300"/>
                      <a:gd name="connsiteY62" fmla="*/ 451649 h 1855788"/>
                      <a:gd name="connsiteX63" fmla="*/ 1949751 w 2781300"/>
                      <a:gd name="connsiteY63" fmla="*/ 494699 h 1855788"/>
                      <a:gd name="connsiteX64" fmla="*/ 2100242 w 2781300"/>
                      <a:gd name="connsiteY64" fmla="*/ 524674 h 1855788"/>
                      <a:gd name="connsiteX65" fmla="*/ 2080914 w 2781300"/>
                      <a:gd name="connsiteY65" fmla="*/ 567549 h 1855788"/>
                      <a:gd name="connsiteX66" fmla="*/ 2203928 w 2781300"/>
                      <a:gd name="connsiteY66" fmla="*/ 576262 h 1855788"/>
                      <a:gd name="connsiteX67" fmla="*/ 2180042 w 2781300"/>
                      <a:gd name="connsiteY67" fmla="*/ 622605 h 1855788"/>
                      <a:gd name="connsiteX68" fmla="*/ 2346339 w 2781300"/>
                      <a:gd name="connsiteY68" fmla="*/ 631032 h 1855788"/>
                      <a:gd name="connsiteX69" fmla="*/ 2319231 w 2781300"/>
                      <a:gd name="connsiteY69" fmla="*/ 696341 h 1855788"/>
                      <a:gd name="connsiteX70" fmla="*/ 2438404 w 2781300"/>
                      <a:gd name="connsiteY70" fmla="*/ 707232 h 1855788"/>
                      <a:gd name="connsiteX71" fmla="*/ 2416227 w 2781300"/>
                      <a:gd name="connsiteY71" fmla="*/ 746374 h 1855788"/>
                      <a:gd name="connsiteX72" fmla="*/ 2548297 w 2781300"/>
                      <a:gd name="connsiteY72" fmla="*/ 747713 h 1855788"/>
                      <a:gd name="connsiteX73" fmla="*/ 2513846 w 2781300"/>
                      <a:gd name="connsiteY73" fmla="*/ 796728 h 1855788"/>
                      <a:gd name="connsiteX74" fmla="*/ 2660245 w 2781300"/>
                      <a:gd name="connsiteY74" fmla="*/ 795338 h 1855788"/>
                      <a:gd name="connsiteX75" fmla="*/ 2629833 w 2781300"/>
                      <a:gd name="connsiteY75" fmla="*/ 852351 h 1855788"/>
                      <a:gd name="connsiteX76" fmla="*/ 2710659 w 2781300"/>
                      <a:gd name="connsiteY76" fmla="*/ 852487 h 1855788"/>
                      <a:gd name="connsiteX77" fmla="*/ 2692412 w 2781300"/>
                      <a:gd name="connsiteY77" fmla="*/ 881266 h 1855788"/>
                      <a:gd name="connsiteX78" fmla="*/ 2781300 w 2781300"/>
                      <a:gd name="connsiteY78" fmla="*/ 922338 h 1855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2781300" h="1855788">
                        <a:moveTo>
                          <a:pt x="2781300" y="922338"/>
                        </a:moveTo>
                        <a:lnTo>
                          <a:pt x="2700702" y="963787"/>
                        </a:lnTo>
                        <a:lnTo>
                          <a:pt x="2710659" y="979491"/>
                        </a:lnTo>
                        <a:lnTo>
                          <a:pt x="2638459" y="995796"/>
                        </a:lnTo>
                        <a:lnTo>
                          <a:pt x="2660245" y="1036638"/>
                        </a:lnTo>
                        <a:lnTo>
                          <a:pt x="2571953" y="1029997"/>
                        </a:lnTo>
                        <a:lnTo>
                          <a:pt x="2526562" y="1053340"/>
                        </a:lnTo>
                        <a:lnTo>
                          <a:pt x="2548297" y="1084263"/>
                        </a:lnTo>
                        <a:lnTo>
                          <a:pt x="2426967" y="1104558"/>
                        </a:lnTo>
                        <a:lnTo>
                          <a:pt x="2438404" y="1124744"/>
                        </a:lnTo>
                        <a:lnTo>
                          <a:pt x="2330762" y="1154032"/>
                        </a:lnTo>
                        <a:lnTo>
                          <a:pt x="2346339" y="1200944"/>
                        </a:lnTo>
                        <a:lnTo>
                          <a:pt x="2182115" y="1237205"/>
                        </a:lnTo>
                        <a:lnTo>
                          <a:pt x="2203928" y="1279526"/>
                        </a:lnTo>
                        <a:lnTo>
                          <a:pt x="2083782" y="1292225"/>
                        </a:lnTo>
                        <a:lnTo>
                          <a:pt x="2100242" y="1328738"/>
                        </a:lnTo>
                        <a:lnTo>
                          <a:pt x="1953212" y="1365283"/>
                        </a:lnTo>
                        <a:lnTo>
                          <a:pt x="1972435" y="1401763"/>
                        </a:lnTo>
                        <a:lnTo>
                          <a:pt x="1880564" y="1405935"/>
                        </a:lnTo>
                        <a:lnTo>
                          <a:pt x="1908140" y="1465263"/>
                        </a:lnTo>
                        <a:lnTo>
                          <a:pt x="1792112" y="1457550"/>
                        </a:lnTo>
                        <a:lnTo>
                          <a:pt x="1808129" y="1493838"/>
                        </a:lnTo>
                        <a:lnTo>
                          <a:pt x="1735915" y="1488783"/>
                        </a:lnTo>
                        <a:lnTo>
                          <a:pt x="1757367" y="1541467"/>
                        </a:lnTo>
                        <a:lnTo>
                          <a:pt x="1603174" y="1559366"/>
                        </a:lnTo>
                        <a:lnTo>
                          <a:pt x="1620474" y="1605760"/>
                        </a:lnTo>
                        <a:lnTo>
                          <a:pt x="1620474" y="1605761"/>
                        </a:lnTo>
                        <a:lnTo>
                          <a:pt x="1538878" y="1599000"/>
                        </a:lnTo>
                        <a:lnTo>
                          <a:pt x="1558931" y="1655763"/>
                        </a:lnTo>
                        <a:cubicBezTo>
                          <a:pt x="1538463" y="1665236"/>
                          <a:pt x="1437500" y="1648694"/>
                          <a:pt x="1416069" y="1655838"/>
                        </a:cubicBezTo>
                        <a:lnTo>
                          <a:pt x="1430344" y="1698626"/>
                        </a:lnTo>
                        <a:cubicBezTo>
                          <a:pt x="1401384" y="1698626"/>
                          <a:pt x="1372768" y="1697278"/>
                          <a:pt x="1344564" y="1694647"/>
                        </a:cubicBezTo>
                        <a:cubicBezTo>
                          <a:pt x="1345100" y="1708673"/>
                          <a:pt x="1345637" y="1722700"/>
                          <a:pt x="1346173" y="1736726"/>
                        </a:cubicBezTo>
                        <a:cubicBezTo>
                          <a:pt x="1323589" y="1745807"/>
                          <a:pt x="1229699" y="1739606"/>
                          <a:pt x="1209062" y="1749131"/>
                        </a:cubicBezTo>
                        <a:lnTo>
                          <a:pt x="1222348" y="1793876"/>
                        </a:lnTo>
                        <a:cubicBezTo>
                          <a:pt x="1188111" y="1804799"/>
                          <a:pt x="1041068" y="1811013"/>
                          <a:pt x="1003642" y="1814666"/>
                        </a:cubicBezTo>
                        <a:lnTo>
                          <a:pt x="1008873" y="1855788"/>
                        </a:lnTo>
                        <a:cubicBezTo>
                          <a:pt x="950954" y="1855788"/>
                          <a:pt x="894405" y="1849297"/>
                          <a:pt x="839790" y="1836937"/>
                        </a:cubicBezTo>
                        <a:lnTo>
                          <a:pt x="775540" y="1828957"/>
                        </a:lnTo>
                        <a:cubicBezTo>
                          <a:pt x="386673" y="1783269"/>
                          <a:pt x="59531" y="1403327"/>
                          <a:pt x="0" y="941388"/>
                        </a:cubicBezTo>
                        <a:cubicBezTo>
                          <a:pt x="56753" y="566838"/>
                          <a:pt x="291666" y="214053"/>
                          <a:pt x="626400" y="93223"/>
                        </a:cubicBezTo>
                        <a:lnTo>
                          <a:pt x="682305" y="72919"/>
                        </a:lnTo>
                        <a:cubicBezTo>
                          <a:pt x="782679" y="25965"/>
                          <a:pt x="893034" y="0"/>
                          <a:pt x="1008873" y="0"/>
                        </a:cubicBezTo>
                        <a:lnTo>
                          <a:pt x="997186" y="42173"/>
                        </a:lnTo>
                        <a:lnTo>
                          <a:pt x="1108885" y="33337"/>
                        </a:lnTo>
                        <a:lnTo>
                          <a:pt x="1097623" y="72518"/>
                        </a:lnTo>
                        <a:lnTo>
                          <a:pt x="1222348" y="61912"/>
                        </a:lnTo>
                        <a:lnTo>
                          <a:pt x="1206030" y="116866"/>
                        </a:lnTo>
                        <a:lnTo>
                          <a:pt x="1346173" y="119062"/>
                        </a:lnTo>
                        <a:lnTo>
                          <a:pt x="1332246" y="162868"/>
                        </a:lnTo>
                        <a:lnTo>
                          <a:pt x="1430344" y="157162"/>
                        </a:lnTo>
                        <a:lnTo>
                          <a:pt x="1413731" y="206956"/>
                        </a:lnTo>
                        <a:lnTo>
                          <a:pt x="1558931" y="200025"/>
                        </a:lnTo>
                        <a:lnTo>
                          <a:pt x="1535305" y="266902"/>
                        </a:lnTo>
                        <a:lnTo>
                          <a:pt x="1620474" y="263128"/>
                        </a:lnTo>
                        <a:lnTo>
                          <a:pt x="1605204" y="304079"/>
                        </a:lnTo>
                        <a:lnTo>
                          <a:pt x="1757367" y="311945"/>
                        </a:lnTo>
                        <a:lnTo>
                          <a:pt x="1735914" y="364629"/>
                        </a:lnTo>
                        <a:lnTo>
                          <a:pt x="1808129" y="359574"/>
                        </a:lnTo>
                        <a:lnTo>
                          <a:pt x="1792112" y="395862"/>
                        </a:lnTo>
                        <a:lnTo>
                          <a:pt x="1908140" y="388149"/>
                        </a:lnTo>
                        <a:lnTo>
                          <a:pt x="1877411" y="454261"/>
                        </a:lnTo>
                        <a:lnTo>
                          <a:pt x="1972435" y="451649"/>
                        </a:lnTo>
                        <a:lnTo>
                          <a:pt x="1949751" y="494699"/>
                        </a:lnTo>
                        <a:lnTo>
                          <a:pt x="2100242" y="524674"/>
                        </a:lnTo>
                        <a:lnTo>
                          <a:pt x="2080914" y="567549"/>
                        </a:lnTo>
                        <a:lnTo>
                          <a:pt x="2203928" y="576262"/>
                        </a:lnTo>
                        <a:lnTo>
                          <a:pt x="2180042" y="622605"/>
                        </a:lnTo>
                        <a:lnTo>
                          <a:pt x="2346339" y="631032"/>
                        </a:lnTo>
                        <a:lnTo>
                          <a:pt x="2319231" y="696341"/>
                        </a:lnTo>
                        <a:lnTo>
                          <a:pt x="2438404" y="707232"/>
                        </a:lnTo>
                        <a:lnTo>
                          <a:pt x="2416227" y="746374"/>
                        </a:lnTo>
                        <a:lnTo>
                          <a:pt x="2548297" y="747713"/>
                        </a:lnTo>
                        <a:lnTo>
                          <a:pt x="2513846" y="796728"/>
                        </a:lnTo>
                        <a:lnTo>
                          <a:pt x="2660245" y="795338"/>
                        </a:lnTo>
                        <a:lnTo>
                          <a:pt x="2629833" y="852351"/>
                        </a:lnTo>
                        <a:lnTo>
                          <a:pt x="2710659" y="852487"/>
                        </a:lnTo>
                        <a:lnTo>
                          <a:pt x="2692412" y="881266"/>
                        </a:lnTo>
                        <a:lnTo>
                          <a:pt x="2781300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0" name="フリーフォーム: 図形 69">
                    <a:extLst>
                      <a:ext uri="{FF2B5EF4-FFF2-40B4-BE49-F238E27FC236}">
                        <a16:creationId xmlns:a16="http://schemas.microsoft.com/office/drawing/2014/main" id="{E54ABC76-22B0-40FE-A64B-B9BFDCF307E6}"/>
                      </a:ext>
                    </a:extLst>
                  </p:cNvPr>
                  <p:cNvSpPr/>
                  <p:nvPr/>
                </p:nvSpPr>
                <p:spPr>
                  <a:xfrm flipH="1">
                    <a:off x="4111880" y="1764431"/>
                    <a:ext cx="1545970" cy="2349384"/>
                  </a:xfrm>
                  <a:custGeom>
                    <a:avLst/>
                    <a:gdLst>
                      <a:gd name="connsiteX0" fmla="*/ 856643 w 1554483"/>
                      <a:gd name="connsiteY0" fmla="*/ 0 h 2349384"/>
                      <a:gd name="connsiteX1" fmla="*/ 855358 w 1554483"/>
                      <a:gd name="connsiteY1" fmla="*/ 1333 h 2349384"/>
                      <a:gd name="connsiteX2" fmla="*/ 782039 w 1554483"/>
                      <a:gd name="connsiteY2" fmla="*/ 72132 h 2349384"/>
                      <a:gd name="connsiteX3" fmla="*/ 780827 w 1554483"/>
                      <a:gd name="connsiteY3" fmla="*/ 44609 h 2349384"/>
                      <a:gd name="connsiteX4" fmla="*/ 777620 w 1554483"/>
                      <a:gd name="connsiteY4" fmla="*/ 20956 h 2349384"/>
                      <a:gd name="connsiteX5" fmla="*/ 774413 w 1554483"/>
                      <a:gd name="connsiteY5" fmla="*/ 44609 h 2349384"/>
                      <a:gd name="connsiteX6" fmla="*/ 773171 w 1554483"/>
                      <a:gd name="connsiteY6" fmla="*/ 72834 h 2349384"/>
                      <a:gd name="connsiteX7" fmla="*/ 699125 w 1554483"/>
                      <a:gd name="connsiteY7" fmla="*/ 1333 h 2349384"/>
                      <a:gd name="connsiteX8" fmla="*/ 697840 w 1554483"/>
                      <a:gd name="connsiteY8" fmla="*/ 0 h 2349384"/>
                      <a:gd name="connsiteX9" fmla="*/ 767157 w 1554483"/>
                      <a:gd name="connsiteY9" fmla="*/ 84299 h 2349384"/>
                      <a:gd name="connsiteX10" fmla="*/ 772421 w 1554483"/>
                      <a:gd name="connsiteY10" fmla="*/ 89853 h 2349384"/>
                      <a:gd name="connsiteX11" fmla="*/ 771427 w 1554483"/>
                      <a:gd name="connsiteY11" fmla="*/ 112446 h 2349384"/>
                      <a:gd name="connsiteX12" fmla="*/ 769196 w 1554483"/>
                      <a:gd name="connsiteY12" fmla="*/ 201033 h 2349384"/>
                      <a:gd name="connsiteX13" fmla="*/ 661026 w 1554483"/>
                      <a:gd name="connsiteY13" fmla="*/ 96583 h 2349384"/>
                      <a:gd name="connsiteX14" fmla="*/ 659742 w 1554483"/>
                      <a:gd name="connsiteY14" fmla="*/ 95249 h 2349384"/>
                      <a:gd name="connsiteX15" fmla="*/ 729059 w 1554483"/>
                      <a:gd name="connsiteY15" fmla="*/ 179548 h 2349384"/>
                      <a:gd name="connsiteX16" fmla="*/ 768697 w 1554483"/>
                      <a:gd name="connsiteY16" fmla="*/ 221366 h 2349384"/>
                      <a:gd name="connsiteX17" fmla="*/ 766369 w 1554483"/>
                      <a:gd name="connsiteY17" fmla="*/ 361946 h 2349384"/>
                      <a:gd name="connsiteX18" fmla="*/ 765999 w 1554483"/>
                      <a:gd name="connsiteY18" fmla="*/ 394773 h 2349384"/>
                      <a:gd name="connsiteX19" fmla="*/ 708635 w 1554483"/>
                      <a:gd name="connsiteY19" fmla="*/ 343353 h 2349384"/>
                      <a:gd name="connsiteX20" fmla="*/ 591177 w 1554483"/>
                      <a:gd name="connsiteY20" fmla="*/ 229933 h 2349384"/>
                      <a:gd name="connsiteX21" fmla="*/ 589892 w 1554483"/>
                      <a:gd name="connsiteY21" fmla="*/ 228600 h 2349384"/>
                      <a:gd name="connsiteX22" fmla="*/ 659209 w 1554483"/>
                      <a:gd name="connsiteY22" fmla="*/ 312899 h 2349384"/>
                      <a:gd name="connsiteX23" fmla="*/ 749798 w 1554483"/>
                      <a:gd name="connsiteY23" fmla="*/ 408470 h 2349384"/>
                      <a:gd name="connsiteX24" fmla="*/ 765674 w 1554483"/>
                      <a:gd name="connsiteY24" fmla="*/ 423564 h 2349384"/>
                      <a:gd name="connsiteX25" fmla="*/ 764426 w 1554483"/>
                      <a:gd name="connsiteY25" fmla="*/ 534247 h 2349384"/>
                      <a:gd name="connsiteX26" fmla="*/ 763699 w 1554483"/>
                      <a:gd name="connsiteY26" fmla="*/ 632157 h 2349384"/>
                      <a:gd name="connsiteX27" fmla="*/ 758608 w 1554483"/>
                      <a:gd name="connsiteY27" fmla="*/ 627905 h 2349384"/>
                      <a:gd name="connsiteX28" fmla="*/ 514977 w 1554483"/>
                      <a:gd name="connsiteY28" fmla="*/ 401384 h 2349384"/>
                      <a:gd name="connsiteX29" fmla="*/ 513692 w 1554483"/>
                      <a:gd name="connsiteY29" fmla="*/ 400051 h 2349384"/>
                      <a:gd name="connsiteX30" fmla="*/ 583009 w 1554483"/>
                      <a:gd name="connsiteY30" fmla="*/ 484350 h 2349384"/>
                      <a:gd name="connsiteX31" fmla="*/ 673598 w 1554483"/>
                      <a:gd name="connsiteY31" fmla="*/ 579921 h 2349384"/>
                      <a:gd name="connsiteX32" fmla="*/ 763453 w 1554483"/>
                      <a:gd name="connsiteY32" fmla="*/ 665350 h 2349384"/>
                      <a:gd name="connsiteX33" fmla="*/ 762959 w 1554483"/>
                      <a:gd name="connsiteY33" fmla="*/ 732005 h 2349384"/>
                      <a:gd name="connsiteX34" fmla="*/ 762032 w 1554483"/>
                      <a:gd name="connsiteY34" fmla="*/ 950540 h 2349384"/>
                      <a:gd name="connsiteX35" fmla="*/ 761925 w 1554483"/>
                      <a:gd name="connsiteY35" fmla="*/ 1027805 h 2349384"/>
                      <a:gd name="connsiteX36" fmla="*/ 658390 w 1554483"/>
                      <a:gd name="connsiteY36" fmla="*/ 941339 h 2349384"/>
                      <a:gd name="connsiteX37" fmla="*/ 414759 w 1554483"/>
                      <a:gd name="connsiteY37" fmla="*/ 714819 h 2349384"/>
                      <a:gd name="connsiteX38" fmla="*/ 413474 w 1554483"/>
                      <a:gd name="connsiteY38" fmla="*/ 713485 h 2349384"/>
                      <a:gd name="connsiteX39" fmla="*/ 482791 w 1554483"/>
                      <a:gd name="connsiteY39" fmla="*/ 797784 h 2349384"/>
                      <a:gd name="connsiteX40" fmla="*/ 676111 w 1554483"/>
                      <a:gd name="connsiteY40" fmla="*/ 991026 h 2349384"/>
                      <a:gd name="connsiteX41" fmla="*/ 761874 w 1554483"/>
                      <a:gd name="connsiteY41" fmla="*/ 1065125 h 2349384"/>
                      <a:gd name="connsiteX42" fmla="*/ 761708 w 1554483"/>
                      <a:gd name="connsiteY42" fmla="*/ 1185170 h 2349384"/>
                      <a:gd name="connsiteX43" fmla="*/ 762032 w 1554483"/>
                      <a:gd name="connsiteY43" fmla="*/ 1419800 h 2349384"/>
                      <a:gd name="connsiteX44" fmla="*/ 762567 w 1554483"/>
                      <a:gd name="connsiteY44" fmla="*/ 1545927 h 2349384"/>
                      <a:gd name="connsiteX45" fmla="*/ 681613 w 1554483"/>
                      <a:gd name="connsiteY45" fmla="*/ 1487126 h 2349384"/>
                      <a:gd name="connsiteX46" fmla="*/ 164186 w 1554483"/>
                      <a:gd name="connsiteY46" fmla="*/ 1039804 h 2349384"/>
                      <a:gd name="connsiteX47" fmla="*/ 162902 w 1554483"/>
                      <a:gd name="connsiteY47" fmla="*/ 1038470 h 2349384"/>
                      <a:gd name="connsiteX48" fmla="*/ 232218 w 1554483"/>
                      <a:gd name="connsiteY48" fmla="*/ 1122770 h 2349384"/>
                      <a:gd name="connsiteX49" fmla="*/ 663056 w 1554483"/>
                      <a:gd name="connsiteY49" fmla="*/ 1511791 h 2349384"/>
                      <a:gd name="connsiteX50" fmla="*/ 762726 w 1554483"/>
                      <a:gd name="connsiteY50" fmla="*/ 1583371 h 2349384"/>
                      <a:gd name="connsiteX51" fmla="*/ 762959 w 1554483"/>
                      <a:gd name="connsiteY51" fmla="*/ 1638335 h 2349384"/>
                      <a:gd name="connsiteX52" fmla="*/ 766369 w 1554483"/>
                      <a:gd name="connsiteY52" fmla="*/ 2008394 h 2349384"/>
                      <a:gd name="connsiteX53" fmla="*/ 767403 w 1554483"/>
                      <a:gd name="connsiteY53" fmla="*/ 2070843 h 2349384"/>
                      <a:gd name="connsiteX54" fmla="*/ 648946 w 1554483"/>
                      <a:gd name="connsiteY54" fmla="*/ 1995196 h 2349384"/>
                      <a:gd name="connsiteX55" fmla="*/ 504353 w 1554483"/>
                      <a:gd name="connsiteY55" fmla="*/ 1892061 h 2349384"/>
                      <a:gd name="connsiteX56" fmla="*/ 1194 w 1554483"/>
                      <a:gd name="connsiteY56" fmla="*/ 1425775 h 2349384"/>
                      <a:gd name="connsiteX57" fmla="*/ 0 w 1554483"/>
                      <a:gd name="connsiteY57" fmla="*/ 1424321 h 2349384"/>
                      <a:gd name="connsiteX58" fmla="*/ 61412 w 1554483"/>
                      <a:gd name="connsiteY58" fmla="*/ 1519127 h 2349384"/>
                      <a:gd name="connsiteX59" fmla="*/ 476298 w 1554483"/>
                      <a:gd name="connsiteY59" fmla="*/ 1929350 h 2349384"/>
                      <a:gd name="connsiteX60" fmla="*/ 734424 w 1554483"/>
                      <a:gd name="connsiteY60" fmla="*/ 2097739 h 2349384"/>
                      <a:gd name="connsiteX61" fmla="*/ 768134 w 1554483"/>
                      <a:gd name="connsiteY61" fmla="*/ 2114944 h 2349384"/>
                      <a:gd name="connsiteX62" fmla="*/ 768724 w 1554483"/>
                      <a:gd name="connsiteY62" fmla="*/ 2150555 h 2349384"/>
                      <a:gd name="connsiteX63" fmla="*/ 777620 w 1554483"/>
                      <a:gd name="connsiteY63" fmla="*/ 2349384 h 2349384"/>
                      <a:gd name="connsiteX64" fmla="*/ 786517 w 1554483"/>
                      <a:gd name="connsiteY64" fmla="*/ 2150555 h 2349384"/>
                      <a:gd name="connsiteX65" fmla="*/ 787113 w 1554483"/>
                      <a:gd name="connsiteY65" fmla="*/ 2114554 h 2349384"/>
                      <a:gd name="connsiteX66" fmla="*/ 820059 w 1554483"/>
                      <a:gd name="connsiteY66" fmla="*/ 2097739 h 2349384"/>
                      <a:gd name="connsiteX67" fmla="*/ 1078185 w 1554483"/>
                      <a:gd name="connsiteY67" fmla="*/ 1929350 h 2349384"/>
                      <a:gd name="connsiteX68" fmla="*/ 1493071 w 1554483"/>
                      <a:gd name="connsiteY68" fmla="*/ 1519127 h 2349384"/>
                      <a:gd name="connsiteX69" fmla="*/ 1554483 w 1554483"/>
                      <a:gd name="connsiteY69" fmla="*/ 1424321 h 2349384"/>
                      <a:gd name="connsiteX70" fmla="*/ 1553289 w 1554483"/>
                      <a:gd name="connsiteY70" fmla="*/ 1425775 h 2349384"/>
                      <a:gd name="connsiteX71" fmla="*/ 1050130 w 1554483"/>
                      <a:gd name="connsiteY71" fmla="*/ 1892061 h 2349384"/>
                      <a:gd name="connsiteX72" fmla="*/ 905537 w 1554483"/>
                      <a:gd name="connsiteY72" fmla="*/ 1995196 h 2349384"/>
                      <a:gd name="connsiteX73" fmla="*/ 787845 w 1554483"/>
                      <a:gd name="connsiteY73" fmla="*/ 2070354 h 2349384"/>
                      <a:gd name="connsiteX74" fmla="*/ 788872 w 1554483"/>
                      <a:gd name="connsiteY74" fmla="*/ 2008394 h 2349384"/>
                      <a:gd name="connsiteX75" fmla="*/ 792282 w 1554483"/>
                      <a:gd name="connsiteY75" fmla="*/ 1638335 h 2349384"/>
                      <a:gd name="connsiteX76" fmla="*/ 792517 w 1554483"/>
                      <a:gd name="connsiteY76" fmla="*/ 1582825 h 2349384"/>
                      <a:gd name="connsiteX77" fmla="*/ 891427 w 1554483"/>
                      <a:gd name="connsiteY77" fmla="*/ 1511791 h 2349384"/>
                      <a:gd name="connsiteX78" fmla="*/ 1322265 w 1554483"/>
                      <a:gd name="connsiteY78" fmla="*/ 1122770 h 2349384"/>
                      <a:gd name="connsiteX79" fmla="*/ 1391581 w 1554483"/>
                      <a:gd name="connsiteY79" fmla="*/ 1038470 h 2349384"/>
                      <a:gd name="connsiteX80" fmla="*/ 1390297 w 1554483"/>
                      <a:gd name="connsiteY80" fmla="*/ 1039804 h 2349384"/>
                      <a:gd name="connsiteX81" fmla="*/ 872870 w 1554483"/>
                      <a:gd name="connsiteY81" fmla="*/ 1487126 h 2349384"/>
                      <a:gd name="connsiteX82" fmla="*/ 792676 w 1554483"/>
                      <a:gd name="connsiteY82" fmla="*/ 1545375 h 2349384"/>
                      <a:gd name="connsiteX83" fmla="*/ 793209 w 1554483"/>
                      <a:gd name="connsiteY83" fmla="*/ 1419800 h 2349384"/>
                      <a:gd name="connsiteX84" fmla="*/ 793532 w 1554483"/>
                      <a:gd name="connsiteY84" fmla="*/ 1185170 h 2349384"/>
                      <a:gd name="connsiteX85" fmla="*/ 793366 w 1554483"/>
                      <a:gd name="connsiteY85" fmla="*/ 1064472 h 2349384"/>
                      <a:gd name="connsiteX86" fmla="*/ 878372 w 1554483"/>
                      <a:gd name="connsiteY86" fmla="*/ 991026 h 2349384"/>
                      <a:gd name="connsiteX87" fmla="*/ 1071692 w 1554483"/>
                      <a:gd name="connsiteY87" fmla="*/ 797784 h 2349384"/>
                      <a:gd name="connsiteX88" fmla="*/ 1141009 w 1554483"/>
                      <a:gd name="connsiteY88" fmla="*/ 713485 h 2349384"/>
                      <a:gd name="connsiteX89" fmla="*/ 1139724 w 1554483"/>
                      <a:gd name="connsiteY89" fmla="*/ 714819 h 2349384"/>
                      <a:gd name="connsiteX90" fmla="*/ 896093 w 1554483"/>
                      <a:gd name="connsiteY90" fmla="*/ 941339 h 2349384"/>
                      <a:gd name="connsiteX91" fmla="*/ 793315 w 1554483"/>
                      <a:gd name="connsiteY91" fmla="*/ 1027173 h 2349384"/>
                      <a:gd name="connsiteX92" fmla="*/ 793209 w 1554483"/>
                      <a:gd name="connsiteY92" fmla="*/ 950540 h 2349384"/>
                      <a:gd name="connsiteX93" fmla="*/ 792282 w 1554483"/>
                      <a:gd name="connsiteY93" fmla="*/ 732005 h 2349384"/>
                      <a:gd name="connsiteX94" fmla="*/ 791782 w 1554483"/>
                      <a:gd name="connsiteY94" fmla="*/ 664636 h 2349384"/>
                      <a:gd name="connsiteX95" fmla="*/ 880885 w 1554483"/>
                      <a:gd name="connsiteY95" fmla="*/ 579921 h 2349384"/>
                      <a:gd name="connsiteX96" fmla="*/ 971474 w 1554483"/>
                      <a:gd name="connsiteY96" fmla="*/ 484350 h 2349384"/>
                      <a:gd name="connsiteX97" fmla="*/ 1040791 w 1554483"/>
                      <a:gd name="connsiteY97" fmla="*/ 400051 h 2349384"/>
                      <a:gd name="connsiteX98" fmla="*/ 1039506 w 1554483"/>
                      <a:gd name="connsiteY98" fmla="*/ 401384 h 2349384"/>
                      <a:gd name="connsiteX99" fmla="*/ 795875 w 1554483"/>
                      <a:gd name="connsiteY99" fmla="*/ 627905 h 2349384"/>
                      <a:gd name="connsiteX100" fmla="*/ 791536 w 1554483"/>
                      <a:gd name="connsiteY100" fmla="*/ 631529 h 2349384"/>
                      <a:gd name="connsiteX101" fmla="*/ 790815 w 1554483"/>
                      <a:gd name="connsiteY101" fmla="*/ 534247 h 2349384"/>
                      <a:gd name="connsiteX102" fmla="*/ 789559 w 1554483"/>
                      <a:gd name="connsiteY102" fmla="*/ 422852 h 2349384"/>
                      <a:gd name="connsiteX103" fmla="*/ 804685 w 1554483"/>
                      <a:gd name="connsiteY103" fmla="*/ 408470 h 2349384"/>
                      <a:gd name="connsiteX104" fmla="*/ 895274 w 1554483"/>
                      <a:gd name="connsiteY104" fmla="*/ 312899 h 2349384"/>
                      <a:gd name="connsiteX105" fmla="*/ 964591 w 1554483"/>
                      <a:gd name="connsiteY105" fmla="*/ 228600 h 2349384"/>
                      <a:gd name="connsiteX106" fmla="*/ 963306 w 1554483"/>
                      <a:gd name="connsiteY106" fmla="*/ 229933 h 2349384"/>
                      <a:gd name="connsiteX107" fmla="*/ 845848 w 1554483"/>
                      <a:gd name="connsiteY107" fmla="*/ 343353 h 2349384"/>
                      <a:gd name="connsiteX108" fmla="*/ 789234 w 1554483"/>
                      <a:gd name="connsiteY108" fmla="*/ 394101 h 2349384"/>
                      <a:gd name="connsiteX109" fmla="*/ 788872 w 1554483"/>
                      <a:gd name="connsiteY109" fmla="*/ 361946 h 2349384"/>
                      <a:gd name="connsiteX110" fmla="*/ 786530 w 1554483"/>
                      <a:gd name="connsiteY110" fmla="*/ 220582 h 2349384"/>
                      <a:gd name="connsiteX111" fmla="*/ 825424 w 1554483"/>
                      <a:gd name="connsiteY111" fmla="*/ 179548 h 2349384"/>
                      <a:gd name="connsiteX112" fmla="*/ 894741 w 1554483"/>
                      <a:gd name="connsiteY112" fmla="*/ 95249 h 2349384"/>
                      <a:gd name="connsiteX113" fmla="*/ 893457 w 1554483"/>
                      <a:gd name="connsiteY113" fmla="*/ 96583 h 2349384"/>
                      <a:gd name="connsiteX114" fmla="*/ 786027 w 1554483"/>
                      <a:gd name="connsiteY114" fmla="*/ 200320 h 2349384"/>
                      <a:gd name="connsiteX115" fmla="*/ 783814 w 1554483"/>
                      <a:gd name="connsiteY115" fmla="*/ 112446 h 2349384"/>
                      <a:gd name="connsiteX116" fmla="*/ 782786 w 1554483"/>
                      <a:gd name="connsiteY116" fmla="*/ 89089 h 2349384"/>
                      <a:gd name="connsiteX117" fmla="*/ 787326 w 1554483"/>
                      <a:gd name="connsiteY117" fmla="*/ 84299 h 2349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1554483" h="2349384">
                        <a:moveTo>
                          <a:pt x="856643" y="0"/>
                        </a:moveTo>
                        <a:lnTo>
                          <a:pt x="855358" y="1333"/>
                        </a:lnTo>
                        <a:lnTo>
                          <a:pt x="782039" y="72132"/>
                        </a:lnTo>
                        <a:lnTo>
                          <a:pt x="780827" y="44609"/>
                        </a:lnTo>
                        <a:cubicBezTo>
                          <a:pt x="779791" y="29100"/>
                          <a:pt x="778719" y="20956"/>
                          <a:pt x="777620" y="20956"/>
                        </a:cubicBezTo>
                        <a:cubicBezTo>
                          <a:pt x="776522" y="20956"/>
                          <a:pt x="775449" y="29100"/>
                          <a:pt x="774413" y="44609"/>
                        </a:cubicBezTo>
                        <a:lnTo>
                          <a:pt x="773171" y="72834"/>
                        </a:lnTo>
                        <a:lnTo>
                          <a:pt x="699125" y="1333"/>
                        </a:lnTo>
                        <a:lnTo>
                          <a:pt x="697840" y="0"/>
                        </a:lnTo>
                        <a:lnTo>
                          <a:pt x="767157" y="84299"/>
                        </a:lnTo>
                        <a:lnTo>
                          <a:pt x="772421" y="89853"/>
                        </a:lnTo>
                        <a:lnTo>
                          <a:pt x="771427" y="112446"/>
                        </a:lnTo>
                        <a:lnTo>
                          <a:pt x="769196" y="201033"/>
                        </a:lnTo>
                        <a:lnTo>
                          <a:pt x="661026" y="96583"/>
                        </a:lnTo>
                        <a:lnTo>
                          <a:pt x="659742" y="95249"/>
                        </a:lnTo>
                        <a:lnTo>
                          <a:pt x="729059" y="179548"/>
                        </a:lnTo>
                        <a:lnTo>
                          <a:pt x="768697" y="221366"/>
                        </a:lnTo>
                        <a:lnTo>
                          <a:pt x="766369" y="361946"/>
                        </a:lnTo>
                        <a:lnTo>
                          <a:pt x="765999" y="394773"/>
                        </a:lnTo>
                        <a:lnTo>
                          <a:pt x="708635" y="343353"/>
                        </a:lnTo>
                        <a:cubicBezTo>
                          <a:pt x="667964" y="305539"/>
                          <a:pt x="628746" y="267670"/>
                          <a:pt x="591177" y="229933"/>
                        </a:cubicBezTo>
                        <a:lnTo>
                          <a:pt x="589892" y="228600"/>
                        </a:lnTo>
                        <a:lnTo>
                          <a:pt x="659209" y="312899"/>
                        </a:lnTo>
                        <a:cubicBezTo>
                          <a:pt x="687260" y="344243"/>
                          <a:pt x="717517" y="376182"/>
                          <a:pt x="749798" y="408470"/>
                        </a:cubicBezTo>
                        <a:lnTo>
                          <a:pt x="765674" y="423564"/>
                        </a:lnTo>
                        <a:lnTo>
                          <a:pt x="764426" y="534247"/>
                        </a:lnTo>
                        <a:lnTo>
                          <a:pt x="763699" y="632157"/>
                        </a:lnTo>
                        <a:lnTo>
                          <a:pt x="758608" y="627905"/>
                        </a:lnTo>
                        <a:cubicBezTo>
                          <a:pt x="671848" y="552858"/>
                          <a:pt x="590115" y="476858"/>
                          <a:pt x="514977" y="401384"/>
                        </a:cubicBezTo>
                        <a:lnTo>
                          <a:pt x="513692" y="400051"/>
                        </a:lnTo>
                        <a:lnTo>
                          <a:pt x="583009" y="484350"/>
                        </a:lnTo>
                        <a:cubicBezTo>
                          <a:pt x="611060" y="515694"/>
                          <a:pt x="641317" y="547633"/>
                          <a:pt x="673598" y="579921"/>
                        </a:cubicBezTo>
                        <a:lnTo>
                          <a:pt x="763453" y="665350"/>
                        </a:lnTo>
                        <a:lnTo>
                          <a:pt x="762959" y="732005"/>
                        </a:lnTo>
                        <a:cubicBezTo>
                          <a:pt x="762556" y="801648"/>
                          <a:pt x="762243" y="874753"/>
                          <a:pt x="762032" y="950540"/>
                        </a:cubicBezTo>
                        <a:lnTo>
                          <a:pt x="761925" y="1027805"/>
                        </a:lnTo>
                        <a:lnTo>
                          <a:pt x="658390" y="941339"/>
                        </a:lnTo>
                        <a:cubicBezTo>
                          <a:pt x="571630" y="866292"/>
                          <a:pt x="489897" y="790293"/>
                          <a:pt x="414759" y="714819"/>
                        </a:cubicBezTo>
                        <a:lnTo>
                          <a:pt x="413474" y="713485"/>
                        </a:lnTo>
                        <a:lnTo>
                          <a:pt x="482791" y="797784"/>
                        </a:lnTo>
                        <a:cubicBezTo>
                          <a:pt x="538893" y="860472"/>
                          <a:pt x="603819" y="925538"/>
                          <a:pt x="676111" y="991026"/>
                        </a:cubicBezTo>
                        <a:lnTo>
                          <a:pt x="761874" y="1065125"/>
                        </a:lnTo>
                        <a:lnTo>
                          <a:pt x="761708" y="1185170"/>
                        </a:lnTo>
                        <a:cubicBezTo>
                          <a:pt x="761708" y="1265542"/>
                          <a:pt x="761820" y="1344012"/>
                          <a:pt x="762032" y="1419800"/>
                        </a:cubicBezTo>
                        <a:lnTo>
                          <a:pt x="762567" y="1545927"/>
                        </a:lnTo>
                        <a:lnTo>
                          <a:pt x="681613" y="1487126"/>
                        </a:lnTo>
                        <a:cubicBezTo>
                          <a:pt x="491117" y="1343803"/>
                          <a:pt x="314463" y="1190750"/>
                          <a:pt x="164186" y="1039804"/>
                        </a:cubicBezTo>
                        <a:lnTo>
                          <a:pt x="162902" y="1038470"/>
                        </a:lnTo>
                        <a:lnTo>
                          <a:pt x="232218" y="1122770"/>
                        </a:lnTo>
                        <a:cubicBezTo>
                          <a:pt x="344423" y="1248145"/>
                          <a:pt x="491919" y="1383032"/>
                          <a:pt x="663056" y="1511791"/>
                        </a:cubicBezTo>
                        <a:lnTo>
                          <a:pt x="762726" y="1583371"/>
                        </a:lnTo>
                        <a:lnTo>
                          <a:pt x="762959" y="1638335"/>
                        </a:lnTo>
                        <a:cubicBezTo>
                          <a:pt x="763764" y="1777620"/>
                          <a:pt x="764929" y="1903053"/>
                          <a:pt x="766369" y="2008394"/>
                        </a:cubicBezTo>
                        <a:lnTo>
                          <a:pt x="767403" y="2070843"/>
                        </a:lnTo>
                        <a:lnTo>
                          <a:pt x="648946" y="1995196"/>
                        </a:lnTo>
                        <a:cubicBezTo>
                          <a:pt x="600255" y="1962312"/>
                          <a:pt x="551977" y="1927892"/>
                          <a:pt x="504353" y="1892061"/>
                        </a:cubicBezTo>
                        <a:cubicBezTo>
                          <a:pt x="313857" y="1748738"/>
                          <a:pt x="142155" y="1589103"/>
                          <a:pt x="1194" y="1425775"/>
                        </a:cubicBezTo>
                        <a:lnTo>
                          <a:pt x="0" y="1424321"/>
                        </a:lnTo>
                        <a:lnTo>
                          <a:pt x="61412" y="1519127"/>
                        </a:lnTo>
                        <a:cubicBezTo>
                          <a:pt x="163546" y="1657889"/>
                          <a:pt x="305161" y="1800591"/>
                          <a:pt x="476298" y="1929350"/>
                        </a:cubicBezTo>
                        <a:cubicBezTo>
                          <a:pt x="561866" y="1993730"/>
                          <a:pt x="648739" y="2050052"/>
                          <a:pt x="734424" y="2097739"/>
                        </a:cubicBezTo>
                        <a:lnTo>
                          <a:pt x="768134" y="2114944"/>
                        </a:lnTo>
                        <a:lnTo>
                          <a:pt x="768724" y="2150555"/>
                        </a:lnTo>
                        <a:cubicBezTo>
                          <a:pt x="771263" y="2276085"/>
                          <a:pt x="774325" y="2349384"/>
                          <a:pt x="777620" y="2349384"/>
                        </a:cubicBezTo>
                        <a:cubicBezTo>
                          <a:pt x="780916" y="2349384"/>
                          <a:pt x="783977" y="2276085"/>
                          <a:pt x="786517" y="2150555"/>
                        </a:cubicBezTo>
                        <a:lnTo>
                          <a:pt x="787113" y="2114554"/>
                        </a:lnTo>
                        <a:lnTo>
                          <a:pt x="820059" y="2097739"/>
                        </a:lnTo>
                        <a:cubicBezTo>
                          <a:pt x="905744" y="2050052"/>
                          <a:pt x="992617" y="1993730"/>
                          <a:pt x="1078185" y="1929350"/>
                        </a:cubicBezTo>
                        <a:cubicBezTo>
                          <a:pt x="1249322" y="1800591"/>
                          <a:pt x="1390937" y="1657889"/>
                          <a:pt x="1493071" y="1519127"/>
                        </a:cubicBezTo>
                        <a:lnTo>
                          <a:pt x="1554483" y="1424321"/>
                        </a:lnTo>
                        <a:lnTo>
                          <a:pt x="1553289" y="1425775"/>
                        </a:lnTo>
                        <a:cubicBezTo>
                          <a:pt x="1412328" y="1589103"/>
                          <a:pt x="1240626" y="1748738"/>
                          <a:pt x="1050130" y="1892061"/>
                        </a:cubicBezTo>
                        <a:cubicBezTo>
                          <a:pt x="1002506" y="1927892"/>
                          <a:pt x="954228" y="1962312"/>
                          <a:pt x="905537" y="1995196"/>
                        </a:cubicBezTo>
                        <a:lnTo>
                          <a:pt x="787845" y="2070354"/>
                        </a:lnTo>
                        <a:lnTo>
                          <a:pt x="788872" y="2008394"/>
                        </a:lnTo>
                        <a:cubicBezTo>
                          <a:pt x="790311" y="1903053"/>
                          <a:pt x="791477" y="1777620"/>
                          <a:pt x="792282" y="1638335"/>
                        </a:cubicBezTo>
                        <a:lnTo>
                          <a:pt x="792517" y="1582825"/>
                        </a:lnTo>
                        <a:lnTo>
                          <a:pt x="891427" y="1511791"/>
                        </a:lnTo>
                        <a:cubicBezTo>
                          <a:pt x="1062564" y="1383032"/>
                          <a:pt x="1210060" y="1248145"/>
                          <a:pt x="1322265" y="1122770"/>
                        </a:cubicBezTo>
                        <a:lnTo>
                          <a:pt x="1391581" y="1038470"/>
                        </a:lnTo>
                        <a:lnTo>
                          <a:pt x="1390297" y="1039804"/>
                        </a:lnTo>
                        <a:cubicBezTo>
                          <a:pt x="1240020" y="1190750"/>
                          <a:pt x="1063366" y="1343803"/>
                          <a:pt x="872870" y="1487126"/>
                        </a:cubicBezTo>
                        <a:lnTo>
                          <a:pt x="792676" y="1545375"/>
                        </a:lnTo>
                        <a:lnTo>
                          <a:pt x="793209" y="1419800"/>
                        </a:lnTo>
                        <a:cubicBezTo>
                          <a:pt x="793421" y="1344012"/>
                          <a:pt x="793532" y="1265542"/>
                          <a:pt x="793532" y="1185170"/>
                        </a:cubicBezTo>
                        <a:lnTo>
                          <a:pt x="793366" y="1064472"/>
                        </a:lnTo>
                        <a:lnTo>
                          <a:pt x="878372" y="991026"/>
                        </a:lnTo>
                        <a:cubicBezTo>
                          <a:pt x="950664" y="925538"/>
                          <a:pt x="1015590" y="860472"/>
                          <a:pt x="1071692" y="797784"/>
                        </a:cubicBezTo>
                        <a:lnTo>
                          <a:pt x="1141009" y="713485"/>
                        </a:lnTo>
                        <a:lnTo>
                          <a:pt x="1139724" y="714819"/>
                        </a:lnTo>
                        <a:cubicBezTo>
                          <a:pt x="1064586" y="790293"/>
                          <a:pt x="982853" y="866292"/>
                          <a:pt x="896093" y="941339"/>
                        </a:cubicBezTo>
                        <a:lnTo>
                          <a:pt x="793315" y="1027173"/>
                        </a:lnTo>
                        <a:lnTo>
                          <a:pt x="793209" y="950540"/>
                        </a:lnTo>
                        <a:cubicBezTo>
                          <a:pt x="792997" y="874753"/>
                          <a:pt x="792684" y="801648"/>
                          <a:pt x="792282" y="732005"/>
                        </a:cubicBezTo>
                        <a:lnTo>
                          <a:pt x="791782" y="664636"/>
                        </a:lnTo>
                        <a:lnTo>
                          <a:pt x="880885" y="579921"/>
                        </a:lnTo>
                        <a:cubicBezTo>
                          <a:pt x="913166" y="547633"/>
                          <a:pt x="943423" y="515694"/>
                          <a:pt x="971474" y="484350"/>
                        </a:cubicBezTo>
                        <a:lnTo>
                          <a:pt x="1040791" y="400051"/>
                        </a:lnTo>
                        <a:lnTo>
                          <a:pt x="1039506" y="401384"/>
                        </a:lnTo>
                        <a:cubicBezTo>
                          <a:pt x="964368" y="476858"/>
                          <a:pt x="882635" y="552858"/>
                          <a:pt x="795875" y="627905"/>
                        </a:cubicBezTo>
                        <a:lnTo>
                          <a:pt x="791536" y="631529"/>
                        </a:lnTo>
                        <a:lnTo>
                          <a:pt x="790815" y="534247"/>
                        </a:lnTo>
                        <a:lnTo>
                          <a:pt x="789559" y="422852"/>
                        </a:lnTo>
                        <a:lnTo>
                          <a:pt x="804685" y="408470"/>
                        </a:lnTo>
                        <a:cubicBezTo>
                          <a:pt x="836966" y="376182"/>
                          <a:pt x="867223" y="344243"/>
                          <a:pt x="895274" y="312899"/>
                        </a:cubicBezTo>
                        <a:lnTo>
                          <a:pt x="964591" y="228600"/>
                        </a:lnTo>
                        <a:lnTo>
                          <a:pt x="963306" y="229933"/>
                        </a:lnTo>
                        <a:cubicBezTo>
                          <a:pt x="925737" y="267670"/>
                          <a:pt x="886519" y="305539"/>
                          <a:pt x="845848" y="343353"/>
                        </a:cubicBezTo>
                        <a:lnTo>
                          <a:pt x="789234" y="394101"/>
                        </a:lnTo>
                        <a:lnTo>
                          <a:pt x="788872" y="361946"/>
                        </a:lnTo>
                        <a:lnTo>
                          <a:pt x="786530" y="220582"/>
                        </a:lnTo>
                        <a:lnTo>
                          <a:pt x="825424" y="179548"/>
                        </a:lnTo>
                        <a:lnTo>
                          <a:pt x="894741" y="95249"/>
                        </a:lnTo>
                        <a:lnTo>
                          <a:pt x="893457" y="96583"/>
                        </a:lnTo>
                        <a:lnTo>
                          <a:pt x="786027" y="200320"/>
                        </a:lnTo>
                        <a:lnTo>
                          <a:pt x="783814" y="112446"/>
                        </a:lnTo>
                        <a:lnTo>
                          <a:pt x="782786" y="89089"/>
                        </a:lnTo>
                        <a:lnTo>
                          <a:pt x="787326" y="8429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" name="グループ化 53">
                <a:extLst>
                  <a:ext uri="{FF2B5EF4-FFF2-40B4-BE49-F238E27FC236}">
                    <a16:creationId xmlns:a16="http://schemas.microsoft.com/office/drawing/2014/main" id="{EC6B5323-3260-4B75-AB75-EC720D6993BB}"/>
                  </a:ext>
                </a:extLst>
              </p:cNvPr>
              <p:cNvGrpSpPr/>
              <p:nvPr/>
            </p:nvGrpSpPr>
            <p:grpSpPr>
              <a:xfrm rot="3124461">
                <a:off x="4574783" y="1084981"/>
                <a:ext cx="537644" cy="1457736"/>
                <a:chOff x="5674519" y="1390651"/>
                <a:chExt cx="861274" cy="2781300"/>
              </a:xfrm>
            </p:grpSpPr>
            <p:grpSp>
              <p:nvGrpSpPr>
                <p:cNvPr id="63" name="グループ化 62">
                  <a:extLst>
                    <a:ext uri="{FF2B5EF4-FFF2-40B4-BE49-F238E27FC236}">
                      <a16:creationId xmlns:a16="http://schemas.microsoft.com/office/drawing/2014/main" id="{EDE1E1B7-6C45-4EA6-98DC-7900F9F7A734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65" name="フリーフォーム: 図形 64">
                    <a:extLst>
                      <a:ext uri="{FF2B5EF4-FFF2-40B4-BE49-F238E27FC236}">
                        <a16:creationId xmlns:a16="http://schemas.microsoft.com/office/drawing/2014/main" id="{02587712-70E7-4300-85F7-F9EE1343B58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6" name="フリーフォーム: 図形 65">
                    <a:extLst>
                      <a:ext uri="{FF2B5EF4-FFF2-40B4-BE49-F238E27FC236}">
                        <a16:creationId xmlns:a16="http://schemas.microsoft.com/office/drawing/2014/main" id="{5F2B2D94-23F5-462B-BAF9-B0E08CE6875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1E4D4DC1-460B-4944-8166-EAE8F4D9D9F2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70AD47">
                        <a:lumMod val="60000"/>
                        <a:lumOff val="40000"/>
                      </a:srgb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5" name="グループ化 54">
                <a:extLst>
                  <a:ext uri="{FF2B5EF4-FFF2-40B4-BE49-F238E27FC236}">
                    <a16:creationId xmlns:a16="http://schemas.microsoft.com/office/drawing/2014/main" id="{08223348-B5B1-4F8F-8DCF-7E5C9D05FE80}"/>
                  </a:ext>
                </a:extLst>
              </p:cNvPr>
              <p:cNvGrpSpPr/>
              <p:nvPr/>
            </p:nvGrpSpPr>
            <p:grpSpPr>
              <a:xfrm rot="19454971" flipH="1">
                <a:off x="2568415" y="1199057"/>
                <a:ext cx="445903" cy="1238531"/>
                <a:chOff x="5674519" y="1390651"/>
                <a:chExt cx="861274" cy="2781300"/>
              </a:xfrm>
            </p:grpSpPr>
            <p:grpSp>
              <p:nvGrpSpPr>
                <p:cNvPr id="59" name="グループ化 58">
                  <a:extLst>
                    <a:ext uri="{FF2B5EF4-FFF2-40B4-BE49-F238E27FC236}">
                      <a16:creationId xmlns:a16="http://schemas.microsoft.com/office/drawing/2014/main" id="{EB25CE67-D899-4741-AC04-B5F40CBFF547}"/>
                    </a:ext>
                  </a:extLst>
                </p:cNvPr>
                <p:cNvGrpSpPr/>
                <p:nvPr/>
              </p:nvGrpSpPr>
              <p:grpSpPr>
                <a:xfrm>
                  <a:off x="5674519" y="1390651"/>
                  <a:ext cx="861273" cy="2779628"/>
                  <a:chOff x="5602287" y="1390651"/>
                  <a:chExt cx="933505" cy="2779628"/>
                </a:xfrm>
              </p:grpSpPr>
              <p:sp>
                <p:nvSpPr>
                  <p:cNvPr id="61" name="フリーフォーム: 図形 60">
                    <a:extLst>
                      <a:ext uri="{FF2B5EF4-FFF2-40B4-BE49-F238E27FC236}">
                        <a16:creationId xmlns:a16="http://schemas.microsoft.com/office/drawing/2014/main" id="{F89E0FA1-D093-4BEF-BA39-D657062F1B5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679226" y="2313712"/>
                    <a:ext cx="2779628" cy="933505"/>
                  </a:xfrm>
                  <a:custGeom>
                    <a:avLst/>
                    <a:gdLst>
                      <a:gd name="connsiteX0" fmla="*/ 2779628 w 2779628"/>
                      <a:gd name="connsiteY0" fmla="*/ 922338 h 933505"/>
                      <a:gd name="connsiteX1" fmla="*/ 2757914 w 2779628"/>
                      <a:gd name="connsiteY1" fmla="*/ 933505 h 933505"/>
                      <a:gd name="connsiteX2" fmla="*/ 0 w 2779628"/>
                      <a:gd name="connsiteY2" fmla="*/ 933505 h 933505"/>
                      <a:gd name="connsiteX3" fmla="*/ 27809 w 2779628"/>
                      <a:gd name="connsiteY3" fmla="*/ 802363 h 933505"/>
                      <a:gd name="connsiteX4" fmla="*/ 624728 w 2779628"/>
                      <a:gd name="connsiteY4" fmla="*/ 93223 h 933505"/>
                      <a:gd name="connsiteX5" fmla="*/ 680633 w 2779628"/>
                      <a:gd name="connsiteY5" fmla="*/ 72919 h 933505"/>
                      <a:gd name="connsiteX6" fmla="*/ 1007201 w 2779628"/>
                      <a:gd name="connsiteY6" fmla="*/ 0 h 933505"/>
                      <a:gd name="connsiteX7" fmla="*/ 995514 w 2779628"/>
                      <a:gd name="connsiteY7" fmla="*/ 42173 h 933505"/>
                      <a:gd name="connsiteX8" fmla="*/ 1107213 w 2779628"/>
                      <a:gd name="connsiteY8" fmla="*/ 33337 h 933505"/>
                      <a:gd name="connsiteX9" fmla="*/ 1095951 w 2779628"/>
                      <a:gd name="connsiteY9" fmla="*/ 72518 h 933505"/>
                      <a:gd name="connsiteX10" fmla="*/ 1220676 w 2779628"/>
                      <a:gd name="connsiteY10" fmla="*/ 61912 h 933505"/>
                      <a:gd name="connsiteX11" fmla="*/ 1204358 w 2779628"/>
                      <a:gd name="connsiteY11" fmla="*/ 116866 h 933505"/>
                      <a:gd name="connsiteX12" fmla="*/ 1344501 w 2779628"/>
                      <a:gd name="connsiteY12" fmla="*/ 119062 h 933505"/>
                      <a:gd name="connsiteX13" fmla="*/ 1330574 w 2779628"/>
                      <a:gd name="connsiteY13" fmla="*/ 162868 h 933505"/>
                      <a:gd name="connsiteX14" fmla="*/ 1428672 w 2779628"/>
                      <a:gd name="connsiteY14" fmla="*/ 157162 h 933505"/>
                      <a:gd name="connsiteX15" fmla="*/ 1412059 w 2779628"/>
                      <a:gd name="connsiteY15" fmla="*/ 206956 h 933505"/>
                      <a:gd name="connsiteX16" fmla="*/ 1557259 w 2779628"/>
                      <a:gd name="connsiteY16" fmla="*/ 200025 h 933505"/>
                      <a:gd name="connsiteX17" fmla="*/ 1533633 w 2779628"/>
                      <a:gd name="connsiteY17" fmla="*/ 266902 h 933505"/>
                      <a:gd name="connsiteX18" fmla="*/ 1618802 w 2779628"/>
                      <a:gd name="connsiteY18" fmla="*/ 263128 h 933505"/>
                      <a:gd name="connsiteX19" fmla="*/ 1603532 w 2779628"/>
                      <a:gd name="connsiteY19" fmla="*/ 304079 h 933505"/>
                      <a:gd name="connsiteX20" fmla="*/ 1755695 w 2779628"/>
                      <a:gd name="connsiteY20" fmla="*/ 311945 h 933505"/>
                      <a:gd name="connsiteX21" fmla="*/ 1734242 w 2779628"/>
                      <a:gd name="connsiteY21" fmla="*/ 364629 h 933505"/>
                      <a:gd name="connsiteX22" fmla="*/ 1806457 w 2779628"/>
                      <a:gd name="connsiteY22" fmla="*/ 359574 h 933505"/>
                      <a:gd name="connsiteX23" fmla="*/ 1790440 w 2779628"/>
                      <a:gd name="connsiteY23" fmla="*/ 395862 h 933505"/>
                      <a:gd name="connsiteX24" fmla="*/ 1906468 w 2779628"/>
                      <a:gd name="connsiteY24" fmla="*/ 388149 h 933505"/>
                      <a:gd name="connsiteX25" fmla="*/ 1875739 w 2779628"/>
                      <a:gd name="connsiteY25" fmla="*/ 454261 h 933505"/>
                      <a:gd name="connsiteX26" fmla="*/ 1970763 w 2779628"/>
                      <a:gd name="connsiteY26" fmla="*/ 451649 h 933505"/>
                      <a:gd name="connsiteX27" fmla="*/ 1948079 w 2779628"/>
                      <a:gd name="connsiteY27" fmla="*/ 494699 h 933505"/>
                      <a:gd name="connsiteX28" fmla="*/ 2098570 w 2779628"/>
                      <a:gd name="connsiteY28" fmla="*/ 524674 h 933505"/>
                      <a:gd name="connsiteX29" fmla="*/ 2079242 w 2779628"/>
                      <a:gd name="connsiteY29" fmla="*/ 567549 h 933505"/>
                      <a:gd name="connsiteX30" fmla="*/ 2202256 w 2779628"/>
                      <a:gd name="connsiteY30" fmla="*/ 576262 h 933505"/>
                      <a:gd name="connsiteX31" fmla="*/ 2178370 w 2779628"/>
                      <a:gd name="connsiteY31" fmla="*/ 622605 h 933505"/>
                      <a:gd name="connsiteX32" fmla="*/ 2344667 w 2779628"/>
                      <a:gd name="connsiteY32" fmla="*/ 631032 h 933505"/>
                      <a:gd name="connsiteX33" fmla="*/ 2317559 w 2779628"/>
                      <a:gd name="connsiteY33" fmla="*/ 696341 h 933505"/>
                      <a:gd name="connsiteX34" fmla="*/ 2436732 w 2779628"/>
                      <a:gd name="connsiteY34" fmla="*/ 707232 h 933505"/>
                      <a:gd name="connsiteX35" fmla="*/ 2414555 w 2779628"/>
                      <a:gd name="connsiteY35" fmla="*/ 746374 h 933505"/>
                      <a:gd name="connsiteX36" fmla="*/ 2546625 w 2779628"/>
                      <a:gd name="connsiteY36" fmla="*/ 747713 h 933505"/>
                      <a:gd name="connsiteX37" fmla="*/ 2512174 w 2779628"/>
                      <a:gd name="connsiteY37" fmla="*/ 796728 h 933505"/>
                      <a:gd name="connsiteX38" fmla="*/ 2658573 w 2779628"/>
                      <a:gd name="connsiteY38" fmla="*/ 795338 h 933505"/>
                      <a:gd name="connsiteX39" fmla="*/ 2628161 w 2779628"/>
                      <a:gd name="connsiteY39" fmla="*/ 852351 h 933505"/>
                      <a:gd name="connsiteX40" fmla="*/ 2708987 w 2779628"/>
                      <a:gd name="connsiteY40" fmla="*/ 852487 h 933505"/>
                      <a:gd name="connsiteX41" fmla="*/ 2690740 w 2779628"/>
                      <a:gd name="connsiteY41" fmla="*/ 881266 h 933505"/>
                      <a:gd name="connsiteX42" fmla="*/ 2779628 w 2779628"/>
                      <a:gd name="connsiteY42" fmla="*/ 922338 h 933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779628" h="933505">
                        <a:moveTo>
                          <a:pt x="2779628" y="922338"/>
                        </a:moveTo>
                        <a:lnTo>
                          <a:pt x="2757914" y="933505"/>
                        </a:lnTo>
                        <a:lnTo>
                          <a:pt x="0" y="933505"/>
                        </a:lnTo>
                        <a:lnTo>
                          <a:pt x="27809" y="802363"/>
                        </a:lnTo>
                        <a:cubicBezTo>
                          <a:pt x="115369" y="482266"/>
                          <a:pt x="331836" y="198949"/>
                          <a:pt x="624728" y="93223"/>
                        </a:cubicBezTo>
                        <a:lnTo>
                          <a:pt x="680633" y="72919"/>
                        </a:lnTo>
                        <a:cubicBezTo>
                          <a:pt x="781007" y="25965"/>
                          <a:pt x="891362" y="0"/>
                          <a:pt x="1007201" y="0"/>
                        </a:cubicBezTo>
                        <a:lnTo>
                          <a:pt x="995514" y="42173"/>
                        </a:lnTo>
                        <a:lnTo>
                          <a:pt x="1107213" y="33337"/>
                        </a:lnTo>
                        <a:lnTo>
                          <a:pt x="1095951" y="72518"/>
                        </a:lnTo>
                        <a:lnTo>
                          <a:pt x="1220676" y="61912"/>
                        </a:lnTo>
                        <a:lnTo>
                          <a:pt x="1204358" y="116866"/>
                        </a:lnTo>
                        <a:lnTo>
                          <a:pt x="1344501" y="119062"/>
                        </a:lnTo>
                        <a:lnTo>
                          <a:pt x="1330574" y="162868"/>
                        </a:lnTo>
                        <a:lnTo>
                          <a:pt x="1428672" y="157162"/>
                        </a:lnTo>
                        <a:lnTo>
                          <a:pt x="1412059" y="206956"/>
                        </a:lnTo>
                        <a:lnTo>
                          <a:pt x="1557259" y="200025"/>
                        </a:lnTo>
                        <a:lnTo>
                          <a:pt x="1533633" y="266902"/>
                        </a:lnTo>
                        <a:lnTo>
                          <a:pt x="1618802" y="263128"/>
                        </a:lnTo>
                        <a:lnTo>
                          <a:pt x="1603532" y="304079"/>
                        </a:lnTo>
                        <a:lnTo>
                          <a:pt x="1755695" y="311945"/>
                        </a:lnTo>
                        <a:lnTo>
                          <a:pt x="1734242" y="364629"/>
                        </a:lnTo>
                        <a:lnTo>
                          <a:pt x="1806457" y="359574"/>
                        </a:lnTo>
                        <a:lnTo>
                          <a:pt x="1790440" y="395862"/>
                        </a:lnTo>
                        <a:lnTo>
                          <a:pt x="1906468" y="388149"/>
                        </a:lnTo>
                        <a:lnTo>
                          <a:pt x="1875739" y="454261"/>
                        </a:lnTo>
                        <a:lnTo>
                          <a:pt x="1970763" y="451649"/>
                        </a:lnTo>
                        <a:lnTo>
                          <a:pt x="1948079" y="494699"/>
                        </a:lnTo>
                        <a:lnTo>
                          <a:pt x="2098570" y="524674"/>
                        </a:lnTo>
                        <a:lnTo>
                          <a:pt x="2079242" y="567549"/>
                        </a:lnTo>
                        <a:lnTo>
                          <a:pt x="2202256" y="576262"/>
                        </a:lnTo>
                        <a:lnTo>
                          <a:pt x="2178370" y="622605"/>
                        </a:lnTo>
                        <a:lnTo>
                          <a:pt x="2344667" y="631032"/>
                        </a:lnTo>
                        <a:lnTo>
                          <a:pt x="2317559" y="696341"/>
                        </a:lnTo>
                        <a:lnTo>
                          <a:pt x="2436732" y="707232"/>
                        </a:lnTo>
                        <a:lnTo>
                          <a:pt x="2414555" y="746374"/>
                        </a:lnTo>
                        <a:lnTo>
                          <a:pt x="2546625" y="747713"/>
                        </a:lnTo>
                        <a:lnTo>
                          <a:pt x="2512174" y="796728"/>
                        </a:lnTo>
                        <a:lnTo>
                          <a:pt x="2658573" y="795338"/>
                        </a:lnTo>
                        <a:lnTo>
                          <a:pt x="2628161" y="852351"/>
                        </a:lnTo>
                        <a:lnTo>
                          <a:pt x="2708987" y="852487"/>
                        </a:lnTo>
                        <a:lnTo>
                          <a:pt x="2690740" y="881266"/>
                        </a:lnTo>
                        <a:lnTo>
                          <a:pt x="2779628" y="92233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70000">
                        <a:srgbClr val="006600"/>
                      </a:gs>
                      <a:gs pos="0">
                        <a:srgbClr val="00CC00"/>
                      </a:gs>
                    </a:gsLst>
                    <a:lin ang="81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2" name="フリーフォーム: 図形 61">
                    <a:extLst>
                      <a:ext uri="{FF2B5EF4-FFF2-40B4-BE49-F238E27FC236}">
                        <a16:creationId xmlns:a16="http://schemas.microsoft.com/office/drawing/2014/main" id="{AC1CA0AB-85D1-4B89-960A-59EE1C78ACD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969386" y="2462923"/>
                    <a:ext cx="2349384" cy="780950"/>
                  </a:xfrm>
                  <a:custGeom>
                    <a:avLst/>
                    <a:gdLst>
                      <a:gd name="connsiteX0" fmla="*/ 2349384 w 2349384"/>
                      <a:gd name="connsiteY0" fmla="*/ 694019 h 780950"/>
                      <a:gd name="connsiteX1" fmla="*/ 2348051 w 2349384"/>
                      <a:gd name="connsiteY1" fmla="*/ 695297 h 780950"/>
                      <a:gd name="connsiteX2" fmla="*/ 2277252 w 2349384"/>
                      <a:gd name="connsiteY2" fmla="*/ 768214 h 780950"/>
                      <a:gd name="connsiteX3" fmla="*/ 2304775 w 2349384"/>
                      <a:gd name="connsiteY3" fmla="*/ 769419 h 780950"/>
                      <a:gd name="connsiteX4" fmla="*/ 2328428 w 2349384"/>
                      <a:gd name="connsiteY4" fmla="*/ 772609 h 780950"/>
                      <a:gd name="connsiteX5" fmla="*/ 2304775 w 2349384"/>
                      <a:gd name="connsiteY5" fmla="*/ 775798 h 780950"/>
                      <a:gd name="connsiteX6" fmla="*/ 2276550 w 2349384"/>
                      <a:gd name="connsiteY6" fmla="*/ 777033 h 780950"/>
                      <a:gd name="connsiteX7" fmla="*/ 2280353 w 2349384"/>
                      <a:gd name="connsiteY7" fmla="*/ 780950 h 780950"/>
                      <a:gd name="connsiteX8" fmla="*/ 2262895 w 2349384"/>
                      <a:gd name="connsiteY8" fmla="*/ 780950 h 780950"/>
                      <a:gd name="connsiteX9" fmla="*/ 2259531 w 2349384"/>
                      <a:gd name="connsiteY9" fmla="*/ 777779 h 780950"/>
                      <a:gd name="connsiteX10" fmla="*/ 2236938 w 2349384"/>
                      <a:gd name="connsiteY10" fmla="*/ 778768 h 780950"/>
                      <a:gd name="connsiteX11" fmla="*/ 2149828 w 2349384"/>
                      <a:gd name="connsiteY11" fmla="*/ 780950 h 780950"/>
                      <a:gd name="connsiteX12" fmla="*/ 177432 w 2349384"/>
                      <a:gd name="connsiteY12" fmla="*/ 780950 h 780950"/>
                      <a:gd name="connsiteX13" fmla="*/ 114804 w 2349384"/>
                      <a:gd name="connsiteY13" fmla="*/ 779469 h 780950"/>
                      <a:gd name="connsiteX14" fmla="*/ 0 w 2349384"/>
                      <a:gd name="connsiteY14" fmla="*/ 772609 h 780950"/>
                      <a:gd name="connsiteX15" fmla="*/ 198829 w 2349384"/>
                      <a:gd name="connsiteY15" fmla="*/ 763761 h 780950"/>
                      <a:gd name="connsiteX16" fmla="*/ 234830 w 2349384"/>
                      <a:gd name="connsiteY16" fmla="*/ 763168 h 780950"/>
                      <a:gd name="connsiteX17" fmla="*/ 251645 w 2349384"/>
                      <a:gd name="connsiteY17" fmla="*/ 730402 h 780950"/>
                      <a:gd name="connsiteX18" fmla="*/ 420034 w 2349384"/>
                      <a:gd name="connsiteY18" fmla="*/ 473690 h 780950"/>
                      <a:gd name="connsiteX19" fmla="*/ 830257 w 2349384"/>
                      <a:gd name="connsiteY19" fmla="*/ 61076 h 780950"/>
                      <a:gd name="connsiteX20" fmla="*/ 925063 w 2349384"/>
                      <a:gd name="connsiteY20" fmla="*/ 0 h 780950"/>
                      <a:gd name="connsiteX21" fmla="*/ 923609 w 2349384"/>
                      <a:gd name="connsiteY21" fmla="*/ 1188 h 780950"/>
                      <a:gd name="connsiteX22" fmla="*/ 457323 w 2349384"/>
                      <a:gd name="connsiteY22" fmla="*/ 501591 h 780950"/>
                      <a:gd name="connsiteX23" fmla="*/ 354188 w 2349384"/>
                      <a:gd name="connsiteY23" fmla="*/ 645392 h 780950"/>
                      <a:gd name="connsiteX24" fmla="*/ 279030 w 2349384"/>
                      <a:gd name="connsiteY24" fmla="*/ 762440 h 780950"/>
                      <a:gd name="connsiteX25" fmla="*/ 340990 w 2349384"/>
                      <a:gd name="connsiteY25" fmla="*/ 761418 h 780950"/>
                      <a:gd name="connsiteX26" fmla="*/ 711049 w 2349384"/>
                      <a:gd name="connsiteY26" fmla="*/ 758027 h 780950"/>
                      <a:gd name="connsiteX27" fmla="*/ 766559 w 2349384"/>
                      <a:gd name="connsiteY27" fmla="*/ 757793 h 780950"/>
                      <a:gd name="connsiteX28" fmla="*/ 837593 w 2349384"/>
                      <a:gd name="connsiteY28" fmla="*/ 659425 h 780950"/>
                      <a:gd name="connsiteX29" fmla="*/ 1226614 w 2349384"/>
                      <a:gd name="connsiteY29" fmla="*/ 230946 h 780950"/>
                      <a:gd name="connsiteX30" fmla="*/ 1310914 w 2349384"/>
                      <a:gd name="connsiteY30" fmla="*/ 162010 h 780950"/>
                      <a:gd name="connsiteX31" fmla="*/ 1309580 w 2349384"/>
                      <a:gd name="connsiteY31" fmla="*/ 163287 h 780950"/>
                      <a:gd name="connsiteX32" fmla="*/ 862258 w 2349384"/>
                      <a:gd name="connsiteY32" fmla="*/ 677880 h 780950"/>
                      <a:gd name="connsiteX33" fmla="*/ 804009 w 2349384"/>
                      <a:gd name="connsiteY33" fmla="*/ 757635 h 780950"/>
                      <a:gd name="connsiteX34" fmla="*/ 929584 w 2349384"/>
                      <a:gd name="connsiteY34" fmla="*/ 757105 h 780950"/>
                      <a:gd name="connsiteX35" fmla="*/ 1164214 w 2349384"/>
                      <a:gd name="connsiteY35" fmla="*/ 756784 h 780950"/>
                      <a:gd name="connsiteX36" fmla="*/ 1284912 w 2349384"/>
                      <a:gd name="connsiteY36" fmla="*/ 756949 h 780950"/>
                      <a:gd name="connsiteX37" fmla="*/ 1358358 w 2349384"/>
                      <a:gd name="connsiteY37" fmla="*/ 672409 h 780950"/>
                      <a:gd name="connsiteX38" fmla="*/ 1551600 w 2349384"/>
                      <a:gd name="connsiteY38" fmla="*/ 480147 h 780950"/>
                      <a:gd name="connsiteX39" fmla="*/ 1635899 w 2349384"/>
                      <a:gd name="connsiteY39" fmla="*/ 411210 h 780950"/>
                      <a:gd name="connsiteX40" fmla="*/ 1634565 w 2349384"/>
                      <a:gd name="connsiteY40" fmla="*/ 412488 h 780950"/>
                      <a:gd name="connsiteX41" fmla="*/ 1408045 w 2349384"/>
                      <a:gd name="connsiteY41" fmla="*/ 654785 h 780950"/>
                      <a:gd name="connsiteX42" fmla="*/ 1322211 w 2349384"/>
                      <a:gd name="connsiteY42" fmla="*/ 757000 h 780950"/>
                      <a:gd name="connsiteX43" fmla="*/ 1398844 w 2349384"/>
                      <a:gd name="connsiteY43" fmla="*/ 757105 h 780950"/>
                      <a:gd name="connsiteX44" fmla="*/ 1617379 w 2349384"/>
                      <a:gd name="connsiteY44" fmla="*/ 758027 h 780950"/>
                      <a:gd name="connsiteX45" fmla="*/ 1684748 w 2349384"/>
                      <a:gd name="connsiteY45" fmla="*/ 758524 h 780950"/>
                      <a:gd name="connsiteX46" fmla="*/ 1769463 w 2349384"/>
                      <a:gd name="connsiteY46" fmla="*/ 669909 h 780950"/>
                      <a:gd name="connsiteX47" fmla="*/ 1865034 w 2349384"/>
                      <a:gd name="connsiteY47" fmla="*/ 579816 h 780950"/>
                      <a:gd name="connsiteX48" fmla="*/ 1949333 w 2349384"/>
                      <a:gd name="connsiteY48" fmla="*/ 510879 h 780950"/>
                      <a:gd name="connsiteX49" fmla="*/ 1948000 w 2349384"/>
                      <a:gd name="connsiteY49" fmla="*/ 512157 h 780950"/>
                      <a:gd name="connsiteX50" fmla="*/ 1721479 w 2349384"/>
                      <a:gd name="connsiteY50" fmla="*/ 754454 h 780950"/>
                      <a:gd name="connsiteX51" fmla="*/ 1717855 w 2349384"/>
                      <a:gd name="connsiteY51" fmla="*/ 758769 h 780950"/>
                      <a:gd name="connsiteX52" fmla="*/ 1815137 w 2349384"/>
                      <a:gd name="connsiteY52" fmla="*/ 759486 h 780950"/>
                      <a:gd name="connsiteX53" fmla="*/ 1926532 w 2349384"/>
                      <a:gd name="connsiteY53" fmla="*/ 760735 h 780950"/>
                      <a:gd name="connsiteX54" fmla="*/ 1940914 w 2349384"/>
                      <a:gd name="connsiteY54" fmla="*/ 745692 h 780950"/>
                      <a:gd name="connsiteX55" fmla="*/ 2036485 w 2349384"/>
                      <a:gd name="connsiteY55" fmla="*/ 655599 h 780950"/>
                      <a:gd name="connsiteX56" fmla="*/ 2120784 w 2349384"/>
                      <a:gd name="connsiteY56" fmla="*/ 586662 h 780950"/>
                      <a:gd name="connsiteX57" fmla="*/ 2119451 w 2349384"/>
                      <a:gd name="connsiteY57" fmla="*/ 587940 h 780950"/>
                      <a:gd name="connsiteX58" fmla="*/ 2006031 w 2349384"/>
                      <a:gd name="connsiteY58" fmla="*/ 704754 h 780950"/>
                      <a:gd name="connsiteX59" fmla="*/ 1955283 w 2349384"/>
                      <a:gd name="connsiteY59" fmla="*/ 761058 h 780950"/>
                      <a:gd name="connsiteX60" fmla="*/ 1987438 w 2349384"/>
                      <a:gd name="connsiteY60" fmla="*/ 761418 h 780950"/>
                      <a:gd name="connsiteX61" fmla="*/ 2128802 w 2349384"/>
                      <a:gd name="connsiteY61" fmla="*/ 763748 h 780950"/>
                      <a:gd name="connsiteX62" fmla="*/ 2169836 w 2349384"/>
                      <a:gd name="connsiteY62" fmla="*/ 725067 h 780950"/>
                      <a:gd name="connsiteX63" fmla="*/ 2254135 w 2349384"/>
                      <a:gd name="connsiteY63" fmla="*/ 656129 h 780950"/>
                      <a:gd name="connsiteX64" fmla="*/ 2252801 w 2349384"/>
                      <a:gd name="connsiteY64" fmla="*/ 657406 h 780950"/>
                      <a:gd name="connsiteX65" fmla="*/ 2149064 w 2349384"/>
                      <a:gd name="connsiteY65" fmla="*/ 764248 h 780950"/>
                      <a:gd name="connsiteX66" fmla="*/ 2236938 w 2349384"/>
                      <a:gd name="connsiteY66" fmla="*/ 766449 h 780950"/>
                      <a:gd name="connsiteX67" fmla="*/ 2260295 w 2349384"/>
                      <a:gd name="connsiteY67" fmla="*/ 767471 h 780950"/>
                      <a:gd name="connsiteX68" fmla="*/ 2265085 w 2349384"/>
                      <a:gd name="connsiteY68" fmla="*/ 762956 h 780950"/>
                      <a:gd name="connsiteX69" fmla="*/ 2349384 w 2349384"/>
                      <a:gd name="connsiteY69" fmla="*/ 694019 h 780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349384" h="780950">
                        <a:moveTo>
                          <a:pt x="2349384" y="694019"/>
                        </a:moveTo>
                        <a:lnTo>
                          <a:pt x="2348051" y="695297"/>
                        </a:lnTo>
                        <a:lnTo>
                          <a:pt x="2277252" y="768214"/>
                        </a:lnTo>
                        <a:lnTo>
                          <a:pt x="2304775" y="769419"/>
                        </a:lnTo>
                        <a:cubicBezTo>
                          <a:pt x="2320284" y="770450"/>
                          <a:pt x="2328428" y="771516"/>
                          <a:pt x="2328428" y="772609"/>
                        </a:cubicBezTo>
                        <a:cubicBezTo>
                          <a:pt x="2328428" y="773701"/>
                          <a:pt x="2320284" y="774768"/>
                          <a:pt x="2304775" y="775798"/>
                        </a:cubicBezTo>
                        <a:lnTo>
                          <a:pt x="2276550" y="777033"/>
                        </a:lnTo>
                        <a:lnTo>
                          <a:pt x="2280353" y="780950"/>
                        </a:lnTo>
                        <a:lnTo>
                          <a:pt x="2262895" y="780950"/>
                        </a:lnTo>
                        <a:lnTo>
                          <a:pt x="2259531" y="777779"/>
                        </a:lnTo>
                        <a:lnTo>
                          <a:pt x="2236938" y="778768"/>
                        </a:lnTo>
                        <a:lnTo>
                          <a:pt x="2149828" y="780950"/>
                        </a:lnTo>
                        <a:lnTo>
                          <a:pt x="177432" y="780950"/>
                        </a:lnTo>
                        <a:lnTo>
                          <a:pt x="114804" y="779469"/>
                        </a:lnTo>
                        <a:cubicBezTo>
                          <a:pt x="41231" y="777394"/>
                          <a:pt x="0" y="775067"/>
                          <a:pt x="0" y="772609"/>
                        </a:cubicBezTo>
                        <a:cubicBezTo>
                          <a:pt x="0" y="769331"/>
                          <a:pt x="73299" y="766287"/>
                          <a:pt x="198829" y="763761"/>
                        </a:cubicBezTo>
                        <a:lnTo>
                          <a:pt x="234830" y="763168"/>
                        </a:lnTo>
                        <a:lnTo>
                          <a:pt x="251645" y="730402"/>
                        </a:lnTo>
                        <a:cubicBezTo>
                          <a:pt x="299332" y="645186"/>
                          <a:pt x="355654" y="558789"/>
                          <a:pt x="420034" y="473690"/>
                        </a:cubicBezTo>
                        <a:cubicBezTo>
                          <a:pt x="548793" y="303490"/>
                          <a:pt x="691495" y="162651"/>
                          <a:pt x="830257" y="61076"/>
                        </a:cubicBezTo>
                        <a:lnTo>
                          <a:pt x="925063" y="0"/>
                        </a:lnTo>
                        <a:lnTo>
                          <a:pt x="923609" y="1188"/>
                        </a:lnTo>
                        <a:cubicBezTo>
                          <a:pt x="760281" y="141377"/>
                          <a:pt x="600646" y="312138"/>
                          <a:pt x="457323" y="501591"/>
                        </a:cubicBezTo>
                        <a:cubicBezTo>
                          <a:pt x="421492" y="548954"/>
                          <a:pt x="387072" y="596968"/>
                          <a:pt x="354188" y="645392"/>
                        </a:cubicBezTo>
                        <a:lnTo>
                          <a:pt x="279030" y="762440"/>
                        </a:lnTo>
                        <a:lnTo>
                          <a:pt x="340990" y="761418"/>
                        </a:lnTo>
                        <a:cubicBezTo>
                          <a:pt x="446331" y="759987"/>
                          <a:pt x="571764" y="758828"/>
                          <a:pt x="711049" y="758027"/>
                        </a:cubicBezTo>
                        <a:lnTo>
                          <a:pt x="766559" y="757793"/>
                        </a:lnTo>
                        <a:lnTo>
                          <a:pt x="837593" y="659425"/>
                        </a:lnTo>
                        <a:cubicBezTo>
                          <a:pt x="966352" y="489225"/>
                          <a:pt x="1101239" y="342537"/>
                          <a:pt x="1226614" y="230946"/>
                        </a:cubicBezTo>
                        <a:lnTo>
                          <a:pt x="1310914" y="162010"/>
                        </a:lnTo>
                        <a:lnTo>
                          <a:pt x="1309580" y="163287"/>
                        </a:lnTo>
                        <a:cubicBezTo>
                          <a:pt x="1158634" y="312741"/>
                          <a:pt x="1005581" y="488428"/>
                          <a:pt x="862258" y="677880"/>
                        </a:cubicBezTo>
                        <a:lnTo>
                          <a:pt x="804009" y="757635"/>
                        </a:lnTo>
                        <a:lnTo>
                          <a:pt x="929584" y="757105"/>
                        </a:lnTo>
                        <a:cubicBezTo>
                          <a:pt x="1005372" y="756894"/>
                          <a:pt x="1083842" y="756784"/>
                          <a:pt x="1164214" y="756784"/>
                        </a:cubicBezTo>
                        <a:lnTo>
                          <a:pt x="1284912" y="756949"/>
                        </a:lnTo>
                        <a:lnTo>
                          <a:pt x="1358358" y="672409"/>
                        </a:lnTo>
                        <a:cubicBezTo>
                          <a:pt x="1423846" y="600512"/>
                          <a:pt x="1488912" y="535942"/>
                          <a:pt x="1551600" y="480147"/>
                        </a:cubicBezTo>
                        <a:lnTo>
                          <a:pt x="1635899" y="411210"/>
                        </a:lnTo>
                        <a:lnTo>
                          <a:pt x="1634565" y="412488"/>
                        </a:lnTo>
                        <a:cubicBezTo>
                          <a:pt x="1559091" y="487214"/>
                          <a:pt x="1483092" y="568500"/>
                          <a:pt x="1408045" y="654785"/>
                        </a:cubicBezTo>
                        <a:lnTo>
                          <a:pt x="1322211" y="757000"/>
                        </a:lnTo>
                        <a:lnTo>
                          <a:pt x="1398844" y="757105"/>
                        </a:lnTo>
                        <a:cubicBezTo>
                          <a:pt x="1474631" y="757316"/>
                          <a:pt x="1547736" y="757627"/>
                          <a:pt x="1617379" y="758027"/>
                        </a:cubicBezTo>
                        <a:lnTo>
                          <a:pt x="1684748" y="758524"/>
                        </a:lnTo>
                        <a:lnTo>
                          <a:pt x="1769463" y="669909"/>
                        </a:lnTo>
                        <a:cubicBezTo>
                          <a:pt x="1801751" y="637805"/>
                          <a:pt x="1833690" y="607714"/>
                          <a:pt x="1865034" y="579816"/>
                        </a:cubicBezTo>
                        <a:lnTo>
                          <a:pt x="1949333" y="510879"/>
                        </a:lnTo>
                        <a:lnTo>
                          <a:pt x="1948000" y="512157"/>
                        </a:lnTo>
                        <a:cubicBezTo>
                          <a:pt x="1872526" y="586884"/>
                          <a:pt x="1796526" y="668169"/>
                          <a:pt x="1721479" y="754454"/>
                        </a:cubicBezTo>
                        <a:lnTo>
                          <a:pt x="1717855" y="758769"/>
                        </a:lnTo>
                        <a:lnTo>
                          <a:pt x="1815137" y="759486"/>
                        </a:lnTo>
                        <a:lnTo>
                          <a:pt x="1926532" y="760735"/>
                        </a:lnTo>
                        <a:lnTo>
                          <a:pt x="1940914" y="745692"/>
                        </a:lnTo>
                        <a:cubicBezTo>
                          <a:pt x="1973202" y="713588"/>
                          <a:pt x="2005141" y="683496"/>
                          <a:pt x="2036485" y="655599"/>
                        </a:cubicBezTo>
                        <a:lnTo>
                          <a:pt x="2120784" y="586662"/>
                        </a:lnTo>
                        <a:lnTo>
                          <a:pt x="2119451" y="587940"/>
                        </a:lnTo>
                        <a:cubicBezTo>
                          <a:pt x="2081714" y="625303"/>
                          <a:pt x="2043845" y="664306"/>
                          <a:pt x="2006031" y="704754"/>
                        </a:cubicBezTo>
                        <a:lnTo>
                          <a:pt x="1955283" y="761058"/>
                        </a:lnTo>
                        <a:lnTo>
                          <a:pt x="1987438" y="761418"/>
                        </a:lnTo>
                        <a:lnTo>
                          <a:pt x="2128802" y="763748"/>
                        </a:lnTo>
                        <a:lnTo>
                          <a:pt x="2169836" y="725067"/>
                        </a:lnTo>
                        <a:lnTo>
                          <a:pt x="2254135" y="656129"/>
                        </a:lnTo>
                        <a:lnTo>
                          <a:pt x="2252801" y="657406"/>
                        </a:lnTo>
                        <a:lnTo>
                          <a:pt x="2149064" y="764248"/>
                        </a:lnTo>
                        <a:lnTo>
                          <a:pt x="2236938" y="766449"/>
                        </a:lnTo>
                        <a:lnTo>
                          <a:pt x="2260295" y="767471"/>
                        </a:lnTo>
                        <a:lnTo>
                          <a:pt x="2265085" y="762956"/>
                        </a:lnTo>
                        <a:lnTo>
                          <a:pt x="2349384" y="694019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alpha val="2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F34DCF5A-8FB7-4AB0-92D9-82F4EC03C7A8}"/>
                    </a:ext>
                  </a:extLst>
                </p:cNvPr>
                <p:cNvSpPr/>
                <p:nvPr/>
              </p:nvSpPr>
              <p:spPr>
                <a:xfrm rot="16200000" flipV="1">
                  <a:off x="5038499" y="2674657"/>
                  <a:ext cx="2759586" cy="235002"/>
                </a:xfrm>
                <a:custGeom>
                  <a:avLst/>
                  <a:gdLst>
                    <a:gd name="connsiteX0" fmla="*/ 2759586 w 2759586"/>
                    <a:gd name="connsiteY0" fmla="*/ 0 h 922283"/>
                    <a:gd name="connsiteX1" fmla="*/ 2700702 w 2759586"/>
                    <a:gd name="connsiteY1" fmla="*/ 30282 h 922283"/>
                    <a:gd name="connsiteX2" fmla="*/ 2710659 w 2759586"/>
                    <a:gd name="connsiteY2" fmla="*/ 45986 h 922283"/>
                    <a:gd name="connsiteX3" fmla="*/ 2638459 w 2759586"/>
                    <a:gd name="connsiteY3" fmla="*/ 62291 h 922283"/>
                    <a:gd name="connsiteX4" fmla="*/ 2660245 w 2759586"/>
                    <a:gd name="connsiteY4" fmla="*/ 103133 h 922283"/>
                    <a:gd name="connsiteX5" fmla="*/ 2571953 w 2759586"/>
                    <a:gd name="connsiteY5" fmla="*/ 96492 h 922283"/>
                    <a:gd name="connsiteX6" fmla="*/ 2526562 w 2759586"/>
                    <a:gd name="connsiteY6" fmla="*/ 119835 h 922283"/>
                    <a:gd name="connsiteX7" fmla="*/ 2548297 w 2759586"/>
                    <a:gd name="connsiteY7" fmla="*/ 150758 h 922283"/>
                    <a:gd name="connsiteX8" fmla="*/ 2426967 w 2759586"/>
                    <a:gd name="connsiteY8" fmla="*/ 171053 h 922283"/>
                    <a:gd name="connsiteX9" fmla="*/ 2438404 w 2759586"/>
                    <a:gd name="connsiteY9" fmla="*/ 191239 h 922283"/>
                    <a:gd name="connsiteX10" fmla="*/ 2330762 w 2759586"/>
                    <a:gd name="connsiteY10" fmla="*/ 220527 h 922283"/>
                    <a:gd name="connsiteX11" fmla="*/ 2346339 w 2759586"/>
                    <a:gd name="connsiteY11" fmla="*/ 267439 h 922283"/>
                    <a:gd name="connsiteX12" fmla="*/ 2182115 w 2759586"/>
                    <a:gd name="connsiteY12" fmla="*/ 303700 h 922283"/>
                    <a:gd name="connsiteX13" fmla="*/ 2203928 w 2759586"/>
                    <a:gd name="connsiteY13" fmla="*/ 346021 h 922283"/>
                    <a:gd name="connsiteX14" fmla="*/ 2083782 w 2759586"/>
                    <a:gd name="connsiteY14" fmla="*/ 358720 h 922283"/>
                    <a:gd name="connsiteX15" fmla="*/ 2100242 w 2759586"/>
                    <a:gd name="connsiteY15" fmla="*/ 395233 h 922283"/>
                    <a:gd name="connsiteX16" fmla="*/ 1953212 w 2759586"/>
                    <a:gd name="connsiteY16" fmla="*/ 431778 h 922283"/>
                    <a:gd name="connsiteX17" fmla="*/ 1972435 w 2759586"/>
                    <a:gd name="connsiteY17" fmla="*/ 468258 h 922283"/>
                    <a:gd name="connsiteX18" fmla="*/ 1880564 w 2759586"/>
                    <a:gd name="connsiteY18" fmla="*/ 472430 h 922283"/>
                    <a:gd name="connsiteX19" fmla="*/ 1908140 w 2759586"/>
                    <a:gd name="connsiteY19" fmla="*/ 531758 h 922283"/>
                    <a:gd name="connsiteX20" fmla="*/ 1792112 w 2759586"/>
                    <a:gd name="connsiteY20" fmla="*/ 524045 h 922283"/>
                    <a:gd name="connsiteX21" fmla="*/ 1808129 w 2759586"/>
                    <a:gd name="connsiteY21" fmla="*/ 560333 h 922283"/>
                    <a:gd name="connsiteX22" fmla="*/ 1735915 w 2759586"/>
                    <a:gd name="connsiteY22" fmla="*/ 555278 h 922283"/>
                    <a:gd name="connsiteX23" fmla="*/ 1757367 w 2759586"/>
                    <a:gd name="connsiteY23" fmla="*/ 607962 h 922283"/>
                    <a:gd name="connsiteX24" fmla="*/ 1603174 w 2759586"/>
                    <a:gd name="connsiteY24" fmla="*/ 625861 h 922283"/>
                    <a:gd name="connsiteX25" fmla="*/ 1620474 w 2759586"/>
                    <a:gd name="connsiteY25" fmla="*/ 672255 h 922283"/>
                    <a:gd name="connsiteX26" fmla="*/ 1620474 w 2759586"/>
                    <a:gd name="connsiteY26" fmla="*/ 672256 h 922283"/>
                    <a:gd name="connsiteX27" fmla="*/ 1538878 w 2759586"/>
                    <a:gd name="connsiteY27" fmla="*/ 665495 h 922283"/>
                    <a:gd name="connsiteX28" fmla="*/ 1558931 w 2759586"/>
                    <a:gd name="connsiteY28" fmla="*/ 722258 h 922283"/>
                    <a:gd name="connsiteX29" fmla="*/ 1416069 w 2759586"/>
                    <a:gd name="connsiteY29" fmla="*/ 722333 h 922283"/>
                    <a:gd name="connsiteX30" fmla="*/ 1430344 w 2759586"/>
                    <a:gd name="connsiteY30" fmla="*/ 765121 h 922283"/>
                    <a:gd name="connsiteX31" fmla="*/ 1344564 w 2759586"/>
                    <a:gd name="connsiteY31" fmla="*/ 761142 h 922283"/>
                    <a:gd name="connsiteX32" fmla="*/ 1346173 w 2759586"/>
                    <a:gd name="connsiteY32" fmla="*/ 803221 h 922283"/>
                    <a:gd name="connsiteX33" fmla="*/ 1209062 w 2759586"/>
                    <a:gd name="connsiteY33" fmla="*/ 815626 h 922283"/>
                    <a:gd name="connsiteX34" fmla="*/ 1222348 w 2759586"/>
                    <a:gd name="connsiteY34" fmla="*/ 860371 h 922283"/>
                    <a:gd name="connsiteX35" fmla="*/ 1003642 w 2759586"/>
                    <a:gd name="connsiteY35" fmla="*/ 881161 h 922283"/>
                    <a:gd name="connsiteX36" fmla="*/ 1008873 w 2759586"/>
                    <a:gd name="connsiteY36" fmla="*/ 922283 h 922283"/>
                    <a:gd name="connsiteX37" fmla="*/ 839790 w 2759586"/>
                    <a:gd name="connsiteY37" fmla="*/ 903432 h 922283"/>
                    <a:gd name="connsiteX38" fmla="*/ 775540 w 2759586"/>
                    <a:gd name="connsiteY38" fmla="*/ 895452 h 922283"/>
                    <a:gd name="connsiteX39" fmla="*/ 0 w 2759586"/>
                    <a:gd name="connsiteY39" fmla="*/ 7883 h 922283"/>
                    <a:gd name="connsiteX40" fmla="*/ 1672 w 2759586"/>
                    <a:gd name="connsiteY40" fmla="*/ 0 h 922283"/>
                    <a:gd name="connsiteX41" fmla="*/ 2759586 w 2759586"/>
                    <a:gd name="connsiteY41" fmla="*/ 0 h 92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759586" h="922283">
                      <a:moveTo>
                        <a:pt x="2759586" y="0"/>
                      </a:moveTo>
                      <a:lnTo>
                        <a:pt x="2700702" y="30282"/>
                      </a:lnTo>
                      <a:lnTo>
                        <a:pt x="2710659" y="45986"/>
                      </a:lnTo>
                      <a:lnTo>
                        <a:pt x="2638459" y="62291"/>
                      </a:lnTo>
                      <a:lnTo>
                        <a:pt x="2660245" y="103133"/>
                      </a:lnTo>
                      <a:lnTo>
                        <a:pt x="2571953" y="96492"/>
                      </a:lnTo>
                      <a:lnTo>
                        <a:pt x="2526562" y="119835"/>
                      </a:lnTo>
                      <a:lnTo>
                        <a:pt x="2548297" y="150758"/>
                      </a:lnTo>
                      <a:lnTo>
                        <a:pt x="2426967" y="171053"/>
                      </a:lnTo>
                      <a:lnTo>
                        <a:pt x="2438404" y="191239"/>
                      </a:lnTo>
                      <a:lnTo>
                        <a:pt x="2330762" y="220527"/>
                      </a:lnTo>
                      <a:lnTo>
                        <a:pt x="2346339" y="267439"/>
                      </a:lnTo>
                      <a:lnTo>
                        <a:pt x="2182115" y="303700"/>
                      </a:lnTo>
                      <a:lnTo>
                        <a:pt x="2203928" y="346021"/>
                      </a:lnTo>
                      <a:lnTo>
                        <a:pt x="2083782" y="358720"/>
                      </a:lnTo>
                      <a:lnTo>
                        <a:pt x="2100242" y="395233"/>
                      </a:lnTo>
                      <a:lnTo>
                        <a:pt x="1953212" y="431778"/>
                      </a:lnTo>
                      <a:lnTo>
                        <a:pt x="1972435" y="468258"/>
                      </a:lnTo>
                      <a:lnTo>
                        <a:pt x="1880564" y="472430"/>
                      </a:lnTo>
                      <a:lnTo>
                        <a:pt x="1908140" y="531758"/>
                      </a:lnTo>
                      <a:lnTo>
                        <a:pt x="1792112" y="524045"/>
                      </a:lnTo>
                      <a:lnTo>
                        <a:pt x="1808129" y="560333"/>
                      </a:lnTo>
                      <a:lnTo>
                        <a:pt x="1735915" y="555278"/>
                      </a:lnTo>
                      <a:lnTo>
                        <a:pt x="1757367" y="607962"/>
                      </a:lnTo>
                      <a:lnTo>
                        <a:pt x="1603174" y="625861"/>
                      </a:lnTo>
                      <a:lnTo>
                        <a:pt x="1620474" y="672255"/>
                      </a:lnTo>
                      <a:lnTo>
                        <a:pt x="1620474" y="672256"/>
                      </a:lnTo>
                      <a:lnTo>
                        <a:pt x="1538878" y="665495"/>
                      </a:lnTo>
                      <a:lnTo>
                        <a:pt x="1558931" y="722258"/>
                      </a:lnTo>
                      <a:cubicBezTo>
                        <a:pt x="1538463" y="731731"/>
                        <a:pt x="1437500" y="715189"/>
                        <a:pt x="1416069" y="722333"/>
                      </a:cubicBezTo>
                      <a:lnTo>
                        <a:pt x="1430344" y="765121"/>
                      </a:lnTo>
                      <a:cubicBezTo>
                        <a:pt x="1401384" y="765121"/>
                        <a:pt x="1372768" y="763773"/>
                        <a:pt x="1344564" y="761142"/>
                      </a:cubicBezTo>
                      <a:cubicBezTo>
                        <a:pt x="1345100" y="775168"/>
                        <a:pt x="1345637" y="789195"/>
                        <a:pt x="1346173" y="803221"/>
                      </a:cubicBezTo>
                      <a:cubicBezTo>
                        <a:pt x="1323589" y="812302"/>
                        <a:pt x="1229699" y="806101"/>
                        <a:pt x="1209062" y="815626"/>
                      </a:cubicBezTo>
                      <a:lnTo>
                        <a:pt x="1222348" y="860371"/>
                      </a:lnTo>
                      <a:cubicBezTo>
                        <a:pt x="1188111" y="871294"/>
                        <a:pt x="1041068" y="877508"/>
                        <a:pt x="1003642" y="881161"/>
                      </a:cubicBezTo>
                      <a:lnTo>
                        <a:pt x="1008873" y="922283"/>
                      </a:lnTo>
                      <a:cubicBezTo>
                        <a:pt x="950954" y="922283"/>
                        <a:pt x="894405" y="915792"/>
                        <a:pt x="839790" y="903432"/>
                      </a:cubicBezTo>
                      <a:lnTo>
                        <a:pt x="775540" y="895452"/>
                      </a:lnTo>
                      <a:cubicBezTo>
                        <a:pt x="386673" y="849764"/>
                        <a:pt x="59531" y="469822"/>
                        <a:pt x="0" y="7883"/>
                      </a:cubicBezTo>
                      <a:lnTo>
                        <a:pt x="1672" y="0"/>
                      </a:lnTo>
                      <a:lnTo>
                        <a:pt x="275958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70AD47">
                        <a:lumMod val="60000"/>
                        <a:lumOff val="40000"/>
                      </a:srgbClr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6" name="グループ化 55">
                <a:extLst>
                  <a:ext uri="{FF2B5EF4-FFF2-40B4-BE49-F238E27FC236}">
                    <a16:creationId xmlns:a16="http://schemas.microsoft.com/office/drawing/2014/main" id="{045ED2FB-A344-4248-B469-7F9DE5178FEE}"/>
                  </a:ext>
                </a:extLst>
              </p:cNvPr>
              <p:cNvGrpSpPr/>
              <p:nvPr/>
            </p:nvGrpSpPr>
            <p:grpSpPr>
              <a:xfrm>
                <a:off x="3117236" y="603084"/>
                <a:ext cx="1117300" cy="1674516"/>
                <a:chOff x="3944937" y="1390650"/>
                <a:chExt cx="1855788" cy="2781300"/>
              </a:xfrm>
            </p:grpSpPr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E3F7735E-C15C-4A05-8C58-36E80A2AA46E}"/>
                    </a:ext>
                  </a:extLst>
                </p:cNvPr>
                <p:cNvSpPr/>
                <p:nvPr/>
              </p:nvSpPr>
              <p:spPr>
                <a:xfrm rot="16200000">
                  <a:off x="3482181" y="1853406"/>
                  <a:ext cx="2781300" cy="1855788"/>
                </a:xfrm>
                <a:custGeom>
                  <a:avLst/>
                  <a:gdLst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637144 w 2781300"/>
                    <a:gd name="connsiteY87" fmla="*/ 321068 h 1855788"/>
                    <a:gd name="connsiteX88" fmla="*/ 1757367 w 2781300"/>
                    <a:gd name="connsiteY88" fmla="*/ 311945 h 1855788"/>
                    <a:gd name="connsiteX89" fmla="*/ 1735914 w 2781300"/>
                    <a:gd name="connsiteY89" fmla="*/ 364629 h 1855788"/>
                    <a:gd name="connsiteX90" fmla="*/ 1808129 w 2781300"/>
                    <a:gd name="connsiteY90" fmla="*/ 359574 h 1855788"/>
                    <a:gd name="connsiteX91" fmla="*/ 1792112 w 2781300"/>
                    <a:gd name="connsiteY91" fmla="*/ 395862 h 1855788"/>
                    <a:gd name="connsiteX92" fmla="*/ 1908140 w 2781300"/>
                    <a:gd name="connsiteY92" fmla="*/ 388149 h 1855788"/>
                    <a:gd name="connsiteX93" fmla="*/ 1877411 w 2781300"/>
                    <a:gd name="connsiteY93" fmla="*/ 454261 h 1855788"/>
                    <a:gd name="connsiteX94" fmla="*/ 1882194 w 2781300"/>
                    <a:gd name="connsiteY94" fmla="*/ 456941 h 1855788"/>
                    <a:gd name="connsiteX95" fmla="*/ 1972435 w 2781300"/>
                    <a:gd name="connsiteY95" fmla="*/ 451649 h 1855788"/>
                    <a:gd name="connsiteX96" fmla="*/ 1949751 w 2781300"/>
                    <a:gd name="connsiteY96" fmla="*/ 494699 h 1855788"/>
                    <a:gd name="connsiteX97" fmla="*/ 2014323 w 2781300"/>
                    <a:gd name="connsiteY97" fmla="*/ 530563 h 1855788"/>
                    <a:gd name="connsiteX98" fmla="*/ 2100242 w 2781300"/>
                    <a:gd name="connsiteY98" fmla="*/ 524674 h 1855788"/>
                    <a:gd name="connsiteX99" fmla="*/ 2080914 w 2781300"/>
                    <a:gd name="connsiteY99" fmla="*/ 567549 h 1855788"/>
                    <a:gd name="connsiteX100" fmla="*/ 2107058 w 2781300"/>
                    <a:gd name="connsiteY100" fmla="*/ 582069 h 1855788"/>
                    <a:gd name="connsiteX101" fmla="*/ 2203928 w 2781300"/>
                    <a:gd name="connsiteY101" fmla="*/ 576262 h 1855788"/>
                    <a:gd name="connsiteX102" fmla="*/ 2180042 w 2781300"/>
                    <a:gd name="connsiteY102" fmla="*/ 622605 h 1855788"/>
                    <a:gd name="connsiteX103" fmla="*/ 2218414 w 2781300"/>
                    <a:gd name="connsiteY103" fmla="*/ 643918 h 1855788"/>
                    <a:gd name="connsiteX104" fmla="*/ 2254837 w 2781300"/>
                    <a:gd name="connsiteY104" fmla="*/ 636822 h 1855788"/>
                    <a:gd name="connsiteX105" fmla="*/ 2346339 w 2781300"/>
                    <a:gd name="connsiteY105" fmla="*/ 631032 h 1855788"/>
                    <a:gd name="connsiteX106" fmla="*/ 2319231 w 2781300"/>
                    <a:gd name="connsiteY106" fmla="*/ 696341 h 1855788"/>
                    <a:gd name="connsiteX107" fmla="*/ 2348431 w 2781300"/>
                    <a:gd name="connsiteY107" fmla="*/ 711403 h 1855788"/>
                    <a:gd name="connsiteX108" fmla="*/ 2438404 w 2781300"/>
                    <a:gd name="connsiteY108" fmla="*/ 707232 h 1855788"/>
                    <a:gd name="connsiteX109" fmla="*/ 2416227 w 2781300"/>
                    <a:gd name="connsiteY109" fmla="*/ 746374 h 1855788"/>
                    <a:gd name="connsiteX110" fmla="*/ 2435226 w 2781300"/>
                    <a:gd name="connsiteY110" fmla="*/ 756174 h 1855788"/>
                    <a:gd name="connsiteX111" fmla="*/ 2548297 w 2781300"/>
                    <a:gd name="connsiteY111" fmla="*/ 747713 h 1855788"/>
                    <a:gd name="connsiteX112" fmla="*/ 2513846 w 2781300"/>
                    <a:gd name="connsiteY112" fmla="*/ 796728 h 1855788"/>
                    <a:gd name="connsiteX113" fmla="*/ 2531059 w 2781300"/>
                    <a:gd name="connsiteY113" fmla="*/ 805607 h 1855788"/>
                    <a:gd name="connsiteX114" fmla="*/ 2534192 w 2781300"/>
                    <a:gd name="connsiteY114" fmla="*/ 804820 h 1855788"/>
                    <a:gd name="connsiteX115" fmla="*/ 2660245 w 2781300"/>
                    <a:gd name="connsiteY115" fmla="*/ 795338 h 1855788"/>
                    <a:gd name="connsiteX116" fmla="*/ 2629833 w 2781300"/>
                    <a:gd name="connsiteY116" fmla="*/ 852351 h 1855788"/>
                    <a:gd name="connsiteX117" fmla="*/ 2639870 w 2781300"/>
                    <a:gd name="connsiteY117" fmla="*/ 856988 h 1855788"/>
                    <a:gd name="connsiteX118" fmla="*/ 2710659 w 2781300"/>
                    <a:gd name="connsiteY118" fmla="*/ 852487 h 1855788"/>
                    <a:gd name="connsiteX119" fmla="*/ 2692412 w 2781300"/>
                    <a:gd name="connsiteY119" fmla="*/ 881266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014323 w 2781300"/>
                    <a:gd name="connsiteY96" fmla="*/ 530563 h 1855788"/>
                    <a:gd name="connsiteX97" fmla="*/ 2100242 w 2781300"/>
                    <a:gd name="connsiteY97" fmla="*/ 524674 h 1855788"/>
                    <a:gd name="connsiteX98" fmla="*/ 2080914 w 2781300"/>
                    <a:gd name="connsiteY98" fmla="*/ 567549 h 1855788"/>
                    <a:gd name="connsiteX99" fmla="*/ 2107058 w 2781300"/>
                    <a:gd name="connsiteY99" fmla="*/ 582069 h 1855788"/>
                    <a:gd name="connsiteX100" fmla="*/ 2203928 w 2781300"/>
                    <a:gd name="connsiteY100" fmla="*/ 576262 h 1855788"/>
                    <a:gd name="connsiteX101" fmla="*/ 2180042 w 2781300"/>
                    <a:gd name="connsiteY101" fmla="*/ 622605 h 1855788"/>
                    <a:gd name="connsiteX102" fmla="*/ 2218414 w 2781300"/>
                    <a:gd name="connsiteY102" fmla="*/ 643918 h 1855788"/>
                    <a:gd name="connsiteX103" fmla="*/ 2254837 w 2781300"/>
                    <a:gd name="connsiteY103" fmla="*/ 636822 h 1855788"/>
                    <a:gd name="connsiteX104" fmla="*/ 2346339 w 2781300"/>
                    <a:gd name="connsiteY104" fmla="*/ 631032 h 1855788"/>
                    <a:gd name="connsiteX105" fmla="*/ 2319231 w 2781300"/>
                    <a:gd name="connsiteY105" fmla="*/ 696341 h 1855788"/>
                    <a:gd name="connsiteX106" fmla="*/ 2348431 w 2781300"/>
                    <a:gd name="connsiteY106" fmla="*/ 711403 h 1855788"/>
                    <a:gd name="connsiteX107" fmla="*/ 2438404 w 2781300"/>
                    <a:gd name="connsiteY107" fmla="*/ 707232 h 1855788"/>
                    <a:gd name="connsiteX108" fmla="*/ 2416227 w 2781300"/>
                    <a:gd name="connsiteY108" fmla="*/ 746374 h 1855788"/>
                    <a:gd name="connsiteX109" fmla="*/ 2435226 w 2781300"/>
                    <a:gd name="connsiteY109" fmla="*/ 756174 h 1855788"/>
                    <a:gd name="connsiteX110" fmla="*/ 2548297 w 2781300"/>
                    <a:gd name="connsiteY110" fmla="*/ 747713 h 1855788"/>
                    <a:gd name="connsiteX111" fmla="*/ 2513846 w 2781300"/>
                    <a:gd name="connsiteY111" fmla="*/ 796728 h 1855788"/>
                    <a:gd name="connsiteX112" fmla="*/ 2531059 w 2781300"/>
                    <a:gd name="connsiteY112" fmla="*/ 805607 h 1855788"/>
                    <a:gd name="connsiteX113" fmla="*/ 2534192 w 2781300"/>
                    <a:gd name="connsiteY113" fmla="*/ 804820 h 1855788"/>
                    <a:gd name="connsiteX114" fmla="*/ 2660245 w 2781300"/>
                    <a:gd name="connsiteY114" fmla="*/ 795338 h 1855788"/>
                    <a:gd name="connsiteX115" fmla="*/ 2629833 w 2781300"/>
                    <a:gd name="connsiteY115" fmla="*/ 852351 h 1855788"/>
                    <a:gd name="connsiteX116" fmla="*/ 2639870 w 2781300"/>
                    <a:gd name="connsiteY116" fmla="*/ 856988 h 1855788"/>
                    <a:gd name="connsiteX117" fmla="*/ 2710659 w 2781300"/>
                    <a:gd name="connsiteY117" fmla="*/ 852487 h 1855788"/>
                    <a:gd name="connsiteX118" fmla="*/ 2692412 w 2781300"/>
                    <a:gd name="connsiteY118" fmla="*/ 881266 h 1855788"/>
                    <a:gd name="connsiteX119" fmla="*/ 2781300 w 2781300"/>
                    <a:gd name="connsiteY11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107058 w 2781300"/>
                    <a:gd name="connsiteY98" fmla="*/ 582069 h 1855788"/>
                    <a:gd name="connsiteX99" fmla="*/ 2203928 w 2781300"/>
                    <a:gd name="connsiteY99" fmla="*/ 576262 h 1855788"/>
                    <a:gd name="connsiteX100" fmla="*/ 2180042 w 2781300"/>
                    <a:gd name="connsiteY100" fmla="*/ 622605 h 1855788"/>
                    <a:gd name="connsiteX101" fmla="*/ 2218414 w 2781300"/>
                    <a:gd name="connsiteY101" fmla="*/ 643918 h 1855788"/>
                    <a:gd name="connsiteX102" fmla="*/ 2254837 w 2781300"/>
                    <a:gd name="connsiteY102" fmla="*/ 636822 h 1855788"/>
                    <a:gd name="connsiteX103" fmla="*/ 2346339 w 2781300"/>
                    <a:gd name="connsiteY103" fmla="*/ 631032 h 1855788"/>
                    <a:gd name="connsiteX104" fmla="*/ 2319231 w 2781300"/>
                    <a:gd name="connsiteY104" fmla="*/ 696341 h 1855788"/>
                    <a:gd name="connsiteX105" fmla="*/ 2348431 w 2781300"/>
                    <a:gd name="connsiteY105" fmla="*/ 711403 h 1855788"/>
                    <a:gd name="connsiteX106" fmla="*/ 2438404 w 2781300"/>
                    <a:gd name="connsiteY106" fmla="*/ 707232 h 1855788"/>
                    <a:gd name="connsiteX107" fmla="*/ 2416227 w 2781300"/>
                    <a:gd name="connsiteY107" fmla="*/ 746374 h 1855788"/>
                    <a:gd name="connsiteX108" fmla="*/ 2435226 w 2781300"/>
                    <a:gd name="connsiteY108" fmla="*/ 756174 h 1855788"/>
                    <a:gd name="connsiteX109" fmla="*/ 2548297 w 2781300"/>
                    <a:gd name="connsiteY109" fmla="*/ 747713 h 1855788"/>
                    <a:gd name="connsiteX110" fmla="*/ 2513846 w 2781300"/>
                    <a:gd name="connsiteY110" fmla="*/ 796728 h 1855788"/>
                    <a:gd name="connsiteX111" fmla="*/ 2531059 w 2781300"/>
                    <a:gd name="connsiteY111" fmla="*/ 805607 h 1855788"/>
                    <a:gd name="connsiteX112" fmla="*/ 2534192 w 2781300"/>
                    <a:gd name="connsiteY112" fmla="*/ 804820 h 1855788"/>
                    <a:gd name="connsiteX113" fmla="*/ 2660245 w 2781300"/>
                    <a:gd name="connsiteY113" fmla="*/ 795338 h 1855788"/>
                    <a:gd name="connsiteX114" fmla="*/ 2629833 w 2781300"/>
                    <a:gd name="connsiteY114" fmla="*/ 852351 h 1855788"/>
                    <a:gd name="connsiteX115" fmla="*/ 2639870 w 2781300"/>
                    <a:gd name="connsiteY115" fmla="*/ 856988 h 1855788"/>
                    <a:gd name="connsiteX116" fmla="*/ 2710659 w 2781300"/>
                    <a:gd name="connsiteY116" fmla="*/ 852487 h 1855788"/>
                    <a:gd name="connsiteX117" fmla="*/ 2692412 w 2781300"/>
                    <a:gd name="connsiteY117" fmla="*/ 881266 h 1855788"/>
                    <a:gd name="connsiteX118" fmla="*/ 2781300 w 2781300"/>
                    <a:gd name="connsiteY11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18414 w 2781300"/>
                    <a:gd name="connsiteY100" fmla="*/ 643918 h 1855788"/>
                    <a:gd name="connsiteX101" fmla="*/ 2254837 w 2781300"/>
                    <a:gd name="connsiteY101" fmla="*/ 636822 h 1855788"/>
                    <a:gd name="connsiteX102" fmla="*/ 2346339 w 2781300"/>
                    <a:gd name="connsiteY102" fmla="*/ 631032 h 1855788"/>
                    <a:gd name="connsiteX103" fmla="*/ 2319231 w 2781300"/>
                    <a:gd name="connsiteY103" fmla="*/ 696341 h 1855788"/>
                    <a:gd name="connsiteX104" fmla="*/ 2348431 w 2781300"/>
                    <a:gd name="connsiteY104" fmla="*/ 711403 h 1855788"/>
                    <a:gd name="connsiteX105" fmla="*/ 2438404 w 2781300"/>
                    <a:gd name="connsiteY105" fmla="*/ 707232 h 1855788"/>
                    <a:gd name="connsiteX106" fmla="*/ 2416227 w 2781300"/>
                    <a:gd name="connsiteY106" fmla="*/ 746374 h 1855788"/>
                    <a:gd name="connsiteX107" fmla="*/ 2435226 w 2781300"/>
                    <a:gd name="connsiteY107" fmla="*/ 756174 h 1855788"/>
                    <a:gd name="connsiteX108" fmla="*/ 2548297 w 2781300"/>
                    <a:gd name="connsiteY108" fmla="*/ 747713 h 1855788"/>
                    <a:gd name="connsiteX109" fmla="*/ 2513846 w 2781300"/>
                    <a:gd name="connsiteY109" fmla="*/ 796728 h 1855788"/>
                    <a:gd name="connsiteX110" fmla="*/ 2531059 w 2781300"/>
                    <a:gd name="connsiteY110" fmla="*/ 805607 h 1855788"/>
                    <a:gd name="connsiteX111" fmla="*/ 2534192 w 2781300"/>
                    <a:gd name="connsiteY111" fmla="*/ 804820 h 1855788"/>
                    <a:gd name="connsiteX112" fmla="*/ 2660245 w 2781300"/>
                    <a:gd name="connsiteY112" fmla="*/ 795338 h 1855788"/>
                    <a:gd name="connsiteX113" fmla="*/ 2629833 w 2781300"/>
                    <a:gd name="connsiteY113" fmla="*/ 852351 h 1855788"/>
                    <a:gd name="connsiteX114" fmla="*/ 2639870 w 2781300"/>
                    <a:gd name="connsiteY114" fmla="*/ 856988 h 1855788"/>
                    <a:gd name="connsiteX115" fmla="*/ 2710659 w 2781300"/>
                    <a:gd name="connsiteY115" fmla="*/ 852487 h 1855788"/>
                    <a:gd name="connsiteX116" fmla="*/ 2692412 w 2781300"/>
                    <a:gd name="connsiteY116" fmla="*/ 881266 h 1855788"/>
                    <a:gd name="connsiteX117" fmla="*/ 2781300 w 2781300"/>
                    <a:gd name="connsiteY11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254837 w 2781300"/>
                    <a:gd name="connsiteY100" fmla="*/ 636822 h 1855788"/>
                    <a:gd name="connsiteX101" fmla="*/ 2346339 w 2781300"/>
                    <a:gd name="connsiteY101" fmla="*/ 631032 h 1855788"/>
                    <a:gd name="connsiteX102" fmla="*/ 2319231 w 2781300"/>
                    <a:gd name="connsiteY102" fmla="*/ 696341 h 1855788"/>
                    <a:gd name="connsiteX103" fmla="*/ 2348431 w 2781300"/>
                    <a:gd name="connsiteY103" fmla="*/ 711403 h 1855788"/>
                    <a:gd name="connsiteX104" fmla="*/ 2438404 w 2781300"/>
                    <a:gd name="connsiteY104" fmla="*/ 707232 h 1855788"/>
                    <a:gd name="connsiteX105" fmla="*/ 2416227 w 2781300"/>
                    <a:gd name="connsiteY105" fmla="*/ 746374 h 1855788"/>
                    <a:gd name="connsiteX106" fmla="*/ 2435226 w 2781300"/>
                    <a:gd name="connsiteY106" fmla="*/ 756174 h 1855788"/>
                    <a:gd name="connsiteX107" fmla="*/ 2548297 w 2781300"/>
                    <a:gd name="connsiteY107" fmla="*/ 747713 h 1855788"/>
                    <a:gd name="connsiteX108" fmla="*/ 2513846 w 2781300"/>
                    <a:gd name="connsiteY108" fmla="*/ 796728 h 1855788"/>
                    <a:gd name="connsiteX109" fmla="*/ 2531059 w 2781300"/>
                    <a:gd name="connsiteY109" fmla="*/ 805607 h 1855788"/>
                    <a:gd name="connsiteX110" fmla="*/ 2534192 w 2781300"/>
                    <a:gd name="connsiteY110" fmla="*/ 804820 h 1855788"/>
                    <a:gd name="connsiteX111" fmla="*/ 2660245 w 2781300"/>
                    <a:gd name="connsiteY111" fmla="*/ 795338 h 1855788"/>
                    <a:gd name="connsiteX112" fmla="*/ 2629833 w 2781300"/>
                    <a:gd name="connsiteY112" fmla="*/ 852351 h 1855788"/>
                    <a:gd name="connsiteX113" fmla="*/ 2639870 w 2781300"/>
                    <a:gd name="connsiteY113" fmla="*/ 856988 h 1855788"/>
                    <a:gd name="connsiteX114" fmla="*/ 2710659 w 2781300"/>
                    <a:gd name="connsiteY114" fmla="*/ 852487 h 1855788"/>
                    <a:gd name="connsiteX115" fmla="*/ 2692412 w 2781300"/>
                    <a:gd name="connsiteY115" fmla="*/ 881266 h 1855788"/>
                    <a:gd name="connsiteX116" fmla="*/ 2781300 w 2781300"/>
                    <a:gd name="connsiteY11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257020 w 2781300"/>
                    <a:gd name="connsiteY16" fmla="*/ 1195293 h 1855788"/>
                    <a:gd name="connsiteX17" fmla="*/ 2182115 w 2781300"/>
                    <a:gd name="connsiteY17" fmla="*/ 1237205 h 1855788"/>
                    <a:gd name="connsiteX18" fmla="*/ 2203928 w 2781300"/>
                    <a:gd name="connsiteY18" fmla="*/ 1279526 h 1855788"/>
                    <a:gd name="connsiteX19" fmla="*/ 2115908 w 2781300"/>
                    <a:gd name="connsiteY19" fmla="*/ 1274250 h 1855788"/>
                    <a:gd name="connsiteX20" fmla="*/ 2083782 w 2781300"/>
                    <a:gd name="connsiteY20" fmla="*/ 1292225 h 1855788"/>
                    <a:gd name="connsiteX21" fmla="*/ 2100242 w 2781300"/>
                    <a:gd name="connsiteY21" fmla="*/ 1328738 h 1855788"/>
                    <a:gd name="connsiteX22" fmla="*/ 2027443 w 2781300"/>
                    <a:gd name="connsiteY22" fmla="*/ 1323749 h 1855788"/>
                    <a:gd name="connsiteX23" fmla="*/ 1953212 w 2781300"/>
                    <a:gd name="connsiteY23" fmla="*/ 1365283 h 1855788"/>
                    <a:gd name="connsiteX24" fmla="*/ 1972435 w 2781300"/>
                    <a:gd name="connsiteY24" fmla="*/ 1401763 h 1855788"/>
                    <a:gd name="connsiteX25" fmla="*/ 1896025 w 2781300"/>
                    <a:gd name="connsiteY25" fmla="*/ 1397283 h 1855788"/>
                    <a:gd name="connsiteX26" fmla="*/ 1880564 w 2781300"/>
                    <a:gd name="connsiteY26" fmla="*/ 1405935 h 1855788"/>
                    <a:gd name="connsiteX27" fmla="*/ 1908140 w 2781300"/>
                    <a:gd name="connsiteY27" fmla="*/ 1465263 h 1855788"/>
                    <a:gd name="connsiteX28" fmla="*/ 1792112 w 2781300"/>
                    <a:gd name="connsiteY28" fmla="*/ 1457550 h 1855788"/>
                    <a:gd name="connsiteX29" fmla="*/ 1808129 w 2781300"/>
                    <a:gd name="connsiteY29" fmla="*/ 1493838 h 1855788"/>
                    <a:gd name="connsiteX30" fmla="*/ 1735915 w 2781300"/>
                    <a:gd name="connsiteY30" fmla="*/ 1488783 h 1855788"/>
                    <a:gd name="connsiteX31" fmla="*/ 1757367 w 2781300"/>
                    <a:gd name="connsiteY31" fmla="*/ 1541467 h 1855788"/>
                    <a:gd name="connsiteX32" fmla="*/ 1652019 w 2781300"/>
                    <a:gd name="connsiteY32" fmla="*/ 1533474 h 1855788"/>
                    <a:gd name="connsiteX33" fmla="*/ 1603174 w 2781300"/>
                    <a:gd name="connsiteY33" fmla="*/ 1559366 h 1855788"/>
                    <a:gd name="connsiteX34" fmla="*/ 1620474 w 2781300"/>
                    <a:gd name="connsiteY34" fmla="*/ 1605760 h 1855788"/>
                    <a:gd name="connsiteX35" fmla="*/ 1620474 w 2781300"/>
                    <a:gd name="connsiteY35" fmla="*/ 1605761 h 1855788"/>
                    <a:gd name="connsiteX36" fmla="*/ 1538878 w 2781300"/>
                    <a:gd name="connsiteY36" fmla="*/ 1599000 h 1855788"/>
                    <a:gd name="connsiteX37" fmla="*/ 1558931 w 2781300"/>
                    <a:gd name="connsiteY37" fmla="*/ 1655763 h 1855788"/>
                    <a:gd name="connsiteX38" fmla="*/ 1473151 w 2781300"/>
                    <a:gd name="connsiteY38" fmla="*/ 1652005 h 1855788"/>
                    <a:gd name="connsiteX39" fmla="*/ 1434815 w 2781300"/>
                    <a:gd name="connsiteY39" fmla="*/ 1646929 h 1855788"/>
                    <a:gd name="connsiteX40" fmla="*/ 1416069 w 2781300"/>
                    <a:gd name="connsiteY40" fmla="*/ 1655838 h 1855788"/>
                    <a:gd name="connsiteX41" fmla="*/ 1430344 w 2781300"/>
                    <a:gd name="connsiteY41" fmla="*/ 1698626 h 1855788"/>
                    <a:gd name="connsiteX42" fmla="*/ 1344564 w 2781300"/>
                    <a:gd name="connsiteY42" fmla="*/ 1694647 h 1855788"/>
                    <a:gd name="connsiteX43" fmla="*/ 1336720 w 2781300"/>
                    <a:gd name="connsiteY43" fmla="*/ 1693547 h 1855788"/>
                    <a:gd name="connsiteX44" fmla="*/ 1333007 w 2781300"/>
                    <a:gd name="connsiteY44" fmla="*/ 1695312 h 1855788"/>
                    <a:gd name="connsiteX45" fmla="*/ 1346173 w 2781300"/>
                    <a:gd name="connsiteY45" fmla="*/ 1736726 h 1855788"/>
                    <a:gd name="connsiteX46" fmla="*/ 1260393 w 2781300"/>
                    <a:gd name="connsiteY46" fmla="*/ 1732550 h 1855788"/>
                    <a:gd name="connsiteX47" fmla="*/ 1252800 w 2781300"/>
                    <a:gd name="connsiteY47" fmla="*/ 1731433 h 1855788"/>
                    <a:gd name="connsiteX48" fmla="*/ 1209062 w 2781300"/>
                    <a:gd name="connsiteY48" fmla="*/ 1749131 h 1855788"/>
                    <a:gd name="connsiteX49" fmla="*/ 1222348 w 2781300"/>
                    <a:gd name="connsiteY49" fmla="*/ 1793876 h 1855788"/>
                    <a:gd name="connsiteX50" fmla="*/ 1136568 w 2781300"/>
                    <a:gd name="connsiteY50" fmla="*/ 1789405 h 1855788"/>
                    <a:gd name="connsiteX51" fmla="*/ 1107314 w 2781300"/>
                    <a:gd name="connsiteY51" fmla="*/ 1784797 h 1855788"/>
                    <a:gd name="connsiteX52" fmla="*/ 1098822 w 2781300"/>
                    <a:gd name="connsiteY52" fmla="*/ 1787442 h 1855788"/>
                    <a:gd name="connsiteX53" fmla="*/ 1108885 w 2781300"/>
                    <a:gd name="connsiteY53" fmla="*/ 1822451 h 1855788"/>
                    <a:gd name="connsiteX54" fmla="*/ 1023105 w 2781300"/>
                    <a:gd name="connsiteY54" fmla="*/ 1817833 h 1855788"/>
                    <a:gd name="connsiteX55" fmla="*/ 1003642 w 2781300"/>
                    <a:gd name="connsiteY55" fmla="*/ 1814666 h 1855788"/>
                    <a:gd name="connsiteX56" fmla="*/ 997790 w 2781300"/>
                    <a:gd name="connsiteY56" fmla="*/ 1815797 h 1855788"/>
                    <a:gd name="connsiteX57" fmla="*/ 1008873 w 2781300"/>
                    <a:gd name="connsiteY57" fmla="*/ 1855788 h 1855788"/>
                    <a:gd name="connsiteX58" fmla="*/ 839790 w 2781300"/>
                    <a:gd name="connsiteY58" fmla="*/ 1836937 h 1855788"/>
                    <a:gd name="connsiteX59" fmla="*/ 821133 w 2781300"/>
                    <a:gd name="connsiteY59" fmla="*/ 1831631 h 1855788"/>
                    <a:gd name="connsiteX60" fmla="*/ 775540 w 2781300"/>
                    <a:gd name="connsiteY60" fmla="*/ 1828957 h 1855788"/>
                    <a:gd name="connsiteX61" fmla="*/ 0 w 2781300"/>
                    <a:gd name="connsiteY61" fmla="*/ 941388 h 1855788"/>
                    <a:gd name="connsiteX62" fmla="*/ 626400 w 2781300"/>
                    <a:gd name="connsiteY62" fmla="*/ 93223 h 1855788"/>
                    <a:gd name="connsiteX63" fmla="*/ 667074 w 2781300"/>
                    <a:gd name="connsiteY63" fmla="*/ 81034 h 1855788"/>
                    <a:gd name="connsiteX64" fmla="*/ 682305 w 2781300"/>
                    <a:gd name="connsiteY64" fmla="*/ 72919 h 1855788"/>
                    <a:gd name="connsiteX65" fmla="*/ 1008873 w 2781300"/>
                    <a:gd name="connsiteY65" fmla="*/ 0 h 1855788"/>
                    <a:gd name="connsiteX66" fmla="*/ 997186 w 2781300"/>
                    <a:gd name="connsiteY66" fmla="*/ 42173 h 1855788"/>
                    <a:gd name="connsiteX67" fmla="*/ 1023105 w 2781300"/>
                    <a:gd name="connsiteY67" fmla="*/ 37956 h 1855788"/>
                    <a:gd name="connsiteX68" fmla="*/ 1108885 w 2781300"/>
                    <a:gd name="connsiteY68" fmla="*/ 33337 h 1855788"/>
                    <a:gd name="connsiteX69" fmla="*/ 1097623 w 2781300"/>
                    <a:gd name="connsiteY69" fmla="*/ 72518 h 1855788"/>
                    <a:gd name="connsiteX70" fmla="*/ 1136568 w 2781300"/>
                    <a:gd name="connsiteY70" fmla="*/ 66383 h 1855788"/>
                    <a:gd name="connsiteX71" fmla="*/ 1222348 w 2781300"/>
                    <a:gd name="connsiteY71" fmla="*/ 61912 h 1855788"/>
                    <a:gd name="connsiteX72" fmla="*/ 1206030 w 2781300"/>
                    <a:gd name="connsiteY72" fmla="*/ 116866 h 1855788"/>
                    <a:gd name="connsiteX73" fmla="*/ 1232453 w 2781300"/>
                    <a:gd name="connsiteY73" fmla="*/ 127349 h 1855788"/>
                    <a:gd name="connsiteX74" fmla="*/ 1260393 w 2781300"/>
                    <a:gd name="connsiteY74" fmla="*/ 123238 h 1855788"/>
                    <a:gd name="connsiteX75" fmla="*/ 1346173 w 2781300"/>
                    <a:gd name="connsiteY75" fmla="*/ 119062 h 1855788"/>
                    <a:gd name="connsiteX76" fmla="*/ 1332246 w 2781300"/>
                    <a:gd name="connsiteY76" fmla="*/ 162868 h 1855788"/>
                    <a:gd name="connsiteX77" fmla="*/ 1344564 w 2781300"/>
                    <a:gd name="connsiteY77" fmla="*/ 161141 h 1855788"/>
                    <a:gd name="connsiteX78" fmla="*/ 1430344 w 2781300"/>
                    <a:gd name="connsiteY78" fmla="*/ 157162 h 1855788"/>
                    <a:gd name="connsiteX79" fmla="*/ 1413731 w 2781300"/>
                    <a:gd name="connsiteY79" fmla="*/ 206956 h 1855788"/>
                    <a:gd name="connsiteX80" fmla="*/ 1421485 w 2781300"/>
                    <a:gd name="connsiteY80" fmla="*/ 210624 h 1855788"/>
                    <a:gd name="connsiteX81" fmla="*/ 1473151 w 2781300"/>
                    <a:gd name="connsiteY81" fmla="*/ 203783 h 1855788"/>
                    <a:gd name="connsiteX82" fmla="*/ 1558931 w 2781300"/>
                    <a:gd name="connsiteY82" fmla="*/ 200025 h 1855788"/>
                    <a:gd name="connsiteX83" fmla="*/ 1535305 w 2781300"/>
                    <a:gd name="connsiteY83" fmla="*/ 266902 h 1855788"/>
                    <a:gd name="connsiteX84" fmla="*/ 1540646 w 2781300"/>
                    <a:gd name="connsiteY84" fmla="*/ 269743 h 1855788"/>
                    <a:gd name="connsiteX85" fmla="*/ 1620474 w 2781300"/>
                    <a:gd name="connsiteY85" fmla="*/ 263128 h 1855788"/>
                    <a:gd name="connsiteX86" fmla="*/ 1605204 w 2781300"/>
                    <a:gd name="connsiteY86" fmla="*/ 304079 h 1855788"/>
                    <a:gd name="connsiteX87" fmla="*/ 1757367 w 2781300"/>
                    <a:gd name="connsiteY87" fmla="*/ 311945 h 1855788"/>
                    <a:gd name="connsiteX88" fmla="*/ 1735914 w 2781300"/>
                    <a:gd name="connsiteY88" fmla="*/ 364629 h 1855788"/>
                    <a:gd name="connsiteX89" fmla="*/ 1808129 w 2781300"/>
                    <a:gd name="connsiteY89" fmla="*/ 359574 h 1855788"/>
                    <a:gd name="connsiteX90" fmla="*/ 1792112 w 2781300"/>
                    <a:gd name="connsiteY90" fmla="*/ 395862 h 1855788"/>
                    <a:gd name="connsiteX91" fmla="*/ 1908140 w 2781300"/>
                    <a:gd name="connsiteY91" fmla="*/ 388149 h 1855788"/>
                    <a:gd name="connsiteX92" fmla="*/ 1877411 w 2781300"/>
                    <a:gd name="connsiteY92" fmla="*/ 454261 h 1855788"/>
                    <a:gd name="connsiteX93" fmla="*/ 1882194 w 2781300"/>
                    <a:gd name="connsiteY93" fmla="*/ 456941 h 1855788"/>
                    <a:gd name="connsiteX94" fmla="*/ 1972435 w 2781300"/>
                    <a:gd name="connsiteY94" fmla="*/ 451649 h 1855788"/>
                    <a:gd name="connsiteX95" fmla="*/ 1949751 w 2781300"/>
                    <a:gd name="connsiteY95" fmla="*/ 494699 h 1855788"/>
                    <a:gd name="connsiteX96" fmla="*/ 2100242 w 2781300"/>
                    <a:gd name="connsiteY96" fmla="*/ 524674 h 1855788"/>
                    <a:gd name="connsiteX97" fmla="*/ 2080914 w 2781300"/>
                    <a:gd name="connsiteY97" fmla="*/ 567549 h 1855788"/>
                    <a:gd name="connsiteX98" fmla="*/ 2203928 w 2781300"/>
                    <a:gd name="connsiteY98" fmla="*/ 576262 h 1855788"/>
                    <a:gd name="connsiteX99" fmla="*/ 2180042 w 2781300"/>
                    <a:gd name="connsiteY99" fmla="*/ 622605 h 1855788"/>
                    <a:gd name="connsiteX100" fmla="*/ 2346339 w 2781300"/>
                    <a:gd name="connsiteY100" fmla="*/ 631032 h 1855788"/>
                    <a:gd name="connsiteX101" fmla="*/ 2319231 w 2781300"/>
                    <a:gd name="connsiteY101" fmla="*/ 696341 h 1855788"/>
                    <a:gd name="connsiteX102" fmla="*/ 2348431 w 2781300"/>
                    <a:gd name="connsiteY102" fmla="*/ 711403 h 1855788"/>
                    <a:gd name="connsiteX103" fmla="*/ 2438404 w 2781300"/>
                    <a:gd name="connsiteY103" fmla="*/ 707232 h 1855788"/>
                    <a:gd name="connsiteX104" fmla="*/ 2416227 w 2781300"/>
                    <a:gd name="connsiteY104" fmla="*/ 746374 h 1855788"/>
                    <a:gd name="connsiteX105" fmla="*/ 2435226 w 2781300"/>
                    <a:gd name="connsiteY105" fmla="*/ 756174 h 1855788"/>
                    <a:gd name="connsiteX106" fmla="*/ 2548297 w 2781300"/>
                    <a:gd name="connsiteY106" fmla="*/ 747713 h 1855788"/>
                    <a:gd name="connsiteX107" fmla="*/ 2513846 w 2781300"/>
                    <a:gd name="connsiteY107" fmla="*/ 796728 h 1855788"/>
                    <a:gd name="connsiteX108" fmla="*/ 2531059 w 2781300"/>
                    <a:gd name="connsiteY108" fmla="*/ 805607 h 1855788"/>
                    <a:gd name="connsiteX109" fmla="*/ 2534192 w 2781300"/>
                    <a:gd name="connsiteY109" fmla="*/ 804820 h 1855788"/>
                    <a:gd name="connsiteX110" fmla="*/ 2660245 w 2781300"/>
                    <a:gd name="connsiteY110" fmla="*/ 795338 h 1855788"/>
                    <a:gd name="connsiteX111" fmla="*/ 2629833 w 2781300"/>
                    <a:gd name="connsiteY111" fmla="*/ 852351 h 1855788"/>
                    <a:gd name="connsiteX112" fmla="*/ 2639870 w 2781300"/>
                    <a:gd name="connsiteY112" fmla="*/ 856988 h 1855788"/>
                    <a:gd name="connsiteX113" fmla="*/ 2710659 w 2781300"/>
                    <a:gd name="connsiteY113" fmla="*/ 852487 h 1855788"/>
                    <a:gd name="connsiteX114" fmla="*/ 2692412 w 2781300"/>
                    <a:gd name="connsiteY114" fmla="*/ 881266 h 1855788"/>
                    <a:gd name="connsiteX115" fmla="*/ 2781300 w 2781300"/>
                    <a:gd name="connsiteY11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27601 w 2781300"/>
                    <a:gd name="connsiteY14" fmla="*/ 1155801 h 1855788"/>
                    <a:gd name="connsiteX15" fmla="*/ 2346339 w 2781300"/>
                    <a:gd name="connsiteY15" fmla="*/ 1200944 h 1855788"/>
                    <a:gd name="connsiteX16" fmla="*/ 2182115 w 2781300"/>
                    <a:gd name="connsiteY16" fmla="*/ 1237205 h 1855788"/>
                    <a:gd name="connsiteX17" fmla="*/ 2203928 w 2781300"/>
                    <a:gd name="connsiteY17" fmla="*/ 1279526 h 1855788"/>
                    <a:gd name="connsiteX18" fmla="*/ 2115908 w 2781300"/>
                    <a:gd name="connsiteY18" fmla="*/ 1274250 h 1855788"/>
                    <a:gd name="connsiteX19" fmla="*/ 2083782 w 2781300"/>
                    <a:gd name="connsiteY19" fmla="*/ 1292225 h 1855788"/>
                    <a:gd name="connsiteX20" fmla="*/ 2100242 w 2781300"/>
                    <a:gd name="connsiteY20" fmla="*/ 1328738 h 1855788"/>
                    <a:gd name="connsiteX21" fmla="*/ 2027443 w 2781300"/>
                    <a:gd name="connsiteY21" fmla="*/ 1323749 h 1855788"/>
                    <a:gd name="connsiteX22" fmla="*/ 1953212 w 2781300"/>
                    <a:gd name="connsiteY22" fmla="*/ 1365283 h 1855788"/>
                    <a:gd name="connsiteX23" fmla="*/ 1972435 w 2781300"/>
                    <a:gd name="connsiteY23" fmla="*/ 1401763 h 1855788"/>
                    <a:gd name="connsiteX24" fmla="*/ 1896025 w 2781300"/>
                    <a:gd name="connsiteY24" fmla="*/ 1397283 h 1855788"/>
                    <a:gd name="connsiteX25" fmla="*/ 1880564 w 2781300"/>
                    <a:gd name="connsiteY25" fmla="*/ 1405935 h 1855788"/>
                    <a:gd name="connsiteX26" fmla="*/ 1908140 w 2781300"/>
                    <a:gd name="connsiteY26" fmla="*/ 1465263 h 1855788"/>
                    <a:gd name="connsiteX27" fmla="*/ 1792112 w 2781300"/>
                    <a:gd name="connsiteY27" fmla="*/ 1457550 h 1855788"/>
                    <a:gd name="connsiteX28" fmla="*/ 1808129 w 2781300"/>
                    <a:gd name="connsiteY28" fmla="*/ 1493838 h 1855788"/>
                    <a:gd name="connsiteX29" fmla="*/ 1735915 w 2781300"/>
                    <a:gd name="connsiteY29" fmla="*/ 1488783 h 1855788"/>
                    <a:gd name="connsiteX30" fmla="*/ 1757367 w 2781300"/>
                    <a:gd name="connsiteY30" fmla="*/ 1541467 h 1855788"/>
                    <a:gd name="connsiteX31" fmla="*/ 1652019 w 2781300"/>
                    <a:gd name="connsiteY31" fmla="*/ 1533474 h 1855788"/>
                    <a:gd name="connsiteX32" fmla="*/ 1603174 w 2781300"/>
                    <a:gd name="connsiteY32" fmla="*/ 1559366 h 1855788"/>
                    <a:gd name="connsiteX33" fmla="*/ 1620474 w 2781300"/>
                    <a:gd name="connsiteY33" fmla="*/ 1605760 h 1855788"/>
                    <a:gd name="connsiteX34" fmla="*/ 1620474 w 2781300"/>
                    <a:gd name="connsiteY34" fmla="*/ 1605761 h 1855788"/>
                    <a:gd name="connsiteX35" fmla="*/ 1538878 w 2781300"/>
                    <a:gd name="connsiteY35" fmla="*/ 1599000 h 1855788"/>
                    <a:gd name="connsiteX36" fmla="*/ 1558931 w 2781300"/>
                    <a:gd name="connsiteY36" fmla="*/ 1655763 h 1855788"/>
                    <a:gd name="connsiteX37" fmla="*/ 1473151 w 2781300"/>
                    <a:gd name="connsiteY37" fmla="*/ 1652005 h 1855788"/>
                    <a:gd name="connsiteX38" fmla="*/ 1434815 w 2781300"/>
                    <a:gd name="connsiteY38" fmla="*/ 1646929 h 1855788"/>
                    <a:gd name="connsiteX39" fmla="*/ 1416069 w 2781300"/>
                    <a:gd name="connsiteY39" fmla="*/ 1655838 h 1855788"/>
                    <a:gd name="connsiteX40" fmla="*/ 1430344 w 2781300"/>
                    <a:gd name="connsiteY40" fmla="*/ 1698626 h 1855788"/>
                    <a:gd name="connsiteX41" fmla="*/ 1344564 w 2781300"/>
                    <a:gd name="connsiteY41" fmla="*/ 1694647 h 1855788"/>
                    <a:gd name="connsiteX42" fmla="*/ 1336720 w 2781300"/>
                    <a:gd name="connsiteY42" fmla="*/ 1693547 h 1855788"/>
                    <a:gd name="connsiteX43" fmla="*/ 1333007 w 2781300"/>
                    <a:gd name="connsiteY43" fmla="*/ 1695312 h 1855788"/>
                    <a:gd name="connsiteX44" fmla="*/ 1346173 w 2781300"/>
                    <a:gd name="connsiteY44" fmla="*/ 1736726 h 1855788"/>
                    <a:gd name="connsiteX45" fmla="*/ 1260393 w 2781300"/>
                    <a:gd name="connsiteY45" fmla="*/ 1732550 h 1855788"/>
                    <a:gd name="connsiteX46" fmla="*/ 1252800 w 2781300"/>
                    <a:gd name="connsiteY46" fmla="*/ 1731433 h 1855788"/>
                    <a:gd name="connsiteX47" fmla="*/ 1209062 w 2781300"/>
                    <a:gd name="connsiteY47" fmla="*/ 1749131 h 1855788"/>
                    <a:gd name="connsiteX48" fmla="*/ 1222348 w 2781300"/>
                    <a:gd name="connsiteY48" fmla="*/ 1793876 h 1855788"/>
                    <a:gd name="connsiteX49" fmla="*/ 1136568 w 2781300"/>
                    <a:gd name="connsiteY49" fmla="*/ 1789405 h 1855788"/>
                    <a:gd name="connsiteX50" fmla="*/ 1107314 w 2781300"/>
                    <a:gd name="connsiteY50" fmla="*/ 1784797 h 1855788"/>
                    <a:gd name="connsiteX51" fmla="*/ 1098822 w 2781300"/>
                    <a:gd name="connsiteY51" fmla="*/ 1787442 h 1855788"/>
                    <a:gd name="connsiteX52" fmla="*/ 1108885 w 2781300"/>
                    <a:gd name="connsiteY52" fmla="*/ 1822451 h 1855788"/>
                    <a:gd name="connsiteX53" fmla="*/ 1023105 w 2781300"/>
                    <a:gd name="connsiteY53" fmla="*/ 1817833 h 1855788"/>
                    <a:gd name="connsiteX54" fmla="*/ 1003642 w 2781300"/>
                    <a:gd name="connsiteY54" fmla="*/ 1814666 h 1855788"/>
                    <a:gd name="connsiteX55" fmla="*/ 997790 w 2781300"/>
                    <a:gd name="connsiteY55" fmla="*/ 1815797 h 1855788"/>
                    <a:gd name="connsiteX56" fmla="*/ 1008873 w 2781300"/>
                    <a:gd name="connsiteY56" fmla="*/ 1855788 h 1855788"/>
                    <a:gd name="connsiteX57" fmla="*/ 839790 w 2781300"/>
                    <a:gd name="connsiteY57" fmla="*/ 1836937 h 1855788"/>
                    <a:gd name="connsiteX58" fmla="*/ 821133 w 2781300"/>
                    <a:gd name="connsiteY58" fmla="*/ 1831631 h 1855788"/>
                    <a:gd name="connsiteX59" fmla="*/ 775540 w 2781300"/>
                    <a:gd name="connsiteY59" fmla="*/ 1828957 h 1855788"/>
                    <a:gd name="connsiteX60" fmla="*/ 0 w 2781300"/>
                    <a:gd name="connsiteY60" fmla="*/ 941388 h 1855788"/>
                    <a:gd name="connsiteX61" fmla="*/ 626400 w 2781300"/>
                    <a:gd name="connsiteY61" fmla="*/ 93223 h 1855788"/>
                    <a:gd name="connsiteX62" fmla="*/ 667074 w 2781300"/>
                    <a:gd name="connsiteY62" fmla="*/ 81034 h 1855788"/>
                    <a:gd name="connsiteX63" fmla="*/ 682305 w 2781300"/>
                    <a:gd name="connsiteY63" fmla="*/ 72919 h 1855788"/>
                    <a:gd name="connsiteX64" fmla="*/ 1008873 w 2781300"/>
                    <a:gd name="connsiteY64" fmla="*/ 0 h 1855788"/>
                    <a:gd name="connsiteX65" fmla="*/ 997186 w 2781300"/>
                    <a:gd name="connsiteY65" fmla="*/ 42173 h 1855788"/>
                    <a:gd name="connsiteX66" fmla="*/ 1023105 w 2781300"/>
                    <a:gd name="connsiteY66" fmla="*/ 37956 h 1855788"/>
                    <a:gd name="connsiteX67" fmla="*/ 1108885 w 2781300"/>
                    <a:gd name="connsiteY67" fmla="*/ 33337 h 1855788"/>
                    <a:gd name="connsiteX68" fmla="*/ 1097623 w 2781300"/>
                    <a:gd name="connsiteY68" fmla="*/ 72518 h 1855788"/>
                    <a:gd name="connsiteX69" fmla="*/ 1136568 w 2781300"/>
                    <a:gd name="connsiteY69" fmla="*/ 66383 h 1855788"/>
                    <a:gd name="connsiteX70" fmla="*/ 1222348 w 2781300"/>
                    <a:gd name="connsiteY70" fmla="*/ 61912 h 1855788"/>
                    <a:gd name="connsiteX71" fmla="*/ 1206030 w 2781300"/>
                    <a:gd name="connsiteY71" fmla="*/ 116866 h 1855788"/>
                    <a:gd name="connsiteX72" fmla="*/ 1232453 w 2781300"/>
                    <a:gd name="connsiteY72" fmla="*/ 127349 h 1855788"/>
                    <a:gd name="connsiteX73" fmla="*/ 1260393 w 2781300"/>
                    <a:gd name="connsiteY73" fmla="*/ 123238 h 1855788"/>
                    <a:gd name="connsiteX74" fmla="*/ 1346173 w 2781300"/>
                    <a:gd name="connsiteY74" fmla="*/ 119062 h 1855788"/>
                    <a:gd name="connsiteX75" fmla="*/ 1332246 w 2781300"/>
                    <a:gd name="connsiteY75" fmla="*/ 162868 h 1855788"/>
                    <a:gd name="connsiteX76" fmla="*/ 1344564 w 2781300"/>
                    <a:gd name="connsiteY76" fmla="*/ 161141 h 1855788"/>
                    <a:gd name="connsiteX77" fmla="*/ 1430344 w 2781300"/>
                    <a:gd name="connsiteY77" fmla="*/ 157162 h 1855788"/>
                    <a:gd name="connsiteX78" fmla="*/ 1413731 w 2781300"/>
                    <a:gd name="connsiteY78" fmla="*/ 206956 h 1855788"/>
                    <a:gd name="connsiteX79" fmla="*/ 1421485 w 2781300"/>
                    <a:gd name="connsiteY79" fmla="*/ 210624 h 1855788"/>
                    <a:gd name="connsiteX80" fmla="*/ 1473151 w 2781300"/>
                    <a:gd name="connsiteY80" fmla="*/ 203783 h 1855788"/>
                    <a:gd name="connsiteX81" fmla="*/ 1558931 w 2781300"/>
                    <a:gd name="connsiteY81" fmla="*/ 200025 h 1855788"/>
                    <a:gd name="connsiteX82" fmla="*/ 1535305 w 2781300"/>
                    <a:gd name="connsiteY82" fmla="*/ 266902 h 1855788"/>
                    <a:gd name="connsiteX83" fmla="*/ 1540646 w 2781300"/>
                    <a:gd name="connsiteY83" fmla="*/ 269743 h 1855788"/>
                    <a:gd name="connsiteX84" fmla="*/ 1620474 w 2781300"/>
                    <a:gd name="connsiteY84" fmla="*/ 263128 h 1855788"/>
                    <a:gd name="connsiteX85" fmla="*/ 1605204 w 2781300"/>
                    <a:gd name="connsiteY85" fmla="*/ 304079 h 1855788"/>
                    <a:gd name="connsiteX86" fmla="*/ 1757367 w 2781300"/>
                    <a:gd name="connsiteY86" fmla="*/ 311945 h 1855788"/>
                    <a:gd name="connsiteX87" fmla="*/ 1735914 w 2781300"/>
                    <a:gd name="connsiteY87" fmla="*/ 364629 h 1855788"/>
                    <a:gd name="connsiteX88" fmla="*/ 1808129 w 2781300"/>
                    <a:gd name="connsiteY88" fmla="*/ 359574 h 1855788"/>
                    <a:gd name="connsiteX89" fmla="*/ 1792112 w 2781300"/>
                    <a:gd name="connsiteY89" fmla="*/ 395862 h 1855788"/>
                    <a:gd name="connsiteX90" fmla="*/ 1908140 w 2781300"/>
                    <a:gd name="connsiteY90" fmla="*/ 388149 h 1855788"/>
                    <a:gd name="connsiteX91" fmla="*/ 1877411 w 2781300"/>
                    <a:gd name="connsiteY91" fmla="*/ 454261 h 1855788"/>
                    <a:gd name="connsiteX92" fmla="*/ 1882194 w 2781300"/>
                    <a:gd name="connsiteY92" fmla="*/ 456941 h 1855788"/>
                    <a:gd name="connsiteX93" fmla="*/ 1972435 w 2781300"/>
                    <a:gd name="connsiteY93" fmla="*/ 451649 h 1855788"/>
                    <a:gd name="connsiteX94" fmla="*/ 1949751 w 2781300"/>
                    <a:gd name="connsiteY94" fmla="*/ 494699 h 1855788"/>
                    <a:gd name="connsiteX95" fmla="*/ 2100242 w 2781300"/>
                    <a:gd name="connsiteY95" fmla="*/ 524674 h 1855788"/>
                    <a:gd name="connsiteX96" fmla="*/ 2080914 w 2781300"/>
                    <a:gd name="connsiteY96" fmla="*/ 567549 h 1855788"/>
                    <a:gd name="connsiteX97" fmla="*/ 2203928 w 2781300"/>
                    <a:gd name="connsiteY97" fmla="*/ 576262 h 1855788"/>
                    <a:gd name="connsiteX98" fmla="*/ 2180042 w 2781300"/>
                    <a:gd name="connsiteY98" fmla="*/ 622605 h 1855788"/>
                    <a:gd name="connsiteX99" fmla="*/ 2346339 w 2781300"/>
                    <a:gd name="connsiteY99" fmla="*/ 631032 h 1855788"/>
                    <a:gd name="connsiteX100" fmla="*/ 2319231 w 2781300"/>
                    <a:gd name="connsiteY100" fmla="*/ 696341 h 1855788"/>
                    <a:gd name="connsiteX101" fmla="*/ 2348431 w 2781300"/>
                    <a:gd name="connsiteY101" fmla="*/ 711403 h 1855788"/>
                    <a:gd name="connsiteX102" fmla="*/ 2438404 w 2781300"/>
                    <a:gd name="connsiteY102" fmla="*/ 707232 h 1855788"/>
                    <a:gd name="connsiteX103" fmla="*/ 2416227 w 2781300"/>
                    <a:gd name="connsiteY103" fmla="*/ 746374 h 1855788"/>
                    <a:gd name="connsiteX104" fmla="*/ 2435226 w 2781300"/>
                    <a:gd name="connsiteY104" fmla="*/ 756174 h 1855788"/>
                    <a:gd name="connsiteX105" fmla="*/ 2548297 w 2781300"/>
                    <a:gd name="connsiteY105" fmla="*/ 747713 h 1855788"/>
                    <a:gd name="connsiteX106" fmla="*/ 2513846 w 2781300"/>
                    <a:gd name="connsiteY106" fmla="*/ 796728 h 1855788"/>
                    <a:gd name="connsiteX107" fmla="*/ 2531059 w 2781300"/>
                    <a:gd name="connsiteY107" fmla="*/ 805607 h 1855788"/>
                    <a:gd name="connsiteX108" fmla="*/ 2534192 w 2781300"/>
                    <a:gd name="connsiteY108" fmla="*/ 804820 h 1855788"/>
                    <a:gd name="connsiteX109" fmla="*/ 2660245 w 2781300"/>
                    <a:gd name="connsiteY109" fmla="*/ 795338 h 1855788"/>
                    <a:gd name="connsiteX110" fmla="*/ 2629833 w 2781300"/>
                    <a:gd name="connsiteY110" fmla="*/ 852351 h 1855788"/>
                    <a:gd name="connsiteX111" fmla="*/ 2639870 w 2781300"/>
                    <a:gd name="connsiteY111" fmla="*/ 856988 h 1855788"/>
                    <a:gd name="connsiteX112" fmla="*/ 2710659 w 2781300"/>
                    <a:gd name="connsiteY112" fmla="*/ 852487 h 1855788"/>
                    <a:gd name="connsiteX113" fmla="*/ 2692412 w 2781300"/>
                    <a:gd name="connsiteY113" fmla="*/ 881266 h 1855788"/>
                    <a:gd name="connsiteX114" fmla="*/ 2781300 w 2781300"/>
                    <a:gd name="connsiteY11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91905 w 2781300"/>
                    <a:gd name="connsiteY12" fmla="*/ 1122589 h 1855788"/>
                    <a:gd name="connsiteX13" fmla="*/ 2330762 w 2781300"/>
                    <a:gd name="connsiteY13" fmla="*/ 1154032 h 1855788"/>
                    <a:gd name="connsiteX14" fmla="*/ 2346339 w 2781300"/>
                    <a:gd name="connsiteY14" fmla="*/ 1200944 h 1855788"/>
                    <a:gd name="connsiteX15" fmla="*/ 2182115 w 2781300"/>
                    <a:gd name="connsiteY15" fmla="*/ 1237205 h 1855788"/>
                    <a:gd name="connsiteX16" fmla="*/ 2203928 w 2781300"/>
                    <a:gd name="connsiteY16" fmla="*/ 1279526 h 1855788"/>
                    <a:gd name="connsiteX17" fmla="*/ 2115908 w 2781300"/>
                    <a:gd name="connsiteY17" fmla="*/ 1274250 h 1855788"/>
                    <a:gd name="connsiteX18" fmla="*/ 2083782 w 2781300"/>
                    <a:gd name="connsiteY18" fmla="*/ 1292225 h 1855788"/>
                    <a:gd name="connsiteX19" fmla="*/ 2100242 w 2781300"/>
                    <a:gd name="connsiteY19" fmla="*/ 1328738 h 1855788"/>
                    <a:gd name="connsiteX20" fmla="*/ 2027443 w 2781300"/>
                    <a:gd name="connsiteY20" fmla="*/ 1323749 h 1855788"/>
                    <a:gd name="connsiteX21" fmla="*/ 1953212 w 2781300"/>
                    <a:gd name="connsiteY21" fmla="*/ 1365283 h 1855788"/>
                    <a:gd name="connsiteX22" fmla="*/ 1972435 w 2781300"/>
                    <a:gd name="connsiteY22" fmla="*/ 1401763 h 1855788"/>
                    <a:gd name="connsiteX23" fmla="*/ 1896025 w 2781300"/>
                    <a:gd name="connsiteY23" fmla="*/ 1397283 h 1855788"/>
                    <a:gd name="connsiteX24" fmla="*/ 1880564 w 2781300"/>
                    <a:gd name="connsiteY24" fmla="*/ 1405935 h 1855788"/>
                    <a:gd name="connsiteX25" fmla="*/ 1908140 w 2781300"/>
                    <a:gd name="connsiteY25" fmla="*/ 1465263 h 1855788"/>
                    <a:gd name="connsiteX26" fmla="*/ 1792112 w 2781300"/>
                    <a:gd name="connsiteY26" fmla="*/ 1457550 h 1855788"/>
                    <a:gd name="connsiteX27" fmla="*/ 1808129 w 2781300"/>
                    <a:gd name="connsiteY27" fmla="*/ 1493838 h 1855788"/>
                    <a:gd name="connsiteX28" fmla="*/ 1735915 w 2781300"/>
                    <a:gd name="connsiteY28" fmla="*/ 1488783 h 1855788"/>
                    <a:gd name="connsiteX29" fmla="*/ 1757367 w 2781300"/>
                    <a:gd name="connsiteY29" fmla="*/ 1541467 h 1855788"/>
                    <a:gd name="connsiteX30" fmla="*/ 1652019 w 2781300"/>
                    <a:gd name="connsiteY30" fmla="*/ 1533474 h 1855788"/>
                    <a:gd name="connsiteX31" fmla="*/ 1603174 w 2781300"/>
                    <a:gd name="connsiteY31" fmla="*/ 1559366 h 1855788"/>
                    <a:gd name="connsiteX32" fmla="*/ 1620474 w 2781300"/>
                    <a:gd name="connsiteY32" fmla="*/ 1605760 h 1855788"/>
                    <a:gd name="connsiteX33" fmla="*/ 1620474 w 2781300"/>
                    <a:gd name="connsiteY33" fmla="*/ 1605761 h 1855788"/>
                    <a:gd name="connsiteX34" fmla="*/ 1538878 w 2781300"/>
                    <a:gd name="connsiteY34" fmla="*/ 1599000 h 1855788"/>
                    <a:gd name="connsiteX35" fmla="*/ 1558931 w 2781300"/>
                    <a:gd name="connsiteY35" fmla="*/ 1655763 h 1855788"/>
                    <a:gd name="connsiteX36" fmla="*/ 1473151 w 2781300"/>
                    <a:gd name="connsiteY36" fmla="*/ 1652005 h 1855788"/>
                    <a:gd name="connsiteX37" fmla="*/ 1434815 w 2781300"/>
                    <a:gd name="connsiteY37" fmla="*/ 1646929 h 1855788"/>
                    <a:gd name="connsiteX38" fmla="*/ 1416069 w 2781300"/>
                    <a:gd name="connsiteY38" fmla="*/ 1655838 h 1855788"/>
                    <a:gd name="connsiteX39" fmla="*/ 1430344 w 2781300"/>
                    <a:gd name="connsiteY39" fmla="*/ 1698626 h 1855788"/>
                    <a:gd name="connsiteX40" fmla="*/ 1344564 w 2781300"/>
                    <a:gd name="connsiteY40" fmla="*/ 1694647 h 1855788"/>
                    <a:gd name="connsiteX41" fmla="*/ 1336720 w 2781300"/>
                    <a:gd name="connsiteY41" fmla="*/ 1693547 h 1855788"/>
                    <a:gd name="connsiteX42" fmla="*/ 1333007 w 2781300"/>
                    <a:gd name="connsiteY42" fmla="*/ 1695312 h 1855788"/>
                    <a:gd name="connsiteX43" fmla="*/ 1346173 w 2781300"/>
                    <a:gd name="connsiteY43" fmla="*/ 1736726 h 1855788"/>
                    <a:gd name="connsiteX44" fmla="*/ 1260393 w 2781300"/>
                    <a:gd name="connsiteY44" fmla="*/ 1732550 h 1855788"/>
                    <a:gd name="connsiteX45" fmla="*/ 1252800 w 2781300"/>
                    <a:gd name="connsiteY45" fmla="*/ 1731433 h 1855788"/>
                    <a:gd name="connsiteX46" fmla="*/ 1209062 w 2781300"/>
                    <a:gd name="connsiteY46" fmla="*/ 1749131 h 1855788"/>
                    <a:gd name="connsiteX47" fmla="*/ 1222348 w 2781300"/>
                    <a:gd name="connsiteY47" fmla="*/ 1793876 h 1855788"/>
                    <a:gd name="connsiteX48" fmla="*/ 1136568 w 2781300"/>
                    <a:gd name="connsiteY48" fmla="*/ 1789405 h 1855788"/>
                    <a:gd name="connsiteX49" fmla="*/ 1107314 w 2781300"/>
                    <a:gd name="connsiteY49" fmla="*/ 1784797 h 1855788"/>
                    <a:gd name="connsiteX50" fmla="*/ 1098822 w 2781300"/>
                    <a:gd name="connsiteY50" fmla="*/ 1787442 h 1855788"/>
                    <a:gd name="connsiteX51" fmla="*/ 1108885 w 2781300"/>
                    <a:gd name="connsiteY51" fmla="*/ 1822451 h 1855788"/>
                    <a:gd name="connsiteX52" fmla="*/ 1023105 w 2781300"/>
                    <a:gd name="connsiteY52" fmla="*/ 1817833 h 1855788"/>
                    <a:gd name="connsiteX53" fmla="*/ 1003642 w 2781300"/>
                    <a:gd name="connsiteY53" fmla="*/ 1814666 h 1855788"/>
                    <a:gd name="connsiteX54" fmla="*/ 997790 w 2781300"/>
                    <a:gd name="connsiteY54" fmla="*/ 1815797 h 1855788"/>
                    <a:gd name="connsiteX55" fmla="*/ 1008873 w 2781300"/>
                    <a:gd name="connsiteY55" fmla="*/ 1855788 h 1855788"/>
                    <a:gd name="connsiteX56" fmla="*/ 839790 w 2781300"/>
                    <a:gd name="connsiteY56" fmla="*/ 1836937 h 1855788"/>
                    <a:gd name="connsiteX57" fmla="*/ 821133 w 2781300"/>
                    <a:gd name="connsiteY57" fmla="*/ 1831631 h 1855788"/>
                    <a:gd name="connsiteX58" fmla="*/ 775540 w 2781300"/>
                    <a:gd name="connsiteY58" fmla="*/ 1828957 h 1855788"/>
                    <a:gd name="connsiteX59" fmla="*/ 0 w 2781300"/>
                    <a:gd name="connsiteY59" fmla="*/ 941388 h 1855788"/>
                    <a:gd name="connsiteX60" fmla="*/ 626400 w 2781300"/>
                    <a:gd name="connsiteY60" fmla="*/ 93223 h 1855788"/>
                    <a:gd name="connsiteX61" fmla="*/ 667074 w 2781300"/>
                    <a:gd name="connsiteY61" fmla="*/ 81034 h 1855788"/>
                    <a:gd name="connsiteX62" fmla="*/ 682305 w 2781300"/>
                    <a:gd name="connsiteY62" fmla="*/ 72919 h 1855788"/>
                    <a:gd name="connsiteX63" fmla="*/ 1008873 w 2781300"/>
                    <a:gd name="connsiteY63" fmla="*/ 0 h 1855788"/>
                    <a:gd name="connsiteX64" fmla="*/ 997186 w 2781300"/>
                    <a:gd name="connsiteY64" fmla="*/ 42173 h 1855788"/>
                    <a:gd name="connsiteX65" fmla="*/ 1023105 w 2781300"/>
                    <a:gd name="connsiteY65" fmla="*/ 37956 h 1855788"/>
                    <a:gd name="connsiteX66" fmla="*/ 1108885 w 2781300"/>
                    <a:gd name="connsiteY66" fmla="*/ 33337 h 1855788"/>
                    <a:gd name="connsiteX67" fmla="*/ 1097623 w 2781300"/>
                    <a:gd name="connsiteY67" fmla="*/ 72518 h 1855788"/>
                    <a:gd name="connsiteX68" fmla="*/ 1136568 w 2781300"/>
                    <a:gd name="connsiteY68" fmla="*/ 66383 h 1855788"/>
                    <a:gd name="connsiteX69" fmla="*/ 1222348 w 2781300"/>
                    <a:gd name="connsiteY69" fmla="*/ 61912 h 1855788"/>
                    <a:gd name="connsiteX70" fmla="*/ 1206030 w 2781300"/>
                    <a:gd name="connsiteY70" fmla="*/ 116866 h 1855788"/>
                    <a:gd name="connsiteX71" fmla="*/ 1232453 w 2781300"/>
                    <a:gd name="connsiteY71" fmla="*/ 127349 h 1855788"/>
                    <a:gd name="connsiteX72" fmla="*/ 1260393 w 2781300"/>
                    <a:gd name="connsiteY72" fmla="*/ 123238 h 1855788"/>
                    <a:gd name="connsiteX73" fmla="*/ 1346173 w 2781300"/>
                    <a:gd name="connsiteY73" fmla="*/ 119062 h 1855788"/>
                    <a:gd name="connsiteX74" fmla="*/ 1332246 w 2781300"/>
                    <a:gd name="connsiteY74" fmla="*/ 162868 h 1855788"/>
                    <a:gd name="connsiteX75" fmla="*/ 1344564 w 2781300"/>
                    <a:gd name="connsiteY75" fmla="*/ 161141 h 1855788"/>
                    <a:gd name="connsiteX76" fmla="*/ 1430344 w 2781300"/>
                    <a:gd name="connsiteY76" fmla="*/ 157162 h 1855788"/>
                    <a:gd name="connsiteX77" fmla="*/ 1413731 w 2781300"/>
                    <a:gd name="connsiteY77" fmla="*/ 206956 h 1855788"/>
                    <a:gd name="connsiteX78" fmla="*/ 1421485 w 2781300"/>
                    <a:gd name="connsiteY78" fmla="*/ 210624 h 1855788"/>
                    <a:gd name="connsiteX79" fmla="*/ 1473151 w 2781300"/>
                    <a:gd name="connsiteY79" fmla="*/ 203783 h 1855788"/>
                    <a:gd name="connsiteX80" fmla="*/ 1558931 w 2781300"/>
                    <a:gd name="connsiteY80" fmla="*/ 200025 h 1855788"/>
                    <a:gd name="connsiteX81" fmla="*/ 1535305 w 2781300"/>
                    <a:gd name="connsiteY81" fmla="*/ 266902 h 1855788"/>
                    <a:gd name="connsiteX82" fmla="*/ 1540646 w 2781300"/>
                    <a:gd name="connsiteY82" fmla="*/ 269743 h 1855788"/>
                    <a:gd name="connsiteX83" fmla="*/ 1620474 w 2781300"/>
                    <a:gd name="connsiteY83" fmla="*/ 263128 h 1855788"/>
                    <a:gd name="connsiteX84" fmla="*/ 1605204 w 2781300"/>
                    <a:gd name="connsiteY84" fmla="*/ 304079 h 1855788"/>
                    <a:gd name="connsiteX85" fmla="*/ 1757367 w 2781300"/>
                    <a:gd name="connsiteY85" fmla="*/ 311945 h 1855788"/>
                    <a:gd name="connsiteX86" fmla="*/ 1735914 w 2781300"/>
                    <a:gd name="connsiteY86" fmla="*/ 364629 h 1855788"/>
                    <a:gd name="connsiteX87" fmla="*/ 1808129 w 2781300"/>
                    <a:gd name="connsiteY87" fmla="*/ 359574 h 1855788"/>
                    <a:gd name="connsiteX88" fmla="*/ 1792112 w 2781300"/>
                    <a:gd name="connsiteY88" fmla="*/ 395862 h 1855788"/>
                    <a:gd name="connsiteX89" fmla="*/ 1908140 w 2781300"/>
                    <a:gd name="connsiteY89" fmla="*/ 388149 h 1855788"/>
                    <a:gd name="connsiteX90" fmla="*/ 1877411 w 2781300"/>
                    <a:gd name="connsiteY90" fmla="*/ 454261 h 1855788"/>
                    <a:gd name="connsiteX91" fmla="*/ 1882194 w 2781300"/>
                    <a:gd name="connsiteY91" fmla="*/ 456941 h 1855788"/>
                    <a:gd name="connsiteX92" fmla="*/ 1972435 w 2781300"/>
                    <a:gd name="connsiteY92" fmla="*/ 451649 h 1855788"/>
                    <a:gd name="connsiteX93" fmla="*/ 1949751 w 2781300"/>
                    <a:gd name="connsiteY93" fmla="*/ 494699 h 1855788"/>
                    <a:gd name="connsiteX94" fmla="*/ 2100242 w 2781300"/>
                    <a:gd name="connsiteY94" fmla="*/ 524674 h 1855788"/>
                    <a:gd name="connsiteX95" fmla="*/ 2080914 w 2781300"/>
                    <a:gd name="connsiteY95" fmla="*/ 567549 h 1855788"/>
                    <a:gd name="connsiteX96" fmla="*/ 2203928 w 2781300"/>
                    <a:gd name="connsiteY96" fmla="*/ 576262 h 1855788"/>
                    <a:gd name="connsiteX97" fmla="*/ 2180042 w 2781300"/>
                    <a:gd name="connsiteY97" fmla="*/ 622605 h 1855788"/>
                    <a:gd name="connsiteX98" fmla="*/ 2346339 w 2781300"/>
                    <a:gd name="connsiteY98" fmla="*/ 631032 h 1855788"/>
                    <a:gd name="connsiteX99" fmla="*/ 2319231 w 2781300"/>
                    <a:gd name="connsiteY99" fmla="*/ 696341 h 1855788"/>
                    <a:gd name="connsiteX100" fmla="*/ 2348431 w 2781300"/>
                    <a:gd name="connsiteY100" fmla="*/ 711403 h 1855788"/>
                    <a:gd name="connsiteX101" fmla="*/ 2438404 w 2781300"/>
                    <a:gd name="connsiteY101" fmla="*/ 707232 h 1855788"/>
                    <a:gd name="connsiteX102" fmla="*/ 2416227 w 2781300"/>
                    <a:gd name="connsiteY102" fmla="*/ 746374 h 1855788"/>
                    <a:gd name="connsiteX103" fmla="*/ 2435226 w 2781300"/>
                    <a:gd name="connsiteY103" fmla="*/ 756174 h 1855788"/>
                    <a:gd name="connsiteX104" fmla="*/ 2548297 w 2781300"/>
                    <a:gd name="connsiteY104" fmla="*/ 747713 h 1855788"/>
                    <a:gd name="connsiteX105" fmla="*/ 2513846 w 2781300"/>
                    <a:gd name="connsiteY105" fmla="*/ 796728 h 1855788"/>
                    <a:gd name="connsiteX106" fmla="*/ 2531059 w 2781300"/>
                    <a:gd name="connsiteY106" fmla="*/ 805607 h 1855788"/>
                    <a:gd name="connsiteX107" fmla="*/ 2534192 w 2781300"/>
                    <a:gd name="connsiteY107" fmla="*/ 804820 h 1855788"/>
                    <a:gd name="connsiteX108" fmla="*/ 2660245 w 2781300"/>
                    <a:gd name="connsiteY108" fmla="*/ 795338 h 1855788"/>
                    <a:gd name="connsiteX109" fmla="*/ 2629833 w 2781300"/>
                    <a:gd name="connsiteY109" fmla="*/ 852351 h 1855788"/>
                    <a:gd name="connsiteX110" fmla="*/ 2639870 w 2781300"/>
                    <a:gd name="connsiteY110" fmla="*/ 856988 h 1855788"/>
                    <a:gd name="connsiteX111" fmla="*/ 2710659 w 2781300"/>
                    <a:gd name="connsiteY111" fmla="*/ 852487 h 1855788"/>
                    <a:gd name="connsiteX112" fmla="*/ 2692412 w 2781300"/>
                    <a:gd name="connsiteY112" fmla="*/ 881266 h 1855788"/>
                    <a:gd name="connsiteX113" fmla="*/ 2781300 w 2781300"/>
                    <a:gd name="connsiteY11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348431 w 2781300"/>
                    <a:gd name="connsiteY99" fmla="*/ 711403 h 1855788"/>
                    <a:gd name="connsiteX100" fmla="*/ 2438404 w 2781300"/>
                    <a:gd name="connsiteY100" fmla="*/ 707232 h 1855788"/>
                    <a:gd name="connsiteX101" fmla="*/ 2416227 w 2781300"/>
                    <a:gd name="connsiteY101" fmla="*/ 746374 h 1855788"/>
                    <a:gd name="connsiteX102" fmla="*/ 2435226 w 2781300"/>
                    <a:gd name="connsiteY102" fmla="*/ 756174 h 1855788"/>
                    <a:gd name="connsiteX103" fmla="*/ 2548297 w 2781300"/>
                    <a:gd name="connsiteY103" fmla="*/ 747713 h 1855788"/>
                    <a:gd name="connsiteX104" fmla="*/ 2513846 w 2781300"/>
                    <a:gd name="connsiteY104" fmla="*/ 796728 h 1855788"/>
                    <a:gd name="connsiteX105" fmla="*/ 2531059 w 2781300"/>
                    <a:gd name="connsiteY105" fmla="*/ 805607 h 1855788"/>
                    <a:gd name="connsiteX106" fmla="*/ 2534192 w 2781300"/>
                    <a:gd name="connsiteY106" fmla="*/ 804820 h 1855788"/>
                    <a:gd name="connsiteX107" fmla="*/ 2660245 w 2781300"/>
                    <a:gd name="connsiteY107" fmla="*/ 795338 h 1855788"/>
                    <a:gd name="connsiteX108" fmla="*/ 2629833 w 2781300"/>
                    <a:gd name="connsiteY108" fmla="*/ 852351 h 1855788"/>
                    <a:gd name="connsiteX109" fmla="*/ 2639870 w 2781300"/>
                    <a:gd name="connsiteY109" fmla="*/ 856988 h 1855788"/>
                    <a:gd name="connsiteX110" fmla="*/ 2710659 w 2781300"/>
                    <a:gd name="connsiteY110" fmla="*/ 852487 h 1855788"/>
                    <a:gd name="connsiteX111" fmla="*/ 2692412 w 2781300"/>
                    <a:gd name="connsiteY111" fmla="*/ 881266 h 1855788"/>
                    <a:gd name="connsiteX112" fmla="*/ 2781300 w 2781300"/>
                    <a:gd name="connsiteY11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435226 w 2781300"/>
                    <a:gd name="connsiteY101" fmla="*/ 756174 h 1855788"/>
                    <a:gd name="connsiteX102" fmla="*/ 2548297 w 2781300"/>
                    <a:gd name="connsiteY102" fmla="*/ 747713 h 1855788"/>
                    <a:gd name="connsiteX103" fmla="*/ 2513846 w 2781300"/>
                    <a:gd name="connsiteY103" fmla="*/ 796728 h 1855788"/>
                    <a:gd name="connsiteX104" fmla="*/ 2531059 w 2781300"/>
                    <a:gd name="connsiteY104" fmla="*/ 805607 h 1855788"/>
                    <a:gd name="connsiteX105" fmla="*/ 2534192 w 2781300"/>
                    <a:gd name="connsiteY105" fmla="*/ 804820 h 1855788"/>
                    <a:gd name="connsiteX106" fmla="*/ 2660245 w 2781300"/>
                    <a:gd name="connsiteY106" fmla="*/ 795338 h 1855788"/>
                    <a:gd name="connsiteX107" fmla="*/ 2629833 w 2781300"/>
                    <a:gd name="connsiteY107" fmla="*/ 852351 h 1855788"/>
                    <a:gd name="connsiteX108" fmla="*/ 2639870 w 2781300"/>
                    <a:gd name="connsiteY108" fmla="*/ 856988 h 1855788"/>
                    <a:gd name="connsiteX109" fmla="*/ 2710659 w 2781300"/>
                    <a:gd name="connsiteY109" fmla="*/ 852487 h 1855788"/>
                    <a:gd name="connsiteX110" fmla="*/ 2692412 w 2781300"/>
                    <a:gd name="connsiteY110" fmla="*/ 881266 h 1855788"/>
                    <a:gd name="connsiteX111" fmla="*/ 2781300 w 2781300"/>
                    <a:gd name="connsiteY11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534192 w 2781300"/>
                    <a:gd name="connsiteY104" fmla="*/ 804820 h 1855788"/>
                    <a:gd name="connsiteX105" fmla="*/ 2660245 w 2781300"/>
                    <a:gd name="connsiteY105" fmla="*/ 795338 h 1855788"/>
                    <a:gd name="connsiteX106" fmla="*/ 2629833 w 2781300"/>
                    <a:gd name="connsiteY106" fmla="*/ 852351 h 1855788"/>
                    <a:gd name="connsiteX107" fmla="*/ 2639870 w 2781300"/>
                    <a:gd name="connsiteY107" fmla="*/ 856988 h 1855788"/>
                    <a:gd name="connsiteX108" fmla="*/ 2710659 w 2781300"/>
                    <a:gd name="connsiteY108" fmla="*/ 852487 h 1855788"/>
                    <a:gd name="connsiteX109" fmla="*/ 2692412 w 2781300"/>
                    <a:gd name="connsiteY109" fmla="*/ 881266 h 1855788"/>
                    <a:gd name="connsiteX110" fmla="*/ 2781300 w 2781300"/>
                    <a:gd name="connsiteY11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531059 w 2781300"/>
                    <a:gd name="connsiteY103" fmla="*/ 805607 h 1855788"/>
                    <a:gd name="connsiteX104" fmla="*/ 2660245 w 2781300"/>
                    <a:gd name="connsiteY104" fmla="*/ 795338 h 1855788"/>
                    <a:gd name="connsiteX105" fmla="*/ 2629833 w 2781300"/>
                    <a:gd name="connsiteY105" fmla="*/ 852351 h 1855788"/>
                    <a:gd name="connsiteX106" fmla="*/ 2639870 w 2781300"/>
                    <a:gd name="connsiteY106" fmla="*/ 856988 h 1855788"/>
                    <a:gd name="connsiteX107" fmla="*/ 2710659 w 2781300"/>
                    <a:gd name="connsiteY107" fmla="*/ 852487 h 1855788"/>
                    <a:gd name="connsiteX108" fmla="*/ 2692412 w 2781300"/>
                    <a:gd name="connsiteY108" fmla="*/ 881266 h 1855788"/>
                    <a:gd name="connsiteX109" fmla="*/ 2781300 w 2781300"/>
                    <a:gd name="connsiteY10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639870 w 2781300"/>
                    <a:gd name="connsiteY105" fmla="*/ 856988 h 1855788"/>
                    <a:gd name="connsiteX106" fmla="*/ 2710659 w 2781300"/>
                    <a:gd name="connsiteY106" fmla="*/ 852487 h 1855788"/>
                    <a:gd name="connsiteX107" fmla="*/ 2692412 w 2781300"/>
                    <a:gd name="connsiteY107" fmla="*/ 881266 h 1855788"/>
                    <a:gd name="connsiteX108" fmla="*/ 2781300 w 2781300"/>
                    <a:gd name="connsiteY10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74621 w 2781300"/>
                    <a:gd name="connsiteY3" fmla="*/ 977199 h 1855788"/>
                    <a:gd name="connsiteX4" fmla="*/ 2638459 w 2781300"/>
                    <a:gd name="connsiteY4" fmla="*/ 995796 h 1855788"/>
                    <a:gd name="connsiteX5" fmla="*/ 2660245 w 2781300"/>
                    <a:gd name="connsiteY5" fmla="*/ 1036638 h 1855788"/>
                    <a:gd name="connsiteX6" fmla="*/ 2571953 w 2781300"/>
                    <a:gd name="connsiteY6" fmla="*/ 1029997 h 1855788"/>
                    <a:gd name="connsiteX7" fmla="*/ 2526562 w 2781300"/>
                    <a:gd name="connsiteY7" fmla="*/ 1053340 h 1855788"/>
                    <a:gd name="connsiteX8" fmla="*/ 2548297 w 2781300"/>
                    <a:gd name="connsiteY8" fmla="*/ 1084263 h 1855788"/>
                    <a:gd name="connsiteX9" fmla="*/ 2476829 w 2781300"/>
                    <a:gd name="connsiteY9" fmla="*/ 1078916 h 1855788"/>
                    <a:gd name="connsiteX10" fmla="*/ 2426967 w 2781300"/>
                    <a:gd name="connsiteY10" fmla="*/ 1104558 h 1855788"/>
                    <a:gd name="connsiteX11" fmla="*/ 2438404 w 2781300"/>
                    <a:gd name="connsiteY11" fmla="*/ 1124744 h 1855788"/>
                    <a:gd name="connsiteX12" fmla="*/ 2330762 w 2781300"/>
                    <a:gd name="connsiteY12" fmla="*/ 1154032 h 1855788"/>
                    <a:gd name="connsiteX13" fmla="*/ 2346339 w 2781300"/>
                    <a:gd name="connsiteY13" fmla="*/ 1200944 h 1855788"/>
                    <a:gd name="connsiteX14" fmla="*/ 2182115 w 2781300"/>
                    <a:gd name="connsiteY14" fmla="*/ 1237205 h 1855788"/>
                    <a:gd name="connsiteX15" fmla="*/ 2203928 w 2781300"/>
                    <a:gd name="connsiteY15" fmla="*/ 1279526 h 1855788"/>
                    <a:gd name="connsiteX16" fmla="*/ 2115908 w 2781300"/>
                    <a:gd name="connsiteY16" fmla="*/ 1274250 h 1855788"/>
                    <a:gd name="connsiteX17" fmla="*/ 2083782 w 2781300"/>
                    <a:gd name="connsiteY17" fmla="*/ 1292225 h 1855788"/>
                    <a:gd name="connsiteX18" fmla="*/ 2100242 w 2781300"/>
                    <a:gd name="connsiteY18" fmla="*/ 1328738 h 1855788"/>
                    <a:gd name="connsiteX19" fmla="*/ 2027443 w 2781300"/>
                    <a:gd name="connsiteY19" fmla="*/ 1323749 h 1855788"/>
                    <a:gd name="connsiteX20" fmla="*/ 1953212 w 2781300"/>
                    <a:gd name="connsiteY20" fmla="*/ 1365283 h 1855788"/>
                    <a:gd name="connsiteX21" fmla="*/ 1972435 w 2781300"/>
                    <a:gd name="connsiteY21" fmla="*/ 1401763 h 1855788"/>
                    <a:gd name="connsiteX22" fmla="*/ 1896025 w 2781300"/>
                    <a:gd name="connsiteY22" fmla="*/ 1397283 h 1855788"/>
                    <a:gd name="connsiteX23" fmla="*/ 1880564 w 2781300"/>
                    <a:gd name="connsiteY23" fmla="*/ 1405935 h 1855788"/>
                    <a:gd name="connsiteX24" fmla="*/ 1908140 w 2781300"/>
                    <a:gd name="connsiteY24" fmla="*/ 1465263 h 1855788"/>
                    <a:gd name="connsiteX25" fmla="*/ 1792112 w 2781300"/>
                    <a:gd name="connsiteY25" fmla="*/ 1457550 h 1855788"/>
                    <a:gd name="connsiteX26" fmla="*/ 1808129 w 2781300"/>
                    <a:gd name="connsiteY26" fmla="*/ 1493838 h 1855788"/>
                    <a:gd name="connsiteX27" fmla="*/ 1735915 w 2781300"/>
                    <a:gd name="connsiteY27" fmla="*/ 1488783 h 1855788"/>
                    <a:gd name="connsiteX28" fmla="*/ 1757367 w 2781300"/>
                    <a:gd name="connsiteY28" fmla="*/ 1541467 h 1855788"/>
                    <a:gd name="connsiteX29" fmla="*/ 1652019 w 2781300"/>
                    <a:gd name="connsiteY29" fmla="*/ 1533474 h 1855788"/>
                    <a:gd name="connsiteX30" fmla="*/ 1603174 w 2781300"/>
                    <a:gd name="connsiteY30" fmla="*/ 1559366 h 1855788"/>
                    <a:gd name="connsiteX31" fmla="*/ 1620474 w 2781300"/>
                    <a:gd name="connsiteY31" fmla="*/ 1605760 h 1855788"/>
                    <a:gd name="connsiteX32" fmla="*/ 1620474 w 2781300"/>
                    <a:gd name="connsiteY32" fmla="*/ 1605761 h 1855788"/>
                    <a:gd name="connsiteX33" fmla="*/ 1538878 w 2781300"/>
                    <a:gd name="connsiteY33" fmla="*/ 1599000 h 1855788"/>
                    <a:gd name="connsiteX34" fmla="*/ 1558931 w 2781300"/>
                    <a:gd name="connsiteY34" fmla="*/ 1655763 h 1855788"/>
                    <a:gd name="connsiteX35" fmla="*/ 1473151 w 2781300"/>
                    <a:gd name="connsiteY35" fmla="*/ 1652005 h 1855788"/>
                    <a:gd name="connsiteX36" fmla="*/ 1434815 w 2781300"/>
                    <a:gd name="connsiteY36" fmla="*/ 1646929 h 1855788"/>
                    <a:gd name="connsiteX37" fmla="*/ 1416069 w 2781300"/>
                    <a:gd name="connsiteY37" fmla="*/ 1655838 h 1855788"/>
                    <a:gd name="connsiteX38" fmla="*/ 1430344 w 2781300"/>
                    <a:gd name="connsiteY38" fmla="*/ 1698626 h 1855788"/>
                    <a:gd name="connsiteX39" fmla="*/ 1344564 w 2781300"/>
                    <a:gd name="connsiteY39" fmla="*/ 1694647 h 1855788"/>
                    <a:gd name="connsiteX40" fmla="*/ 1336720 w 2781300"/>
                    <a:gd name="connsiteY40" fmla="*/ 1693547 h 1855788"/>
                    <a:gd name="connsiteX41" fmla="*/ 1333007 w 2781300"/>
                    <a:gd name="connsiteY41" fmla="*/ 1695312 h 1855788"/>
                    <a:gd name="connsiteX42" fmla="*/ 1346173 w 2781300"/>
                    <a:gd name="connsiteY42" fmla="*/ 1736726 h 1855788"/>
                    <a:gd name="connsiteX43" fmla="*/ 1260393 w 2781300"/>
                    <a:gd name="connsiteY43" fmla="*/ 1732550 h 1855788"/>
                    <a:gd name="connsiteX44" fmla="*/ 1252800 w 2781300"/>
                    <a:gd name="connsiteY44" fmla="*/ 1731433 h 1855788"/>
                    <a:gd name="connsiteX45" fmla="*/ 1209062 w 2781300"/>
                    <a:gd name="connsiteY45" fmla="*/ 1749131 h 1855788"/>
                    <a:gd name="connsiteX46" fmla="*/ 1222348 w 2781300"/>
                    <a:gd name="connsiteY46" fmla="*/ 1793876 h 1855788"/>
                    <a:gd name="connsiteX47" fmla="*/ 1136568 w 2781300"/>
                    <a:gd name="connsiteY47" fmla="*/ 1789405 h 1855788"/>
                    <a:gd name="connsiteX48" fmla="*/ 1107314 w 2781300"/>
                    <a:gd name="connsiteY48" fmla="*/ 1784797 h 1855788"/>
                    <a:gd name="connsiteX49" fmla="*/ 1098822 w 2781300"/>
                    <a:gd name="connsiteY49" fmla="*/ 1787442 h 1855788"/>
                    <a:gd name="connsiteX50" fmla="*/ 1108885 w 2781300"/>
                    <a:gd name="connsiteY50" fmla="*/ 1822451 h 1855788"/>
                    <a:gd name="connsiteX51" fmla="*/ 1023105 w 2781300"/>
                    <a:gd name="connsiteY51" fmla="*/ 1817833 h 1855788"/>
                    <a:gd name="connsiteX52" fmla="*/ 1003642 w 2781300"/>
                    <a:gd name="connsiteY52" fmla="*/ 1814666 h 1855788"/>
                    <a:gd name="connsiteX53" fmla="*/ 997790 w 2781300"/>
                    <a:gd name="connsiteY53" fmla="*/ 1815797 h 1855788"/>
                    <a:gd name="connsiteX54" fmla="*/ 1008873 w 2781300"/>
                    <a:gd name="connsiteY54" fmla="*/ 1855788 h 1855788"/>
                    <a:gd name="connsiteX55" fmla="*/ 839790 w 2781300"/>
                    <a:gd name="connsiteY55" fmla="*/ 1836937 h 1855788"/>
                    <a:gd name="connsiteX56" fmla="*/ 821133 w 2781300"/>
                    <a:gd name="connsiteY56" fmla="*/ 1831631 h 1855788"/>
                    <a:gd name="connsiteX57" fmla="*/ 775540 w 2781300"/>
                    <a:gd name="connsiteY57" fmla="*/ 1828957 h 1855788"/>
                    <a:gd name="connsiteX58" fmla="*/ 0 w 2781300"/>
                    <a:gd name="connsiteY58" fmla="*/ 941388 h 1855788"/>
                    <a:gd name="connsiteX59" fmla="*/ 626400 w 2781300"/>
                    <a:gd name="connsiteY59" fmla="*/ 93223 h 1855788"/>
                    <a:gd name="connsiteX60" fmla="*/ 667074 w 2781300"/>
                    <a:gd name="connsiteY60" fmla="*/ 81034 h 1855788"/>
                    <a:gd name="connsiteX61" fmla="*/ 682305 w 2781300"/>
                    <a:gd name="connsiteY61" fmla="*/ 72919 h 1855788"/>
                    <a:gd name="connsiteX62" fmla="*/ 1008873 w 2781300"/>
                    <a:gd name="connsiteY62" fmla="*/ 0 h 1855788"/>
                    <a:gd name="connsiteX63" fmla="*/ 997186 w 2781300"/>
                    <a:gd name="connsiteY63" fmla="*/ 42173 h 1855788"/>
                    <a:gd name="connsiteX64" fmla="*/ 1023105 w 2781300"/>
                    <a:gd name="connsiteY64" fmla="*/ 37956 h 1855788"/>
                    <a:gd name="connsiteX65" fmla="*/ 1108885 w 2781300"/>
                    <a:gd name="connsiteY65" fmla="*/ 33337 h 1855788"/>
                    <a:gd name="connsiteX66" fmla="*/ 1097623 w 2781300"/>
                    <a:gd name="connsiteY66" fmla="*/ 72518 h 1855788"/>
                    <a:gd name="connsiteX67" fmla="*/ 1136568 w 2781300"/>
                    <a:gd name="connsiteY67" fmla="*/ 66383 h 1855788"/>
                    <a:gd name="connsiteX68" fmla="*/ 1222348 w 2781300"/>
                    <a:gd name="connsiteY68" fmla="*/ 61912 h 1855788"/>
                    <a:gd name="connsiteX69" fmla="*/ 1206030 w 2781300"/>
                    <a:gd name="connsiteY69" fmla="*/ 116866 h 1855788"/>
                    <a:gd name="connsiteX70" fmla="*/ 1232453 w 2781300"/>
                    <a:gd name="connsiteY70" fmla="*/ 127349 h 1855788"/>
                    <a:gd name="connsiteX71" fmla="*/ 1260393 w 2781300"/>
                    <a:gd name="connsiteY71" fmla="*/ 123238 h 1855788"/>
                    <a:gd name="connsiteX72" fmla="*/ 1346173 w 2781300"/>
                    <a:gd name="connsiteY72" fmla="*/ 119062 h 1855788"/>
                    <a:gd name="connsiteX73" fmla="*/ 1332246 w 2781300"/>
                    <a:gd name="connsiteY73" fmla="*/ 162868 h 1855788"/>
                    <a:gd name="connsiteX74" fmla="*/ 1344564 w 2781300"/>
                    <a:gd name="connsiteY74" fmla="*/ 161141 h 1855788"/>
                    <a:gd name="connsiteX75" fmla="*/ 1430344 w 2781300"/>
                    <a:gd name="connsiteY75" fmla="*/ 157162 h 1855788"/>
                    <a:gd name="connsiteX76" fmla="*/ 1413731 w 2781300"/>
                    <a:gd name="connsiteY76" fmla="*/ 206956 h 1855788"/>
                    <a:gd name="connsiteX77" fmla="*/ 1421485 w 2781300"/>
                    <a:gd name="connsiteY77" fmla="*/ 210624 h 1855788"/>
                    <a:gd name="connsiteX78" fmla="*/ 1473151 w 2781300"/>
                    <a:gd name="connsiteY78" fmla="*/ 203783 h 1855788"/>
                    <a:gd name="connsiteX79" fmla="*/ 1558931 w 2781300"/>
                    <a:gd name="connsiteY79" fmla="*/ 200025 h 1855788"/>
                    <a:gd name="connsiteX80" fmla="*/ 1535305 w 2781300"/>
                    <a:gd name="connsiteY80" fmla="*/ 266902 h 1855788"/>
                    <a:gd name="connsiteX81" fmla="*/ 1540646 w 2781300"/>
                    <a:gd name="connsiteY81" fmla="*/ 269743 h 1855788"/>
                    <a:gd name="connsiteX82" fmla="*/ 1620474 w 2781300"/>
                    <a:gd name="connsiteY82" fmla="*/ 263128 h 1855788"/>
                    <a:gd name="connsiteX83" fmla="*/ 1605204 w 2781300"/>
                    <a:gd name="connsiteY83" fmla="*/ 304079 h 1855788"/>
                    <a:gd name="connsiteX84" fmla="*/ 1757367 w 2781300"/>
                    <a:gd name="connsiteY84" fmla="*/ 311945 h 1855788"/>
                    <a:gd name="connsiteX85" fmla="*/ 1735914 w 2781300"/>
                    <a:gd name="connsiteY85" fmla="*/ 364629 h 1855788"/>
                    <a:gd name="connsiteX86" fmla="*/ 1808129 w 2781300"/>
                    <a:gd name="connsiteY86" fmla="*/ 359574 h 1855788"/>
                    <a:gd name="connsiteX87" fmla="*/ 1792112 w 2781300"/>
                    <a:gd name="connsiteY87" fmla="*/ 395862 h 1855788"/>
                    <a:gd name="connsiteX88" fmla="*/ 1908140 w 2781300"/>
                    <a:gd name="connsiteY88" fmla="*/ 388149 h 1855788"/>
                    <a:gd name="connsiteX89" fmla="*/ 1877411 w 2781300"/>
                    <a:gd name="connsiteY89" fmla="*/ 454261 h 1855788"/>
                    <a:gd name="connsiteX90" fmla="*/ 1882194 w 2781300"/>
                    <a:gd name="connsiteY90" fmla="*/ 456941 h 1855788"/>
                    <a:gd name="connsiteX91" fmla="*/ 1972435 w 2781300"/>
                    <a:gd name="connsiteY91" fmla="*/ 451649 h 1855788"/>
                    <a:gd name="connsiteX92" fmla="*/ 1949751 w 2781300"/>
                    <a:gd name="connsiteY92" fmla="*/ 494699 h 1855788"/>
                    <a:gd name="connsiteX93" fmla="*/ 2100242 w 2781300"/>
                    <a:gd name="connsiteY93" fmla="*/ 524674 h 1855788"/>
                    <a:gd name="connsiteX94" fmla="*/ 2080914 w 2781300"/>
                    <a:gd name="connsiteY94" fmla="*/ 567549 h 1855788"/>
                    <a:gd name="connsiteX95" fmla="*/ 2203928 w 2781300"/>
                    <a:gd name="connsiteY95" fmla="*/ 576262 h 1855788"/>
                    <a:gd name="connsiteX96" fmla="*/ 2180042 w 2781300"/>
                    <a:gd name="connsiteY96" fmla="*/ 622605 h 1855788"/>
                    <a:gd name="connsiteX97" fmla="*/ 2346339 w 2781300"/>
                    <a:gd name="connsiteY97" fmla="*/ 631032 h 1855788"/>
                    <a:gd name="connsiteX98" fmla="*/ 2319231 w 2781300"/>
                    <a:gd name="connsiteY98" fmla="*/ 696341 h 1855788"/>
                    <a:gd name="connsiteX99" fmla="*/ 2438404 w 2781300"/>
                    <a:gd name="connsiteY99" fmla="*/ 707232 h 1855788"/>
                    <a:gd name="connsiteX100" fmla="*/ 2416227 w 2781300"/>
                    <a:gd name="connsiteY100" fmla="*/ 746374 h 1855788"/>
                    <a:gd name="connsiteX101" fmla="*/ 2548297 w 2781300"/>
                    <a:gd name="connsiteY101" fmla="*/ 747713 h 1855788"/>
                    <a:gd name="connsiteX102" fmla="*/ 2513846 w 2781300"/>
                    <a:gd name="connsiteY102" fmla="*/ 796728 h 1855788"/>
                    <a:gd name="connsiteX103" fmla="*/ 2660245 w 2781300"/>
                    <a:gd name="connsiteY103" fmla="*/ 795338 h 1855788"/>
                    <a:gd name="connsiteX104" fmla="*/ 2629833 w 2781300"/>
                    <a:gd name="connsiteY104" fmla="*/ 852351 h 1855788"/>
                    <a:gd name="connsiteX105" fmla="*/ 2710659 w 2781300"/>
                    <a:gd name="connsiteY105" fmla="*/ 852487 h 1855788"/>
                    <a:gd name="connsiteX106" fmla="*/ 2692412 w 2781300"/>
                    <a:gd name="connsiteY106" fmla="*/ 881266 h 1855788"/>
                    <a:gd name="connsiteX107" fmla="*/ 2781300 w 2781300"/>
                    <a:gd name="connsiteY10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76829 w 2781300"/>
                    <a:gd name="connsiteY8" fmla="*/ 1078916 h 1855788"/>
                    <a:gd name="connsiteX9" fmla="*/ 2426967 w 2781300"/>
                    <a:gd name="connsiteY9" fmla="*/ 1104558 h 1855788"/>
                    <a:gd name="connsiteX10" fmla="*/ 2438404 w 2781300"/>
                    <a:gd name="connsiteY10" fmla="*/ 1124744 h 1855788"/>
                    <a:gd name="connsiteX11" fmla="*/ 2330762 w 2781300"/>
                    <a:gd name="connsiteY11" fmla="*/ 1154032 h 1855788"/>
                    <a:gd name="connsiteX12" fmla="*/ 2346339 w 2781300"/>
                    <a:gd name="connsiteY12" fmla="*/ 1200944 h 1855788"/>
                    <a:gd name="connsiteX13" fmla="*/ 2182115 w 2781300"/>
                    <a:gd name="connsiteY13" fmla="*/ 1237205 h 1855788"/>
                    <a:gd name="connsiteX14" fmla="*/ 2203928 w 2781300"/>
                    <a:gd name="connsiteY14" fmla="*/ 1279526 h 1855788"/>
                    <a:gd name="connsiteX15" fmla="*/ 2115908 w 2781300"/>
                    <a:gd name="connsiteY15" fmla="*/ 1274250 h 1855788"/>
                    <a:gd name="connsiteX16" fmla="*/ 2083782 w 2781300"/>
                    <a:gd name="connsiteY16" fmla="*/ 1292225 h 1855788"/>
                    <a:gd name="connsiteX17" fmla="*/ 2100242 w 2781300"/>
                    <a:gd name="connsiteY17" fmla="*/ 1328738 h 1855788"/>
                    <a:gd name="connsiteX18" fmla="*/ 2027443 w 2781300"/>
                    <a:gd name="connsiteY18" fmla="*/ 1323749 h 1855788"/>
                    <a:gd name="connsiteX19" fmla="*/ 1953212 w 2781300"/>
                    <a:gd name="connsiteY19" fmla="*/ 1365283 h 1855788"/>
                    <a:gd name="connsiteX20" fmla="*/ 1972435 w 2781300"/>
                    <a:gd name="connsiteY20" fmla="*/ 1401763 h 1855788"/>
                    <a:gd name="connsiteX21" fmla="*/ 1896025 w 2781300"/>
                    <a:gd name="connsiteY21" fmla="*/ 1397283 h 1855788"/>
                    <a:gd name="connsiteX22" fmla="*/ 1880564 w 2781300"/>
                    <a:gd name="connsiteY22" fmla="*/ 1405935 h 1855788"/>
                    <a:gd name="connsiteX23" fmla="*/ 1908140 w 2781300"/>
                    <a:gd name="connsiteY23" fmla="*/ 1465263 h 1855788"/>
                    <a:gd name="connsiteX24" fmla="*/ 1792112 w 2781300"/>
                    <a:gd name="connsiteY24" fmla="*/ 1457550 h 1855788"/>
                    <a:gd name="connsiteX25" fmla="*/ 1808129 w 2781300"/>
                    <a:gd name="connsiteY25" fmla="*/ 1493838 h 1855788"/>
                    <a:gd name="connsiteX26" fmla="*/ 1735915 w 2781300"/>
                    <a:gd name="connsiteY26" fmla="*/ 1488783 h 1855788"/>
                    <a:gd name="connsiteX27" fmla="*/ 1757367 w 2781300"/>
                    <a:gd name="connsiteY27" fmla="*/ 1541467 h 1855788"/>
                    <a:gd name="connsiteX28" fmla="*/ 1652019 w 2781300"/>
                    <a:gd name="connsiteY28" fmla="*/ 1533474 h 1855788"/>
                    <a:gd name="connsiteX29" fmla="*/ 1603174 w 2781300"/>
                    <a:gd name="connsiteY29" fmla="*/ 1559366 h 1855788"/>
                    <a:gd name="connsiteX30" fmla="*/ 1620474 w 2781300"/>
                    <a:gd name="connsiteY30" fmla="*/ 1605760 h 1855788"/>
                    <a:gd name="connsiteX31" fmla="*/ 1620474 w 2781300"/>
                    <a:gd name="connsiteY31" fmla="*/ 1605761 h 1855788"/>
                    <a:gd name="connsiteX32" fmla="*/ 1538878 w 2781300"/>
                    <a:gd name="connsiteY32" fmla="*/ 1599000 h 1855788"/>
                    <a:gd name="connsiteX33" fmla="*/ 1558931 w 2781300"/>
                    <a:gd name="connsiteY33" fmla="*/ 1655763 h 1855788"/>
                    <a:gd name="connsiteX34" fmla="*/ 1473151 w 2781300"/>
                    <a:gd name="connsiteY34" fmla="*/ 1652005 h 1855788"/>
                    <a:gd name="connsiteX35" fmla="*/ 1434815 w 2781300"/>
                    <a:gd name="connsiteY35" fmla="*/ 1646929 h 1855788"/>
                    <a:gd name="connsiteX36" fmla="*/ 1416069 w 2781300"/>
                    <a:gd name="connsiteY36" fmla="*/ 1655838 h 1855788"/>
                    <a:gd name="connsiteX37" fmla="*/ 1430344 w 2781300"/>
                    <a:gd name="connsiteY37" fmla="*/ 1698626 h 1855788"/>
                    <a:gd name="connsiteX38" fmla="*/ 1344564 w 2781300"/>
                    <a:gd name="connsiteY38" fmla="*/ 1694647 h 1855788"/>
                    <a:gd name="connsiteX39" fmla="*/ 1336720 w 2781300"/>
                    <a:gd name="connsiteY39" fmla="*/ 1693547 h 1855788"/>
                    <a:gd name="connsiteX40" fmla="*/ 1333007 w 2781300"/>
                    <a:gd name="connsiteY40" fmla="*/ 1695312 h 1855788"/>
                    <a:gd name="connsiteX41" fmla="*/ 1346173 w 2781300"/>
                    <a:gd name="connsiteY41" fmla="*/ 1736726 h 1855788"/>
                    <a:gd name="connsiteX42" fmla="*/ 1260393 w 2781300"/>
                    <a:gd name="connsiteY42" fmla="*/ 1732550 h 1855788"/>
                    <a:gd name="connsiteX43" fmla="*/ 1252800 w 2781300"/>
                    <a:gd name="connsiteY43" fmla="*/ 1731433 h 1855788"/>
                    <a:gd name="connsiteX44" fmla="*/ 1209062 w 2781300"/>
                    <a:gd name="connsiteY44" fmla="*/ 1749131 h 1855788"/>
                    <a:gd name="connsiteX45" fmla="*/ 1222348 w 2781300"/>
                    <a:gd name="connsiteY45" fmla="*/ 1793876 h 1855788"/>
                    <a:gd name="connsiteX46" fmla="*/ 1136568 w 2781300"/>
                    <a:gd name="connsiteY46" fmla="*/ 1789405 h 1855788"/>
                    <a:gd name="connsiteX47" fmla="*/ 1107314 w 2781300"/>
                    <a:gd name="connsiteY47" fmla="*/ 1784797 h 1855788"/>
                    <a:gd name="connsiteX48" fmla="*/ 1098822 w 2781300"/>
                    <a:gd name="connsiteY48" fmla="*/ 1787442 h 1855788"/>
                    <a:gd name="connsiteX49" fmla="*/ 1108885 w 2781300"/>
                    <a:gd name="connsiteY49" fmla="*/ 1822451 h 1855788"/>
                    <a:gd name="connsiteX50" fmla="*/ 1023105 w 2781300"/>
                    <a:gd name="connsiteY50" fmla="*/ 1817833 h 1855788"/>
                    <a:gd name="connsiteX51" fmla="*/ 1003642 w 2781300"/>
                    <a:gd name="connsiteY51" fmla="*/ 1814666 h 1855788"/>
                    <a:gd name="connsiteX52" fmla="*/ 997790 w 2781300"/>
                    <a:gd name="connsiteY52" fmla="*/ 1815797 h 1855788"/>
                    <a:gd name="connsiteX53" fmla="*/ 1008873 w 2781300"/>
                    <a:gd name="connsiteY53" fmla="*/ 1855788 h 1855788"/>
                    <a:gd name="connsiteX54" fmla="*/ 839790 w 2781300"/>
                    <a:gd name="connsiteY54" fmla="*/ 1836937 h 1855788"/>
                    <a:gd name="connsiteX55" fmla="*/ 821133 w 2781300"/>
                    <a:gd name="connsiteY55" fmla="*/ 1831631 h 1855788"/>
                    <a:gd name="connsiteX56" fmla="*/ 775540 w 2781300"/>
                    <a:gd name="connsiteY56" fmla="*/ 1828957 h 1855788"/>
                    <a:gd name="connsiteX57" fmla="*/ 0 w 2781300"/>
                    <a:gd name="connsiteY57" fmla="*/ 941388 h 1855788"/>
                    <a:gd name="connsiteX58" fmla="*/ 626400 w 2781300"/>
                    <a:gd name="connsiteY58" fmla="*/ 93223 h 1855788"/>
                    <a:gd name="connsiteX59" fmla="*/ 667074 w 2781300"/>
                    <a:gd name="connsiteY59" fmla="*/ 81034 h 1855788"/>
                    <a:gd name="connsiteX60" fmla="*/ 682305 w 2781300"/>
                    <a:gd name="connsiteY60" fmla="*/ 72919 h 1855788"/>
                    <a:gd name="connsiteX61" fmla="*/ 1008873 w 2781300"/>
                    <a:gd name="connsiteY61" fmla="*/ 0 h 1855788"/>
                    <a:gd name="connsiteX62" fmla="*/ 997186 w 2781300"/>
                    <a:gd name="connsiteY62" fmla="*/ 42173 h 1855788"/>
                    <a:gd name="connsiteX63" fmla="*/ 1023105 w 2781300"/>
                    <a:gd name="connsiteY63" fmla="*/ 37956 h 1855788"/>
                    <a:gd name="connsiteX64" fmla="*/ 1108885 w 2781300"/>
                    <a:gd name="connsiteY64" fmla="*/ 33337 h 1855788"/>
                    <a:gd name="connsiteX65" fmla="*/ 1097623 w 2781300"/>
                    <a:gd name="connsiteY65" fmla="*/ 72518 h 1855788"/>
                    <a:gd name="connsiteX66" fmla="*/ 1136568 w 2781300"/>
                    <a:gd name="connsiteY66" fmla="*/ 66383 h 1855788"/>
                    <a:gd name="connsiteX67" fmla="*/ 1222348 w 2781300"/>
                    <a:gd name="connsiteY67" fmla="*/ 61912 h 1855788"/>
                    <a:gd name="connsiteX68" fmla="*/ 1206030 w 2781300"/>
                    <a:gd name="connsiteY68" fmla="*/ 116866 h 1855788"/>
                    <a:gd name="connsiteX69" fmla="*/ 1232453 w 2781300"/>
                    <a:gd name="connsiteY69" fmla="*/ 127349 h 1855788"/>
                    <a:gd name="connsiteX70" fmla="*/ 1260393 w 2781300"/>
                    <a:gd name="connsiteY70" fmla="*/ 123238 h 1855788"/>
                    <a:gd name="connsiteX71" fmla="*/ 1346173 w 2781300"/>
                    <a:gd name="connsiteY71" fmla="*/ 119062 h 1855788"/>
                    <a:gd name="connsiteX72" fmla="*/ 1332246 w 2781300"/>
                    <a:gd name="connsiteY72" fmla="*/ 162868 h 1855788"/>
                    <a:gd name="connsiteX73" fmla="*/ 1344564 w 2781300"/>
                    <a:gd name="connsiteY73" fmla="*/ 161141 h 1855788"/>
                    <a:gd name="connsiteX74" fmla="*/ 1430344 w 2781300"/>
                    <a:gd name="connsiteY74" fmla="*/ 157162 h 1855788"/>
                    <a:gd name="connsiteX75" fmla="*/ 1413731 w 2781300"/>
                    <a:gd name="connsiteY75" fmla="*/ 206956 h 1855788"/>
                    <a:gd name="connsiteX76" fmla="*/ 1421485 w 2781300"/>
                    <a:gd name="connsiteY76" fmla="*/ 210624 h 1855788"/>
                    <a:gd name="connsiteX77" fmla="*/ 1473151 w 2781300"/>
                    <a:gd name="connsiteY77" fmla="*/ 203783 h 1855788"/>
                    <a:gd name="connsiteX78" fmla="*/ 1558931 w 2781300"/>
                    <a:gd name="connsiteY78" fmla="*/ 200025 h 1855788"/>
                    <a:gd name="connsiteX79" fmla="*/ 1535305 w 2781300"/>
                    <a:gd name="connsiteY79" fmla="*/ 266902 h 1855788"/>
                    <a:gd name="connsiteX80" fmla="*/ 1540646 w 2781300"/>
                    <a:gd name="connsiteY80" fmla="*/ 269743 h 1855788"/>
                    <a:gd name="connsiteX81" fmla="*/ 1620474 w 2781300"/>
                    <a:gd name="connsiteY81" fmla="*/ 263128 h 1855788"/>
                    <a:gd name="connsiteX82" fmla="*/ 1605204 w 2781300"/>
                    <a:gd name="connsiteY82" fmla="*/ 304079 h 1855788"/>
                    <a:gd name="connsiteX83" fmla="*/ 1757367 w 2781300"/>
                    <a:gd name="connsiteY83" fmla="*/ 311945 h 1855788"/>
                    <a:gd name="connsiteX84" fmla="*/ 1735914 w 2781300"/>
                    <a:gd name="connsiteY84" fmla="*/ 364629 h 1855788"/>
                    <a:gd name="connsiteX85" fmla="*/ 1808129 w 2781300"/>
                    <a:gd name="connsiteY85" fmla="*/ 359574 h 1855788"/>
                    <a:gd name="connsiteX86" fmla="*/ 1792112 w 2781300"/>
                    <a:gd name="connsiteY86" fmla="*/ 395862 h 1855788"/>
                    <a:gd name="connsiteX87" fmla="*/ 1908140 w 2781300"/>
                    <a:gd name="connsiteY87" fmla="*/ 388149 h 1855788"/>
                    <a:gd name="connsiteX88" fmla="*/ 1877411 w 2781300"/>
                    <a:gd name="connsiteY88" fmla="*/ 454261 h 1855788"/>
                    <a:gd name="connsiteX89" fmla="*/ 1882194 w 2781300"/>
                    <a:gd name="connsiteY89" fmla="*/ 456941 h 1855788"/>
                    <a:gd name="connsiteX90" fmla="*/ 1972435 w 2781300"/>
                    <a:gd name="connsiteY90" fmla="*/ 451649 h 1855788"/>
                    <a:gd name="connsiteX91" fmla="*/ 1949751 w 2781300"/>
                    <a:gd name="connsiteY91" fmla="*/ 494699 h 1855788"/>
                    <a:gd name="connsiteX92" fmla="*/ 2100242 w 2781300"/>
                    <a:gd name="connsiteY92" fmla="*/ 524674 h 1855788"/>
                    <a:gd name="connsiteX93" fmla="*/ 2080914 w 2781300"/>
                    <a:gd name="connsiteY93" fmla="*/ 567549 h 1855788"/>
                    <a:gd name="connsiteX94" fmla="*/ 2203928 w 2781300"/>
                    <a:gd name="connsiteY94" fmla="*/ 576262 h 1855788"/>
                    <a:gd name="connsiteX95" fmla="*/ 2180042 w 2781300"/>
                    <a:gd name="connsiteY95" fmla="*/ 622605 h 1855788"/>
                    <a:gd name="connsiteX96" fmla="*/ 2346339 w 2781300"/>
                    <a:gd name="connsiteY96" fmla="*/ 631032 h 1855788"/>
                    <a:gd name="connsiteX97" fmla="*/ 2319231 w 2781300"/>
                    <a:gd name="connsiteY97" fmla="*/ 696341 h 1855788"/>
                    <a:gd name="connsiteX98" fmla="*/ 2438404 w 2781300"/>
                    <a:gd name="connsiteY98" fmla="*/ 707232 h 1855788"/>
                    <a:gd name="connsiteX99" fmla="*/ 2416227 w 2781300"/>
                    <a:gd name="connsiteY99" fmla="*/ 746374 h 1855788"/>
                    <a:gd name="connsiteX100" fmla="*/ 2548297 w 2781300"/>
                    <a:gd name="connsiteY100" fmla="*/ 747713 h 1855788"/>
                    <a:gd name="connsiteX101" fmla="*/ 2513846 w 2781300"/>
                    <a:gd name="connsiteY101" fmla="*/ 796728 h 1855788"/>
                    <a:gd name="connsiteX102" fmla="*/ 2660245 w 2781300"/>
                    <a:gd name="connsiteY102" fmla="*/ 795338 h 1855788"/>
                    <a:gd name="connsiteX103" fmla="*/ 2629833 w 2781300"/>
                    <a:gd name="connsiteY103" fmla="*/ 852351 h 1855788"/>
                    <a:gd name="connsiteX104" fmla="*/ 2710659 w 2781300"/>
                    <a:gd name="connsiteY104" fmla="*/ 852487 h 1855788"/>
                    <a:gd name="connsiteX105" fmla="*/ 2692412 w 2781300"/>
                    <a:gd name="connsiteY105" fmla="*/ 881266 h 1855788"/>
                    <a:gd name="connsiteX106" fmla="*/ 2781300 w 2781300"/>
                    <a:gd name="connsiteY10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2027443 w 2781300"/>
                    <a:gd name="connsiteY17" fmla="*/ 1323749 h 1855788"/>
                    <a:gd name="connsiteX18" fmla="*/ 1953212 w 2781300"/>
                    <a:gd name="connsiteY18" fmla="*/ 1365283 h 1855788"/>
                    <a:gd name="connsiteX19" fmla="*/ 1972435 w 2781300"/>
                    <a:gd name="connsiteY19" fmla="*/ 1401763 h 1855788"/>
                    <a:gd name="connsiteX20" fmla="*/ 1896025 w 2781300"/>
                    <a:gd name="connsiteY20" fmla="*/ 1397283 h 1855788"/>
                    <a:gd name="connsiteX21" fmla="*/ 1880564 w 2781300"/>
                    <a:gd name="connsiteY21" fmla="*/ 1405935 h 1855788"/>
                    <a:gd name="connsiteX22" fmla="*/ 1908140 w 2781300"/>
                    <a:gd name="connsiteY22" fmla="*/ 1465263 h 1855788"/>
                    <a:gd name="connsiteX23" fmla="*/ 1792112 w 2781300"/>
                    <a:gd name="connsiteY23" fmla="*/ 1457550 h 1855788"/>
                    <a:gd name="connsiteX24" fmla="*/ 1808129 w 2781300"/>
                    <a:gd name="connsiteY24" fmla="*/ 1493838 h 1855788"/>
                    <a:gd name="connsiteX25" fmla="*/ 1735915 w 2781300"/>
                    <a:gd name="connsiteY25" fmla="*/ 1488783 h 1855788"/>
                    <a:gd name="connsiteX26" fmla="*/ 1757367 w 2781300"/>
                    <a:gd name="connsiteY26" fmla="*/ 1541467 h 1855788"/>
                    <a:gd name="connsiteX27" fmla="*/ 1652019 w 2781300"/>
                    <a:gd name="connsiteY27" fmla="*/ 1533474 h 1855788"/>
                    <a:gd name="connsiteX28" fmla="*/ 1603174 w 2781300"/>
                    <a:gd name="connsiteY28" fmla="*/ 1559366 h 1855788"/>
                    <a:gd name="connsiteX29" fmla="*/ 1620474 w 2781300"/>
                    <a:gd name="connsiteY29" fmla="*/ 1605760 h 1855788"/>
                    <a:gd name="connsiteX30" fmla="*/ 1620474 w 2781300"/>
                    <a:gd name="connsiteY30" fmla="*/ 1605761 h 1855788"/>
                    <a:gd name="connsiteX31" fmla="*/ 1538878 w 2781300"/>
                    <a:gd name="connsiteY31" fmla="*/ 1599000 h 1855788"/>
                    <a:gd name="connsiteX32" fmla="*/ 1558931 w 2781300"/>
                    <a:gd name="connsiteY32" fmla="*/ 1655763 h 1855788"/>
                    <a:gd name="connsiteX33" fmla="*/ 1473151 w 2781300"/>
                    <a:gd name="connsiteY33" fmla="*/ 1652005 h 1855788"/>
                    <a:gd name="connsiteX34" fmla="*/ 1434815 w 2781300"/>
                    <a:gd name="connsiteY34" fmla="*/ 1646929 h 1855788"/>
                    <a:gd name="connsiteX35" fmla="*/ 1416069 w 2781300"/>
                    <a:gd name="connsiteY35" fmla="*/ 1655838 h 1855788"/>
                    <a:gd name="connsiteX36" fmla="*/ 1430344 w 2781300"/>
                    <a:gd name="connsiteY36" fmla="*/ 1698626 h 1855788"/>
                    <a:gd name="connsiteX37" fmla="*/ 1344564 w 2781300"/>
                    <a:gd name="connsiteY37" fmla="*/ 1694647 h 1855788"/>
                    <a:gd name="connsiteX38" fmla="*/ 1336720 w 2781300"/>
                    <a:gd name="connsiteY38" fmla="*/ 1693547 h 1855788"/>
                    <a:gd name="connsiteX39" fmla="*/ 1333007 w 2781300"/>
                    <a:gd name="connsiteY39" fmla="*/ 1695312 h 1855788"/>
                    <a:gd name="connsiteX40" fmla="*/ 1346173 w 2781300"/>
                    <a:gd name="connsiteY40" fmla="*/ 1736726 h 1855788"/>
                    <a:gd name="connsiteX41" fmla="*/ 1260393 w 2781300"/>
                    <a:gd name="connsiteY41" fmla="*/ 1732550 h 1855788"/>
                    <a:gd name="connsiteX42" fmla="*/ 1252800 w 2781300"/>
                    <a:gd name="connsiteY42" fmla="*/ 1731433 h 1855788"/>
                    <a:gd name="connsiteX43" fmla="*/ 1209062 w 2781300"/>
                    <a:gd name="connsiteY43" fmla="*/ 1749131 h 1855788"/>
                    <a:gd name="connsiteX44" fmla="*/ 1222348 w 2781300"/>
                    <a:gd name="connsiteY44" fmla="*/ 1793876 h 1855788"/>
                    <a:gd name="connsiteX45" fmla="*/ 1136568 w 2781300"/>
                    <a:gd name="connsiteY45" fmla="*/ 1789405 h 1855788"/>
                    <a:gd name="connsiteX46" fmla="*/ 1107314 w 2781300"/>
                    <a:gd name="connsiteY46" fmla="*/ 1784797 h 1855788"/>
                    <a:gd name="connsiteX47" fmla="*/ 1098822 w 2781300"/>
                    <a:gd name="connsiteY47" fmla="*/ 1787442 h 1855788"/>
                    <a:gd name="connsiteX48" fmla="*/ 1108885 w 2781300"/>
                    <a:gd name="connsiteY48" fmla="*/ 1822451 h 1855788"/>
                    <a:gd name="connsiteX49" fmla="*/ 1023105 w 2781300"/>
                    <a:gd name="connsiteY49" fmla="*/ 1817833 h 1855788"/>
                    <a:gd name="connsiteX50" fmla="*/ 1003642 w 2781300"/>
                    <a:gd name="connsiteY50" fmla="*/ 1814666 h 1855788"/>
                    <a:gd name="connsiteX51" fmla="*/ 997790 w 2781300"/>
                    <a:gd name="connsiteY51" fmla="*/ 1815797 h 1855788"/>
                    <a:gd name="connsiteX52" fmla="*/ 1008873 w 2781300"/>
                    <a:gd name="connsiteY52" fmla="*/ 1855788 h 1855788"/>
                    <a:gd name="connsiteX53" fmla="*/ 839790 w 2781300"/>
                    <a:gd name="connsiteY53" fmla="*/ 1836937 h 1855788"/>
                    <a:gd name="connsiteX54" fmla="*/ 821133 w 2781300"/>
                    <a:gd name="connsiteY54" fmla="*/ 1831631 h 1855788"/>
                    <a:gd name="connsiteX55" fmla="*/ 775540 w 2781300"/>
                    <a:gd name="connsiteY55" fmla="*/ 1828957 h 1855788"/>
                    <a:gd name="connsiteX56" fmla="*/ 0 w 2781300"/>
                    <a:gd name="connsiteY56" fmla="*/ 941388 h 1855788"/>
                    <a:gd name="connsiteX57" fmla="*/ 626400 w 2781300"/>
                    <a:gd name="connsiteY57" fmla="*/ 93223 h 1855788"/>
                    <a:gd name="connsiteX58" fmla="*/ 667074 w 2781300"/>
                    <a:gd name="connsiteY58" fmla="*/ 81034 h 1855788"/>
                    <a:gd name="connsiteX59" fmla="*/ 682305 w 2781300"/>
                    <a:gd name="connsiteY59" fmla="*/ 72919 h 1855788"/>
                    <a:gd name="connsiteX60" fmla="*/ 1008873 w 2781300"/>
                    <a:gd name="connsiteY60" fmla="*/ 0 h 1855788"/>
                    <a:gd name="connsiteX61" fmla="*/ 997186 w 2781300"/>
                    <a:gd name="connsiteY61" fmla="*/ 42173 h 1855788"/>
                    <a:gd name="connsiteX62" fmla="*/ 1023105 w 2781300"/>
                    <a:gd name="connsiteY62" fmla="*/ 37956 h 1855788"/>
                    <a:gd name="connsiteX63" fmla="*/ 1108885 w 2781300"/>
                    <a:gd name="connsiteY63" fmla="*/ 33337 h 1855788"/>
                    <a:gd name="connsiteX64" fmla="*/ 1097623 w 2781300"/>
                    <a:gd name="connsiteY64" fmla="*/ 72518 h 1855788"/>
                    <a:gd name="connsiteX65" fmla="*/ 1136568 w 2781300"/>
                    <a:gd name="connsiteY65" fmla="*/ 66383 h 1855788"/>
                    <a:gd name="connsiteX66" fmla="*/ 1222348 w 2781300"/>
                    <a:gd name="connsiteY66" fmla="*/ 61912 h 1855788"/>
                    <a:gd name="connsiteX67" fmla="*/ 1206030 w 2781300"/>
                    <a:gd name="connsiteY67" fmla="*/ 116866 h 1855788"/>
                    <a:gd name="connsiteX68" fmla="*/ 1232453 w 2781300"/>
                    <a:gd name="connsiteY68" fmla="*/ 127349 h 1855788"/>
                    <a:gd name="connsiteX69" fmla="*/ 1260393 w 2781300"/>
                    <a:gd name="connsiteY69" fmla="*/ 123238 h 1855788"/>
                    <a:gd name="connsiteX70" fmla="*/ 1346173 w 2781300"/>
                    <a:gd name="connsiteY70" fmla="*/ 119062 h 1855788"/>
                    <a:gd name="connsiteX71" fmla="*/ 1332246 w 2781300"/>
                    <a:gd name="connsiteY71" fmla="*/ 162868 h 1855788"/>
                    <a:gd name="connsiteX72" fmla="*/ 1344564 w 2781300"/>
                    <a:gd name="connsiteY72" fmla="*/ 161141 h 1855788"/>
                    <a:gd name="connsiteX73" fmla="*/ 1430344 w 2781300"/>
                    <a:gd name="connsiteY73" fmla="*/ 157162 h 1855788"/>
                    <a:gd name="connsiteX74" fmla="*/ 1413731 w 2781300"/>
                    <a:gd name="connsiteY74" fmla="*/ 206956 h 1855788"/>
                    <a:gd name="connsiteX75" fmla="*/ 1421485 w 2781300"/>
                    <a:gd name="connsiteY75" fmla="*/ 210624 h 1855788"/>
                    <a:gd name="connsiteX76" fmla="*/ 1473151 w 2781300"/>
                    <a:gd name="connsiteY76" fmla="*/ 203783 h 1855788"/>
                    <a:gd name="connsiteX77" fmla="*/ 1558931 w 2781300"/>
                    <a:gd name="connsiteY77" fmla="*/ 200025 h 1855788"/>
                    <a:gd name="connsiteX78" fmla="*/ 1535305 w 2781300"/>
                    <a:gd name="connsiteY78" fmla="*/ 266902 h 1855788"/>
                    <a:gd name="connsiteX79" fmla="*/ 1540646 w 2781300"/>
                    <a:gd name="connsiteY79" fmla="*/ 269743 h 1855788"/>
                    <a:gd name="connsiteX80" fmla="*/ 1620474 w 2781300"/>
                    <a:gd name="connsiteY80" fmla="*/ 263128 h 1855788"/>
                    <a:gd name="connsiteX81" fmla="*/ 1605204 w 2781300"/>
                    <a:gd name="connsiteY81" fmla="*/ 304079 h 1855788"/>
                    <a:gd name="connsiteX82" fmla="*/ 1757367 w 2781300"/>
                    <a:gd name="connsiteY82" fmla="*/ 311945 h 1855788"/>
                    <a:gd name="connsiteX83" fmla="*/ 1735914 w 2781300"/>
                    <a:gd name="connsiteY83" fmla="*/ 364629 h 1855788"/>
                    <a:gd name="connsiteX84" fmla="*/ 1808129 w 2781300"/>
                    <a:gd name="connsiteY84" fmla="*/ 359574 h 1855788"/>
                    <a:gd name="connsiteX85" fmla="*/ 1792112 w 2781300"/>
                    <a:gd name="connsiteY85" fmla="*/ 395862 h 1855788"/>
                    <a:gd name="connsiteX86" fmla="*/ 1908140 w 2781300"/>
                    <a:gd name="connsiteY86" fmla="*/ 388149 h 1855788"/>
                    <a:gd name="connsiteX87" fmla="*/ 1877411 w 2781300"/>
                    <a:gd name="connsiteY87" fmla="*/ 454261 h 1855788"/>
                    <a:gd name="connsiteX88" fmla="*/ 1882194 w 2781300"/>
                    <a:gd name="connsiteY88" fmla="*/ 456941 h 1855788"/>
                    <a:gd name="connsiteX89" fmla="*/ 1972435 w 2781300"/>
                    <a:gd name="connsiteY89" fmla="*/ 451649 h 1855788"/>
                    <a:gd name="connsiteX90" fmla="*/ 1949751 w 2781300"/>
                    <a:gd name="connsiteY90" fmla="*/ 494699 h 1855788"/>
                    <a:gd name="connsiteX91" fmla="*/ 2100242 w 2781300"/>
                    <a:gd name="connsiteY91" fmla="*/ 524674 h 1855788"/>
                    <a:gd name="connsiteX92" fmla="*/ 2080914 w 2781300"/>
                    <a:gd name="connsiteY92" fmla="*/ 567549 h 1855788"/>
                    <a:gd name="connsiteX93" fmla="*/ 2203928 w 2781300"/>
                    <a:gd name="connsiteY93" fmla="*/ 576262 h 1855788"/>
                    <a:gd name="connsiteX94" fmla="*/ 2180042 w 2781300"/>
                    <a:gd name="connsiteY94" fmla="*/ 622605 h 1855788"/>
                    <a:gd name="connsiteX95" fmla="*/ 2346339 w 2781300"/>
                    <a:gd name="connsiteY95" fmla="*/ 631032 h 1855788"/>
                    <a:gd name="connsiteX96" fmla="*/ 2319231 w 2781300"/>
                    <a:gd name="connsiteY96" fmla="*/ 696341 h 1855788"/>
                    <a:gd name="connsiteX97" fmla="*/ 2438404 w 2781300"/>
                    <a:gd name="connsiteY97" fmla="*/ 707232 h 1855788"/>
                    <a:gd name="connsiteX98" fmla="*/ 2416227 w 2781300"/>
                    <a:gd name="connsiteY98" fmla="*/ 746374 h 1855788"/>
                    <a:gd name="connsiteX99" fmla="*/ 2548297 w 2781300"/>
                    <a:gd name="connsiteY99" fmla="*/ 747713 h 1855788"/>
                    <a:gd name="connsiteX100" fmla="*/ 2513846 w 2781300"/>
                    <a:gd name="connsiteY100" fmla="*/ 796728 h 1855788"/>
                    <a:gd name="connsiteX101" fmla="*/ 2660245 w 2781300"/>
                    <a:gd name="connsiteY101" fmla="*/ 795338 h 1855788"/>
                    <a:gd name="connsiteX102" fmla="*/ 2629833 w 2781300"/>
                    <a:gd name="connsiteY102" fmla="*/ 852351 h 1855788"/>
                    <a:gd name="connsiteX103" fmla="*/ 2710659 w 2781300"/>
                    <a:gd name="connsiteY103" fmla="*/ 852487 h 1855788"/>
                    <a:gd name="connsiteX104" fmla="*/ 2692412 w 2781300"/>
                    <a:gd name="connsiteY104" fmla="*/ 881266 h 1855788"/>
                    <a:gd name="connsiteX105" fmla="*/ 2781300 w 2781300"/>
                    <a:gd name="connsiteY10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115908 w 2781300"/>
                    <a:gd name="connsiteY14" fmla="*/ 1274250 h 1855788"/>
                    <a:gd name="connsiteX15" fmla="*/ 2083782 w 2781300"/>
                    <a:gd name="connsiteY15" fmla="*/ 1292225 h 1855788"/>
                    <a:gd name="connsiteX16" fmla="*/ 2100242 w 2781300"/>
                    <a:gd name="connsiteY16" fmla="*/ 1328738 h 1855788"/>
                    <a:gd name="connsiteX17" fmla="*/ 1953212 w 2781300"/>
                    <a:gd name="connsiteY17" fmla="*/ 1365283 h 1855788"/>
                    <a:gd name="connsiteX18" fmla="*/ 1972435 w 2781300"/>
                    <a:gd name="connsiteY18" fmla="*/ 1401763 h 1855788"/>
                    <a:gd name="connsiteX19" fmla="*/ 1896025 w 2781300"/>
                    <a:gd name="connsiteY19" fmla="*/ 1397283 h 1855788"/>
                    <a:gd name="connsiteX20" fmla="*/ 1880564 w 2781300"/>
                    <a:gd name="connsiteY20" fmla="*/ 1405935 h 1855788"/>
                    <a:gd name="connsiteX21" fmla="*/ 1908140 w 2781300"/>
                    <a:gd name="connsiteY21" fmla="*/ 1465263 h 1855788"/>
                    <a:gd name="connsiteX22" fmla="*/ 1792112 w 2781300"/>
                    <a:gd name="connsiteY22" fmla="*/ 1457550 h 1855788"/>
                    <a:gd name="connsiteX23" fmla="*/ 1808129 w 2781300"/>
                    <a:gd name="connsiteY23" fmla="*/ 1493838 h 1855788"/>
                    <a:gd name="connsiteX24" fmla="*/ 1735915 w 2781300"/>
                    <a:gd name="connsiteY24" fmla="*/ 1488783 h 1855788"/>
                    <a:gd name="connsiteX25" fmla="*/ 1757367 w 2781300"/>
                    <a:gd name="connsiteY25" fmla="*/ 1541467 h 1855788"/>
                    <a:gd name="connsiteX26" fmla="*/ 1652019 w 2781300"/>
                    <a:gd name="connsiteY26" fmla="*/ 1533474 h 1855788"/>
                    <a:gd name="connsiteX27" fmla="*/ 1603174 w 2781300"/>
                    <a:gd name="connsiteY27" fmla="*/ 1559366 h 1855788"/>
                    <a:gd name="connsiteX28" fmla="*/ 1620474 w 2781300"/>
                    <a:gd name="connsiteY28" fmla="*/ 1605760 h 1855788"/>
                    <a:gd name="connsiteX29" fmla="*/ 1620474 w 2781300"/>
                    <a:gd name="connsiteY29" fmla="*/ 1605761 h 1855788"/>
                    <a:gd name="connsiteX30" fmla="*/ 1538878 w 2781300"/>
                    <a:gd name="connsiteY30" fmla="*/ 1599000 h 1855788"/>
                    <a:gd name="connsiteX31" fmla="*/ 1558931 w 2781300"/>
                    <a:gd name="connsiteY31" fmla="*/ 1655763 h 1855788"/>
                    <a:gd name="connsiteX32" fmla="*/ 1473151 w 2781300"/>
                    <a:gd name="connsiteY32" fmla="*/ 1652005 h 1855788"/>
                    <a:gd name="connsiteX33" fmla="*/ 1434815 w 2781300"/>
                    <a:gd name="connsiteY33" fmla="*/ 1646929 h 1855788"/>
                    <a:gd name="connsiteX34" fmla="*/ 1416069 w 2781300"/>
                    <a:gd name="connsiteY34" fmla="*/ 1655838 h 1855788"/>
                    <a:gd name="connsiteX35" fmla="*/ 1430344 w 2781300"/>
                    <a:gd name="connsiteY35" fmla="*/ 1698626 h 1855788"/>
                    <a:gd name="connsiteX36" fmla="*/ 1344564 w 2781300"/>
                    <a:gd name="connsiteY36" fmla="*/ 1694647 h 1855788"/>
                    <a:gd name="connsiteX37" fmla="*/ 1336720 w 2781300"/>
                    <a:gd name="connsiteY37" fmla="*/ 1693547 h 1855788"/>
                    <a:gd name="connsiteX38" fmla="*/ 1333007 w 2781300"/>
                    <a:gd name="connsiteY38" fmla="*/ 1695312 h 1855788"/>
                    <a:gd name="connsiteX39" fmla="*/ 1346173 w 2781300"/>
                    <a:gd name="connsiteY39" fmla="*/ 1736726 h 1855788"/>
                    <a:gd name="connsiteX40" fmla="*/ 1260393 w 2781300"/>
                    <a:gd name="connsiteY40" fmla="*/ 1732550 h 1855788"/>
                    <a:gd name="connsiteX41" fmla="*/ 1252800 w 2781300"/>
                    <a:gd name="connsiteY41" fmla="*/ 1731433 h 1855788"/>
                    <a:gd name="connsiteX42" fmla="*/ 1209062 w 2781300"/>
                    <a:gd name="connsiteY42" fmla="*/ 1749131 h 1855788"/>
                    <a:gd name="connsiteX43" fmla="*/ 1222348 w 2781300"/>
                    <a:gd name="connsiteY43" fmla="*/ 1793876 h 1855788"/>
                    <a:gd name="connsiteX44" fmla="*/ 1136568 w 2781300"/>
                    <a:gd name="connsiteY44" fmla="*/ 1789405 h 1855788"/>
                    <a:gd name="connsiteX45" fmla="*/ 1107314 w 2781300"/>
                    <a:gd name="connsiteY45" fmla="*/ 1784797 h 1855788"/>
                    <a:gd name="connsiteX46" fmla="*/ 1098822 w 2781300"/>
                    <a:gd name="connsiteY46" fmla="*/ 1787442 h 1855788"/>
                    <a:gd name="connsiteX47" fmla="*/ 1108885 w 2781300"/>
                    <a:gd name="connsiteY47" fmla="*/ 1822451 h 1855788"/>
                    <a:gd name="connsiteX48" fmla="*/ 1023105 w 2781300"/>
                    <a:gd name="connsiteY48" fmla="*/ 1817833 h 1855788"/>
                    <a:gd name="connsiteX49" fmla="*/ 1003642 w 2781300"/>
                    <a:gd name="connsiteY49" fmla="*/ 1814666 h 1855788"/>
                    <a:gd name="connsiteX50" fmla="*/ 997790 w 2781300"/>
                    <a:gd name="connsiteY50" fmla="*/ 1815797 h 1855788"/>
                    <a:gd name="connsiteX51" fmla="*/ 1008873 w 2781300"/>
                    <a:gd name="connsiteY51" fmla="*/ 1855788 h 1855788"/>
                    <a:gd name="connsiteX52" fmla="*/ 839790 w 2781300"/>
                    <a:gd name="connsiteY52" fmla="*/ 1836937 h 1855788"/>
                    <a:gd name="connsiteX53" fmla="*/ 821133 w 2781300"/>
                    <a:gd name="connsiteY53" fmla="*/ 1831631 h 1855788"/>
                    <a:gd name="connsiteX54" fmla="*/ 775540 w 2781300"/>
                    <a:gd name="connsiteY54" fmla="*/ 1828957 h 1855788"/>
                    <a:gd name="connsiteX55" fmla="*/ 0 w 2781300"/>
                    <a:gd name="connsiteY55" fmla="*/ 941388 h 1855788"/>
                    <a:gd name="connsiteX56" fmla="*/ 626400 w 2781300"/>
                    <a:gd name="connsiteY56" fmla="*/ 93223 h 1855788"/>
                    <a:gd name="connsiteX57" fmla="*/ 667074 w 2781300"/>
                    <a:gd name="connsiteY57" fmla="*/ 81034 h 1855788"/>
                    <a:gd name="connsiteX58" fmla="*/ 682305 w 2781300"/>
                    <a:gd name="connsiteY58" fmla="*/ 72919 h 1855788"/>
                    <a:gd name="connsiteX59" fmla="*/ 1008873 w 2781300"/>
                    <a:gd name="connsiteY59" fmla="*/ 0 h 1855788"/>
                    <a:gd name="connsiteX60" fmla="*/ 997186 w 2781300"/>
                    <a:gd name="connsiteY60" fmla="*/ 42173 h 1855788"/>
                    <a:gd name="connsiteX61" fmla="*/ 1023105 w 2781300"/>
                    <a:gd name="connsiteY61" fmla="*/ 37956 h 1855788"/>
                    <a:gd name="connsiteX62" fmla="*/ 1108885 w 2781300"/>
                    <a:gd name="connsiteY62" fmla="*/ 33337 h 1855788"/>
                    <a:gd name="connsiteX63" fmla="*/ 1097623 w 2781300"/>
                    <a:gd name="connsiteY63" fmla="*/ 72518 h 1855788"/>
                    <a:gd name="connsiteX64" fmla="*/ 1136568 w 2781300"/>
                    <a:gd name="connsiteY64" fmla="*/ 66383 h 1855788"/>
                    <a:gd name="connsiteX65" fmla="*/ 1222348 w 2781300"/>
                    <a:gd name="connsiteY65" fmla="*/ 61912 h 1855788"/>
                    <a:gd name="connsiteX66" fmla="*/ 1206030 w 2781300"/>
                    <a:gd name="connsiteY66" fmla="*/ 116866 h 1855788"/>
                    <a:gd name="connsiteX67" fmla="*/ 1232453 w 2781300"/>
                    <a:gd name="connsiteY67" fmla="*/ 127349 h 1855788"/>
                    <a:gd name="connsiteX68" fmla="*/ 1260393 w 2781300"/>
                    <a:gd name="connsiteY68" fmla="*/ 123238 h 1855788"/>
                    <a:gd name="connsiteX69" fmla="*/ 1346173 w 2781300"/>
                    <a:gd name="connsiteY69" fmla="*/ 119062 h 1855788"/>
                    <a:gd name="connsiteX70" fmla="*/ 1332246 w 2781300"/>
                    <a:gd name="connsiteY70" fmla="*/ 162868 h 1855788"/>
                    <a:gd name="connsiteX71" fmla="*/ 1344564 w 2781300"/>
                    <a:gd name="connsiteY71" fmla="*/ 161141 h 1855788"/>
                    <a:gd name="connsiteX72" fmla="*/ 1430344 w 2781300"/>
                    <a:gd name="connsiteY72" fmla="*/ 157162 h 1855788"/>
                    <a:gd name="connsiteX73" fmla="*/ 1413731 w 2781300"/>
                    <a:gd name="connsiteY73" fmla="*/ 206956 h 1855788"/>
                    <a:gd name="connsiteX74" fmla="*/ 1421485 w 2781300"/>
                    <a:gd name="connsiteY74" fmla="*/ 210624 h 1855788"/>
                    <a:gd name="connsiteX75" fmla="*/ 1473151 w 2781300"/>
                    <a:gd name="connsiteY75" fmla="*/ 203783 h 1855788"/>
                    <a:gd name="connsiteX76" fmla="*/ 1558931 w 2781300"/>
                    <a:gd name="connsiteY76" fmla="*/ 200025 h 1855788"/>
                    <a:gd name="connsiteX77" fmla="*/ 1535305 w 2781300"/>
                    <a:gd name="connsiteY77" fmla="*/ 266902 h 1855788"/>
                    <a:gd name="connsiteX78" fmla="*/ 1540646 w 2781300"/>
                    <a:gd name="connsiteY78" fmla="*/ 269743 h 1855788"/>
                    <a:gd name="connsiteX79" fmla="*/ 1620474 w 2781300"/>
                    <a:gd name="connsiteY79" fmla="*/ 263128 h 1855788"/>
                    <a:gd name="connsiteX80" fmla="*/ 1605204 w 2781300"/>
                    <a:gd name="connsiteY80" fmla="*/ 304079 h 1855788"/>
                    <a:gd name="connsiteX81" fmla="*/ 1757367 w 2781300"/>
                    <a:gd name="connsiteY81" fmla="*/ 311945 h 1855788"/>
                    <a:gd name="connsiteX82" fmla="*/ 1735914 w 2781300"/>
                    <a:gd name="connsiteY82" fmla="*/ 364629 h 1855788"/>
                    <a:gd name="connsiteX83" fmla="*/ 1808129 w 2781300"/>
                    <a:gd name="connsiteY83" fmla="*/ 359574 h 1855788"/>
                    <a:gd name="connsiteX84" fmla="*/ 1792112 w 2781300"/>
                    <a:gd name="connsiteY84" fmla="*/ 395862 h 1855788"/>
                    <a:gd name="connsiteX85" fmla="*/ 1908140 w 2781300"/>
                    <a:gd name="connsiteY85" fmla="*/ 388149 h 1855788"/>
                    <a:gd name="connsiteX86" fmla="*/ 1877411 w 2781300"/>
                    <a:gd name="connsiteY86" fmla="*/ 454261 h 1855788"/>
                    <a:gd name="connsiteX87" fmla="*/ 1882194 w 2781300"/>
                    <a:gd name="connsiteY87" fmla="*/ 456941 h 1855788"/>
                    <a:gd name="connsiteX88" fmla="*/ 1972435 w 2781300"/>
                    <a:gd name="connsiteY88" fmla="*/ 451649 h 1855788"/>
                    <a:gd name="connsiteX89" fmla="*/ 1949751 w 2781300"/>
                    <a:gd name="connsiteY89" fmla="*/ 494699 h 1855788"/>
                    <a:gd name="connsiteX90" fmla="*/ 2100242 w 2781300"/>
                    <a:gd name="connsiteY90" fmla="*/ 524674 h 1855788"/>
                    <a:gd name="connsiteX91" fmla="*/ 2080914 w 2781300"/>
                    <a:gd name="connsiteY91" fmla="*/ 567549 h 1855788"/>
                    <a:gd name="connsiteX92" fmla="*/ 2203928 w 2781300"/>
                    <a:gd name="connsiteY92" fmla="*/ 576262 h 1855788"/>
                    <a:gd name="connsiteX93" fmla="*/ 2180042 w 2781300"/>
                    <a:gd name="connsiteY93" fmla="*/ 622605 h 1855788"/>
                    <a:gd name="connsiteX94" fmla="*/ 2346339 w 2781300"/>
                    <a:gd name="connsiteY94" fmla="*/ 631032 h 1855788"/>
                    <a:gd name="connsiteX95" fmla="*/ 2319231 w 2781300"/>
                    <a:gd name="connsiteY95" fmla="*/ 696341 h 1855788"/>
                    <a:gd name="connsiteX96" fmla="*/ 2438404 w 2781300"/>
                    <a:gd name="connsiteY96" fmla="*/ 707232 h 1855788"/>
                    <a:gd name="connsiteX97" fmla="*/ 2416227 w 2781300"/>
                    <a:gd name="connsiteY97" fmla="*/ 746374 h 1855788"/>
                    <a:gd name="connsiteX98" fmla="*/ 2548297 w 2781300"/>
                    <a:gd name="connsiteY98" fmla="*/ 747713 h 1855788"/>
                    <a:gd name="connsiteX99" fmla="*/ 2513846 w 2781300"/>
                    <a:gd name="connsiteY99" fmla="*/ 796728 h 1855788"/>
                    <a:gd name="connsiteX100" fmla="*/ 2660245 w 2781300"/>
                    <a:gd name="connsiteY100" fmla="*/ 795338 h 1855788"/>
                    <a:gd name="connsiteX101" fmla="*/ 2629833 w 2781300"/>
                    <a:gd name="connsiteY101" fmla="*/ 852351 h 1855788"/>
                    <a:gd name="connsiteX102" fmla="*/ 2710659 w 2781300"/>
                    <a:gd name="connsiteY102" fmla="*/ 852487 h 1855788"/>
                    <a:gd name="connsiteX103" fmla="*/ 2692412 w 2781300"/>
                    <a:gd name="connsiteY103" fmla="*/ 881266 h 1855788"/>
                    <a:gd name="connsiteX104" fmla="*/ 2781300 w 2781300"/>
                    <a:gd name="connsiteY10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96025 w 2781300"/>
                    <a:gd name="connsiteY18" fmla="*/ 1397283 h 1855788"/>
                    <a:gd name="connsiteX19" fmla="*/ 1880564 w 2781300"/>
                    <a:gd name="connsiteY19" fmla="*/ 1405935 h 1855788"/>
                    <a:gd name="connsiteX20" fmla="*/ 1908140 w 2781300"/>
                    <a:gd name="connsiteY20" fmla="*/ 1465263 h 1855788"/>
                    <a:gd name="connsiteX21" fmla="*/ 1792112 w 2781300"/>
                    <a:gd name="connsiteY21" fmla="*/ 1457550 h 1855788"/>
                    <a:gd name="connsiteX22" fmla="*/ 1808129 w 2781300"/>
                    <a:gd name="connsiteY22" fmla="*/ 1493838 h 1855788"/>
                    <a:gd name="connsiteX23" fmla="*/ 1735915 w 2781300"/>
                    <a:gd name="connsiteY23" fmla="*/ 1488783 h 1855788"/>
                    <a:gd name="connsiteX24" fmla="*/ 1757367 w 2781300"/>
                    <a:gd name="connsiteY24" fmla="*/ 1541467 h 1855788"/>
                    <a:gd name="connsiteX25" fmla="*/ 1652019 w 2781300"/>
                    <a:gd name="connsiteY25" fmla="*/ 1533474 h 1855788"/>
                    <a:gd name="connsiteX26" fmla="*/ 1603174 w 2781300"/>
                    <a:gd name="connsiteY26" fmla="*/ 1559366 h 1855788"/>
                    <a:gd name="connsiteX27" fmla="*/ 1620474 w 2781300"/>
                    <a:gd name="connsiteY27" fmla="*/ 1605760 h 1855788"/>
                    <a:gd name="connsiteX28" fmla="*/ 1620474 w 2781300"/>
                    <a:gd name="connsiteY28" fmla="*/ 1605761 h 1855788"/>
                    <a:gd name="connsiteX29" fmla="*/ 1538878 w 2781300"/>
                    <a:gd name="connsiteY29" fmla="*/ 1599000 h 1855788"/>
                    <a:gd name="connsiteX30" fmla="*/ 1558931 w 2781300"/>
                    <a:gd name="connsiteY30" fmla="*/ 1655763 h 1855788"/>
                    <a:gd name="connsiteX31" fmla="*/ 1473151 w 2781300"/>
                    <a:gd name="connsiteY31" fmla="*/ 1652005 h 1855788"/>
                    <a:gd name="connsiteX32" fmla="*/ 1434815 w 2781300"/>
                    <a:gd name="connsiteY32" fmla="*/ 1646929 h 1855788"/>
                    <a:gd name="connsiteX33" fmla="*/ 1416069 w 2781300"/>
                    <a:gd name="connsiteY33" fmla="*/ 1655838 h 1855788"/>
                    <a:gd name="connsiteX34" fmla="*/ 1430344 w 2781300"/>
                    <a:gd name="connsiteY34" fmla="*/ 1698626 h 1855788"/>
                    <a:gd name="connsiteX35" fmla="*/ 1344564 w 2781300"/>
                    <a:gd name="connsiteY35" fmla="*/ 1694647 h 1855788"/>
                    <a:gd name="connsiteX36" fmla="*/ 1336720 w 2781300"/>
                    <a:gd name="connsiteY36" fmla="*/ 1693547 h 1855788"/>
                    <a:gd name="connsiteX37" fmla="*/ 1333007 w 2781300"/>
                    <a:gd name="connsiteY37" fmla="*/ 1695312 h 1855788"/>
                    <a:gd name="connsiteX38" fmla="*/ 1346173 w 2781300"/>
                    <a:gd name="connsiteY38" fmla="*/ 1736726 h 1855788"/>
                    <a:gd name="connsiteX39" fmla="*/ 1260393 w 2781300"/>
                    <a:gd name="connsiteY39" fmla="*/ 1732550 h 1855788"/>
                    <a:gd name="connsiteX40" fmla="*/ 1252800 w 2781300"/>
                    <a:gd name="connsiteY40" fmla="*/ 1731433 h 1855788"/>
                    <a:gd name="connsiteX41" fmla="*/ 1209062 w 2781300"/>
                    <a:gd name="connsiteY41" fmla="*/ 1749131 h 1855788"/>
                    <a:gd name="connsiteX42" fmla="*/ 1222348 w 2781300"/>
                    <a:gd name="connsiteY42" fmla="*/ 1793876 h 1855788"/>
                    <a:gd name="connsiteX43" fmla="*/ 1136568 w 2781300"/>
                    <a:gd name="connsiteY43" fmla="*/ 1789405 h 1855788"/>
                    <a:gd name="connsiteX44" fmla="*/ 1107314 w 2781300"/>
                    <a:gd name="connsiteY44" fmla="*/ 1784797 h 1855788"/>
                    <a:gd name="connsiteX45" fmla="*/ 1098822 w 2781300"/>
                    <a:gd name="connsiteY45" fmla="*/ 1787442 h 1855788"/>
                    <a:gd name="connsiteX46" fmla="*/ 1108885 w 2781300"/>
                    <a:gd name="connsiteY46" fmla="*/ 1822451 h 1855788"/>
                    <a:gd name="connsiteX47" fmla="*/ 1023105 w 2781300"/>
                    <a:gd name="connsiteY47" fmla="*/ 1817833 h 1855788"/>
                    <a:gd name="connsiteX48" fmla="*/ 1003642 w 2781300"/>
                    <a:gd name="connsiteY48" fmla="*/ 1814666 h 1855788"/>
                    <a:gd name="connsiteX49" fmla="*/ 997790 w 2781300"/>
                    <a:gd name="connsiteY49" fmla="*/ 1815797 h 1855788"/>
                    <a:gd name="connsiteX50" fmla="*/ 1008873 w 2781300"/>
                    <a:gd name="connsiteY50" fmla="*/ 1855788 h 1855788"/>
                    <a:gd name="connsiteX51" fmla="*/ 839790 w 2781300"/>
                    <a:gd name="connsiteY51" fmla="*/ 1836937 h 1855788"/>
                    <a:gd name="connsiteX52" fmla="*/ 821133 w 2781300"/>
                    <a:gd name="connsiteY52" fmla="*/ 1831631 h 1855788"/>
                    <a:gd name="connsiteX53" fmla="*/ 775540 w 2781300"/>
                    <a:gd name="connsiteY53" fmla="*/ 1828957 h 1855788"/>
                    <a:gd name="connsiteX54" fmla="*/ 0 w 2781300"/>
                    <a:gd name="connsiteY54" fmla="*/ 941388 h 1855788"/>
                    <a:gd name="connsiteX55" fmla="*/ 626400 w 2781300"/>
                    <a:gd name="connsiteY55" fmla="*/ 93223 h 1855788"/>
                    <a:gd name="connsiteX56" fmla="*/ 667074 w 2781300"/>
                    <a:gd name="connsiteY56" fmla="*/ 81034 h 1855788"/>
                    <a:gd name="connsiteX57" fmla="*/ 682305 w 2781300"/>
                    <a:gd name="connsiteY57" fmla="*/ 72919 h 1855788"/>
                    <a:gd name="connsiteX58" fmla="*/ 1008873 w 2781300"/>
                    <a:gd name="connsiteY58" fmla="*/ 0 h 1855788"/>
                    <a:gd name="connsiteX59" fmla="*/ 997186 w 2781300"/>
                    <a:gd name="connsiteY59" fmla="*/ 42173 h 1855788"/>
                    <a:gd name="connsiteX60" fmla="*/ 1023105 w 2781300"/>
                    <a:gd name="connsiteY60" fmla="*/ 37956 h 1855788"/>
                    <a:gd name="connsiteX61" fmla="*/ 1108885 w 2781300"/>
                    <a:gd name="connsiteY61" fmla="*/ 33337 h 1855788"/>
                    <a:gd name="connsiteX62" fmla="*/ 1097623 w 2781300"/>
                    <a:gd name="connsiteY62" fmla="*/ 72518 h 1855788"/>
                    <a:gd name="connsiteX63" fmla="*/ 1136568 w 2781300"/>
                    <a:gd name="connsiteY63" fmla="*/ 66383 h 1855788"/>
                    <a:gd name="connsiteX64" fmla="*/ 1222348 w 2781300"/>
                    <a:gd name="connsiteY64" fmla="*/ 61912 h 1855788"/>
                    <a:gd name="connsiteX65" fmla="*/ 1206030 w 2781300"/>
                    <a:gd name="connsiteY65" fmla="*/ 116866 h 1855788"/>
                    <a:gd name="connsiteX66" fmla="*/ 1232453 w 2781300"/>
                    <a:gd name="connsiteY66" fmla="*/ 127349 h 1855788"/>
                    <a:gd name="connsiteX67" fmla="*/ 1260393 w 2781300"/>
                    <a:gd name="connsiteY67" fmla="*/ 123238 h 1855788"/>
                    <a:gd name="connsiteX68" fmla="*/ 1346173 w 2781300"/>
                    <a:gd name="connsiteY68" fmla="*/ 119062 h 1855788"/>
                    <a:gd name="connsiteX69" fmla="*/ 1332246 w 2781300"/>
                    <a:gd name="connsiteY69" fmla="*/ 162868 h 1855788"/>
                    <a:gd name="connsiteX70" fmla="*/ 1344564 w 2781300"/>
                    <a:gd name="connsiteY70" fmla="*/ 161141 h 1855788"/>
                    <a:gd name="connsiteX71" fmla="*/ 1430344 w 2781300"/>
                    <a:gd name="connsiteY71" fmla="*/ 157162 h 1855788"/>
                    <a:gd name="connsiteX72" fmla="*/ 1413731 w 2781300"/>
                    <a:gd name="connsiteY72" fmla="*/ 206956 h 1855788"/>
                    <a:gd name="connsiteX73" fmla="*/ 1421485 w 2781300"/>
                    <a:gd name="connsiteY73" fmla="*/ 210624 h 1855788"/>
                    <a:gd name="connsiteX74" fmla="*/ 1473151 w 2781300"/>
                    <a:gd name="connsiteY74" fmla="*/ 203783 h 1855788"/>
                    <a:gd name="connsiteX75" fmla="*/ 1558931 w 2781300"/>
                    <a:gd name="connsiteY75" fmla="*/ 200025 h 1855788"/>
                    <a:gd name="connsiteX76" fmla="*/ 1535305 w 2781300"/>
                    <a:gd name="connsiteY76" fmla="*/ 266902 h 1855788"/>
                    <a:gd name="connsiteX77" fmla="*/ 1540646 w 2781300"/>
                    <a:gd name="connsiteY77" fmla="*/ 269743 h 1855788"/>
                    <a:gd name="connsiteX78" fmla="*/ 1620474 w 2781300"/>
                    <a:gd name="connsiteY78" fmla="*/ 263128 h 1855788"/>
                    <a:gd name="connsiteX79" fmla="*/ 1605204 w 2781300"/>
                    <a:gd name="connsiteY79" fmla="*/ 304079 h 1855788"/>
                    <a:gd name="connsiteX80" fmla="*/ 1757367 w 2781300"/>
                    <a:gd name="connsiteY80" fmla="*/ 311945 h 1855788"/>
                    <a:gd name="connsiteX81" fmla="*/ 1735914 w 2781300"/>
                    <a:gd name="connsiteY81" fmla="*/ 364629 h 1855788"/>
                    <a:gd name="connsiteX82" fmla="*/ 1808129 w 2781300"/>
                    <a:gd name="connsiteY82" fmla="*/ 359574 h 1855788"/>
                    <a:gd name="connsiteX83" fmla="*/ 1792112 w 2781300"/>
                    <a:gd name="connsiteY83" fmla="*/ 395862 h 1855788"/>
                    <a:gd name="connsiteX84" fmla="*/ 1908140 w 2781300"/>
                    <a:gd name="connsiteY84" fmla="*/ 388149 h 1855788"/>
                    <a:gd name="connsiteX85" fmla="*/ 1877411 w 2781300"/>
                    <a:gd name="connsiteY85" fmla="*/ 454261 h 1855788"/>
                    <a:gd name="connsiteX86" fmla="*/ 1882194 w 2781300"/>
                    <a:gd name="connsiteY86" fmla="*/ 456941 h 1855788"/>
                    <a:gd name="connsiteX87" fmla="*/ 1972435 w 2781300"/>
                    <a:gd name="connsiteY87" fmla="*/ 451649 h 1855788"/>
                    <a:gd name="connsiteX88" fmla="*/ 1949751 w 2781300"/>
                    <a:gd name="connsiteY88" fmla="*/ 494699 h 1855788"/>
                    <a:gd name="connsiteX89" fmla="*/ 2100242 w 2781300"/>
                    <a:gd name="connsiteY89" fmla="*/ 524674 h 1855788"/>
                    <a:gd name="connsiteX90" fmla="*/ 2080914 w 2781300"/>
                    <a:gd name="connsiteY90" fmla="*/ 567549 h 1855788"/>
                    <a:gd name="connsiteX91" fmla="*/ 2203928 w 2781300"/>
                    <a:gd name="connsiteY91" fmla="*/ 576262 h 1855788"/>
                    <a:gd name="connsiteX92" fmla="*/ 2180042 w 2781300"/>
                    <a:gd name="connsiteY92" fmla="*/ 622605 h 1855788"/>
                    <a:gd name="connsiteX93" fmla="*/ 2346339 w 2781300"/>
                    <a:gd name="connsiteY93" fmla="*/ 631032 h 1855788"/>
                    <a:gd name="connsiteX94" fmla="*/ 2319231 w 2781300"/>
                    <a:gd name="connsiteY94" fmla="*/ 696341 h 1855788"/>
                    <a:gd name="connsiteX95" fmla="*/ 2438404 w 2781300"/>
                    <a:gd name="connsiteY95" fmla="*/ 707232 h 1855788"/>
                    <a:gd name="connsiteX96" fmla="*/ 2416227 w 2781300"/>
                    <a:gd name="connsiteY96" fmla="*/ 746374 h 1855788"/>
                    <a:gd name="connsiteX97" fmla="*/ 2548297 w 2781300"/>
                    <a:gd name="connsiteY97" fmla="*/ 747713 h 1855788"/>
                    <a:gd name="connsiteX98" fmla="*/ 2513846 w 2781300"/>
                    <a:gd name="connsiteY98" fmla="*/ 796728 h 1855788"/>
                    <a:gd name="connsiteX99" fmla="*/ 2660245 w 2781300"/>
                    <a:gd name="connsiteY99" fmla="*/ 795338 h 1855788"/>
                    <a:gd name="connsiteX100" fmla="*/ 2629833 w 2781300"/>
                    <a:gd name="connsiteY100" fmla="*/ 852351 h 1855788"/>
                    <a:gd name="connsiteX101" fmla="*/ 2710659 w 2781300"/>
                    <a:gd name="connsiteY101" fmla="*/ 852487 h 1855788"/>
                    <a:gd name="connsiteX102" fmla="*/ 2692412 w 2781300"/>
                    <a:gd name="connsiteY102" fmla="*/ 881266 h 1855788"/>
                    <a:gd name="connsiteX103" fmla="*/ 2781300 w 2781300"/>
                    <a:gd name="connsiteY10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73151 w 2781300"/>
                    <a:gd name="connsiteY30" fmla="*/ 1652005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66007 w 2781300"/>
                    <a:gd name="connsiteY30" fmla="*/ 1649624 h 1855788"/>
                    <a:gd name="connsiteX31" fmla="*/ 1434815 w 2781300"/>
                    <a:gd name="connsiteY31" fmla="*/ 1646929 h 1855788"/>
                    <a:gd name="connsiteX32" fmla="*/ 1416069 w 2781300"/>
                    <a:gd name="connsiteY32" fmla="*/ 1655838 h 1855788"/>
                    <a:gd name="connsiteX33" fmla="*/ 1430344 w 2781300"/>
                    <a:gd name="connsiteY33" fmla="*/ 1698626 h 1855788"/>
                    <a:gd name="connsiteX34" fmla="*/ 1344564 w 2781300"/>
                    <a:gd name="connsiteY34" fmla="*/ 1694647 h 1855788"/>
                    <a:gd name="connsiteX35" fmla="*/ 1336720 w 2781300"/>
                    <a:gd name="connsiteY35" fmla="*/ 1693547 h 1855788"/>
                    <a:gd name="connsiteX36" fmla="*/ 1333007 w 2781300"/>
                    <a:gd name="connsiteY36" fmla="*/ 1695312 h 1855788"/>
                    <a:gd name="connsiteX37" fmla="*/ 1346173 w 2781300"/>
                    <a:gd name="connsiteY37" fmla="*/ 1736726 h 1855788"/>
                    <a:gd name="connsiteX38" fmla="*/ 1260393 w 2781300"/>
                    <a:gd name="connsiteY38" fmla="*/ 1732550 h 1855788"/>
                    <a:gd name="connsiteX39" fmla="*/ 1252800 w 2781300"/>
                    <a:gd name="connsiteY39" fmla="*/ 1731433 h 1855788"/>
                    <a:gd name="connsiteX40" fmla="*/ 1209062 w 2781300"/>
                    <a:gd name="connsiteY40" fmla="*/ 1749131 h 1855788"/>
                    <a:gd name="connsiteX41" fmla="*/ 1222348 w 2781300"/>
                    <a:gd name="connsiteY41" fmla="*/ 1793876 h 1855788"/>
                    <a:gd name="connsiteX42" fmla="*/ 1136568 w 2781300"/>
                    <a:gd name="connsiteY42" fmla="*/ 1789405 h 1855788"/>
                    <a:gd name="connsiteX43" fmla="*/ 1107314 w 2781300"/>
                    <a:gd name="connsiteY43" fmla="*/ 1784797 h 1855788"/>
                    <a:gd name="connsiteX44" fmla="*/ 1098822 w 2781300"/>
                    <a:gd name="connsiteY44" fmla="*/ 1787442 h 1855788"/>
                    <a:gd name="connsiteX45" fmla="*/ 1108885 w 2781300"/>
                    <a:gd name="connsiteY45" fmla="*/ 1822451 h 1855788"/>
                    <a:gd name="connsiteX46" fmla="*/ 1023105 w 2781300"/>
                    <a:gd name="connsiteY46" fmla="*/ 1817833 h 1855788"/>
                    <a:gd name="connsiteX47" fmla="*/ 1003642 w 2781300"/>
                    <a:gd name="connsiteY47" fmla="*/ 1814666 h 1855788"/>
                    <a:gd name="connsiteX48" fmla="*/ 997790 w 2781300"/>
                    <a:gd name="connsiteY48" fmla="*/ 1815797 h 1855788"/>
                    <a:gd name="connsiteX49" fmla="*/ 1008873 w 2781300"/>
                    <a:gd name="connsiteY49" fmla="*/ 1855788 h 1855788"/>
                    <a:gd name="connsiteX50" fmla="*/ 839790 w 2781300"/>
                    <a:gd name="connsiteY50" fmla="*/ 1836937 h 1855788"/>
                    <a:gd name="connsiteX51" fmla="*/ 821133 w 2781300"/>
                    <a:gd name="connsiteY51" fmla="*/ 1831631 h 1855788"/>
                    <a:gd name="connsiteX52" fmla="*/ 775540 w 2781300"/>
                    <a:gd name="connsiteY52" fmla="*/ 1828957 h 1855788"/>
                    <a:gd name="connsiteX53" fmla="*/ 0 w 2781300"/>
                    <a:gd name="connsiteY53" fmla="*/ 941388 h 1855788"/>
                    <a:gd name="connsiteX54" fmla="*/ 626400 w 2781300"/>
                    <a:gd name="connsiteY54" fmla="*/ 93223 h 1855788"/>
                    <a:gd name="connsiteX55" fmla="*/ 667074 w 2781300"/>
                    <a:gd name="connsiteY55" fmla="*/ 81034 h 1855788"/>
                    <a:gd name="connsiteX56" fmla="*/ 682305 w 2781300"/>
                    <a:gd name="connsiteY56" fmla="*/ 72919 h 1855788"/>
                    <a:gd name="connsiteX57" fmla="*/ 1008873 w 2781300"/>
                    <a:gd name="connsiteY57" fmla="*/ 0 h 1855788"/>
                    <a:gd name="connsiteX58" fmla="*/ 997186 w 2781300"/>
                    <a:gd name="connsiteY58" fmla="*/ 42173 h 1855788"/>
                    <a:gd name="connsiteX59" fmla="*/ 1023105 w 2781300"/>
                    <a:gd name="connsiteY59" fmla="*/ 37956 h 1855788"/>
                    <a:gd name="connsiteX60" fmla="*/ 1108885 w 2781300"/>
                    <a:gd name="connsiteY60" fmla="*/ 33337 h 1855788"/>
                    <a:gd name="connsiteX61" fmla="*/ 1097623 w 2781300"/>
                    <a:gd name="connsiteY61" fmla="*/ 72518 h 1855788"/>
                    <a:gd name="connsiteX62" fmla="*/ 1136568 w 2781300"/>
                    <a:gd name="connsiteY62" fmla="*/ 66383 h 1855788"/>
                    <a:gd name="connsiteX63" fmla="*/ 1222348 w 2781300"/>
                    <a:gd name="connsiteY63" fmla="*/ 61912 h 1855788"/>
                    <a:gd name="connsiteX64" fmla="*/ 1206030 w 2781300"/>
                    <a:gd name="connsiteY64" fmla="*/ 116866 h 1855788"/>
                    <a:gd name="connsiteX65" fmla="*/ 1232453 w 2781300"/>
                    <a:gd name="connsiteY65" fmla="*/ 127349 h 1855788"/>
                    <a:gd name="connsiteX66" fmla="*/ 1260393 w 2781300"/>
                    <a:gd name="connsiteY66" fmla="*/ 123238 h 1855788"/>
                    <a:gd name="connsiteX67" fmla="*/ 1346173 w 2781300"/>
                    <a:gd name="connsiteY67" fmla="*/ 119062 h 1855788"/>
                    <a:gd name="connsiteX68" fmla="*/ 1332246 w 2781300"/>
                    <a:gd name="connsiteY68" fmla="*/ 162868 h 1855788"/>
                    <a:gd name="connsiteX69" fmla="*/ 1344564 w 2781300"/>
                    <a:gd name="connsiteY69" fmla="*/ 161141 h 1855788"/>
                    <a:gd name="connsiteX70" fmla="*/ 1430344 w 2781300"/>
                    <a:gd name="connsiteY70" fmla="*/ 157162 h 1855788"/>
                    <a:gd name="connsiteX71" fmla="*/ 1413731 w 2781300"/>
                    <a:gd name="connsiteY71" fmla="*/ 206956 h 1855788"/>
                    <a:gd name="connsiteX72" fmla="*/ 1421485 w 2781300"/>
                    <a:gd name="connsiteY72" fmla="*/ 210624 h 1855788"/>
                    <a:gd name="connsiteX73" fmla="*/ 1473151 w 2781300"/>
                    <a:gd name="connsiteY73" fmla="*/ 203783 h 1855788"/>
                    <a:gd name="connsiteX74" fmla="*/ 1558931 w 2781300"/>
                    <a:gd name="connsiteY74" fmla="*/ 200025 h 1855788"/>
                    <a:gd name="connsiteX75" fmla="*/ 1535305 w 2781300"/>
                    <a:gd name="connsiteY75" fmla="*/ 266902 h 1855788"/>
                    <a:gd name="connsiteX76" fmla="*/ 1540646 w 2781300"/>
                    <a:gd name="connsiteY76" fmla="*/ 269743 h 1855788"/>
                    <a:gd name="connsiteX77" fmla="*/ 1620474 w 2781300"/>
                    <a:gd name="connsiteY77" fmla="*/ 263128 h 1855788"/>
                    <a:gd name="connsiteX78" fmla="*/ 1605204 w 2781300"/>
                    <a:gd name="connsiteY78" fmla="*/ 304079 h 1855788"/>
                    <a:gd name="connsiteX79" fmla="*/ 1757367 w 2781300"/>
                    <a:gd name="connsiteY79" fmla="*/ 311945 h 1855788"/>
                    <a:gd name="connsiteX80" fmla="*/ 1735914 w 2781300"/>
                    <a:gd name="connsiteY80" fmla="*/ 364629 h 1855788"/>
                    <a:gd name="connsiteX81" fmla="*/ 1808129 w 2781300"/>
                    <a:gd name="connsiteY81" fmla="*/ 359574 h 1855788"/>
                    <a:gd name="connsiteX82" fmla="*/ 1792112 w 2781300"/>
                    <a:gd name="connsiteY82" fmla="*/ 395862 h 1855788"/>
                    <a:gd name="connsiteX83" fmla="*/ 1908140 w 2781300"/>
                    <a:gd name="connsiteY83" fmla="*/ 388149 h 1855788"/>
                    <a:gd name="connsiteX84" fmla="*/ 1877411 w 2781300"/>
                    <a:gd name="connsiteY84" fmla="*/ 454261 h 1855788"/>
                    <a:gd name="connsiteX85" fmla="*/ 1882194 w 2781300"/>
                    <a:gd name="connsiteY85" fmla="*/ 456941 h 1855788"/>
                    <a:gd name="connsiteX86" fmla="*/ 1972435 w 2781300"/>
                    <a:gd name="connsiteY86" fmla="*/ 451649 h 1855788"/>
                    <a:gd name="connsiteX87" fmla="*/ 1949751 w 2781300"/>
                    <a:gd name="connsiteY87" fmla="*/ 494699 h 1855788"/>
                    <a:gd name="connsiteX88" fmla="*/ 2100242 w 2781300"/>
                    <a:gd name="connsiteY88" fmla="*/ 524674 h 1855788"/>
                    <a:gd name="connsiteX89" fmla="*/ 2080914 w 2781300"/>
                    <a:gd name="connsiteY89" fmla="*/ 567549 h 1855788"/>
                    <a:gd name="connsiteX90" fmla="*/ 2203928 w 2781300"/>
                    <a:gd name="connsiteY90" fmla="*/ 576262 h 1855788"/>
                    <a:gd name="connsiteX91" fmla="*/ 2180042 w 2781300"/>
                    <a:gd name="connsiteY91" fmla="*/ 622605 h 1855788"/>
                    <a:gd name="connsiteX92" fmla="*/ 2346339 w 2781300"/>
                    <a:gd name="connsiteY92" fmla="*/ 631032 h 1855788"/>
                    <a:gd name="connsiteX93" fmla="*/ 2319231 w 2781300"/>
                    <a:gd name="connsiteY93" fmla="*/ 696341 h 1855788"/>
                    <a:gd name="connsiteX94" fmla="*/ 2438404 w 2781300"/>
                    <a:gd name="connsiteY94" fmla="*/ 707232 h 1855788"/>
                    <a:gd name="connsiteX95" fmla="*/ 2416227 w 2781300"/>
                    <a:gd name="connsiteY95" fmla="*/ 746374 h 1855788"/>
                    <a:gd name="connsiteX96" fmla="*/ 2548297 w 2781300"/>
                    <a:gd name="connsiteY96" fmla="*/ 747713 h 1855788"/>
                    <a:gd name="connsiteX97" fmla="*/ 2513846 w 2781300"/>
                    <a:gd name="connsiteY97" fmla="*/ 796728 h 1855788"/>
                    <a:gd name="connsiteX98" fmla="*/ 2660245 w 2781300"/>
                    <a:gd name="connsiteY98" fmla="*/ 795338 h 1855788"/>
                    <a:gd name="connsiteX99" fmla="*/ 2629833 w 2781300"/>
                    <a:gd name="connsiteY99" fmla="*/ 852351 h 1855788"/>
                    <a:gd name="connsiteX100" fmla="*/ 2710659 w 2781300"/>
                    <a:gd name="connsiteY100" fmla="*/ 852487 h 1855788"/>
                    <a:gd name="connsiteX101" fmla="*/ 2692412 w 2781300"/>
                    <a:gd name="connsiteY101" fmla="*/ 881266 h 1855788"/>
                    <a:gd name="connsiteX102" fmla="*/ 2781300 w 2781300"/>
                    <a:gd name="connsiteY10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34815 w 2781300"/>
                    <a:gd name="connsiteY30" fmla="*/ 1646929 h 1855788"/>
                    <a:gd name="connsiteX31" fmla="*/ 1416069 w 2781300"/>
                    <a:gd name="connsiteY31" fmla="*/ 1655838 h 1855788"/>
                    <a:gd name="connsiteX32" fmla="*/ 1430344 w 2781300"/>
                    <a:gd name="connsiteY32" fmla="*/ 1698626 h 1855788"/>
                    <a:gd name="connsiteX33" fmla="*/ 1344564 w 2781300"/>
                    <a:gd name="connsiteY33" fmla="*/ 1694647 h 1855788"/>
                    <a:gd name="connsiteX34" fmla="*/ 1336720 w 2781300"/>
                    <a:gd name="connsiteY34" fmla="*/ 1693547 h 1855788"/>
                    <a:gd name="connsiteX35" fmla="*/ 1333007 w 2781300"/>
                    <a:gd name="connsiteY35" fmla="*/ 1695312 h 1855788"/>
                    <a:gd name="connsiteX36" fmla="*/ 1346173 w 2781300"/>
                    <a:gd name="connsiteY36" fmla="*/ 1736726 h 1855788"/>
                    <a:gd name="connsiteX37" fmla="*/ 1260393 w 2781300"/>
                    <a:gd name="connsiteY37" fmla="*/ 1732550 h 1855788"/>
                    <a:gd name="connsiteX38" fmla="*/ 1252800 w 2781300"/>
                    <a:gd name="connsiteY38" fmla="*/ 1731433 h 1855788"/>
                    <a:gd name="connsiteX39" fmla="*/ 1209062 w 2781300"/>
                    <a:gd name="connsiteY39" fmla="*/ 1749131 h 1855788"/>
                    <a:gd name="connsiteX40" fmla="*/ 1222348 w 2781300"/>
                    <a:gd name="connsiteY40" fmla="*/ 1793876 h 1855788"/>
                    <a:gd name="connsiteX41" fmla="*/ 1136568 w 2781300"/>
                    <a:gd name="connsiteY41" fmla="*/ 1789405 h 1855788"/>
                    <a:gd name="connsiteX42" fmla="*/ 1107314 w 2781300"/>
                    <a:gd name="connsiteY42" fmla="*/ 1784797 h 1855788"/>
                    <a:gd name="connsiteX43" fmla="*/ 1098822 w 2781300"/>
                    <a:gd name="connsiteY43" fmla="*/ 1787442 h 1855788"/>
                    <a:gd name="connsiteX44" fmla="*/ 1108885 w 2781300"/>
                    <a:gd name="connsiteY44" fmla="*/ 1822451 h 1855788"/>
                    <a:gd name="connsiteX45" fmla="*/ 1023105 w 2781300"/>
                    <a:gd name="connsiteY45" fmla="*/ 1817833 h 1855788"/>
                    <a:gd name="connsiteX46" fmla="*/ 1003642 w 2781300"/>
                    <a:gd name="connsiteY46" fmla="*/ 1814666 h 1855788"/>
                    <a:gd name="connsiteX47" fmla="*/ 997790 w 2781300"/>
                    <a:gd name="connsiteY47" fmla="*/ 1815797 h 1855788"/>
                    <a:gd name="connsiteX48" fmla="*/ 1008873 w 2781300"/>
                    <a:gd name="connsiteY48" fmla="*/ 1855788 h 1855788"/>
                    <a:gd name="connsiteX49" fmla="*/ 839790 w 2781300"/>
                    <a:gd name="connsiteY49" fmla="*/ 1836937 h 1855788"/>
                    <a:gd name="connsiteX50" fmla="*/ 821133 w 2781300"/>
                    <a:gd name="connsiteY50" fmla="*/ 1831631 h 1855788"/>
                    <a:gd name="connsiteX51" fmla="*/ 775540 w 2781300"/>
                    <a:gd name="connsiteY51" fmla="*/ 1828957 h 1855788"/>
                    <a:gd name="connsiteX52" fmla="*/ 0 w 2781300"/>
                    <a:gd name="connsiteY52" fmla="*/ 941388 h 1855788"/>
                    <a:gd name="connsiteX53" fmla="*/ 626400 w 2781300"/>
                    <a:gd name="connsiteY53" fmla="*/ 93223 h 1855788"/>
                    <a:gd name="connsiteX54" fmla="*/ 667074 w 2781300"/>
                    <a:gd name="connsiteY54" fmla="*/ 81034 h 1855788"/>
                    <a:gd name="connsiteX55" fmla="*/ 682305 w 2781300"/>
                    <a:gd name="connsiteY55" fmla="*/ 72919 h 1855788"/>
                    <a:gd name="connsiteX56" fmla="*/ 1008873 w 2781300"/>
                    <a:gd name="connsiteY56" fmla="*/ 0 h 1855788"/>
                    <a:gd name="connsiteX57" fmla="*/ 997186 w 2781300"/>
                    <a:gd name="connsiteY57" fmla="*/ 42173 h 1855788"/>
                    <a:gd name="connsiteX58" fmla="*/ 1023105 w 2781300"/>
                    <a:gd name="connsiteY58" fmla="*/ 37956 h 1855788"/>
                    <a:gd name="connsiteX59" fmla="*/ 1108885 w 2781300"/>
                    <a:gd name="connsiteY59" fmla="*/ 33337 h 1855788"/>
                    <a:gd name="connsiteX60" fmla="*/ 1097623 w 2781300"/>
                    <a:gd name="connsiteY60" fmla="*/ 72518 h 1855788"/>
                    <a:gd name="connsiteX61" fmla="*/ 1136568 w 2781300"/>
                    <a:gd name="connsiteY61" fmla="*/ 66383 h 1855788"/>
                    <a:gd name="connsiteX62" fmla="*/ 1222348 w 2781300"/>
                    <a:gd name="connsiteY62" fmla="*/ 61912 h 1855788"/>
                    <a:gd name="connsiteX63" fmla="*/ 1206030 w 2781300"/>
                    <a:gd name="connsiteY63" fmla="*/ 116866 h 1855788"/>
                    <a:gd name="connsiteX64" fmla="*/ 1232453 w 2781300"/>
                    <a:gd name="connsiteY64" fmla="*/ 127349 h 1855788"/>
                    <a:gd name="connsiteX65" fmla="*/ 1260393 w 2781300"/>
                    <a:gd name="connsiteY65" fmla="*/ 123238 h 1855788"/>
                    <a:gd name="connsiteX66" fmla="*/ 1346173 w 2781300"/>
                    <a:gd name="connsiteY66" fmla="*/ 119062 h 1855788"/>
                    <a:gd name="connsiteX67" fmla="*/ 1332246 w 2781300"/>
                    <a:gd name="connsiteY67" fmla="*/ 162868 h 1855788"/>
                    <a:gd name="connsiteX68" fmla="*/ 1344564 w 2781300"/>
                    <a:gd name="connsiteY68" fmla="*/ 161141 h 1855788"/>
                    <a:gd name="connsiteX69" fmla="*/ 1430344 w 2781300"/>
                    <a:gd name="connsiteY69" fmla="*/ 157162 h 1855788"/>
                    <a:gd name="connsiteX70" fmla="*/ 1413731 w 2781300"/>
                    <a:gd name="connsiteY70" fmla="*/ 206956 h 1855788"/>
                    <a:gd name="connsiteX71" fmla="*/ 1421485 w 2781300"/>
                    <a:gd name="connsiteY71" fmla="*/ 210624 h 1855788"/>
                    <a:gd name="connsiteX72" fmla="*/ 1473151 w 2781300"/>
                    <a:gd name="connsiteY72" fmla="*/ 203783 h 1855788"/>
                    <a:gd name="connsiteX73" fmla="*/ 1558931 w 2781300"/>
                    <a:gd name="connsiteY73" fmla="*/ 200025 h 1855788"/>
                    <a:gd name="connsiteX74" fmla="*/ 1535305 w 2781300"/>
                    <a:gd name="connsiteY74" fmla="*/ 266902 h 1855788"/>
                    <a:gd name="connsiteX75" fmla="*/ 1540646 w 2781300"/>
                    <a:gd name="connsiteY75" fmla="*/ 269743 h 1855788"/>
                    <a:gd name="connsiteX76" fmla="*/ 1620474 w 2781300"/>
                    <a:gd name="connsiteY76" fmla="*/ 263128 h 1855788"/>
                    <a:gd name="connsiteX77" fmla="*/ 1605204 w 2781300"/>
                    <a:gd name="connsiteY77" fmla="*/ 304079 h 1855788"/>
                    <a:gd name="connsiteX78" fmla="*/ 1757367 w 2781300"/>
                    <a:gd name="connsiteY78" fmla="*/ 311945 h 1855788"/>
                    <a:gd name="connsiteX79" fmla="*/ 1735914 w 2781300"/>
                    <a:gd name="connsiteY79" fmla="*/ 364629 h 1855788"/>
                    <a:gd name="connsiteX80" fmla="*/ 1808129 w 2781300"/>
                    <a:gd name="connsiteY80" fmla="*/ 359574 h 1855788"/>
                    <a:gd name="connsiteX81" fmla="*/ 1792112 w 2781300"/>
                    <a:gd name="connsiteY81" fmla="*/ 395862 h 1855788"/>
                    <a:gd name="connsiteX82" fmla="*/ 1908140 w 2781300"/>
                    <a:gd name="connsiteY82" fmla="*/ 388149 h 1855788"/>
                    <a:gd name="connsiteX83" fmla="*/ 1877411 w 2781300"/>
                    <a:gd name="connsiteY83" fmla="*/ 454261 h 1855788"/>
                    <a:gd name="connsiteX84" fmla="*/ 1882194 w 2781300"/>
                    <a:gd name="connsiteY84" fmla="*/ 456941 h 1855788"/>
                    <a:gd name="connsiteX85" fmla="*/ 1972435 w 2781300"/>
                    <a:gd name="connsiteY85" fmla="*/ 451649 h 1855788"/>
                    <a:gd name="connsiteX86" fmla="*/ 1949751 w 2781300"/>
                    <a:gd name="connsiteY86" fmla="*/ 494699 h 1855788"/>
                    <a:gd name="connsiteX87" fmla="*/ 2100242 w 2781300"/>
                    <a:gd name="connsiteY87" fmla="*/ 524674 h 1855788"/>
                    <a:gd name="connsiteX88" fmla="*/ 2080914 w 2781300"/>
                    <a:gd name="connsiteY88" fmla="*/ 567549 h 1855788"/>
                    <a:gd name="connsiteX89" fmla="*/ 2203928 w 2781300"/>
                    <a:gd name="connsiteY89" fmla="*/ 576262 h 1855788"/>
                    <a:gd name="connsiteX90" fmla="*/ 2180042 w 2781300"/>
                    <a:gd name="connsiteY90" fmla="*/ 622605 h 1855788"/>
                    <a:gd name="connsiteX91" fmla="*/ 2346339 w 2781300"/>
                    <a:gd name="connsiteY91" fmla="*/ 631032 h 1855788"/>
                    <a:gd name="connsiteX92" fmla="*/ 2319231 w 2781300"/>
                    <a:gd name="connsiteY92" fmla="*/ 696341 h 1855788"/>
                    <a:gd name="connsiteX93" fmla="*/ 2438404 w 2781300"/>
                    <a:gd name="connsiteY93" fmla="*/ 707232 h 1855788"/>
                    <a:gd name="connsiteX94" fmla="*/ 2416227 w 2781300"/>
                    <a:gd name="connsiteY94" fmla="*/ 746374 h 1855788"/>
                    <a:gd name="connsiteX95" fmla="*/ 2548297 w 2781300"/>
                    <a:gd name="connsiteY95" fmla="*/ 747713 h 1855788"/>
                    <a:gd name="connsiteX96" fmla="*/ 2513846 w 2781300"/>
                    <a:gd name="connsiteY96" fmla="*/ 796728 h 1855788"/>
                    <a:gd name="connsiteX97" fmla="*/ 2660245 w 2781300"/>
                    <a:gd name="connsiteY97" fmla="*/ 795338 h 1855788"/>
                    <a:gd name="connsiteX98" fmla="*/ 2629833 w 2781300"/>
                    <a:gd name="connsiteY98" fmla="*/ 852351 h 1855788"/>
                    <a:gd name="connsiteX99" fmla="*/ 2710659 w 2781300"/>
                    <a:gd name="connsiteY99" fmla="*/ 852487 h 1855788"/>
                    <a:gd name="connsiteX100" fmla="*/ 2692412 w 2781300"/>
                    <a:gd name="connsiteY100" fmla="*/ 881266 h 1855788"/>
                    <a:gd name="connsiteX101" fmla="*/ 2781300 w 2781300"/>
                    <a:gd name="connsiteY10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33007 w 2781300"/>
                    <a:gd name="connsiteY34" fmla="*/ 1695312 h 1855788"/>
                    <a:gd name="connsiteX35" fmla="*/ 1346173 w 2781300"/>
                    <a:gd name="connsiteY35" fmla="*/ 1736726 h 1855788"/>
                    <a:gd name="connsiteX36" fmla="*/ 1260393 w 2781300"/>
                    <a:gd name="connsiteY36" fmla="*/ 1732550 h 1855788"/>
                    <a:gd name="connsiteX37" fmla="*/ 1252800 w 2781300"/>
                    <a:gd name="connsiteY37" fmla="*/ 1731433 h 1855788"/>
                    <a:gd name="connsiteX38" fmla="*/ 1209062 w 2781300"/>
                    <a:gd name="connsiteY38" fmla="*/ 1749131 h 1855788"/>
                    <a:gd name="connsiteX39" fmla="*/ 1222348 w 2781300"/>
                    <a:gd name="connsiteY39" fmla="*/ 1793876 h 1855788"/>
                    <a:gd name="connsiteX40" fmla="*/ 1136568 w 2781300"/>
                    <a:gd name="connsiteY40" fmla="*/ 1789405 h 1855788"/>
                    <a:gd name="connsiteX41" fmla="*/ 1107314 w 2781300"/>
                    <a:gd name="connsiteY41" fmla="*/ 1784797 h 1855788"/>
                    <a:gd name="connsiteX42" fmla="*/ 1098822 w 2781300"/>
                    <a:gd name="connsiteY42" fmla="*/ 1787442 h 1855788"/>
                    <a:gd name="connsiteX43" fmla="*/ 1108885 w 2781300"/>
                    <a:gd name="connsiteY43" fmla="*/ 1822451 h 1855788"/>
                    <a:gd name="connsiteX44" fmla="*/ 1023105 w 2781300"/>
                    <a:gd name="connsiteY44" fmla="*/ 1817833 h 1855788"/>
                    <a:gd name="connsiteX45" fmla="*/ 1003642 w 2781300"/>
                    <a:gd name="connsiteY45" fmla="*/ 1814666 h 1855788"/>
                    <a:gd name="connsiteX46" fmla="*/ 997790 w 2781300"/>
                    <a:gd name="connsiteY46" fmla="*/ 1815797 h 1855788"/>
                    <a:gd name="connsiteX47" fmla="*/ 1008873 w 2781300"/>
                    <a:gd name="connsiteY47" fmla="*/ 1855788 h 1855788"/>
                    <a:gd name="connsiteX48" fmla="*/ 839790 w 2781300"/>
                    <a:gd name="connsiteY48" fmla="*/ 1836937 h 1855788"/>
                    <a:gd name="connsiteX49" fmla="*/ 821133 w 2781300"/>
                    <a:gd name="connsiteY49" fmla="*/ 1831631 h 1855788"/>
                    <a:gd name="connsiteX50" fmla="*/ 775540 w 2781300"/>
                    <a:gd name="connsiteY50" fmla="*/ 1828957 h 1855788"/>
                    <a:gd name="connsiteX51" fmla="*/ 0 w 2781300"/>
                    <a:gd name="connsiteY51" fmla="*/ 941388 h 1855788"/>
                    <a:gd name="connsiteX52" fmla="*/ 626400 w 2781300"/>
                    <a:gd name="connsiteY52" fmla="*/ 93223 h 1855788"/>
                    <a:gd name="connsiteX53" fmla="*/ 667074 w 2781300"/>
                    <a:gd name="connsiteY53" fmla="*/ 81034 h 1855788"/>
                    <a:gd name="connsiteX54" fmla="*/ 682305 w 2781300"/>
                    <a:gd name="connsiteY54" fmla="*/ 72919 h 1855788"/>
                    <a:gd name="connsiteX55" fmla="*/ 1008873 w 2781300"/>
                    <a:gd name="connsiteY55" fmla="*/ 0 h 1855788"/>
                    <a:gd name="connsiteX56" fmla="*/ 997186 w 2781300"/>
                    <a:gd name="connsiteY56" fmla="*/ 42173 h 1855788"/>
                    <a:gd name="connsiteX57" fmla="*/ 1023105 w 2781300"/>
                    <a:gd name="connsiteY57" fmla="*/ 37956 h 1855788"/>
                    <a:gd name="connsiteX58" fmla="*/ 1108885 w 2781300"/>
                    <a:gd name="connsiteY58" fmla="*/ 33337 h 1855788"/>
                    <a:gd name="connsiteX59" fmla="*/ 1097623 w 2781300"/>
                    <a:gd name="connsiteY59" fmla="*/ 72518 h 1855788"/>
                    <a:gd name="connsiteX60" fmla="*/ 1136568 w 2781300"/>
                    <a:gd name="connsiteY60" fmla="*/ 66383 h 1855788"/>
                    <a:gd name="connsiteX61" fmla="*/ 1222348 w 2781300"/>
                    <a:gd name="connsiteY61" fmla="*/ 61912 h 1855788"/>
                    <a:gd name="connsiteX62" fmla="*/ 1206030 w 2781300"/>
                    <a:gd name="connsiteY62" fmla="*/ 116866 h 1855788"/>
                    <a:gd name="connsiteX63" fmla="*/ 1232453 w 2781300"/>
                    <a:gd name="connsiteY63" fmla="*/ 127349 h 1855788"/>
                    <a:gd name="connsiteX64" fmla="*/ 1260393 w 2781300"/>
                    <a:gd name="connsiteY64" fmla="*/ 123238 h 1855788"/>
                    <a:gd name="connsiteX65" fmla="*/ 1346173 w 2781300"/>
                    <a:gd name="connsiteY65" fmla="*/ 119062 h 1855788"/>
                    <a:gd name="connsiteX66" fmla="*/ 1332246 w 2781300"/>
                    <a:gd name="connsiteY66" fmla="*/ 162868 h 1855788"/>
                    <a:gd name="connsiteX67" fmla="*/ 1344564 w 2781300"/>
                    <a:gd name="connsiteY67" fmla="*/ 161141 h 1855788"/>
                    <a:gd name="connsiteX68" fmla="*/ 1430344 w 2781300"/>
                    <a:gd name="connsiteY68" fmla="*/ 157162 h 1855788"/>
                    <a:gd name="connsiteX69" fmla="*/ 1413731 w 2781300"/>
                    <a:gd name="connsiteY69" fmla="*/ 206956 h 1855788"/>
                    <a:gd name="connsiteX70" fmla="*/ 1421485 w 2781300"/>
                    <a:gd name="connsiteY70" fmla="*/ 210624 h 1855788"/>
                    <a:gd name="connsiteX71" fmla="*/ 1473151 w 2781300"/>
                    <a:gd name="connsiteY71" fmla="*/ 203783 h 1855788"/>
                    <a:gd name="connsiteX72" fmla="*/ 1558931 w 2781300"/>
                    <a:gd name="connsiteY72" fmla="*/ 200025 h 1855788"/>
                    <a:gd name="connsiteX73" fmla="*/ 1535305 w 2781300"/>
                    <a:gd name="connsiteY73" fmla="*/ 266902 h 1855788"/>
                    <a:gd name="connsiteX74" fmla="*/ 1540646 w 2781300"/>
                    <a:gd name="connsiteY74" fmla="*/ 269743 h 1855788"/>
                    <a:gd name="connsiteX75" fmla="*/ 1620474 w 2781300"/>
                    <a:gd name="connsiteY75" fmla="*/ 263128 h 1855788"/>
                    <a:gd name="connsiteX76" fmla="*/ 1605204 w 2781300"/>
                    <a:gd name="connsiteY76" fmla="*/ 304079 h 1855788"/>
                    <a:gd name="connsiteX77" fmla="*/ 1757367 w 2781300"/>
                    <a:gd name="connsiteY77" fmla="*/ 311945 h 1855788"/>
                    <a:gd name="connsiteX78" fmla="*/ 1735914 w 2781300"/>
                    <a:gd name="connsiteY78" fmla="*/ 364629 h 1855788"/>
                    <a:gd name="connsiteX79" fmla="*/ 1808129 w 2781300"/>
                    <a:gd name="connsiteY79" fmla="*/ 359574 h 1855788"/>
                    <a:gd name="connsiteX80" fmla="*/ 1792112 w 2781300"/>
                    <a:gd name="connsiteY80" fmla="*/ 395862 h 1855788"/>
                    <a:gd name="connsiteX81" fmla="*/ 1908140 w 2781300"/>
                    <a:gd name="connsiteY81" fmla="*/ 388149 h 1855788"/>
                    <a:gd name="connsiteX82" fmla="*/ 1877411 w 2781300"/>
                    <a:gd name="connsiteY82" fmla="*/ 454261 h 1855788"/>
                    <a:gd name="connsiteX83" fmla="*/ 1882194 w 2781300"/>
                    <a:gd name="connsiteY83" fmla="*/ 456941 h 1855788"/>
                    <a:gd name="connsiteX84" fmla="*/ 1972435 w 2781300"/>
                    <a:gd name="connsiteY84" fmla="*/ 451649 h 1855788"/>
                    <a:gd name="connsiteX85" fmla="*/ 1949751 w 2781300"/>
                    <a:gd name="connsiteY85" fmla="*/ 494699 h 1855788"/>
                    <a:gd name="connsiteX86" fmla="*/ 2100242 w 2781300"/>
                    <a:gd name="connsiteY86" fmla="*/ 524674 h 1855788"/>
                    <a:gd name="connsiteX87" fmla="*/ 2080914 w 2781300"/>
                    <a:gd name="connsiteY87" fmla="*/ 567549 h 1855788"/>
                    <a:gd name="connsiteX88" fmla="*/ 2203928 w 2781300"/>
                    <a:gd name="connsiteY88" fmla="*/ 576262 h 1855788"/>
                    <a:gd name="connsiteX89" fmla="*/ 2180042 w 2781300"/>
                    <a:gd name="connsiteY89" fmla="*/ 622605 h 1855788"/>
                    <a:gd name="connsiteX90" fmla="*/ 2346339 w 2781300"/>
                    <a:gd name="connsiteY90" fmla="*/ 631032 h 1855788"/>
                    <a:gd name="connsiteX91" fmla="*/ 2319231 w 2781300"/>
                    <a:gd name="connsiteY91" fmla="*/ 696341 h 1855788"/>
                    <a:gd name="connsiteX92" fmla="*/ 2438404 w 2781300"/>
                    <a:gd name="connsiteY92" fmla="*/ 707232 h 1855788"/>
                    <a:gd name="connsiteX93" fmla="*/ 2416227 w 2781300"/>
                    <a:gd name="connsiteY93" fmla="*/ 746374 h 1855788"/>
                    <a:gd name="connsiteX94" fmla="*/ 2548297 w 2781300"/>
                    <a:gd name="connsiteY94" fmla="*/ 747713 h 1855788"/>
                    <a:gd name="connsiteX95" fmla="*/ 2513846 w 2781300"/>
                    <a:gd name="connsiteY95" fmla="*/ 796728 h 1855788"/>
                    <a:gd name="connsiteX96" fmla="*/ 2660245 w 2781300"/>
                    <a:gd name="connsiteY96" fmla="*/ 795338 h 1855788"/>
                    <a:gd name="connsiteX97" fmla="*/ 2629833 w 2781300"/>
                    <a:gd name="connsiteY97" fmla="*/ 852351 h 1855788"/>
                    <a:gd name="connsiteX98" fmla="*/ 2710659 w 2781300"/>
                    <a:gd name="connsiteY98" fmla="*/ 852487 h 1855788"/>
                    <a:gd name="connsiteX99" fmla="*/ 2692412 w 2781300"/>
                    <a:gd name="connsiteY99" fmla="*/ 881266 h 1855788"/>
                    <a:gd name="connsiteX100" fmla="*/ 2781300 w 2781300"/>
                    <a:gd name="connsiteY10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52800 w 2781300"/>
                    <a:gd name="connsiteY36" fmla="*/ 1731433 h 1855788"/>
                    <a:gd name="connsiteX37" fmla="*/ 1209062 w 2781300"/>
                    <a:gd name="connsiteY37" fmla="*/ 1749131 h 1855788"/>
                    <a:gd name="connsiteX38" fmla="*/ 1222348 w 2781300"/>
                    <a:gd name="connsiteY38" fmla="*/ 1793876 h 1855788"/>
                    <a:gd name="connsiteX39" fmla="*/ 1136568 w 2781300"/>
                    <a:gd name="connsiteY39" fmla="*/ 1789405 h 1855788"/>
                    <a:gd name="connsiteX40" fmla="*/ 1107314 w 2781300"/>
                    <a:gd name="connsiteY40" fmla="*/ 1784797 h 1855788"/>
                    <a:gd name="connsiteX41" fmla="*/ 1098822 w 2781300"/>
                    <a:gd name="connsiteY41" fmla="*/ 1787442 h 1855788"/>
                    <a:gd name="connsiteX42" fmla="*/ 1108885 w 2781300"/>
                    <a:gd name="connsiteY42" fmla="*/ 1822451 h 1855788"/>
                    <a:gd name="connsiteX43" fmla="*/ 1023105 w 2781300"/>
                    <a:gd name="connsiteY43" fmla="*/ 1817833 h 1855788"/>
                    <a:gd name="connsiteX44" fmla="*/ 1003642 w 2781300"/>
                    <a:gd name="connsiteY44" fmla="*/ 1814666 h 1855788"/>
                    <a:gd name="connsiteX45" fmla="*/ 997790 w 2781300"/>
                    <a:gd name="connsiteY45" fmla="*/ 1815797 h 1855788"/>
                    <a:gd name="connsiteX46" fmla="*/ 1008873 w 2781300"/>
                    <a:gd name="connsiteY46" fmla="*/ 1855788 h 1855788"/>
                    <a:gd name="connsiteX47" fmla="*/ 839790 w 2781300"/>
                    <a:gd name="connsiteY47" fmla="*/ 1836937 h 1855788"/>
                    <a:gd name="connsiteX48" fmla="*/ 821133 w 2781300"/>
                    <a:gd name="connsiteY48" fmla="*/ 1831631 h 1855788"/>
                    <a:gd name="connsiteX49" fmla="*/ 775540 w 2781300"/>
                    <a:gd name="connsiteY49" fmla="*/ 1828957 h 1855788"/>
                    <a:gd name="connsiteX50" fmla="*/ 0 w 2781300"/>
                    <a:gd name="connsiteY50" fmla="*/ 941388 h 1855788"/>
                    <a:gd name="connsiteX51" fmla="*/ 626400 w 2781300"/>
                    <a:gd name="connsiteY51" fmla="*/ 93223 h 1855788"/>
                    <a:gd name="connsiteX52" fmla="*/ 667074 w 2781300"/>
                    <a:gd name="connsiteY52" fmla="*/ 81034 h 1855788"/>
                    <a:gd name="connsiteX53" fmla="*/ 682305 w 2781300"/>
                    <a:gd name="connsiteY53" fmla="*/ 72919 h 1855788"/>
                    <a:gd name="connsiteX54" fmla="*/ 1008873 w 2781300"/>
                    <a:gd name="connsiteY54" fmla="*/ 0 h 1855788"/>
                    <a:gd name="connsiteX55" fmla="*/ 997186 w 2781300"/>
                    <a:gd name="connsiteY55" fmla="*/ 42173 h 1855788"/>
                    <a:gd name="connsiteX56" fmla="*/ 1023105 w 2781300"/>
                    <a:gd name="connsiteY56" fmla="*/ 37956 h 1855788"/>
                    <a:gd name="connsiteX57" fmla="*/ 1108885 w 2781300"/>
                    <a:gd name="connsiteY57" fmla="*/ 33337 h 1855788"/>
                    <a:gd name="connsiteX58" fmla="*/ 1097623 w 2781300"/>
                    <a:gd name="connsiteY58" fmla="*/ 72518 h 1855788"/>
                    <a:gd name="connsiteX59" fmla="*/ 1136568 w 2781300"/>
                    <a:gd name="connsiteY59" fmla="*/ 66383 h 1855788"/>
                    <a:gd name="connsiteX60" fmla="*/ 1222348 w 2781300"/>
                    <a:gd name="connsiteY60" fmla="*/ 61912 h 1855788"/>
                    <a:gd name="connsiteX61" fmla="*/ 1206030 w 2781300"/>
                    <a:gd name="connsiteY61" fmla="*/ 116866 h 1855788"/>
                    <a:gd name="connsiteX62" fmla="*/ 1232453 w 2781300"/>
                    <a:gd name="connsiteY62" fmla="*/ 127349 h 1855788"/>
                    <a:gd name="connsiteX63" fmla="*/ 1260393 w 2781300"/>
                    <a:gd name="connsiteY63" fmla="*/ 123238 h 1855788"/>
                    <a:gd name="connsiteX64" fmla="*/ 1346173 w 2781300"/>
                    <a:gd name="connsiteY64" fmla="*/ 119062 h 1855788"/>
                    <a:gd name="connsiteX65" fmla="*/ 1332246 w 2781300"/>
                    <a:gd name="connsiteY65" fmla="*/ 162868 h 1855788"/>
                    <a:gd name="connsiteX66" fmla="*/ 1344564 w 2781300"/>
                    <a:gd name="connsiteY66" fmla="*/ 161141 h 1855788"/>
                    <a:gd name="connsiteX67" fmla="*/ 1430344 w 2781300"/>
                    <a:gd name="connsiteY67" fmla="*/ 157162 h 1855788"/>
                    <a:gd name="connsiteX68" fmla="*/ 1413731 w 2781300"/>
                    <a:gd name="connsiteY68" fmla="*/ 206956 h 1855788"/>
                    <a:gd name="connsiteX69" fmla="*/ 1421485 w 2781300"/>
                    <a:gd name="connsiteY69" fmla="*/ 210624 h 1855788"/>
                    <a:gd name="connsiteX70" fmla="*/ 1473151 w 2781300"/>
                    <a:gd name="connsiteY70" fmla="*/ 203783 h 1855788"/>
                    <a:gd name="connsiteX71" fmla="*/ 1558931 w 2781300"/>
                    <a:gd name="connsiteY71" fmla="*/ 200025 h 1855788"/>
                    <a:gd name="connsiteX72" fmla="*/ 1535305 w 2781300"/>
                    <a:gd name="connsiteY72" fmla="*/ 266902 h 1855788"/>
                    <a:gd name="connsiteX73" fmla="*/ 1540646 w 2781300"/>
                    <a:gd name="connsiteY73" fmla="*/ 269743 h 1855788"/>
                    <a:gd name="connsiteX74" fmla="*/ 1620474 w 2781300"/>
                    <a:gd name="connsiteY74" fmla="*/ 263128 h 1855788"/>
                    <a:gd name="connsiteX75" fmla="*/ 1605204 w 2781300"/>
                    <a:gd name="connsiteY75" fmla="*/ 304079 h 1855788"/>
                    <a:gd name="connsiteX76" fmla="*/ 1757367 w 2781300"/>
                    <a:gd name="connsiteY76" fmla="*/ 311945 h 1855788"/>
                    <a:gd name="connsiteX77" fmla="*/ 1735914 w 2781300"/>
                    <a:gd name="connsiteY77" fmla="*/ 364629 h 1855788"/>
                    <a:gd name="connsiteX78" fmla="*/ 1808129 w 2781300"/>
                    <a:gd name="connsiteY78" fmla="*/ 359574 h 1855788"/>
                    <a:gd name="connsiteX79" fmla="*/ 1792112 w 2781300"/>
                    <a:gd name="connsiteY79" fmla="*/ 395862 h 1855788"/>
                    <a:gd name="connsiteX80" fmla="*/ 1908140 w 2781300"/>
                    <a:gd name="connsiteY80" fmla="*/ 388149 h 1855788"/>
                    <a:gd name="connsiteX81" fmla="*/ 1877411 w 2781300"/>
                    <a:gd name="connsiteY81" fmla="*/ 454261 h 1855788"/>
                    <a:gd name="connsiteX82" fmla="*/ 1882194 w 2781300"/>
                    <a:gd name="connsiteY82" fmla="*/ 456941 h 1855788"/>
                    <a:gd name="connsiteX83" fmla="*/ 1972435 w 2781300"/>
                    <a:gd name="connsiteY83" fmla="*/ 451649 h 1855788"/>
                    <a:gd name="connsiteX84" fmla="*/ 1949751 w 2781300"/>
                    <a:gd name="connsiteY84" fmla="*/ 494699 h 1855788"/>
                    <a:gd name="connsiteX85" fmla="*/ 2100242 w 2781300"/>
                    <a:gd name="connsiteY85" fmla="*/ 524674 h 1855788"/>
                    <a:gd name="connsiteX86" fmla="*/ 2080914 w 2781300"/>
                    <a:gd name="connsiteY86" fmla="*/ 567549 h 1855788"/>
                    <a:gd name="connsiteX87" fmla="*/ 2203928 w 2781300"/>
                    <a:gd name="connsiteY87" fmla="*/ 576262 h 1855788"/>
                    <a:gd name="connsiteX88" fmla="*/ 2180042 w 2781300"/>
                    <a:gd name="connsiteY88" fmla="*/ 622605 h 1855788"/>
                    <a:gd name="connsiteX89" fmla="*/ 2346339 w 2781300"/>
                    <a:gd name="connsiteY89" fmla="*/ 631032 h 1855788"/>
                    <a:gd name="connsiteX90" fmla="*/ 2319231 w 2781300"/>
                    <a:gd name="connsiteY90" fmla="*/ 696341 h 1855788"/>
                    <a:gd name="connsiteX91" fmla="*/ 2438404 w 2781300"/>
                    <a:gd name="connsiteY91" fmla="*/ 707232 h 1855788"/>
                    <a:gd name="connsiteX92" fmla="*/ 2416227 w 2781300"/>
                    <a:gd name="connsiteY92" fmla="*/ 746374 h 1855788"/>
                    <a:gd name="connsiteX93" fmla="*/ 2548297 w 2781300"/>
                    <a:gd name="connsiteY93" fmla="*/ 747713 h 1855788"/>
                    <a:gd name="connsiteX94" fmla="*/ 2513846 w 2781300"/>
                    <a:gd name="connsiteY94" fmla="*/ 796728 h 1855788"/>
                    <a:gd name="connsiteX95" fmla="*/ 2660245 w 2781300"/>
                    <a:gd name="connsiteY95" fmla="*/ 795338 h 1855788"/>
                    <a:gd name="connsiteX96" fmla="*/ 2629833 w 2781300"/>
                    <a:gd name="connsiteY96" fmla="*/ 852351 h 1855788"/>
                    <a:gd name="connsiteX97" fmla="*/ 2710659 w 2781300"/>
                    <a:gd name="connsiteY97" fmla="*/ 852487 h 1855788"/>
                    <a:gd name="connsiteX98" fmla="*/ 2692412 w 2781300"/>
                    <a:gd name="connsiteY98" fmla="*/ 881266 h 1855788"/>
                    <a:gd name="connsiteX99" fmla="*/ 2781300 w 2781300"/>
                    <a:gd name="connsiteY9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36720 w 2781300"/>
                    <a:gd name="connsiteY33" fmla="*/ 1693547 h 1855788"/>
                    <a:gd name="connsiteX34" fmla="*/ 1346173 w 2781300"/>
                    <a:gd name="connsiteY34" fmla="*/ 1736726 h 1855788"/>
                    <a:gd name="connsiteX35" fmla="*/ 1260393 w 2781300"/>
                    <a:gd name="connsiteY35" fmla="*/ 1732550 h 1855788"/>
                    <a:gd name="connsiteX36" fmla="*/ 1209062 w 2781300"/>
                    <a:gd name="connsiteY36" fmla="*/ 1749131 h 1855788"/>
                    <a:gd name="connsiteX37" fmla="*/ 1222348 w 2781300"/>
                    <a:gd name="connsiteY37" fmla="*/ 1793876 h 1855788"/>
                    <a:gd name="connsiteX38" fmla="*/ 1136568 w 2781300"/>
                    <a:gd name="connsiteY38" fmla="*/ 1789405 h 1855788"/>
                    <a:gd name="connsiteX39" fmla="*/ 1107314 w 2781300"/>
                    <a:gd name="connsiteY39" fmla="*/ 1784797 h 1855788"/>
                    <a:gd name="connsiteX40" fmla="*/ 1098822 w 2781300"/>
                    <a:gd name="connsiteY40" fmla="*/ 1787442 h 1855788"/>
                    <a:gd name="connsiteX41" fmla="*/ 1108885 w 2781300"/>
                    <a:gd name="connsiteY41" fmla="*/ 1822451 h 1855788"/>
                    <a:gd name="connsiteX42" fmla="*/ 1023105 w 2781300"/>
                    <a:gd name="connsiteY42" fmla="*/ 1817833 h 1855788"/>
                    <a:gd name="connsiteX43" fmla="*/ 1003642 w 2781300"/>
                    <a:gd name="connsiteY43" fmla="*/ 1814666 h 1855788"/>
                    <a:gd name="connsiteX44" fmla="*/ 997790 w 2781300"/>
                    <a:gd name="connsiteY44" fmla="*/ 1815797 h 1855788"/>
                    <a:gd name="connsiteX45" fmla="*/ 1008873 w 2781300"/>
                    <a:gd name="connsiteY45" fmla="*/ 1855788 h 1855788"/>
                    <a:gd name="connsiteX46" fmla="*/ 839790 w 2781300"/>
                    <a:gd name="connsiteY46" fmla="*/ 1836937 h 1855788"/>
                    <a:gd name="connsiteX47" fmla="*/ 821133 w 2781300"/>
                    <a:gd name="connsiteY47" fmla="*/ 1831631 h 1855788"/>
                    <a:gd name="connsiteX48" fmla="*/ 775540 w 2781300"/>
                    <a:gd name="connsiteY48" fmla="*/ 1828957 h 1855788"/>
                    <a:gd name="connsiteX49" fmla="*/ 0 w 2781300"/>
                    <a:gd name="connsiteY49" fmla="*/ 941388 h 1855788"/>
                    <a:gd name="connsiteX50" fmla="*/ 626400 w 2781300"/>
                    <a:gd name="connsiteY50" fmla="*/ 93223 h 1855788"/>
                    <a:gd name="connsiteX51" fmla="*/ 667074 w 2781300"/>
                    <a:gd name="connsiteY51" fmla="*/ 81034 h 1855788"/>
                    <a:gd name="connsiteX52" fmla="*/ 682305 w 2781300"/>
                    <a:gd name="connsiteY52" fmla="*/ 72919 h 1855788"/>
                    <a:gd name="connsiteX53" fmla="*/ 1008873 w 2781300"/>
                    <a:gd name="connsiteY53" fmla="*/ 0 h 1855788"/>
                    <a:gd name="connsiteX54" fmla="*/ 997186 w 2781300"/>
                    <a:gd name="connsiteY54" fmla="*/ 42173 h 1855788"/>
                    <a:gd name="connsiteX55" fmla="*/ 1023105 w 2781300"/>
                    <a:gd name="connsiteY55" fmla="*/ 37956 h 1855788"/>
                    <a:gd name="connsiteX56" fmla="*/ 1108885 w 2781300"/>
                    <a:gd name="connsiteY56" fmla="*/ 33337 h 1855788"/>
                    <a:gd name="connsiteX57" fmla="*/ 1097623 w 2781300"/>
                    <a:gd name="connsiteY57" fmla="*/ 72518 h 1855788"/>
                    <a:gd name="connsiteX58" fmla="*/ 1136568 w 2781300"/>
                    <a:gd name="connsiteY58" fmla="*/ 66383 h 1855788"/>
                    <a:gd name="connsiteX59" fmla="*/ 1222348 w 2781300"/>
                    <a:gd name="connsiteY59" fmla="*/ 61912 h 1855788"/>
                    <a:gd name="connsiteX60" fmla="*/ 1206030 w 2781300"/>
                    <a:gd name="connsiteY60" fmla="*/ 116866 h 1855788"/>
                    <a:gd name="connsiteX61" fmla="*/ 1232453 w 2781300"/>
                    <a:gd name="connsiteY61" fmla="*/ 127349 h 1855788"/>
                    <a:gd name="connsiteX62" fmla="*/ 1260393 w 2781300"/>
                    <a:gd name="connsiteY62" fmla="*/ 123238 h 1855788"/>
                    <a:gd name="connsiteX63" fmla="*/ 1346173 w 2781300"/>
                    <a:gd name="connsiteY63" fmla="*/ 119062 h 1855788"/>
                    <a:gd name="connsiteX64" fmla="*/ 1332246 w 2781300"/>
                    <a:gd name="connsiteY64" fmla="*/ 162868 h 1855788"/>
                    <a:gd name="connsiteX65" fmla="*/ 1344564 w 2781300"/>
                    <a:gd name="connsiteY65" fmla="*/ 161141 h 1855788"/>
                    <a:gd name="connsiteX66" fmla="*/ 1430344 w 2781300"/>
                    <a:gd name="connsiteY66" fmla="*/ 157162 h 1855788"/>
                    <a:gd name="connsiteX67" fmla="*/ 1413731 w 2781300"/>
                    <a:gd name="connsiteY67" fmla="*/ 206956 h 1855788"/>
                    <a:gd name="connsiteX68" fmla="*/ 1421485 w 2781300"/>
                    <a:gd name="connsiteY68" fmla="*/ 210624 h 1855788"/>
                    <a:gd name="connsiteX69" fmla="*/ 1473151 w 2781300"/>
                    <a:gd name="connsiteY69" fmla="*/ 203783 h 1855788"/>
                    <a:gd name="connsiteX70" fmla="*/ 1558931 w 2781300"/>
                    <a:gd name="connsiteY70" fmla="*/ 200025 h 1855788"/>
                    <a:gd name="connsiteX71" fmla="*/ 1535305 w 2781300"/>
                    <a:gd name="connsiteY71" fmla="*/ 266902 h 1855788"/>
                    <a:gd name="connsiteX72" fmla="*/ 1540646 w 2781300"/>
                    <a:gd name="connsiteY72" fmla="*/ 269743 h 1855788"/>
                    <a:gd name="connsiteX73" fmla="*/ 1620474 w 2781300"/>
                    <a:gd name="connsiteY73" fmla="*/ 263128 h 1855788"/>
                    <a:gd name="connsiteX74" fmla="*/ 1605204 w 2781300"/>
                    <a:gd name="connsiteY74" fmla="*/ 304079 h 1855788"/>
                    <a:gd name="connsiteX75" fmla="*/ 1757367 w 2781300"/>
                    <a:gd name="connsiteY75" fmla="*/ 311945 h 1855788"/>
                    <a:gd name="connsiteX76" fmla="*/ 1735914 w 2781300"/>
                    <a:gd name="connsiteY76" fmla="*/ 364629 h 1855788"/>
                    <a:gd name="connsiteX77" fmla="*/ 1808129 w 2781300"/>
                    <a:gd name="connsiteY77" fmla="*/ 359574 h 1855788"/>
                    <a:gd name="connsiteX78" fmla="*/ 1792112 w 2781300"/>
                    <a:gd name="connsiteY78" fmla="*/ 395862 h 1855788"/>
                    <a:gd name="connsiteX79" fmla="*/ 1908140 w 2781300"/>
                    <a:gd name="connsiteY79" fmla="*/ 388149 h 1855788"/>
                    <a:gd name="connsiteX80" fmla="*/ 1877411 w 2781300"/>
                    <a:gd name="connsiteY80" fmla="*/ 454261 h 1855788"/>
                    <a:gd name="connsiteX81" fmla="*/ 1882194 w 2781300"/>
                    <a:gd name="connsiteY81" fmla="*/ 456941 h 1855788"/>
                    <a:gd name="connsiteX82" fmla="*/ 1972435 w 2781300"/>
                    <a:gd name="connsiteY82" fmla="*/ 451649 h 1855788"/>
                    <a:gd name="connsiteX83" fmla="*/ 1949751 w 2781300"/>
                    <a:gd name="connsiteY83" fmla="*/ 494699 h 1855788"/>
                    <a:gd name="connsiteX84" fmla="*/ 2100242 w 2781300"/>
                    <a:gd name="connsiteY84" fmla="*/ 524674 h 1855788"/>
                    <a:gd name="connsiteX85" fmla="*/ 2080914 w 2781300"/>
                    <a:gd name="connsiteY85" fmla="*/ 567549 h 1855788"/>
                    <a:gd name="connsiteX86" fmla="*/ 2203928 w 2781300"/>
                    <a:gd name="connsiteY86" fmla="*/ 576262 h 1855788"/>
                    <a:gd name="connsiteX87" fmla="*/ 2180042 w 2781300"/>
                    <a:gd name="connsiteY87" fmla="*/ 622605 h 1855788"/>
                    <a:gd name="connsiteX88" fmla="*/ 2346339 w 2781300"/>
                    <a:gd name="connsiteY88" fmla="*/ 631032 h 1855788"/>
                    <a:gd name="connsiteX89" fmla="*/ 2319231 w 2781300"/>
                    <a:gd name="connsiteY89" fmla="*/ 696341 h 1855788"/>
                    <a:gd name="connsiteX90" fmla="*/ 2438404 w 2781300"/>
                    <a:gd name="connsiteY90" fmla="*/ 707232 h 1855788"/>
                    <a:gd name="connsiteX91" fmla="*/ 2416227 w 2781300"/>
                    <a:gd name="connsiteY91" fmla="*/ 746374 h 1855788"/>
                    <a:gd name="connsiteX92" fmla="*/ 2548297 w 2781300"/>
                    <a:gd name="connsiteY92" fmla="*/ 747713 h 1855788"/>
                    <a:gd name="connsiteX93" fmla="*/ 2513846 w 2781300"/>
                    <a:gd name="connsiteY93" fmla="*/ 796728 h 1855788"/>
                    <a:gd name="connsiteX94" fmla="*/ 2660245 w 2781300"/>
                    <a:gd name="connsiteY94" fmla="*/ 795338 h 1855788"/>
                    <a:gd name="connsiteX95" fmla="*/ 2629833 w 2781300"/>
                    <a:gd name="connsiteY95" fmla="*/ 852351 h 1855788"/>
                    <a:gd name="connsiteX96" fmla="*/ 2710659 w 2781300"/>
                    <a:gd name="connsiteY96" fmla="*/ 852487 h 1855788"/>
                    <a:gd name="connsiteX97" fmla="*/ 2692412 w 2781300"/>
                    <a:gd name="connsiteY97" fmla="*/ 881266 h 1855788"/>
                    <a:gd name="connsiteX98" fmla="*/ 2781300 w 2781300"/>
                    <a:gd name="connsiteY9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60393 w 2781300"/>
                    <a:gd name="connsiteY34" fmla="*/ 1732550 h 1855788"/>
                    <a:gd name="connsiteX35" fmla="*/ 1209062 w 2781300"/>
                    <a:gd name="connsiteY35" fmla="*/ 1749131 h 1855788"/>
                    <a:gd name="connsiteX36" fmla="*/ 1222348 w 2781300"/>
                    <a:gd name="connsiteY36" fmla="*/ 1793876 h 1855788"/>
                    <a:gd name="connsiteX37" fmla="*/ 1136568 w 2781300"/>
                    <a:gd name="connsiteY37" fmla="*/ 1789405 h 1855788"/>
                    <a:gd name="connsiteX38" fmla="*/ 1107314 w 2781300"/>
                    <a:gd name="connsiteY38" fmla="*/ 1784797 h 1855788"/>
                    <a:gd name="connsiteX39" fmla="*/ 1098822 w 2781300"/>
                    <a:gd name="connsiteY39" fmla="*/ 1787442 h 1855788"/>
                    <a:gd name="connsiteX40" fmla="*/ 1108885 w 2781300"/>
                    <a:gd name="connsiteY40" fmla="*/ 1822451 h 1855788"/>
                    <a:gd name="connsiteX41" fmla="*/ 1023105 w 2781300"/>
                    <a:gd name="connsiteY41" fmla="*/ 1817833 h 1855788"/>
                    <a:gd name="connsiteX42" fmla="*/ 1003642 w 2781300"/>
                    <a:gd name="connsiteY42" fmla="*/ 1814666 h 1855788"/>
                    <a:gd name="connsiteX43" fmla="*/ 997790 w 2781300"/>
                    <a:gd name="connsiteY43" fmla="*/ 1815797 h 1855788"/>
                    <a:gd name="connsiteX44" fmla="*/ 1008873 w 2781300"/>
                    <a:gd name="connsiteY44" fmla="*/ 1855788 h 1855788"/>
                    <a:gd name="connsiteX45" fmla="*/ 839790 w 2781300"/>
                    <a:gd name="connsiteY45" fmla="*/ 1836937 h 1855788"/>
                    <a:gd name="connsiteX46" fmla="*/ 821133 w 2781300"/>
                    <a:gd name="connsiteY46" fmla="*/ 1831631 h 1855788"/>
                    <a:gd name="connsiteX47" fmla="*/ 775540 w 2781300"/>
                    <a:gd name="connsiteY47" fmla="*/ 1828957 h 1855788"/>
                    <a:gd name="connsiteX48" fmla="*/ 0 w 2781300"/>
                    <a:gd name="connsiteY48" fmla="*/ 941388 h 1855788"/>
                    <a:gd name="connsiteX49" fmla="*/ 626400 w 2781300"/>
                    <a:gd name="connsiteY49" fmla="*/ 93223 h 1855788"/>
                    <a:gd name="connsiteX50" fmla="*/ 667074 w 2781300"/>
                    <a:gd name="connsiteY50" fmla="*/ 81034 h 1855788"/>
                    <a:gd name="connsiteX51" fmla="*/ 682305 w 2781300"/>
                    <a:gd name="connsiteY51" fmla="*/ 72919 h 1855788"/>
                    <a:gd name="connsiteX52" fmla="*/ 1008873 w 2781300"/>
                    <a:gd name="connsiteY52" fmla="*/ 0 h 1855788"/>
                    <a:gd name="connsiteX53" fmla="*/ 997186 w 2781300"/>
                    <a:gd name="connsiteY53" fmla="*/ 42173 h 1855788"/>
                    <a:gd name="connsiteX54" fmla="*/ 1023105 w 2781300"/>
                    <a:gd name="connsiteY54" fmla="*/ 37956 h 1855788"/>
                    <a:gd name="connsiteX55" fmla="*/ 1108885 w 2781300"/>
                    <a:gd name="connsiteY55" fmla="*/ 33337 h 1855788"/>
                    <a:gd name="connsiteX56" fmla="*/ 1097623 w 2781300"/>
                    <a:gd name="connsiteY56" fmla="*/ 72518 h 1855788"/>
                    <a:gd name="connsiteX57" fmla="*/ 1136568 w 2781300"/>
                    <a:gd name="connsiteY57" fmla="*/ 66383 h 1855788"/>
                    <a:gd name="connsiteX58" fmla="*/ 1222348 w 2781300"/>
                    <a:gd name="connsiteY58" fmla="*/ 61912 h 1855788"/>
                    <a:gd name="connsiteX59" fmla="*/ 1206030 w 2781300"/>
                    <a:gd name="connsiteY59" fmla="*/ 116866 h 1855788"/>
                    <a:gd name="connsiteX60" fmla="*/ 1232453 w 2781300"/>
                    <a:gd name="connsiteY60" fmla="*/ 127349 h 1855788"/>
                    <a:gd name="connsiteX61" fmla="*/ 1260393 w 2781300"/>
                    <a:gd name="connsiteY61" fmla="*/ 123238 h 1855788"/>
                    <a:gd name="connsiteX62" fmla="*/ 1346173 w 2781300"/>
                    <a:gd name="connsiteY62" fmla="*/ 119062 h 1855788"/>
                    <a:gd name="connsiteX63" fmla="*/ 1332246 w 2781300"/>
                    <a:gd name="connsiteY63" fmla="*/ 162868 h 1855788"/>
                    <a:gd name="connsiteX64" fmla="*/ 1344564 w 2781300"/>
                    <a:gd name="connsiteY64" fmla="*/ 161141 h 1855788"/>
                    <a:gd name="connsiteX65" fmla="*/ 1430344 w 2781300"/>
                    <a:gd name="connsiteY65" fmla="*/ 157162 h 1855788"/>
                    <a:gd name="connsiteX66" fmla="*/ 1413731 w 2781300"/>
                    <a:gd name="connsiteY66" fmla="*/ 206956 h 1855788"/>
                    <a:gd name="connsiteX67" fmla="*/ 1421485 w 2781300"/>
                    <a:gd name="connsiteY67" fmla="*/ 210624 h 1855788"/>
                    <a:gd name="connsiteX68" fmla="*/ 1473151 w 2781300"/>
                    <a:gd name="connsiteY68" fmla="*/ 203783 h 1855788"/>
                    <a:gd name="connsiteX69" fmla="*/ 1558931 w 2781300"/>
                    <a:gd name="connsiteY69" fmla="*/ 200025 h 1855788"/>
                    <a:gd name="connsiteX70" fmla="*/ 1535305 w 2781300"/>
                    <a:gd name="connsiteY70" fmla="*/ 266902 h 1855788"/>
                    <a:gd name="connsiteX71" fmla="*/ 1540646 w 2781300"/>
                    <a:gd name="connsiteY71" fmla="*/ 269743 h 1855788"/>
                    <a:gd name="connsiteX72" fmla="*/ 1620474 w 2781300"/>
                    <a:gd name="connsiteY72" fmla="*/ 263128 h 1855788"/>
                    <a:gd name="connsiteX73" fmla="*/ 1605204 w 2781300"/>
                    <a:gd name="connsiteY73" fmla="*/ 304079 h 1855788"/>
                    <a:gd name="connsiteX74" fmla="*/ 1757367 w 2781300"/>
                    <a:gd name="connsiteY74" fmla="*/ 311945 h 1855788"/>
                    <a:gd name="connsiteX75" fmla="*/ 1735914 w 2781300"/>
                    <a:gd name="connsiteY75" fmla="*/ 364629 h 1855788"/>
                    <a:gd name="connsiteX76" fmla="*/ 1808129 w 2781300"/>
                    <a:gd name="connsiteY76" fmla="*/ 359574 h 1855788"/>
                    <a:gd name="connsiteX77" fmla="*/ 1792112 w 2781300"/>
                    <a:gd name="connsiteY77" fmla="*/ 395862 h 1855788"/>
                    <a:gd name="connsiteX78" fmla="*/ 1908140 w 2781300"/>
                    <a:gd name="connsiteY78" fmla="*/ 388149 h 1855788"/>
                    <a:gd name="connsiteX79" fmla="*/ 1877411 w 2781300"/>
                    <a:gd name="connsiteY79" fmla="*/ 454261 h 1855788"/>
                    <a:gd name="connsiteX80" fmla="*/ 1882194 w 2781300"/>
                    <a:gd name="connsiteY80" fmla="*/ 456941 h 1855788"/>
                    <a:gd name="connsiteX81" fmla="*/ 1972435 w 2781300"/>
                    <a:gd name="connsiteY81" fmla="*/ 451649 h 1855788"/>
                    <a:gd name="connsiteX82" fmla="*/ 1949751 w 2781300"/>
                    <a:gd name="connsiteY82" fmla="*/ 494699 h 1855788"/>
                    <a:gd name="connsiteX83" fmla="*/ 2100242 w 2781300"/>
                    <a:gd name="connsiteY83" fmla="*/ 524674 h 1855788"/>
                    <a:gd name="connsiteX84" fmla="*/ 2080914 w 2781300"/>
                    <a:gd name="connsiteY84" fmla="*/ 567549 h 1855788"/>
                    <a:gd name="connsiteX85" fmla="*/ 2203928 w 2781300"/>
                    <a:gd name="connsiteY85" fmla="*/ 576262 h 1855788"/>
                    <a:gd name="connsiteX86" fmla="*/ 2180042 w 2781300"/>
                    <a:gd name="connsiteY86" fmla="*/ 622605 h 1855788"/>
                    <a:gd name="connsiteX87" fmla="*/ 2346339 w 2781300"/>
                    <a:gd name="connsiteY87" fmla="*/ 631032 h 1855788"/>
                    <a:gd name="connsiteX88" fmla="*/ 2319231 w 2781300"/>
                    <a:gd name="connsiteY88" fmla="*/ 696341 h 1855788"/>
                    <a:gd name="connsiteX89" fmla="*/ 2438404 w 2781300"/>
                    <a:gd name="connsiteY89" fmla="*/ 707232 h 1855788"/>
                    <a:gd name="connsiteX90" fmla="*/ 2416227 w 2781300"/>
                    <a:gd name="connsiteY90" fmla="*/ 746374 h 1855788"/>
                    <a:gd name="connsiteX91" fmla="*/ 2548297 w 2781300"/>
                    <a:gd name="connsiteY91" fmla="*/ 747713 h 1855788"/>
                    <a:gd name="connsiteX92" fmla="*/ 2513846 w 2781300"/>
                    <a:gd name="connsiteY92" fmla="*/ 796728 h 1855788"/>
                    <a:gd name="connsiteX93" fmla="*/ 2660245 w 2781300"/>
                    <a:gd name="connsiteY93" fmla="*/ 795338 h 1855788"/>
                    <a:gd name="connsiteX94" fmla="*/ 2629833 w 2781300"/>
                    <a:gd name="connsiteY94" fmla="*/ 852351 h 1855788"/>
                    <a:gd name="connsiteX95" fmla="*/ 2710659 w 2781300"/>
                    <a:gd name="connsiteY95" fmla="*/ 852487 h 1855788"/>
                    <a:gd name="connsiteX96" fmla="*/ 2692412 w 2781300"/>
                    <a:gd name="connsiteY96" fmla="*/ 881266 h 1855788"/>
                    <a:gd name="connsiteX97" fmla="*/ 2781300 w 2781300"/>
                    <a:gd name="connsiteY9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36568 w 2781300"/>
                    <a:gd name="connsiteY36" fmla="*/ 1789405 h 1855788"/>
                    <a:gd name="connsiteX37" fmla="*/ 1107314 w 2781300"/>
                    <a:gd name="connsiteY37" fmla="*/ 1784797 h 1855788"/>
                    <a:gd name="connsiteX38" fmla="*/ 1098822 w 2781300"/>
                    <a:gd name="connsiteY38" fmla="*/ 1787442 h 1855788"/>
                    <a:gd name="connsiteX39" fmla="*/ 1108885 w 2781300"/>
                    <a:gd name="connsiteY39" fmla="*/ 1822451 h 1855788"/>
                    <a:gd name="connsiteX40" fmla="*/ 1023105 w 2781300"/>
                    <a:gd name="connsiteY40" fmla="*/ 1817833 h 1855788"/>
                    <a:gd name="connsiteX41" fmla="*/ 1003642 w 2781300"/>
                    <a:gd name="connsiteY41" fmla="*/ 1814666 h 1855788"/>
                    <a:gd name="connsiteX42" fmla="*/ 997790 w 2781300"/>
                    <a:gd name="connsiteY42" fmla="*/ 1815797 h 1855788"/>
                    <a:gd name="connsiteX43" fmla="*/ 1008873 w 2781300"/>
                    <a:gd name="connsiteY43" fmla="*/ 1855788 h 1855788"/>
                    <a:gd name="connsiteX44" fmla="*/ 839790 w 2781300"/>
                    <a:gd name="connsiteY44" fmla="*/ 1836937 h 1855788"/>
                    <a:gd name="connsiteX45" fmla="*/ 821133 w 2781300"/>
                    <a:gd name="connsiteY45" fmla="*/ 1831631 h 1855788"/>
                    <a:gd name="connsiteX46" fmla="*/ 775540 w 2781300"/>
                    <a:gd name="connsiteY46" fmla="*/ 1828957 h 1855788"/>
                    <a:gd name="connsiteX47" fmla="*/ 0 w 2781300"/>
                    <a:gd name="connsiteY47" fmla="*/ 941388 h 1855788"/>
                    <a:gd name="connsiteX48" fmla="*/ 626400 w 2781300"/>
                    <a:gd name="connsiteY48" fmla="*/ 93223 h 1855788"/>
                    <a:gd name="connsiteX49" fmla="*/ 667074 w 2781300"/>
                    <a:gd name="connsiteY49" fmla="*/ 81034 h 1855788"/>
                    <a:gd name="connsiteX50" fmla="*/ 682305 w 2781300"/>
                    <a:gd name="connsiteY50" fmla="*/ 72919 h 1855788"/>
                    <a:gd name="connsiteX51" fmla="*/ 1008873 w 2781300"/>
                    <a:gd name="connsiteY51" fmla="*/ 0 h 1855788"/>
                    <a:gd name="connsiteX52" fmla="*/ 997186 w 2781300"/>
                    <a:gd name="connsiteY52" fmla="*/ 42173 h 1855788"/>
                    <a:gd name="connsiteX53" fmla="*/ 1023105 w 2781300"/>
                    <a:gd name="connsiteY53" fmla="*/ 37956 h 1855788"/>
                    <a:gd name="connsiteX54" fmla="*/ 1108885 w 2781300"/>
                    <a:gd name="connsiteY54" fmla="*/ 33337 h 1855788"/>
                    <a:gd name="connsiteX55" fmla="*/ 1097623 w 2781300"/>
                    <a:gd name="connsiteY55" fmla="*/ 72518 h 1855788"/>
                    <a:gd name="connsiteX56" fmla="*/ 1136568 w 2781300"/>
                    <a:gd name="connsiteY56" fmla="*/ 66383 h 1855788"/>
                    <a:gd name="connsiteX57" fmla="*/ 1222348 w 2781300"/>
                    <a:gd name="connsiteY57" fmla="*/ 61912 h 1855788"/>
                    <a:gd name="connsiteX58" fmla="*/ 1206030 w 2781300"/>
                    <a:gd name="connsiteY58" fmla="*/ 116866 h 1855788"/>
                    <a:gd name="connsiteX59" fmla="*/ 1232453 w 2781300"/>
                    <a:gd name="connsiteY59" fmla="*/ 127349 h 1855788"/>
                    <a:gd name="connsiteX60" fmla="*/ 1260393 w 2781300"/>
                    <a:gd name="connsiteY60" fmla="*/ 123238 h 1855788"/>
                    <a:gd name="connsiteX61" fmla="*/ 1346173 w 2781300"/>
                    <a:gd name="connsiteY61" fmla="*/ 119062 h 1855788"/>
                    <a:gd name="connsiteX62" fmla="*/ 1332246 w 2781300"/>
                    <a:gd name="connsiteY62" fmla="*/ 162868 h 1855788"/>
                    <a:gd name="connsiteX63" fmla="*/ 1344564 w 2781300"/>
                    <a:gd name="connsiteY63" fmla="*/ 161141 h 1855788"/>
                    <a:gd name="connsiteX64" fmla="*/ 1430344 w 2781300"/>
                    <a:gd name="connsiteY64" fmla="*/ 157162 h 1855788"/>
                    <a:gd name="connsiteX65" fmla="*/ 1413731 w 2781300"/>
                    <a:gd name="connsiteY65" fmla="*/ 206956 h 1855788"/>
                    <a:gd name="connsiteX66" fmla="*/ 1421485 w 2781300"/>
                    <a:gd name="connsiteY66" fmla="*/ 210624 h 1855788"/>
                    <a:gd name="connsiteX67" fmla="*/ 1473151 w 2781300"/>
                    <a:gd name="connsiteY67" fmla="*/ 203783 h 1855788"/>
                    <a:gd name="connsiteX68" fmla="*/ 1558931 w 2781300"/>
                    <a:gd name="connsiteY68" fmla="*/ 200025 h 1855788"/>
                    <a:gd name="connsiteX69" fmla="*/ 1535305 w 2781300"/>
                    <a:gd name="connsiteY69" fmla="*/ 266902 h 1855788"/>
                    <a:gd name="connsiteX70" fmla="*/ 1540646 w 2781300"/>
                    <a:gd name="connsiteY70" fmla="*/ 269743 h 1855788"/>
                    <a:gd name="connsiteX71" fmla="*/ 1620474 w 2781300"/>
                    <a:gd name="connsiteY71" fmla="*/ 263128 h 1855788"/>
                    <a:gd name="connsiteX72" fmla="*/ 1605204 w 2781300"/>
                    <a:gd name="connsiteY72" fmla="*/ 304079 h 1855788"/>
                    <a:gd name="connsiteX73" fmla="*/ 1757367 w 2781300"/>
                    <a:gd name="connsiteY73" fmla="*/ 311945 h 1855788"/>
                    <a:gd name="connsiteX74" fmla="*/ 1735914 w 2781300"/>
                    <a:gd name="connsiteY74" fmla="*/ 364629 h 1855788"/>
                    <a:gd name="connsiteX75" fmla="*/ 1808129 w 2781300"/>
                    <a:gd name="connsiteY75" fmla="*/ 359574 h 1855788"/>
                    <a:gd name="connsiteX76" fmla="*/ 1792112 w 2781300"/>
                    <a:gd name="connsiteY76" fmla="*/ 395862 h 1855788"/>
                    <a:gd name="connsiteX77" fmla="*/ 1908140 w 2781300"/>
                    <a:gd name="connsiteY77" fmla="*/ 388149 h 1855788"/>
                    <a:gd name="connsiteX78" fmla="*/ 1877411 w 2781300"/>
                    <a:gd name="connsiteY78" fmla="*/ 454261 h 1855788"/>
                    <a:gd name="connsiteX79" fmla="*/ 1882194 w 2781300"/>
                    <a:gd name="connsiteY79" fmla="*/ 456941 h 1855788"/>
                    <a:gd name="connsiteX80" fmla="*/ 1972435 w 2781300"/>
                    <a:gd name="connsiteY80" fmla="*/ 451649 h 1855788"/>
                    <a:gd name="connsiteX81" fmla="*/ 1949751 w 2781300"/>
                    <a:gd name="connsiteY81" fmla="*/ 494699 h 1855788"/>
                    <a:gd name="connsiteX82" fmla="*/ 2100242 w 2781300"/>
                    <a:gd name="connsiteY82" fmla="*/ 524674 h 1855788"/>
                    <a:gd name="connsiteX83" fmla="*/ 2080914 w 2781300"/>
                    <a:gd name="connsiteY83" fmla="*/ 567549 h 1855788"/>
                    <a:gd name="connsiteX84" fmla="*/ 2203928 w 2781300"/>
                    <a:gd name="connsiteY84" fmla="*/ 576262 h 1855788"/>
                    <a:gd name="connsiteX85" fmla="*/ 2180042 w 2781300"/>
                    <a:gd name="connsiteY85" fmla="*/ 622605 h 1855788"/>
                    <a:gd name="connsiteX86" fmla="*/ 2346339 w 2781300"/>
                    <a:gd name="connsiteY86" fmla="*/ 631032 h 1855788"/>
                    <a:gd name="connsiteX87" fmla="*/ 2319231 w 2781300"/>
                    <a:gd name="connsiteY87" fmla="*/ 696341 h 1855788"/>
                    <a:gd name="connsiteX88" fmla="*/ 2438404 w 2781300"/>
                    <a:gd name="connsiteY88" fmla="*/ 707232 h 1855788"/>
                    <a:gd name="connsiteX89" fmla="*/ 2416227 w 2781300"/>
                    <a:gd name="connsiteY89" fmla="*/ 746374 h 1855788"/>
                    <a:gd name="connsiteX90" fmla="*/ 2548297 w 2781300"/>
                    <a:gd name="connsiteY90" fmla="*/ 747713 h 1855788"/>
                    <a:gd name="connsiteX91" fmla="*/ 2513846 w 2781300"/>
                    <a:gd name="connsiteY91" fmla="*/ 796728 h 1855788"/>
                    <a:gd name="connsiteX92" fmla="*/ 2660245 w 2781300"/>
                    <a:gd name="connsiteY92" fmla="*/ 795338 h 1855788"/>
                    <a:gd name="connsiteX93" fmla="*/ 2629833 w 2781300"/>
                    <a:gd name="connsiteY93" fmla="*/ 852351 h 1855788"/>
                    <a:gd name="connsiteX94" fmla="*/ 2710659 w 2781300"/>
                    <a:gd name="connsiteY94" fmla="*/ 852487 h 1855788"/>
                    <a:gd name="connsiteX95" fmla="*/ 2692412 w 2781300"/>
                    <a:gd name="connsiteY95" fmla="*/ 881266 h 1855788"/>
                    <a:gd name="connsiteX96" fmla="*/ 2781300 w 2781300"/>
                    <a:gd name="connsiteY9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098822 w 2781300"/>
                    <a:gd name="connsiteY37" fmla="*/ 1787442 h 1855788"/>
                    <a:gd name="connsiteX38" fmla="*/ 1108885 w 2781300"/>
                    <a:gd name="connsiteY38" fmla="*/ 1822451 h 1855788"/>
                    <a:gd name="connsiteX39" fmla="*/ 1023105 w 2781300"/>
                    <a:gd name="connsiteY39" fmla="*/ 1817833 h 1855788"/>
                    <a:gd name="connsiteX40" fmla="*/ 1003642 w 2781300"/>
                    <a:gd name="connsiteY40" fmla="*/ 1814666 h 1855788"/>
                    <a:gd name="connsiteX41" fmla="*/ 997790 w 2781300"/>
                    <a:gd name="connsiteY41" fmla="*/ 1815797 h 1855788"/>
                    <a:gd name="connsiteX42" fmla="*/ 1008873 w 2781300"/>
                    <a:gd name="connsiteY42" fmla="*/ 1855788 h 1855788"/>
                    <a:gd name="connsiteX43" fmla="*/ 839790 w 2781300"/>
                    <a:gd name="connsiteY43" fmla="*/ 1836937 h 1855788"/>
                    <a:gd name="connsiteX44" fmla="*/ 821133 w 2781300"/>
                    <a:gd name="connsiteY44" fmla="*/ 1831631 h 1855788"/>
                    <a:gd name="connsiteX45" fmla="*/ 775540 w 2781300"/>
                    <a:gd name="connsiteY45" fmla="*/ 1828957 h 1855788"/>
                    <a:gd name="connsiteX46" fmla="*/ 0 w 2781300"/>
                    <a:gd name="connsiteY46" fmla="*/ 941388 h 1855788"/>
                    <a:gd name="connsiteX47" fmla="*/ 626400 w 2781300"/>
                    <a:gd name="connsiteY47" fmla="*/ 93223 h 1855788"/>
                    <a:gd name="connsiteX48" fmla="*/ 667074 w 2781300"/>
                    <a:gd name="connsiteY48" fmla="*/ 81034 h 1855788"/>
                    <a:gd name="connsiteX49" fmla="*/ 682305 w 2781300"/>
                    <a:gd name="connsiteY49" fmla="*/ 72919 h 1855788"/>
                    <a:gd name="connsiteX50" fmla="*/ 1008873 w 2781300"/>
                    <a:gd name="connsiteY50" fmla="*/ 0 h 1855788"/>
                    <a:gd name="connsiteX51" fmla="*/ 997186 w 2781300"/>
                    <a:gd name="connsiteY51" fmla="*/ 42173 h 1855788"/>
                    <a:gd name="connsiteX52" fmla="*/ 1023105 w 2781300"/>
                    <a:gd name="connsiteY52" fmla="*/ 37956 h 1855788"/>
                    <a:gd name="connsiteX53" fmla="*/ 1108885 w 2781300"/>
                    <a:gd name="connsiteY53" fmla="*/ 33337 h 1855788"/>
                    <a:gd name="connsiteX54" fmla="*/ 1097623 w 2781300"/>
                    <a:gd name="connsiteY54" fmla="*/ 72518 h 1855788"/>
                    <a:gd name="connsiteX55" fmla="*/ 1136568 w 2781300"/>
                    <a:gd name="connsiteY55" fmla="*/ 66383 h 1855788"/>
                    <a:gd name="connsiteX56" fmla="*/ 1222348 w 2781300"/>
                    <a:gd name="connsiteY56" fmla="*/ 61912 h 1855788"/>
                    <a:gd name="connsiteX57" fmla="*/ 1206030 w 2781300"/>
                    <a:gd name="connsiteY57" fmla="*/ 116866 h 1855788"/>
                    <a:gd name="connsiteX58" fmla="*/ 1232453 w 2781300"/>
                    <a:gd name="connsiteY58" fmla="*/ 127349 h 1855788"/>
                    <a:gd name="connsiteX59" fmla="*/ 1260393 w 2781300"/>
                    <a:gd name="connsiteY59" fmla="*/ 123238 h 1855788"/>
                    <a:gd name="connsiteX60" fmla="*/ 1346173 w 2781300"/>
                    <a:gd name="connsiteY60" fmla="*/ 119062 h 1855788"/>
                    <a:gd name="connsiteX61" fmla="*/ 1332246 w 2781300"/>
                    <a:gd name="connsiteY61" fmla="*/ 162868 h 1855788"/>
                    <a:gd name="connsiteX62" fmla="*/ 1344564 w 2781300"/>
                    <a:gd name="connsiteY62" fmla="*/ 161141 h 1855788"/>
                    <a:gd name="connsiteX63" fmla="*/ 1430344 w 2781300"/>
                    <a:gd name="connsiteY63" fmla="*/ 157162 h 1855788"/>
                    <a:gd name="connsiteX64" fmla="*/ 1413731 w 2781300"/>
                    <a:gd name="connsiteY64" fmla="*/ 206956 h 1855788"/>
                    <a:gd name="connsiteX65" fmla="*/ 1421485 w 2781300"/>
                    <a:gd name="connsiteY65" fmla="*/ 210624 h 1855788"/>
                    <a:gd name="connsiteX66" fmla="*/ 1473151 w 2781300"/>
                    <a:gd name="connsiteY66" fmla="*/ 203783 h 1855788"/>
                    <a:gd name="connsiteX67" fmla="*/ 1558931 w 2781300"/>
                    <a:gd name="connsiteY67" fmla="*/ 200025 h 1855788"/>
                    <a:gd name="connsiteX68" fmla="*/ 1535305 w 2781300"/>
                    <a:gd name="connsiteY68" fmla="*/ 266902 h 1855788"/>
                    <a:gd name="connsiteX69" fmla="*/ 1540646 w 2781300"/>
                    <a:gd name="connsiteY69" fmla="*/ 269743 h 1855788"/>
                    <a:gd name="connsiteX70" fmla="*/ 1620474 w 2781300"/>
                    <a:gd name="connsiteY70" fmla="*/ 263128 h 1855788"/>
                    <a:gd name="connsiteX71" fmla="*/ 1605204 w 2781300"/>
                    <a:gd name="connsiteY71" fmla="*/ 304079 h 1855788"/>
                    <a:gd name="connsiteX72" fmla="*/ 1757367 w 2781300"/>
                    <a:gd name="connsiteY72" fmla="*/ 311945 h 1855788"/>
                    <a:gd name="connsiteX73" fmla="*/ 1735914 w 2781300"/>
                    <a:gd name="connsiteY73" fmla="*/ 364629 h 1855788"/>
                    <a:gd name="connsiteX74" fmla="*/ 1808129 w 2781300"/>
                    <a:gd name="connsiteY74" fmla="*/ 359574 h 1855788"/>
                    <a:gd name="connsiteX75" fmla="*/ 1792112 w 2781300"/>
                    <a:gd name="connsiteY75" fmla="*/ 395862 h 1855788"/>
                    <a:gd name="connsiteX76" fmla="*/ 1908140 w 2781300"/>
                    <a:gd name="connsiteY76" fmla="*/ 388149 h 1855788"/>
                    <a:gd name="connsiteX77" fmla="*/ 1877411 w 2781300"/>
                    <a:gd name="connsiteY77" fmla="*/ 454261 h 1855788"/>
                    <a:gd name="connsiteX78" fmla="*/ 1882194 w 2781300"/>
                    <a:gd name="connsiteY78" fmla="*/ 456941 h 1855788"/>
                    <a:gd name="connsiteX79" fmla="*/ 1972435 w 2781300"/>
                    <a:gd name="connsiteY79" fmla="*/ 451649 h 1855788"/>
                    <a:gd name="connsiteX80" fmla="*/ 1949751 w 2781300"/>
                    <a:gd name="connsiteY80" fmla="*/ 494699 h 1855788"/>
                    <a:gd name="connsiteX81" fmla="*/ 2100242 w 2781300"/>
                    <a:gd name="connsiteY81" fmla="*/ 524674 h 1855788"/>
                    <a:gd name="connsiteX82" fmla="*/ 2080914 w 2781300"/>
                    <a:gd name="connsiteY82" fmla="*/ 567549 h 1855788"/>
                    <a:gd name="connsiteX83" fmla="*/ 2203928 w 2781300"/>
                    <a:gd name="connsiteY83" fmla="*/ 576262 h 1855788"/>
                    <a:gd name="connsiteX84" fmla="*/ 2180042 w 2781300"/>
                    <a:gd name="connsiteY84" fmla="*/ 622605 h 1855788"/>
                    <a:gd name="connsiteX85" fmla="*/ 2346339 w 2781300"/>
                    <a:gd name="connsiteY85" fmla="*/ 631032 h 1855788"/>
                    <a:gd name="connsiteX86" fmla="*/ 2319231 w 2781300"/>
                    <a:gd name="connsiteY86" fmla="*/ 696341 h 1855788"/>
                    <a:gd name="connsiteX87" fmla="*/ 2438404 w 2781300"/>
                    <a:gd name="connsiteY87" fmla="*/ 707232 h 1855788"/>
                    <a:gd name="connsiteX88" fmla="*/ 2416227 w 2781300"/>
                    <a:gd name="connsiteY88" fmla="*/ 746374 h 1855788"/>
                    <a:gd name="connsiteX89" fmla="*/ 2548297 w 2781300"/>
                    <a:gd name="connsiteY89" fmla="*/ 747713 h 1855788"/>
                    <a:gd name="connsiteX90" fmla="*/ 2513846 w 2781300"/>
                    <a:gd name="connsiteY90" fmla="*/ 796728 h 1855788"/>
                    <a:gd name="connsiteX91" fmla="*/ 2660245 w 2781300"/>
                    <a:gd name="connsiteY91" fmla="*/ 795338 h 1855788"/>
                    <a:gd name="connsiteX92" fmla="*/ 2629833 w 2781300"/>
                    <a:gd name="connsiteY92" fmla="*/ 852351 h 1855788"/>
                    <a:gd name="connsiteX93" fmla="*/ 2710659 w 2781300"/>
                    <a:gd name="connsiteY93" fmla="*/ 852487 h 1855788"/>
                    <a:gd name="connsiteX94" fmla="*/ 2692412 w 2781300"/>
                    <a:gd name="connsiteY94" fmla="*/ 881266 h 1855788"/>
                    <a:gd name="connsiteX95" fmla="*/ 2781300 w 2781300"/>
                    <a:gd name="connsiteY9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7314 w 2781300"/>
                    <a:gd name="connsiteY36" fmla="*/ 1784797 h 1855788"/>
                    <a:gd name="connsiteX37" fmla="*/ 1108885 w 2781300"/>
                    <a:gd name="connsiteY37" fmla="*/ 1822451 h 1855788"/>
                    <a:gd name="connsiteX38" fmla="*/ 1023105 w 2781300"/>
                    <a:gd name="connsiteY38" fmla="*/ 1817833 h 1855788"/>
                    <a:gd name="connsiteX39" fmla="*/ 1003642 w 2781300"/>
                    <a:gd name="connsiteY39" fmla="*/ 1814666 h 1855788"/>
                    <a:gd name="connsiteX40" fmla="*/ 997790 w 2781300"/>
                    <a:gd name="connsiteY40" fmla="*/ 1815797 h 1855788"/>
                    <a:gd name="connsiteX41" fmla="*/ 1008873 w 2781300"/>
                    <a:gd name="connsiteY41" fmla="*/ 1855788 h 1855788"/>
                    <a:gd name="connsiteX42" fmla="*/ 839790 w 2781300"/>
                    <a:gd name="connsiteY42" fmla="*/ 1836937 h 1855788"/>
                    <a:gd name="connsiteX43" fmla="*/ 821133 w 2781300"/>
                    <a:gd name="connsiteY43" fmla="*/ 1831631 h 1855788"/>
                    <a:gd name="connsiteX44" fmla="*/ 775540 w 2781300"/>
                    <a:gd name="connsiteY44" fmla="*/ 1828957 h 1855788"/>
                    <a:gd name="connsiteX45" fmla="*/ 0 w 2781300"/>
                    <a:gd name="connsiteY45" fmla="*/ 941388 h 1855788"/>
                    <a:gd name="connsiteX46" fmla="*/ 626400 w 2781300"/>
                    <a:gd name="connsiteY46" fmla="*/ 93223 h 1855788"/>
                    <a:gd name="connsiteX47" fmla="*/ 667074 w 2781300"/>
                    <a:gd name="connsiteY47" fmla="*/ 81034 h 1855788"/>
                    <a:gd name="connsiteX48" fmla="*/ 682305 w 2781300"/>
                    <a:gd name="connsiteY48" fmla="*/ 72919 h 1855788"/>
                    <a:gd name="connsiteX49" fmla="*/ 1008873 w 2781300"/>
                    <a:gd name="connsiteY49" fmla="*/ 0 h 1855788"/>
                    <a:gd name="connsiteX50" fmla="*/ 997186 w 2781300"/>
                    <a:gd name="connsiteY50" fmla="*/ 42173 h 1855788"/>
                    <a:gd name="connsiteX51" fmla="*/ 1023105 w 2781300"/>
                    <a:gd name="connsiteY51" fmla="*/ 37956 h 1855788"/>
                    <a:gd name="connsiteX52" fmla="*/ 1108885 w 2781300"/>
                    <a:gd name="connsiteY52" fmla="*/ 33337 h 1855788"/>
                    <a:gd name="connsiteX53" fmla="*/ 1097623 w 2781300"/>
                    <a:gd name="connsiteY53" fmla="*/ 72518 h 1855788"/>
                    <a:gd name="connsiteX54" fmla="*/ 1136568 w 2781300"/>
                    <a:gd name="connsiteY54" fmla="*/ 66383 h 1855788"/>
                    <a:gd name="connsiteX55" fmla="*/ 1222348 w 2781300"/>
                    <a:gd name="connsiteY55" fmla="*/ 61912 h 1855788"/>
                    <a:gd name="connsiteX56" fmla="*/ 1206030 w 2781300"/>
                    <a:gd name="connsiteY56" fmla="*/ 116866 h 1855788"/>
                    <a:gd name="connsiteX57" fmla="*/ 1232453 w 2781300"/>
                    <a:gd name="connsiteY57" fmla="*/ 127349 h 1855788"/>
                    <a:gd name="connsiteX58" fmla="*/ 1260393 w 2781300"/>
                    <a:gd name="connsiteY58" fmla="*/ 123238 h 1855788"/>
                    <a:gd name="connsiteX59" fmla="*/ 1346173 w 2781300"/>
                    <a:gd name="connsiteY59" fmla="*/ 119062 h 1855788"/>
                    <a:gd name="connsiteX60" fmla="*/ 1332246 w 2781300"/>
                    <a:gd name="connsiteY60" fmla="*/ 162868 h 1855788"/>
                    <a:gd name="connsiteX61" fmla="*/ 1344564 w 2781300"/>
                    <a:gd name="connsiteY61" fmla="*/ 161141 h 1855788"/>
                    <a:gd name="connsiteX62" fmla="*/ 1430344 w 2781300"/>
                    <a:gd name="connsiteY62" fmla="*/ 157162 h 1855788"/>
                    <a:gd name="connsiteX63" fmla="*/ 1413731 w 2781300"/>
                    <a:gd name="connsiteY63" fmla="*/ 206956 h 1855788"/>
                    <a:gd name="connsiteX64" fmla="*/ 1421485 w 2781300"/>
                    <a:gd name="connsiteY64" fmla="*/ 210624 h 1855788"/>
                    <a:gd name="connsiteX65" fmla="*/ 1473151 w 2781300"/>
                    <a:gd name="connsiteY65" fmla="*/ 203783 h 1855788"/>
                    <a:gd name="connsiteX66" fmla="*/ 1558931 w 2781300"/>
                    <a:gd name="connsiteY66" fmla="*/ 200025 h 1855788"/>
                    <a:gd name="connsiteX67" fmla="*/ 1535305 w 2781300"/>
                    <a:gd name="connsiteY67" fmla="*/ 266902 h 1855788"/>
                    <a:gd name="connsiteX68" fmla="*/ 1540646 w 2781300"/>
                    <a:gd name="connsiteY68" fmla="*/ 269743 h 1855788"/>
                    <a:gd name="connsiteX69" fmla="*/ 1620474 w 2781300"/>
                    <a:gd name="connsiteY69" fmla="*/ 263128 h 1855788"/>
                    <a:gd name="connsiteX70" fmla="*/ 1605204 w 2781300"/>
                    <a:gd name="connsiteY70" fmla="*/ 304079 h 1855788"/>
                    <a:gd name="connsiteX71" fmla="*/ 1757367 w 2781300"/>
                    <a:gd name="connsiteY71" fmla="*/ 311945 h 1855788"/>
                    <a:gd name="connsiteX72" fmla="*/ 1735914 w 2781300"/>
                    <a:gd name="connsiteY72" fmla="*/ 364629 h 1855788"/>
                    <a:gd name="connsiteX73" fmla="*/ 1808129 w 2781300"/>
                    <a:gd name="connsiteY73" fmla="*/ 359574 h 1855788"/>
                    <a:gd name="connsiteX74" fmla="*/ 1792112 w 2781300"/>
                    <a:gd name="connsiteY74" fmla="*/ 395862 h 1855788"/>
                    <a:gd name="connsiteX75" fmla="*/ 1908140 w 2781300"/>
                    <a:gd name="connsiteY75" fmla="*/ 388149 h 1855788"/>
                    <a:gd name="connsiteX76" fmla="*/ 1877411 w 2781300"/>
                    <a:gd name="connsiteY76" fmla="*/ 454261 h 1855788"/>
                    <a:gd name="connsiteX77" fmla="*/ 1882194 w 2781300"/>
                    <a:gd name="connsiteY77" fmla="*/ 456941 h 1855788"/>
                    <a:gd name="connsiteX78" fmla="*/ 1972435 w 2781300"/>
                    <a:gd name="connsiteY78" fmla="*/ 451649 h 1855788"/>
                    <a:gd name="connsiteX79" fmla="*/ 1949751 w 2781300"/>
                    <a:gd name="connsiteY79" fmla="*/ 494699 h 1855788"/>
                    <a:gd name="connsiteX80" fmla="*/ 2100242 w 2781300"/>
                    <a:gd name="connsiteY80" fmla="*/ 524674 h 1855788"/>
                    <a:gd name="connsiteX81" fmla="*/ 2080914 w 2781300"/>
                    <a:gd name="connsiteY81" fmla="*/ 567549 h 1855788"/>
                    <a:gd name="connsiteX82" fmla="*/ 2203928 w 2781300"/>
                    <a:gd name="connsiteY82" fmla="*/ 576262 h 1855788"/>
                    <a:gd name="connsiteX83" fmla="*/ 2180042 w 2781300"/>
                    <a:gd name="connsiteY83" fmla="*/ 622605 h 1855788"/>
                    <a:gd name="connsiteX84" fmla="*/ 2346339 w 2781300"/>
                    <a:gd name="connsiteY84" fmla="*/ 631032 h 1855788"/>
                    <a:gd name="connsiteX85" fmla="*/ 2319231 w 2781300"/>
                    <a:gd name="connsiteY85" fmla="*/ 696341 h 1855788"/>
                    <a:gd name="connsiteX86" fmla="*/ 2438404 w 2781300"/>
                    <a:gd name="connsiteY86" fmla="*/ 707232 h 1855788"/>
                    <a:gd name="connsiteX87" fmla="*/ 2416227 w 2781300"/>
                    <a:gd name="connsiteY87" fmla="*/ 746374 h 1855788"/>
                    <a:gd name="connsiteX88" fmla="*/ 2548297 w 2781300"/>
                    <a:gd name="connsiteY88" fmla="*/ 747713 h 1855788"/>
                    <a:gd name="connsiteX89" fmla="*/ 2513846 w 2781300"/>
                    <a:gd name="connsiteY89" fmla="*/ 796728 h 1855788"/>
                    <a:gd name="connsiteX90" fmla="*/ 2660245 w 2781300"/>
                    <a:gd name="connsiteY90" fmla="*/ 795338 h 1855788"/>
                    <a:gd name="connsiteX91" fmla="*/ 2629833 w 2781300"/>
                    <a:gd name="connsiteY91" fmla="*/ 852351 h 1855788"/>
                    <a:gd name="connsiteX92" fmla="*/ 2710659 w 2781300"/>
                    <a:gd name="connsiteY92" fmla="*/ 852487 h 1855788"/>
                    <a:gd name="connsiteX93" fmla="*/ 2692412 w 2781300"/>
                    <a:gd name="connsiteY93" fmla="*/ 881266 h 1855788"/>
                    <a:gd name="connsiteX94" fmla="*/ 2781300 w 2781300"/>
                    <a:gd name="connsiteY9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23105 w 2781300"/>
                    <a:gd name="connsiteY37" fmla="*/ 1817833 h 1855788"/>
                    <a:gd name="connsiteX38" fmla="*/ 1003642 w 2781300"/>
                    <a:gd name="connsiteY38" fmla="*/ 1814666 h 1855788"/>
                    <a:gd name="connsiteX39" fmla="*/ 997790 w 2781300"/>
                    <a:gd name="connsiteY39" fmla="*/ 1815797 h 1855788"/>
                    <a:gd name="connsiteX40" fmla="*/ 1008873 w 2781300"/>
                    <a:gd name="connsiteY40" fmla="*/ 1855788 h 1855788"/>
                    <a:gd name="connsiteX41" fmla="*/ 839790 w 2781300"/>
                    <a:gd name="connsiteY41" fmla="*/ 1836937 h 1855788"/>
                    <a:gd name="connsiteX42" fmla="*/ 821133 w 2781300"/>
                    <a:gd name="connsiteY42" fmla="*/ 1831631 h 1855788"/>
                    <a:gd name="connsiteX43" fmla="*/ 775540 w 2781300"/>
                    <a:gd name="connsiteY43" fmla="*/ 1828957 h 1855788"/>
                    <a:gd name="connsiteX44" fmla="*/ 0 w 2781300"/>
                    <a:gd name="connsiteY44" fmla="*/ 941388 h 1855788"/>
                    <a:gd name="connsiteX45" fmla="*/ 626400 w 2781300"/>
                    <a:gd name="connsiteY45" fmla="*/ 93223 h 1855788"/>
                    <a:gd name="connsiteX46" fmla="*/ 667074 w 2781300"/>
                    <a:gd name="connsiteY46" fmla="*/ 81034 h 1855788"/>
                    <a:gd name="connsiteX47" fmla="*/ 682305 w 2781300"/>
                    <a:gd name="connsiteY47" fmla="*/ 72919 h 1855788"/>
                    <a:gd name="connsiteX48" fmla="*/ 1008873 w 2781300"/>
                    <a:gd name="connsiteY48" fmla="*/ 0 h 1855788"/>
                    <a:gd name="connsiteX49" fmla="*/ 997186 w 2781300"/>
                    <a:gd name="connsiteY49" fmla="*/ 42173 h 1855788"/>
                    <a:gd name="connsiteX50" fmla="*/ 1023105 w 2781300"/>
                    <a:gd name="connsiteY50" fmla="*/ 37956 h 1855788"/>
                    <a:gd name="connsiteX51" fmla="*/ 1108885 w 2781300"/>
                    <a:gd name="connsiteY51" fmla="*/ 33337 h 1855788"/>
                    <a:gd name="connsiteX52" fmla="*/ 1097623 w 2781300"/>
                    <a:gd name="connsiteY52" fmla="*/ 72518 h 1855788"/>
                    <a:gd name="connsiteX53" fmla="*/ 1136568 w 2781300"/>
                    <a:gd name="connsiteY53" fmla="*/ 66383 h 1855788"/>
                    <a:gd name="connsiteX54" fmla="*/ 1222348 w 2781300"/>
                    <a:gd name="connsiteY54" fmla="*/ 61912 h 1855788"/>
                    <a:gd name="connsiteX55" fmla="*/ 1206030 w 2781300"/>
                    <a:gd name="connsiteY55" fmla="*/ 116866 h 1855788"/>
                    <a:gd name="connsiteX56" fmla="*/ 1232453 w 2781300"/>
                    <a:gd name="connsiteY56" fmla="*/ 127349 h 1855788"/>
                    <a:gd name="connsiteX57" fmla="*/ 1260393 w 2781300"/>
                    <a:gd name="connsiteY57" fmla="*/ 123238 h 1855788"/>
                    <a:gd name="connsiteX58" fmla="*/ 1346173 w 2781300"/>
                    <a:gd name="connsiteY58" fmla="*/ 119062 h 1855788"/>
                    <a:gd name="connsiteX59" fmla="*/ 1332246 w 2781300"/>
                    <a:gd name="connsiteY59" fmla="*/ 162868 h 1855788"/>
                    <a:gd name="connsiteX60" fmla="*/ 1344564 w 2781300"/>
                    <a:gd name="connsiteY60" fmla="*/ 161141 h 1855788"/>
                    <a:gd name="connsiteX61" fmla="*/ 1430344 w 2781300"/>
                    <a:gd name="connsiteY61" fmla="*/ 157162 h 1855788"/>
                    <a:gd name="connsiteX62" fmla="*/ 1413731 w 2781300"/>
                    <a:gd name="connsiteY62" fmla="*/ 206956 h 1855788"/>
                    <a:gd name="connsiteX63" fmla="*/ 1421485 w 2781300"/>
                    <a:gd name="connsiteY63" fmla="*/ 210624 h 1855788"/>
                    <a:gd name="connsiteX64" fmla="*/ 1473151 w 2781300"/>
                    <a:gd name="connsiteY64" fmla="*/ 203783 h 1855788"/>
                    <a:gd name="connsiteX65" fmla="*/ 1558931 w 2781300"/>
                    <a:gd name="connsiteY65" fmla="*/ 200025 h 1855788"/>
                    <a:gd name="connsiteX66" fmla="*/ 1535305 w 2781300"/>
                    <a:gd name="connsiteY66" fmla="*/ 266902 h 1855788"/>
                    <a:gd name="connsiteX67" fmla="*/ 1540646 w 2781300"/>
                    <a:gd name="connsiteY67" fmla="*/ 269743 h 1855788"/>
                    <a:gd name="connsiteX68" fmla="*/ 1620474 w 2781300"/>
                    <a:gd name="connsiteY68" fmla="*/ 263128 h 1855788"/>
                    <a:gd name="connsiteX69" fmla="*/ 1605204 w 2781300"/>
                    <a:gd name="connsiteY69" fmla="*/ 304079 h 1855788"/>
                    <a:gd name="connsiteX70" fmla="*/ 1757367 w 2781300"/>
                    <a:gd name="connsiteY70" fmla="*/ 311945 h 1855788"/>
                    <a:gd name="connsiteX71" fmla="*/ 1735914 w 2781300"/>
                    <a:gd name="connsiteY71" fmla="*/ 364629 h 1855788"/>
                    <a:gd name="connsiteX72" fmla="*/ 1808129 w 2781300"/>
                    <a:gd name="connsiteY72" fmla="*/ 359574 h 1855788"/>
                    <a:gd name="connsiteX73" fmla="*/ 1792112 w 2781300"/>
                    <a:gd name="connsiteY73" fmla="*/ 395862 h 1855788"/>
                    <a:gd name="connsiteX74" fmla="*/ 1908140 w 2781300"/>
                    <a:gd name="connsiteY74" fmla="*/ 388149 h 1855788"/>
                    <a:gd name="connsiteX75" fmla="*/ 1877411 w 2781300"/>
                    <a:gd name="connsiteY75" fmla="*/ 454261 h 1855788"/>
                    <a:gd name="connsiteX76" fmla="*/ 1882194 w 2781300"/>
                    <a:gd name="connsiteY76" fmla="*/ 456941 h 1855788"/>
                    <a:gd name="connsiteX77" fmla="*/ 1972435 w 2781300"/>
                    <a:gd name="connsiteY77" fmla="*/ 451649 h 1855788"/>
                    <a:gd name="connsiteX78" fmla="*/ 1949751 w 2781300"/>
                    <a:gd name="connsiteY78" fmla="*/ 494699 h 1855788"/>
                    <a:gd name="connsiteX79" fmla="*/ 2100242 w 2781300"/>
                    <a:gd name="connsiteY79" fmla="*/ 524674 h 1855788"/>
                    <a:gd name="connsiteX80" fmla="*/ 2080914 w 2781300"/>
                    <a:gd name="connsiteY80" fmla="*/ 567549 h 1855788"/>
                    <a:gd name="connsiteX81" fmla="*/ 2203928 w 2781300"/>
                    <a:gd name="connsiteY81" fmla="*/ 576262 h 1855788"/>
                    <a:gd name="connsiteX82" fmla="*/ 2180042 w 2781300"/>
                    <a:gd name="connsiteY82" fmla="*/ 622605 h 1855788"/>
                    <a:gd name="connsiteX83" fmla="*/ 2346339 w 2781300"/>
                    <a:gd name="connsiteY83" fmla="*/ 631032 h 1855788"/>
                    <a:gd name="connsiteX84" fmla="*/ 2319231 w 2781300"/>
                    <a:gd name="connsiteY84" fmla="*/ 696341 h 1855788"/>
                    <a:gd name="connsiteX85" fmla="*/ 2438404 w 2781300"/>
                    <a:gd name="connsiteY85" fmla="*/ 707232 h 1855788"/>
                    <a:gd name="connsiteX86" fmla="*/ 2416227 w 2781300"/>
                    <a:gd name="connsiteY86" fmla="*/ 746374 h 1855788"/>
                    <a:gd name="connsiteX87" fmla="*/ 2548297 w 2781300"/>
                    <a:gd name="connsiteY87" fmla="*/ 747713 h 1855788"/>
                    <a:gd name="connsiteX88" fmla="*/ 2513846 w 2781300"/>
                    <a:gd name="connsiteY88" fmla="*/ 796728 h 1855788"/>
                    <a:gd name="connsiteX89" fmla="*/ 2660245 w 2781300"/>
                    <a:gd name="connsiteY89" fmla="*/ 795338 h 1855788"/>
                    <a:gd name="connsiteX90" fmla="*/ 2629833 w 2781300"/>
                    <a:gd name="connsiteY90" fmla="*/ 852351 h 1855788"/>
                    <a:gd name="connsiteX91" fmla="*/ 2710659 w 2781300"/>
                    <a:gd name="connsiteY91" fmla="*/ 852487 h 1855788"/>
                    <a:gd name="connsiteX92" fmla="*/ 2692412 w 2781300"/>
                    <a:gd name="connsiteY92" fmla="*/ 881266 h 1855788"/>
                    <a:gd name="connsiteX93" fmla="*/ 2781300 w 2781300"/>
                    <a:gd name="connsiteY9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108885 w 2781300"/>
                    <a:gd name="connsiteY36" fmla="*/ 1822451 h 1855788"/>
                    <a:gd name="connsiteX37" fmla="*/ 1003642 w 2781300"/>
                    <a:gd name="connsiteY37" fmla="*/ 1814666 h 1855788"/>
                    <a:gd name="connsiteX38" fmla="*/ 997790 w 2781300"/>
                    <a:gd name="connsiteY38" fmla="*/ 1815797 h 1855788"/>
                    <a:gd name="connsiteX39" fmla="*/ 1008873 w 2781300"/>
                    <a:gd name="connsiteY39" fmla="*/ 1855788 h 1855788"/>
                    <a:gd name="connsiteX40" fmla="*/ 839790 w 2781300"/>
                    <a:gd name="connsiteY40" fmla="*/ 1836937 h 1855788"/>
                    <a:gd name="connsiteX41" fmla="*/ 821133 w 2781300"/>
                    <a:gd name="connsiteY41" fmla="*/ 1831631 h 1855788"/>
                    <a:gd name="connsiteX42" fmla="*/ 775540 w 2781300"/>
                    <a:gd name="connsiteY42" fmla="*/ 1828957 h 1855788"/>
                    <a:gd name="connsiteX43" fmla="*/ 0 w 2781300"/>
                    <a:gd name="connsiteY43" fmla="*/ 941388 h 1855788"/>
                    <a:gd name="connsiteX44" fmla="*/ 626400 w 2781300"/>
                    <a:gd name="connsiteY44" fmla="*/ 93223 h 1855788"/>
                    <a:gd name="connsiteX45" fmla="*/ 667074 w 2781300"/>
                    <a:gd name="connsiteY45" fmla="*/ 81034 h 1855788"/>
                    <a:gd name="connsiteX46" fmla="*/ 682305 w 2781300"/>
                    <a:gd name="connsiteY46" fmla="*/ 72919 h 1855788"/>
                    <a:gd name="connsiteX47" fmla="*/ 1008873 w 2781300"/>
                    <a:gd name="connsiteY47" fmla="*/ 0 h 1855788"/>
                    <a:gd name="connsiteX48" fmla="*/ 997186 w 2781300"/>
                    <a:gd name="connsiteY48" fmla="*/ 42173 h 1855788"/>
                    <a:gd name="connsiteX49" fmla="*/ 1023105 w 2781300"/>
                    <a:gd name="connsiteY49" fmla="*/ 37956 h 1855788"/>
                    <a:gd name="connsiteX50" fmla="*/ 1108885 w 2781300"/>
                    <a:gd name="connsiteY50" fmla="*/ 33337 h 1855788"/>
                    <a:gd name="connsiteX51" fmla="*/ 1097623 w 2781300"/>
                    <a:gd name="connsiteY51" fmla="*/ 72518 h 1855788"/>
                    <a:gd name="connsiteX52" fmla="*/ 1136568 w 2781300"/>
                    <a:gd name="connsiteY52" fmla="*/ 66383 h 1855788"/>
                    <a:gd name="connsiteX53" fmla="*/ 1222348 w 2781300"/>
                    <a:gd name="connsiteY53" fmla="*/ 61912 h 1855788"/>
                    <a:gd name="connsiteX54" fmla="*/ 1206030 w 2781300"/>
                    <a:gd name="connsiteY54" fmla="*/ 116866 h 1855788"/>
                    <a:gd name="connsiteX55" fmla="*/ 1232453 w 2781300"/>
                    <a:gd name="connsiteY55" fmla="*/ 127349 h 1855788"/>
                    <a:gd name="connsiteX56" fmla="*/ 1260393 w 2781300"/>
                    <a:gd name="connsiteY56" fmla="*/ 123238 h 1855788"/>
                    <a:gd name="connsiteX57" fmla="*/ 1346173 w 2781300"/>
                    <a:gd name="connsiteY57" fmla="*/ 119062 h 1855788"/>
                    <a:gd name="connsiteX58" fmla="*/ 1332246 w 2781300"/>
                    <a:gd name="connsiteY58" fmla="*/ 162868 h 1855788"/>
                    <a:gd name="connsiteX59" fmla="*/ 1344564 w 2781300"/>
                    <a:gd name="connsiteY59" fmla="*/ 161141 h 1855788"/>
                    <a:gd name="connsiteX60" fmla="*/ 1430344 w 2781300"/>
                    <a:gd name="connsiteY60" fmla="*/ 157162 h 1855788"/>
                    <a:gd name="connsiteX61" fmla="*/ 1413731 w 2781300"/>
                    <a:gd name="connsiteY61" fmla="*/ 206956 h 1855788"/>
                    <a:gd name="connsiteX62" fmla="*/ 1421485 w 2781300"/>
                    <a:gd name="connsiteY62" fmla="*/ 210624 h 1855788"/>
                    <a:gd name="connsiteX63" fmla="*/ 1473151 w 2781300"/>
                    <a:gd name="connsiteY63" fmla="*/ 203783 h 1855788"/>
                    <a:gd name="connsiteX64" fmla="*/ 1558931 w 2781300"/>
                    <a:gd name="connsiteY64" fmla="*/ 200025 h 1855788"/>
                    <a:gd name="connsiteX65" fmla="*/ 1535305 w 2781300"/>
                    <a:gd name="connsiteY65" fmla="*/ 266902 h 1855788"/>
                    <a:gd name="connsiteX66" fmla="*/ 1540646 w 2781300"/>
                    <a:gd name="connsiteY66" fmla="*/ 269743 h 1855788"/>
                    <a:gd name="connsiteX67" fmla="*/ 1620474 w 2781300"/>
                    <a:gd name="connsiteY67" fmla="*/ 263128 h 1855788"/>
                    <a:gd name="connsiteX68" fmla="*/ 1605204 w 2781300"/>
                    <a:gd name="connsiteY68" fmla="*/ 304079 h 1855788"/>
                    <a:gd name="connsiteX69" fmla="*/ 1757367 w 2781300"/>
                    <a:gd name="connsiteY69" fmla="*/ 311945 h 1855788"/>
                    <a:gd name="connsiteX70" fmla="*/ 1735914 w 2781300"/>
                    <a:gd name="connsiteY70" fmla="*/ 364629 h 1855788"/>
                    <a:gd name="connsiteX71" fmla="*/ 1808129 w 2781300"/>
                    <a:gd name="connsiteY71" fmla="*/ 359574 h 1855788"/>
                    <a:gd name="connsiteX72" fmla="*/ 1792112 w 2781300"/>
                    <a:gd name="connsiteY72" fmla="*/ 395862 h 1855788"/>
                    <a:gd name="connsiteX73" fmla="*/ 1908140 w 2781300"/>
                    <a:gd name="connsiteY73" fmla="*/ 388149 h 1855788"/>
                    <a:gd name="connsiteX74" fmla="*/ 1877411 w 2781300"/>
                    <a:gd name="connsiteY74" fmla="*/ 454261 h 1855788"/>
                    <a:gd name="connsiteX75" fmla="*/ 1882194 w 2781300"/>
                    <a:gd name="connsiteY75" fmla="*/ 456941 h 1855788"/>
                    <a:gd name="connsiteX76" fmla="*/ 1972435 w 2781300"/>
                    <a:gd name="connsiteY76" fmla="*/ 451649 h 1855788"/>
                    <a:gd name="connsiteX77" fmla="*/ 1949751 w 2781300"/>
                    <a:gd name="connsiteY77" fmla="*/ 494699 h 1855788"/>
                    <a:gd name="connsiteX78" fmla="*/ 2100242 w 2781300"/>
                    <a:gd name="connsiteY78" fmla="*/ 524674 h 1855788"/>
                    <a:gd name="connsiteX79" fmla="*/ 2080914 w 2781300"/>
                    <a:gd name="connsiteY79" fmla="*/ 567549 h 1855788"/>
                    <a:gd name="connsiteX80" fmla="*/ 2203928 w 2781300"/>
                    <a:gd name="connsiteY80" fmla="*/ 576262 h 1855788"/>
                    <a:gd name="connsiteX81" fmla="*/ 2180042 w 2781300"/>
                    <a:gd name="connsiteY81" fmla="*/ 622605 h 1855788"/>
                    <a:gd name="connsiteX82" fmla="*/ 2346339 w 2781300"/>
                    <a:gd name="connsiteY82" fmla="*/ 631032 h 1855788"/>
                    <a:gd name="connsiteX83" fmla="*/ 2319231 w 2781300"/>
                    <a:gd name="connsiteY83" fmla="*/ 696341 h 1855788"/>
                    <a:gd name="connsiteX84" fmla="*/ 2438404 w 2781300"/>
                    <a:gd name="connsiteY84" fmla="*/ 707232 h 1855788"/>
                    <a:gd name="connsiteX85" fmla="*/ 2416227 w 2781300"/>
                    <a:gd name="connsiteY85" fmla="*/ 746374 h 1855788"/>
                    <a:gd name="connsiteX86" fmla="*/ 2548297 w 2781300"/>
                    <a:gd name="connsiteY86" fmla="*/ 747713 h 1855788"/>
                    <a:gd name="connsiteX87" fmla="*/ 2513846 w 2781300"/>
                    <a:gd name="connsiteY87" fmla="*/ 796728 h 1855788"/>
                    <a:gd name="connsiteX88" fmla="*/ 2660245 w 2781300"/>
                    <a:gd name="connsiteY88" fmla="*/ 795338 h 1855788"/>
                    <a:gd name="connsiteX89" fmla="*/ 2629833 w 2781300"/>
                    <a:gd name="connsiteY89" fmla="*/ 852351 h 1855788"/>
                    <a:gd name="connsiteX90" fmla="*/ 2710659 w 2781300"/>
                    <a:gd name="connsiteY90" fmla="*/ 852487 h 1855788"/>
                    <a:gd name="connsiteX91" fmla="*/ 2692412 w 2781300"/>
                    <a:gd name="connsiteY91" fmla="*/ 881266 h 1855788"/>
                    <a:gd name="connsiteX92" fmla="*/ 2781300 w 2781300"/>
                    <a:gd name="connsiteY9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136568 w 2781300"/>
                    <a:gd name="connsiteY51" fmla="*/ 66383 h 1855788"/>
                    <a:gd name="connsiteX52" fmla="*/ 1222348 w 2781300"/>
                    <a:gd name="connsiteY52" fmla="*/ 61912 h 1855788"/>
                    <a:gd name="connsiteX53" fmla="*/ 1206030 w 2781300"/>
                    <a:gd name="connsiteY53" fmla="*/ 116866 h 1855788"/>
                    <a:gd name="connsiteX54" fmla="*/ 1232453 w 2781300"/>
                    <a:gd name="connsiteY54" fmla="*/ 127349 h 1855788"/>
                    <a:gd name="connsiteX55" fmla="*/ 1260393 w 2781300"/>
                    <a:gd name="connsiteY55" fmla="*/ 123238 h 1855788"/>
                    <a:gd name="connsiteX56" fmla="*/ 1346173 w 2781300"/>
                    <a:gd name="connsiteY56" fmla="*/ 119062 h 1855788"/>
                    <a:gd name="connsiteX57" fmla="*/ 1332246 w 2781300"/>
                    <a:gd name="connsiteY57" fmla="*/ 162868 h 1855788"/>
                    <a:gd name="connsiteX58" fmla="*/ 1344564 w 2781300"/>
                    <a:gd name="connsiteY58" fmla="*/ 161141 h 1855788"/>
                    <a:gd name="connsiteX59" fmla="*/ 1430344 w 2781300"/>
                    <a:gd name="connsiteY59" fmla="*/ 157162 h 1855788"/>
                    <a:gd name="connsiteX60" fmla="*/ 1413731 w 2781300"/>
                    <a:gd name="connsiteY60" fmla="*/ 206956 h 1855788"/>
                    <a:gd name="connsiteX61" fmla="*/ 1421485 w 2781300"/>
                    <a:gd name="connsiteY61" fmla="*/ 210624 h 1855788"/>
                    <a:gd name="connsiteX62" fmla="*/ 1473151 w 2781300"/>
                    <a:gd name="connsiteY62" fmla="*/ 203783 h 1855788"/>
                    <a:gd name="connsiteX63" fmla="*/ 1558931 w 2781300"/>
                    <a:gd name="connsiteY63" fmla="*/ 200025 h 1855788"/>
                    <a:gd name="connsiteX64" fmla="*/ 1535305 w 2781300"/>
                    <a:gd name="connsiteY64" fmla="*/ 266902 h 1855788"/>
                    <a:gd name="connsiteX65" fmla="*/ 1540646 w 2781300"/>
                    <a:gd name="connsiteY65" fmla="*/ 269743 h 1855788"/>
                    <a:gd name="connsiteX66" fmla="*/ 1620474 w 2781300"/>
                    <a:gd name="connsiteY66" fmla="*/ 263128 h 1855788"/>
                    <a:gd name="connsiteX67" fmla="*/ 1605204 w 2781300"/>
                    <a:gd name="connsiteY67" fmla="*/ 304079 h 1855788"/>
                    <a:gd name="connsiteX68" fmla="*/ 1757367 w 2781300"/>
                    <a:gd name="connsiteY68" fmla="*/ 311945 h 1855788"/>
                    <a:gd name="connsiteX69" fmla="*/ 1735914 w 2781300"/>
                    <a:gd name="connsiteY69" fmla="*/ 364629 h 1855788"/>
                    <a:gd name="connsiteX70" fmla="*/ 1808129 w 2781300"/>
                    <a:gd name="connsiteY70" fmla="*/ 359574 h 1855788"/>
                    <a:gd name="connsiteX71" fmla="*/ 1792112 w 2781300"/>
                    <a:gd name="connsiteY71" fmla="*/ 395862 h 1855788"/>
                    <a:gd name="connsiteX72" fmla="*/ 1908140 w 2781300"/>
                    <a:gd name="connsiteY72" fmla="*/ 388149 h 1855788"/>
                    <a:gd name="connsiteX73" fmla="*/ 1877411 w 2781300"/>
                    <a:gd name="connsiteY73" fmla="*/ 454261 h 1855788"/>
                    <a:gd name="connsiteX74" fmla="*/ 1882194 w 2781300"/>
                    <a:gd name="connsiteY74" fmla="*/ 456941 h 1855788"/>
                    <a:gd name="connsiteX75" fmla="*/ 1972435 w 2781300"/>
                    <a:gd name="connsiteY75" fmla="*/ 451649 h 1855788"/>
                    <a:gd name="connsiteX76" fmla="*/ 1949751 w 2781300"/>
                    <a:gd name="connsiteY76" fmla="*/ 494699 h 1855788"/>
                    <a:gd name="connsiteX77" fmla="*/ 2100242 w 2781300"/>
                    <a:gd name="connsiteY77" fmla="*/ 524674 h 1855788"/>
                    <a:gd name="connsiteX78" fmla="*/ 2080914 w 2781300"/>
                    <a:gd name="connsiteY78" fmla="*/ 567549 h 1855788"/>
                    <a:gd name="connsiteX79" fmla="*/ 2203928 w 2781300"/>
                    <a:gd name="connsiteY79" fmla="*/ 576262 h 1855788"/>
                    <a:gd name="connsiteX80" fmla="*/ 2180042 w 2781300"/>
                    <a:gd name="connsiteY80" fmla="*/ 622605 h 1855788"/>
                    <a:gd name="connsiteX81" fmla="*/ 2346339 w 2781300"/>
                    <a:gd name="connsiteY81" fmla="*/ 631032 h 1855788"/>
                    <a:gd name="connsiteX82" fmla="*/ 2319231 w 2781300"/>
                    <a:gd name="connsiteY82" fmla="*/ 696341 h 1855788"/>
                    <a:gd name="connsiteX83" fmla="*/ 2438404 w 2781300"/>
                    <a:gd name="connsiteY83" fmla="*/ 707232 h 1855788"/>
                    <a:gd name="connsiteX84" fmla="*/ 2416227 w 2781300"/>
                    <a:gd name="connsiteY84" fmla="*/ 746374 h 1855788"/>
                    <a:gd name="connsiteX85" fmla="*/ 2548297 w 2781300"/>
                    <a:gd name="connsiteY85" fmla="*/ 747713 h 1855788"/>
                    <a:gd name="connsiteX86" fmla="*/ 2513846 w 2781300"/>
                    <a:gd name="connsiteY86" fmla="*/ 796728 h 1855788"/>
                    <a:gd name="connsiteX87" fmla="*/ 2660245 w 2781300"/>
                    <a:gd name="connsiteY87" fmla="*/ 795338 h 1855788"/>
                    <a:gd name="connsiteX88" fmla="*/ 2629833 w 2781300"/>
                    <a:gd name="connsiteY88" fmla="*/ 852351 h 1855788"/>
                    <a:gd name="connsiteX89" fmla="*/ 2710659 w 2781300"/>
                    <a:gd name="connsiteY89" fmla="*/ 852487 h 1855788"/>
                    <a:gd name="connsiteX90" fmla="*/ 2692412 w 2781300"/>
                    <a:gd name="connsiteY90" fmla="*/ 881266 h 1855788"/>
                    <a:gd name="connsiteX91" fmla="*/ 2781300 w 2781300"/>
                    <a:gd name="connsiteY9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023105 w 2781300"/>
                    <a:gd name="connsiteY48" fmla="*/ 37956 h 1855788"/>
                    <a:gd name="connsiteX49" fmla="*/ 1108885 w 2781300"/>
                    <a:gd name="connsiteY49" fmla="*/ 33337 h 1855788"/>
                    <a:gd name="connsiteX50" fmla="*/ 1097623 w 2781300"/>
                    <a:gd name="connsiteY50" fmla="*/ 72518 h 1855788"/>
                    <a:gd name="connsiteX51" fmla="*/ 1222348 w 2781300"/>
                    <a:gd name="connsiteY51" fmla="*/ 61912 h 1855788"/>
                    <a:gd name="connsiteX52" fmla="*/ 1206030 w 2781300"/>
                    <a:gd name="connsiteY52" fmla="*/ 116866 h 1855788"/>
                    <a:gd name="connsiteX53" fmla="*/ 1232453 w 2781300"/>
                    <a:gd name="connsiteY53" fmla="*/ 127349 h 1855788"/>
                    <a:gd name="connsiteX54" fmla="*/ 1260393 w 2781300"/>
                    <a:gd name="connsiteY54" fmla="*/ 123238 h 1855788"/>
                    <a:gd name="connsiteX55" fmla="*/ 1346173 w 2781300"/>
                    <a:gd name="connsiteY55" fmla="*/ 119062 h 1855788"/>
                    <a:gd name="connsiteX56" fmla="*/ 1332246 w 2781300"/>
                    <a:gd name="connsiteY56" fmla="*/ 162868 h 1855788"/>
                    <a:gd name="connsiteX57" fmla="*/ 1344564 w 2781300"/>
                    <a:gd name="connsiteY57" fmla="*/ 161141 h 1855788"/>
                    <a:gd name="connsiteX58" fmla="*/ 1430344 w 2781300"/>
                    <a:gd name="connsiteY58" fmla="*/ 157162 h 1855788"/>
                    <a:gd name="connsiteX59" fmla="*/ 1413731 w 2781300"/>
                    <a:gd name="connsiteY59" fmla="*/ 206956 h 1855788"/>
                    <a:gd name="connsiteX60" fmla="*/ 1421485 w 2781300"/>
                    <a:gd name="connsiteY60" fmla="*/ 210624 h 1855788"/>
                    <a:gd name="connsiteX61" fmla="*/ 1473151 w 2781300"/>
                    <a:gd name="connsiteY61" fmla="*/ 203783 h 1855788"/>
                    <a:gd name="connsiteX62" fmla="*/ 1558931 w 2781300"/>
                    <a:gd name="connsiteY62" fmla="*/ 200025 h 1855788"/>
                    <a:gd name="connsiteX63" fmla="*/ 1535305 w 2781300"/>
                    <a:gd name="connsiteY63" fmla="*/ 266902 h 1855788"/>
                    <a:gd name="connsiteX64" fmla="*/ 1540646 w 2781300"/>
                    <a:gd name="connsiteY64" fmla="*/ 269743 h 1855788"/>
                    <a:gd name="connsiteX65" fmla="*/ 1620474 w 2781300"/>
                    <a:gd name="connsiteY65" fmla="*/ 263128 h 1855788"/>
                    <a:gd name="connsiteX66" fmla="*/ 1605204 w 2781300"/>
                    <a:gd name="connsiteY66" fmla="*/ 304079 h 1855788"/>
                    <a:gd name="connsiteX67" fmla="*/ 1757367 w 2781300"/>
                    <a:gd name="connsiteY67" fmla="*/ 311945 h 1855788"/>
                    <a:gd name="connsiteX68" fmla="*/ 1735914 w 2781300"/>
                    <a:gd name="connsiteY68" fmla="*/ 364629 h 1855788"/>
                    <a:gd name="connsiteX69" fmla="*/ 1808129 w 2781300"/>
                    <a:gd name="connsiteY69" fmla="*/ 359574 h 1855788"/>
                    <a:gd name="connsiteX70" fmla="*/ 1792112 w 2781300"/>
                    <a:gd name="connsiteY70" fmla="*/ 395862 h 1855788"/>
                    <a:gd name="connsiteX71" fmla="*/ 1908140 w 2781300"/>
                    <a:gd name="connsiteY71" fmla="*/ 388149 h 1855788"/>
                    <a:gd name="connsiteX72" fmla="*/ 1877411 w 2781300"/>
                    <a:gd name="connsiteY72" fmla="*/ 454261 h 1855788"/>
                    <a:gd name="connsiteX73" fmla="*/ 1882194 w 2781300"/>
                    <a:gd name="connsiteY73" fmla="*/ 456941 h 1855788"/>
                    <a:gd name="connsiteX74" fmla="*/ 1972435 w 2781300"/>
                    <a:gd name="connsiteY74" fmla="*/ 451649 h 1855788"/>
                    <a:gd name="connsiteX75" fmla="*/ 1949751 w 2781300"/>
                    <a:gd name="connsiteY75" fmla="*/ 494699 h 1855788"/>
                    <a:gd name="connsiteX76" fmla="*/ 2100242 w 2781300"/>
                    <a:gd name="connsiteY76" fmla="*/ 524674 h 1855788"/>
                    <a:gd name="connsiteX77" fmla="*/ 2080914 w 2781300"/>
                    <a:gd name="connsiteY77" fmla="*/ 567549 h 1855788"/>
                    <a:gd name="connsiteX78" fmla="*/ 2203928 w 2781300"/>
                    <a:gd name="connsiteY78" fmla="*/ 576262 h 1855788"/>
                    <a:gd name="connsiteX79" fmla="*/ 2180042 w 2781300"/>
                    <a:gd name="connsiteY79" fmla="*/ 622605 h 1855788"/>
                    <a:gd name="connsiteX80" fmla="*/ 2346339 w 2781300"/>
                    <a:gd name="connsiteY80" fmla="*/ 631032 h 1855788"/>
                    <a:gd name="connsiteX81" fmla="*/ 2319231 w 2781300"/>
                    <a:gd name="connsiteY81" fmla="*/ 696341 h 1855788"/>
                    <a:gd name="connsiteX82" fmla="*/ 2438404 w 2781300"/>
                    <a:gd name="connsiteY82" fmla="*/ 707232 h 1855788"/>
                    <a:gd name="connsiteX83" fmla="*/ 2416227 w 2781300"/>
                    <a:gd name="connsiteY83" fmla="*/ 746374 h 1855788"/>
                    <a:gd name="connsiteX84" fmla="*/ 2548297 w 2781300"/>
                    <a:gd name="connsiteY84" fmla="*/ 747713 h 1855788"/>
                    <a:gd name="connsiteX85" fmla="*/ 2513846 w 2781300"/>
                    <a:gd name="connsiteY85" fmla="*/ 796728 h 1855788"/>
                    <a:gd name="connsiteX86" fmla="*/ 2660245 w 2781300"/>
                    <a:gd name="connsiteY86" fmla="*/ 795338 h 1855788"/>
                    <a:gd name="connsiteX87" fmla="*/ 2629833 w 2781300"/>
                    <a:gd name="connsiteY87" fmla="*/ 852351 h 1855788"/>
                    <a:gd name="connsiteX88" fmla="*/ 2710659 w 2781300"/>
                    <a:gd name="connsiteY88" fmla="*/ 852487 h 1855788"/>
                    <a:gd name="connsiteX89" fmla="*/ 2692412 w 2781300"/>
                    <a:gd name="connsiteY89" fmla="*/ 881266 h 1855788"/>
                    <a:gd name="connsiteX90" fmla="*/ 2781300 w 2781300"/>
                    <a:gd name="connsiteY9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32453 w 2781300"/>
                    <a:gd name="connsiteY52" fmla="*/ 127349 h 1855788"/>
                    <a:gd name="connsiteX53" fmla="*/ 1260393 w 2781300"/>
                    <a:gd name="connsiteY53" fmla="*/ 123238 h 1855788"/>
                    <a:gd name="connsiteX54" fmla="*/ 1346173 w 2781300"/>
                    <a:gd name="connsiteY54" fmla="*/ 119062 h 1855788"/>
                    <a:gd name="connsiteX55" fmla="*/ 1332246 w 2781300"/>
                    <a:gd name="connsiteY55" fmla="*/ 162868 h 1855788"/>
                    <a:gd name="connsiteX56" fmla="*/ 1344564 w 2781300"/>
                    <a:gd name="connsiteY56" fmla="*/ 161141 h 1855788"/>
                    <a:gd name="connsiteX57" fmla="*/ 1430344 w 2781300"/>
                    <a:gd name="connsiteY57" fmla="*/ 157162 h 1855788"/>
                    <a:gd name="connsiteX58" fmla="*/ 1413731 w 2781300"/>
                    <a:gd name="connsiteY58" fmla="*/ 206956 h 1855788"/>
                    <a:gd name="connsiteX59" fmla="*/ 1421485 w 2781300"/>
                    <a:gd name="connsiteY59" fmla="*/ 210624 h 1855788"/>
                    <a:gd name="connsiteX60" fmla="*/ 1473151 w 2781300"/>
                    <a:gd name="connsiteY60" fmla="*/ 203783 h 1855788"/>
                    <a:gd name="connsiteX61" fmla="*/ 1558931 w 2781300"/>
                    <a:gd name="connsiteY61" fmla="*/ 200025 h 1855788"/>
                    <a:gd name="connsiteX62" fmla="*/ 1535305 w 2781300"/>
                    <a:gd name="connsiteY62" fmla="*/ 266902 h 1855788"/>
                    <a:gd name="connsiteX63" fmla="*/ 1540646 w 2781300"/>
                    <a:gd name="connsiteY63" fmla="*/ 269743 h 1855788"/>
                    <a:gd name="connsiteX64" fmla="*/ 1620474 w 2781300"/>
                    <a:gd name="connsiteY64" fmla="*/ 263128 h 1855788"/>
                    <a:gd name="connsiteX65" fmla="*/ 1605204 w 2781300"/>
                    <a:gd name="connsiteY65" fmla="*/ 304079 h 1855788"/>
                    <a:gd name="connsiteX66" fmla="*/ 1757367 w 2781300"/>
                    <a:gd name="connsiteY66" fmla="*/ 311945 h 1855788"/>
                    <a:gd name="connsiteX67" fmla="*/ 1735914 w 2781300"/>
                    <a:gd name="connsiteY67" fmla="*/ 364629 h 1855788"/>
                    <a:gd name="connsiteX68" fmla="*/ 1808129 w 2781300"/>
                    <a:gd name="connsiteY68" fmla="*/ 359574 h 1855788"/>
                    <a:gd name="connsiteX69" fmla="*/ 1792112 w 2781300"/>
                    <a:gd name="connsiteY69" fmla="*/ 395862 h 1855788"/>
                    <a:gd name="connsiteX70" fmla="*/ 1908140 w 2781300"/>
                    <a:gd name="connsiteY70" fmla="*/ 388149 h 1855788"/>
                    <a:gd name="connsiteX71" fmla="*/ 1877411 w 2781300"/>
                    <a:gd name="connsiteY71" fmla="*/ 454261 h 1855788"/>
                    <a:gd name="connsiteX72" fmla="*/ 1882194 w 2781300"/>
                    <a:gd name="connsiteY72" fmla="*/ 456941 h 1855788"/>
                    <a:gd name="connsiteX73" fmla="*/ 1972435 w 2781300"/>
                    <a:gd name="connsiteY73" fmla="*/ 451649 h 1855788"/>
                    <a:gd name="connsiteX74" fmla="*/ 1949751 w 2781300"/>
                    <a:gd name="connsiteY74" fmla="*/ 494699 h 1855788"/>
                    <a:gd name="connsiteX75" fmla="*/ 2100242 w 2781300"/>
                    <a:gd name="connsiteY75" fmla="*/ 524674 h 1855788"/>
                    <a:gd name="connsiteX76" fmla="*/ 2080914 w 2781300"/>
                    <a:gd name="connsiteY76" fmla="*/ 567549 h 1855788"/>
                    <a:gd name="connsiteX77" fmla="*/ 2203928 w 2781300"/>
                    <a:gd name="connsiteY77" fmla="*/ 576262 h 1855788"/>
                    <a:gd name="connsiteX78" fmla="*/ 2180042 w 2781300"/>
                    <a:gd name="connsiteY78" fmla="*/ 622605 h 1855788"/>
                    <a:gd name="connsiteX79" fmla="*/ 2346339 w 2781300"/>
                    <a:gd name="connsiteY79" fmla="*/ 631032 h 1855788"/>
                    <a:gd name="connsiteX80" fmla="*/ 2319231 w 2781300"/>
                    <a:gd name="connsiteY80" fmla="*/ 696341 h 1855788"/>
                    <a:gd name="connsiteX81" fmla="*/ 2438404 w 2781300"/>
                    <a:gd name="connsiteY81" fmla="*/ 707232 h 1855788"/>
                    <a:gd name="connsiteX82" fmla="*/ 2416227 w 2781300"/>
                    <a:gd name="connsiteY82" fmla="*/ 746374 h 1855788"/>
                    <a:gd name="connsiteX83" fmla="*/ 2548297 w 2781300"/>
                    <a:gd name="connsiteY83" fmla="*/ 747713 h 1855788"/>
                    <a:gd name="connsiteX84" fmla="*/ 2513846 w 2781300"/>
                    <a:gd name="connsiteY84" fmla="*/ 796728 h 1855788"/>
                    <a:gd name="connsiteX85" fmla="*/ 2660245 w 2781300"/>
                    <a:gd name="connsiteY85" fmla="*/ 795338 h 1855788"/>
                    <a:gd name="connsiteX86" fmla="*/ 2629833 w 2781300"/>
                    <a:gd name="connsiteY86" fmla="*/ 852351 h 1855788"/>
                    <a:gd name="connsiteX87" fmla="*/ 2710659 w 2781300"/>
                    <a:gd name="connsiteY87" fmla="*/ 852487 h 1855788"/>
                    <a:gd name="connsiteX88" fmla="*/ 2692412 w 2781300"/>
                    <a:gd name="connsiteY88" fmla="*/ 881266 h 1855788"/>
                    <a:gd name="connsiteX89" fmla="*/ 2781300 w 2781300"/>
                    <a:gd name="connsiteY8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260393 w 2781300"/>
                    <a:gd name="connsiteY52" fmla="*/ 123238 h 1855788"/>
                    <a:gd name="connsiteX53" fmla="*/ 1346173 w 2781300"/>
                    <a:gd name="connsiteY53" fmla="*/ 119062 h 1855788"/>
                    <a:gd name="connsiteX54" fmla="*/ 1332246 w 2781300"/>
                    <a:gd name="connsiteY54" fmla="*/ 162868 h 1855788"/>
                    <a:gd name="connsiteX55" fmla="*/ 1344564 w 2781300"/>
                    <a:gd name="connsiteY55" fmla="*/ 161141 h 1855788"/>
                    <a:gd name="connsiteX56" fmla="*/ 1430344 w 2781300"/>
                    <a:gd name="connsiteY56" fmla="*/ 157162 h 1855788"/>
                    <a:gd name="connsiteX57" fmla="*/ 1413731 w 2781300"/>
                    <a:gd name="connsiteY57" fmla="*/ 206956 h 1855788"/>
                    <a:gd name="connsiteX58" fmla="*/ 1421485 w 2781300"/>
                    <a:gd name="connsiteY58" fmla="*/ 210624 h 1855788"/>
                    <a:gd name="connsiteX59" fmla="*/ 1473151 w 2781300"/>
                    <a:gd name="connsiteY59" fmla="*/ 203783 h 1855788"/>
                    <a:gd name="connsiteX60" fmla="*/ 1558931 w 2781300"/>
                    <a:gd name="connsiteY60" fmla="*/ 200025 h 1855788"/>
                    <a:gd name="connsiteX61" fmla="*/ 1535305 w 2781300"/>
                    <a:gd name="connsiteY61" fmla="*/ 266902 h 1855788"/>
                    <a:gd name="connsiteX62" fmla="*/ 1540646 w 2781300"/>
                    <a:gd name="connsiteY62" fmla="*/ 269743 h 1855788"/>
                    <a:gd name="connsiteX63" fmla="*/ 1620474 w 2781300"/>
                    <a:gd name="connsiteY63" fmla="*/ 263128 h 1855788"/>
                    <a:gd name="connsiteX64" fmla="*/ 1605204 w 2781300"/>
                    <a:gd name="connsiteY64" fmla="*/ 304079 h 1855788"/>
                    <a:gd name="connsiteX65" fmla="*/ 1757367 w 2781300"/>
                    <a:gd name="connsiteY65" fmla="*/ 311945 h 1855788"/>
                    <a:gd name="connsiteX66" fmla="*/ 1735914 w 2781300"/>
                    <a:gd name="connsiteY66" fmla="*/ 364629 h 1855788"/>
                    <a:gd name="connsiteX67" fmla="*/ 1808129 w 2781300"/>
                    <a:gd name="connsiteY67" fmla="*/ 359574 h 1855788"/>
                    <a:gd name="connsiteX68" fmla="*/ 1792112 w 2781300"/>
                    <a:gd name="connsiteY68" fmla="*/ 395862 h 1855788"/>
                    <a:gd name="connsiteX69" fmla="*/ 1908140 w 2781300"/>
                    <a:gd name="connsiteY69" fmla="*/ 388149 h 1855788"/>
                    <a:gd name="connsiteX70" fmla="*/ 1877411 w 2781300"/>
                    <a:gd name="connsiteY70" fmla="*/ 454261 h 1855788"/>
                    <a:gd name="connsiteX71" fmla="*/ 1882194 w 2781300"/>
                    <a:gd name="connsiteY71" fmla="*/ 456941 h 1855788"/>
                    <a:gd name="connsiteX72" fmla="*/ 1972435 w 2781300"/>
                    <a:gd name="connsiteY72" fmla="*/ 451649 h 1855788"/>
                    <a:gd name="connsiteX73" fmla="*/ 1949751 w 2781300"/>
                    <a:gd name="connsiteY73" fmla="*/ 494699 h 1855788"/>
                    <a:gd name="connsiteX74" fmla="*/ 2100242 w 2781300"/>
                    <a:gd name="connsiteY74" fmla="*/ 524674 h 1855788"/>
                    <a:gd name="connsiteX75" fmla="*/ 2080914 w 2781300"/>
                    <a:gd name="connsiteY75" fmla="*/ 567549 h 1855788"/>
                    <a:gd name="connsiteX76" fmla="*/ 2203928 w 2781300"/>
                    <a:gd name="connsiteY76" fmla="*/ 576262 h 1855788"/>
                    <a:gd name="connsiteX77" fmla="*/ 2180042 w 2781300"/>
                    <a:gd name="connsiteY77" fmla="*/ 622605 h 1855788"/>
                    <a:gd name="connsiteX78" fmla="*/ 2346339 w 2781300"/>
                    <a:gd name="connsiteY78" fmla="*/ 631032 h 1855788"/>
                    <a:gd name="connsiteX79" fmla="*/ 2319231 w 2781300"/>
                    <a:gd name="connsiteY79" fmla="*/ 696341 h 1855788"/>
                    <a:gd name="connsiteX80" fmla="*/ 2438404 w 2781300"/>
                    <a:gd name="connsiteY80" fmla="*/ 707232 h 1855788"/>
                    <a:gd name="connsiteX81" fmla="*/ 2416227 w 2781300"/>
                    <a:gd name="connsiteY81" fmla="*/ 746374 h 1855788"/>
                    <a:gd name="connsiteX82" fmla="*/ 2548297 w 2781300"/>
                    <a:gd name="connsiteY82" fmla="*/ 747713 h 1855788"/>
                    <a:gd name="connsiteX83" fmla="*/ 2513846 w 2781300"/>
                    <a:gd name="connsiteY83" fmla="*/ 796728 h 1855788"/>
                    <a:gd name="connsiteX84" fmla="*/ 2660245 w 2781300"/>
                    <a:gd name="connsiteY84" fmla="*/ 795338 h 1855788"/>
                    <a:gd name="connsiteX85" fmla="*/ 2629833 w 2781300"/>
                    <a:gd name="connsiteY85" fmla="*/ 852351 h 1855788"/>
                    <a:gd name="connsiteX86" fmla="*/ 2710659 w 2781300"/>
                    <a:gd name="connsiteY86" fmla="*/ 852487 h 1855788"/>
                    <a:gd name="connsiteX87" fmla="*/ 2692412 w 2781300"/>
                    <a:gd name="connsiteY87" fmla="*/ 881266 h 1855788"/>
                    <a:gd name="connsiteX88" fmla="*/ 2781300 w 2781300"/>
                    <a:gd name="connsiteY88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344564 w 2781300"/>
                    <a:gd name="connsiteY54" fmla="*/ 161141 h 1855788"/>
                    <a:gd name="connsiteX55" fmla="*/ 1430344 w 2781300"/>
                    <a:gd name="connsiteY55" fmla="*/ 157162 h 1855788"/>
                    <a:gd name="connsiteX56" fmla="*/ 1413731 w 2781300"/>
                    <a:gd name="connsiteY56" fmla="*/ 206956 h 1855788"/>
                    <a:gd name="connsiteX57" fmla="*/ 1421485 w 2781300"/>
                    <a:gd name="connsiteY57" fmla="*/ 210624 h 1855788"/>
                    <a:gd name="connsiteX58" fmla="*/ 1473151 w 2781300"/>
                    <a:gd name="connsiteY58" fmla="*/ 203783 h 1855788"/>
                    <a:gd name="connsiteX59" fmla="*/ 1558931 w 2781300"/>
                    <a:gd name="connsiteY59" fmla="*/ 200025 h 1855788"/>
                    <a:gd name="connsiteX60" fmla="*/ 1535305 w 2781300"/>
                    <a:gd name="connsiteY60" fmla="*/ 266902 h 1855788"/>
                    <a:gd name="connsiteX61" fmla="*/ 1540646 w 2781300"/>
                    <a:gd name="connsiteY61" fmla="*/ 269743 h 1855788"/>
                    <a:gd name="connsiteX62" fmla="*/ 1620474 w 2781300"/>
                    <a:gd name="connsiteY62" fmla="*/ 263128 h 1855788"/>
                    <a:gd name="connsiteX63" fmla="*/ 1605204 w 2781300"/>
                    <a:gd name="connsiteY63" fmla="*/ 304079 h 1855788"/>
                    <a:gd name="connsiteX64" fmla="*/ 1757367 w 2781300"/>
                    <a:gd name="connsiteY64" fmla="*/ 311945 h 1855788"/>
                    <a:gd name="connsiteX65" fmla="*/ 1735914 w 2781300"/>
                    <a:gd name="connsiteY65" fmla="*/ 364629 h 1855788"/>
                    <a:gd name="connsiteX66" fmla="*/ 1808129 w 2781300"/>
                    <a:gd name="connsiteY66" fmla="*/ 359574 h 1855788"/>
                    <a:gd name="connsiteX67" fmla="*/ 1792112 w 2781300"/>
                    <a:gd name="connsiteY67" fmla="*/ 395862 h 1855788"/>
                    <a:gd name="connsiteX68" fmla="*/ 1908140 w 2781300"/>
                    <a:gd name="connsiteY68" fmla="*/ 388149 h 1855788"/>
                    <a:gd name="connsiteX69" fmla="*/ 1877411 w 2781300"/>
                    <a:gd name="connsiteY69" fmla="*/ 454261 h 1855788"/>
                    <a:gd name="connsiteX70" fmla="*/ 1882194 w 2781300"/>
                    <a:gd name="connsiteY70" fmla="*/ 456941 h 1855788"/>
                    <a:gd name="connsiteX71" fmla="*/ 1972435 w 2781300"/>
                    <a:gd name="connsiteY71" fmla="*/ 451649 h 1855788"/>
                    <a:gd name="connsiteX72" fmla="*/ 1949751 w 2781300"/>
                    <a:gd name="connsiteY72" fmla="*/ 494699 h 1855788"/>
                    <a:gd name="connsiteX73" fmla="*/ 2100242 w 2781300"/>
                    <a:gd name="connsiteY73" fmla="*/ 524674 h 1855788"/>
                    <a:gd name="connsiteX74" fmla="*/ 2080914 w 2781300"/>
                    <a:gd name="connsiteY74" fmla="*/ 567549 h 1855788"/>
                    <a:gd name="connsiteX75" fmla="*/ 2203928 w 2781300"/>
                    <a:gd name="connsiteY75" fmla="*/ 576262 h 1855788"/>
                    <a:gd name="connsiteX76" fmla="*/ 2180042 w 2781300"/>
                    <a:gd name="connsiteY76" fmla="*/ 622605 h 1855788"/>
                    <a:gd name="connsiteX77" fmla="*/ 2346339 w 2781300"/>
                    <a:gd name="connsiteY77" fmla="*/ 631032 h 1855788"/>
                    <a:gd name="connsiteX78" fmla="*/ 2319231 w 2781300"/>
                    <a:gd name="connsiteY78" fmla="*/ 696341 h 1855788"/>
                    <a:gd name="connsiteX79" fmla="*/ 2438404 w 2781300"/>
                    <a:gd name="connsiteY79" fmla="*/ 707232 h 1855788"/>
                    <a:gd name="connsiteX80" fmla="*/ 2416227 w 2781300"/>
                    <a:gd name="connsiteY80" fmla="*/ 746374 h 1855788"/>
                    <a:gd name="connsiteX81" fmla="*/ 2548297 w 2781300"/>
                    <a:gd name="connsiteY81" fmla="*/ 747713 h 1855788"/>
                    <a:gd name="connsiteX82" fmla="*/ 2513846 w 2781300"/>
                    <a:gd name="connsiteY82" fmla="*/ 796728 h 1855788"/>
                    <a:gd name="connsiteX83" fmla="*/ 2660245 w 2781300"/>
                    <a:gd name="connsiteY83" fmla="*/ 795338 h 1855788"/>
                    <a:gd name="connsiteX84" fmla="*/ 2629833 w 2781300"/>
                    <a:gd name="connsiteY84" fmla="*/ 852351 h 1855788"/>
                    <a:gd name="connsiteX85" fmla="*/ 2710659 w 2781300"/>
                    <a:gd name="connsiteY85" fmla="*/ 852487 h 1855788"/>
                    <a:gd name="connsiteX86" fmla="*/ 2692412 w 2781300"/>
                    <a:gd name="connsiteY86" fmla="*/ 881266 h 1855788"/>
                    <a:gd name="connsiteX87" fmla="*/ 2781300 w 2781300"/>
                    <a:gd name="connsiteY87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473151 w 2781300"/>
                    <a:gd name="connsiteY57" fmla="*/ 203783 h 1855788"/>
                    <a:gd name="connsiteX58" fmla="*/ 1558931 w 2781300"/>
                    <a:gd name="connsiteY58" fmla="*/ 200025 h 1855788"/>
                    <a:gd name="connsiteX59" fmla="*/ 1535305 w 2781300"/>
                    <a:gd name="connsiteY59" fmla="*/ 266902 h 1855788"/>
                    <a:gd name="connsiteX60" fmla="*/ 1540646 w 2781300"/>
                    <a:gd name="connsiteY60" fmla="*/ 269743 h 1855788"/>
                    <a:gd name="connsiteX61" fmla="*/ 1620474 w 2781300"/>
                    <a:gd name="connsiteY61" fmla="*/ 263128 h 1855788"/>
                    <a:gd name="connsiteX62" fmla="*/ 1605204 w 2781300"/>
                    <a:gd name="connsiteY62" fmla="*/ 304079 h 1855788"/>
                    <a:gd name="connsiteX63" fmla="*/ 1757367 w 2781300"/>
                    <a:gd name="connsiteY63" fmla="*/ 311945 h 1855788"/>
                    <a:gd name="connsiteX64" fmla="*/ 1735914 w 2781300"/>
                    <a:gd name="connsiteY64" fmla="*/ 364629 h 1855788"/>
                    <a:gd name="connsiteX65" fmla="*/ 1808129 w 2781300"/>
                    <a:gd name="connsiteY65" fmla="*/ 359574 h 1855788"/>
                    <a:gd name="connsiteX66" fmla="*/ 1792112 w 2781300"/>
                    <a:gd name="connsiteY66" fmla="*/ 395862 h 1855788"/>
                    <a:gd name="connsiteX67" fmla="*/ 1908140 w 2781300"/>
                    <a:gd name="connsiteY67" fmla="*/ 388149 h 1855788"/>
                    <a:gd name="connsiteX68" fmla="*/ 1877411 w 2781300"/>
                    <a:gd name="connsiteY68" fmla="*/ 454261 h 1855788"/>
                    <a:gd name="connsiteX69" fmla="*/ 1882194 w 2781300"/>
                    <a:gd name="connsiteY69" fmla="*/ 456941 h 1855788"/>
                    <a:gd name="connsiteX70" fmla="*/ 1972435 w 2781300"/>
                    <a:gd name="connsiteY70" fmla="*/ 451649 h 1855788"/>
                    <a:gd name="connsiteX71" fmla="*/ 1949751 w 2781300"/>
                    <a:gd name="connsiteY71" fmla="*/ 494699 h 1855788"/>
                    <a:gd name="connsiteX72" fmla="*/ 2100242 w 2781300"/>
                    <a:gd name="connsiteY72" fmla="*/ 524674 h 1855788"/>
                    <a:gd name="connsiteX73" fmla="*/ 2080914 w 2781300"/>
                    <a:gd name="connsiteY73" fmla="*/ 567549 h 1855788"/>
                    <a:gd name="connsiteX74" fmla="*/ 2203928 w 2781300"/>
                    <a:gd name="connsiteY74" fmla="*/ 576262 h 1855788"/>
                    <a:gd name="connsiteX75" fmla="*/ 2180042 w 2781300"/>
                    <a:gd name="connsiteY75" fmla="*/ 622605 h 1855788"/>
                    <a:gd name="connsiteX76" fmla="*/ 2346339 w 2781300"/>
                    <a:gd name="connsiteY76" fmla="*/ 631032 h 1855788"/>
                    <a:gd name="connsiteX77" fmla="*/ 2319231 w 2781300"/>
                    <a:gd name="connsiteY77" fmla="*/ 696341 h 1855788"/>
                    <a:gd name="connsiteX78" fmla="*/ 2438404 w 2781300"/>
                    <a:gd name="connsiteY78" fmla="*/ 707232 h 1855788"/>
                    <a:gd name="connsiteX79" fmla="*/ 2416227 w 2781300"/>
                    <a:gd name="connsiteY79" fmla="*/ 746374 h 1855788"/>
                    <a:gd name="connsiteX80" fmla="*/ 2548297 w 2781300"/>
                    <a:gd name="connsiteY80" fmla="*/ 747713 h 1855788"/>
                    <a:gd name="connsiteX81" fmla="*/ 2513846 w 2781300"/>
                    <a:gd name="connsiteY81" fmla="*/ 796728 h 1855788"/>
                    <a:gd name="connsiteX82" fmla="*/ 2660245 w 2781300"/>
                    <a:gd name="connsiteY82" fmla="*/ 795338 h 1855788"/>
                    <a:gd name="connsiteX83" fmla="*/ 2629833 w 2781300"/>
                    <a:gd name="connsiteY83" fmla="*/ 852351 h 1855788"/>
                    <a:gd name="connsiteX84" fmla="*/ 2710659 w 2781300"/>
                    <a:gd name="connsiteY84" fmla="*/ 852487 h 1855788"/>
                    <a:gd name="connsiteX85" fmla="*/ 2692412 w 2781300"/>
                    <a:gd name="connsiteY85" fmla="*/ 881266 h 1855788"/>
                    <a:gd name="connsiteX86" fmla="*/ 2781300 w 2781300"/>
                    <a:gd name="connsiteY86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421485 w 2781300"/>
                    <a:gd name="connsiteY56" fmla="*/ 210624 h 1855788"/>
                    <a:gd name="connsiteX57" fmla="*/ 1558931 w 2781300"/>
                    <a:gd name="connsiteY57" fmla="*/ 200025 h 1855788"/>
                    <a:gd name="connsiteX58" fmla="*/ 1535305 w 2781300"/>
                    <a:gd name="connsiteY58" fmla="*/ 266902 h 1855788"/>
                    <a:gd name="connsiteX59" fmla="*/ 1540646 w 2781300"/>
                    <a:gd name="connsiteY59" fmla="*/ 269743 h 1855788"/>
                    <a:gd name="connsiteX60" fmla="*/ 1620474 w 2781300"/>
                    <a:gd name="connsiteY60" fmla="*/ 263128 h 1855788"/>
                    <a:gd name="connsiteX61" fmla="*/ 1605204 w 2781300"/>
                    <a:gd name="connsiteY61" fmla="*/ 304079 h 1855788"/>
                    <a:gd name="connsiteX62" fmla="*/ 1757367 w 2781300"/>
                    <a:gd name="connsiteY62" fmla="*/ 311945 h 1855788"/>
                    <a:gd name="connsiteX63" fmla="*/ 1735914 w 2781300"/>
                    <a:gd name="connsiteY63" fmla="*/ 364629 h 1855788"/>
                    <a:gd name="connsiteX64" fmla="*/ 1808129 w 2781300"/>
                    <a:gd name="connsiteY64" fmla="*/ 359574 h 1855788"/>
                    <a:gd name="connsiteX65" fmla="*/ 1792112 w 2781300"/>
                    <a:gd name="connsiteY65" fmla="*/ 395862 h 1855788"/>
                    <a:gd name="connsiteX66" fmla="*/ 1908140 w 2781300"/>
                    <a:gd name="connsiteY66" fmla="*/ 388149 h 1855788"/>
                    <a:gd name="connsiteX67" fmla="*/ 1877411 w 2781300"/>
                    <a:gd name="connsiteY67" fmla="*/ 454261 h 1855788"/>
                    <a:gd name="connsiteX68" fmla="*/ 1882194 w 2781300"/>
                    <a:gd name="connsiteY68" fmla="*/ 456941 h 1855788"/>
                    <a:gd name="connsiteX69" fmla="*/ 1972435 w 2781300"/>
                    <a:gd name="connsiteY69" fmla="*/ 451649 h 1855788"/>
                    <a:gd name="connsiteX70" fmla="*/ 1949751 w 2781300"/>
                    <a:gd name="connsiteY70" fmla="*/ 494699 h 1855788"/>
                    <a:gd name="connsiteX71" fmla="*/ 2100242 w 2781300"/>
                    <a:gd name="connsiteY71" fmla="*/ 524674 h 1855788"/>
                    <a:gd name="connsiteX72" fmla="*/ 2080914 w 2781300"/>
                    <a:gd name="connsiteY72" fmla="*/ 567549 h 1855788"/>
                    <a:gd name="connsiteX73" fmla="*/ 2203928 w 2781300"/>
                    <a:gd name="connsiteY73" fmla="*/ 576262 h 1855788"/>
                    <a:gd name="connsiteX74" fmla="*/ 2180042 w 2781300"/>
                    <a:gd name="connsiteY74" fmla="*/ 622605 h 1855788"/>
                    <a:gd name="connsiteX75" fmla="*/ 2346339 w 2781300"/>
                    <a:gd name="connsiteY75" fmla="*/ 631032 h 1855788"/>
                    <a:gd name="connsiteX76" fmla="*/ 2319231 w 2781300"/>
                    <a:gd name="connsiteY76" fmla="*/ 696341 h 1855788"/>
                    <a:gd name="connsiteX77" fmla="*/ 2438404 w 2781300"/>
                    <a:gd name="connsiteY77" fmla="*/ 707232 h 1855788"/>
                    <a:gd name="connsiteX78" fmla="*/ 2416227 w 2781300"/>
                    <a:gd name="connsiteY78" fmla="*/ 746374 h 1855788"/>
                    <a:gd name="connsiteX79" fmla="*/ 2548297 w 2781300"/>
                    <a:gd name="connsiteY79" fmla="*/ 747713 h 1855788"/>
                    <a:gd name="connsiteX80" fmla="*/ 2513846 w 2781300"/>
                    <a:gd name="connsiteY80" fmla="*/ 796728 h 1855788"/>
                    <a:gd name="connsiteX81" fmla="*/ 2660245 w 2781300"/>
                    <a:gd name="connsiteY81" fmla="*/ 795338 h 1855788"/>
                    <a:gd name="connsiteX82" fmla="*/ 2629833 w 2781300"/>
                    <a:gd name="connsiteY82" fmla="*/ 852351 h 1855788"/>
                    <a:gd name="connsiteX83" fmla="*/ 2710659 w 2781300"/>
                    <a:gd name="connsiteY83" fmla="*/ 852487 h 1855788"/>
                    <a:gd name="connsiteX84" fmla="*/ 2692412 w 2781300"/>
                    <a:gd name="connsiteY84" fmla="*/ 881266 h 1855788"/>
                    <a:gd name="connsiteX85" fmla="*/ 2781300 w 2781300"/>
                    <a:gd name="connsiteY85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540646 w 2781300"/>
                    <a:gd name="connsiteY58" fmla="*/ 269743 h 1855788"/>
                    <a:gd name="connsiteX59" fmla="*/ 1620474 w 2781300"/>
                    <a:gd name="connsiteY59" fmla="*/ 263128 h 1855788"/>
                    <a:gd name="connsiteX60" fmla="*/ 1605204 w 2781300"/>
                    <a:gd name="connsiteY60" fmla="*/ 304079 h 1855788"/>
                    <a:gd name="connsiteX61" fmla="*/ 1757367 w 2781300"/>
                    <a:gd name="connsiteY61" fmla="*/ 311945 h 1855788"/>
                    <a:gd name="connsiteX62" fmla="*/ 1735914 w 2781300"/>
                    <a:gd name="connsiteY62" fmla="*/ 364629 h 1855788"/>
                    <a:gd name="connsiteX63" fmla="*/ 1808129 w 2781300"/>
                    <a:gd name="connsiteY63" fmla="*/ 359574 h 1855788"/>
                    <a:gd name="connsiteX64" fmla="*/ 1792112 w 2781300"/>
                    <a:gd name="connsiteY64" fmla="*/ 395862 h 1855788"/>
                    <a:gd name="connsiteX65" fmla="*/ 1908140 w 2781300"/>
                    <a:gd name="connsiteY65" fmla="*/ 388149 h 1855788"/>
                    <a:gd name="connsiteX66" fmla="*/ 1877411 w 2781300"/>
                    <a:gd name="connsiteY66" fmla="*/ 454261 h 1855788"/>
                    <a:gd name="connsiteX67" fmla="*/ 1882194 w 2781300"/>
                    <a:gd name="connsiteY67" fmla="*/ 456941 h 1855788"/>
                    <a:gd name="connsiteX68" fmla="*/ 1972435 w 2781300"/>
                    <a:gd name="connsiteY68" fmla="*/ 451649 h 1855788"/>
                    <a:gd name="connsiteX69" fmla="*/ 1949751 w 2781300"/>
                    <a:gd name="connsiteY69" fmla="*/ 494699 h 1855788"/>
                    <a:gd name="connsiteX70" fmla="*/ 2100242 w 2781300"/>
                    <a:gd name="connsiteY70" fmla="*/ 524674 h 1855788"/>
                    <a:gd name="connsiteX71" fmla="*/ 2080914 w 2781300"/>
                    <a:gd name="connsiteY71" fmla="*/ 567549 h 1855788"/>
                    <a:gd name="connsiteX72" fmla="*/ 2203928 w 2781300"/>
                    <a:gd name="connsiteY72" fmla="*/ 576262 h 1855788"/>
                    <a:gd name="connsiteX73" fmla="*/ 2180042 w 2781300"/>
                    <a:gd name="connsiteY73" fmla="*/ 622605 h 1855788"/>
                    <a:gd name="connsiteX74" fmla="*/ 2346339 w 2781300"/>
                    <a:gd name="connsiteY74" fmla="*/ 631032 h 1855788"/>
                    <a:gd name="connsiteX75" fmla="*/ 2319231 w 2781300"/>
                    <a:gd name="connsiteY75" fmla="*/ 696341 h 1855788"/>
                    <a:gd name="connsiteX76" fmla="*/ 2438404 w 2781300"/>
                    <a:gd name="connsiteY76" fmla="*/ 707232 h 1855788"/>
                    <a:gd name="connsiteX77" fmla="*/ 2416227 w 2781300"/>
                    <a:gd name="connsiteY77" fmla="*/ 746374 h 1855788"/>
                    <a:gd name="connsiteX78" fmla="*/ 2548297 w 2781300"/>
                    <a:gd name="connsiteY78" fmla="*/ 747713 h 1855788"/>
                    <a:gd name="connsiteX79" fmla="*/ 2513846 w 2781300"/>
                    <a:gd name="connsiteY79" fmla="*/ 796728 h 1855788"/>
                    <a:gd name="connsiteX80" fmla="*/ 2660245 w 2781300"/>
                    <a:gd name="connsiteY80" fmla="*/ 795338 h 1855788"/>
                    <a:gd name="connsiteX81" fmla="*/ 2629833 w 2781300"/>
                    <a:gd name="connsiteY81" fmla="*/ 852351 h 1855788"/>
                    <a:gd name="connsiteX82" fmla="*/ 2710659 w 2781300"/>
                    <a:gd name="connsiteY82" fmla="*/ 852487 h 1855788"/>
                    <a:gd name="connsiteX83" fmla="*/ 2692412 w 2781300"/>
                    <a:gd name="connsiteY83" fmla="*/ 881266 h 1855788"/>
                    <a:gd name="connsiteX84" fmla="*/ 2781300 w 2781300"/>
                    <a:gd name="connsiteY84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882194 w 2781300"/>
                    <a:gd name="connsiteY66" fmla="*/ 456941 h 1855788"/>
                    <a:gd name="connsiteX67" fmla="*/ 1972435 w 2781300"/>
                    <a:gd name="connsiteY67" fmla="*/ 451649 h 1855788"/>
                    <a:gd name="connsiteX68" fmla="*/ 1949751 w 2781300"/>
                    <a:gd name="connsiteY68" fmla="*/ 494699 h 1855788"/>
                    <a:gd name="connsiteX69" fmla="*/ 2100242 w 2781300"/>
                    <a:gd name="connsiteY69" fmla="*/ 524674 h 1855788"/>
                    <a:gd name="connsiteX70" fmla="*/ 2080914 w 2781300"/>
                    <a:gd name="connsiteY70" fmla="*/ 567549 h 1855788"/>
                    <a:gd name="connsiteX71" fmla="*/ 2203928 w 2781300"/>
                    <a:gd name="connsiteY71" fmla="*/ 576262 h 1855788"/>
                    <a:gd name="connsiteX72" fmla="*/ 2180042 w 2781300"/>
                    <a:gd name="connsiteY72" fmla="*/ 622605 h 1855788"/>
                    <a:gd name="connsiteX73" fmla="*/ 2346339 w 2781300"/>
                    <a:gd name="connsiteY73" fmla="*/ 631032 h 1855788"/>
                    <a:gd name="connsiteX74" fmla="*/ 2319231 w 2781300"/>
                    <a:gd name="connsiteY74" fmla="*/ 696341 h 1855788"/>
                    <a:gd name="connsiteX75" fmla="*/ 2438404 w 2781300"/>
                    <a:gd name="connsiteY75" fmla="*/ 707232 h 1855788"/>
                    <a:gd name="connsiteX76" fmla="*/ 2416227 w 2781300"/>
                    <a:gd name="connsiteY76" fmla="*/ 746374 h 1855788"/>
                    <a:gd name="connsiteX77" fmla="*/ 2548297 w 2781300"/>
                    <a:gd name="connsiteY77" fmla="*/ 747713 h 1855788"/>
                    <a:gd name="connsiteX78" fmla="*/ 2513846 w 2781300"/>
                    <a:gd name="connsiteY78" fmla="*/ 796728 h 1855788"/>
                    <a:gd name="connsiteX79" fmla="*/ 2660245 w 2781300"/>
                    <a:gd name="connsiteY79" fmla="*/ 795338 h 1855788"/>
                    <a:gd name="connsiteX80" fmla="*/ 2629833 w 2781300"/>
                    <a:gd name="connsiteY80" fmla="*/ 852351 h 1855788"/>
                    <a:gd name="connsiteX81" fmla="*/ 2710659 w 2781300"/>
                    <a:gd name="connsiteY81" fmla="*/ 852487 h 1855788"/>
                    <a:gd name="connsiteX82" fmla="*/ 2692412 w 2781300"/>
                    <a:gd name="connsiteY82" fmla="*/ 881266 h 1855788"/>
                    <a:gd name="connsiteX83" fmla="*/ 2781300 w 2781300"/>
                    <a:gd name="connsiteY83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997790 w 2781300"/>
                    <a:gd name="connsiteY37" fmla="*/ 1815797 h 1855788"/>
                    <a:gd name="connsiteX38" fmla="*/ 1008873 w 2781300"/>
                    <a:gd name="connsiteY38" fmla="*/ 1855788 h 1855788"/>
                    <a:gd name="connsiteX39" fmla="*/ 839790 w 2781300"/>
                    <a:gd name="connsiteY39" fmla="*/ 1836937 h 1855788"/>
                    <a:gd name="connsiteX40" fmla="*/ 821133 w 2781300"/>
                    <a:gd name="connsiteY40" fmla="*/ 1831631 h 1855788"/>
                    <a:gd name="connsiteX41" fmla="*/ 775540 w 2781300"/>
                    <a:gd name="connsiteY41" fmla="*/ 1828957 h 1855788"/>
                    <a:gd name="connsiteX42" fmla="*/ 0 w 2781300"/>
                    <a:gd name="connsiteY42" fmla="*/ 941388 h 1855788"/>
                    <a:gd name="connsiteX43" fmla="*/ 626400 w 2781300"/>
                    <a:gd name="connsiteY43" fmla="*/ 93223 h 1855788"/>
                    <a:gd name="connsiteX44" fmla="*/ 667074 w 2781300"/>
                    <a:gd name="connsiteY44" fmla="*/ 81034 h 1855788"/>
                    <a:gd name="connsiteX45" fmla="*/ 682305 w 2781300"/>
                    <a:gd name="connsiteY45" fmla="*/ 72919 h 1855788"/>
                    <a:gd name="connsiteX46" fmla="*/ 1008873 w 2781300"/>
                    <a:gd name="connsiteY46" fmla="*/ 0 h 1855788"/>
                    <a:gd name="connsiteX47" fmla="*/ 997186 w 2781300"/>
                    <a:gd name="connsiteY47" fmla="*/ 42173 h 1855788"/>
                    <a:gd name="connsiteX48" fmla="*/ 1108885 w 2781300"/>
                    <a:gd name="connsiteY48" fmla="*/ 33337 h 1855788"/>
                    <a:gd name="connsiteX49" fmla="*/ 1097623 w 2781300"/>
                    <a:gd name="connsiteY49" fmla="*/ 72518 h 1855788"/>
                    <a:gd name="connsiteX50" fmla="*/ 1222348 w 2781300"/>
                    <a:gd name="connsiteY50" fmla="*/ 61912 h 1855788"/>
                    <a:gd name="connsiteX51" fmla="*/ 1206030 w 2781300"/>
                    <a:gd name="connsiteY51" fmla="*/ 116866 h 1855788"/>
                    <a:gd name="connsiteX52" fmla="*/ 1346173 w 2781300"/>
                    <a:gd name="connsiteY52" fmla="*/ 119062 h 1855788"/>
                    <a:gd name="connsiteX53" fmla="*/ 1332246 w 2781300"/>
                    <a:gd name="connsiteY53" fmla="*/ 162868 h 1855788"/>
                    <a:gd name="connsiteX54" fmla="*/ 1430344 w 2781300"/>
                    <a:gd name="connsiteY54" fmla="*/ 157162 h 1855788"/>
                    <a:gd name="connsiteX55" fmla="*/ 1413731 w 2781300"/>
                    <a:gd name="connsiteY55" fmla="*/ 206956 h 1855788"/>
                    <a:gd name="connsiteX56" fmla="*/ 1558931 w 2781300"/>
                    <a:gd name="connsiteY56" fmla="*/ 200025 h 1855788"/>
                    <a:gd name="connsiteX57" fmla="*/ 1535305 w 2781300"/>
                    <a:gd name="connsiteY57" fmla="*/ 266902 h 1855788"/>
                    <a:gd name="connsiteX58" fmla="*/ 1620474 w 2781300"/>
                    <a:gd name="connsiteY58" fmla="*/ 263128 h 1855788"/>
                    <a:gd name="connsiteX59" fmla="*/ 1605204 w 2781300"/>
                    <a:gd name="connsiteY59" fmla="*/ 304079 h 1855788"/>
                    <a:gd name="connsiteX60" fmla="*/ 1757367 w 2781300"/>
                    <a:gd name="connsiteY60" fmla="*/ 311945 h 1855788"/>
                    <a:gd name="connsiteX61" fmla="*/ 1735914 w 2781300"/>
                    <a:gd name="connsiteY61" fmla="*/ 364629 h 1855788"/>
                    <a:gd name="connsiteX62" fmla="*/ 1808129 w 2781300"/>
                    <a:gd name="connsiteY62" fmla="*/ 359574 h 1855788"/>
                    <a:gd name="connsiteX63" fmla="*/ 1792112 w 2781300"/>
                    <a:gd name="connsiteY63" fmla="*/ 395862 h 1855788"/>
                    <a:gd name="connsiteX64" fmla="*/ 1908140 w 2781300"/>
                    <a:gd name="connsiteY64" fmla="*/ 388149 h 1855788"/>
                    <a:gd name="connsiteX65" fmla="*/ 1877411 w 2781300"/>
                    <a:gd name="connsiteY65" fmla="*/ 454261 h 1855788"/>
                    <a:gd name="connsiteX66" fmla="*/ 1972435 w 2781300"/>
                    <a:gd name="connsiteY66" fmla="*/ 451649 h 1855788"/>
                    <a:gd name="connsiteX67" fmla="*/ 1949751 w 2781300"/>
                    <a:gd name="connsiteY67" fmla="*/ 494699 h 1855788"/>
                    <a:gd name="connsiteX68" fmla="*/ 2100242 w 2781300"/>
                    <a:gd name="connsiteY68" fmla="*/ 524674 h 1855788"/>
                    <a:gd name="connsiteX69" fmla="*/ 2080914 w 2781300"/>
                    <a:gd name="connsiteY69" fmla="*/ 567549 h 1855788"/>
                    <a:gd name="connsiteX70" fmla="*/ 2203928 w 2781300"/>
                    <a:gd name="connsiteY70" fmla="*/ 576262 h 1855788"/>
                    <a:gd name="connsiteX71" fmla="*/ 2180042 w 2781300"/>
                    <a:gd name="connsiteY71" fmla="*/ 622605 h 1855788"/>
                    <a:gd name="connsiteX72" fmla="*/ 2346339 w 2781300"/>
                    <a:gd name="connsiteY72" fmla="*/ 631032 h 1855788"/>
                    <a:gd name="connsiteX73" fmla="*/ 2319231 w 2781300"/>
                    <a:gd name="connsiteY73" fmla="*/ 696341 h 1855788"/>
                    <a:gd name="connsiteX74" fmla="*/ 2438404 w 2781300"/>
                    <a:gd name="connsiteY74" fmla="*/ 707232 h 1855788"/>
                    <a:gd name="connsiteX75" fmla="*/ 2416227 w 2781300"/>
                    <a:gd name="connsiteY75" fmla="*/ 746374 h 1855788"/>
                    <a:gd name="connsiteX76" fmla="*/ 2548297 w 2781300"/>
                    <a:gd name="connsiteY76" fmla="*/ 747713 h 1855788"/>
                    <a:gd name="connsiteX77" fmla="*/ 2513846 w 2781300"/>
                    <a:gd name="connsiteY77" fmla="*/ 796728 h 1855788"/>
                    <a:gd name="connsiteX78" fmla="*/ 2660245 w 2781300"/>
                    <a:gd name="connsiteY78" fmla="*/ 795338 h 1855788"/>
                    <a:gd name="connsiteX79" fmla="*/ 2629833 w 2781300"/>
                    <a:gd name="connsiteY79" fmla="*/ 852351 h 1855788"/>
                    <a:gd name="connsiteX80" fmla="*/ 2710659 w 2781300"/>
                    <a:gd name="connsiteY80" fmla="*/ 852487 h 1855788"/>
                    <a:gd name="connsiteX81" fmla="*/ 2692412 w 2781300"/>
                    <a:gd name="connsiteY81" fmla="*/ 881266 h 1855788"/>
                    <a:gd name="connsiteX82" fmla="*/ 2781300 w 2781300"/>
                    <a:gd name="connsiteY82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821133 w 2781300"/>
                    <a:gd name="connsiteY39" fmla="*/ 1831631 h 1855788"/>
                    <a:gd name="connsiteX40" fmla="*/ 775540 w 2781300"/>
                    <a:gd name="connsiteY40" fmla="*/ 1828957 h 1855788"/>
                    <a:gd name="connsiteX41" fmla="*/ 0 w 2781300"/>
                    <a:gd name="connsiteY41" fmla="*/ 941388 h 1855788"/>
                    <a:gd name="connsiteX42" fmla="*/ 626400 w 2781300"/>
                    <a:gd name="connsiteY42" fmla="*/ 93223 h 1855788"/>
                    <a:gd name="connsiteX43" fmla="*/ 667074 w 2781300"/>
                    <a:gd name="connsiteY43" fmla="*/ 81034 h 1855788"/>
                    <a:gd name="connsiteX44" fmla="*/ 682305 w 2781300"/>
                    <a:gd name="connsiteY44" fmla="*/ 72919 h 1855788"/>
                    <a:gd name="connsiteX45" fmla="*/ 1008873 w 2781300"/>
                    <a:gd name="connsiteY45" fmla="*/ 0 h 1855788"/>
                    <a:gd name="connsiteX46" fmla="*/ 997186 w 2781300"/>
                    <a:gd name="connsiteY46" fmla="*/ 42173 h 1855788"/>
                    <a:gd name="connsiteX47" fmla="*/ 1108885 w 2781300"/>
                    <a:gd name="connsiteY47" fmla="*/ 33337 h 1855788"/>
                    <a:gd name="connsiteX48" fmla="*/ 1097623 w 2781300"/>
                    <a:gd name="connsiteY48" fmla="*/ 72518 h 1855788"/>
                    <a:gd name="connsiteX49" fmla="*/ 1222348 w 2781300"/>
                    <a:gd name="connsiteY49" fmla="*/ 61912 h 1855788"/>
                    <a:gd name="connsiteX50" fmla="*/ 1206030 w 2781300"/>
                    <a:gd name="connsiteY50" fmla="*/ 116866 h 1855788"/>
                    <a:gd name="connsiteX51" fmla="*/ 1346173 w 2781300"/>
                    <a:gd name="connsiteY51" fmla="*/ 119062 h 1855788"/>
                    <a:gd name="connsiteX52" fmla="*/ 1332246 w 2781300"/>
                    <a:gd name="connsiteY52" fmla="*/ 162868 h 1855788"/>
                    <a:gd name="connsiteX53" fmla="*/ 1430344 w 2781300"/>
                    <a:gd name="connsiteY53" fmla="*/ 157162 h 1855788"/>
                    <a:gd name="connsiteX54" fmla="*/ 1413731 w 2781300"/>
                    <a:gd name="connsiteY54" fmla="*/ 206956 h 1855788"/>
                    <a:gd name="connsiteX55" fmla="*/ 1558931 w 2781300"/>
                    <a:gd name="connsiteY55" fmla="*/ 200025 h 1855788"/>
                    <a:gd name="connsiteX56" fmla="*/ 1535305 w 2781300"/>
                    <a:gd name="connsiteY56" fmla="*/ 266902 h 1855788"/>
                    <a:gd name="connsiteX57" fmla="*/ 1620474 w 2781300"/>
                    <a:gd name="connsiteY57" fmla="*/ 263128 h 1855788"/>
                    <a:gd name="connsiteX58" fmla="*/ 1605204 w 2781300"/>
                    <a:gd name="connsiteY58" fmla="*/ 304079 h 1855788"/>
                    <a:gd name="connsiteX59" fmla="*/ 1757367 w 2781300"/>
                    <a:gd name="connsiteY59" fmla="*/ 311945 h 1855788"/>
                    <a:gd name="connsiteX60" fmla="*/ 1735914 w 2781300"/>
                    <a:gd name="connsiteY60" fmla="*/ 364629 h 1855788"/>
                    <a:gd name="connsiteX61" fmla="*/ 1808129 w 2781300"/>
                    <a:gd name="connsiteY61" fmla="*/ 359574 h 1855788"/>
                    <a:gd name="connsiteX62" fmla="*/ 1792112 w 2781300"/>
                    <a:gd name="connsiteY62" fmla="*/ 395862 h 1855788"/>
                    <a:gd name="connsiteX63" fmla="*/ 1908140 w 2781300"/>
                    <a:gd name="connsiteY63" fmla="*/ 388149 h 1855788"/>
                    <a:gd name="connsiteX64" fmla="*/ 1877411 w 2781300"/>
                    <a:gd name="connsiteY64" fmla="*/ 454261 h 1855788"/>
                    <a:gd name="connsiteX65" fmla="*/ 1972435 w 2781300"/>
                    <a:gd name="connsiteY65" fmla="*/ 451649 h 1855788"/>
                    <a:gd name="connsiteX66" fmla="*/ 1949751 w 2781300"/>
                    <a:gd name="connsiteY66" fmla="*/ 494699 h 1855788"/>
                    <a:gd name="connsiteX67" fmla="*/ 2100242 w 2781300"/>
                    <a:gd name="connsiteY67" fmla="*/ 524674 h 1855788"/>
                    <a:gd name="connsiteX68" fmla="*/ 2080914 w 2781300"/>
                    <a:gd name="connsiteY68" fmla="*/ 567549 h 1855788"/>
                    <a:gd name="connsiteX69" fmla="*/ 2203928 w 2781300"/>
                    <a:gd name="connsiteY69" fmla="*/ 576262 h 1855788"/>
                    <a:gd name="connsiteX70" fmla="*/ 2180042 w 2781300"/>
                    <a:gd name="connsiteY70" fmla="*/ 622605 h 1855788"/>
                    <a:gd name="connsiteX71" fmla="*/ 2346339 w 2781300"/>
                    <a:gd name="connsiteY71" fmla="*/ 631032 h 1855788"/>
                    <a:gd name="connsiteX72" fmla="*/ 2319231 w 2781300"/>
                    <a:gd name="connsiteY72" fmla="*/ 696341 h 1855788"/>
                    <a:gd name="connsiteX73" fmla="*/ 2438404 w 2781300"/>
                    <a:gd name="connsiteY73" fmla="*/ 707232 h 1855788"/>
                    <a:gd name="connsiteX74" fmla="*/ 2416227 w 2781300"/>
                    <a:gd name="connsiteY74" fmla="*/ 746374 h 1855788"/>
                    <a:gd name="connsiteX75" fmla="*/ 2548297 w 2781300"/>
                    <a:gd name="connsiteY75" fmla="*/ 747713 h 1855788"/>
                    <a:gd name="connsiteX76" fmla="*/ 2513846 w 2781300"/>
                    <a:gd name="connsiteY76" fmla="*/ 796728 h 1855788"/>
                    <a:gd name="connsiteX77" fmla="*/ 2660245 w 2781300"/>
                    <a:gd name="connsiteY77" fmla="*/ 795338 h 1855788"/>
                    <a:gd name="connsiteX78" fmla="*/ 2629833 w 2781300"/>
                    <a:gd name="connsiteY78" fmla="*/ 852351 h 1855788"/>
                    <a:gd name="connsiteX79" fmla="*/ 2710659 w 2781300"/>
                    <a:gd name="connsiteY79" fmla="*/ 852487 h 1855788"/>
                    <a:gd name="connsiteX80" fmla="*/ 2692412 w 2781300"/>
                    <a:gd name="connsiteY80" fmla="*/ 881266 h 1855788"/>
                    <a:gd name="connsiteX81" fmla="*/ 2781300 w 2781300"/>
                    <a:gd name="connsiteY81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67074 w 2781300"/>
                    <a:gd name="connsiteY42" fmla="*/ 81034 h 1855788"/>
                    <a:gd name="connsiteX43" fmla="*/ 682305 w 2781300"/>
                    <a:gd name="connsiteY43" fmla="*/ 72919 h 1855788"/>
                    <a:gd name="connsiteX44" fmla="*/ 1008873 w 2781300"/>
                    <a:gd name="connsiteY44" fmla="*/ 0 h 1855788"/>
                    <a:gd name="connsiteX45" fmla="*/ 997186 w 2781300"/>
                    <a:gd name="connsiteY45" fmla="*/ 42173 h 1855788"/>
                    <a:gd name="connsiteX46" fmla="*/ 1108885 w 2781300"/>
                    <a:gd name="connsiteY46" fmla="*/ 33337 h 1855788"/>
                    <a:gd name="connsiteX47" fmla="*/ 1097623 w 2781300"/>
                    <a:gd name="connsiteY47" fmla="*/ 72518 h 1855788"/>
                    <a:gd name="connsiteX48" fmla="*/ 1222348 w 2781300"/>
                    <a:gd name="connsiteY48" fmla="*/ 61912 h 1855788"/>
                    <a:gd name="connsiteX49" fmla="*/ 1206030 w 2781300"/>
                    <a:gd name="connsiteY49" fmla="*/ 116866 h 1855788"/>
                    <a:gd name="connsiteX50" fmla="*/ 1346173 w 2781300"/>
                    <a:gd name="connsiteY50" fmla="*/ 119062 h 1855788"/>
                    <a:gd name="connsiteX51" fmla="*/ 1332246 w 2781300"/>
                    <a:gd name="connsiteY51" fmla="*/ 162868 h 1855788"/>
                    <a:gd name="connsiteX52" fmla="*/ 1430344 w 2781300"/>
                    <a:gd name="connsiteY52" fmla="*/ 157162 h 1855788"/>
                    <a:gd name="connsiteX53" fmla="*/ 1413731 w 2781300"/>
                    <a:gd name="connsiteY53" fmla="*/ 206956 h 1855788"/>
                    <a:gd name="connsiteX54" fmla="*/ 1558931 w 2781300"/>
                    <a:gd name="connsiteY54" fmla="*/ 200025 h 1855788"/>
                    <a:gd name="connsiteX55" fmla="*/ 1535305 w 2781300"/>
                    <a:gd name="connsiteY55" fmla="*/ 266902 h 1855788"/>
                    <a:gd name="connsiteX56" fmla="*/ 1620474 w 2781300"/>
                    <a:gd name="connsiteY56" fmla="*/ 263128 h 1855788"/>
                    <a:gd name="connsiteX57" fmla="*/ 1605204 w 2781300"/>
                    <a:gd name="connsiteY57" fmla="*/ 304079 h 1855788"/>
                    <a:gd name="connsiteX58" fmla="*/ 1757367 w 2781300"/>
                    <a:gd name="connsiteY58" fmla="*/ 311945 h 1855788"/>
                    <a:gd name="connsiteX59" fmla="*/ 1735914 w 2781300"/>
                    <a:gd name="connsiteY59" fmla="*/ 364629 h 1855788"/>
                    <a:gd name="connsiteX60" fmla="*/ 1808129 w 2781300"/>
                    <a:gd name="connsiteY60" fmla="*/ 359574 h 1855788"/>
                    <a:gd name="connsiteX61" fmla="*/ 1792112 w 2781300"/>
                    <a:gd name="connsiteY61" fmla="*/ 395862 h 1855788"/>
                    <a:gd name="connsiteX62" fmla="*/ 1908140 w 2781300"/>
                    <a:gd name="connsiteY62" fmla="*/ 388149 h 1855788"/>
                    <a:gd name="connsiteX63" fmla="*/ 1877411 w 2781300"/>
                    <a:gd name="connsiteY63" fmla="*/ 454261 h 1855788"/>
                    <a:gd name="connsiteX64" fmla="*/ 1972435 w 2781300"/>
                    <a:gd name="connsiteY64" fmla="*/ 451649 h 1855788"/>
                    <a:gd name="connsiteX65" fmla="*/ 1949751 w 2781300"/>
                    <a:gd name="connsiteY65" fmla="*/ 494699 h 1855788"/>
                    <a:gd name="connsiteX66" fmla="*/ 2100242 w 2781300"/>
                    <a:gd name="connsiteY66" fmla="*/ 524674 h 1855788"/>
                    <a:gd name="connsiteX67" fmla="*/ 2080914 w 2781300"/>
                    <a:gd name="connsiteY67" fmla="*/ 567549 h 1855788"/>
                    <a:gd name="connsiteX68" fmla="*/ 2203928 w 2781300"/>
                    <a:gd name="connsiteY68" fmla="*/ 576262 h 1855788"/>
                    <a:gd name="connsiteX69" fmla="*/ 2180042 w 2781300"/>
                    <a:gd name="connsiteY69" fmla="*/ 622605 h 1855788"/>
                    <a:gd name="connsiteX70" fmla="*/ 2346339 w 2781300"/>
                    <a:gd name="connsiteY70" fmla="*/ 631032 h 1855788"/>
                    <a:gd name="connsiteX71" fmla="*/ 2319231 w 2781300"/>
                    <a:gd name="connsiteY71" fmla="*/ 696341 h 1855788"/>
                    <a:gd name="connsiteX72" fmla="*/ 2438404 w 2781300"/>
                    <a:gd name="connsiteY72" fmla="*/ 707232 h 1855788"/>
                    <a:gd name="connsiteX73" fmla="*/ 2416227 w 2781300"/>
                    <a:gd name="connsiteY73" fmla="*/ 746374 h 1855788"/>
                    <a:gd name="connsiteX74" fmla="*/ 2548297 w 2781300"/>
                    <a:gd name="connsiteY74" fmla="*/ 747713 h 1855788"/>
                    <a:gd name="connsiteX75" fmla="*/ 2513846 w 2781300"/>
                    <a:gd name="connsiteY75" fmla="*/ 796728 h 1855788"/>
                    <a:gd name="connsiteX76" fmla="*/ 2660245 w 2781300"/>
                    <a:gd name="connsiteY76" fmla="*/ 795338 h 1855788"/>
                    <a:gd name="connsiteX77" fmla="*/ 2629833 w 2781300"/>
                    <a:gd name="connsiteY77" fmla="*/ 852351 h 1855788"/>
                    <a:gd name="connsiteX78" fmla="*/ 2710659 w 2781300"/>
                    <a:gd name="connsiteY78" fmla="*/ 852487 h 1855788"/>
                    <a:gd name="connsiteX79" fmla="*/ 2692412 w 2781300"/>
                    <a:gd name="connsiteY79" fmla="*/ 881266 h 1855788"/>
                    <a:gd name="connsiteX80" fmla="*/ 2781300 w 2781300"/>
                    <a:gd name="connsiteY80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52019 w 2781300"/>
                    <a:gd name="connsiteY24" fmla="*/ 1533474 h 1855788"/>
                    <a:gd name="connsiteX25" fmla="*/ 1603174 w 2781300"/>
                    <a:gd name="connsiteY25" fmla="*/ 1559366 h 1855788"/>
                    <a:gd name="connsiteX26" fmla="*/ 1620474 w 2781300"/>
                    <a:gd name="connsiteY26" fmla="*/ 1605760 h 1855788"/>
                    <a:gd name="connsiteX27" fmla="*/ 1620474 w 2781300"/>
                    <a:gd name="connsiteY27" fmla="*/ 1605761 h 1855788"/>
                    <a:gd name="connsiteX28" fmla="*/ 1538878 w 2781300"/>
                    <a:gd name="connsiteY28" fmla="*/ 1599000 h 1855788"/>
                    <a:gd name="connsiteX29" fmla="*/ 1558931 w 2781300"/>
                    <a:gd name="connsiteY29" fmla="*/ 1655763 h 1855788"/>
                    <a:gd name="connsiteX30" fmla="*/ 1416069 w 2781300"/>
                    <a:gd name="connsiteY30" fmla="*/ 1655838 h 1855788"/>
                    <a:gd name="connsiteX31" fmla="*/ 1430344 w 2781300"/>
                    <a:gd name="connsiteY31" fmla="*/ 1698626 h 1855788"/>
                    <a:gd name="connsiteX32" fmla="*/ 1344564 w 2781300"/>
                    <a:gd name="connsiteY32" fmla="*/ 1694647 h 1855788"/>
                    <a:gd name="connsiteX33" fmla="*/ 1346173 w 2781300"/>
                    <a:gd name="connsiteY33" fmla="*/ 1736726 h 1855788"/>
                    <a:gd name="connsiteX34" fmla="*/ 1209062 w 2781300"/>
                    <a:gd name="connsiteY34" fmla="*/ 1749131 h 1855788"/>
                    <a:gd name="connsiteX35" fmla="*/ 1222348 w 2781300"/>
                    <a:gd name="connsiteY35" fmla="*/ 1793876 h 1855788"/>
                    <a:gd name="connsiteX36" fmla="*/ 1003642 w 2781300"/>
                    <a:gd name="connsiteY36" fmla="*/ 1814666 h 1855788"/>
                    <a:gd name="connsiteX37" fmla="*/ 1008873 w 2781300"/>
                    <a:gd name="connsiteY37" fmla="*/ 1855788 h 1855788"/>
                    <a:gd name="connsiteX38" fmla="*/ 839790 w 2781300"/>
                    <a:gd name="connsiteY38" fmla="*/ 1836937 h 1855788"/>
                    <a:gd name="connsiteX39" fmla="*/ 775540 w 2781300"/>
                    <a:gd name="connsiteY39" fmla="*/ 1828957 h 1855788"/>
                    <a:gd name="connsiteX40" fmla="*/ 0 w 2781300"/>
                    <a:gd name="connsiteY40" fmla="*/ 941388 h 1855788"/>
                    <a:gd name="connsiteX41" fmla="*/ 626400 w 2781300"/>
                    <a:gd name="connsiteY41" fmla="*/ 93223 h 1855788"/>
                    <a:gd name="connsiteX42" fmla="*/ 682305 w 2781300"/>
                    <a:gd name="connsiteY42" fmla="*/ 72919 h 1855788"/>
                    <a:gd name="connsiteX43" fmla="*/ 1008873 w 2781300"/>
                    <a:gd name="connsiteY43" fmla="*/ 0 h 1855788"/>
                    <a:gd name="connsiteX44" fmla="*/ 997186 w 2781300"/>
                    <a:gd name="connsiteY44" fmla="*/ 42173 h 1855788"/>
                    <a:gd name="connsiteX45" fmla="*/ 1108885 w 2781300"/>
                    <a:gd name="connsiteY45" fmla="*/ 33337 h 1855788"/>
                    <a:gd name="connsiteX46" fmla="*/ 1097623 w 2781300"/>
                    <a:gd name="connsiteY46" fmla="*/ 72518 h 1855788"/>
                    <a:gd name="connsiteX47" fmla="*/ 1222348 w 2781300"/>
                    <a:gd name="connsiteY47" fmla="*/ 61912 h 1855788"/>
                    <a:gd name="connsiteX48" fmla="*/ 1206030 w 2781300"/>
                    <a:gd name="connsiteY48" fmla="*/ 116866 h 1855788"/>
                    <a:gd name="connsiteX49" fmla="*/ 1346173 w 2781300"/>
                    <a:gd name="connsiteY49" fmla="*/ 119062 h 1855788"/>
                    <a:gd name="connsiteX50" fmla="*/ 1332246 w 2781300"/>
                    <a:gd name="connsiteY50" fmla="*/ 162868 h 1855788"/>
                    <a:gd name="connsiteX51" fmla="*/ 1430344 w 2781300"/>
                    <a:gd name="connsiteY51" fmla="*/ 157162 h 1855788"/>
                    <a:gd name="connsiteX52" fmla="*/ 1413731 w 2781300"/>
                    <a:gd name="connsiteY52" fmla="*/ 206956 h 1855788"/>
                    <a:gd name="connsiteX53" fmla="*/ 1558931 w 2781300"/>
                    <a:gd name="connsiteY53" fmla="*/ 200025 h 1855788"/>
                    <a:gd name="connsiteX54" fmla="*/ 1535305 w 2781300"/>
                    <a:gd name="connsiteY54" fmla="*/ 266902 h 1855788"/>
                    <a:gd name="connsiteX55" fmla="*/ 1620474 w 2781300"/>
                    <a:gd name="connsiteY55" fmla="*/ 263128 h 1855788"/>
                    <a:gd name="connsiteX56" fmla="*/ 1605204 w 2781300"/>
                    <a:gd name="connsiteY56" fmla="*/ 304079 h 1855788"/>
                    <a:gd name="connsiteX57" fmla="*/ 1757367 w 2781300"/>
                    <a:gd name="connsiteY57" fmla="*/ 311945 h 1855788"/>
                    <a:gd name="connsiteX58" fmla="*/ 1735914 w 2781300"/>
                    <a:gd name="connsiteY58" fmla="*/ 364629 h 1855788"/>
                    <a:gd name="connsiteX59" fmla="*/ 1808129 w 2781300"/>
                    <a:gd name="connsiteY59" fmla="*/ 359574 h 1855788"/>
                    <a:gd name="connsiteX60" fmla="*/ 1792112 w 2781300"/>
                    <a:gd name="connsiteY60" fmla="*/ 395862 h 1855788"/>
                    <a:gd name="connsiteX61" fmla="*/ 1908140 w 2781300"/>
                    <a:gd name="connsiteY61" fmla="*/ 388149 h 1855788"/>
                    <a:gd name="connsiteX62" fmla="*/ 1877411 w 2781300"/>
                    <a:gd name="connsiteY62" fmla="*/ 454261 h 1855788"/>
                    <a:gd name="connsiteX63" fmla="*/ 1972435 w 2781300"/>
                    <a:gd name="connsiteY63" fmla="*/ 451649 h 1855788"/>
                    <a:gd name="connsiteX64" fmla="*/ 1949751 w 2781300"/>
                    <a:gd name="connsiteY64" fmla="*/ 494699 h 1855788"/>
                    <a:gd name="connsiteX65" fmla="*/ 2100242 w 2781300"/>
                    <a:gd name="connsiteY65" fmla="*/ 524674 h 1855788"/>
                    <a:gd name="connsiteX66" fmla="*/ 2080914 w 2781300"/>
                    <a:gd name="connsiteY66" fmla="*/ 567549 h 1855788"/>
                    <a:gd name="connsiteX67" fmla="*/ 2203928 w 2781300"/>
                    <a:gd name="connsiteY67" fmla="*/ 576262 h 1855788"/>
                    <a:gd name="connsiteX68" fmla="*/ 2180042 w 2781300"/>
                    <a:gd name="connsiteY68" fmla="*/ 622605 h 1855788"/>
                    <a:gd name="connsiteX69" fmla="*/ 2346339 w 2781300"/>
                    <a:gd name="connsiteY69" fmla="*/ 631032 h 1855788"/>
                    <a:gd name="connsiteX70" fmla="*/ 2319231 w 2781300"/>
                    <a:gd name="connsiteY70" fmla="*/ 696341 h 1855788"/>
                    <a:gd name="connsiteX71" fmla="*/ 2438404 w 2781300"/>
                    <a:gd name="connsiteY71" fmla="*/ 707232 h 1855788"/>
                    <a:gd name="connsiteX72" fmla="*/ 2416227 w 2781300"/>
                    <a:gd name="connsiteY72" fmla="*/ 746374 h 1855788"/>
                    <a:gd name="connsiteX73" fmla="*/ 2548297 w 2781300"/>
                    <a:gd name="connsiteY73" fmla="*/ 747713 h 1855788"/>
                    <a:gd name="connsiteX74" fmla="*/ 2513846 w 2781300"/>
                    <a:gd name="connsiteY74" fmla="*/ 796728 h 1855788"/>
                    <a:gd name="connsiteX75" fmla="*/ 2660245 w 2781300"/>
                    <a:gd name="connsiteY75" fmla="*/ 795338 h 1855788"/>
                    <a:gd name="connsiteX76" fmla="*/ 2629833 w 2781300"/>
                    <a:gd name="connsiteY76" fmla="*/ 852351 h 1855788"/>
                    <a:gd name="connsiteX77" fmla="*/ 2710659 w 2781300"/>
                    <a:gd name="connsiteY77" fmla="*/ 852487 h 1855788"/>
                    <a:gd name="connsiteX78" fmla="*/ 2692412 w 2781300"/>
                    <a:gd name="connsiteY78" fmla="*/ 881266 h 1855788"/>
                    <a:gd name="connsiteX79" fmla="*/ 2781300 w 2781300"/>
                    <a:gd name="connsiteY79" fmla="*/ 922338 h 1855788"/>
                    <a:gd name="connsiteX0" fmla="*/ 2781300 w 2781300"/>
                    <a:gd name="connsiteY0" fmla="*/ 922338 h 1855788"/>
                    <a:gd name="connsiteX1" fmla="*/ 2700702 w 2781300"/>
                    <a:gd name="connsiteY1" fmla="*/ 963787 h 1855788"/>
                    <a:gd name="connsiteX2" fmla="*/ 2710659 w 2781300"/>
                    <a:gd name="connsiteY2" fmla="*/ 979491 h 1855788"/>
                    <a:gd name="connsiteX3" fmla="*/ 2638459 w 2781300"/>
                    <a:gd name="connsiteY3" fmla="*/ 995796 h 1855788"/>
                    <a:gd name="connsiteX4" fmla="*/ 2660245 w 2781300"/>
                    <a:gd name="connsiteY4" fmla="*/ 1036638 h 1855788"/>
                    <a:gd name="connsiteX5" fmla="*/ 2571953 w 2781300"/>
                    <a:gd name="connsiteY5" fmla="*/ 1029997 h 1855788"/>
                    <a:gd name="connsiteX6" fmla="*/ 2526562 w 2781300"/>
                    <a:gd name="connsiteY6" fmla="*/ 1053340 h 1855788"/>
                    <a:gd name="connsiteX7" fmla="*/ 2548297 w 2781300"/>
                    <a:gd name="connsiteY7" fmla="*/ 1084263 h 1855788"/>
                    <a:gd name="connsiteX8" fmla="*/ 2426967 w 2781300"/>
                    <a:gd name="connsiteY8" fmla="*/ 1104558 h 1855788"/>
                    <a:gd name="connsiteX9" fmla="*/ 2438404 w 2781300"/>
                    <a:gd name="connsiteY9" fmla="*/ 1124744 h 1855788"/>
                    <a:gd name="connsiteX10" fmla="*/ 2330762 w 2781300"/>
                    <a:gd name="connsiteY10" fmla="*/ 1154032 h 1855788"/>
                    <a:gd name="connsiteX11" fmla="*/ 2346339 w 2781300"/>
                    <a:gd name="connsiteY11" fmla="*/ 1200944 h 1855788"/>
                    <a:gd name="connsiteX12" fmla="*/ 2182115 w 2781300"/>
                    <a:gd name="connsiteY12" fmla="*/ 1237205 h 1855788"/>
                    <a:gd name="connsiteX13" fmla="*/ 2203928 w 2781300"/>
                    <a:gd name="connsiteY13" fmla="*/ 1279526 h 1855788"/>
                    <a:gd name="connsiteX14" fmla="*/ 2083782 w 2781300"/>
                    <a:gd name="connsiteY14" fmla="*/ 1292225 h 1855788"/>
                    <a:gd name="connsiteX15" fmla="*/ 2100242 w 2781300"/>
                    <a:gd name="connsiteY15" fmla="*/ 1328738 h 1855788"/>
                    <a:gd name="connsiteX16" fmla="*/ 1953212 w 2781300"/>
                    <a:gd name="connsiteY16" fmla="*/ 1365283 h 1855788"/>
                    <a:gd name="connsiteX17" fmla="*/ 1972435 w 2781300"/>
                    <a:gd name="connsiteY17" fmla="*/ 1401763 h 1855788"/>
                    <a:gd name="connsiteX18" fmla="*/ 1880564 w 2781300"/>
                    <a:gd name="connsiteY18" fmla="*/ 1405935 h 1855788"/>
                    <a:gd name="connsiteX19" fmla="*/ 1908140 w 2781300"/>
                    <a:gd name="connsiteY19" fmla="*/ 1465263 h 1855788"/>
                    <a:gd name="connsiteX20" fmla="*/ 1792112 w 2781300"/>
                    <a:gd name="connsiteY20" fmla="*/ 1457550 h 1855788"/>
                    <a:gd name="connsiteX21" fmla="*/ 1808129 w 2781300"/>
                    <a:gd name="connsiteY21" fmla="*/ 1493838 h 1855788"/>
                    <a:gd name="connsiteX22" fmla="*/ 1735915 w 2781300"/>
                    <a:gd name="connsiteY22" fmla="*/ 1488783 h 1855788"/>
                    <a:gd name="connsiteX23" fmla="*/ 1757367 w 2781300"/>
                    <a:gd name="connsiteY23" fmla="*/ 1541467 h 1855788"/>
                    <a:gd name="connsiteX24" fmla="*/ 1603174 w 2781300"/>
                    <a:gd name="connsiteY24" fmla="*/ 1559366 h 1855788"/>
                    <a:gd name="connsiteX25" fmla="*/ 1620474 w 2781300"/>
                    <a:gd name="connsiteY25" fmla="*/ 1605760 h 1855788"/>
                    <a:gd name="connsiteX26" fmla="*/ 1620474 w 2781300"/>
                    <a:gd name="connsiteY26" fmla="*/ 1605761 h 1855788"/>
                    <a:gd name="connsiteX27" fmla="*/ 1538878 w 2781300"/>
                    <a:gd name="connsiteY27" fmla="*/ 1599000 h 1855788"/>
                    <a:gd name="connsiteX28" fmla="*/ 1558931 w 2781300"/>
                    <a:gd name="connsiteY28" fmla="*/ 1655763 h 1855788"/>
                    <a:gd name="connsiteX29" fmla="*/ 1416069 w 2781300"/>
                    <a:gd name="connsiteY29" fmla="*/ 1655838 h 1855788"/>
                    <a:gd name="connsiteX30" fmla="*/ 1430344 w 2781300"/>
                    <a:gd name="connsiteY30" fmla="*/ 1698626 h 1855788"/>
                    <a:gd name="connsiteX31" fmla="*/ 1344564 w 2781300"/>
                    <a:gd name="connsiteY31" fmla="*/ 1694647 h 1855788"/>
                    <a:gd name="connsiteX32" fmla="*/ 1346173 w 2781300"/>
                    <a:gd name="connsiteY32" fmla="*/ 1736726 h 1855788"/>
                    <a:gd name="connsiteX33" fmla="*/ 1209062 w 2781300"/>
                    <a:gd name="connsiteY33" fmla="*/ 1749131 h 1855788"/>
                    <a:gd name="connsiteX34" fmla="*/ 1222348 w 2781300"/>
                    <a:gd name="connsiteY34" fmla="*/ 1793876 h 1855788"/>
                    <a:gd name="connsiteX35" fmla="*/ 1003642 w 2781300"/>
                    <a:gd name="connsiteY35" fmla="*/ 1814666 h 1855788"/>
                    <a:gd name="connsiteX36" fmla="*/ 1008873 w 2781300"/>
                    <a:gd name="connsiteY36" fmla="*/ 1855788 h 1855788"/>
                    <a:gd name="connsiteX37" fmla="*/ 839790 w 2781300"/>
                    <a:gd name="connsiteY37" fmla="*/ 1836937 h 1855788"/>
                    <a:gd name="connsiteX38" fmla="*/ 775540 w 2781300"/>
                    <a:gd name="connsiteY38" fmla="*/ 1828957 h 1855788"/>
                    <a:gd name="connsiteX39" fmla="*/ 0 w 2781300"/>
                    <a:gd name="connsiteY39" fmla="*/ 941388 h 1855788"/>
                    <a:gd name="connsiteX40" fmla="*/ 626400 w 2781300"/>
                    <a:gd name="connsiteY40" fmla="*/ 93223 h 1855788"/>
                    <a:gd name="connsiteX41" fmla="*/ 682305 w 2781300"/>
                    <a:gd name="connsiteY41" fmla="*/ 72919 h 1855788"/>
                    <a:gd name="connsiteX42" fmla="*/ 1008873 w 2781300"/>
                    <a:gd name="connsiteY42" fmla="*/ 0 h 1855788"/>
                    <a:gd name="connsiteX43" fmla="*/ 997186 w 2781300"/>
                    <a:gd name="connsiteY43" fmla="*/ 42173 h 1855788"/>
                    <a:gd name="connsiteX44" fmla="*/ 1108885 w 2781300"/>
                    <a:gd name="connsiteY44" fmla="*/ 33337 h 1855788"/>
                    <a:gd name="connsiteX45" fmla="*/ 1097623 w 2781300"/>
                    <a:gd name="connsiteY45" fmla="*/ 72518 h 1855788"/>
                    <a:gd name="connsiteX46" fmla="*/ 1222348 w 2781300"/>
                    <a:gd name="connsiteY46" fmla="*/ 61912 h 1855788"/>
                    <a:gd name="connsiteX47" fmla="*/ 1206030 w 2781300"/>
                    <a:gd name="connsiteY47" fmla="*/ 116866 h 1855788"/>
                    <a:gd name="connsiteX48" fmla="*/ 1346173 w 2781300"/>
                    <a:gd name="connsiteY48" fmla="*/ 119062 h 1855788"/>
                    <a:gd name="connsiteX49" fmla="*/ 1332246 w 2781300"/>
                    <a:gd name="connsiteY49" fmla="*/ 162868 h 1855788"/>
                    <a:gd name="connsiteX50" fmla="*/ 1430344 w 2781300"/>
                    <a:gd name="connsiteY50" fmla="*/ 157162 h 1855788"/>
                    <a:gd name="connsiteX51" fmla="*/ 1413731 w 2781300"/>
                    <a:gd name="connsiteY51" fmla="*/ 206956 h 1855788"/>
                    <a:gd name="connsiteX52" fmla="*/ 1558931 w 2781300"/>
                    <a:gd name="connsiteY52" fmla="*/ 200025 h 1855788"/>
                    <a:gd name="connsiteX53" fmla="*/ 1535305 w 2781300"/>
                    <a:gd name="connsiteY53" fmla="*/ 266902 h 1855788"/>
                    <a:gd name="connsiteX54" fmla="*/ 1620474 w 2781300"/>
                    <a:gd name="connsiteY54" fmla="*/ 263128 h 1855788"/>
                    <a:gd name="connsiteX55" fmla="*/ 1605204 w 2781300"/>
                    <a:gd name="connsiteY55" fmla="*/ 304079 h 1855788"/>
                    <a:gd name="connsiteX56" fmla="*/ 1757367 w 2781300"/>
                    <a:gd name="connsiteY56" fmla="*/ 311945 h 1855788"/>
                    <a:gd name="connsiteX57" fmla="*/ 1735914 w 2781300"/>
                    <a:gd name="connsiteY57" fmla="*/ 364629 h 1855788"/>
                    <a:gd name="connsiteX58" fmla="*/ 1808129 w 2781300"/>
                    <a:gd name="connsiteY58" fmla="*/ 359574 h 1855788"/>
                    <a:gd name="connsiteX59" fmla="*/ 1792112 w 2781300"/>
                    <a:gd name="connsiteY59" fmla="*/ 395862 h 1855788"/>
                    <a:gd name="connsiteX60" fmla="*/ 1908140 w 2781300"/>
                    <a:gd name="connsiteY60" fmla="*/ 388149 h 1855788"/>
                    <a:gd name="connsiteX61" fmla="*/ 1877411 w 2781300"/>
                    <a:gd name="connsiteY61" fmla="*/ 454261 h 1855788"/>
                    <a:gd name="connsiteX62" fmla="*/ 1972435 w 2781300"/>
                    <a:gd name="connsiteY62" fmla="*/ 451649 h 1855788"/>
                    <a:gd name="connsiteX63" fmla="*/ 1949751 w 2781300"/>
                    <a:gd name="connsiteY63" fmla="*/ 494699 h 1855788"/>
                    <a:gd name="connsiteX64" fmla="*/ 2100242 w 2781300"/>
                    <a:gd name="connsiteY64" fmla="*/ 524674 h 1855788"/>
                    <a:gd name="connsiteX65" fmla="*/ 2080914 w 2781300"/>
                    <a:gd name="connsiteY65" fmla="*/ 567549 h 1855788"/>
                    <a:gd name="connsiteX66" fmla="*/ 2203928 w 2781300"/>
                    <a:gd name="connsiteY66" fmla="*/ 576262 h 1855788"/>
                    <a:gd name="connsiteX67" fmla="*/ 2180042 w 2781300"/>
                    <a:gd name="connsiteY67" fmla="*/ 622605 h 1855788"/>
                    <a:gd name="connsiteX68" fmla="*/ 2346339 w 2781300"/>
                    <a:gd name="connsiteY68" fmla="*/ 631032 h 1855788"/>
                    <a:gd name="connsiteX69" fmla="*/ 2319231 w 2781300"/>
                    <a:gd name="connsiteY69" fmla="*/ 696341 h 1855788"/>
                    <a:gd name="connsiteX70" fmla="*/ 2438404 w 2781300"/>
                    <a:gd name="connsiteY70" fmla="*/ 707232 h 1855788"/>
                    <a:gd name="connsiteX71" fmla="*/ 2416227 w 2781300"/>
                    <a:gd name="connsiteY71" fmla="*/ 746374 h 1855788"/>
                    <a:gd name="connsiteX72" fmla="*/ 2548297 w 2781300"/>
                    <a:gd name="connsiteY72" fmla="*/ 747713 h 1855788"/>
                    <a:gd name="connsiteX73" fmla="*/ 2513846 w 2781300"/>
                    <a:gd name="connsiteY73" fmla="*/ 796728 h 1855788"/>
                    <a:gd name="connsiteX74" fmla="*/ 2660245 w 2781300"/>
                    <a:gd name="connsiteY74" fmla="*/ 795338 h 1855788"/>
                    <a:gd name="connsiteX75" fmla="*/ 2629833 w 2781300"/>
                    <a:gd name="connsiteY75" fmla="*/ 852351 h 1855788"/>
                    <a:gd name="connsiteX76" fmla="*/ 2710659 w 2781300"/>
                    <a:gd name="connsiteY76" fmla="*/ 852487 h 1855788"/>
                    <a:gd name="connsiteX77" fmla="*/ 2692412 w 2781300"/>
                    <a:gd name="connsiteY77" fmla="*/ 881266 h 1855788"/>
                    <a:gd name="connsiteX78" fmla="*/ 2781300 w 2781300"/>
                    <a:gd name="connsiteY78" fmla="*/ 922338 h 185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2781300" h="1855788">
                      <a:moveTo>
                        <a:pt x="2781300" y="922338"/>
                      </a:moveTo>
                      <a:lnTo>
                        <a:pt x="2700702" y="963787"/>
                      </a:lnTo>
                      <a:lnTo>
                        <a:pt x="2710659" y="979491"/>
                      </a:lnTo>
                      <a:lnTo>
                        <a:pt x="2638459" y="995796"/>
                      </a:lnTo>
                      <a:lnTo>
                        <a:pt x="2660245" y="1036638"/>
                      </a:lnTo>
                      <a:lnTo>
                        <a:pt x="2571953" y="1029997"/>
                      </a:lnTo>
                      <a:lnTo>
                        <a:pt x="2526562" y="1053340"/>
                      </a:lnTo>
                      <a:lnTo>
                        <a:pt x="2548297" y="1084263"/>
                      </a:lnTo>
                      <a:lnTo>
                        <a:pt x="2426967" y="1104558"/>
                      </a:lnTo>
                      <a:lnTo>
                        <a:pt x="2438404" y="1124744"/>
                      </a:lnTo>
                      <a:lnTo>
                        <a:pt x="2330762" y="1154032"/>
                      </a:lnTo>
                      <a:lnTo>
                        <a:pt x="2346339" y="1200944"/>
                      </a:lnTo>
                      <a:lnTo>
                        <a:pt x="2182115" y="1237205"/>
                      </a:lnTo>
                      <a:lnTo>
                        <a:pt x="2203928" y="1279526"/>
                      </a:lnTo>
                      <a:lnTo>
                        <a:pt x="2083782" y="1292225"/>
                      </a:lnTo>
                      <a:lnTo>
                        <a:pt x="2100242" y="1328738"/>
                      </a:lnTo>
                      <a:lnTo>
                        <a:pt x="1953212" y="1365283"/>
                      </a:lnTo>
                      <a:lnTo>
                        <a:pt x="1972435" y="1401763"/>
                      </a:lnTo>
                      <a:lnTo>
                        <a:pt x="1880564" y="1405935"/>
                      </a:lnTo>
                      <a:lnTo>
                        <a:pt x="1908140" y="1465263"/>
                      </a:lnTo>
                      <a:lnTo>
                        <a:pt x="1792112" y="1457550"/>
                      </a:lnTo>
                      <a:lnTo>
                        <a:pt x="1808129" y="1493838"/>
                      </a:lnTo>
                      <a:lnTo>
                        <a:pt x="1735915" y="1488783"/>
                      </a:lnTo>
                      <a:lnTo>
                        <a:pt x="1757367" y="1541467"/>
                      </a:lnTo>
                      <a:lnTo>
                        <a:pt x="1603174" y="1559366"/>
                      </a:lnTo>
                      <a:lnTo>
                        <a:pt x="1620474" y="1605760"/>
                      </a:lnTo>
                      <a:lnTo>
                        <a:pt x="1620474" y="1605761"/>
                      </a:lnTo>
                      <a:lnTo>
                        <a:pt x="1538878" y="1599000"/>
                      </a:lnTo>
                      <a:lnTo>
                        <a:pt x="1558931" y="1655763"/>
                      </a:lnTo>
                      <a:cubicBezTo>
                        <a:pt x="1538463" y="1665236"/>
                        <a:pt x="1437500" y="1648694"/>
                        <a:pt x="1416069" y="1655838"/>
                      </a:cubicBezTo>
                      <a:lnTo>
                        <a:pt x="1430344" y="1698626"/>
                      </a:lnTo>
                      <a:cubicBezTo>
                        <a:pt x="1401384" y="1698626"/>
                        <a:pt x="1372768" y="1697278"/>
                        <a:pt x="1344564" y="1694647"/>
                      </a:cubicBezTo>
                      <a:cubicBezTo>
                        <a:pt x="1345100" y="1708673"/>
                        <a:pt x="1345637" y="1722700"/>
                        <a:pt x="1346173" y="1736726"/>
                      </a:cubicBezTo>
                      <a:cubicBezTo>
                        <a:pt x="1323589" y="1745807"/>
                        <a:pt x="1229699" y="1739606"/>
                        <a:pt x="1209062" y="1749131"/>
                      </a:cubicBezTo>
                      <a:lnTo>
                        <a:pt x="1222348" y="1793876"/>
                      </a:lnTo>
                      <a:cubicBezTo>
                        <a:pt x="1188111" y="1804799"/>
                        <a:pt x="1041068" y="1811013"/>
                        <a:pt x="1003642" y="1814666"/>
                      </a:cubicBezTo>
                      <a:lnTo>
                        <a:pt x="1008873" y="1855788"/>
                      </a:lnTo>
                      <a:cubicBezTo>
                        <a:pt x="950954" y="1855788"/>
                        <a:pt x="894405" y="1849297"/>
                        <a:pt x="839790" y="1836937"/>
                      </a:cubicBezTo>
                      <a:lnTo>
                        <a:pt x="775540" y="1828957"/>
                      </a:lnTo>
                      <a:cubicBezTo>
                        <a:pt x="386673" y="1783269"/>
                        <a:pt x="59531" y="1403327"/>
                        <a:pt x="0" y="941388"/>
                      </a:cubicBezTo>
                      <a:cubicBezTo>
                        <a:pt x="56753" y="566838"/>
                        <a:pt x="291666" y="214053"/>
                        <a:pt x="626400" y="93223"/>
                      </a:cubicBezTo>
                      <a:lnTo>
                        <a:pt x="682305" y="72919"/>
                      </a:lnTo>
                      <a:cubicBezTo>
                        <a:pt x="782679" y="25965"/>
                        <a:pt x="893034" y="0"/>
                        <a:pt x="1008873" y="0"/>
                      </a:cubicBezTo>
                      <a:lnTo>
                        <a:pt x="997186" y="42173"/>
                      </a:lnTo>
                      <a:lnTo>
                        <a:pt x="1108885" y="33337"/>
                      </a:lnTo>
                      <a:lnTo>
                        <a:pt x="1097623" y="72518"/>
                      </a:lnTo>
                      <a:lnTo>
                        <a:pt x="1222348" y="61912"/>
                      </a:lnTo>
                      <a:lnTo>
                        <a:pt x="1206030" y="116866"/>
                      </a:lnTo>
                      <a:lnTo>
                        <a:pt x="1346173" y="119062"/>
                      </a:lnTo>
                      <a:lnTo>
                        <a:pt x="1332246" y="162868"/>
                      </a:lnTo>
                      <a:lnTo>
                        <a:pt x="1430344" y="157162"/>
                      </a:lnTo>
                      <a:lnTo>
                        <a:pt x="1413731" y="206956"/>
                      </a:lnTo>
                      <a:lnTo>
                        <a:pt x="1558931" y="200025"/>
                      </a:lnTo>
                      <a:lnTo>
                        <a:pt x="1535305" y="266902"/>
                      </a:lnTo>
                      <a:lnTo>
                        <a:pt x="1620474" y="263128"/>
                      </a:lnTo>
                      <a:lnTo>
                        <a:pt x="1605204" y="304079"/>
                      </a:lnTo>
                      <a:lnTo>
                        <a:pt x="1757367" y="311945"/>
                      </a:lnTo>
                      <a:lnTo>
                        <a:pt x="1735914" y="364629"/>
                      </a:lnTo>
                      <a:lnTo>
                        <a:pt x="1808129" y="359574"/>
                      </a:lnTo>
                      <a:lnTo>
                        <a:pt x="1792112" y="395862"/>
                      </a:lnTo>
                      <a:lnTo>
                        <a:pt x="1908140" y="388149"/>
                      </a:lnTo>
                      <a:lnTo>
                        <a:pt x="1877411" y="454261"/>
                      </a:lnTo>
                      <a:lnTo>
                        <a:pt x="1972435" y="451649"/>
                      </a:lnTo>
                      <a:lnTo>
                        <a:pt x="1949751" y="494699"/>
                      </a:lnTo>
                      <a:lnTo>
                        <a:pt x="2100242" y="524674"/>
                      </a:lnTo>
                      <a:lnTo>
                        <a:pt x="2080914" y="567549"/>
                      </a:lnTo>
                      <a:lnTo>
                        <a:pt x="2203928" y="576262"/>
                      </a:lnTo>
                      <a:lnTo>
                        <a:pt x="2180042" y="622605"/>
                      </a:lnTo>
                      <a:lnTo>
                        <a:pt x="2346339" y="631032"/>
                      </a:lnTo>
                      <a:lnTo>
                        <a:pt x="2319231" y="696341"/>
                      </a:lnTo>
                      <a:lnTo>
                        <a:pt x="2438404" y="707232"/>
                      </a:lnTo>
                      <a:lnTo>
                        <a:pt x="2416227" y="746374"/>
                      </a:lnTo>
                      <a:lnTo>
                        <a:pt x="2548297" y="747713"/>
                      </a:lnTo>
                      <a:lnTo>
                        <a:pt x="2513846" y="796728"/>
                      </a:lnTo>
                      <a:lnTo>
                        <a:pt x="2660245" y="795338"/>
                      </a:lnTo>
                      <a:lnTo>
                        <a:pt x="2629833" y="852351"/>
                      </a:lnTo>
                      <a:lnTo>
                        <a:pt x="2710659" y="852487"/>
                      </a:lnTo>
                      <a:lnTo>
                        <a:pt x="2692412" y="881266"/>
                      </a:lnTo>
                      <a:lnTo>
                        <a:pt x="2781300" y="922338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006600"/>
                    </a:gs>
                    <a:gs pos="0">
                      <a:srgbClr val="00CC00"/>
                    </a:gs>
                  </a:gsLst>
                  <a:lin ang="81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310322E6-B455-4F32-841C-EA0E8E551B68}"/>
                    </a:ext>
                  </a:extLst>
                </p:cNvPr>
                <p:cNvSpPr/>
                <p:nvPr/>
              </p:nvSpPr>
              <p:spPr>
                <a:xfrm flipH="1">
                  <a:off x="4111880" y="1764431"/>
                  <a:ext cx="1545970" cy="2349384"/>
                </a:xfrm>
                <a:custGeom>
                  <a:avLst/>
                  <a:gdLst>
                    <a:gd name="connsiteX0" fmla="*/ 856643 w 1554483"/>
                    <a:gd name="connsiteY0" fmla="*/ 0 h 2349384"/>
                    <a:gd name="connsiteX1" fmla="*/ 855358 w 1554483"/>
                    <a:gd name="connsiteY1" fmla="*/ 1333 h 2349384"/>
                    <a:gd name="connsiteX2" fmla="*/ 782039 w 1554483"/>
                    <a:gd name="connsiteY2" fmla="*/ 72132 h 2349384"/>
                    <a:gd name="connsiteX3" fmla="*/ 780827 w 1554483"/>
                    <a:gd name="connsiteY3" fmla="*/ 44609 h 2349384"/>
                    <a:gd name="connsiteX4" fmla="*/ 777620 w 1554483"/>
                    <a:gd name="connsiteY4" fmla="*/ 20956 h 2349384"/>
                    <a:gd name="connsiteX5" fmla="*/ 774413 w 1554483"/>
                    <a:gd name="connsiteY5" fmla="*/ 44609 h 2349384"/>
                    <a:gd name="connsiteX6" fmla="*/ 773171 w 1554483"/>
                    <a:gd name="connsiteY6" fmla="*/ 72834 h 2349384"/>
                    <a:gd name="connsiteX7" fmla="*/ 699125 w 1554483"/>
                    <a:gd name="connsiteY7" fmla="*/ 1333 h 2349384"/>
                    <a:gd name="connsiteX8" fmla="*/ 697840 w 1554483"/>
                    <a:gd name="connsiteY8" fmla="*/ 0 h 2349384"/>
                    <a:gd name="connsiteX9" fmla="*/ 767157 w 1554483"/>
                    <a:gd name="connsiteY9" fmla="*/ 84299 h 2349384"/>
                    <a:gd name="connsiteX10" fmla="*/ 772421 w 1554483"/>
                    <a:gd name="connsiteY10" fmla="*/ 89853 h 2349384"/>
                    <a:gd name="connsiteX11" fmla="*/ 771427 w 1554483"/>
                    <a:gd name="connsiteY11" fmla="*/ 112446 h 2349384"/>
                    <a:gd name="connsiteX12" fmla="*/ 769196 w 1554483"/>
                    <a:gd name="connsiteY12" fmla="*/ 201033 h 2349384"/>
                    <a:gd name="connsiteX13" fmla="*/ 661026 w 1554483"/>
                    <a:gd name="connsiteY13" fmla="*/ 96583 h 2349384"/>
                    <a:gd name="connsiteX14" fmla="*/ 659742 w 1554483"/>
                    <a:gd name="connsiteY14" fmla="*/ 95249 h 2349384"/>
                    <a:gd name="connsiteX15" fmla="*/ 729059 w 1554483"/>
                    <a:gd name="connsiteY15" fmla="*/ 179548 h 2349384"/>
                    <a:gd name="connsiteX16" fmla="*/ 768697 w 1554483"/>
                    <a:gd name="connsiteY16" fmla="*/ 221366 h 2349384"/>
                    <a:gd name="connsiteX17" fmla="*/ 766369 w 1554483"/>
                    <a:gd name="connsiteY17" fmla="*/ 361946 h 2349384"/>
                    <a:gd name="connsiteX18" fmla="*/ 765999 w 1554483"/>
                    <a:gd name="connsiteY18" fmla="*/ 394773 h 2349384"/>
                    <a:gd name="connsiteX19" fmla="*/ 708635 w 1554483"/>
                    <a:gd name="connsiteY19" fmla="*/ 343353 h 2349384"/>
                    <a:gd name="connsiteX20" fmla="*/ 591177 w 1554483"/>
                    <a:gd name="connsiteY20" fmla="*/ 229933 h 2349384"/>
                    <a:gd name="connsiteX21" fmla="*/ 589892 w 1554483"/>
                    <a:gd name="connsiteY21" fmla="*/ 228600 h 2349384"/>
                    <a:gd name="connsiteX22" fmla="*/ 659209 w 1554483"/>
                    <a:gd name="connsiteY22" fmla="*/ 312899 h 2349384"/>
                    <a:gd name="connsiteX23" fmla="*/ 749798 w 1554483"/>
                    <a:gd name="connsiteY23" fmla="*/ 408470 h 2349384"/>
                    <a:gd name="connsiteX24" fmla="*/ 765674 w 1554483"/>
                    <a:gd name="connsiteY24" fmla="*/ 423564 h 2349384"/>
                    <a:gd name="connsiteX25" fmla="*/ 764426 w 1554483"/>
                    <a:gd name="connsiteY25" fmla="*/ 534247 h 2349384"/>
                    <a:gd name="connsiteX26" fmla="*/ 763699 w 1554483"/>
                    <a:gd name="connsiteY26" fmla="*/ 632157 h 2349384"/>
                    <a:gd name="connsiteX27" fmla="*/ 758608 w 1554483"/>
                    <a:gd name="connsiteY27" fmla="*/ 627905 h 2349384"/>
                    <a:gd name="connsiteX28" fmla="*/ 514977 w 1554483"/>
                    <a:gd name="connsiteY28" fmla="*/ 401384 h 2349384"/>
                    <a:gd name="connsiteX29" fmla="*/ 513692 w 1554483"/>
                    <a:gd name="connsiteY29" fmla="*/ 400051 h 2349384"/>
                    <a:gd name="connsiteX30" fmla="*/ 583009 w 1554483"/>
                    <a:gd name="connsiteY30" fmla="*/ 484350 h 2349384"/>
                    <a:gd name="connsiteX31" fmla="*/ 673598 w 1554483"/>
                    <a:gd name="connsiteY31" fmla="*/ 579921 h 2349384"/>
                    <a:gd name="connsiteX32" fmla="*/ 763453 w 1554483"/>
                    <a:gd name="connsiteY32" fmla="*/ 665350 h 2349384"/>
                    <a:gd name="connsiteX33" fmla="*/ 762959 w 1554483"/>
                    <a:gd name="connsiteY33" fmla="*/ 732005 h 2349384"/>
                    <a:gd name="connsiteX34" fmla="*/ 762032 w 1554483"/>
                    <a:gd name="connsiteY34" fmla="*/ 950540 h 2349384"/>
                    <a:gd name="connsiteX35" fmla="*/ 761925 w 1554483"/>
                    <a:gd name="connsiteY35" fmla="*/ 1027805 h 2349384"/>
                    <a:gd name="connsiteX36" fmla="*/ 658390 w 1554483"/>
                    <a:gd name="connsiteY36" fmla="*/ 941339 h 2349384"/>
                    <a:gd name="connsiteX37" fmla="*/ 414759 w 1554483"/>
                    <a:gd name="connsiteY37" fmla="*/ 714819 h 2349384"/>
                    <a:gd name="connsiteX38" fmla="*/ 413474 w 1554483"/>
                    <a:gd name="connsiteY38" fmla="*/ 713485 h 2349384"/>
                    <a:gd name="connsiteX39" fmla="*/ 482791 w 1554483"/>
                    <a:gd name="connsiteY39" fmla="*/ 797784 h 2349384"/>
                    <a:gd name="connsiteX40" fmla="*/ 676111 w 1554483"/>
                    <a:gd name="connsiteY40" fmla="*/ 991026 h 2349384"/>
                    <a:gd name="connsiteX41" fmla="*/ 761874 w 1554483"/>
                    <a:gd name="connsiteY41" fmla="*/ 1065125 h 2349384"/>
                    <a:gd name="connsiteX42" fmla="*/ 761708 w 1554483"/>
                    <a:gd name="connsiteY42" fmla="*/ 1185170 h 2349384"/>
                    <a:gd name="connsiteX43" fmla="*/ 762032 w 1554483"/>
                    <a:gd name="connsiteY43" fmla="*/ 1419800 h 2349384"/>
                    <a:gd name="connsiteX44" fmla="*/ 762567 w 1554483"/>
                    <a:gd name="connsiteY44" fmla="*/ 1545927 h 2349384"/>
                    <a:gd name="connsiteX45" fmla="*/ 681613 w 1554483"/>
                    <a:gd name="connsiteY45" fmla="*/ 1487126 h 2349384"/>
                    <a:gd name="connsiteX46" fmla="*/ 164186 w 1554483"/>
                    <a:gd name="connsiteY46" fmla="*/ 1039804 h 2349384"/>
                    <a:gd name="connsiteX47" fmla="*/ 162902 w 1554483"/>
                    <a:gd name="connsiteY47" fmla="*/ 1038470 h 2349384"/>
                    <a:gd name="connsiteX48" fmla="*/ 232218 w 1554483"/>
                    <a:gd name="connsiteY48" fmla="*/ 1122770 h 2349384"/>
                    <a:gd name="connsiteX49" fmla="*/ 663056 w 1554483"/>
                    <a:gd name="connsiteY49" fmla="*/ 1511791 h 2349384"/>
                    <a:gd name="connsiteX50" fmla="*/ 762726 w 1554483"/>
                    <a:gd name="connsiteY50" fmla="*/ 1583371 h 2349384"/>
                    <a:gd name="connsiteX51" fmla="*/ 762959 w 1554483"/>
                    <a:gd name="connsiteY51" fmla="*/ 1638335 h 2349384"/>
                    <a:gd name="connsiteX52" fmla="*/ 766369 w 1554483"/>
                    <a:gd name="connsiteY52" fmla="*/ 2008394 h 2349384"/>
                    <a:gd name="connsiteX53" fmla="*/ 767403 w 1554483"/>
                    <a:gd name="connsiteY53" fmla="*/ 2070843 h 2349384"/>
                    <a:gd name="connsiteX54" fmla="*/ 648946 w 1554483"/>
                    <a:gd name="connsiteY54" fmla="*/ 1995196 h 2349384"/>
                    <a:gd name="connsiteX55" fmla="*/ 504353 w 1554483"/>
                    <a:gd name="connsiteY55" fmla="*/ 1892061 h 2349384"/>
                    <a:gd name="connsiteX56" fmla="*/ 1194 w 1554483"/>
                    <a:gd name="connsiteY56" fmla="*/ 1425775 h 2349384"/>
                    <a:gd name="connsiteX57" fmla="*/ 0 w 1554483"/>
                    <a:gd name="connsiteY57" fmla="*/ 1424321 h 2349384"/>
                    <a:gd name="connsiteX58" fmla="*/ 61412 w 1554483"/>
                    <a:gd name="connsiteY58" fmla="*/ 1519127 h 2349384"/>
                    <a:gd name="connsiteX59" fmla="*/ 476298 w 1554483"/>
                    <a:gd name="connsiteY59" fmla="*/ 1929350 h 2349384"/>
                    <a:gd name="connsiteX60" fmla="*/ 734424 w 1554483"/>
                    <a:gd name="connsiteY60" fmla="*/ 2097739 h 2349384"/>
                    <a:gd name="connsiteX61" fmla="*/ 768134 w 1554483"/>
                    <a:gd name="connsiteY61" fmla="*/ 2114944 h 2349384"/>
                    <a:gd name="connsiteX62" fmla="*/ 768724 w 1554483"/>
                    <a:gd name="connsiteY62" fmla="*/ 2150555 h 2349384"/>
                    <a:gd name="connsiteX63" fmla="*/ 777620 w 1554483"/>
                    <a:gd name="connsiteY63" fmla="*/ 2349384 h 2349384"/>
                    <a:gd name="connsiteX64" fmla="*/ 786517 w 1554483"/>
                    <a:gd name="connsiteY64" fmla="*/ 2150555 h 2349384"/>
                    <a:gd name="connsiteX65" fmla="*/ 787113 w 1554483"/>
                    <a:gd name="connsiteY65" fmla="*/ 2114554 h 2349384"/>
                    <a:gd name="connsiteX66" fmla="*/ 820059 w 1554483"/>
                    <a:gd name="connsiteY66" fmla="*/ 2097739 h 2349384"/>
                    <a:gd name="connsiteX67" fmla="*/ 1078185 w 1554483"/>
                    <a:gd name="connsiteY67" fmla="*/ 1929350 h 2349384"/>
                    <a:gd name="connsiteX68" fmla="*/ 1493071 w 1554483"/>
                    <a:gd name="connsiteY68" fmla="*/ 1519127 h 2349384"/>
                    <a:gd name="connsiteX69" fmla="*/ 1554483 w 1554483"/>
                    <a:gd name="connsiteY69" fmla="*/ 1424321 h 2349384"/>
                    <a:gd name="connsiteX70" fmla="*/ 1553289 w 1554483"/>
                    <a:gd name="connsiteY70" fmla="*/ 1425775 h 2349384"/>
                    <a:gd name="connsiteX71" fmla="*/ 1050130 w 1554483"/>
                    <a:gd name="connsiteY71" fmla="*/ 1892061 h 2349384"/>
                    <a:gd name="connsiteX72" fmla="*/ 905537 w 1554483"/>
                    <a:gd name="connsiteY72" fmla="*/ 1995196 h 2349384"/>
                    <a:gd name="connsiteX73" fmla="*/ 787845 w 1554483"/>
                    <a:gd name="connsiteY73" fmla="*/ 2070354 h 2349384"/>
                    <a:gd name="connsiteX74" fmla="*/ 788872 w 1554483"/>
                    <a:gd name="connsiteY74" fmla="*/ 2008394 h 2349384"/>
                    <a:gd name="connsiteX75" fmla="*/ 792282 w 1554483"/>
                    <a:gd name="connsiteY75" fmla="*/ 1638335 h 2349384"/>
                    <a:gd name="connsiteX76" fmla="*/ 792517 w 1554483"/>
                    <a:gd name="connsiteY76" fmla="*/ 1582825 h 2349384"/>
                    <a:gd name="connsiteX77" fmla="*/ 891427 w 1554483"/>
                    <a:gd name="connsiteY77" fmla="*/ 1511791 h 2349384"/>
                    <a:gd name="connsiteX78" fmla="*/ 1322265 w 1554483"/>
                    <a:gd name="connsiteY78" fmla="*/ 1122770 h 2349384"/>
                    <a:gd name="connsiteX79" fmla="*/ 1391581 w 1554483"/>
                    <a:gd name="connsiteY79" fmla="*/ 1038470 h 2349384"/>
                    <a:gd name="connsiteX80" fmla="*/ 1390297 w 1554483"/>
                    <a:gd name="connsiteY80" fmla="*/ 1039804 h 2349384"/>
                    <a:gd name="connsiteX81" fmla="*/ 872870 w 1554483"/>
                    <a:gd name="connsiteY81" fmla="*/ 1487126 h 2349384"/>
                    <a:gd name="connsiteX82" fmla="*/ 792676 w 1554483"/>
                    <a:gd name="connsiteY82" fmla="*/ 1545375 h 2349384"/>
                    <a:gd name="connsiteX83" fmla="*/ 793209 w 1554483"/>
                    <a:gd name="connsiteY83" fmla="*/ 1419800 h 2349384"/>
                    <a:gd name="connsiteX84" fmla="*/ 793532 w 1554483"/>
                    <a:gd name="connsiteY84" fmla="*/ 1185170 h 2349384"/>
                    <a:gd name="connsiteX85" fmla="*/ 793366 w 1554483"/>
                    <a:gd name="connsiteY85" fmla="*/ 1064472 h 2349384"/>
                    <a:gd name="connsiteX86" fmla="*/ 878372 w 1554483"/>
                    <a:gd name="connsiteY86" fmla="*/ 991026 h 2349384"/>
                    <a:gd name="connsiteX87" fmla="*/ 1071692 w 1554483"/>
                    <a:gd name="connsiteY87" fmla="*/ 797784 h 2349384"/>
                    <a:gd name="connsiteX88" fmla="*/ 1141009 w 1554483"/>
                    <a:gd name="connsiteY88" fmla="*/ 713485 h 2349384"/>
                    <a:gd name="connsiteX89" fmla="*/ 1139724 w 1554483"/>
                    <a:gd name="connsiteY89" fmla="*/ 714819 h 2349384"/>
                    <a:gd name="connsiteX90" fmla="*/ 896093 w 1554483"/>
                    <a:gd name="connsiteY90" fmla="*/ 941339 h 2349384"/>
                    <a:gd name="connsiteX91" fmla="*/ 793315 w 1554483"/>
                    <a:gd name="connsiteY91" fmla="*/ 1027173 h 2349384"/>
                    <a:gd name="connsiteX92" fmla="*/ 793209 w 1554483"/>
                    <a:gd name="connsiteY92" fmla="*/ 950540 h 2349384"/>
                    <a:gd name="connsiteX93" fmla="*/ 792282 w 1554483"/>
                    <a:gd name="connsiteY93" fmla="*/ 732005 h 2349384"/>
                    <a:gd name="connsiteX94" fmla="*/ 791782 w 1554483"/>
                    <a:gd name="connsiteY94" fmla="*/ 664636 h 2349384"/>
                    <a:gd name="connsiteX95" fmla="*/ 880885 w 1554483"/>
                    <a:gd name="connsiteY95" fmla="*/ 579921 h 2349384"/>
                    <a:gd name="connsiteX96" fmla="*/ 971474 w 1554483"/>
                    <a:gd name="connsiteY96" fmla="*/ 484350 h 2349384"/>
                    <a:gd name="connsiteX97" fmla="*/ 1040791 w 1554483"/>
                    <a:gd name="connsiteY97" fmla="*/ 400051 h 2349384"/>
                    <a:gd name="connsiteX98" fmla="*/ 1039506 w 1554483"/>
                    <a:gd name="connsiteY98" fmla="*/ 401384 h 2349384"/>
                    <a:gd name="connsiteX99" fmla="*/ 795875 w 1554483"/>
                    <a:gd name="connsiteY99" fmla="*/ 627905 h 2349384"/>
                    <a:gd name="connsiteX100" fmla="*/ 791536 w 1554483"/>
                    <a:gd name="connsiteY100" fmla="*/ 631529 h 2349384"/>
                    <a:gd name="connsiteX101" fmla="*/ 790815 w 1554483"/>
                    <a:gd name="connsiteY101" fmla="*/ 534247 h 2349384"/>
                    <a:gd name="connsiteX102" fmla="*/ 789559 w 1554483"/>
                    <a:gd name="connsiteY102" fmla="*/ 422852 h 2349384"/>
                    <a:gd name="connsiteX103" fmla="*/ 804685 w 1554483"/>
                    <a:gd name="connsiteY103" fmla="*/ 408470 h 2349384"/>
                    <a:gd name="connsiteX104" fmla="*/ 895274 w 1554483"/>
                    <a:gd name="connsiteY104" fmla="*/ 312899 h 2349384"/>
                    <a:gd name="connsiteX105" fmla="*/ 964591 w 1554483"/>
                    <a:gd name="connsiteY105" fmla="*/ 228600 h 2349384"/>
                    <a:gd name="connsiteX106" fmla="*/ 963306 w 1554483"/>
                    <a:gd name="connsiteY106" fmla="*/ 229933 h 2349384"/>
                    <a:gd name="connsiteX107" fmla="*/ 845848 w 1554483"/>
                    <a:gd name="connsiteY107" fmla="*/ 343353 h 2349384"/>
                    <a:gd name="connsiteX108" fmla="*/ 789234 w 1554483"/>
                    <a:gd name="connsiteY108" fmla="*/ 394101 h 2349384"/>
                    <a:gd name="connsiteX109" fmla="*/ 788872 w 1554483"/>
                    <a:gd name="connsiteY109" fmla="*/ 361946 h 2349384"/>
                    <a:gd name="connsiteX110" fmla="*/ 786530 w 1554483"/>
                    <a:gd name="connsiteY110" fmla="*/ 220582 h 2349384"/>
                    <a:gd name="connsiteX111" fmla="*/ 825424 w 1554483"/>
                    <a:gd name="connsiteY111" fmla="*/ 179548 h 2349384"/>
                    <a:gd name="connsiteX112" fmla="*/ 894741 w 1554483"/>
                    <a:gd name="connsiteY112" fmla="*/ 95249 h 2349384"/>
                    <a:gd name="connsiteX113" fmla="*/ 893457 w 1554483"/>
                    <a:gd name="connsiteY113" fmla="*/ 96583 h 2349384"/>
                    <a:gd name="connsiteX114" fmla="*/ 786027 w 1554483"/>
                    <a:gd name="connsiteY114" fmla="*/ 200320 h 2349384"/>
                    <a:gd name="connsiteX115" fmla="*/ 783814 w 1554483"/>
                    <a:gd name="connsiteY115" fmla="*/ 112446 h 2349384"/>
                    <a:gd name="connsiteX116" fmla="*/ 782786 w 1554483"/>
                    <a:gd name="connsiteY116" fmla="*/ 89089 h 2349384"/>
                    <a:gd name="connsiteX117" fmla="*/ 787326 w 1554483"/>
                    <a:gd name="connsiteY117" fmla="*/ 84299 h 234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1554483" h="2349384">
                      <a:moveTo>
                        <a:pt x="856643" y="0"/>
                      </a:moveTo>
                      <a:lnTo>
                        <a:pt x="855358" y="1333"/>
                      </a:lnTo>
                      <a:lnTo>
                        <a:pt x="782039" y="72132"/>
                      </a:lnTo>
                      <a:lnTo>
                        <a:pt x="780827" y="44609"/>
                      </a:lnTo>
                      <a:cubicBezTo>
                        <a:pt x="779791" y="29100"/>
                        <a:pt x="778719" y="20956"/>
                        <a:pt x="777620" y="20956"/>
                      </a:cubicBezTo>
                      <a:cubicBezTo>
                        <a:pt x="776522" y="20956"/>
                        <a:pt x="775449" y="29100"/>
                        <a:pt x="774413" y="44609"/>
                      </a:cubicBezTo>
                      <a:lnTo>
                        <a:pt x="773171" y="72834"/>
                      </a:lnTo>
                      <a:lnTo>
                        <a:pt x="699125" y="1333"/>
                      </a:lnTo>
                      <a:lnTo>
                        <a:pt x="697840" y="0"/>
                      </a:lnTo>
                      <a:lnTo>
                        <a:pt x="767157" y="84299"/>
                      </a:lnTo>
                      <a:lnTo>
                        <a:pt x="772421" y="89853"/>
                      </a:lnTo>
                      <a:lnTo>
                        <a:pt x="771427" y="112446"/>
                      </a:lnTo>
                      <a:lnTo>
                        <a:pt x="769196" y="201033"/>
                      </a:lnTo>
                      <a:lnTo>
                        <a:pt x="661026" y="96583"/>
                      </a:lnTo>
                      <a:lnTo>
                        <a:pt x="659742" y="95249"/>
                      </a:lnTo>
                      <a:lnTo>
                        <a:pt x="729059" y="179548"/>
                      </a:lnTo>
                      <a:lnTo>
                        <a:pt x="768697" y="221366"/>
                      </a:lnTo>
                      <a:lnTo>
                        <a:pt x="766369" y="361946"/>
                      </a:lnTo>
                      <a:lnTo>
                        <a:pt x="765999" y="394773"/>
                      </a:lnTo>
                      <a:lnTo>
                        <a:pt x="708635" y="343353"/>
                      </a:lnTo>
                      <a:cubicBezTo>
                        <a:pt x="667964" y="305539"/>
                        <a:pt x="628746" y="267670"/>
                        <a:pt x="591177" y="229933"/>
                      </a:cubicBezTo>
                      <a:lnTo>
                        <a:pt x="589892" y="228600"/>
                      </a:lnTo>
                      <a:lnTo>
                        <a:pt x="659209" y="312899"/>
                      </a:lnTo>
                      <a:cubicBezTo>
                        <a:pt x="687260" y="344243"/>
                        <a:pt x="717517" y="376182"/>
                        <a:pt x="749798" y="408470"/>
                      </a:cubicBezTo>
                      <a:lnTo>
                        <a:pt x="765674" y="423564"/>
                      </a:lnTo>
                      <a:lnTo>
                        <a:pt x="764426" y="534247"/>
                      </a:lnTo>
                      <a:lnTo>
                        <a:pt x="763699" y="632157"/>
                      </a:lnTo>
                      <a:lnTo>
                        <a:pt x="758608" y="627905"/>
                      </a:lnTo>
                      <a:cubicBezTo>
                        <a:pt x="671848" y="552858"/>
                        <a:pt x="590115" y="476858"/>
                        <a:pt x="514977" y="401384"/>
                      </a:cubicBezTo>
                      <a:lnTo>
                        <a:pt x="513692" y="400051"/>
                      </a:lnTo>
                      <a:lnTo>
                        <a:pt x="583009" y="484350"/>
                      </a:lnTo>
                      <a:cubicBezTo>
                        <a:pt x="611060" y="515694"/>
                        <a:pt x="641317" y="547633"/>
                        <a:pt x="673598" y="579921"/>
                      </a:cubicBezTo>
                      <a:lnTo>
                        <a:pt x="763453" y="665350"/>
                      </a:lnTo>
                      <a:lnTo>
                        <a:pt x="762959" y="732005"/>
                      </a:lnTo>
                      <a:cubicBezTo>
                        <a:pt x="762556" y="801648"/>
                        <a:pt x="762243" y="874753"/>
                        <a:pt x="762032" y="950540"/>
                      </a:cubicBezTo>
                      <a:lnTo>
                        <a:pt x="761925" y="1027805"/>
                      </a:lnTo>
                      <a:lnTo>
                        <a:pt x="658390" y="941339"/>
                      </a:lnTo>
                      <a:cubicBezTo>
                        <a:pt x="571630" y="866292"/>
                        <a:pt x="489897" y="790293"/>
                        <a:pt x="414759" y="714819"/>
                      </a:cubicBezTo>
                      <a:lnTo>
                        <a:pt x="413474" y="713485"/>
                      </a:lnTo>
                      <a:lnTo>
                        <a:pt x="482791" y="797784"/>
                      </a:lnTo>
                      <a:cubicBezTo>
                        <a:pt x="538893" y="860472"/>
                        <a:pt x="603819" y="925538"/>
                        <a:pt x="676111" y="991026"/>
                      </a:cubicBezTo>
                      <a:lnTo>
                        <a:pt x="761874" y="1065125"/>
                      </a:lnTo>
                      <a:lnTo>
                        <a:pt x="761708" y="1185170"/>
                      </a:lnTo>
                      <a:cubicBezTo>
                        <a:pt x="761708" y="1265542"/>
                        <a:pt x="761820" y="1344012"/>
                        <a:pt x="762032" y="1419800"/>
                      </a:cubicBezTo>
                      <a:lnTo>
                        <a:pt x="762567" y="1545927"/>
                      </a:lnTo>
                      <a:lnTo>
                        <a:pt x="681613" y="1487126"/>
                      </a:lnTo>
                      <a:cubicBezTo>
                        <a:pt x="491117" y="1343803"/>
                        <a:pt x="314463" y="1190750"/>
                        <a:pt x="164186" y="1039804"/>
                      </a:cubicBezTo>
                      <a:lnTo>
                        <a:pt x="162902" y="1038470"/>
                      </a:lnTo>
                      <a:lnTo>
                        <a:pt x="232218" y="1122770"/>
                      </a:lnTo>
                      <a:cubicBezTo>
                        <a:pt x="344423" y="1248145"/>
                        <a:pt x="491919" y="1383032"/>
                        <a:pt x="663056" y="1511791"/>
                      </a:cubicBezTo>
                      <a:lnTo>
                        <a:pt x="762726" y="1583371"/>
                      </a:lnTo>
                      <a:lnTo>
                        <a:pt x="762959" y="1638335"/>
                      </a:lnTo>
                      <a:cubicBezTo>
                        <a:pt x="763764" y="1777620"/>
                        <a:pt x="764929" y="1903053"/>
                        <a:pt x="766369" y="2008394"/>
                      </a:cubicBezTo>
                      <a:lnTo>
                        <a:pt x="767403" y="2070843"/>
                      </a:lnTo>
                      <a:lnTo>
                        <a:pt x="648946" y="1995196"/>
                      </a:lnTo>
                      <a:cubicBezTo>
                        <a:pt x="600255" y="1962312"/>
                        <a:pt x="551977" y="1927892"/>
                        <a:pt x="504353" y="1892061"/>
                      </a:cubicBezTo>
                      <a:cubicBezTo>
                        <a:pt x="313857" y="1748738"/>
                        <a:pt x="142155" y="1589103"/>
                        <a:pt x="1194" y="1425775"/>
                      </a:cubicBezTo>
                      <a:lnTo>
                        <a:pt x="0" y="1424321"/>
                      </a:lnTo>
                      <a:lnTo>
                        <a:pt x="61412" y="1519127"/>
                      </a:lnTo>
                      <a:cubicBezTo>
                        <a:pt x="163546" y="1657889"/>
                        <a:pt x="305161" y="1800591"/>
                        <a:pt x="476298" y="1929350"/>
                      </a:cubicBezTo>
                      <a:cubicBezTo>
                        <a:pt x="561866" y="1993730"/>
                        <a:pt x="648739" y="2050052"/>
                        <a:pt x="734424" y="2097739"/>
                      </a:cubicBezTo>
                      <a:lnTo>
                        <a:pt x="768134" y="2114944"/>
                      </a:lnTo>
                      <a:lnTo>
                        <a:pt x="768724" y="2150555"/>
                      </a:lnTo>
                      <a:cubicBezTo>
                        <a:pt x="771263" y="2276085"/>
                        <a:pt x="774325" y="2349384"/>
                        <a:pt x="777620" y="2349384"/>
                      </a:cubicBezTo>
                      <a:cubicBezTo>
                        <a:pt x="780916" y="2349384"/>
                        <a:pt x="783977" y="2276085"/>
                        <a:pt x="786517" y="2150555"/>
                      </a:cubicBezTo>
                      <a:lnTo>
                        <a:pt x="787113" y="2114554"/>
                      </a:lnTo>
                      <a:lnTo>
                        <a:pt x="820059" y="2097739"/>
                      </a:lnTo>
                      <a:cubicBezTo>
                        <a:pt x="905744" y="2050052"/>
                        <a:pt x="992617" y="1993730"/>
                        <a:pt x="1078185" y="1929350"/>
                      </a:cubicBezTo>
                      <a:cubicBezTo>
                        <a:pt x="1249322" y="1800591"/>
                        <a:pt x="1390937" y="1657889"/>
                        <a:pt x="1493071" y="1519127"/>
                      </a:cubicBezTo>
                      <a:lnTo>
                        <a:pt x="1554483" y="1424321"/>
                      </a:lnTo>
                      <a:lnTo>
                        <a:pt x="1553289" y="1425775"/>
                      </a:lnTo>
                      <a:cubicBezTo>
                        <a:pt x="1412328" y="1589103"/>
                        <a:pt x="1240626" y="1748738"/>
                        <a:pt x="1050130" y="1892061"/>
                      </a:cubicBezTo>
                      <a:cubicBezTo>
                        <a:pt x="1002506" y="1927892"/>
                        <a:pt x="954228" y="1962312"/>
                        <a:pt x="905537" y="1995196"/>
                      </a:cubicBezTo>
                      <a:lnTo>
                        <a:pt x="787845" y="2070354"/>
                      </a:lnTo>
                      <a:lnTo>
                        <a:pt x="788872" y="2008394"/>
                      </a:lnTo>
                      <a:cubicBezTo>
                        <a:pt x="790311" y="1903053"/>
                        <a:pt x="791477" y="1777620"/>
                        <a:pt x="792282" y="1638335"/>
                      </a:cubicBezTo>
                      <a:lnTo>
                        <a:pt x="792517" y="1582825"/>
                      </a:lnTo>
                      <a:lnTo>
                        <a:pt x="891427" y="1511791"/>
                      </a:lnTo>
                      <a:cubicBezTo>
                        <a:pt x="1062564" y="1383032"/>
                        <a:pt x="1210060" y="1248145"/>
                        <a:pt x="1322265" y="1122770"/>
                      </a:cubicBezTo>
                      <a:lnTo>
                        <a:pt x="1391581" y="1038470"/>
                      </a:lnTo>
                      <a:lnTo>
                        <a:pt x="1390297" y="1039804"/>
                      </a:lnTo>
                      <a:cubicBezTo>
                        <a:pt x="1240020" y="1190750"/>
                        <a:pt x="1063366" y="1343803"/>
                        <a:pt x="872870" y="1487126"/>
                      </a:cubicBezTo>
                      <a:lnTo>
                        <a:pt x="792676" y="1545375"/>
                      </a:lnTo>
                      <a:lnTo>
                        <a:pt x="793209" y="1419800"/>
                      </a:lnTo>
                      <a:cubicBezTo>
                        <a:pt x="793421" y="1344012"/>
                        <a:pt x="793532" y="1265542"/>
                        <a:pt x="793532" y="1185170"/>
                      </a:cubicBezTo>
                      <a:lnTo>
                        <a:pt x="793366" y="1064472"/>
                      </a:lnTo>
                      <a:lnTo>
                        <a:pt x="878372" y="991026"/>
                      </a:lnTo>
                      <a:cubicBezTo>
                        <a:pt x="950664" y="925538"/>
                        <a:pt x="1015590" y="860472"/>
                        <a:pt x="1071692" y="797784"/>
                      </a:cubicBezTo>
                      <a:lnTo>
                        <a:pt x="1141009" y="713485"/>
                      </a:lnTo>
                      <a:lnTo>
                        <a:pt x="1139724" y="714819"/>
                      </a:lnTo>
                      <a:cubicBezTo>
                        <a:pt x="1064586" y="790293"/>
                        <a:pt x="982853" y="866292"/>
                        <a:pt x="896093" y="941339"/>
                      </a:cubicBezTo>
                      <a:lnTo>
                        <a:pt x="793315" y="1027173"/>
                      </a:lnTo>
                      <a:lnTo>
                        <a:pt x="793209" y="950540"/>
                      </a:lnTo>
                      <a:cubicBezTo>
                        <a:pt x="792997" y="874753"/>
                        <a:pt x="792684" y="801648"/>
                        <a:pt x="792282" y="732005"/>
                      </a:cubicBezTo>
                      <a:lnTo>
                        <a:pt x="791782" y="664636"/>
                      </a:lnTo>
                      <a:lnTo>
                        <a:pt x="880885" y="579921"/>
                      </a:lnTo>
                      <a:cubicBezTo>
                        <a:pt x="913166" y="547633"/>
                        <a:pt x="943423" y="515694"/>
                        <a:pt x="971474" y="484350"/>
                      </a:cubicBezTo>
                      <a:lnTo>
                        <a:pt x="1040791" y="400051"/>
                      </a:lnTo>
                      <a:lnTo>
                        <a:pt x="1039506" y="401384"/>
                      </a:lnTo>
                      <a:cubicBezTo>
                        <a:pt x="964368" y="476858"/>
                        <a:pt x="882635" y="552858"/>
                        <a:pt x="795875" y="627905"/>
                      </a:cubicBezTo>
                      <a:lnTo>
                        <a:pt x="791536" y="631529"/>
                      </a:lnTo>
                      <a:lnTo>
                        <a:pt x="790815" y="534247"/>
                      </a:lnTo>
                      <a:lnTo>
                        <a:pt x="789559" y="422852"/>
                      </a:lnTo>
                      <a:lnTo>
                        <a:pt x="804685" y="408470"/>
                      </a:lnTo>
                      <a:cubicBezTo>
                        <a:pt x="836966" y="376182"/>
                        <a:pt x="867223" y="344243"/>
                        <a:pt x="895274" y="312899"/>
                      </a:cubicBezTo>
                      <a:lnTo>
                        <a:pt x="964591" y="228600"/>
                      </a:lnTo>
                      <a:lnTo>
                        <a:pt x="963306" y="229933"/>
                      </a:lnTo>
                      <a:cubicBezTo>
                        <a:pt x="925737" y="267670"/>
                        <a:pt x="886519" y="305539"/>
                        <a:pt x="845848" y="343353"/>
                      </a:cubicBezTo>
                      <a:lnTo>
                        <a:pt x="789234" y="394101"/>
                      </a:lnTo>
                      <a:lnTo>
                        <a:pt x="788872" y="361946"/>
                      </a:lnTo>
                      <a:lnTo>
                        <a:pt x="786530" y="220582"/>
                      </a:lnTo>
                      <a:lnTo>
                        <a:pt x="825424" y="179548"/>
                      </a:lnTo>
                      <a:lnTo>
                        <a:pt x="894741" y="95249"/>
                      </a:lnTo>
                      <a:lnTo>
                        <a:pt x="893457" y="96583"/>
                      </a:lnTo>
                      <a:lnTo>
                        <a:pt x="786027" y="200320"/>
                      </a:lnTo>
                      <a:lnTo>
                        <a:pt x="783814" y="112446"/>
                      </a:lnTo>
                      <a:lnTo>
                        <a:pt x="782786" y="89089"/>
                      </a:lnTo>
                      <a:lnTo>
                        <a:pt x="787326" y="84299"/>
                      </a:lnTo>
                      <a:close/>
                    </a:path>
                  </a:pathLst>
                </a:custGeom>
                <a:solidFill>
                  <a:sysClr val="windowText" lastClr="000000">
                    <a:alpha val="2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F6D0E9F1-CB35-4952-A125-5CBEC2AF535F}"/>
              </a:ext>
            </a:extLst>
          </p:cNvPr>
          <p:cNvGrpSpPr/>
          <p:nvPr/>
        </p:nvGrpSpPr>
        <p:grpSpPr>
          <a:xfrm>
            <a:off x="4600135" y="1786003"/>
            <a:ext cx="3123912" cy="2025944"/>
            <a:chOff x="1342260" y="3670300"/>
            <a:chExt cx="1912819" cy="1240516"/>
          </a:xfrm>
        </p:grpSpPr>
        <p:grpSp>
          <p:nvGrpSpPr>
            <p:cNvPr id="99" name="グループ化 98">
              <a:extLst>
                <a:ext uri="{FF2B5EF4-FFF2-40B4-BE49-F238E27FC236}">
                  <a16:creationId xmlns:a16="http://schemas.microsoft.com/office/drawing/2014/main" id="{FE9A5DF4-52BD-4407-90C0-17CC832C613A}"/>
                </a:ext>
              </a:extLst>
            </p:cNvPr>
            <p:cNvGrpSpPr/>
            <p:nvPr/>
          </p:nvGrpSpPr>
          <p:grpSpPr>
            <a:xfrm>
              <a:off x="1342260" y="3819060"/>
              <a:ext cx="1809205" cy="1091756"/>
              <a:chOff x="1271306" y="4911396"/>
              <a:chExt cx="2133600" cy="1605106"/>
            </a:xfrm>
          </p:grpSpPr>
          <p:sp>
            <p:nvSpPr>
              <p:cNvPr id="168" name="楕円 167">
                <a:extLst>
                  <a:ext uri="{FF2B5EF4-FFF2-40B4-BE49-F238E27FC236}">
                    <a16:creationId xmlns:a16="http://schemas.microsoft.com/office/drawing/2014/main" id="{09DCF625-A646-4883-8F03-9DE35FDE4478}"/>
                  </a:ext>
                </a:extLst>
              </p:cNvPr>
              <p:cNvSpPr/>
              <p:nvPr/>
            </p:nvSpPr>
            <p:spPr>
              <a:xfrm>
                <a:off x="1271306" y="4911396"/>
                <a:ext cx="2133600" cy="1605106"/>
              </a:xfrm>
              <a:prstGeom prst="ellipse">
                <a:avLst/>
              </a:prstGeom>
              <a:gradFill>
                <a:gsLst>
                  <a:gs pos="1000">
                    <a:sysClr val="window" lastClr="FFFFFF">
                      <a:lumMod val="65000"/>
                    </a:sysClr>
                  </a:gs>
                  <a:gs pos="86000">
                    <a:sysClr val="windowText" lastClr="000000">
                      <a:lumMod val="75000"/>
                      <a:lumOff val="25000"/>
                    </a:sysClr>
                  </a:gs>
                </a:gsLst>
                <a:path path="circle">
                  <a:fillToRect l="50000" t="50000" r="50000" b="50000"/>
                </a:path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32A0178D-8476-4903-ADD0-3D881E6ABA7D}"/>
                  </a:ext>
                </a:extLst>
              </p:cNvPr>
              <p:cNvSpPr/>
              <p:nvPr/>
            </p:nvSpPr>
            <p:spPr>
              <a:xfrm>
                <a:off x="1294178" y="5686425"/>
                <a:ext cx="2087197" cy="809130"/>
              </a:xfrm>
              <a:custGeom>
                <a:avLst/>
                <a:gdLst>
                  <a:gd name="connsiteX0" fmla="*/ 959 w 2133600"/>
                  <a:gd name="connsiteY0" fmla="*/ 0 h 816840"/>
                  <a:gd name="connsiteX1" fmla="*/ 5508 w 2133600"/>
                  <a:gd name="connsiteY1" fmla="*/ 67769 h 816840"/>
                  <a:gd name="connsiteX2" fmla="*/ 1066800 w 2133600"/>
                  <a:gd name="connsiteY2" fmla="*/ 788265 h 816840"/>
                  <a:gd name="connsiteX3" fmla="*/ 2128092 w 2133600"/>
                  <a:gd name="connsiteY3" fmla="*/ 67769 h 816840"/>
                  <a:gd name="connsiteX4" fmla="*/ 2132641 w 2133600"/>
                  <a:gd name="connsiteY4" fmla="*/ 0 h 816840"/>
                  <a:gd name="connsiteX5" fmla="*/ 2133600 w 2133600"/>
                  <a:gd name="connsiteY5" fmla="*/ 14287 h 816840"/>
                  <a:gd name="connsiteX6" fmla="*/ 1066800 w 2133600"/>
                  <a:gd name="connsiteY6" fmla="*/ 816840 h 816840"/>
                  <a:gd name="connsiteX7" fmla="*/ 0 w 2133600"/>
                  <a:gd name="connsiteY7" fmla="*/ 14287 h 8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3600" h="816840">
                    <a:moveTo>
                      <a:pt x="959" y="0"/>
                    </a:moveTo>
                    <a:lnTo>
                      <a:pt x="5508" y="67769"/>
                    </a:lnTo>
                    <a:cubicBezTo>
                      <a:pt x="60139" y="472461"/>
                      <a:pt x="514447" y="788265"/>
                      <a:pt x="1066800" y="788265"/>
                    </a:cubicBezTo>
                    <a:cubicBezTo>
                      <a:pt x="1619154" y="788265"/>
                      <a:pt x="2073462" y="472461"/>
                      <a:pt x="2128092" y="67769"/>
                    </a:cubicBezTo>
                    <a:lnTo>
                      <a:pt x="2132641" y="0"/>
                    </a:lnTo>
                    <a:lnTo>
                      <a:pt x="2133600" y="14287"/>
                    </a:lnTo>
                    <a:cubicBezTo>
                      <a:pt x="2133600" y="457525"/>
                      <a:pt x="1655977" y="816840"/>
                      <a:pt x="1066800" y="816840"/>
                    </a:cubicBezTo>
                    <a:cubicBezTo>
                      <a:pt x="477623" y="816840"/>
                      <a:pt x="0" y="457525"/>
                      <a:pt x="0" y="14287"/>
                    </a:cubicBezTo>
                    <a:close/>
                  </a:path>
                </a:pathLst>
              </a:custGeom>
              <a:solidFill>
                <a:sysClr val="window" lastClr="FFFFFF">
                  <a:alpha val="5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8D5B59E7-596D-4AE9-94F8-455A052BDC8A}"/>
                </a:ext>
              </a:extLst>
            </p:cNvPr>
            <p:cNvSpPr/>
            <p:nvPr/>
          </p:nvSpPr>
          <p:spPr>
            <a:xfrm rot="20823693">
              <a:off x="2482407" y="4449633"/>
              <a:ext cx="772672" cy="142426"/>
            </a:xfrm>
            <a:custGeom>
              <a:avLst/>
              <a:gdLst>
                <a:gd name="connsiteX0" fmla="*/ 1178075 w 1341656"/>
                <a:gd name="connsiteY0" fmla="*/ 170 h 165588"/>
                <a:gd name="connsiteX1" fmla="*/ 1249474 w 1341656"/>
                <a:gd name="connsiteY1" fmla="*/ 13313 h 165588"/>
                <a:gd name="connsiteX2" fmla="*/ 1338698 w 1341656"/>
                <a:gd name="connsiteY2" fmla="*/ 82689 h 165588"/>
                <a:gd name="connsiteX3" fmla="*/ 1277755 w 1341656"/>
                <a:gd name="connsiteY3" fmla="*/ 104681 h 165588"/>
                <a:gd name="connsiteX4" fmla="*/ 197739 w 1341656"/>
                <a:gd name="connsiteY4" fmla="*/ 164972 h 165588"/>
                <a:gd name="connsiteX5" fmla="*/ 92182 w 1341656"/>
                <a:gd name="connsiteY5" fmla="*/ 152275 h 165588"/>
                <a:gd name="connsiteX6" fmla="*/ 53966 w 1341656"/>
                <a:gd name="connsiteY6" fmla="*/ 122560 h 165588"/>
                <a:gd name="connsiteX7" fmla="*/ 405145 w 1341656"/>
                <a:gd name="connsiteY7" fmla="*/ 109541 h 165588"/>
                <a:gd name="connsiteX8" fmla="*/ 433198 w 1341656"/>
                <a:gd name="connsiteY8" fmla="*/ 102819 h 165588"/>
                <a:gd name="connsiteX9" fmla="*/ 392127 w 1341656"/>
                <a:gd name="connsiteY9" fmla="*/ 81613 h 165588"/>
                <a:gd name="connsiteX10" fmla="*/ 359262 w 1341656"/>
                <a:gd name="connsiteY10" fmla="*/ 77595 h 165588"/>
                <a:gd name="connsiteX11" fmla="*/ 343539 w 1341656"/>
                <a:gd name="connsiteY11" fmla="*/ 77732 h 165588"/>
                <a:gd name="connsiteX12" fmla="*/ 12113 w 1341656"/>
                <a:gd name="connsiteY12" fmla="*/ 90018 h 165588"/>
                <a:gd name="connsiteX13" fmla="*/ 2958 w 1341656"/>
                <a:gd name="connsiteY13" fmla="*/ 82900 h 165588"/>
                <a:gd name="connsiteX14" fmla="*/ 63901 w 1341656"/>
                <a:gd name="connsiteY14" fmla="*/ 60908 h 165588"/>
                <a:gd name="connsiteX15" fmla="*/ 1143917 w 1341656"/>
                <a:gd name="connsiteY15" fmla="*/ 616 h 165588"/>
                <a:gd name="connsiteX16" fmla="*/ 1178075 w 1341656"/>
                <a:gd name="connsiteY16" fmla="*/ 170 h 1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41656" h="165588">
                  <a:moveTo>
                    <a:pt x="1178075" y="170"/>
                  </a:moveTo>
                  <a:cubicBezTo>
                    <a:pt x="1211341" y="1135"/>
                    <a:pt x="1240234" y="6129"/>
                    <a:pt x="1249474" y="13313"/>
                  </a:cubicBezTo>
                  <a:lnTo>
                    <a:pt x="1338698" y="82689"/>
                  </a:lnTo>
                  <a:cubicBezTo>
                    <a:pt x="1351018" y="92268"/>
                    <a:pt x="1323733" y="102114"/>
                    <a:pt x="1277755" y="104681"/>
                  </a:cubicBezTo>
                  <a:lnTo>
                    <a:pt x="197739" y="164972"/>
                  </a:lnTo>
                  <a:cubicBezTo>
                    <a:pt x="151761" y="167539"/>
                    <a:pt x="104502" y="161854"/>
                    <a:pt x="92182" y="152275"/>
                  </a:cubicBezTo>
                  <a:lnTo>
                    <a:pt x="53966" y="122560"/>
                  </a:lnTo>
                  <a:lnTo>
                    <a:pt x="405145" y="109541"/>
                  </a:lnTo>
                  <a:cubicBezTo>
                    <a:pt x="426309" y="108757"/>
                    <a:pt x="438869" y="105747"/>
                    <a:pt x="433198" y="102819"/>
                  </a:cubicBezTo>
                  <a:lnTo>
                    <a:pt x="392127" y="81613"/>
                  </a:lnTo>
                  <a:cubicBezTo>
                    <a:pt x="387874" y="79417"/>
                    <a:pt x="374574" y="77890"/>
                    <a:pt x="359262" y="77595"/>
                  </a:cubicBezTo>
                  <a:cubicBezTo>
                    <a:pt x="354157" y="77497"/>
                    <a:pt x="348829" y="77535"/>
                    <a:pt x="343539" y="77732"/>
                  </a:cubicBezTo>
                  <a:lnTo>
                    <a:pt x="12113" y="90018"/>
                  </a:lnTo>
                  <a:lnTo>
                    <a:pt x="2958" y="82900"/>
                  </a:lnTo>
                  <a:cubicBezTo>
                    <a:pt x="-9362" y="73321"/>
                    <a:pt x="17923" y="63474"/>
                    <a:pt x="63901" y="60908"/>
                  </a:cubicBezTo>
                  <a:lnTo>
                    <a:pt x="1143917" y="616"/>
                  </a:lnTo>
                  <a:cubicBezTo>
                    <a:pt x="1155411" y="-26"/>
                    <a:pt x="1166986" y="-152"/>
                    <a:pt x="1178075" y="170"/>
                  </a:cubicBezTo>
                  <a:close/>
                </a:path>
              </a:pathLst>
            </a:custGeom>
            <a:solidFill>
              <a:srgbClr val="FFC000"/>
            </a:solidFill>
            <a:ln w="12700" cap="flat" cmpd="sng" algn="ctr">
              <a:solidFill>
                <a:srgbClr val="ED7D31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275A4C93-4BDD-4F27-984D-85E0750DBBDB}"/>
                </a:ext>
              </a:extLst>
            </p:cNvPr>
            <p:cNvGrpSpPr/>
            <p:nvPr/>
          </p:nvGrpSpPr>
          <p:grpSpPr>
            <a:xfrm>
              <a:off x="1529314" y="3670300"/>
              <a:ext cx="1381291" cy="926268"/>
              <a:chOff x="1626555" y="2755141"/>
              <a:chExt cx="1645239" cy="1103266"/>
            </a:xfrm>
          </p:grpSpPr>
          <p:grpSp>
            <p:nvGrpSpPr>
              <p:cNvPr id="102" name="グループ化 101">
                <a:extLst>
                  <a:ext uri="{FF2B5EF4-FFF2-40B4-BE49-F238E27FC236}">
                    <a16:creationId xmlns:a16="http://schemas.microsoft.com/office/drawing/2014/main" id="{6B640CBC-6D00-469C-AB34-2CF9DB94D9BF}"/>
                  </a:ext>
                </a:extLst>
              </p:cNvPr>
              <p:cNvGrpSpPr/>
              <p:nvPr/>
            </p:nvGrpSpPr>
            <p:grpSpPr>
              <a:xfrm>
                <a:off x="2191705" y="2755141"/>
                <a:ext cx="1080089" cy="830216"/>
                <a:chOff x="1866379" y="2505077"/>
                <a:chExt cx="1405416" cy="1080280"/>
              </a:xfrm>
            </p:grpSpPr>
            <p:grpSp>
              <p:nvGrpSpPr>
                <p:cNvPr id="136" name="グループ化 135">
                  <a:extLst>
                    <a:ext uri="{FF2B5EF4-FFF2-40B4-BE49-F238E27FC236}">
                      <a16:creationId xmlns:a16="http://schemas.microsoft.com/office/drawing/2014/main" id="{8DECEEE6-1642-411A-A1E7-553C2286FD74}"/>
                    </a:ext>
                  </a:extLst>
                </p:cNvPr>
                <p:cNvGrpSpPr/>
                <p:nvPr/>
              </p:nvGrpSpPr>
              <p:grpSpPr>
                <a:xfrm>
                  <a:off x="1866379" y="2505077"/>
                  <a:ext cx="1405416" cy="1080280"/>
                  <a:chOff x="1866379" y="2505077"/>
                  <a:chExt cx="1405416" cy="1080280"/>
                </a:xfrm>
              </p:grpSpPr>
              <p:grpSp>
                <p:nvGrpSpPr>
                  <p:cNvPr id="159" name="グループ化 158">
                    <a:extLst>
                      <a:ext uri="{FF2B5EF4-FFF2-40B4-BE49-F238E27FC236}">
                        <a16:creationId xmlns:a16="http://schemas.microsoft.com/office/drawing/2014/main" id="{CF5CB13C-C2D2-425A-A290-72745E99C4B9}"/>
                      </a:ext>
                    </a:extLst>
                  </p:cNvPr>
                  <p:cNvGrpSpPr/>
                  <p:nvPr/>
                </p:nvGrpSpPr>
                <p:grpSpPr>
                  <a:xfrm>
                    <a:off x="1866379" y="2505077"/>
                    <a:ext cx="1405416" cy="1080280"/>
                    <a:chOff x="1478836" y="2570867"/>
                    <a:chExt cx="1405416" cy="1080280"/>
                  </a:xfrm>
                </p:grpSpPr>
                <p:sp>
                  <p:nvSpPr>
                    <p:cNvPr id="161" name="フリーフォーム: 図形 160">
                      <a:extLst>
                        <a:ext uri="{FF2B5EF4-FFF2-40B4-BE49-F238E27FC236}">
                          <a16:creationId xmlns:a16="http://schemas.microsoft.com/office/drawing/2014/main" id="{F362F2C6-977D-4AC3-932D-A42CA46822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78836" y="2619362"/>
                      <a:ext cx="1405416" cy="1031784"/>
                    </a:xfrm>
                    <a:custGeom>
                      <a:avLst/>
                      <a:gdLst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340061 w 1405308"/>
                        <a:gd name="connsiteY18" fmla="*/ 80150 h 1050382"/>
                        <a:gd name="connsiteX19" fmla="*/ 520962 w 1405308"/>
                        <a:gd name="connsiteY19" fmla="*/ 25232 h 1050382"/>
                        <a:gd name="connsiteX20" fmla="*/ 623289 w 1405308"/>
                        <a:gd name="connsiteY20" fmla="*/ 27032 h 1050382"/>
                        <a:gd name="connsiteX21" fmla="*/ 630243 w 1405308"/>
                        <a:gd name="connsiteY21" fmla="*/ 28787 h 1050382"/>
                        <a:gd name="connsiteX22" fmla="*/ 647072 w 1405308"/>
                        <a:gd name="connsiteY22" fmla="*/ 17469 h 1050382"/>
                        <a:gd name="connsiteX23" fmla="*/ 723872 w 1405308"/>
                        <a:gd name="connsiteY23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520962 w 1405308"/>
                        <a:gd name="connsiteY18" fmla="*/ 25232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99530 w 1405308"/>
                        <a:gd name="connsiteY18" fmla="*/ 89526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99530 w 1405308"/>
                        <a:gd name="connsiteY18" fmla="*/ 89526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178310 w 1405308"/>
                        <a:gd name="connsiteY9" fmla="*/ 320137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178310 w 1405308"/>
                        <a:gd name="connsiteY9" fmla="*/ 320137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78310 w 1405308"/>
                        <a:gd name="connsiteY8" fmla="*/ 320137 h 1050382"/>
                        <a:gd name="connsiteX9" fmla="*/ 1331050 w 1405308"/>
                        <a:gd name="connsiteY9" fmla="*/ 415673 h 1050382"/>
                        <a:gd name="connsiteX10" fmla="*/ 1338571 w 1405308"/>
                        <a:gd name="connsiteY10" fmla="*/ 449046 h 1050382"/>
                        <a:gd name="connsiteX11" fmla="*/ 1339407 w 1405308"/>
                        <a:gd name="connsiteY11" fmla="*/ 450209 h 1050382"/>
                        <a:gd name="connsiteX12" fmla="*/ 1389565 w 1405308"/>
                        <a:gd name="connsiteY12" fmla="*/ 759853 h 1050382"/>
                        <a:gd name="connsiteX13" fmla="*/ 555437 w 1405308"/>
                        <a:gd name="connsiteY13" fmla="*/ 1008140 h 1050382"/>
                        <a:gd name="connsiteX14" fmla="*/ 15743 w 1405308"/>
                        <a:gd name="connsiteY14" fmla="*/ 362787 h 1050382"/>
                        <a:gd name="connsiteX15" fmla="*/ 293175 w 1405308"/>
                        <a:gd name="connsiteY15" fmla="*/ 113930 h 1050382"/>
                        <a:gd name="connsiteX16" fmla="*/ 306905 w 1405308"/>
                        <a:gd name="connsiteY16" fmla="*/ 110155 h 1050382"/>
                        <a:gd name="connsiteX17" fmla="*/ 475717 w 1405308"/>
                        <a:gd name="connsiteY17" fmla="*/ 94288 h 1050382"/>
                        <a:gd name="connsiteX18" fmla="*/ 623289 w 1405308"/>
                        <a:gd name="connsiteY18" fmla="*/ 27032 h 1050382"/>
                        <a:gd name="connsiteX19" fmla="*/ 630243 w 1405308"/>
                        <a:gd name="connsiteY19" fmla="*/ 28787 h 1050382"/>
                        <a:gd name="connsiteX20" fmla="*/ 647072 w 1405308"/>
                        <a:gd name="connsiteY20" fmla="*/ 17469 h 1050382"/>
                        <a:gd name="connsiteX21" fmla="*/ 723872 w 1405308"/>
                        <a:gd name="connsiteY21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78310 w 1405308"/>
                        <a:gd name="connsiteY8" fmla="*/ 320137 h 1050382"/>
                        <a:gd name="connsiteX9" fmla="*/ 1338571 w 1405308"/>
                        <a:gd name="connsiteY9" fmla="*/ 449046 h 1050382"/>
                        <a:gd name="connsiteX10" fmla="*/ 1339407 w 1405308"/>
                        <a:gd name="connsiteY10" fmla="*/ 450209 h 1050382"/>
                        <a:gd name="connsiteX11" fmla="*/ 1389565 w 1405308"/>
                        <a:gd name="connsiteY11" fmla="*/ 759853 h 1050382"/>
                        <a:gd name="connsiteX12" fmla="*/ 555437 w 1405308"/>
                        <a:gd name="connsiteY12" fmla="*/ 1008140 h 1050382"/>
                        <a:gd name="connsiteX13" fmla="*/ 15743 w 1405308"/>
                        <a:gd name="connsiteY13" fmla="*/ 362787 h 1050382"/>
                        <a:gd name="connsiteX14" fmla="*/ 293175 w 1405308"/>
                        <a:gd name="connsiteY14" fmla="*/ 113930 h 1050382"/>
                        <a:gd name="connsiteX15" fmla="*/ 306905 w 1405308"/>
                        <a:gd name="connsiteY15" fmla="*/ 110155 h 1050382"/>
                        <a:gd name="connsiteX16" fmla="*/ 475717 w 1405308"/>
                        <a:gd name="connsiteY16" fmla="*/ 94288 h 1050382"/>
                        <a:gd name="connsiteX17" fmla="*/ 623289 w 1405308"/>
                        <a:gd name="connsiteY17" fmla="*/ 27032 h 1050382"/>
                        <a:gd name="connsiteX18" fmla="*/ 630243 w 1405308"/>
                        <a:gd name="connsiteY18" fmla="*/ 28787 h 1050382"/>
                        <a:gd name="connsiteX19" fmla="*/ 647072 w 1405308"/>
                        <a:gd name="connsiteY19" fmla="*/ 17469 h 1050382"/>
                        <a:gd name="connsiteX20" fmla="*/ 723872 w 1405308"/>
                        <a:gd name="connsiteY20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178310 w 1405308"/>
                        <a:gd name="connsiteY7" fmla="*/ 320137 h 1050382"/>
                        <a:gd name="connsiteX8" fmla="*/ 1338571 w 1405308"/>
                        <a:gd name="connsiteY8" fmla="*/ 449046 h 1050382"/>
                        <a:gd name="connsiteX9" fmla="*/ 1339407 w 1405308"/>
                        <a:gd name="connsiteY9" fmla="*/ 450209 h 1050382"/>
                        <a:gd name="connsiteX10" fmla="*/ 1389565 w 1405308"/>
                        <a:gd name="connsiteY10" fmla="*/ 759853 h 1050382"/>
                        <a:gd name="connsiteX11" fmla="*/ 555437 w 1405308"/>
                        <a:gd name="connsiteY11" fmla="*/ 1008140 h 1050382"/>
                        <a:gd name="connsiteX12" fmla="*/ 15743 w 1405308"/>
                        <a:gd name="connsiteY12" fmla="*/ 362787 h 1050382"/>
                        <a:gd name="connsiteX13" fmla="*/ 293175 w 1405308"/>
                        <a:gd name="connsiteY13" fmla="*/ 113930 h 1050382"/>
                        <a:gd name="connsiteX14" fmla="*/ 306905 w 1405308"/>
                        <a:gd name="connsiteY14" fmla="*/ 110155 h 1050382"/>
                        <a:gd name="connsiteX15" fmla="*/ 475717 w 1405308"/>
                        <a:gd name="connsiteY15" fmla="*/ 94288 h 1050382"/>
                        <a:gd name="connsiteX16" fmla="*/ 623289 w 1405308"/>
                        <a:gd name="connsiteY16" fmla="*/ 27032 h 1050382"/>
                        <a:gd name="connsiteX17" fmla="*/ 630243 w 1405308"/>
                        <a:gd name="connsiteY17" fmla="*/ 28787 h 1050382"/>
                        <a:gd name="connsiteX18" fmla="*/ 647072 w 1405308"/>
                        <a:gd name="connsiteY18" fmla="*/ 17469 h 1050382"/>
                        <a:gd name="connsiteX19" fmla="*/ 723872 w 1405308"/>
                        <a:gd name="connsiteY19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178310 w 1405308"/>
                        <a:gd name="connsiteY7" fmla="*/ 320137 h 1050382"/>
                        <a:gd name="connsiteX8" fmla="*/ 1338571 w 1405308"/>
                        <a:gd name="connsiteY8" fmla="*/ 449046 h 1050382"/>
                        <a:gd name="connsiteX9" fmla="*/ 1339407 w 1405308"/>
                        <a:gd name="connsiteY9" fmla="*/ 450209 h 1050382"/>
                        <a:gd name="connsiteX10" fmla="*/ 1389565 w 1405308"/>
                        <a:gd name="connsiteY10" fmla="*/ 759853 h 1050382"/>
                        <a:gd name="connsiteX11" fmla="*/ 555437 w 1405308"/>
                        <a:gd name="connsiteY11" fmla="*/ 1008140 h 1050382"/>
                        <a:gd name="connsiteX12" fmla="*/ 15743 w 1405308"/>
                        <a:gd name="connsiteY12" fmla="*/ 362787 h 1050382"/>
                        <a:gd name="connsiteX13" fmla="*/ 293175 w 1405308"/>
                        <a:gd name="connsiteY13" fmla="*/ 113930 h 1050382"/>
                        <a:gd name="connsiteX14" fmla="*/ 306905 w 1405308"/>
                        <a:gd name="connsiteY14" fmla="*/ 110155 h 1050382"/>
                        <a:gd name="connsiteX15" fmla="*/ 475717 w 1405308"/>
                        <a:gd name="connsiteY15" fmla="*/ 94288 h 1050382"/>
                        <a:gd name="connsiteX16" fmla="*/ 623289 w 1405308"/>
                        <a:gd name="connsiteY16" fmla="*/ 27032 h 1050382"/>
                        <a:gd name="connsiteX17" fmla="*/ 630243 w 1405308"/>
                        <a:gd name="connsiteY17" fmla="*/ 28787 h 1050382"/>
                        <a:gd name="connsiteX18" fmla="*/ 723872 w 1405308"/>
                        <a:gd name="connsiteY18" fmla="*/ 382 h 1050382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23289 w 1405308"/>
                        <a:gd name="connsiteY16" fmla="*/ 28664 h 1052014"/>
                        <a:gd name="connsiteX17" fmla="*/ 665962 w 1405308"/>
                        <a:gd name="connsiteY17" fmla="*/ 44706 h 1052014"/>
                        <a:gd name="connsiteX18" fmla="*/ 723872 w 1405308"/>
                        <a:gd name="connsiteY18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665962 w 1405308"/>
                        <a:gd name="connsiteY17" fmla="*/ 44706 h 1052014"/>
                        <a:gd name="connsiteX18" fmla="*/ 723872 w 1405308"/>
                        <a:gd name="connsiteY18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723872 w 1405308"/>
                        <a:gd name="connsiteY17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723872 w 1405308"/>
                        <a:gd name="connsiteY17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49640 w 1405308"/>
                        <a:gd name="connsiteY3" fmla="*/ 77094 h 1052014"/>
                        <a:gd name="connsiteX4" fmla="*/ 1017849 w 1405308"/>
                        <a:gd name="connsiteY4" fmla="*/ 119152 h 1052014"/>
                        <a:gd name="connsiteX5" fmla="*/ 1072405 w 1405308"/>
                        <a:gd name="connsiteY5" fmla="*/ 177847 h 1052014"/>
                        <a:gd name="connsiteX6" fmla="*/ 1178310 w 1405308"/>
                        <a:gd name="connsiteY6" fmla="*/ 321769 h 1052014"/>
                        <a:gd name="connsiteX7" fmla="*/ 1338571 w 1405308"/>
                        <a:gd name="connsiteY7" fmla="*/ 450678 h 1052014"/>
                        <a:gd name="connsiteX8" fmla="*/ 1339407 w 1405308"/>
                        <a:gd name="connsiteY8" fmla="*/ 451841 h 1052014"/>
                        <a:gd name="connsiteX9" fmla="*/ 1389565 w 1405308"/>
                        <a:gd name="connsiteY9" fmla="*/ 761485 h 1052014"/>
                        <a:gd name="connsiteX10" fmla="*/ 555437 w 1405308"/>
                        <a:gd name="connsiteY10" fmla="*/ 1009772 h 1052014"/>
                        <a:gd name="connsiteX11" fmla="*/ 15743 w 1405308"/>
                        <a:gd name="connsiteY11" fmla="*/ 364419 h 1052014"/>
                        <a:gd name="connsiteX12" fmla="*/ 293175 w 1405308"/>
                        <a:gd name="connsiteY12" fmla="*/ 115562 h 1052014"/>
                        <a:gd name="connsiteX13" fmla="*/ 306905 w 1405308"/>
                        <a:gd name="connsiteY13" fmla="*/ 111787 h 1052014"/>
                        <a:gd name="connsiteX14" fmla="*/ 475717 w 1405308"/>
                        <a:gd name="connsiteY14" fmla="*/ 95920 h 1052014"/>
                        <a:gd name="connsiteX15" fmla="*/ 606620 w 1405308"/>
                        <a:gd name="connsiteY15" fmla="*/ 50095 h 1052014"/>
                        <a:gd name="connsiteX16" fmla="*/ 723872 w 1405308"/>
                        <a:gd name="connsiteY16" fmla="*/ 2014 h 1052014"/>
                        <a:gd name="connsiteX0" fmla="*/ 723872 w 1405308"/>
                        <a:gd name="connsiteY0" fmla="*/ 2868 h 1052868"/>
                        <a:gd name="connsiteX1" fmla="*/ 809842 w 1405308"/>
                        <a:gd name="connsiteY1" fmla="*/ 12092 h 1052868"/>
                        <a:gd name="connsiteX2" fmla="*/ 949640 w 1405308"/>
                        <a:gd name="connsiteY2" fmla="*/ 77948 h 1052868"/>
                        <a:gd name="connsiteX3" fmla="*/ 1017849 w 1405308"/>
                        <a:gd name="connsiteY3" fmla="*/ 120006 h 1052868"/>
                        <a:gd name="connsiteX4" fmla="*/ 1072405 w 1405308"/>
                        <a:gd name="connsiteY4" fmla="*/ 178701 h 1052868"/>
                        <a:gd name="connsiteX5" fmla="*/ 1178310 w 1405308"/>
                        <a:gd name="connsiteY5" fmla="*/ 322623 h 1052868"/>
                        <a:gd name="connsiteX6" fmla="*/ 1338571 w 1405308"/>
                        <a:gd name="connsiteY6" fmla="*/ 451532 h 1052868"/>
                        <a:gd name="connsiteX7" fmla="*/ 1339407 w 1405308"/>
                        <a:gd name="connsiteY7" fmla="*/ 452695 h 1052868"/>
                        <a:gd name="connsiteX8" fmla="*/ 1389565 w 1405308"/>
                        <a:gd name="connsiteY8" fmla="*/ 762339 h 1052868"/>
                        <a:gd name="connsiteX9" fmla="*/ 555437 w 1405308"/>
                        <a:gd name="connsiteY9" fmla="*/ 1010626 h 1052868"/>
                        <a:gd name="connsiteX10" fmla="*/ 15743 w 1405308"/>
                        <a:gd name="connsiteY10" fmla="*/ 365273 h 1052868"/>
                        <a:gd name="connsiteX11" fmla="*/ 293175 w 1405308"/>
                        <a:gd name="connsiteY11" fmla="*/ 116416 h 1052868"/>
                        <a:gd name="connsiteX12" fmla="*/ 306905 w 1405308"/>
                        <a:gd name="connsiteY12" fmla="*/ 112641 h 1052868"/>
                        <a:gd name="connsiteX13" fmla="*/ 475717 w 1405308"/>
                        <a:gd name="connsiteY13" fmla="*/ 96774 h 1052868"/>
                        <a:gd name="connsiteX14" fmla="*/ 606620 w 1405308"/>
                        <a:gd name="connsiteY14" fmla="*/ 50949 h 1052868"/>
                        <a:gd name="connsiteX15" fmla="*/ 723872 w 1405308"/>
                        <a:gd name="connsiteY15" fmla="*/ 2868 h 1052868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1017849 w 1405308"/>
                        <a:gd name="connsiteY3" fmla="*/ 120289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1017849 w 1405308"/>
                        <a:gd name="connsiteY3" fmla="*/ 120289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991656 w 1405308"/>
                        <a:gd name="connsiteY3" fmla="*/ 148864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991656 w 1405308"/>
                        <a:gd name="connsiteY3" fmla="*/ 148864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475717 w 1405308"/>
                        <a:gd name="connsiteY12" fmla="*/ 97057 h 1053151"/>
                        <a:gd name="connsiteX13" fmla="*/ 606620 w 1405308"/>
                        <a:gd name="connsiteY13" fmla="*/ 51232 h 1053151"/>
                        <a:gd name="connsiteX14" fmla="*/ 723872 w 1405308"/>
                        <a:gd name="connsiteY14" fmla="*/ 3151 h 1053151"/>
                        <a:gd name="connsiteX0" fmla="*/ 723872 w 1405308"/>
                        <a:gd name="connsiteY0" fmla="*/ 199 h 1050199"/>
                        <a:gd name="connsiteX1" fmla="*/ 802698 w 1405308"/>
                        <a:gd name="connsiteY1" fmla="*/ 33236 h 1050199"/>
                        <a:gd name="connsiteX2" fmla="*/ 913921 w 1405308"/>
                        <a:gd name="connsiteY2" fmla="*/ 82422 h 1050199"/>
                        <a:gd name="connsiteX3" fmla="*/ 991656 w 1405308"/>
                        <a:gd name="connsiteY3" fmla="*/ 145912 h 1050199"/>
                        <a:gd name="connsiteX4" fmla="*/ 1072405 w 1405308"/>
                        <a:gd name="connsiteY4" fmla="*/ 176032 h 1050199"/>
                        <a:gd name="connsiteX5" fmla="*/ 1178310 w 1405308"/>
                        <a:gd name="connsiteY5" fmla="*/ 319954 h 1050199"/>
                        <a:gd name="connsiteX6" fmla="*/ 1338571 w 1405308"/>
                        <a:gd name="connsiteY6" fmla="*/ 448863 h 1050199"/>
                        <a:gd name="connsiteX7" fmla="*/ 1339407 w 1405308"/>
                        <a:gd name="connsiteY7" fmla="*/ 450026 h 1050199"/>
                        <a:gd name="connsiteX8" fmla="*/ 1389565 w 1405308"/>
                        <a:gd name="connsiteY8" fmla="*/ 759670 h 1050199"/>
                        <a:gd name="connsiteX9" fmla="*/ 555437 w 1405308"/>
                        <a:gd name="connsiteY9" fmla="*/ 1007957 h 1050199"/>
                        <a:gd name="connsiteX10" fmla="*/ 15743 w 1405308"/>
                        <a:gd name="connsiteY10" fmla="*/ 362604 h 1050199"/>
                        <a:gd name="connsiteX11" fmla="*/ 293175 w 1405308"/>
                        <a:gd name="connsiteY11" fmla="*/ 113747 h 1050199"/>
                        <a:gd name="connsiteX12" fmla="*/ 475717 w 1405308"/>
                        <a:gd name="connsiteY12" fmla="*/ 94105 h 1050199"/>
                        <a:gd name="connsiteX13" fmla="*/ 606620 w 1405308"/>
                        <a:gd name="connsiteY13" fmla="*/ 48280 h 1050199"/>
                        <a:gd name="connsiteX14" fmla="*/ 723872 w 1405308"/>
                        <a:gd name="connsiteY14" fmla="*/ 199 h 1050199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13921 w 1405308"/>
                        <a:gd name="connsiteY2" fmla="*/ 82776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13921 w 1405308"/>
                        <a:gd name="connsiteY2" fmla="*/ 82776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23446 w 1405308"/>
                        <a:gd name="connsiteY2" fmla="*/ 68489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23446 w 1405308"/>
                        <a:gd name="connsiteY2" fmla="*/ 68489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3301 h 1053301"/>
                        <a:gd name="connsiteX1" fmla="*/ 821748 w 1405308"/>
                        <a:gd name="connsiteY1" fmla="*/ 24431 h 1053301"/>
                        <a:gd name="connsiteX2" fmla="*/ 923446 w 1405308"/>
                        <a:gd name="connsiteY2" fmla="*/ 71237 h 1053301"/>
                        <a:gd name="connsiteX3" fmla="*/ 991656 w 1405308"/>
                        <a:gd name="connsiteY3" fmla="*/ 149014 h 1053301"/>
                        <a:gd name="connsiteX4" fmla="*/ 1072405 w 1405308"/>
                        <a:gd name="connsiteY4" fmla="*/ 179134 h 1053301"/>
                        <a:gd name="connsiteX5" fmla="*/ 1178310 w 1405308"/>
                        <a:gd name="connsiteY5" fmla="*/ 323056 h 1053301"/>
                        <a:gd name="connsiteX6" fmla="*/ 1338571 w 1405308"/>
                        <a:gd name="connsiteY6" fmla="*/ 451965 h 1053301"/>
                        <a:gd name="connsiteX7" fmla="*/ 1339407 w 1405308"/>
                        <a:gd name="connsiteY7" fmla="*/ 453128 h 1053301"/>
                        <a:gd name="connsiteX8" fmla="*/ 1389565 w 1405308"/>
                        <a:gd name="connsiteY8" fmla="*/ 762772 h 1053301"/>
                        <a:gd name="connsiteX9" fmla="*/ 555437 w 1405308"/>
                        <a:gd name="connsiteY9" fmla="*/ 1011059 h 1053301"/>
                        <a:gd name="connsiteX10" fmla="*/ 15743 w 1405308"/>
                        <a:gd name="connsiteY10" fmla="*/ 365706 h 1053301"/>
                        <a:gd name="connsiteX11" fmla="*/ 293175 w 1405308"/>
                        <a:gd name="connsiteY11" fmla="*/ 116849 h 1053301"/>
                        <a:gd name="connsiteX12" fmla="*/ 475717 w 1405308"/>
                        <a:gd name="connsiteY12" fmla="*/ 97207 h 1053301"/>
                        <a:gd name="connsiteX13" fmla="*/ 606620 w 1405308"/>
                        <a:gd name="connsiteY13" fmla="*/ 51382 h 1053301"/>
                        <a:gd name="connsiteX14" fmla="*/ 723872 w 1405308"/>
                        <a:gd name="connsiteY14" fmla="*/ 3301 h 1053301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72405 w 1405308"/>
                        <a:gd name="connsiteY4" fmla="*/ 175839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84311 w 1405308"/>
                        <a:gd name="connsiteY4" fmla="*/ 209176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84311 w 1405308"/>
                        <a:gd name="connsiteY4" fmla="*/ 209176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10 h 1050010"/>
                        <a:gd name="connsiteX1" fmla="*/ 816986 w 1405308"/>
                        <a:gd name="connsiteY1" fmla="*/ 52096 h 1050010"/>
                        <a:gd name="connsiteX2" fmla="*/ 923446 w 1405308"/>
                        <a:gd name="connsiteY2" fmla="*/ 67946 h 1050010"/>
                        <a:gd name="connsiteX3" fmla="*/ 991656 w 1405308"/>
                        <a:gd name="connsiteY3" fmla="*/ 145723 h 1050010"/>
                        <a:gd name="connsiteX4" fmla="*/ 1084311 w 1405308"/>
                        <a:gd name="connsiteY4" fmla="*/ 209180 h 1050010"/>
                        <a:gd name="connsiteX5" fmla="*/ 1178310 w 1405308"/>
                        <a:gd name="connsiteY5" fmla="*/ 319765 h 1050010"/>
                        <a:gd name="connsiteX6" fmla="*/ 1338571 w 1405308"/>
                        <a:gd name="connsiteY6" fmla="*/ 448674 h 1050010"/>
                        <a:gd name="connsiteX7" fmla="*/ 1339407 w 1405308"/>
                        <a:gd name="connsiteY7" fmla="*/ 449837 h 1050010"/>
                        <a:gd name="connsiteX8" fmla="*/ 1389565 w 1405308"/>
                        <a:gd name="connsiteY8" fmla="*/ 759481 h 1050010"/>
                        <a:gd name="connsiteX9" fmla="*/ 555437 w 1405308"/>
                        <a:gd name="connsiteY9" fmla="*/ 1007768 h 1050010"/>
                        <a:gd name="connsiteX10" fmla="*/ 15743 w 1405308"/>
                        <a:gd name="connsiteY10" fmla="*/ 362415 h 1050010"/>
                        <a:gd name="connsiteX11" fmla="*/ 293175 w 1405308"/>
                        <a:gd name="connsiteY11" fmla="*/ 113558 h 1050010"/>
                        <a:gd name="connsiteX12" fmla="*/ 449523 w 1405308"/>
                        <a:gd name="connsiteY12" fmla="*/ 98679 h 1050010"/>
                        <a:gd name="connsiteX13" fmla="*/ 606620 w 1405308"/>
                        <a:gd name="connsiteY13" fmla="*/ 48091 h 1050010"/>
                        <a:gd name="connsiteX14" fmla="*/ 723872 w 1405308"/>
                        <a:gd name="connsiteY14" fmla="*/ 10 h 1050010"/>
                        <a:gd name="connsiteX0" fmla="*/ 723872 w 1405308"/>
                        <a:gd name="connsiteY0" fmla="*/ 27 h 1050027"/>
                        <a:gd name="connsiteX1" fmla="*/ 816986 w 1405308"/>
                        <a:gd name="connsiteY1" fmla="*/ 52113 h 1050027"/>
                        <a:gd name="connsiteX2" fmla="*/ 923446 w 1405308"/>
                        <a:gd name="connsiteY2" fmla="*/ 67963 h 1050027"/>
                        <a:gd name="connsiteX3" fmla="*/ 991656 w 1405308"/>
                        <a:gd name="connsiteY3" fmla="*/ 145740 h 1050027"/>
                        <a:gd name="connsiteX4" fmla="*/ 1084311 w 1405308"/>
                        <a:gd name="connsiteY4" fmla="*/ 209197 h 1050027"/>
                        <a:gd name="connsiteX5" fmla="*/ 1178310 w 1405308"/>
                        <a:gd name="connsiteY5" fmla="*/ 319782 h 1050027"/>
                        <a:gd name="connsiteX6" fmla="*/ 1338571 w 1405308"/>
                        <a:gd name="connsiteY6" fmla="*/ 448691 h 1050027"/>
                        <a:gd name="connsiteX7" fmla="*/ 1339407 w 1405308"/>
                        <a:gd name="connsiteY7" fmla="*/ 449854 h 1050027"/>
                        <a:gd name="connsiteX8" fmla="*/ 1389565 w 1405308"/>
                        <a:gd name="connsiteY8" fmla="*/ 759498 h 1050027"/>
                        <a:gd name="connsiteX9" fmla="*/ 555437 w 1405308"/>
                        <a:gd name="connsiteY9" fmla="*/ 1007785 h 1050027"/>
                        <a:gd name="connsiteX10" fmla="*/ 15743 w 1405308"/>
                        <a:gd name="connsiteY10" fmla="*/ 362432 h 1050027"/>
                        <a:gd name="connsiteX11" fmla="*/ 293175 w 1405308"/>
                        <a:gd name="connsiteY11" fmla="*/ 113575 h 1050027"/>
                        <a:gd name="connsiteX12" fmla="*/ 449523 w 1405308"/>
                        <a:gd name="connsiteY12" fmla="*/ 98696 h 1050027"/>
                        <a:gd name="connsiteX13" fmla="*/ 568520 w 1405308"/>
                        <a:gd name="connsiteY13" fmla="*/ 45727 h 1050027"/>
                        <a:gd name="connsiteX14" fmla="*/ 723872 w 1405308"/>
                        <a:gd name="connsiteY14" fmla="*/ 27 h 1050027"/>
                        <a:gd name="connsiteX0" fmla="*/ 723872 w 1405308"/>
                        <a:gd name="connsiteY0" fmla="*/ 15 h 1050015"/>
                        <a:gd name="connsiteX1" fmla="*/ 816986 w 1405308"/>
                        <a:gd name="connsiteY1" fmla="*/ 52101 h 1050015"/>
                        <a:gd name="connsiteX2" fmla="*/ 923446 w 1405308"/>
                        <a:gd name="connsiteY2" fmla="*/ 67951 h 1050015"/>
                        <a:gd name="connsiteX3" fmla="*/ 991656 w 1405308"/>
                        <a:gd name="connsiteY3" fmla="*/ 145728 h 1050015"/>
                        <a:gd name="connsiteX4" fmla="*/ 1084311 w 1405308"/>
                        <a:gd name="connsiteY4" fmla="*/ 209185 h 1050015"/>
                        <a:gd name="connsiteX5" fmla="*/ 1178310 w 1405308"/>
                        <a:gd name="connsiteY5" fmla="*/ 319770 h 1050015"/>
                        <a:gd name="connsiteX6" fmla="*/ 1338571 w 1405308"/>
                        <a:gd name="connsiteY6" fmla="*/ 448679 h 1050015"/>
                        <a:gd name="connsiteX7" fmla="*/ 1339407 w 1405308"/>
                        <a:gd name="connsiteY7" fmla="*/ 449842 h 1050015"/>
                        <a:gd name="connsiteX8" fmla="*/ 1389565 w 1405308"/>
                        <a:gd name="connsiteY8" fmla="*/ 759486 h 1050015"/>
                        <a:gd name="connsiteX9" fmla="*/ 555437 w 1405308"/>
                        <a:gd name="connsiteY9" fmla="*/ 1007773 h 1050015"/>
                        <a:gd name="connsiteX10" fmla="*/ 15743 w 1405308"/>
                        <a:gd name="connsiteY10" fmla="*/ 362420 h 1050015"/>
                        <a:gd name="connsiteX11" fmla="*/ 293175 w 1405308"/>
                        <a:gd name="connsiteY11" fmla="*/ 113563 h 1050015"/>
                        <a:gd name="connsiteX12" fmla="*/ 449523 w 1405308"/>
                        <a:gd name="connsiteY12" fmla="*/ 98684 h 1050015"/>
                        <a:gd name="connsiteX13" fmla="*/ 568520 w 1405308"/>
                        <a:gd name="connsiteY13" fmla="*/ 45715 h 1050015"/>
                        <a:gd name="connsiteX14" fmla="*/ 723872 w 1405308"/>
                        <a:gd name="connsiteY14" fmla="*/ 15 h 1050015"/>
                        <a:gd name="connsiteX0" fmla="*/ 709584 w 1405308"/>
                        <a:gd name="connsiteY0" fmla="*/ 27 h 1050027"/>
                        <a:gd name="connsiteX1" fmla="*/ 816986 w 1405308"/>
                        <a:gd name="connsiteY1" fmla="*/ 52113 h 1050027"/>
                        <a:gd name="connsiteX2" fmla="*/ 923446 w 1405308"/>
                        <a:gd name="connsiteY2" fmla="*/ 67963 h 1050027"/>
                        <a:gd name="connsiteX3" fmla="*/ 991656 w 1405308"/>
                        <a:gd name="connsiteY3" fmla="*/ 145740 h 1050027"/>
                        <a:gd name="connsiteX4" fmla="*/ 1084311 w 1405308"/>
                        <a:gd name="connsiteY4" fmla="*/ 209197 h 1050027"/>
                        <a:gd name="connsiteX5" fmla="*/ 1178310 w 1405308"/>
                        <a:gd name="connsiteY5" fmla="*/ 319782 h 1050027"/>
                        <a:gd name="connsiteX6" fmla="*/ 1338571 w 1405308"/>
                        <a:gd name="connsiteY6" fmla="*/ 448691 h 1050027"/>
                        <a:gd name="connsiteX7" fmla="*/ 1339407 w 1405308"/>
                        <a:gd name="connsiteY7" fmla="*/ 449854 h 1050027"/>
                        <a:gd name="connsiteX8" fmla="*/ 1389565 w 1405308"/>
                        <a:gd name="connsiteY8" fmla="*/ 759498 h 1050027"/>
                        <a:gd name="connsiteX9" fmla="*/ 555437 w 1405308"/>
                        <a:gd name="connsiteY9" fmla="*/ 1007785 h 1050027"/>
                        <a:gd name="connsiteX10" fmla="*/ 15743 w 1405308"/>
                        <a:gd name="connsiteY10" fmla="*/ 362432 h 1050027"/>
                        <a:gd name="connsiteX11" fmla="*/ 293175 w 1405308"/>
                        <a:gd name="connsiteY11" fmla="*/ 113575 h 1050027"/>
                        <a:gd name="connsiteX12" fmla="*/ 449523 w 1405308"/>
                        <a:gd name="connsiteY12" fmla="*/ 98696 h 1050027"/>
                        <a:gd name="connsiteX13" fmla="*/ 568520 w 1405308"/>
                        <a:gd name="connsiteY13" fmla="*/ 45727 h 1050027"/>
                        <a:gd name="connsiteX14" fmla="*/ 709584 w 1405308"/>
                        <a:gd name="connsiteY14" fmla="*/ 27 h 105002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78310 w 1405308"/>
                        <a:gd name="connsiteY5" fmla="*/ 319772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10336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389565"/>
                        <a:gd name="connsiteY0" fmla="*/ 17 h 1050017"/>
                        <a:gd name="connsiteX1" fmla="*/ 816986 w 1389565"/>
                        <a:gd name="connsiteY1" fmla="*/ 52103 h 1050017"/>
                        <a:gd name="connsiteX2" fmla="*/ 923446 w 1389565"/>
                        <a:gd name="connsiteY2" fmla="*/ 67953 h 1050017"/>
                        <a:gd name="connsiteX3" fmla="*/ 991656 w 1389565"/>
                        <a:gd name="connsiteY3" fmla="*/ 145730 h 1050017"/>
                        <a:gd name="connsiteX4" fmla="*/ 1103361 w 1389565"/>
                        <a:gd name="connsiteY4" fmla="*/ 209187 h 1050017"/>
                        <a:gd name="connsiteX5" fmla="*/ 1197360 w 1389565"/>
                        <a:gd name="connsiteY5" fmla="*/ 322153 h 1050017"/>
                        <a:gd name="connsiteX6" fmla="*/ 1338571 w 1389565"/>
                        <a:gd name="connsiteY6" fmla="*/ 448681 h 1050017"/>
                        <a:gd name="connsiteX7" fmla="*/ 1389565 w 1389565"/>
                        <a:gd name="connsiteY7" fmla="*/ 759488 h 1050017"/>
                        <a:gd name="connsiteX8" fmla="*/ 555437 w 1389565"/>
                        <a:gd name="connsiteY8" fmla="*/ 1007775 h 1050017"/>
                        <a:gd name="connsiteX9" fmla="*/ 15743 w 1389565"/>
                        <a:gd name="connsiteY9" fmla="*/ 362422 h 1050017"/>
                        <a:gd name="connsiteX10" fmla="*/ 293175 w 1389565"/>
                        <a:gd name="connsiteY10" fmla="*/ 113565 h 1050017"/>
                        <a:gd name="connsiteX11" fmla="*/ 449523 w 1389565"/>
                        <a:gd name="connsiteY11" fmla="*/ 98686 h 1050017"/>
                        <a:gd name="connsiteX12" fmla="*/ 568520 w 1389565"/>
                        <a:gd name="connsiteY12" fmla="*/ 45717 h 1050017"/>
                        <a:gd name="connsiteX13" fmla="*/ 709584 w 1389565"/>
                        <a:gd name="connsiteY13" fmla="*/ 17 h 1050017"/>
                        <a:gd name="connsiteX0" fmla="*/ 709584 w 1389565"/>
                        <a:gd name="connsiteY0" fmla="*/ 17 h 1050017"/>
                        <a:gd name="connsiteX1" fmla="*/ 816986 w 1389565"/>
                        <a:gd name="connsiteY1" fmla="*/ 52103 h 1050017"/>
                        <a:gd name="connsiteX2" fmla="*/ 923446 w 1389565"/>
                        <a:gd name="connsiteY2" fmla="*/ 67953 h 1050017"/>
                        <a:gd name="connsiteX3" fmla="*/ 991656 w 1389565"/>
                        <a:gd name="connsiteY3" fmla="*/ 145730 h 1050017"/>
                        <a:gd name="connsiteX4" fmla="*/ 1103361 w 1389565"/>
                        <a:gd name="connsiteY4" fmla="*/ 209187 h 1050017"/>
                        <a:gd name="connsiteX5" fmla="*/ 1197360 w 1389565"/>
                        <a:gd name="connsiteY5" fmla="*/ 322153 h 1050017"/>
                        <a:gd name="connsiteX6" fmla="*/ 1338571 w 1389565"/>
                        <a:gd name="connsiteY6" fmla="*/ 448681 h 1050017"/>
                        <a:gd name="connsiteX7" fmla="*/ 1389565 w 1389565"/>
                        <a:gd name="connsiteY7" fmla="*/ 759488 h 1050017"/>
                        <a:gd name="connsiteX8" fmla="*/ 555437 w 1389565"/>
                        <a:gd name="connsiteY8" fmla="*/ 1007775 h 1050017"/>
                        <a:gd name="connsiteX9" fmla="*/ 15743 w 1389565"/>
                        <a:gd name="connsiteY9" fmla="*/ 362422 h 1050017"/>
                        <a:gd name="connsiteX10" fmla="*/ 293175 w 1389565"/>
                        <a:gd name="connsiteY10" fmla="*/ 113565 h 1050017"/>
                        <a:gd name="connsiteX11" fmla="*/ 449523 w 1389565"/>
                        <a:gd name="connsiteY11" fmla="*/ 98686 h 1050017"/>
                        <a:gd name="connsiteX12" fmla="*/ 568520 w 1389565"/>
                        <a:gd name="connsiteY12" fmla="*/ 45717 h 1050017"/>
                        <a:gd name="connsiteX13" fmla="*/ 709584 w 1389565"/>
                        <a:gd name="connsiteY13" fmla="*/ 17 h 1050017"/>
                        <a:gd name="connsiteX0" fmla="*/ 709584 w 1407122"/>
                        <a:gd name="connsiteY0" fmla="*/ 17 h 1050832"/>
                        <a:gd name="connsiteX1" fmla="*/ 816986 w 1407122"/>
                        <a:gd name="connsiteY1" fmla="*/ 52103 h 1050832"/>
                        <a:gd name="connsiteX2" fmla="*/ 923446 w 1407122"/>
                        <a:gd name="connsiteY2" fmla="*/ 67953 h 1050832"/>
                        <a:gd name="connsiteX3" fmla="*/ 991656 w 1407122"/>
                        <a:gd name="connsiteY3" fmla="*/ 145730 h 1050832"/>
                        <a:gd name="connsiteX4" fmla="*/ 1103361 w 1407122"/>
                        <a:gd name="connsiteY4" fmla="*/ 209187 h 1050832"/>
                        <a:gd name="connsiteX5" fmla="*/ 1197360 w 1407122"/>
                        <a:gd name="connsiteY5" fmla="*/ 322153 h 1050832"/>
                        <a:gd name="connsiteX6" fmla="*/ 1338571 w 1407122"/>
                        <a:gd name="connsiteY6" fmla="*/ 448681 h 1050832"/>
                        <a:gd name="connsiteX7" fmla="*/ 1389565 w 1407122"/>
                        <a:gd name="connsiteY7" fmla="*/ 759488 h 1050832"/>
                        <a:gd name="connsiteX8" fmla="*/ 555437 w 1407122"/>
                        <a:gd name="connsiteY8" fmla="*/ 1007775 h 1050832"/>
                        <a:gd name="connsiteX9" fmla="*/ 15743 w 1407122"/>
                        <a:gd name="connsiteY9" fmla="*/ 362422 h 1050832"/>
                        <a:gd name="connsiteX10" fmla="*/ 293175 w 1407122"/>
                        <a:gd name="connsiteY10" fmla="*/ 113565 h 1050832"/>
                        <a:gd name="connsiteX11" fmla="*/ 449523 w 1407122"/>
                        <a:gd name="connsiteY11" fmla="*/ 98686 h 1050832"/>
                        <a:gd name="connsiteX12" fmla="*/ 568520 w 1407122"/>
                        <a:gd name="connsiteY12" fmla="*/ 45717 h 1050832"/>
                        <a:gd name="connsiteX13" fmla="*/ 709584 w 1407122"/>
                        <a:gd name="connsiteY13" fmla="*/ 17 h 1050832"/>
                        <a:gd name="connsiteX0" fmla="*/ 709584 w 1413783"/>
                        <a:gd name="connsiteY0" fmla="*/ 17 h 1050832"/>
                        <a:gd name="connsiteX1" fmla="*/ 816986 w 1413783"/>
                        <a:gd name="connsiteY1" fmla="*/ 52103 h 1050832"/>
                        <a:gd name="connsiteX2" fmla="*/ 923446 w 1413783"/>
                        <a:gd name="connsiteY2" fmla="*/ 67953 h 1050832"/>
                        <a:gd name="connsiteX3" fmla="*/ 991656 w 1413783"/>
                        <a:gd name="connsiteY3" fmla="*/ 145730 h 1050832"/>
                        <a:gd name="connsiteX4" fmla="*/ 1103361 w 1413783"/>
                        <a:gd name="connsiteY4" fmla="*/ 209187 h 1050832"/>
                        <a:gd name="connsiteX5" fmla="*/ 1197360 w 1413783"/>
                        <a:gd name="connsiteY5" fmla="*/ 322153 h 1050832"/>
                        <a:gd name="connsiteX6" fmla="*/ 1338571 w 1413783"/>
                        <a:gd name="connsiteY6" fmla="*/ 448681 h 1050832"/>
                        <a:gd name="connsiteX7" fmla="*/ 1389565 w 1413783"/>
                        <a:gd name="connsiteY7" fmla="*/ 759488 h 1050832"/>
                        <a:gd name="connsiteX8" fmla="*/ 555437 w 1413783"/>
                        <a:gd name="connsiteY8" fmla="*/ 1007775 h 1050832"/>
                        <a:gd name="connsiteX9" fmla="*/ 15743 w 1413783"/>
                        <a:gd name="connsiteY9" fmla="*/ 362422 h 1050832"/>
                        <a:gd name="connsiteX10" fmla="*/ 293175 w 1413783"/>
                        <a:gd name="connsiteY10" fmla="*/ 113565 h 1050832"/>
                        <a:gd name="connsiteX11" fmla="*/ 449523 w 1413783"/>
                        <a:gd name="connsiteY11" fmla="*/ 98686 h 1050832"/>
                        <a:gd name="connsiteX12" fmla="*/ 568520 w 1413783"/>
                        <a:gd name="connsiteY12" fmla="*/ 45717 h 1050832"/>
                        <a:gd name="connsiteX13" fmla="*/ 709584 w 1413783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3446 w 1405416"/>
                        <a:gd name="connsiteY2" fmla="*/ 48942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13921 w 1405416"/>
                        <a:gd name="connsiteY2" fmla="*/ 53705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8209 w 1405416"/>
                        <a:gd name="connsiteY2" fmla="*/ 51323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8209 w 1405416"/>
                        <a:gd name="connsiteY2" fmla="*/ 51323 h 1031821"/>
                        <a:gd name="connsiteX3" fmla="*/ 991656 w 1405416"/>
                        <a:gd name="connsiteY3" fmla="*/ 126719 h 1031821"/>
                        <a:gd name="connsiteX4" fmla="*/ 1110504 w 1405416"/>
                        <a:gd name="connsiteY4" fmla="*/ 185413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68520 w 1405416"/>
                        <a:gd name="connsiteY12" fmla="*/ 26669 h 1031784"/>
                        <a:gd name="connsiteX13" fmla="*/ 702440 w 1405416"/>
                        <a:gd name="connsiteY13" fmla="*/ 19 h 1031784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82808 w 1405416"/>
                        <a:gd name="connsiteY12" fmla="*/ 26669 h 1031784"/>
                        <a:gd name="connsiteX13" fmla="*/ 702440 w 1405416"/>
                        <a:gd name="connsiteY13" fmla="*/ 19 h 1031784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82808 w 1405416"/>
                        <a:gd name="connsiteY12" fmla="*/ 26669 h 1031784"/>
                        <a:gd name="connsiteX13" fmla="*/ 702440 w 1405416"/>
                        <a:gd name="connsiteY13" fmla="*/ 19 h 10317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405416" h="1031784">
                          <a:moveTo>
                            <a:pt x="702440" y="19"/>
                          </a:moveTo>
                          <a:cubicBezTo>
                            <a:pt x="741470" y="1083"/>
                            <a:pt x="780548" y="5064"/>
                            <a:pt x="816986" y="33055"/>
                          </a:cubicBezTo>
                          <a:cubicBezTo>
                            <a:pt x="867711" y="25328"/>
                            <a:pt x="899097" y="35682"/>
                            <a:pt x="928209" y="51286"/>
                          </a:cubicBezTo>
                          <a:cubicBezTo>
                            <a:pt x="957321" y="66890"/>
                            <a:pt x="961274" y="104334"/>
                            <a:pt x="991656" y="126682"/>
                          </a:cubicBezTo>
                          <a:cubicBezTo>
                            <a:pt x="1022039" y="149030"/>
                            <a:pt x="1076220" y="155972"/>
                            <a:pt x="1110504" y="185376"/>
                          </a:cubicBezTo>
                          <a:cubicBezTo>
                            <a:pt x="1144788" y="214780"/>
                            <a:pt x="1159349" y="262396"/>
                            <a:pt x="1197360" y="303105"/>
                          </a:cubicBezTo>
                          <a:cubicBezTo>
                            <a:pt x="1235371" y="343814"/>
                            <a:pt x="1290617" y="409375"/>
                            <a:pt x="1338571" y="429633"/>
                          </a:cubicBezTo>
                          <a:cubicBezTo>
                            <a:pt x="1386525" y="449891"/>
                            <a:pt x="1429717" y="579688"/>
                            <a:pt x="1389565" y="740440"/>
                          </a:cubicBezTo>
                          <a:cubicBezTo>
                            <a:pt x="1326602" y="992517"/>
                            <a:pt x="934808" y="1098373"/>
                            <a:pt x="555437" y="988727"/>
                          </a:cubicBezTo>
                          <a:cubicBezTo>
                            <a:pt x="176066" y="879080"/>
                            <a:pt x="-65562" y="590145"/>
                            <a:pt x="15743" y="343374"/>
                          </a:cubicBezTo>
                          <a:cubicBezTo>
                            <a:pt x="53855" y="227699"/>
                            <a:pt x="156159" y="141822"/>
                            <a:pt x="293175" y="94517"/>
                          </a:cubicBezTo>
                          <a:cubicBezTo>
                            <a:pt x="345291" y="68125"/>
                            <a:pt x="401251" y="90946"/>
                            <a:pt x="449523" y="79638"/>
                          </a:cubicBezTo>
                          <a:cubicBezTo>
                            <a:pt x="497795" y="68330"/>
                            <a:pt x="528748" y="8983"/>
                            <a:pt x="582808" y="26669"/>
                          </a:cubicBezTo>
                          <a:cubicBezTo>
                            <a:pt x="636868" y="44355"/>
                            <a:pt x="663410" y="-1045"/>
                            <a:pt x="702440" y="19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000">
                            <a:lumMod val="20000"/>
                            <a:lumOff val="80000"/>
                          </a:srgbClr>
                        </a:gs>
                        <a:gs pos="60000">
                          <a:srgbClr val="FFC000">
                            <a:lumMod val="60000"/>
                            <a:lumOff val="40000"/>
                          </a:srgbClr>
                        </a:gs>
                        <a:gs pos="100000">
                          <a:srgbClr val="FFC000">
                            <a:lumMod val="75000"/>
                          </a:srgbClr>
                        </a:gs>
                      </a:gsLst>
                      <a:lin ang="5400000" scaled="1"/>
                    </a:gra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2" name="フリーフォーム: 図形 161">
                      <a:extLst>
                        <a:ext uri="{FF2B5EF4-FFF2-40B4-BE49-F238E27FC236}">
                          <a16:creationId xmlns:a16="http://schemas.microsoft.com/office/drawing/2014/main" id="{77E27758-99CF-4506-8668-E66C88A38CD0}"/>
                        </a:ext>
                      </a:extLst>
                    </p:cNvPr>
                    <p:cNvSpPr/>
                    <p:nvPr/>
                  </p:nvSpPr>
                  <p:spPr>
                    <a:xfrm rot="12658500">
                      <a:off x="1919423" y="2570867"/>
                      <a:ext cx="76285" cy="922201"/>
                    </a:xfrm>
                    <a:custGeom>
                      <a:avLst/>
                      <a:gdLst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78482 w 188540"/>
                        <a:gd name="connsiteY3" fmla="*/ 524598 h 1050214"/>
                        <a:gd name="connsiteX4" fmla="*/ 114666 w 188540"/>
                        <a:gd name="connsiteY4" fmla="*/ 423780 h 1050214"/>
                        <a:gd name="connsiteX5" fmla="*/ 130092 w 188540"/>
                        <a:gd name="connsiteY5" fmla="*/ 271825 h 1050214"/>
                        <a:gd name="connsiteX6" fmla="*/ 71644 w 188540"/>
                        <a:gd name="connsiteY6" fmla="*/ 0 h 1050214"/>
                        <a:gd name="connsiteX7" fmla="*/ 188540 w 188540"/>
                        <a:gd name="connsiteY7" fmla="*/ 271825 h 1050214"/>
                        <a:gd name="connsiteX8" fmla="*/ 117145 w 188540"/>
                        <a:gd name="connsiteY8" fmla="*/ 522289 h 1050214"/>
                        <a:gd name="connsiteX9" fmla="*/ 110058 w 188540"/>
                        <a:gd name="connsiteY9" fmla="*/ 525616 h 1050214"/>
                        <a:gd name="connsiteX10" fmla="*/ 73874 w 188540"/>
                        <a:gd name="connsiteY10" fmla="*/ 626434 h 1050214"/>
                        <a:gd name="connsiteX11" fmla="*/ 58448 w 188540"/>
                        <a:gd name="connsiteY11" fmla="*/ 778389 h 1050214"/>
                        <a:gd name="connsiteX12" fmla="*/ 116896 w 188540"/>
                        <a:gd name="connsiteY12" fmla="*/ 1050214 h 1050214"/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114666 w 188540"/>
                        <a:gd name="connsiteY3" fmla="*/ 423780 h 1050214"/>
                        <a:gd name="connsiteX4" fmla="*/ 130092 w 188540"/>
                        <a:gd name="connsiteY4" fmla="*/ 271825 h 1050214"/>
                        <a:gd name="connsiteX5" fmla="*/ 71644 w 188540"/>
                        <a:gd name="connsiteY5" fmla="*/ 0 h 1050214"/>
                        <a:gd name="connsiteX6" fmla="*/ 188540 w 188540"/>
                        <a:gd name="connsiteY6" fmla="*/ 271825 h 1050214"/>
                        <a:gd name="connsiteX7" fmla="*/ 117145 w 188540"/>
                        <a:gd name="connsiteY7" fmla="*/ 522289 h 1050214"/>
                        <a:gd name="connsiteX8" fmla="*/ 110058 w 188540"/>
                        <a:gd name="connsiteY8" fmla="*/ 525616 h 1050214"/>
                        <a:gd name="connsiteX9" fmla="*/ 73874 w 188540"/>
                        <a:gd name="connsiteY9" fmla="*/ 626434 h 1050214"/>
                        <a:gd name="connsiteX10" fmla="*/ 58448 w 188540"/>
                        <a:gd name="connsiteY10" fmla="*/ 778389 h 1050214"/>
                        <a:gd name="connsiteX11" fmla="*/ 116896 w 188540"/>
                        <a:gd name="connsiteY11" fmla="*/ 1050214 h 1050214"/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114666 w 188540"/>
                        <a:gd name="connsiteY3" fmla="*/ 423780 h 1050214"/>
                        <a:gd name="connsiteX4" fmla="*/ 130092 w 188540"/>
                        <a:gd name="connsiteY4" fmla="*/ 271825 h 1050214"/>
                        <a:gd name="connsiteX5" fmla="*/ 71644 w 188540"/>
                        <a:gd name="connsiteY5" fmla="*/ 0 h 1050214"/>
                        <a:gd name="connsiteX6" fmla="*/ 188540 w 188540"/>
                        <a:gd name="connsiteY6" fmla="*/ 271825 h 1050214"/>
                        <a:gd name="connsiteX7" fmla="*/ 117145 w 188540"/>
                        <a:gd name="connsiteY7" fmla="*/ 522289 h 1050214"/>
                        <a:gd name="connsiteX8" fmla="*/ 73874 w 188540"/>
                        <a:gd name="connsiteY8" fmla="*/ 626434 h 1050214"/>
                        <a:gd name="connsiteX9" fmla="*/ 58448 w 188540"/>
                        <a:gd name="connsiteY9" fmla="*/ 778389 h 1050214"/>
                        <a:gd name="connsiteX10" fmla="*/ 116896 w 188540"/>
                        <a:gd name="connsiteY10" fmla="*/ 1050214 h 1050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0" h="1050214">
                          <a:moveTo>
                            <a:pt x="116896" y="1050214"/>
                          </a:moveTo>
                          <a:cubicBezTo>
                            <a:pt x="52336" y="1050214"/>
                            <a:pt x="0" y="928514"/>
                            <a:pt x="0" y="778389"/>
                          </a:cubicBezTo>
                          <a:cubicBezTo>
                            <a:pt x="0" y="665795"/>
                            <a:pt x="29439" y="569191"/>
                            <a:pt x="71395" y="527925"/>
                          </a:cubicBezTo>
                          <a:lnTo>
                            <a:pt x="114666" y="423780"/>
                          </a:lnTo>
                          <a:cubicBezTo>
                            <a:pt x="124679" y="377213"/>
                            <a:pt x="130092" y="325299"/>
                            <a:pt x="130092" y="271825"/>
                          </a:cubicBezTo>
                          <a:cubicBezTo>
                            <a:pt x="130092" y="164876"/>
                            <a:pt x="108438" y="64169"/>
                            <a:pt x="71644" y="0"/>
                          </a:cubicBezTo>
                          <a:cubicBezTo>
                            <a:pt x="136204" y="0"/>
                            <a:pt x="188540" y="121700"/>
                            <a:pt x="188540" y="271825"/>
                          </a:cubicBezTo>
                          <a:cubicBezTo>
                            <a:pt x="188540" y="384419"/>
                            <a:pt x="159101" y="481023"/>
                            <a:pt x="117145" y="522289"/>
                          </a:cubicBezTo>
                          <a:lnTo>
                            <a:pt x="73874" y="626434"/>
                          </a:lnTo>
                          <a:cubicBezTo>
                            <a:pt x="63862" y="673001"/>
                            <a:pt x="58448" y="724915"/>
                            <a:pt x="58448" y="778389"/>
                          </a:cubicBezTo>
                          <a:cubicBezTo>
                            <a:pt x="58448" y="885338"/>
                            <a:pt x="80102" y="986045"/>
                            <a:pt x="116896" y="1050214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3" name="フリーフォーム: 図形 162">
                      <a:extLst>
                        <a:ext uri="{FF2B5EF4-FFF2-40B4-BE49-F238E27FC236}">
                          <a16:creationId xmlns:a16="http://schemas.microsoft.com/office/drawing/2014/main" id="{C2264428-6D0C-4611-B59C-C332853A0003}"/>
                        </a:ext>
                      </a:extLst>
                    </p:cNvPr>
                    <p:cNvSpPr/>
                    <p:nvPr/>
                  </p:nvSpPr>
                  <p:spPr>
                    <a:xfrm rot="12933681">
                      <a:off x="1662240" y="2673171"/>
                      <a:ext cx="75034" cy="532548"/>
                    </a:xfrm>
                    <a:custGeom>
                      <a:avLst/>
                      <a:gdLst>
                        <a:gd name="connsiteX0" fmla="*/ 24209 w 75034"/>
                        <a:gd name="connsiteY0" fmla="*/ 721267 h 721267"/>
                        <a:gd name="connsiteX1" fmla="*/ 17408 w 75034"/>
                        <a:gd name="connsiteY1" fmla="*/ 704898 h 721267"/>
                        <a:gd name="connsiteX2" fmla="*/ 0 w 75034"/>
                        <a:gd name="connsiteY2" fmla="*/ 554865 h 721267"/>
                        <a:gd name="connsiteX3" fmla="*/ 36300 w 75034"/>
                        <a:gd name="connsiteY3" fmla="*/ 359360 h 721267"/>
                        <a:gd name="connsiteX4" fmla="*/ 58300 w 75034"/>
                        <a:gd name="connsiteY4" fmla="*/ 278068 h 721267"/>
                        <a:gd name="connsiteX5" fmla="*/ 66143 w 75034"/>
                        <a:gd name="connsiteY5" fmla="*/ 159456 h 721267"/>
                        <a:gd name="connsiteX6" fmla="*/ 58300 w 75034"/>
                        <a:gd name="connsiteY6" fmla="*/ 40844 h 721267"/>
                        <a:gd name="connsiteX7" fmla="*/ 50825 w 75034"/>
                        <a:gd name="connsiteY7" fmla="*/ 0 h 721267"/>
                        <a:gd name="connsiteX8" fmla="*/ 57626 w 75034"/>
                        <a:gd name="connsiteY8" fmla="*/ 16369 h 721267"/>
                        <a:gd name="connsiteX9" fmla="*/ 75034 w 75034"/>
                        <a:gd name="connsiteY9" fmla="*/ 166402 h 721267"/>
                        <a:gd name="connsiteX10" fmla="*/ 38734 w 75034"/>
                        <a:gd name="connsiteY10" fmla="*/ 361907 h 721267"/>
                        <a:gd name="connsiteX11" fmla="*/ 16734 w 75034"/>
                        <a:gd name="connsiteY11" fmla="*/ 443199 h 721267"/>
                        <a:gd name="connsiteX12" fmla="*/ 8891 w 75034"/>
                        <a:gd name="connsiteY12" fmla="*/ 561811 h 721267"/>
                        <a:gd name="connsiteX13" fmla="*/ 16734 w 75034"/>
                        <a:gd name="connsiteY13" fmla="*/ 680423 h 721267"/>
                        <a:gd name="connsiteX14" fmla="*/ 24209 w 75034"/>
                        <a:gd name="connsiteY14" fmla="*/ 721267 h 721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5034" h="721267">
                          <a:moveTo>
                            <a:pt x="24209" y="721267"/>
                          </a:moveTo>
                          <a:lnTo>
                            <a:pt x="17408" y="704898"/>
                          </a:lnTo>
                          <a:cubicBezTo>
                            <a:pt x="6653" y="666501"/>
                            <a:pt x="0" y="613457"/>
                            <a:pt x="0" y="554865"/>
                          </a:cubicBezTo>
                          <a:cubicBezTo>
                            <a:pt x="0" y="466978"/>
                            <a:pt x="14967" y="391571"/>
                            <a:pt x="36300" y="359360"/>
                          </a:cubicBezTo>
                          <a:lnTo>
                            <a:pt x="58300" y="278068"/>
                          </a:lnTo>
                          <a:cubicBezTo>
                            <a:pt x="63391" y="241719"/>
                            <a:pt x="66143" y="201196"/>
                            <a:pt x="66143" y="159456"/>
                          </a:cubicBezTo>
                          <a:cubicBezTo>
                            <a:pt x="66143" y="117715"/>
                            <a:pt x="63391" y="77192"/>
                            <a:pt x="58300" y="40844"/>
                          </a:cubicBezTo>
                          <a:lnTo>
                            <a:pt x="50825" y="0"/>
                          </a:lnTo>
                          <a:lnTo>
                            <a:pt x="57626" y="16369"/>
                          </a:lnTo>
                          <a:cubicBezTo>
                            <a:pt x="68381" y="54766"/>
                            <a:pt x="75034" y="107810"/>
                            <a:pt x="75034" y="166402"/>
                          </a:cubicBezTo>
                          <a:cubicBezTo>
                            <a:pt x="75034" y="254289"/>
                            <a:pt x="60066" y="329696"/>
                            <a:pt x="38734" y="361907"/>
                          </a:cubicBezTo>
                          <a:lnTo>
                            <a:pt x="16734" y="443199"/>
                          </a:lnTo>
                          <a:cubicBezTo>
                            <a:pt x="11644" y="479548"/>
                            <a:pt x="8891" y="520070"/>
                            <a:pt x="8891" y="561811"/>
                          </a:cubicBezTo>
                          <a:cubicBezTo>
                            <a:pt x="8891" y="603551"/>
                            <a:pt x="11643" y="644074"/>
                            <a:pt x="16734" y="680423"/>
                          </a:cubicBezTo>
                          <a:lnTo>
                            <a:pt x="24209" y="721267"/>
                          </a:ln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4" name="フリーフォーム: 図形 163">
                      <a:extLst>
                        <a:ext uri="{FF2B5EF4-FFF2-40B4-BE49-F238E27FC236}">
                          <a16:creationId xmlns:a16="http://schemas.microsoft.com/office/drawing/2014/main" id="{DC7A714E-3281-4994-9D23-A9F629B260E1}"/>
                        </a:ext>
                      </a:extLst>
                    </p:cNvPr>
                    <p:cNvSpPr/>
                    <p:nvPr/>
                  </p:nvSpPr>
                  <p:spPr>
                    <a:xfrm rot="11132024">
                      <a:off x="2223871" y="2664084"/>
                      <a:ext cx="84036" cy="915198"/>
                    </a:xfrm>
                    <a:custGeom>
                      <a:avLst/>
                      <a:gdLst>
                        <a:gd name="connsiteX0" fmla="*/ 59434 w 86969"/>
                        <a:gd name="connsiteY0" fmla="*/ 819767 h 819767"/>
                        <a:gd name="connsiteX1" fmla="*/ 0 w 86969"/>
                        <a:gd name="connsiteY1" fmla="*/ 607588 h 819767"/>
                        <a:gd name="connsiteX2" fmla="*/ 36300 w 86969"/>
                        <a:gd name="connsiteY2" fmla="*/ 412083 h 819767"/>
                        <a:gd name="connsiteX3" fmla="*/ 58300 w 86969"/>
                        <a:gd name="connsiteY3" fmla="*/ 330791 h 819767"/>
                        <a:gd name="connsiteX4" fmla="*/ 66143 w 86969"/>
                        <a:gd name="connsiteY4" fmla="*/ 212179 h 819767"/>
                        <a:gd name="connsiteX5" fmla="*/ 36426 w 86969"/>
                        <a:gd name="connsiteY5" fmla="*/ 0 h 819767"/>
                        <a:gd name="connsiteX6" fmla="*/ 59560 w 86969"/>
                        <a:gd name="connsiteY6" fmla="*/ 16675 h 819767"/>
                        <a:gd name="connsiteX7" fmla="*/ 71651 w 86969"/>
                        <a:gd name="connsiteY7" fmla="*/ 45777 h 819767"/>
                        <a:gd name="connsiteX8" fmla="*/ 79126 w 86969"/>
                        <a:gd name="connsiteY8" fmla="*/ 86621 h 819767"/>
                        <a:gd name="connsiteX9" fmla="*/ 86969 w 86969"/>
                        <a:gd name="connsiteY9" fmla="*/ 205233 h 819767"/>
                        <a:gd name="connsiteX10" fmla="*/ 79126 w 86969"/>
                        <a:gd name="connsiteY10" fmla="*/ 323845 h 819767"/>
                        <a:gd name="connsiteX11" fmla="*/ 57126 w 86969"/>
                        <a:gd name="connsiteY11" fmla="*/ 405137 h 819767"/>
                        <a:gd name="connsiteX12" fmla="*/ 20826 w 86969"/>
                        <a:gd name="connsiteY12" fmla="*/ 600642 h 819767"/>
                        <a:gd name="connsiteX13" fmla="*/ 38234 w 86969"/>
                        <a:gd name="connsiteY13" fmla="*/ 750675 h 819767"/>
                        <a:gd name="connsiteX14" fmla="*/ 45035 w 86969"/>
                        <a:gd name="connsiteY14" fmla="*/ 767044 h 819767"/>
                        <a:gd name="connsiteX15" fmla="*/ 46898 w 86969"/>
                        <a:gd name="connsiteY15" fmla="*/ 777223 h 819767"/>
                        <a:gd name="connsiteX16" fmla="*/ 59434 w 86969"/>
                        <a:gd name="connsiteY16" fmla="*/ 819767 h 819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6969" h="819767">
                          <a:moveTo>
                            <a:pt x="59434" y="819767"/>
                          </a:moveTo>
                          <a:cubicBezTo>
                            <a:pt x="26610" y="819766"/>
                            <a:pt x="0" y="724771"/>
                            <a:pt x="0" y="607588"/>
                          </a:cubicBezTo>
                          <a:cubicBezTo>
                            <a:pt x="0" y="519701"/>
                            <a:pt x="14967" y="444294"/>
                            <a:pt x="36300" y="412083"/>
                          </a:cubicBezTo>
                          <a:lnTo>
                            <a:pt x="58300" y="330791"/>
                          </a:lnTo>
                          <a:cubicBezTo>
                            <a:pt x="63391" y="294442"/>
                            <a:pt x="66143" y="253919"/>
                            <a:pt x="66143" y="212179"/>
                          </a:cubicBezTo>
                          <a:cubicBezTo>
                            <a:pt x="66143" y="128697"/>
                            <a:pt x="55133" y="50088"/>
                            <a:pt x="36426" y="0"/>
                          </a:cubicBezTo>
                          <a:cubicBezTo>
                            <a:pt x="44632" y="0"/>
                            <a:pt x="52450" y="5937"/>
                            <a:pt x="59560" y="16675"/>
                          </a:cubicBezTo>
                          <a:lnTo>
                            <a:pt x="71651" y="45777"/>
                          </a:lnTo>
                          <a:lnTo>
                            <a:pt x="79126" y="86621"/>
                          </a:lnTo>
                          <a:cubicBezTo>
                            <a:pt x="84217" y="122969"/>
                            <a:pt x="86969" y="163492"/>
                            <a:pt x="86969" y="205233"/>
                          </a:cubicBezTo>
                          <a:cubicBezTo>
                            <a:pt x="86969" y="246973"/>
                            <a:pt x="84217" y="287496"/>
                            <a:pt x="79126" y="323845"/>
                          </a:cubicBezTo>
                          <a:lnTo>
                            <a:pt x="57126" y="405137"/>
                          </a:lnTo>
                          <a:cubicBezTo>
                            <a:pt x="35793" y="437348"/>
                            <a:pt x="20826" y="512755"/>
                            <a:pt x="20826" y="600642"/>
                          </a:cubicBezTo>
                          <a:cubicBezTo>
                            <a:pt x="20826" y="659234"/>
                            <a:pt x="27479" y="712278"/>
                            <a:pt x="38234" y="750675"/>
                          </a:cubicBezTo>
                          <a:lnTo>
                            <a:pt x="45035" y="767044"/>
                          </a:lnTo>
                          <a:lnTo>
                            <a:pt x="46898" y="777223"/>
                          </a:lnTo>
                          <a:cubicBezTo>
                            <a:pt x="50561" y="792940"/>
                            <a:pt x="54757" y="807245"/>
                            <a:pt x="59434" y="819767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" name="フリーフォーム: 図形 164">
                      <a:extLst>
                        <a:ext uri="{FF2B5EF4-FFF2-40B4-BE49-F238E27FC236}">
                          <a16:creationId xmlns:a16="http://schemas.microsoft.com/office/drawing/2014/main" id="{E0666322-5E63-42CE-AFFA-B03832737CF1}"/>
                        </a:ext>
                      </a:extLst>
                    </p:cNvPr>
                    <p:cNvSpPr/>
                    <p:nvPr/>
                  </p:nvSpPr>
                  <p:spPr>
                    <a:xfrm rot="9624501" flipH="1">
                      <a:off x="2545697" y="2749335"/>
                      <a:ext cx="84340" cy="721456"/>
                    </a:xfrm>
                    <a:custGeom>
                      <a:avLst/>
                      <a:gdLst>
                        <a:gd name="connsiteX0" fmla="*/ 59434 w 86969"/>
                        <a:gd name="connsiteY0" fmla="*/ 819767 h 819767"/>
                        <a:gd name="connsiteX1" fmla="*/ 0 w 86969"/>
                        <a:gd name="connsiteY1" fmla="*/ 607588 h 819767"/>
                        <a:gd name="connsiteX2" fmla="*/ 36300 w 86969"/>
                        <a:gd name="connsiteY2" fmla="*/ 412083 h 819767"/>
                        <a:gd name="connsiteX3" fmla="*/ 58300 w 86969"/>
                        <a:gd name="connsiteY3" fmla="*/ 330791 h 819767"/>
                        <a:gd name="connsiteX4" fmla="*/ 66143 w 86969"/>
                        <a:gd name="connsiteY4" fmla="*/ 212179 h 819767"/>
                        <a:gd name="connsiteX5" fmla="*/ 36426 w 86969"/>
                        <a:gd name="connsiteY5" fmla="*/ 0 h 819767"/>
                        <a:gd name="connsiteX6" fmla="*/ 59560 w 86969"/>
                        <a:gd name="connsiteY6" fmla="*/ 16675 h 819767"/>
                        <a:gd name="connsiteX7" fmla="*/ 71651 w 86969"/>
                        <a:gd name="connsiteY7" fmla="*/ 45777 h 819767"/>
                        <a:gd name="connsiteX8" fmla="*/ 79126 w 86969"/>
                        <a:gd name="connsiteY8" fmla="*/ 86621 h 819767"/>
                        <a:gd name="connsiteX9" fmla="*/ 86969 w 86969"/>
                        <a:gd name="connsiteY9" fmla="*/ 205233 h 819767"/>
                        <a:gd name="connsiteX10" fmla="*/ 79126 w 86969"/>
                        <a:gd name="connsiteY10" fmla="*/ 323845 h 819767"/>
                        <a:gd name="connsiteX11" fmla="*/ 57126 w 86969"/>
                        <a:gd name="connsiteY11" fmla="*/ 405137 h 819767"/>
                        <a:gd name="connsiteX12" fmla="*/ 20826 w 86969"/>
                        <a:gd name="connsiteY12" fmla="*/ 600642 h 819767"/>
                        <a:gd name="connsiteX13" fmla="*/ 38234 w 86969"/>
                        <a:gd name="connsiteY13" fmla="*/ 750675 h 819767"/>
                        <a:gd name="connsiteX14" fmla="*/ 45035 w 86969"/>
                        <a:gd name="connsiteY14" fmla="*/ 767044 h 819767"/>
                        <a:gd name="connsiteX15" fmla="*/ 46898 w 86969"/>
                        <a:gd name="connsiteY15" fmla="*/ 777223 h 819767"/>
                        <a:gd name="connsiteX16" fmla="*/ 59434 w 86969"/>
                        <a:gd name="connsiteY16" fmla="*/ 819767 h 819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6969" h="819767">
                          <a:moveTo>
                            <a:pt x="59434" y="819767"/>
                          </a:moveTo>
                          <a:cubicBezTo>
                            <a:pt x="26610" y="819766"/>
                            <a:pt x="0" y="724771"/>
                            <a:pt x="0" y="607588"/>
                          </a:cubicBezTo>
                          <a:cubicBezTo>
                            <a:pt x="0" y="519701"/>
                            <a:pt x="14967" y="444294"/>
                            <a:pt x="36300" y="412083"/>
                          </a:cubicBezTo>
                          <a:lnTo>
                            <a:pt x="58300" y="330791"/>
                          </a:lnTo>
                          <a:cubicBezTo>
                            <a:pt x="63391" y="294442"/>
                            <a:pt x="66143" y="253919"/>
                            <a:pt x="66143" y="212179"/>
                          </a:cubicBezTo>
                          <a:cubicBezTo>
                            <a:pt x="66143" y="128697"/>
                            <a:pt x="55133" y="50088"/>
                            <a:pt x="36426" y="0"/>
                          </a:cubicBezTo>
                          <a:cubicBezTo>
                            <a:pt x="44632" y="0"/>
                            <a:pt x="52450" y="5937"/>
                            <a:pt x="59560" y="16675"/>
                          </a:cubicBezTo>
                          <a:lnTo>
                            <a:pt x="71651" y="45777"/>
                          </a:lnTo>
                          <a:lnTo>
                            <a:pt x="79126" y="86621"/>
                          </a:lnTo>
                          <a:cubicBezTo>
                            <a:pt x="84217" y="122969"/>
                            <a:pt x="86969" y="163492"/>
                            <a:pt x="86969" y="205233"/>
                          </a:cubicBezTo>
                          <a:cubicBezTo>
                            <a:pt x="86969" y="246973"/>
                            <a:pt x="84217" y="287496"/>
                            <a:pt x="79126" y="323845"/>
                          </a:cubicBezTo>
                          <a:lnTo>
                            <a:pt x="57126" y="405137"/>
                          </a:lnTo>
                          <a:cubicBezTo>
                            <a:pt x="35793" y="437348"/>
                            <a:pt x="20826" y="512755"/>
                            <a:pt x="20826" y="600642"/>
                          </a:cubicBezTo>
                          <a:cubicBezTo>
                            <a:pt x="20826" y="659234"/>
                            <a:pt x="27479" y="712278"/>
                            <a:pt x="38234" y="750675"/>
                          </a:cubicBezTo>
                          <a:lnTo>
                            <a:pt x="45035" y="767044"/>
                          </a:lnTo>
                          <a:lnTo>
                            <a:pt x="46898" y="777223"/>
                          </a:lnTo>
                          <a:cubicBezTo>
                            <a:pt x="50561" y="792940"/>
                            <a:pt x="54757" y="807245"/>
                            <a:pt x="59434" y="819767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6" name="フリーフォーム: 図形 165">
                      <a:extLst>
                        <a:ext uri="{FF2B5EF4-FFF2-40B4-BE49-F238E27FC236}">
                          <a16:creationId xmlns:a16="http://schemas.microsoft.com/office/drawing/2014/main" id="{84863FA4-B42A-4168-B809-C09F55613D8A}"/>
                        </a:ext>
                      </a:extLst>
                    </p:cNvPr>
                    <p:cNvSpPr/>
                    <p:nvPr/>
                  </p:nvSpPr>
                  <p:spPr>
                    <a:xfrm rot="13231163">
                      <a:off x="1818871" y="2615786"/>
                      <a:ext cx="79347" cy="607294"/>
                    </a:xfrm>
                    <a:custGeom>
                      <a:avLst/>
                      <a:gdLst>
                        <a:gd name="connsiteX0" fmla="*/ 24209 w 75034"/>
                        <a:gd name="connsiteY0" fmla="*/ 721267 h 721267"/>
                        <a:gd name="connsiteX1" fmla="*/ 17408 w 75034"/>
                        <a:gd name="connsiteY1" fmla="*/ 704898 h 721267"/>
                        <a:gd name="connsiteX2" fmla="*/ 0 w 75034"/>
                        <a:gd name="connsiteY2" fmla="*/ 554865 h 721267"/>
                        <a:gd name="connsiteX3" fmla="*/ 36300 w 75034"/>
                        <a:gd name="connsiteY3" fmla="*/ 359360 h 721267"/>
                        <a:gd name="connsiteX4" fmla="*/ 58300 w 75034"/>
                        <a:gd name="connsiteY4" fmla="*/ 278068 h 721267"/>
                        <a:gd name="connsiteX5" fmla="*/ 66143 w 75034"/>
                        <a:gd name="connsiteY5" fmla="*/ 159456 h 721267"/>
                        <a:gd name="connsiteX6" fmla="*/ 58300 w 75034"/>
                        <a:gd name="connsiteY6" fmla="*/ 40844 h 721267"/>
                        <a:gd name="connsiteX7" fmla="*/ 50825 w 75034"/>
                        <a:gd name="connsiteY7" fmla="*/ 0 h 721267"/>
                        <a:gd name="connsiteX8" fmla="*/ 57626 w 75034"/>
                        <a:gd name="connsiteY8" fmla="*/ 16369 h 721267"/>
                        <a:gd name="connsiteX9" fmla="*/ 75034 w 75034"/>
                        <a:gd name="connsiteY9" fmla="*/ 166402 h 721267"/>
                        <a:gd name="connsiteX10" fmla="*/ 38734 w 75034"/>
                        <a:gd name="connsiteY10" fmla="*/ 361907 h 721267"/>
                        <a:gd name="connsiteX11" fmla="*/ 16734 w 75034"/>
                        <a:gd name="connsiteY11" fmla="*/ 443199 h 721267"/>
                        <a:gd name="connsiteX12" fmla="*/ 8891 w 75034"/>
                        <a:gd name="connsiteY12" fmla="*/ 561811 h 721267"/>
                        <a:gd name="connsiteX13" fmla="*/ 16734 w 75034"/>
                        <a:gd name="connsiteY13" fmla="*/ 680423 h 721267"/>
                        <a:gd name="connsiteX14" fmla="*/ 24209 w 75034"/>
                        <a:gd name="connsiteY14" fmla="*/ 721267 h 721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5034" h="721267">
                          <a:moveTo>
                            <a:pt x="24209" y="721267"/>
                          </a:moveTo>
                          <a:lnTo>
                            <a:pt x="17408" y="704898"/>
                          </a:lnTo>
                          <a:cubicBezTo>
                            <a:pt x="6653" y="666501"/>
                            <a:pt x="0" y="613457"/>
                            <a:pt x="0" y="554865"/>
                          </a:cubicBezTo>
                          <a:cubicBezTo>
                            <a:pt x="0" y="466978"/>
                            <a:pt x="14967" y="391571"/>
                            <a:pt x="36300" y="359360"/>
                          </a:cubicBezTo>
                          <a:lnTo>
                            <a:pt x="58300" y="278068"/>
                          </a:lnTo>
                          <a:cubicBezTo>
                            <a:pt x="63391" y="241719"/>
                            <a:pt x="66143" y="201196"/>
                            <a:pt x="66143" y="159456"/>
                          </a:cubicBezTo>
                          <a:cubicBezTo>
                            <a:pt x="66143" y="117715"/>
                            <a:pt x="63391" y="77192"/>
                            <a:pt x="58300" y="40844"/>
                          </a:cubicBezTo>
                          <a:lnTo>
                            <a:pt x="50825" y="0"/>
                          </a:lnTo>
                          <a:lnTo>
                            <a:pt x="57626" y="16369"/>
                          </a:lnTo>
                          <a:cubicBezTo>
                            <a:pt x="68381" y="54766"/>
                            <a:pt x="75034" y="107810"/>
                            <a:pt x="75034" y="166402"/>
                          </a:cubicBezTo>
                          <a:cubicBezTo>
                            <a:pt x="75034" y="254289"/>
                            <a:pt x="60066" y="329696"/>
                            <a:pt x="38734" y="361907"/>
                          </a:cubicBezTo>
                          <a:lnTo>
                            <a:pt x="16734" y="443199"/>
                          </a:lnTo>
                          <a:cubicBezTo>
                            <a:pt x="11644" y="479548"/>
                            <a:pt x="8891" y="520070"/>
                            <a:pt x="8891" y="561811"/>
                          </a:cubicBezTo>
                          <a:cubicBezTo>
                            <a:pt x="8891" y="603551"/>
                            <a:pt x="11643" y="644074"/>
                            <a:pt x="16734" y="680423"/>
                          </a:cubicBezTo>
                          <a:lnTo>
                            <a:pt x="24209" y="721267"/>
                          </a:ln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7" name="フリーフォーム: 図形 166">
                      <a:extLst>
                        <a:ext uri="{FF2B5EF4-FFF2-40B4-BE49-F238E27FC236}">
                          <a16:creationId xmlns:a16="http://schemas.microsoft.com/office/drawing/2014/main" id="{8A018CC4-6F12-4B37-8AEC-B0CEC25AC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22693" y="3228854"/>
                      <a:ext cx="1314492" cy="422293"/>
                    </a:xfrm>
                    <a:custGeom>
                      <a:avLst/>
                      <a:gdLst>
                        <a:gd name="connsiteX0" fmla="*/ 0 w 1314492"/>
                        <a:gd name="connsiteY0" fmla="*/ 0 h 422293"/>
                        <a:gd name="connsiteX1" fmla="*/ 1976 w 1314492"/>
                        <a:gd name="connsiteY1" fmla="*/ 2574 h 422293"/>
                        <a:gd name="connsiteX2" fmla="*/ 505718 w 1314492"/>
                        <a:gd name="connsiteY2" fmla="*/ 278830 h 422293"/>
                        <a:gd name="connsiteX3" fmla="*/ 1237048 w 1314492"/>
                        <a:gd name="connsiteY3" fmla="*/ 248236 h 422293"/>
                        <a:gd name="connsiteX4" fmla="*/ 1314492 w 1314492"/>
                        <a:gd name="connsiteY4" fmla="*/ 202816 h 422293"/>
                        <a:gd name="connsiteX5" fmla="*/ 1307625 w 1314492"/>
                        <a:gd name="connsiteY5" fmla="*/ 218489 h 422293"/>
                        <a:gd name="connsiteX6" fmla="*/ 511855 w 1314492"/>
                        <a:gd name="connsiteY6" fmla="*/ 379236 h 422293"/>
                        <a:gd name="connsiteX7" fmla="*/ 7165 w 1314492"/>
                        <a:gd name="connsiteY7" fmla="*/ 17610 h 422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14492" h="422293">
                          <a:moveTo>
                            <a:pt x="0" y="0"/>
                          </a:moveTo>
                          <a:lnTo>
                            <a:pt x="1976" y="2574"/>
                          </a:lnTo>
                          <a:cubicBezTo>
                            <a:pt x="113133" y="121513"/>
                            <a:pt x="289829" y="222996"/>
                            <a:pt x="505718" y="278830"/>
                          </a:cubicBezTo>
                          <a:cubicBezTo>
                            <a:pt x="775579" y="348622"/>
                            <a:pt x="1050963" y="332682"/>
                            <a:pt x="1237048" y="248236"/>
                          </a:cubicBezTo>
                          <a:lnTo>
                            <a:pt x="1314492" y="202816"/>
                          </a:lnTo>
                          <a:lnTo>
                            <a:pt x="1307625" y="218489"/>
                          </a:lnTo>
                          <a:cubicBezTo>
                            <a:pt x="1185266" y="406123"/>
                            <a:pt x="843805" y="475176"/>
                            <a:pt x="511855" y="379236"/>
                          </a:cubicBezTo>
                          <a:cubicBezTo>
                            <a:pt x="274748" y="310707"/>
                            <a:pt x="91447" y="172143"/>
                            <a:pt x="7165" y="1761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160" name="楕円 7">
                    <a:extLst>
                      <a:ext uri="{FF2B5EF4-FFF2-40B4-BE49-F238E27FC236}">
                        <a16:creationId xmlns:a16="http://schemas.microsoft.com/office/drawing/2014/main" id="{09C1D8C6-F914-4C2D-86EE-C6D4DBA42B4A}"/>
                      </a:ext>
                    </a:extLst>
                  </p:cNvPr>
                  <p:cNvSpPr/>
                  <p:nvPr/>
                </p:nvSpPr>
                <p:spPr>
                  <a:xfrm rot="685909">
                    <a:off x="1993496" y="2642400"/>
                    <a:ext cx="1163887" cy="454448"/>
                  </a:xfrm>
                  <a:custGeom>
                    <a:avLst/>
                    <a:gdLst>
                      <a:gd name="connsiteX0" fmla="*/ 0 w 1193404"/>
                      <a:gd name="connsiteY0" fmla="*/ 158127 h 316253"/>
                      <a:gd name="connsiteX1" fmla="*/ 596702 w 1193404"/>
                      <a:gd name="connsiteY1" fmla="*/ 0 h 316253"/>
                      <a:gd name="connsiteX2" fmla="*/ 1193404 w 1193404"/>
                      <a:gd name="connsiteY2" fmla="*/ 158127 h 316253"/>
                      <a:gd name="connsiteX3" fmla="*/ 596702 w 1193404"/>
                      <a:gd name="connsiteY3" fmla="*/ 316254 h 316253"/>
                      <a:gd name="connsiteX4" fmla="*/ 0 w 1193404"/>
                      <a:gd name="connsiteY4" fmla="*/ 158127 h 316253"/>
                      <a:gd name="connsiteX0" fmla="*/ 1500 w 1194904"/>
                      <a:gd name="connsiteY0" fmla="*/ 240171 h 398298"/>
                      <a:gd name="connsiteX1" fmla="*/ 432955 w 1194904"/>
                      <a:gd name="connsiteY1" fmla="*/ 6244 h 398298"/>
                      <a:gd name="connsiteX2" fmla="*/ 598202 w 1194904"/>
                      <a:gd name="connsiteY2" fmla="*/ 82044 h 398298"/>
                      <a:gd name="connsiteX3" fmla="*/ 1194904 w 1194904"/>
                      <a:gd name="connsiteY3" fmla="*/ 240171 h 398298"/>
                      <a:gd name="connsiteX4" fmla="*/ 598202 w 1194904"/>
                      <a:gd name="connsiteY4" fmla="*/ 398298 h 398298"/>
                      <a:gd name="connsiteX5" fmla="*/ 1500 w 1194904"/>
                      <a:gd name="connsiteY5" fmla="*/ 240171 h 398298"/>
                      <a:gd name="connsiteX0" fmla="*/ 1636 w 1195040"/>
                      <a:gd name="connsiteY0" fmla="*/ 271826 h 429953"/>
                      <a:gd name="connsiteX1" fmla="*/ 433091 w 1195040"/>
                      <a:gd name="connsiteY1" fmla="*/ 37899 h 429953"/>
                      <a:gd name="connsiteX2" fmla="*/ 598338 w 1195040"/>
                      <a:gd name="connsiteY2" fmla="*/ 113699 h 429953"/>
                      <a:gd name="connsiteX3" fmla="*/ 1195040 w 1195040"/>
                      <a:gd name="connsiteY3" fmla="*/ 271826 h 429953"/>
                      <a:gd name="connsiteX4" fmla="*/ 598338 w 1195040"/>
                      <a:gd name="connsiteY4" fmla="*/ 429953 h 429953"/>
                      <a:gd name="connsiteX5" fmla="*/ 1636 w 1195040"/>
                      <a:gd name="connsiteY5" fmla="*/ 271826 h 429953"/>
                      <a:gd name="connsiteX0" fmla="*/ 1535 w 1194939"/>
                      <a:gd name="connsiteY0" fmla="*/ 305760 h 463887"/>
                      <a:gd name="connsiteX1" fmla="*/ 432990 w 1194939"/>
                      <a:gd name="connsiteY1" fmla="*/ 71833 h 463887"/>
                      <a:gd name="connsiteX2" fmla="*/ 649569 w 1194939"/>
                      <a:gd name="connsiteY2" fmla="*/ 14298 h 463887"/>
                      <a:gd name="connsiteX3" fmla="*/ 1194939 w 1194939"/>
                      <a:gd name="connsiteY3" fmla="*/ 305760 h 463887"/>
                      <a:gd name="connsiteX4" fmla="*/ 598237 w 1194939"/>
                      <a:gd name="connsiteY4" fmla="*/ 463887 h 463887"/>
                      <a:gd name="connsiteX5" fmla="*/ 1535 w 1194939"/>
                      <a:gd name="connsiteY5" fmla="*/ 305760 h 463887"/>
                      <a:gd name="connsiteX0" fmla="*/ 4890 w 1198294"/>
                      <a:gd name="connsiteY0" fmla="*/ 300067 h 458194"/>
                      <a:gd name="connsiteX1" fmla="*/ 336184 w 1198294"/>
                      <a:gd name="connsiteY1" fmla="*/ 96984 h 458194"/>
                      <a:gd name="connsiteX2" fmla="*/ 652924 w 1198294"/>
                      <a:gd name="connsiteY2" fmla="*/ 8605 h 458194"/>
                      <a:gd name="connsiteX3" fmla="*/ 1198294 w 1198294"/>
                      <a:gd name="connsiteY3" fmla="*/ 300067 h 458194"/>
                      <a:gd name="connsiteX4" fmla="*/ 601592 w 1198294"/>
                      <a:gd name="connsiteY4" fmla="*/ 458194 h 458194"/>
                      <a:gd name="connsiteX5" fmla="*/ 4890 w 1198294"/>
                      <a:gd name="connsiteY5" fmla="*/ 300067 h 458194"/>
                      <a:gd name="connsiteX0" fmla="*/ 4557 w 1197961"/>
                      <a:gd name="connsiteY0" fmla="*/ 305244 h 463371"/>
                      <a:gd name="connsiteX1" fmla="*/ 335851 w 1197961"/>
                      <a:gd name="connsiteY1" fmla="*/ 102161 h 463371"/>
                      <a:gd name="connsiteX2" fmla="*/ 652591 w 1197961"/>
                      <a:gd name="connsiteY2" fmla="*/ 13782 h 463371"/>
                      <a:gd name="connsiteX3" fmla="*/ 1197961 w 1197961"/>
                      <a:gd name="connsiteY3" fmla="*/ 305244 h 463371"/>
                      <a:gd name="connsiteX4" fmla="*/ 601259 w 1197961"/>
                      <a:gd name="connsiteY4" fmla="*/ 463371 h 463371"/>
                      <a:gd name="connsiteX5" fmla="*/ 4557 w 1197961"/>
                      <a:gd name="connsiteY5" fmla="*/ 305244 h 463371"/>
                      <a:gd name="connsiteX0" fmla="*/ 5343 w 1198747"/>
                      <a:gd name="connsiteY0" fmla="*/ 304688 h 462815"/>
                      <a:gd name="connsiteX1" fmla="*/ 319950 w 1198747"/>
                      <a:gd name="connsiteY1" fmla="*/ 103857 h 462815"/>
                      <a:gd name="connsiteX2" fmla="*/ 653377 w 1198747"/>
                      <a:gd name="connsiteY2" fmla="*/ 13226 h 462815"/>
                      <a:gd name="connsiteX3" fmla="*/ 1198747 w 1198747"/>
                      <a:gd name="connsiteY3" fmla="*/ 304688 h 462815"/>
                      <a:gd name="connsiteX4" fmla="*/ 602045 w 1198747"/>
                      <a:gd name="connsiteY4" fmla="*/ 462815 h 462815"/>
                      <a:gd name="connsiteX5" fmla="*/ 5343 w 1198747"/>
                      <a:gd name="connsiteY5" fmla="*/ 304688 h 462815"/>
                      <a:gd name="connsiteX0" fmla="*/ 5343 w 1201427"/>
                      <a:gd name="connsiteY0" fmla="*/ 292651 h 450778"/>
                      <a:gd name="connsiteX1" fmla="*/ 319950 w 1201427"/>
                      <a:gd name="connsiteY1" fmla="*/ 91820 h 450778"/>
                      <a:gd name="connsiteX2" fmla="*/ 653377 w 1201427"/>
                      <a:gd name="connsiteY2" fmla="*/ 1189 h 450778"/>
                      <a:gd name="connsiteX3" fmla="*/ 786982 w 1201427"/>
                      <a:gd name="connsiteY3" fmla="*/ 115460 h 450778"/>
                      <a:gd name="connsiteX4" fmla="*/ 1198747 w 1201427"/>
                      <a:gd name="connsiteY4" fmla="*/ 292651 h 450778"/>
                      <a:gd name="connsiteX5" fmla="*/ 602045 w 1201427"/>
                      <a:gd name="connsiteY5" fmla="*/ 450778 h 450778"/>
                      <a:gd name="connsiteX6" fmla="*/ 5343 w 1201427"/>
                      <a:gd name="connsiteY6" fmla="*/ 292651 h 450778"/>
                      <a:gd name="connsiteX0" fmla="*/ 5343 w 1204084"/>
                      <a:gd name="connsiteY0" fmla="*/ 292651 h 450906"/>
                      <a:gd name="connsiteX1" fmla="*/ 319950 w 1204084"/>
                      <a:gd name="connsiteY1" fmla="*/ 91820 h 450906"/>
                      <a:gd name="connsiteX2" fmla="*/ 653377 w 1204084"/>
                      <a:gd name="connsiteY2" fmla="*/ 1189 h 450906"/>
                      <a:gd name="connsiteX3" fmla="*/ 786982 w 1204084"/>
                      <a:gd name="connsiteY3" fmla="*/ 115460 h 450906"/>
                      <a:gd name="connsiteX4" fmla="*/ 1201422 w 1204084"/>
                      <a:gd name="connsiteY4" fmla="*/ 267144 h 450906"/>
                      <a:gd name="connsiteX5" fmla="*/ 602045 w 1204084"/>
                      <a:gd name="connsiteY5" fmla="*/ 450778 h 450906"/>
                      <a:gd name="connsiteX6" fmla="*/ 5343 w 1204084"/>
                      <a:gd name="connsiteY6" fmla="*/ 292651 h 450906"/>
                      <a:gd name="connsiteX0" fmla="*/ 5343 w 1204084"/>
                      <a:gd name="connsiteY0" fmla="*/ 292651 h 453639"/>
                      <a:gd name="connsiteX1" fmla="*/ 319950 w 1204084"/>
                      <a:gd name="connsiteY1" fmla="*/ 91820 h 453639"/>
                      <a:gd name="connsiteX2" fmla="*/ 653377 w 1204084"/>
                      <a:gd name="connsiteY2" fmla="*/ 1189 h 453639"/>
                      <a:gd name="connsiteX3" fmla="*/ 786982 w 1204084"/>
                      <a:gd name="connsiteY3" fmla="*/ 115460 h 453639"/>
                      <a:gd name="connsiteX4" fmla="*/ 1201422 w 1204084"/>
                      <a:gd name="connsiteY4" fmla="*/ 267144 h 453639"/>
                      <a:gd name="connsiteX5" fmla="*/ 602045 w 1204084"/>
                      <a:gd name="connsiteY5" fmla="*/ 450778 h 453639"/>
                      <a:gd name="connsiteX6" fmla="*/ 5343 w 1204084"/>
                      <a:gd name="connsiteY6" fmla="*/ 292651 h 453639"/>
                      <a:gd name="connsiteX0" fmla="*/ 5343 w 1204084"/>
                      <a:gd name="connsiteY0" fmla="*/ 307904 h 468892"/>
                      <a:gd name="connsiteX1" fmla="*/ 319950 w 1204084"/>
                      <a:gd name="connsiteY1" fmla="*/ 107073 h 468892"/>
                      <a:gd name="connsiteX2" fmla="*/ 653377 w 1204084"/>
                      <a:gd name="connsiteY2" fmla="*/ 16442 h 468892"/>
                      <a:gd name="connsiteX3" fmla="*/ 786982 w 1204084"/>
                      <a:gd name="connsiteY3" fmla="*/ 130713 h 468892"/>
                      <a:gd name="connsiteX4" fmla="*/ 1201422 w 1204084"/>
                      <a:gd name="connsiteY4" fmla="*/ 282397 h 468892"/>
                      <a:gd name="connsiteX5" fmla="*/ 602045 w 1204084"/>
                      <a:gd name="connsiteY5" fmla="*/ 466031 h 468892"/>
                      <a:gd name="connsiteX6" fmla="*/ 5343 w 1204084"/>
                      <a:gd name="connsiteY6" fmla="*/ 307904 h 468892"/>
                      <a:gd name="connsiteX0" fmla="*/ 5343 w 1204489"/>
                      <a:gd name="connsiteY0" fmla="*/ 291634 h 452622"/>
                      <a:gd name="connsiteX1" fmla="*/ 319950 w 1204489"/>
                      <a:gd name="connsiteY1" fmla="*/ 90803 h 452622"/>
                      <a:gd name="connsiteX2" fmla="*/ 653377 w 1204489"/>
                      <a:gd name="connsiteY2" fmla="*/ 172 h 452622"/>
                      <a:gd name="connsiteX3" fmla="*/ 838381 w 1204489"/>
                      <a:gd name="connsiteY3" fmla="*/ 94935 h 452622"/>
                      <a:gd name="connsiteX4" fmla="*/ 1201422 w 1204489"/>
                      <a:gd name="connsiteY4" fmla="*/ 266127 h 452622"/>
                      <a:gd name="connsiteX5" fmla="*/ 602045 w 1204489"/>
                      <a:gd name="connsiteY5" fmla="*/ 449761 h 452622"/>
                      <a:gd name="connsiteX6" fmla="*/ 5343 w 1204489"/>
                      <a:gd name="connsiteY6" fmla="*/ 291634 h 452622"/>
                      <a:gd name="connsiteX0" fmla="*/ 5549 w 1204695"/>
                      <a:gd name="connsiteY0" fmla="*/ 310261 h 471249"/>
                      <a:gd name="connsiteX1" fmla="*/ 320156 w 1204695"/>
                      <a:gd name="connsiteY1" fmla="*/ 109430 h 471249"/>
                      <a:gd name="connsiteX2" fmla="*/ 588863 w 1204695"/>
                      <a:gd name="connsiteY2" fmla="*/ 6 h 471249"/>
                      <a:gd name="connsiteX3" fmla="*/ 838587 w 1204695"/>
                      <a:gd name="connsiteY3" fmla="*/ 113562 h 471249"/>
                      <a:gd name="connsiteX4" fmla="*/ 1201628 w 1204695"/>
                      <a:gd name="connsiteY4" fmla="*/ 284754 h 471249"/>
                      <a:gd name="connsiteX5" fmla="*/ 602251 w 1204695"/>
                      <a:gd name="connsiteY5" fmla="*/ 468388 h 471249"/>
                      <a:gd name="connsiteX6" fmla="*/ 5549 w 1204695"/>
                      <a:gd name="connsiteY6" fmla="*/ 310261 h 471249"/>
                      <a:gd name="connsiteX0" fmla="*/ 5549 w 1204695"/>
                      <a:gd name="connsiteY0" fmla="*/ 310782 h 471770"/>
                      <a:gd name="connsiteX1" fmla="*/ 320156 w 1204695"/>
                      <a:gd name="connsiteY1" fmla="*/ 109951 h 471770"/>
                      <a:gd name="connsiteX2" fmla="*/ 588863 w 1204695"/>
                      <a:gd name="connsiteY2" fmla="*/ 527 h 471770"/>
                      <a:gd name="connsiteX3" fmla="*/ 838587 w 1204695"/>
                      <a:gd name="connsiteY3" fmla="*/ 114083 h 471770"/>
                      <a:gd name="connsiteX4" fmla="*/ 1201628 w 1204695"/>
                      <a:gd name="connsiteY4" fmla="*/ 285275 h 471770"/>
                      <a:gd name="connsiteX5" fmla="*/ 602251 w 1204695"/>
                      <a:gd name="connsiteY5" fmla="*/ 468909 h 471770"/>
                      <a:gd name="connsiteX6" fmla="*/ 5549 w 1204695"/>
                      <a:gd name="connsiteY6" fmla="*/ 310782 h 471770"/>
                      <a:gd name="connsiteX0" fmla="*/ 6669 w 1205815"/>
                      <a:gd name="connsiteY0" fmla="*/ 310669 h 471657"/>
                      <a:gd name="connsiteX1" fmla="*/ 321276 w 1205815"/>
                      <a:gd name="connsiteY1" fmla="*/ 109838 h 471657"/>
                      <a:gd name="connsiteX2" fmla="*/ 589983 w 1205815"/>
                      <a:gd name="connsiteY2" fmla="*/ 414 h 471657"/>
                      <a:gd name="connsiteX3" fmla="*/ 839707 w 1205815"/>
                      <a:gd name="connsiteY3" fmla="*/ 113970 h 471657"/>
                      <a:gd name="connsiteX4" fmla="*/ 1202748 w 1205815"/>
                      <a:gd name="connsiteY4" fmla="*/ 285162 h 471657"/>
                      <a:gd name="connsiteX5" fmla="*/ 603371 w 1205815"/>
                      <a:gd name="connsiteY5" fmla="*/ 468796 h 471657"/>
                      <a:gd name="connsiteX6" fmla="*/ 6669 w 1205815"/>
                      <a:gd name="connsiteY6" fmla="*/ 310669 h 471657"/>
                      <a:gd name="connsiteX0" fmla="*/ 9610 w 1208756"/>
                      <a:gd name="connsiteY0" fmla="*/ 310457 h 471347"/>
                      <a:gd name="connsiteX1" fmla="*/ 285877 w 1208756"/>
                      <a:gd name="connsiteY1" fmla="*/ 140284 h 471347"/>
                      <a:gd name="connsiteX2" fmla="*/ 592924 w 1208756"/>
                      <a:gd name="connsiteY2" fmla="*/ 202 h 471347"/>
                      <a:gd name="connsiteX3" fmla="*/ 842648 w 1208756"/>
                      <a:gd name="connsiteY3" fmla="*/ 113758 h 471347"/>
                      <a:gd name="connsiteX4" fmla="*/ 1205689 w 1208756"/>
                      <a:gd name="connsiteY4" fmla="*/ 284950 h 471347"/>
                      <a:gd name="connsiteX5" fmla="*/ 606312 w 1208756"/>
                      <a:gd name="connsiteY5" fmla="*/ 468584 h 471347"/>
                      <a:gd name="connsiteX6" fmla="*/ 9610 w 1208756"/>
                      <a:gd name="connsiteY6" fmla="*/ 310457 h 471347"/>
                      <a:gd name="connsiteX0" fmla="*/ 9330 w 1208476"/>
                      <a:gd name="connsiteY0" fmla="*/ 310457 h 471347"/>
                      <a:gd name="connsiteX1" fmla="*/ 285597 w 1208476"/>
                      <a:gd name="connsiteY1" fmla="*/ 140284 h 471347"/>
                      <a:gd name="connsiteX2" fmla="*/ 592644 w 1208476"/>
                      <a:gd name="connsiteY2" fmla="*/ 202 h 471347"/>
                      <a:gd name="connsiteX3" fmla="*/ 842368 w 1208476"/>
                      <a:gd name="connsiteY3" fmla="*/ 113758 h 471347"/>
                      <a:gd name="connsiteX4" fmla="*/ 1205409 w 1208476"/>
                      <a:gd name="connsiteY4" fmla="*/ 284950 h 471347"/>
                      <a:gd name="connsiteX5" fmla="*/ 606032 w 1208476"/>
                      <a:gd name="connsiteY5" fmla="*/ 468584 h 471347"/>
                      <a:gd name="connsiteX6" fmla="*/ 9330 w 1208476"/>
                      <a:gd name="connsiteY6" fmla="*/ 310457 h 471347"/>
                      <a:gd name="connsiteX0" fmla="*/ 7691 w 1206837"/>
                      <a:gd name="connsiteY0" fmla="*/ 319030 h 479920"/>
                      <a:gd name="connsiteX1" fmla="*/ 283958 w 1206837"/>
                      <a:gd name="connsiteY1" fmla="*/ 148857 h 479920"/>
                      <a:gd name="connsiteX2" fmla="*/ 551446 w 1206837"/>
                      <a:gd name="connsiteY2" fmla="*/ 180 h 479920"/>
                      <a:gd name="connsiteX3" fmla="*/ 840729 w 1206837"/>
                      <a:gd name="connsiteY3" fmla="*/ 122331 h 479920"/>
                      <a:gd name="connsiteX4" fmla="*/ 1203770 w 1206837"/>
                      <a:gd name="connsiteY4" fmla="*/ 293523 h 479920"/>
                      <a:gd name="connsiteX5" fmla="*/ 604393 w 1206837"/>
                      <a:gd name="connsiteY5" fmla="*/ 477157 h 479920"/>
                      <a:gd name="connsiteX6" fmla="*/ 7691 w 1206837"/>
                      <a:gd name="connsiteY6" fmla="*/ 319030 h 479920"/>
                      <a:gd name="connsiteX0" fmla="*/ 8408 w 1207554"/>
                      <a:gd name="connsiteY0" fmla="*/ 319030 h 479920"/>
                      <a:gd name="connsiteX1" fmla="*/ 284675 w 1207554"/>
                      <a:gd name="connsiteY1" fmla="*/ 148857 h 479920"/>
                      <a:gd name="connsiteX2" fmla="*/ 552163 w 1207554"/>
                      <a:gd name="connsiteY2" fmla="*/ 180 h 479920"/>
                      <a:gd name="connsiteX3" fmla="*/ 841446 w 1207554"/>
                      <a:gd name="connsiteY3" fmla="*/ 122331 h 479920"/>
                      <a:gd name="connsiteX4" fmla="*/ 1204487 w 1207554"/>
                      <a:gd name="connsiteY4" fmla="*/ 293523 h 479920"/>
                      <a:gd name="connsiteX5" fmla="*/ 605110 w 1207554"/>
                      <a:gd name="connsiteY5" fmla="*/ 477157 h 479920"/>
                      <a:gd name="connsiteX6" fmla="*/ 8408 w 1207554"/>
                      <a:gd name="connsiteY6" fmla="*/ 319030 h 479920"/>
                      <a:gd name="connsiteX0" fmla="*/ 8408 w 1207275"/>
                      <a:gd name="connsiteY0" fmla="*/ 318852 h 479742"/>
                      <a:gd name="connsiteX1" fmla="*/ 284675 w 1207275"/>
                      <a:gd name="connsiteY1" fmla="*/ 148679 h 479742"/>
                      <a:gd name="connsiteX2" fmla="*/ 552163 w 1207275"/>
                      <a:gd name="connsiteY2" fmla="*/ 2 h 479742"/>
                      <a:gd name="connsiteX3" fmla="*/ 807688 w 1207275"/>
                      <a:gd name="connsiteY3" fmla="*/ 151514 h 479742"/>
                      <a:gd name="connsiteX4" fmla="*/ 1204487 w 1207275"/>
                      <a:gd name="connsiteY4" fmla="*/ 293345 h 479742"/>
                      <a:gd name="connsiteX5" fmla="*/ 605110 w 1207275"/>
                      <a:gd name="connsiteY5" fmla="*/ 476979 h 479742"/>
                      <a:gd name="connsiteX6" fmla="*/ 8408 w 1207275"/>
                      <a:gd name="connsiteY6" fmla="*/ 318852 h 479742"/>
                      <a:gd name="connsiteX0" fmla="*/ 8408 w 1207050"/>
                      <a:gd name="connsiteY0" fmla="*/ 318852 h 479742"/>
                      <a:gd name="connsiteX1" fmla="*/ 284675 w 1207050"/>
                      <a:gd name="connsiteY1" fmla="*/ 148679 h 479742"/>
                      <a:gd name="connsiteX2" fmla="*/ 552163 w 1207050"/>
                      <a:gd name="connsiteY2" fmla="*/ 2 h 479742"/>
                      <a:gd name="connsiteX3" fmla="*/ 807688 w 1207050"/>
                      <a:gd name="connsiteY3" fmla="*/ 151514 h 479742"/>
                      <a:gd name="connsiteX4" fmla="*/ 1204487 w 1207050"/>
                      <a:gd name="connsiteY4" fmla="*/ 293345 h 479742"/>
                      <a:gd name="connsiteX5" fmla="*/ 605110 w 1207050"/>
                      <a:gd name="connsiteY5" fmla="*/ 476979 h 479742"/>
                      <a:gd name="connsiteX6" fmla="*/ 8408 w 1207050"/>
                      <a:gd name="connsiteY6" fmla="*/ 318852 h 479742"/>
                      <a:gd name="connsiteX0" fmla="*/ 8408 w 1207050"/>
                      <a:gd name="connsiteY0" fmla="*/ 318852 h 479742"/>
                      <a:gd name="connsiteX1" fmla="*/ 284675 w 1207050"/>
                      <a:gd name="connsiteY1" fmla="*/ 148679 h 479742"/>
                      <a:gd name="connsiteX2" fmla="*/ 552163 w 1207050"/>
                      <a:gd name="connsiteY2" fmla="*/ 2 h 479742"/>
                      <a:gd name="connsiteX3" fmla="*/ 807688 w 1207050"/>
                      <a:gd name="connsiteY3" fmla="*/ 151514 h 479742"/>
                      <a:gd name="connsiteX4" fmla="*/ 1204487 w 1207050"/>
                      <a:gd name="connsiteY4" fmla="*/ 293345 h 479742"/>
                      <a:gd name="connsiteX5" fmla="*/ 605110 w 1207050"/>
                      <a:gd name="connsiteY5" fmla="*/ 476979 h 479742"/>
                      <a:gd name="connsiteX6" fmla="*/ 8408 w 1207050"/>
                      <a:gd name="connsiteY6" fmla="*/ 318852 h 479742"/>
                      <a:gd name="connsiteX0" fmla="*/ 8408 w 1207122"/>
                      <a:gd name="connsiteY0" fmla="*/ 318852 h 479742"/>
                      <a:gd name="connsiteX1" fmla="*/ 284675 w 1207122"/>
                      <a:gd name="connsiteY1" fmla="*/ 148679 h 479742"/>
                      <a:gd name="connsiteX2" fmla="*/ 552163 w 1207122"/>
                      <a:gd name="connsiteY2" fmla="*/ 2 h 479742"/>
                      <a:gd name="connsiteX3" fmla="*/ 807688 w 1207122"/>
                      <a:gd name="connsiteY3" fmla="*/ 151514 h 479742"/>
                      <a:gd name="connsiteX4" fmla="*/ 1204487 w 1207122"/>
                      <a:gd name="connsiteY4" fmla="*/ 293345 h 479742"/>
                      <a:gd name="connsiteX5" fmla="*/ 605110 w 1207122"/>
                      <a:gd name="connsiteY5" fmla="*/ 476979 h 479742"/>
                      <a:gd name="connsiteX6" fmla="*/ 8408 w 1207122"/>
                      <a:gd name="connsiteY6" fmla="*/ 318852 h 479742"/>
                      <a:gd name="connsiteX0" fmla="*/ 7 w 1198721"/>
                      <a:gd name="connsiteY0" fmla="*/ 318852 h 480062"/>
                      <a:gd name="connsiteX1" fmla="*/ 276274 w 1198721"/>
                      <a:gd name="connsiteY1" fmla="*/ 148679 h 480062"/>
                      <a:gd name="connsiteX2" fmla="*/ 543762 w 1198721"/>
                      <a:gd name="connsiteY2" fmla="*/ 2 h 480062"/>
                      <a:gd name="connsiteX3" fmla="*/ 799287 w 1198721"/>
                      <a:gd name="connsiteY3" fmla="*/ 151514 h 480062"/>
                      <a:gd name="connsiteX4" fmla="*/ 1196086 w 1198721"/>
                      <a:gd name="connsiteY4" fmla="*/ 293345 h 480062"/>
                      <a:gd name="connsiteX5" fmla="*/ 596709 w 1198721"/>
                      <a:gd name="connsiteY5" fmla="*/ 476979 h 480062"/>
                      <a:gd name="connsiteX6" fmla="*/ 7 w 1198721"/>
                      <a:gd name="connsiteY6" fmla="*/ 318852 h 480062"/>
                      <a:gd name="connsiteX0" fmla="*/ 4 w 1200930"/>
                      <a:gd name="connsiteY0" fmla="*/ 284829 h 476991"/>
                      <a:gd name="connsiteX1" fmla="*/ 278483 w 1200930"/>
                      <a:gd name="connsiteY1" fmla="*/ 148679 h 476991"/>
                      <a:gd name="connsiteX2" fmla="*/ 545971 w 1200930"/>
                      <a:gd name="connsiteY2" fmla="*/ 2 h 476991"/>
                      <a:gd name="connsiteX3" fmla="*/ 801496 w 1200930"/>
                      <a:gd name="connsiteY3" fmla="*/ 151514 h 476991"/>
                      <a:gd name="connsiteX4" fmla="*/ 1198295 w 1200930"/>
                      <a:gd name="connsiteY4" fmla="*/ 293345 h 476991"/>
                      <a:gd name="connsiteX5" fmla="*/ 598918 w 1200930"/>
                      <a:gd name="connsiteY5" fmla="*/ 476979 h 476991"/>
                      <a:gd name="connsiteX6" fmla="*/ 4 w 1200930"/>
                      <a:gd name="connsiteY6" fmla="*/ 284829 h 476991"/>
                      <a:gd name="connsiteX0" fmla="*/ 208 w 1201134"/>
                      <a:gd name="connsiteY0" fmla="*/ 284829 h 476991"/>
                      <a:gd name="connsiteX1" fmla="*/ 278687 w 1201134"/>
                      <a:gd name="connsiteY1" fmla="*/ 148679 h 476991"/>
                      <a:gd name="connsiteX2" fmla="*/ 546175 w 1201134"/>
                      <a:gd name="connsiteY2" fmla="*/ 2 h 476991"/>
                      <a:gd name="connsiteX3" fmla="*/ 801700 w 1201134"/>
                      <a:gd name="connsiteY3" fmla="*/ 151514 h 476991"/>
                      <a:gd name="connsiteX4" fmla="*/ 1198499 w 1201134"/>
                      <a:gd name="connsiteY4" fmla="*/ 293345 h 476991"/>
                      <a:gd name="connsiteX5" fmla="*/ 599122 w 1201134"/>
                      <a:gd name="connsiteY5" fmla="*/ 476979 h 476991"/>
                      <a:gd name="connsiteX6" fmla="*/ 208 w 1201134"/>
                      <a:gd name="connsiteY6" fmla="*/ 284829 h 476991"/>
                      <a:gd name="connsiteX0" fmla="*/ 256 w 1201182"/>
                      <a:gd name="connsiteY0" fmla="*/ 284829 h 477703"/>
                      <a:gd name="connsiteX1" fmla="*/ 278735 w 1201182"/>
                      <a:gd name="connsiteY1" fmla="*/ 148679 h 477703"/>
                      <a:gd name="connsiteX2" fmla="*/ 546223 w 1201182"/>
                      <a:gd name="connsiteY2" fmla="*/ 2 h 477703"/>
                      <a:gd name="connsiteX3" fmla="*/ 801748 w 1201182"/>
                      <a:gd name="connsiteY3" fmla="*/ 151514 h 477703"/>
                      <a:gd name="connsiteX4" fmla="*/ 1198547 w 1201182"/>
                      <a:gd name="connsiteY4" fmla="*/ 293345 h 477703"/>
                      <a:gd name="connsiteX5" fmla="*/ 599170 w 1201182"/>
                      <a:gd name="connsiteY5" fmla="*/ 476979 h 477703"/>
                      <a:gd name="connsiteX6" fmla="*/ 256 w 1201182"/>
                      <a:gd name="connsiteY6" fmla="*/ 284829 h 477703"/>
                      <a:gd name="connsiteX0" fmla="*/ 5782 w 1206708"/>
                      <a:gd name="connsiteY0" fmla="*/ 284829 h 471562"/>
                      <a:gd name="connsiteX1" fmla="*/ 284261 w 1206708"/>
                      <a:gd name="connsiteY1" fmla="*/ 148679 h 471562"/>
                      <a:gd name="connsiteX2" fmla="*/ 551749 w 1206708"/>
                      <a:gd name="connsiteY2" fmla="*/ 2 h 471562"/>
                      <a:gd name="connsiteX3" fmla="*/ 807274 w 1206708"/>
                      <a:gd name="connsiteY3" fmla="*/ 151514 h 471562"/>
                      <a:gd name="connsiteX4" fmla="*/ 1204073 w 1206708"/>
                      <a:gd name="connsiteY4" fmla="*/ 293345 h 471562"/>
                      <a:gd name="connsiteX5" fmla="*/ 555973 w 1206708"/>
                      <a:gd name="connsiteY5" fmla="*/ 470980 h 471562"/>
                      <a:gd name="connsiteX6" fmla="*/ 5782 w 1206708"/>
                      <a:gd name="connsiteY6" fmla="*/ 284829 h 471562"/>
                      <a:gd name="connsiteX0" fmla="*/ 5782 w 1206708"/>
                      <a:gd name="connsiteY0" fmla="*/ 284829 h 473860"/>
                      <a:gd name="connsiteX1" fmla="*/ 284261 w 1206708"/>
                      <a:gd name="connsiteY1" fmla="*/ 148679 h 473860"/>
                      <a:gd name="connsiteX2" fmla="*/ 551749 w 1206708"/>
                      <a:gd name="connsiteY2" fmla="*/ 2 h 473860"/>
                      <a:gd name="connsiteX3" fmla="*/ 807274 w 1206708"/>
                      <a:gd name="connsiteY3" fmla="*/ 151514 h 473860"/>
                      <a:gd name="connsiteX4" fmla="*/ 1204073 w 1206708"/>
                      <a:gd name="connsiteY4" fmla="*/ 293345 h 473860"/>
                      <a:gd name="connsiteX5" fmla="*/ 555973 w 1206708"/>
                      <a:gd name="connsiteY5" fmla="*/ 470980 h 473860"/>
                      <a:gd name="connsiteX6" fmla="*/ 5782 w 1206708"/>
                      <a:gd name="connsiteY6" fmla="*/ 284829 h 473860"/>
                      <a:gd name="connsiteX0" fmla="*/ 5782 w 1206708"/>
                      <a:gd name="connsiteY0" fmla="*/ 284829 h 471136"/>
                      <a:gd name="connsiteX1" fmla="*/ 284261 w 1206708"/>
                      <a:gd name="connsiteY1" fmla="*/ 148679 h 471136"/>
                      <a:gd name="connsiteX2" fmla="*/ 551749 w 1206708"/>
                      <a:gd name="connsiteY2" fmla="*/ 2 h 471136"/>
                      <a:gd name="connsiteX3" fmla="*/ 807274 w 1206708"/>
                      <a:gd name="connsiteY3" fmla="*/ 151514 h 471136"/>
                      <a:gd name="connsiteX4" fmla="*/ 1204073 w 1206708"/>
                      <a:gd name="connsiteY4" fmla="*/ 293345 h 471136"/>
                      <a:gd name="connsiteX5" fmla="*/ 555973 w 1206708"/>
                      <a:gd name="connsiteY5" fmla="*/ 470980 h 471136"/>
                      <a:gd name="connsiteX6" fmla="*/ 5782 w 1206708"/>
                      <a:gd name="connsiteY6" fmla="*/ 284829 h 471136"/>
                      <a:gd name="connsiteX0" fmla="*/ 5782 w 1206834"/>
                      <a:gd name="connsiteY0" fmla="*/ 284829 h 471136"/>
                      <a:gd name="connsiteX1" fmla="*/ 284261 w 1206834"/>
                      <a:gd name="connsiteY1" fmla="*/ 148679 h 471136"/>
                      <a:gd name="connsiteX2" fmla="*/ 551749 w 1206834"/>
                      <a:gd name="connsiteY2" fmla="*/ 2 h 471136"/>
                      <a:gd name="connsiteX3" fmla="*/ 807274 w 1206834"/>
                      <a:gd name="connsiteY3" fmla="*/ 151514 h 471136"/>
                      <a:gd name="connsiteX4" fmla="*/ 1204073 w 1206834"/>
                      <a:gd name="connsiteY4" fmla="*/ 293345 h 471136"/>
                      <a:gd name="connsiteX5" fmla="*/ 555973 w 1206834"/>
                      <a:gd name="connsiteY5" fmla="*/ 470980 h 471136"/>
                      <a:gd name="connsiteX6" fmla="*/ 5782 w 1206834"/>
                      <a:gd name="connsiteY6" fmla="*/ 284829 h 471136"/>
                      <a:gd name="connsiteX0" fmla="*/ 5782 w 1204812"/>
                      <a:gd name="connsiteY0" fmla="*/ 284829 h 471136"/>
                      <a:gd name="connsiteX1" fmla="*/ 284261 w 1204812"/>
                      <a:gd name="connsiteY1" fmla="*/ 148679 h 471136"/>
                      <a:gd name="connsiteX2" fmla="*/ 551749 w 1204812"/>
                      <a:gd name="connsiteY2" fmla="*/ 2 h 471136"/>
                      <a:gd name="connsiteX3" fmla="*/ 807274 w 1204812"/>
                      <a:gd name="connsiteY3" fmla="*/ 151514 h 471136"/>
                      <a:gd name="connsiteX4" fmla="*/ 1204073 w 1204812"/>
                      <a:gd name="connsiteY4" fmla="*/ 293345 h 471136"/>
                      <a:gd name="connsiteX5" fmla="*/ 555973 w 1204812"/>
                      <a:gd name="connsiteY5" fmla="*/ 470980 h 471136"/>
                      <a:gd name="connsiteX6" fmla="*/ 5782 w 1204812"/>
                      <a:gd name="connsiteY6" fmla="*/ 284829 h 471136"/>
                      <a:gd name="connsiteX0" fmla="*/ 5782 w 1206660"/>
                      <a:gd name="connsiteY0" fmla="*/ 284829 h 471136"/>
                      <a:gd name="connsiteX1" fmla="*/ 284261 w 1206660"/>
                      <a:gd name="connsiteY1" fmla="*/ 148679 h 471136"/>
                      <a:gd name="connsiteX2" fmla="*/ 551749 w 1206660"/>
                      <a:gd name="connsiteY2" fmla="*/ 2 h 471136"/>
                      <a:gd name="connsiteX3" fmla="*/ 807274 w 1206660"/>
                      <a:gd name="connsiteY3" fmla="*/ 151514 h 471136"/>
                      <a:gd name="connsiteX4" fmla="*/ 1204073 w 1206660"/>
                      <a:gd name="connsiteY4" fmla="*/ 293345 h 471136"/>
                      <a:gd name="connsiteX5" fmla="*/ 555973 w 1206660"/>
                      <a:gd name="connsiteY5" fmla="*/ 470980 h 471136"/>
                      <a:gd name="connsiteX6" fmla="*/ 5782 w 1206660"/>
                      <a:gd name="connsiteY6" fmla="*/ 284829 h 471136"/>
                      <a:gd name="connsiteX0" fmla="*/ 3836 w 1204714"/>
                      <a:gd name="connsiteY0" fmla="*/ 284889 h 471193"/>
                      <a:gd name="connsiteX1" fmla="*/ 321530 w 1204714"/>
                      <a:gd name="connsiteY1" fmla="*/ 164855 h 471193"/>
                      <a:gd name="connsiteX2" fmla="*/ 549803 w 1204714"/>
                      <a:gd name="connsiteY2" fmla="*/ 62 h 471193"/>
                      <a:gd name="connsiteX3" fmla="*/ 805328 w 1204714"/>
                      <a:gd name="connsiteY3" fmla="*/ 151574 h 471193"/>
                      <a:gd name="connsiteX4" fmla="*/ 1202127 w 1204714"/>
                      <a:gd name="connsiteY4" fmla="*/ 293405 h 471193"/>
                      <a:gd name="connsiteX5" fmla="*/ 554027 w 1204714"/>
                      <a:gd name="connsiteY5" fmla="*/ 471040 h 471193"/>
                      <a:gd name="connsiteX6" fmla="*/ 3836 w 1204714"/>
                      <a:gd name="connsiteY6" fmla="*/ 284889 h 471193"/>
                      <a:gd name="connsiteX0" fmla="*/ 3504 w 1204382"/>
                      <a:gd name="connsiteY0" fmla="*/ 284889 h 471193"/>
                      <a:gd name="connsiteX1" fmla="*/ 321198 w 1204382"/>
                      <a:gd name="connsiteY1" fmla="*/ 164855 h 471193"/>
                      <a:gd name="connsiteX2" fmla="*/ 549471 w 1204382"/>
                      <a:gd name="connsiteY2" fmla="*/ 62 h 471193"/>
                      <a:gd name="connsiteX3" fmla="*/ 804996 w 1204382"/>
                      <a:gd name="connsiteY3" fmla="*/ 151574 h 471193"/>
                      <a:gd name="connsiteX4" fmla="*/ 1201795 w 1204382"/>
                      <a:gd name="connsiteY4" fmla="*/ 293405 h 471193"/>
                      <a:gd name="connsiteX5" fmla="*/ 553695 w 1204382"/>
                      <a:gd name="connsiteY5" fmla="*/ 471040 h 471193"/>
                      <a:gd name="connsiteX6" fmla="*/ 3504 w 1204382"/>
                      <a:gd name="connsiteY6" fmla="*/ 284889 h 471193"/>
                      <a:gd name="connsiteX0" fmla="*/ 3504 w 1204382"/>
                      <a:gd name="connsiteY0" fmla="*/ 284833 h 471137"/>
                      <a:gd name="connsiteX1" fmla="*/ 321198 w 1204382"/>
                      <a:gd name="connsiteY1" fmla="*/ 164799 h 471137"/>
                      <a:gd name="connsiteX2" fmla="*/ 549471 w 1204382"/>
                      <a:gd name="connsiteY2" fmla="*/ 6 h 471137"/>
                      <a:gd name="connsiteX3" fmla="*/ 804996 w 1204382"/>
                      <a:gd name="connsiteY3" fmla="*/ 151518 h 471137"/>
                      <a:gd name="connsiteX4" fmla="*/ 1201795 w 1204382"/>
                      <a:gd name="connsiteY4" fmla="*/ 293349 h 471137"/>
                      <a:gd name="connsiteX5" fmla="*/ 553695 w 1204382"/>
                      <a:gd name="connsiteY5" fmla="*/ 470984 h 471137"/>
                      <a:gd name="connsiteX6" fmla="*/ 3504 w 1204382"/>
                      <a:gd name="connsiteY6" fmla="*/ 284833 h 471137"/>
                      <a:gd name="connsiteX0" fmla="*/ 271 w 1201149"/>
                      <a:gd name="connsiteY0" fmla="*/ 284833 h 471162"/>
                      <a:gd name="connsiteX1" fmla="*/ 317965 w 1201149"/>
                      <a:gd name="connsiteY1" fmla="*/ 164799 h 471162"/>
                      <a:gd name="connsiteX2" fmla="*/ 546238 w 1201149"/>
                      <a:gd name="connsiteY2" fmla="*/ 6 h 471162"/>
                      <a:gd name="connsiteX3" fmla="*/ 801763 w 1201149"/>
                      <a:gd name="connsiteY3" fmla="*/ 151518 h 471162"/>
                      <a:gd name="connsiteX4" fmla="*/ 1198562 w 1201149"/>
                      <a:gd name="connsiteY4" fmla="*/ 293349 h 471162"/>
                      <a:gd name="connsiteX5" fmla="*/ 550462 w 1201149"/>
                      <a:gd name="connsiteY5" fmla="*/ 470984 h 471162"/>
                      <a:gd name="connsiteX6" fmla="*/ 271 w 1201149"/>
                      <a:gd name="connsiteY6" fmla="*/ 284833 h 471162"/>
                      <a:gd name="connsiteX0" fmla="*/ 289 w 1214226"/>
                      <a:gd name="connsiteY0" fmla="*/ 273682 h 471054"/>
                      <a:gd name="connsiteX1" fmla="*/ 331042 w 1214226"/>
                      <a:gd name="connsiteY1" fmla="*/ 164798 h 471054"/>
                      <a:gd name="connsiteX2" fmla="*/ 559315 w 1214226"/>
                      <a:gd name="connsiteY2" fmla="*/ 5 h 471054"/>
                      <a:gd name="connsiteX3" fmla="*/ 814840 w 1214226"/>
                      <a:gd name="connsiteY3" fmla="*/ 151517 h 471054"/>
                      <a:gd name="connsiteX4" fmla="*/ 1211639 w 1214226"/>
                      <a:gd name="connsiteY4" fmla="*/ 293348 h 471054"/>
                      <a:gd name="connsiteX5" fmla="*/ 563539 w 1214226"/>
                      <a:gd name="connsiteY5" fmla="*/ 470983 h 471054"/>
                      <a:gd name="connsiteX6" fmla="*/ 289 w 1214226"/>
                      <a:gd name="connsiteY6" fmla="*/ 273682 h 471054"/>
                      <a:gd name="connsiteX0" fmla="*/ 289 w 1214226"/>
                      <a:gd name="connsiteY0" fmla="*/ 273682 h 471898"/>
                      <a:gd name="connsiteX1" fmla="*/ 331042 w 1214226"/>
                      <a:gd name="connsiteY1" fmla="*/ 164798 h 471898"/>
                      <a:gd name="connsiteX2" fmla="*/ 559315 w 1214226"/>
                      <a:gd name="connsiteY2" fmla="*/ 5 h 471898"/>
                      <a:gd name="connsiteX3" fmla="*/ 814840 w 1214226"/>
                      <a:gd name="connsiteY3" fmla="*/ 151517 h 471898"/>
                      <a:gd name="connsiteX4" fmla="*/ 1211639 w 1214226"/>
                      <a:gd name="connsiteY4" fmla="*/ 293348 h 471898"/>
                      <a:gd name="connsiteX5" fmla="*/ 563539 w 1214226"/>
                      <a:gd name="connsiteY5" fmla="*/ 470983 h 471898"/>
                      <a:gd name="connsiteX6" fmla="*/ 289 w 1214226"/>
                      <a:gd name="connsiteY6" fmla="*/ 273682 h 471898"/>
                      <a:gd name="connsiteX0" fmla="*/ 289 w 1213657"/>
                      <a:gd name="connsiteY0" fmla="*/ 273682 h 472201"/>
                      <a:gd name="connsiteX1" fmla="*/ 331042 w 1213657"/>
                      <a:gd name="connsiteY1" fmla="*/ 164798 h 472201"/>
                      <a:gd name="connsiteX2" fmla="*/ 559315 w 1213657"/>
                      <a:gd name="connsiteY2" fmla="*/ 5 h 472201"/>
                      <a:gd name="connsiteX3" fmla="*/ 814840 w 1213657"/>
                      <a:gd name="connsiteY3" fmla="*/ 151517 h 472201"/>
                      <a:gd name="connsiteX4" fmla="*/ 1211639 w 1213657"/>
                      <a:gd name="connsiteY4" fmla="*/ 293348 h 472201"/>
                      <a:gd name="connsiteX5" fmla="*/ 563539 w 1213657"/>
                      <a:gd name="connsiteY5" fmla="*/ 470983 h 472201"/>
                      <a:gd name="connsiteX6" fmla="*/ 289 w 1213657"/>
                      <a:gd name="connsiteY6" fmla="*/ 273682 h 472201"/>
                      <a:gd name="connsiteX0" fmla="*/ 710 w 1214078"/>
                      <a:gd name="connsiteY0" fmla="*/ 273682 h 472201"/>
                      <a:gd name="connsiteX1" fmla="*/ 331463 w 1214078"/>
                      <a:gd name="connsiteY1" fmla="*/ 164798 h 472201"/>
                      <a:gd name="connsiteX2" fmla="*/ 559736 w 1214078"/>
                      <a:gd name="connsiteY2" fmla="*/ 5 h 472201"/>
                      <a:gd name="connsiteX3" fmla="*/ 815261 w 1214078"/>
                      <a:gd name="connsiteY3" fmla="*/ 151517 h 472201"/>
                      <a:gd name="connsiteX4" fmla="*/ 1212060 w 1214078"/>
                      <a:gd name="connsiteY4" fmla="*/ 293348 h 472201"/>
                      <a:gd name="connsiteX5" fmla="*/ 563960 w 1214078"/>
                      <a:gd name="connsiteY5" fmla="*/ 470983 h 472201"/>
                      <a:gd name="connsiteX6" fmla="*/ 710 w 1214078"/>
                      <a:gd name="connsiteY6" fmla="*/ 273682 h 472201"/>
                      <a:gd name="connsiteX0" fmla="*/ 710 w 1214078"/>
                      <a:gd name="connsiteY0" fmla="*/ 278234 h 476753"/>
                      <a:gd name="connsiteX1" fmla="*/ 331463 w 1214078"/>
                      <a:gd name="connsiteY1" fmla="*/ 169350 h 476753"/>
                      <a:gd name="connsiteX2" fmla="*/ 559736 w 1214078"/>
                      <a:gd name="connsiteY2" fmla="*/ 4557 h 476753"/>
                      <a:gd name="connsiteX3" fmla="*/ 815261 w 1214078"/>
                      <a:gd name="connsiteY3" fmla="*/ 156069 h 476753"/>
                      <a:gd name="connsiteX4" fmla="*/ 1212060 w 1214078"/>
                      <a:gd name="connsiteY4" fmla="*/ 297900 h 476753"/>
                      <a:gd name="connsiteX5" fmla="*/ 563960 w 1214078"/>
                      <a:gd name="connsiteY5" fmla="*/ 475535 h 476753"/>
                      <a:gd name="connsiteX6" fmla="*/ 710 w 1214078"/>
                      <a:gd name="connsiteY6" fmla="*/ 278234 h 47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4078" h="476753">
                        <a:moveTo>
                          <a:pt x="710" y="278234"/>
                        </a:moveTo>
                        <a:cubicBezTo>
                          <a:pt x="18630" y="191353"/>
                          <a:pt x="238292" y="214963"/>
                          <a:pt x="331463" y="169350"/>
                        </a:cubicBezTo>
                        <a:cubicBezTo>
                          <a:pt x="424634" y="123737"/>
                          <a:pt x="460734" y="29298"/>
                          <a:pt x="559736" y="4557"/>
                        </a:cubicBezTo>
                        <a:cubicBezTo>
                          <a:pt x="658738" y="-20184"/>
                          <a:pt x="728075" y="59417"/>
                          <a:pt x="815261" y="156069"/>
                        </a:cubicBezTo>
                        <a:cubicBezTo>
                          <a:pt x="902447" y="252721"/>
                          <a:pt x="1243322" y="194042"/>
                          <a:pt x="1212060" y="297900"/>
                        </a:cubicBezTo>
                        <a:cubicBezTo>
                          <a:pt x="1180798" y="401758"/>
                          <a:pt x="820456" y="488096"/>
                          <a:pt x="563960" y="475535"/>
                        </a:cubicBezTo>
                        <a:cubicBezTo>
                          <a:pt x="307464" y="462974"/>
                          <a:pt x="-17210" y="365115"/>
                          <a:pt x="710" y="278234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75000"/>
                      <a:alpha val="2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37" name="グループ化 136">
                  <a:extLst>
                    <a:ext uri="{FF2B5EF4-FFF2-40B4-BE49-F238E27FC236}">
                      <a16:creationId xmlns:a16="http://schemas.microsoft.com/office/drawing/2014/main" id="{CB65192B-513A-4FFA-BF55-776B8141D765}"/>
                    </a:ext>
                  </a:extLst>
                </p:cNvPr>
                <p:cNvGrpSpPr/>
                <p:nvPr/>
              </p:nvGrpSpPr>
              <p:grpSpPr>
                <a:xfrm>
                  <a:off x="2017522" y="2953310"/>
                  <a:ext cx="1076273" cy="515669"/>
                  <a:chOff x="556977" y="2769522"/>
                  <a:chExt cx="2091843" cy="1181861"/>
                </a:xfrm>
                <a:solidFill>
                  <a:srgbClr val="ED7D31">
                    <a:lumMod val="75000"/>
                    <a:alpha val="50000"/>
                  </a:srgbClr>
                </a:solidFill>
              </p:grpSpPr>
              <p:sp>
                <p:nvSpPr>
                  <p:cNvPr id="138" name="楕円 137">
                    <a:extLst>
                      <a:ext uri="{FF2B5EF4-FFF2-40B4-BE49-F238E27FC236}">
                        <a16:creationId xmlns:a16="http://schemas.microsoft.com/office/drawing/2014/main" id="{54F1A469-CE20-4161-8F91-2E116533F901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449999" y="2769800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39" name="楕円 138">
                    <a:extLst>
                      <a:ext uri="{FF2B5EF4-FFF2-40B4-BE49-F238E27FC236}">
                        <a16:creationId xmlns:a16="http://schemas.microsoft.com/office/drawing/2014/main" id="{2F06969D-B0FB-470C-B431-6F2E38C386E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379225" y="3095286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0" name="楕円 139">
                    <a:extLst>
                      <a:ext uri="{FF2B5EF4-FFF2-40B4-BE49-F238E27FC236}">
                        <a16:creationId xmlns:a16="http://schemas.microsoft.com/office/drawing/2014/main" id="{EBE33792-1889-4742-9A41-7239483FA05B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400773" y="3429804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1" name="楕円 140">
                    <a:extLst>
                      <a:ext uri="{FF2B5EF4-FFF2-40B4-BE49-F238E27FC236}">
                        <a16:creationId xmlns:a16="http://schemas.microsoft.com/office/drawing/2014/main" id="{5C89CE00-F2CA-4011-9A38-430029C39853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693819" y="3258394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2" name="楕円 141">
                    <a:extLst>
                      <a:ext uri="{FF2B5EF4-FFF2-40B4-BE49-F238E27FC236}">
                        <a16:creationId xmlns:a16="http://schemas.microsoft.com/office/drawing/2014/main" id="{16C4B7CF-60DA-42D3-9F43-A99BFA6E5A9E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844214" y="337203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3" name="楕円 142">
                    <a:extLst>
                      <a:ext uri="{FF2B5EF4-FFF2-40B4-BE49-F238E27FC236}">
                        <a16:creationId xmlns:a16="http://schemas.microsoft.com/office/drawing/2014/main" id="{140FA76B-D970-4DBF-9DD4-8CCFC92ACE19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207530" y="3670687"/>
                    <a:ext cx="45718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4" name="楕円 143">
                    <a:extLst>
                      <a:ext uri="{FF2B5EF4-FFF2-40B4-BE49-F238E27FC236}">
                        <a16:creationId xmlns:a16="http://schemas.microsoft.com/office/drawing/2014/main" id="{9922CCF1-F081-4314-A405-E9F8CF0616DF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945623" y="2916486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5" name="楕円 144">
                    <a:extLst>
                      <a:ext uri="{FF2B5EF4-FFF2-40B4-BE49-F238E27FC236}">
                        <a16:creationId xmlns:a16="http://schemas.microsoft.com/office/drawing/2014/main" id="{994C53C8-5136-42CC-A80A-C374DEA86C2F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027515" y="3137172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6" name="楕円 145">
                    <a:extLst>
                      <a:ext uri="{FF2B5EF4-FFF2-40B4-BE49-F238E27FC236}">
                        <a16:creationId xmlns:a16="http://schemas.microsoft.com/office/drawing/2014/main" id="{1EA3D345-2D51-45C6-BFC5-CA0F47A88280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012612" y="2769522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7" name="楕円 146">
                    <a:extLst>
                      <a:ext uri="{FF2B5EF4-FFF2-40B4-BE49-F238E27FC236}">
                        <a16:creationId xmlns:a16="http://schemas.microsoft.com/office/drawing/2014/main" id="{BB4BB2E1-1FE9-49B2-A278-3FBEAE474353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945720" y="3030884"/>
                    <a:ext cx="45719" cy="58001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8" name="楕円 147">
                    <a:extLst>
                      <a:ext uri="{FF2B5EF4-FFF2-40B4-BE49-F238E27FC236}">
                        <a16:creationId xmlns:a16="http://schemas.microsoft.com/office/drawing/2014/main" id="{1DB6305F-A0F3-4106-97DE-1D1D2812EB33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120157" y="3306529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49" name="楕円 148">
                    <a:extLst>
                      <a:ext uri="{FF2B5EF4-FFF2-40B4-BE49-F238E27FC236}">
                        <a16:creationId xmlns:a16="http://schemas.microsoft.com/office/drawing/2014/main" id="{BE89F339-55CB-4537-B791-097A71EE0A20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765973" y="3537458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0" name="楕円 149">
                    <a:extLst>
                      <a:ext uri="{FF2B5EF4-FFF2-40B4-BE49-F238E27FC236}">
                        <a16:creationId xmlns:a16="http://schemas.microsoft.com/office/drawing/2014/main" id="{98C62DE7-0517-42E0-B125-A57CED57C70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636155" y="3795247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1" name="楕円 150">
                    <a:extLst>
                      <a:ext uri="{FF2B5EF4-FFF2-40B4-BE49-F238E27FC236}">
                        <a16:creationId xmlns:a16="http://schemas.microsoft.com/office/drawing/2014/main" id="{41663E2F-4476-4997-8143-FC4688634830}"/>
                      </a:ext>
                    </a:extLst>
                  </p:cNvPr>
                  <p:cNvSpPr/>
                  <p:nvPr/>
                </p:nvSpPr>
                <p:spPr>
                  <a:xfrm rot="8030818">
                    <a:off x="2214957" y="3899525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2" name="楕円 151">
                    <a:extLst>
                      <a:ext uri="{FF2B5EF4-FFF2-40B4-BE49-F238E27FC236}">
                        <a16:creationId xmlns:a16="http://schemas.microsoft.com/office/drawing/2014/main" id="{85E7AA99-8996-46A0-9FA1-DC8046087B37}"/>
                      </a:ext>
                    </a:extLst>
                  </p:cNvPr>
                  <p:cNvSpPr/>
                  <p:nvPr/>
                </p:nvSpPr>
                <p:spPr>
                  <a:xfrm rot="20259724">
                    <a:off x="2214955" y="3574837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3" name="楕円 152">
                    <a:extLst>
                      <a:ext uri="{FF2B5EF4-FFF2-40B4-BE49-F238E27FC236}">
                        <a16:creationId xmlns:a16="http://schemas.microsoft.com/office/drawing/2014/main" id="{B75E6532-D556-4B9F-8BD3-9998264B5FED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603102" y="3813800"/>
                    <a:ext cx="45718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4" name="楕円 153">
                    <a:extLst>
                      <a:ext uri="{FF2B5EF4-FFF2-40B4-BE49-F238E27FC236}">
                        <a16:creationId xmlns:a16="http://schemas.microsoft.com/office/drawing/2014/main" id="{647BDB7F-6F64-4378-9BD4-7B6DD6597D88}"/>
                      </a:ext>
                    </a:extLst>
                  </p:cNvPr>
                  <p:cNvSpPr/>
                  <p:nvPr/>
                </p:nvSpPr>
                <p:spPr>
                  <a:xfrm rot="8030818">
                    <a:off x="2439362" y="293043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5" name="楕円 154">
                    <a:extLst>
                      <a:ext uri="{FF2B5EF4-FFF2-40B4-BE49-F238E27FC236}">
                        <a16:creationId xmlns:a16="http://schemas.microsoft.com/office/drawing/2014/main" id="{25314582-E0B6-4863-934E-8EC56E7E4727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525954" y="324358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6" name="楕円 155">
                    <a:extLst>
                      <a:ext uri="{FF2B5EF4-FFF2-40B4-BE49-F238E27FC236}">
                        <a16:creationId xmlns:a16="http://schemas.microsoft.com/office/drawing/2014/main" id="{0C3BC693-F520-495D-9733-2172B22B2996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858103" y="3740370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7" name="楕円 156">
                    <a:extLst>
                      <a:ext uri="{FF2B5EF4-FFF2-40B4-BE49-F238E27FC236}">
                        <a16:creationId xmlns:a16="http://schemas.microsoft.com/office/drawing/2014/main" id="{4829AF64-C784-4B0C-B433-A5076DEAF0B2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625628" y="3101861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8" name="楕円 157">
                    <a:extLst>
                      <a:ext uri="{FF2B5EF4-FFF2-40B4-BE49-F238E27FC236}">
                        <a16:creationId xmlns:a16="http://schemas.microsoft.com/office/drawing/2014/main" id="{C0285038-788E-426E-B0D0-059CB0C61083}"/>
                      </a:ext>
                    </a:extLst>
                  </p:cNvPr>
                  <p:cNvSpPr/>
                  <p:nvPr/>
                </p:nvSpPr>
                <p:spPr>
                  <a:xfrm rot="20259724">
                    <a:off x="556977" y="3549728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DDCB3B47-7383-4441-B3DF-FCFEBED8516F}"/>
                  </a:ext>
                </a:extLst>
              </p:cNvPr>
              <p:cNvGrpSpPr/>
              <p:nvPr/>
            </p:nvGrpSpPr>
            <p:grpSpPr>
              <a:xfrm>
                <a:off x="1626555" y="3028191"/>
                <a:ext cx="1080089" cy="830216"/>
                <a:chOff x="1866379" y="2505077"/>
                <a:chExt cx="1405416" cy="1080280"/>
              </a:xfrm>
            </p:grpSpPr>
            <p:grpSp>
              <p:nvGrpSpPr>
                <p:cNvPr id="104" name="グループ化 103">
                  <a:extLst>
                    <a:ext uri="{FF2B5EF4-FFF2-40B4-BE49-F238E27FC236}">
                      <a16:creationId xmlns:a16="http://schemas.microsoft.com/office/drawing/2014/main" id="{AD526493-81C8-463E-88FA-812F38B1BA71}"/>
                    </a:ext>
                  </a:extLst>
                </p:cNvPr>
                <p:cNvGrpSpPr/>
                <p:nvPr/>
              </p:nvGrpSpPr>
              <p:grpSpPr>
                <a:xfrm>
                  <a:off x="1866379" y="2505077"/>
                  <a:ext cx="1405416" cy="1080280"/>
                  <a:chOff x="1866379" y="2505077"/>
                  <a:chExt cx="1405416" cy="1080280"/>
                </a:xfrm>
              </p:grpSpPr>
              <p:grpSp>
                <p:nvGrpSpPr>
                  <p:cNvPr id="127" name="グループ化 126">
                    <a:extLst>
                      <a:ext uri="{FF2B5EF4-FFF2-40B4-BE49-F238E27FC236}">
                        <a16:creationId xmlns:a16="http://schemas.microsoft.com/office/drawing/2014/main" id="{AF8B3E96-1D61-44B8-BCA5-8D290A6E1035}"/>
                      </a:ext>
                    </a:extLst>
                  </p:cNvPr>
                  <p:cNvGrpSpPr/>
                  <p:nvPr/>
                </p:nvGrpSpPr>
                <p:grpSpPr>
                  <a:xfrm>
                    <a:off x="1866379" y="2505077"/>
                    <a:ext cx="1405416" cy="1080280"/>
                    <a:chOff x="1478836" y="2570867"/>
                    <a:chExt cx="1405416" cy="1080280"/>
                  </a:xfrm>
                </p:grpSpPr>
                <p:sp>
                  <p:nvSpPr>
                    <p:cNvPr id="129" name="フリーフォーム: 図形 128">
                      <a:extLst>
                        <a:ext uri="{FF2B5EF4-FFF2-40B4-BE49-F238E27FC236}">
                          <a16:creationId xmlns:a16="http://schemas.microsoft.com/office/drawing/2014/main" id="{B25E733D-985A-498E-A7E4-4AFA301542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78836" y="2619362"/>
                      <a:ext cx="1405416" cy="1031784"/>
                    </a:xfrm>
                    <a:custGeom>
                      <a:avLst/>
                      <a:gdLst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340061 w 1405308"/>
                        <a:gd name="connsiteY18" fmla="*/ 80150 h 1050382"/>
                        <a:gd name="connsiteX19" fmla="*/ 520962 w 1405308"/>
                        <a:gd name="connsiteY19" fmla="*/ 25232 h 1050382"/>
                        <a:gd name="connsiteX20" fmla="*/ 623289 w 1405308"/>
                        <a:gd name="connsiteY20" fmla="*/ 27032 h 1050382"/>
                        <a:gd name="connsiteX21" fmla="*/ 630243 w 1405308"/>
                        <a:gd name="connsiteY21" fmla="*/ 28787 h 1050382"/>
                        <a:gd name="connsiteX22" fmla="*/ 647072 w 1405308"/>
                        <a:gd name="connsiteY22" fmla="*/ 17469 h 1050382"/>
                        <a:gd name="connsiteX23" fmla="*/ 723872 w 1405308"/>
                        <a:gd name="connsiteY23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520962 w 1405308"/>
                        <a:gd name="connsiteY18" fmla="*/ 25232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99530 w 1405308"/>
                        <a:gd name="connsiteY18" fmla="*/ 89526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99530 w 1405308"/>
                        <a:gd name="connsiteY18" fmla="*/ 89526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214028 w 1405308"/>
                        <a:gd name="connsiteY9" fmla="*/ 267750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178310 w 1405308"/>
                        <a:gd name="connsiteY9" fmla="*/ 320137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28778 w 1405308"/>
                        <a:gd name="connsiteY8" fmla="*/ 211706 h 1050382"/>
                        <a:gd name="connsiteX9" fmla="*/ 1178310 w 1405308"/>
                        <a:gd name="connsiteY9" fmla="*/ 320137 h 1050382"/>
                        <a:gd name="connsiteX10" fmla="*/ 1331050 w 1405308"/>
                        <a:gd name="connsiteY10" fmla="*/ 415673 h 1050382"/>
                        <a:gd name="connsiteX11" fmla="*/ 1338571 w 1405308"/>
                        <a:gd name="connsiteY11" fmla="*/ 449046 h 1050382"/>
                        <a:gd name="connsiteX12" fmla="*/ 1339407 w 1405308"/>
                        <a:gd name="connsiteY12" fmla="*/ 450209 h 1050382"/>
                        <a:gd name="connsiteX13" fmla="*/ 1389565 w 1405308"/>
                        <a:gd name="connsiteY13" fmla="*/ 759853 h 1050382"/>
                        <a:gd name="connsiteX14" fmla="*/ 555437 w 1405308"/>
                        <a:gd name="connsiteY14" fmla="*/ 1008140 h 1050382"/>
                        <a:gd name="connsiteX15" fmla="*/ 15743 w 1405308"/>
                        <a:gd name="connsiteY15" fmla="*/ 362787 h 1050382"/>
                        <a:gd name="connsiteX16" fmla="*/ 293175 w 1405308"/>
                        <a:gd name="connsiteY16" fmla="*/ 113930 h 1050382"/>
                        <a:gd name="connsiteX17" fmla="*/ 306905 w 1405308"/>
                        <a:gd name="connsiteY17" fmla="*/ 110155 h 1050382"/>
                        <a:gd name="connsiteX18" fmla="*/ 475717 w 1405308"/>
                        <a:gd name="connsiteY18" fmla="*/ 94288 h 1050382"/>
                        <a:gd name="connsiteX19" fmla="*/ 623289 w 1405308"/>
                        <a:gd name="connsiteY19" fmla="*/ 27032 h 1050382"/>
                        <a:gd name="connsiteX20" fmla="*/ 630243 w 1405308"/>
                        <a:gd name="connsiteY20" fmla="*/ 28787 h 1050382"/>
                        <a:gd name="connsiteX21" fmla="*/ 647072 w 1405308"/>
                        <a:gd name="connsiteY21" fmla="*/ 17469 h 1050382"/>
                        <a:gd name="connsiteX22" fmla="*/ 723872 w 1405308"/>
                        <a:gd name="connsiteY22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78310 w 1405308"/>
                        <a:gd name="connsiteY8" fmla="*/ 320137 h 1050382"/>
                        <a:gd name="connsiteX9" fmla="*/ 1331050 w 1405308"/>
                        <a:gd name="connsiteY9" fmla="*/ 415673 h 1050382"/>
                        <a:gd name="connsiteX10" fmla="*/ 1338571 w 1405308"/>
                        <a:gd name="connsiteY10" fmla="*/ 449046 h 1050382"/>
                        <a:gd name="connsiteX11" fmla="*/ 1339407 w 1405308"/>
                        <a:gd name="connsiteY11" fmla="*/ 450209 h 1050382"/>
                        <a:gd name="connsiteX12" fmla="*/ 1389565 w 1405308"/>
                        <a:gd name="connsiteY12" fmla="*/ 759853 h 1050382"/>
                        <a:gd name="connsiteX13" fmla="*/ 555437 w 1405308"/>
                        <a:gd name="connsiteY13" fmla="*/ 1008140 h 1050382"/>
                        <a:gd name="connsiteX14" fmla="*/ 15743 w 1405308"/>
                        <a:gd name="connsiteY14" fmla="*/ 362787 h 1050382"/>
                        <a:gd name="connsiteX15" fmla="*/ 293175 w 1405308"/>
                        <a:gd name="connsiteY15" fmla="*/ 113930 h 1050382"/>
                        <a:gd name="connsiteX16" fmla="*/ 306905 w 1405308"/>
                        <a:gd name="connsiteY16" fmla="*/ 110155 h 1050382"/>
                        <a:gd name="connsiteX17" fmla="*/ 475717 w 1405308"/>
                        <a:gd name="connsiteY17" fmla="*/ 94288 h 1050382"/>
                        <a:gd name="connsiteX18" fmla="*/ 623289 w 1405308"/>
                        <a:gd name="connsiteY18" fmla="*/ 27032 h 1050382"/>
                        <a:gd name="connsiteX19" fmla="*/ 630243 w 1405308"/>
                        <a:gd name="connsiteY19" fmla="*/ 28787 h 1050382"/>
                        <a:gd name="connsiteX20" fmla="*/ 647072 w 1405308"/>
                        <a:gd name="connsiteY20" fmla="*/ 17469 h 1050382"/>
                        <a:gd name="connsiteX21" fmla="*/ 723872 w 1405308"/>
                        <a:gd name="connsiteY21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081489 w 1405308"/>
                        <a:gd name="connsiteY7" fmla="*/ 194614 h 1050382"/>
                        <a:gd name="connsiteX8" fmla="*/ 1178310 w 1405308"/>
                        <a:gd name="connsiteY8" fmla="*/ 320137 h 1050382"/>
                        <a:gd name="connsiteX9" fmla="*/ 1338571 w 1405308"/>
                        <a:gd name="connsiteY9" fmla="*/ 449046 h 1050382"/>
                        <a:gd name="connsiteX10" fmla="*/ 1339407 w 1405308"/>
                        <a:gd name="connsiteY10" fmla="*/ 450209 h 1050382"/>
                        <a:gd name="connsiteX11" fmla="*/ 1389565 w 1405308"/>
                        <a:gd name="connsiteY11" fmla="*/ 759853 h 1050382"/>
                        <a:gd name="connsiteX12" fmla="*/ 555437 w 1405308"/>
                        <a:gd name="connsiteY12" fmla="*/ 1008140 h 1050382"/>
                        <a:gd name="connsiteX13" fmla="*/ 15743 w 1405308"/>
                        <a:gd name="connsiteY13" fmla="*/ 362787 h 1050382"/>
                        <a:gd name="connsiteX14" fmla="*/ 293175 w 1405308"/>
                        <a:gd name="connsiteY14" fmla="*/ 113930 h 1050382"/>
                        <a:gd name="connsiteX15" fmla="*/ 306905 w 1405308"/>
                        <a:gd name="connsiteY15" fmla="*/ 110155 h 1050382"/>
                        <a:gd name="connsiteX16" fmla="*/ 475717 w 1405308"/>
                        <a:gd name="connsiteY16" fmla="*/ 94288 h 1050382"/>
                        <a:gd name="connsiteX17" fmla="*/ 623289 w 1405308"/>
                        <a:gd name="connsiteY17" fmla="*/ 27032 h 1050382"/>
                        <a:gd name="connsiteX18" fmla="*/ 630243 w 1405308"/>
                        <a:gd name="connsiteY18" fmla="*/ 28787 h 1050382"/>
                        <a:gd name="connsiteX19" fmla="*/ 647072 w 1405308"/>
                        <a:gd name="connsiteY19" fmla="*/ 17469 h 1050382"/>
                        <a:gd name="connsiteX20" fmla="*/ 723872 w 1405308"/>
                        <a:gd name="connsiteY20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178310 w 1405308"/>
                        <a:gd name="connsiteY7" fmla="*/ 320137 h 1050382"/>
                        <a:gd name="connsiteX8" fmla="*/ 1338571 w 1405308"/>
                        <a:gd name="connsiteY8" fmla="*/ 449046 h 1050382"/>
                        <a:gd name="connsiteX9" fmla="*/ 1339407 w 1405308"/>
                        <a:gd name="connsiteY9" fmla="*/ 450209 h 1050382"/>
                        <a:gd name="connsiteX10" fmla="*/ 1389565 w 1405308"/>
                        <a:gd name="connsiteY10" fmla="*/ 759853 h 1050382"/>
                        <a:gd name="connsiteX11" fmla="*/ 555437 w 1405308"/>
                        <a:gd name="connsiteY11" fmla="*/ 1008140 h 1050382"/>
                        <a:gd name="connsiteX12" fmla="*/ 15743 w 1405308"/>
                        <a:gd name="connsiteY12" fmla="*/ 362787 h 1050382"/>
                        <a:gd name="connsiteX13" fmla="*/ 293175 w 1405308"/>
                        <a:gd name="connsiteY13" fmla="*/ 113930 h 1050382"/>
                        <a:gd name="connsiteX14" fmla="*/ 306905 w 1405308"/>
                        <a:gd name="connsiteY14" fmla="*/ 110155 h 1050382"/>
                        <a:gd name="connsiteX15" fmla="*/ 475717 w 1405308"/>
                        <a:gd name="connsiteY15" fmla="*/ 94288 h 1050382"/>
                        <a:gd name="connsiteX16" fmla="*/ 623289 w 1405308"/>
                        <a:gd name="connsiteY16" fmla="*/ 27032 h 1050382"/>
                        <a:gd name="connsiteX17" fmla="*/ 630243 w 1405308"/>
                        <a:gd name="connsiteY17" fmla="*/ 28787 h 1050382"/>
                        <a:gd name="connsiteX18" fmla="*/ 647072 w 1405308"/>
                        <a:gd name="connsiteY18" fmla="*/ 17469 h 1050382"/>
                        <a:gd name="connsiteX19" fmla="*/ 723872 w 1405308"/>
                        <a:gd name="connsiteY19" fmla="*/ 382 h 1050382"/>
                        <a:gd name="connsiteX0" fmla="*/ 723872 w 1405308"/>
                        <a:gd name="connsiteY0" fmla="*/ 382 h 1050382"/>
                        <a:gd name="connsiteX1" fmla="*/ 809842 w 1405308"/>
                        <a:gd name="connsiteY1" fmla="*/ 9606 h 1050382"/>
                        <a:gd name="connsiteX2" fmla="*/ 888906 w 1405308"/>
                        <a:gd name="connsiteY2" fmla="*/ 44603 h 1050382"/>
                        <a:gd name="connsiteX3" fmla="*/ 911322 w 1405308"/>
                        <a:gd name="connsiteY3" fmla="*/ 65174 h 1050382"/>
                        <a:gd name="connsiteX4" fmla="*/ 949640 w 1405308"/>
                        <a:gd name="connsiteY4" fmla="*/ 75462 h 1050382"/>
                        <a:gd name="connsiteX5" fmla="*/ 1017849 w 1405308"/>
                        <a:gd name="connsiteY5" fmla="*/ 117520 h 1050382"/>
                        <a:gd name="connsiteX6" fmla="*/ 1072405 w 1405308"/>
                        <a:gd name="connsiteY6" fmla="*/ 176215 h 1050382"/>
                        <a:gd name="connsiteX7" fmla="*/ 1178310 w 1405308"/>
                        <a:gd name="connsiteY7" fmla="*/ 320137 h 1050382"/>
                        <a:gd name="connsiteX8" fmla="*/ 1338571 w 1405308"/>
                        <a:gd name="connsiteY8" fmla="*/ 449046 h 1050382"/>
                        <a:gd name="connsiteX9" fmla="*/ 1339407 w 1405308"/>
                        <a:gd name="connsiteY9" fmla="*/ 450209 h 1050382"/>
                        <a:gd name="connsiteX10" fmla="*/ 1389565 w 1405308"/>
                        <a:gd name="connsiteY10" fmla="*/ 759853 h 1050382"/>
                        <a:gd name="connsiteX11" fmla="*/ 555437 w 1405308"/>
                        <a:gd name="connsiteY11" fmla="*/ 1008140 h 1050382"/>
                        <a:gd name="connsiteX12" fmla="*/ 15743 w 1405308"/>
                        <a:gd name="connsiteY12" fmla="*/ 362787 h 1050382"/>
                        <a:gd name="connsiteX13" fmla="*/ 293175 w 1405308"/>
                        <a:gd name="connsiteY13" fmla="*/ 113930 h 1050382"/>
                        <a:gd name="connsiteX14" fmla="*/ 306905 w 1405308"/>
                        <a:gd name="connsiteY14" fmla="*/ 110155 h 1050382"/>
                        <a:gd name="connsiteX15" fmla="*/ 475717 w 1405308"/>
                        <a:gd name="connsiteY15" fmla="*/ 94288 h 1050382"/>
                        <a:gd name="connsiteX16" fmla="*/ 623289 w 1405308"/>
                        <a:gd name="connsiteY16" fmla="*/ 27032 h 1050382"/>
                        <a:gd name="connsiteX17" fmla="*/ 630243 w 1405308"/>
                        <a:gd name="connsiteY17" fmla="*/ 28787 h 1050382"/>
                        <a:gd name="connsiteX18" fmla="*/ 723872 w 1405308"/>
                        <a:gd name="connsiteY18" fmla="*/ 382 h 1050382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23289 w 1405308"/>
                        <a:gd name="connsiteY16" fmla="*/ 28664 h 1052014"/>
                        <a:gd name="connsiteX17" fmla="*/ 665962 w 1405308"/>
                        <a:gd name="connsiteY17" fmla="*/ 44706 h 1052014"/>
                        <a:gd name="connsiteX18" fmla="*/ 723872 w 1405308"/>
                        <a:gd name="connsiteY18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665962 w 1405308"/>
                        <a:gd name="connsiteY17" fmla="*/ 44706 h 1052014"/>
                        <a:gd name="connsiteX18" fmla="*/ 723872 w 1405308"/>
                        <a:gd name="connsiteY18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723872 w 1405308"/>
                        <a:gd name="connsiteY17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11322 w 1405308"/>
                        <a:gd name="connsiteY3" fmla="*/ 66806 h 1052014"/>
                        <a:gd name="connsiteX4" fmla="*/ 949640 w 1405308"/>
                        <a:gd name="connsiteY4" fmla="*/ 77094 h 1052014"/>
                        <a:gd name="connsiteX5" fmla="*/ 1017849 w 1405308"/>
                        <a:gd name="connsiteY5" fmla="*/ 119152 h 1052014"/>
                        <a:gd name="connsiteX6" fmla="*/ 1072405 w 1405308"/>
                        <a:gd name="connsiteY6" fmla="*/ 177847 h 1052014"/>
                        <a:gd name="connsiteX7" fmla="*/ 1178310 w 1405308"/>
                        <a:gd name="connsiteY7" fmla="*/ 321769 h 1052014"/>
                        <a:gd name="connsiteX8" fmla="*/ 1338571 w 1405308"/>
                        <a:gd name="connsiteY8" fmla="*/ 450678 h 1052014"/>
                        <a:gd name="connsiteX9" fmla="*/ 1339407 w 1405308"/>
                        <a:gd name="connsiteY9" fmla="*/ 451841 h 1052014"/>
                        <a:gd name="connsiteX10" fmla="*/ 1389565 w 1405308"/>
                        <a:gd name="connsiteY10" fmla="*/ 761485 h 1052014"/>
                        <a:gd name="connsiteX11" fmla="*/ 555437 w 1405308"/>
                        <a:gd name="connsiteY11" fmla="*/ 1009772 h 1052014"/>
                        <a:gd name="connsiteX12" fmla="*/ 15743 w 1405308"/>
                        <a:gd name="connsiteY12" fmla="*/ 364419 h 1052014"/>
                        <a:gd name="connsiteX13" fmla="*/ 293175 w 1405308"/>
                        <a:gd name="connsiteY13" fmla="*/ 115562 h 1052014"/>
                        <a:gd name="connsiteX14" fmla="*/ 306905 w 1405308"/>
                        <a:gd name="connsiteY14" fmla="*/ 111787 h 1052014"/>
                        <a:gd name="connsiteX15" fmla="*/ 475717 w 1405308"/>
                        <a:gd name="connsiteY15" fmla="*/ 95920 h 1052014"/>
                        <a:gd name="connsiteX16" fmla="*/ 606620 w 1405308"/>
                        <a:gd name="connsiteY16" fmla="*/ 50095 h 1052014"/>
                        <a:gd name="connsiteX17" fmla="*/ 723872 w 1405308"/>
                        <a:gd name="connsiteY17" fmla="*/ 2014 h 1052014"/>
                        <a:gd name="connsiteX0" fmla="*/ 723872 w 1405308"/>
                        <a:gd name="connsiteY0" fmla="*/ 2014 h 1052014"/>
                        <a:gd name="connsiteX1" fmla="*/ 809842 w 1405308"/>
                        <a:gd name="connsiteY1" fmla="*/ 11238 h 1052014"/>
                        <a:gd name="connsiteX2" fmla="*/ 888906 w 1405308"/>
                        <a:gd name="connsiteY2" fmla="*/ 46235 h 1052014"/>
                        <a:gd name="connsiteX3" fmla="*/ 949640 w 1405308"/>
                        <a:gd name="connsiteY3" fmla="*/ 77094 h 1052014"/>
                        <a:gd name="connsiteX4" fmla="*/ 1017849 w 1405308"/>
                        <a:gd name="connsiteY4" fmla="*/ 119152 h 1052014"/>
                        <a:gd name="connsiteX5" fmla="*/ 1072405 w 1405308"/>
                        <a:gd name="connsiteY5" fmla="*/ 177847 h 1052014"/>
                        <a:gd name="connsiteX6" fmla="*/ 1178310 w 1405308"/>
                        <a:gd name="connsiteY6" fmla="*/ 321769 h 1052014"/>
                        <a:gd name="connsiteX7" fmla="*/ 1338571 w 1405308"/>
                        <a:gd name="connsiteY7" fmla="*/ 450678 h 1052014"/>
                        <a:gd name="connsiteX8" fmla="*/ 1339407 w 1405308"/>
                        <a:gd name="connsiteY8" fmla="*/ 451841 h 1052014"/>
                        <a:gd name="connsiteX9" fmla="*/ 1389565 w 1405308"/>
                        <a:gd name="connsiteY9" fmla="*/ 761485 h 1052014"/>
                        <a:gd name="connsiteX10" fmla="*/ 555437 w 1405308"/>
                        <a:gd name="connsiteY10" fmla="*/ 1009772 h 1052014"/>
                        <a:gd name="connsiteX11" fmla="*/ 15743 w 1405308"/>
                        <a:gd name="connsiteY11" fmla="*/ 364419 h 1052014"/>
                        <a:gd name="connsiteX12" fmla="*/ 293175 w 1405308"/>
                        <a:gd name="connsiteY12" fmla="*/ 115562 h 1052014"/>
                        <a:gd name="connsiteX13" fmla="*/ 306905 w 1405308"/>
                        <a:gd name="connsiteY13" fmla="*/ 111787 h 1052014"/>
                        <a:gd name="connsiteX14" fmla="*/ 475717 w 1405308"/>
                        <a:gd name="connsiteY14" fmla="*/ 95920 h 1052014"/>
                        <a:gd name="connsiteX15" fmla="*/ 606620 w 1405308"/>
                        <a:gd name="connsiteY15" fmla="*/ 50095 h 1052014"/>
                        <a:gd name="connsiteX16" fmla="*/ 723872 w 1405308"/>
                        <a:gd name="connsiteY16" fmla="*/ 2014 h 1052014"/>
                        <a:gd name="connsiteX0" fmla="*/ 723872 w 1405308"/>
                        <a:gd name="connsiteY0" fmla="*/ 2868 h 1052868"/>
                        <a:gd name="connsiteX1" fmla="*/ 809842 w 1405308"/>
                        <a:gd name="connsiteY1" fmla="*/ 12092 h 1052868"/>
                        <a:gd name="connsiteX2" fmla="*/ 949640 w 1405308"/>
                        <a:gd name="connsiteY2" fmla="*/ 77948 h 1052868"/>
                        <a:gd name="connsiteX3" fmla="*/ 1017849 w 1405308"/>
                        <a:gd name="connsiteY3" fmla="*/ 120006 h 1052868"/>
                        <a:gd name="connsiteX4" fmla="*/ 1072405 w 1405308"/>
                        <a:gd name="connsiteY4" fmla="*/ 178701 h 1052868"/>
                        <a:gd name="connsiteX5" fmla="*/ 1178310 w 1405308"/>
                        <a:gd name="connsiteY5" fmla="*/ 322623 h 1052868"/>
                        <a:gd name="connsiteX6" fmla="*/ 1338571 w 1405308"/>
                        <a:gd name="connsiteY6" fmla="*/ 451532 h 1052868"/>
                        <a:gd name="connsiteX7" fmla="*/ 1339407 w 1405308"/>
                        <a:gd name="connsiteY7" fmla="*/ 452695 h 1052868"/>
                        <a:gd name="connsiteX8" fmla="*/ 1389565 w 1405308"/>
                        <a:gd name="connsiteY8" fmla="*/ 762339 h 1052868"/>
                        <a:gd name="connsiteX9" fmla="*/ 555437 w 1405308"/>
                        <a:gd name="connsiteY9" fmla="*/ 1010626 h 1052868"/>
                        <a:gd name="connsiteX10" fmla="*/ 15743 w 1405308"/>
                        <a:gd name="connsiteY10" fmla="*/ 365273 h 1052868"/>
                        <a:gd name="connsiteX11" fmla="*/ 293175 w 1405308"/>
                        <a:gd name="connsiteY11" fmla="*/ 116416 h 1052868"/>
                        <a:gd name="connsiteX12" fmla="*/ 306905 w 1405308"/>
                        <a:gd name="connsiteY12" fmla="*/ 112641 h 1052868"/>
                        <a:gd name="connsiteX13" fmla="*/ 475717 w 1405308"/>
                        <a:gd name="connsiteY13" fmla="*/ 96774 h 1052868"/>
                        <a:gd name="connsiteX14" fmla="*/ 606620 w 1405308"/>
                        <a:gd name="connsiteY14" fmla="*/ 50949 h 1052868"/>
                        <a:gd name="connsiteX15" fmla="*/ 723872 w 1405308"/>
                        <a:gd name="connsiteY15" fmla="*/ 2868 h 1052868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1017849 w 1405308"/>
                        <a:gd name="connsiteY3" fmla="*/ 120289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1017849 w 1405308"/>
                        <a:gd name="connsiteY3" fmla="*/ 120289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991656 w 1405308"/>
                        <a:gd name="connsiteY3" fmla="*/ 148864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306905 w 1405308"/>
                        <a:gd name="connsiteY12" fmla="*/ 112924 h 1053151"/>
                        <a:gd name="connsiteX13" fmla="*/ 475717 w 1405308"/>
                        <a:gd name="connsiteY13" fmla="*/ 97057 h 1053151"/>
                        <a:gd name="connsiteX14" fmla="*/ 606620 w 1405308"/>
                        <a:gd name="connsiteY14" fmla="*/ 51232 h 1053151"/>
                        <a:gd name="connsiteX15" fmla="*/ 723872 w 1405308"/>
                        <a:gd name="connsiteY15" fmla="*/ 3151 h 1053151"/>
                        <a:gd name="connsiteX0" fmla="*/ 723872 w 1405308"/>
                        <a:gd name="connsiteY0" fmla="*/ 3151 h 1053151"/>
                        <a:gd name="connsiteX1" fmla="*/ 809842 w 1405308"/>
                        <a:gd name="connsiteY1" fmla="*/ 12375 h 1053151"/>
                        <a:gd name="connsiteX2" fmla="*/ 913921 w 1405308"/>
                        <a:gd name="connsiteY2" fmla="*/ 85374 h 1053151"/>
                        <a:gd name="connsiteX3" fmla="*/ 991656 w 1405308"/>
                        <a:gd name="connsiteY3" fmla="*/ 148864 h 1053151"/>
                        <a:gd name="connsiteX4" fmla="*/ 1072405 w 1405308"/>
                        <a:gd name="connsiteY4" fmla="*/ 178984 h 1053151"/>
                        <a:gd name="connsiteX5" fmla="*/ 1178310 w 1405308"/>
                        <a:gd name="connsiteY5" fmla="*/ 322906 h 1053151"/>
                        <a:gd name="connsiteX6" fmla="*/ 1338571 w 1405308"/>
                        <a:gd name="connsiteY6" fmla="*/ 451815 h 1053151"/>
                        <a:gd name="connsiteX7" fmla="*/ 1339407 w 1405308"/>
                        <a:gd name="connsiteY7" fmla="*/ 452978 h 1053151"/>
                        <a:gd name="connsiteX8" fmla="*/ 1389565 w 1405308"/>
                        <a:gd name="connsiteY8" fmla="*/ 762622 h 1053151"/>
                        <a:gd name="connsiteX9" fmla="*/ 555437 w 1405308"/>
                        <a:gd name="connsiteY9" fmla="*/ 1010909 h 1053151"/>
                        <a:gd name="connsiteX10" fmla="*/ 15743 w 1405308"/>
                        <a:gd name="connsiteY10" fmla="*/ 365556 h 1053151"/>
                        <a:gd name="connsiteX11" fmla="*/ 293175 w 1405308"/>
                        <a:gd name="connsiteY11" fmla="*/ 116699 h 1053151"/>
                        <a:gd name="connsiteX12" fmla="*/ 475717 w 1405308"/>
                        <a:gd name="connsiteY12" fmla="*/ 97057 h 1053151"/>
                        <a:gd name="connsiteX13" fmla="*/ 606620 w 1405308"/>
                        <a:gd name="connsiteY13" fmla="*/ 51232 h 1053151"/>
                        <a:gd name="connsiteX14" fmla="*/ 723872 w 1405308"/>
                        <a:gd name="connsiteY14" fmla="*/ 3151 h 1053151"/>
                        <a:gd name="connsiteX0" fmla="*/ 723872 w 1405308"/>
                        <a:gd name="connsiteY0" fmla="*/ 199 h 1050199"/>
                        <a:gd name="connsiteX1" fmla="*/ 802698 w 1405308"/>
                        <a:gd name="connsiteY1" fmla="*/ 33236 h 1050199"/>
                        <a:gd name="connsiteX2" fmla="*/ 913921 w 1405308"/>
                        <a:gd name="connsiteY2" fmla="*/ 82422 h 1050199"/>
                        <a:gd name="connsiteX3" fmla="*/ 991656 w 1405308"/>
                        <a:gd name="connsiteY3" fmla="*/ 145912 h 1050199"/>
                        <a:gd name="connsiteX4" fmla="*/ 1072405 w 1405308"/>
                        <a:gd name="connsiteY4" fmla="*/ 176032 h 1050199"/>
                        <a:gd name="connsiteX5" fmla="*/ 1178310 w 1405308"/>
                        <a:gd name="connsiteY5" fmla="*/ 319954 h 1050199"/>
                        <a:gd name="connsiteX6" fmla="*/ 1338571 w 1405308"/>
                        <a:gd name="connsiteY6" fmla="*/ 448863 h 1050199"/>
                        <a:gd name="connsiteX7" fmla="*/ 1339407 w 1405308"/>
                        <a:gd name="connsiteY7" fmla="*/ 450026 h 1050199"/>
                        <a:gd name="connsiteX8" fmla="*/ 1389565 w 1405308"/>
                        <a:gd name="connsiteY8" fmla="*/ 759670 h 1050199"/>
                        <a:gd name="connsiteX9" fmla="*/ 555437 w 1405308"/>
                        <a:gd name="connsiteY9" fmla="*/ 1007957 h 1050199"/>
                        <a:gd name="connsiteX10" fmla="*/ 15743 w 1405308"/>
                        <a:gd name="connsiteY10" fmla="*/ 362604 h 1050199"/>
                        <a:gd name="connsiteX11" fmla="*/ 293175 w 1405308"/>
                        <a:gd name="connsiteY11" fmla="*/ 113747 h 1050199"/>
                        <a:gd name="connsiteX12" fmla="*/ 475717 w 1405308"/>
                        <a:gd name="connsiteY12" fmla="*/ 94105 h 1050199"/>
                        <a:gd name="connsiteX13" fmla="*/ 606620 w 1405308"/>
                        <a:gd name="connsiteY13" fmla="*/ 48280 h 1050199"/>
                        <a:gd name="connsiteX14" fmla="*/ 723872 w 1405308"/>
                        <a:gd name="connsiteY14" fmla="*/ 199 h 1050199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13921 w 1405308"/>
                        <a:gd name="connsiteY2" fmla="*/ 82776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13921 w 1405308"/>
                        <a:gd name="connsiteY2" fmla="*/ 82776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23446 w 1405308"/>
                        <a:gd name="connsiteY2" fmla="*/ 68489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553 h 1050553"/>
                        <a:gd name="connsiteX1" fmla="*/ 802698 w 1405308"/>
                        <a:gd name="connsiteY1" fmla="*/ 33590 h 1050553"/>
                        <a:gd name="connsiteX2" fmla="*/ 923446 w 1405308"/>
                        <a:gd name="connsiteY2" fmla="*/ 68489 h 1050553"/>
                        <a:gd name="connsiteX3" fmla="*/ 991656 w 1405308"/>
                        <a:gd name="connsiteY3" fmla="*/ 146266 h 1050553"/>
                        <a:gd name="connsiteX4" fmla="*/ 1072405 w 1405308"/>
                        <a:gd name="connsiteY4" fmla="*/ 176386 h 1050553"/>
                        <a:gd name="connsiteX5" fmla="*/ 1178310 w 1405308"/>
                        <a:gd name="connsiteY5" fmla="*/ 320308 h 1050553"/>
                        <a:gd name="connsiteX6" fmla="*/ 1338571 w 1405308"/>
                        <a:gd name="connsiteY6" fmla="*/ 449217 h 1050553"/>
                        <a:gd name="connsiteX7" fmla="*/ 1339407 w 1405308"/>
                        <a:gd name="connsiteY7" fmla="*/ 450380 h 1050553"/>
                        <a:gd name="connsiteX8" fmla="*/ 1389565 w 1405308"/>
                        <a:gd name="connsiteY8" fmla="*/ 760024 h 1050553"/>
                        <a:gd name="connsiteX9" fmla="*/ 555437 w 1405308"/>
                        <a:gd name="connsiteY9" fmla="*/ 1008311 h 1050553"/>
                        <a:gd name="connsiteX10" fmla="*/ 15743 w 1405308"/>
                        <a:gd name="connsiteY10" fmla="*/ 362958 h 1050553"/>
                        <a:gd name="connsiteX11" fmla="*/ 293175 w 1405308"/>
                        <a:gd name="connsiteY11" fmla="*/ 114101 h 1050553"/>
                        <a:gd name="connsiteX12" fmla="*/ 475717 w 1405308"/>
                        <a:gd name="connsiteY12" fmla="*/ 94459 h 1050553"/>
                        <a:gd name="connsiteX13" fmla="*/ 606620 w 1405308"/>
                        <a:gd name="connsiteY13" fmla="*/ 48634 h 1050553"/>
                        <a:gd name="connsiteX14" fmla="*/ 723872 w 1405308"/>
                        <a:gd name="connsiteY14" fmla="*/ 553 h 1050553"/>
                        <a:gd name="connsiteX0" fmla="*/ 723872 w 1405308"/>
                        <a:gd name="connsiteY0" fmla="*/ 3301 h 1053301"/>
                        <a:gd name="connsiteX1" fmla="*/ 821748 w 1405308"/>
                        <a:gd name="connsiteY1" fmla="*/ 24431 h 1053301"/>
                        <a:gd name="connsiteX2" fmla="*/ 923446 w 1405308"/>
                        <a:gd name="connsiteY2" fmla="*/ 71237 h 1053301"/>
                        <a:gd name="connsiteX3" fmla="*/ 991656 w 1405308"/>
                        <a:gd name="connsiteY3" fmla="*/ 149014 h 1053301"/>
                        <a:gd name="connsiteX4" fmla="*/ 1072405 w 1405308"/>
                        <a:gd name="connsiteY4" fmla="*/ 179134 h 1053301"/>
                        <a:gd name="connsiteX5" fmla="*/ 1178310 w 1405308"/>
                        <a:gd name="connsiteY5" fmla="*/ 323056 h 1053301"/>
                        <a:gd name="connsiteX6" fmla="*/ 1338571 w 1405308"/>
                        <a:gd name="connsiteY6" fmla="*/ 451965 h 1053301"/>
                        <a:gd name="connsiteX7" fmla="*/ 1339407 w 1405308"/>
                        <a:gd name="connsiteY7" fmla="*/ 453128 h 1053301"/>
                        <a:gd name="connsiteX8" fmla="*/ 1389565 w 1405308"/>
                        <a:gd name="connsiteY8" fmla="*/ 762772 h 1053301"/>
                        <a:gd name="connsiteX9" fmla="*/ 555437 w 1405308"/>
                        <a:gd name="connsiteY9" fmla="*/ 1011059 h 1053301"/>
                        <a:gd name="connsiteX10" fmla="*/ 15743 w 1405308"/>
                        <a:gd name="connsiteY10" fmla="*/ 365706 h 1053301"/>
                        <a:gd name="connsiteX11" fmla="*/ 293175 w 1405308"/>
                        <a:gd name="connsiteY11" fmla="*/ 116849 h 1053301"/>
                        <a:gd name="connsiteX12" fmla="*/ 475717 w 1405308"/>
                        <a:gd name="connsiteY12" fmla="*/ 97207 h 1053301"/>
                        <a:gd name="connsiteX13" fmla="*/ 606620 w 1405308"/>
                        <a:gd name="connsiteY13" fmla="*/ 51382 h 1053301"/>
                        <a:gd name="connsiteX14" fmla="*/ 723872 w 1405308"/>
                        <a:gd name="connsiteY14" fmla="*/ 3301 h 1053301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72405 w 1405308"/>
                        <a:gd name="connsiteY4" fmla="*/ 175839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84311 w 1405308"/>
                        <a:gd name="connsiteY4" fmla="*/ 209176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6 h 1050006"/>
                        <a:gd name="connsiteX1" fmla="*/ 816986 w 1405308"/>
                        <a:gd name="connsiteY1" fmla="*/ 52092 h 1050006"/>
                        <a:gd name="connsiteX2" fmla="*/ 923446 w 1405308"/>
                        <a:gd name="connsiteY2" fmla="*/ 67942 h 1050006"/>
                        <a:gd name="connsiteX3" fmla="*/ 991656 w 1405308"/>
                        <a:gd name="connsiteY3" fmla="*/ 145719 h 1050006"/>
                        <a:gd name="connsiteX4" fmla="*/ 1084311 w 1405308"/>
                        <a:gd name="connsiteY4" fmla="*/ 209176 h 1050006"/>
                        <a:gd name="connsiteX5" fmla="*/ 1178310 w 1405308"/>
                        <a:gd name="connsiteY5" fmla="*/ 319761 h 1050006"/>
                        <a:gd name="connsiteX6" fmla="*/ 1338571 w 1405308"/>
                        <a:gd name="connsiteY6" fmla="*/ 448670 h 1050006"/>
                        <a:gd name="connsiteX7" fmla="*/ 1339407 w 1405308"/>
                        <a:gd name="connsiteY7" fmla="*/ 449833 h 1050006"/>
                        <a:gd name="connsiteX8" fmla="*/ 1389565 w 1405308"/>
                        <a:gd name="connsiteY8" fmla="*/ 759477 h 1050006"/>
                        <a:gd name="connsiteX9" fmla="*/ 555437 w 1405308"/>
                        <a:gd name="connsiteY9" fmla="*/ 1007764 h 1050006"/>
                        <a:gd name="connsiteX10" fmla="*/ 15743 w 1405308"/>
                        <a:gd name="connsiteY10" fmla="*/ 362411 h 1050006"/>
                        <a:gd name="connsiteX11" fmla="*/ 293175 w 1405308"/>
                        <a:gd name="connsiteY11" fmla="*/ 113554 h 1050006"/>
                        <a:gd name="connsiteX12" fmla="*/ 475717 w 1405308"/>
                        <a:gd name="connsiteY12" fmla="*/ 93912 h 1050006"/>
                        <a:gd name="connsiteX13" fmla="*/ 606620 w 1405308"/>
                        <a:gd name="connsiteY13" fmla="*/ 48087 h 1050006"/>
                        <a:gd name="connsiteX14" fmla="*/ 723872 w 1405308"/>
                        <a:gd name="connsiteY14" fmla="*/ 6 h 1050006"/>
                        <a:gd name="connsiteX0" fmla="*/ 723872 w 1405308"/>
                        <a:gd name="connsiteY0" fmla="*/ 10 h 1050010"/>
                        <a:gd name="connsiteX1" fmla="*/ 816986 w 1405308"/>
                        <a:gd name="connsiteY1" fmla="*/ 52096 h 1050010"/>
                        <a:gd name="connsiteX2" fmla="*/ 923446 w 1405308"/>
                        <a:gd name="connsiteY2" fmla="*/ 67946 h 1050010"/>
                        <a:gd name="connsiteX3" fmla="*/ 991656 w 1405308"/>
                        <a:gd name="connsiteY3" fmla="*/ 145723 h 1050010"/>
                        <a:gd name="connsiteX4" fmla="*/ 1084311 w 1405308"/>
                        <a:gd name="connsiteY4" fmla="*/ 209180 h 1050010"/>
                        <a:gd name="connsiteX5" fmla="*/ 1178310 w 1405308"/>
                        <a:gd name="connsiteY5" fmla="*/ 319765 h 1050010"/>
                        <a:gd name="connsiteX6" fmla="*/ 1338571 w 1405308"/>
                        <a:gd name="connsiteY6" fmla="*/ 448674 h 1050010"/>
                        <a:gd name="connsiteX7" fmla="*/ 1339407 w 1405308"/>
                        <a:gd name="connsiteY7" fmla="*/ 449837 h 1050010"/>
                        <a:gd name="connsiteX8" fmla="*/ 1389565 w 1405308"/>
                        <a:gd name="connsiteY8" fmla="*/ 759481 h 1050010"/>
                        <a:gd name="connsiteX9" fmla="*/ 555437 w 1405308"/>
                        <a:gd name="connsiteY9" fmla="*/ 1007768 h 1050010"/>
                        <a:gd name="connsiteX10" fmla="*/ 15743 w 1405308"/>
                        <a:gd name="connsiteY10" fmla="*/ 362415 h 1050010"/>
                        <a:gd name="connsiteX11" fmla="*/ 293175 w 1405308"/>
                        <a:gd name="connsiteY11" fmla="*/ 113558 h 1050010"/>
                        <a:gd name="connsiteX12" fmla="*/ 449523 w 1405308"/>
                        <a:gd name="connsiteY12" fmla="*/ 98679 h 1050010"/>
                        <a:gd name="connsiteX13" fmla="*/ 606620 w 1405308"/>
                        <a:gd name="connsiteY13" fmla="*/ 48091 h 1050010"/>
                        <a:gd name="connsiteX14" fmla="*/ 723872 w 1405308"/>
                        <a:gd name="connsiteY14" fmla="*/ 10 h 1050010"/>
                        <a:gd name="connsiteX0" fmla="*/ 723872 w 1405308"/>
                        <a:gd name="connsiteY0" fmla="*/ 27 h 1050027"/>
                        <a:gd name="connsiteX1" fmla="*/ 816986 w 1405308"/>
                        <a:gd name="connsiteY1" fmla="*/ 52113 h 1050027"/>
                        <a:gd name="connsiteX2" fmla="*/ 923446 w 1405308"/>
                        <a:gd name="connsiteY2" fmla="*/ 67963 h 1050027"/>
                        <a:gd name="connsiteX3" fmla="*/ 991656 w 1405308"/>
                        <a:gd name="connsiteY3" fmla="*/ 145740 h 1050027"/>
                        <a:gd name="connsiteX4" fmla="*/ 1084311 w 1405308"/>
                        <a:gd name="connsiteY4" fmla="*/ 209197 h 1050027"/>
                        <a:gd name="connsiteX5" fmla="*/ 1178310 w 1405308"/>
                        <a:gd name="connsiteY5" fmla="*/ 319782 h 1050027"/>
                        <a:gd name="connsiteX6" fmla="*/ 1338571 w 1405308"/>
                        <a:gd name="connsiteY6" fmla="*/ 448691 h 1050027"/>
                        <a:gd name="connsiteX7" fmla="*/ 1339407 w 1405308"/>
                        <a:gd name="connsiteY7" fmla="*/ 449854 h 1050027"/>
                        <a:gd name="connsiteX8" fmla="*/ 1389565 w 1405308"/>
                        <a:gd name="connsiteY8" fmla="*/ 759498 h 1050027"/>
                        <a:gd name="connsiteX9" fmla="*/ 555437 w 1405308"/>
                        <a:gd name="connsiteY9" fmla="*/ 1007785 h 1050027"/>
                        <a:gd name="connsiteX10" fmla="*/ 15743 w 1405308"/>
                        <a:gd name="connsiteY10" fmla="*/ 362432 h 1050027"/>
                        <a:gd name="connsiteX11" fmla="*/ 293175 w 1405308"/>
                        <a:gd name="connsiteY11" fmla="*/ 113575 h 1050027"/>
                        <a:gd name="connsiteX12" fmla="*/ 449523 w 1405308"/>
                        <a:gd name="connsiteY12" fmla="*/ 98696 h 1050027"/>
                        <a:gd name="connsiteX13" fmla="*/ 568520 w 1405308"/>
                        <a:gd name="connsiteY13" fmla="*/ 45727 h 1050027"/>
                        <a:gd name="connsiteX14" fmla="*/ 723872 w 1405308"/>
                        <a:gd name="connsiteY14" fmla="*/ 27 h 1050027"/>
                        <a:gd name="connsiteX0" fmla="*/ 723872 w 1405308"/>
                        <a:gd name="connsiteY0" fmla="*/ 15 h 1050015"/>
                        <a:gd name="connsiteX1" fmla="*/ 816986 w 1405308"/>
                        <a:gd name="connsiteY1" fmla="*/ 52101 h 1050015"/>
                        <a:gd name="connsiteX2" fmla="*/ 923446 w 1405308"/>
                        <a:gd name="connsiteY2" fmla="*/ 67951 h 1050015"/>
                        <a:gd name="connsiteX3" fmla="*/ 991656 w 1405308"/>
                        <a:gd name="connsiteY3" fmla="*/ 145728 h 1050015"/>
                        <a:gd name="connsiteX4" fmla="*/ 1084311 w 1405308"/>
                        <a:gd name="connsiteY4" fmla="*/ 209185 h 1050015"/>
                        <a:gd name="connsiteX5" fmla="*/ 1178310 w 1405308"/>
                        <a:gd name="connsiteY5" fmla="*/ 319770 h 1050015"/>
                        <a:gd name="connsiteX6" fmla="*/ 1338571 w 1405308"/>
                        <a:gd name="connsiteY6" fmla="*/ 448679 h 1050015"/>
                        <a:gd name="connsiteX7" fmla="*/ 1339407 w 1405308"/>
                        <a:gd name="connsiteY7" fmla="*/ 449842 h 1050015"/>
                        <a:gd name="connsiteX8" fmla="*/ 1389565 w 1405308"/>
                        <a:gd name="connsiteY8" fmla="*/ 759486 h 1050015"/>
                        <a:gd name="connsiteX9" fmla="*/ 555437 w 1405308"/>
                        <a:gd name="connsiteY9" fmla="*/ 1007773 h 1050015"/>
                        <a:gd name="connsiteX10" fmla="*/ 15743 w 1405308"/>
                        <a:gd name="connsiteY10" fmla="*/ 362420 h 1050015"/>
                        <a:gd name="connsiteX11" fmla="*/ 293175 w 1405308"/>
                        <a:gd name="connsiteY11" fmla="*/ 113563 h 1050015"/>
                        <a:gd name="connsiteX12" fmla="*/ 449523 w 1405308"/>
                        <a:gd name="connsiteY12" fmla="*/ 98684 h 1050015"/>
                        <a:gd name="connsiteX13" fmla="*/ 568520 w 1405308"/>
                        <a:gd name="connsiteY13" fmla="*/ 45715 h 1050015"/>
                        <a:gd name="connsiteX14" fmla="*/ 723872 w 1405308"/>
                        <a:gd name="connsiteY14" fmla="*/ 15 h 1050015"/>
                        <a:gd name="connsiteX0" fmla="*/ 709584 w 1405308"/>
                        <a:gd name="connsiteY0" fmla="*/ 27 h 1050027"/>
                        <a:gd name="connsiteX1" fmla="*/ 816986 w 1405308"/>
                        <a:gd name="connsiteY1" fmla="*/ 52113 h 1050027"/>
                        <a:gd name="connsiteX2" fmla="*/ 923446 w 1405308"/>
                        <a:gd name="connsiteY2" fmla="*/ 67963 h 1050027"/>
                        <a:gd name="connsiteX3" fmla="*/ 991656 w 1405308"/>
                        <a:gd name="connsiteY3" fmla="*/ 145740 h 1050027"/>
                        <a:gd name="connsiteX4" fmla="*/ 1084311 w 1405308"/>
                        <a:gd name="connsiteY4" fmla="*/ 209197 h 1050027"/>
                        <a:gd name="connsiteX5" fmla="*/ 1178310 w 1405308"/>
                        <a:gd name="connsiteY5" fmla="*/ 319782 h 1050027"/>
                        <a:gd name="connsiteX6" fmla="*/ 1338571 w 1405308"/>
                        <a:gd name="connsiteY6" fmla="*/ 448691 h 1050027"/>
                        <a:gd name="connsiteX7" fmla="*/ 1339407 w 1405308"/>
                        <a:gd name="connsiteY7" fmla="*/ 449854 h 1050027"/>
                        <a:gd name="connsiteX8" fmla="*/ 1389565 w 1405308"/>
                        <a:gd name="connsiteY8" fmla="*/ 759498 h 1050027"/>
                        <a:gd name="connsiteX9" fmla="*/ 555437 w 1405308"/>
                        <a:gd name="connsiteY9" fmla="*/ 1007785 h 1050027"/>
                        <a:gd name="connsiteX10" fmla="*/ 15743 w 1405308"/>
                        <a:gd name="connsiteY10" fmla="*/ 362432 h 1050027"/>
                        <a:gd name="connsiteX11" fmla="*/ 293175 w 1405308"/>
                        <a:gd name="connsiteY11" fmla="*/ 113575 h 1050027"/>
                        <a:gd name="connsiteX12" fmla="*/ 449523 w 1405308"/>
                        <a:gd name="connsiteY12" fmla="*/ 98696 h 1050027"/>
                        <a:gd name="connsiteX13" fmla="*/ 568520 w 1405308"/>
                        <a:gd name="connsiteY13" fmla="*/ 45727 h 1050027"/>
                        <a:gd name="connsiteX14" fmla="*/ 709584 w 1405308"/>
                        <a:gd name="connsiteY14" fmla="*/ 27 h 105002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78310 w 1405308"/>
                        <a:gd name="connsiteY5" fmla="*/ 319772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08431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405308"/>
                        <a:gd name="connsiteY0" fmla="*/ 17 h 1050017"/>
                        <a:gd name="connsiteX1" fmla="*/ 816986 w 1405308"/>
                        <a:gd name="connsiteY1" fmla="*/ 52103 h 1050017"/>
                        <a:gd name="connsiteX2" fmla="*/ 923446 w 1405308"/>
                        <a:gd name="connsiteY2" fmla="*/ 67953 h 1050017"/>
                        <a:gd name="connsiteX3" fmla="*/ 991656 w 1405308"/>
                        <a:gd name="connsiteY3" fmla="*/ 145730 h 1050017"/>
                        <a:gd name="connsiteX4" fmla="*/ 1103361 w 1405308"/>
                        <a:gd name="connsiteY4" fmla="*/ 209187 h 1050017"/>
                        <a:gd name="connsiteX5" fmla="*/ 1197360 w 1405308"/>
                        <a:gd name="connsiteY5" fmla="*/ 322153 h 1050017"/>
                        <a:gd name="connsiteX6" fmla="*/ 1338571 w 1405308"/>
                        <a:gd name="connsiteY6" fmla="*/ 448681 h 1050017"/>
                        <a:gd name="connsiteX7" fmla="*/ 1339407 w 1405308"/>
                        <a:gd name="connsiteY7" fmla="*/ 449844 h 1050017"/>
                        <a:gd name="connsiteX8" fmla="*/ 1389565 w 1405308"/>
                        <a:gd name="connsiteY8" fmla="*/ 759488 h 1050017"/>
                        <a:gd name="connsiteX9" fmla="*/ 555437 w 1405308"/>
                        <a:gd name="connsiteY9" fmla="*/ 1007775 h 1050017"/>
                        <a:gd name="connsiteX10" fmla="*/ 15743 w 1405308"/>
                        <a:gd name="connsiteY10" fmla="*/ 362422 h 1050017"/>
                        <a:gd name="connsiteX11" fmla="*/ 293175 w 1405308"/>
                        <a:gd name="connsiteY11" fmla="*/ 113565 h 1050017"/>
                        <a:gd name="connsiteX12" fmla="*/ 449523 w 1405308"/>
                        <a:gd name="connsiteY12" fmla="*/ 98686 h 1050017"/>
                        <a:gd name="connsiteX13" fmla="*/ 568520 w 1405308"/>
                        <a:gd name="connsiteY13" fmla="*/ 45717 h 1050017"/>
                        <a:gd name="connsiteX14" fmla="*/ 709584 w 1405308"/>
                        <a:gd name="connsiteY14" fmla="*/ 17 h 1050017"/>
                        <a:gd name="connsiteX0" fmla="*/ 709584 w 1389565"/>
                        <a:gd name="connsiteY0" fmla="*/ 17 h 1050017"/>
                        <a:gd name="connsiteX1" fmla="*/ 816986 w 1389565"/>
                        <a:gd name="connsiteY1" fmla="*/ 52103 h 1050017"/>
                        <a:gd name="connsiteX2" fmla="*/ 923446 w 1389565"/>
                        <a:gd name="connsiteY2" fmla="*/ 67953 h 1050017"/>
                        <a:gd name="connsiteX3" fmla="*/ 991656 w 1389565"/>
                        <a:gd name="connsiteY3" fmla="*/ 145730 h 1050017"/>
                        <a:gd name="connsiteX4" fmla="*/ 1103361 w 1389565"/>
                        <a:gd name="connsiteY4" fmla="*/ 209187 h 1050017"/>
                        <a:gd name="connsiteX5" fmla="*/ 1197360 w 1389565"/>
                        <a:gd name="connsiteY5" fmla="*/ 322153 h 1050017"/>
                        <a:gd name="connsiteX6" fmla="*/ 1338571 w 1389565"/>
                        <a:gd name="connsiteY6" fmla="*/ 448681 h 1050017"/>
                        <a:gd name="connsiteX7" fmla="*/ 1389565 w 1389565"/>
                        <a:gd name="connsiteY7" fmla="*/ 759488 h 1050017"/>
                        <a:gd name="connsiteX8" fmla="*/ 555437 w 1389565"/>
                        <a:gd name="connsiteY8" fmla="*/ 1007775 h 1050017"/>
                        <a:gd name="connsiteX9" fmla="*/ 15743 w 1389565"/>
                        <a:gd name="connsiteY9" fmla="*/ 362422 h 1050017"/>
                        <a:gd name="connsiteX10" fmla="*/ 293175 w 1389565"/>
                        <a:gd name="connsiteY10" fmla="*/ 113565 h 1050017"/>
                        <a:gd name="connsiteX11" fmla="*/ 449523 w 1389565"/>
                        <a:gd name="connsiteY11" fmla="*/ 98686 h 1050017"/>
                        <a:gd name="connsiteX12" fmla="*/ 568520 w 1389565"/>
                        <a:gd name="connsiteY12" fmla="*/ 45717 h 1050017"/>
                        <a:gd name="connsiteX13" fmla="*/ 709584 w 1389565"/>
                        <a:gd name="connsiteY13" fmla="*/ 17 h 1050017"/>
                        <a:gd name="connsiteX0" fmla="*/ 709584 w 1389565"/>
                        <a:gd name="connsiteY0" fmla="*/ 17 h 1050017"/>
                        <a:gd name="connsiteX1" fmla="*/ 816986 w 1389565"/>
                        <a:gd name="connsiteY1" fmla="*/ 52103 h 1050017"/>
                        <a:gd name="connsiteX2" fmla="*/ 923446 w 1389565"/>
                        <a:gd name="connsiteY2" fmla="*/ 67953 h 1050017"/>
                        <a:gd name="connsiteX3" fmla="*/ 991656 w 1389565"/>
                        <a:gd name="connsiteY3" fmla="*/ 145730 h 1050017"/>
                        <a:gd name="connsiteX4" fmla="*/ 1103361 w 1389565"/>
                        <a:gd name="connsiteY4" fmla="*/ 209187 h 1050017"/>
                        <a:gd name="connsiteX5" fmla="*/ 1197360 w 1389565"/>
                        <a:gd name="connsiteY5" fmla="*/ 322153 h 1050017"/>
                        <a:gd name="connsiteX6" fmla="*/ 1338571 w 1389565"/>
                        <a:gd name="connsiteY6" fmla="*/ 448681 h 1050017"/>
                        <a:gd name="connsiteX7" fmla="*/ 1389565 w 1389565"/>
                        <a:gd name="connsiteY7" fmla="*/ 759488 h 1050017"/>
                        <a:gd name="connsiteX8" fmla="*/ 555437 w 1389565"/>
                        <a:gd name="connsiteY8" fmla="*/ 1007775 h 1050017"/>
                        <a:gd name="connsiteX9" fmla="*/ 15743 w 1389565"/>
                        <a:gd name="connsiteY9" fmla="*/ 362422 h 1050017"/>
                        <a:gd name="connsiteX10" fmla="*/ 293175 w 1389565"/>
                        <a:gd name="connsiteY10" fmla="*/ 113565 h 1050017"/>
                        <a:gd name="connsiteX11" fmla="*/ 449523 w 1389565"/>
                        <a:gd name="connsiteY11" fmla="*/ 98686 h 1050017"/>
                        <a:gd name="connsiteX12" fmla="*/ 568520 w 1389565"/>
                        <a:gd name="connsiteY12" fmla="*/ 45717 h 1050017"/>
                        <a:gd name="connsiteX13" fmla="*/ 709584 w 1389565"/>
                        <a:gd name="connsiteY13" fmla="*/ 17 h 1050017"/>
                        <a:gd name="connsiteX0" fmla="*/ 709584 w 1407122"/>
                        <a:gd name="connsiteY0" fmla="*/ 17 h 1050832"/>
                        <a:gd name="connsiteX1" fmla="*/ 816986 w 1407122"/>
                        <a:gd name="connsiteY1" fmla="*/ 52103 h 1050832"/>
                        <a:gd name="connsiteX2" fmla="*/ 923446 w 1407122"/>
                        <a:gd name="connsiteY2" fmla="*/ 67953 h 1050832"/>
                        <a:gd name="connsiteX3" fmla="*/ 991656 w 1407122"/>
                        <a:gd name="connsiteY3" fmla="*/ 145730 h 1050832"/>
                        <a:gd name="connsiteX4" fmla="*/ 1103361 w 1407122"/>
                        <a:gd name="connsiteY4" fmla="*/ 209187 h 1050832"/>
                        <a:gd name="connsiteX5" fmla="*/ 1197360 w 1407122"/>
                        <a:gd name="connsiteY5" fmla="*/ 322153 h 1050832"/>
                        <a:gd name="connsiteX6" fmla="*/ 1338571 w 1407122"/>
                        <a:gd name="connsiteY6" fmla="*/ 448681 h 1050832"/>
                        <a:gd name="connsiteX7" fmla="*/ 1389565 w 1407122"/>
                        <a:gd name="connsiteY7" fmla="*/ 759488 h 1050832"/>
                        <a:gd name="connsiteX8" fmla="*/ 555437 w 1407122"/>
                        <a:gd name="connsiteY8" fmla="*/ 1007775 h 1050832"/>
                        <a:gd name="connsiteX9" fmla="*/ 15743 w 1407122"/>
                        <a:gd name="connsiteY9" fmla="*/ 362422 h 1050832"/>
                        <a:gd name="connsiteX10" fmla="*/ 293175 w 1407122"/>
                        <a:gd name="connsiteY10" fmla="*/ 113565 h 1050832"/>
                        <a:gd name="connsiteX11" fmla="*/ 449523 w 1407122"/>
                        <a:gd name="connsiteY11" fmla="*/ 98686 h 1050832"/>
                        <a:gd name="connsiteX12" fmla="*/ 568520 w 1407122"/>
                        <a:gd name="connsiteY12" fmla="*/ 45717 h 1050832"/>
                        <a:gd name="connsiteX13" fmla="*/ 709584 w 1407122"/>
                        <a:gd name="connsiteY13" fmla="*/ 17 h 1050832"/>
                        <a:gd name="connsiteX0" fmla="*/ 709584 w 1413783"/>
                        <a:gd name="connsiteY0" fmla="*/ 17 h 1050832"/>
                        <a:gd name="connsiteX1" fmla="*/ 816986 w 1413783"/>
                        <a:gd name="connsiteY1" fmla="*/ 52103 h 1050832"/>
                        <a:gd name="connsiteX2" fmla="*/ 923446 w 1413783"/>
                        <a:gd name="connsiteY2" fmla="*/ 67953 h 1050832"/>
                        <a:gd name="connsiteX3" fmla="*/ 991656 w 1413783"/>
                        <a:gd name="connsiteY3" fmla="*/ 145730 h 1050832"/>
                        <a:gd name="connsiteX4" fmla="*/ 1103361 w 1413783"/>
                        <a:gd name="connsiteY4" fmla="*/ 209187 h 1050832"/>
                        <a:gd name="connsiteX5" fmla="*/ 1197360 w 1413783"/>
                        <a:gd name="connsiteY5" fmla="*/ 322153 h 1050832"/>
                        <a:gd name="connsiteX6" fmla="*/ 1338571 w 1413783"/>
                        <a:gd name="connsiteY6" fmla="*/ 448681 h 1050832"/>
                        <a:gd name="connsiteX7" fmla="*/ 1389565 w 1413783"/>
                        <a:gd name="connsiteY7" fmla="*/ 759488 h 1050832"/>
                        <a:gd name="connsiteX8" fmla="*/ 555437 w 1413783"/>
                        <a:gd name="connsiteY8" fmla="*/ 1007775 h 1050832"/>
                        <a:gd name="connsiteX9" fmla="*/ 15743 w 1413783"/>
                        <a:gd name="connsiteY9" fmla="*/ 362422 h 1050832"/>
                        <a:gd name="connsiteX10" fmla="*/ 293175 w 1413783"/>
                        <a:gd name="connsiteY10" fmla="*/ 113565 h 1050832"/>
                        <a:gd name="connsiteX11" fmla="*/ 449523 w 1413783"/>
                        <a:gd name="connsiteY11" fmla="*/ 98686 h 1050832"/>
                        <a:gd name="connsiteX12" fmla="*/ 568520 w 1413783"/>
                        <a:gd name="connsiteY12" fmla="*/ 45717 h 1050832"/>
                        <a:gd name="connsiteX13" fmla="*/ 709584 w 1413783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9584 w 1405416"/>
                        <a:gd name="connsiteY0" fmla="*/ 17 h 1050832"/>
                        <a:gd name="connsiteX1" fmla="*/ 816986 w 1405416"/>
                        <a:gd name="connsiteY1" fmla="*/ 52103 h 1050832"/>
                        <a:gd name="connsiteX2" fmla="*/ 923446 w 1405416"/>
                        <a:gd name="connsiteY2" fmla="*/ 67953 h 1050832"/>
                        <a:gd name="connsiteX3" fmla="*/ 991656 w 1405416"/>
                        <a:gd name="connsiteY3" fmla="*/ 145730 h 1050832"/>
                        <a:gd name="connsiteX4" fmla="*/ 1103361 w 1405416"/>
                        <a:gd name="connsiteY4" fmla="*/ 209187 h 1050832"/>
                        <a:gd name="connsiteX5" fmla="*/ 1197360 w 1405416"/>
                        <a:gd name="connsiteY5" fmla="*/ 322153 h 1050832"/>
                        <a:gd name="connsiteX6" fmla="*/ 1338571 w 1405416"/>
                        <a:gd name="connsiteY6" fmla="*/ 448681 h 1050832"/>
                        <a:gd name="connsiteX7" fmla="*/ 1389565 w 1405416"/>
                        <a:gd name="connsiteY7" fmla="*/ 759488 h 1050832"/>
                        <a:gd name="connsiteX8" fmla="*/ 555437 w 1405416"/>
                        <a:gd name="connsiteY8" fmla="*/ 1007775 h 1050832"/>
                        <a:gd name="connsiteX9" fmla="*/ 15743 w 1405416"/>
                        <a:gd name="connsiteY9" fmla="*/ 362422 h 1050832"/>
                        <a:gd name="connsiteX10" fmla="*/ 293175 w 1405416"/>
                        <a:gd name="connsiteY10" fmla="*/ 113565 h 1050832"/>
                        <a:gd name="connsiteX11" fmla="*/ 449523 w 1405416"/>
                        <a:gd name="connsiteY11" fmla="*/ 98686 h 1050832"/>
                        <a:gd name="connsiteX12" fmla="*/ 568520 w 1405416"/>
                        <a:gd name="connsiteY12" fmla="*/ 45717 h 1050832"/>
                        <a:gd name="connsiteX13" fmla="*/ 709584 w 1405416"/>
                        <a:gd name="connsiteY13" fmla="*/ 17 h 1050832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3446 w 1405416"/>
                        <a:gd name="connsiteY2" fmla="*/ 48942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13921 w 1405416"/>
                        <a:gd name="connsiteY2" fmla="*/ 53705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8209 w 1405416"/>
                        <a:gd name="connsiteY2" fmla="*/ 51323 h 1031821"/>
                        <a:gd name="connsiteX3" fmla="*/ 991656 w 1405416"/>
                        <a:gd name="connsiteY3" fmla="*/ 126719 h 1031821"/>
                        <a:gd name="connsiteX4" fmla="*/ 1103361 w 1405416"/>
                        <a:gd name="connsiteY4" fmla="*/ 190176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56 h 1031821"/>
                        <a:gd name="connsiteX1" fmla="*/ 816986 w 1405416"/>
                        <a:gd name="connsiteY1" fmla="*/ 33092 h 1031821"/>
                        <a:gd name="connsiteX2" fmla="*/ 928209 w 1405416"/>
                        <a:gd name="connsiteY2" fmla="*/ 51323 h 1031821"/>
                        <a:gd name="connsiteX3" fmla="*/ 991656 w 1405416"/>
                        <a:gd name="connsiteY3" fmla="*/ 126719 h 1031821"/>
                        <a:gd name="connsiteX4" fmla="*/ 1110504 w 1405416"/>
                        <a:gd name="connsiteY4" fmla="*/ 185413 h 1031821"/>
                        <a:gd name="connsiteX5" fmla="*/ 1197360 w 1405416"/>
                        <a:gd name="connsiteY5" fmla="*/ 303142 h 1031821"/>
                        <a:gd name="connsiteX6" fmla="*/ 1338571 w 1405416"/>
                        <a:gd name="connsiteY6" fmla="*/ 429670 h 1031821"/>
                        <a:gd name="connsiteX7" fmla="*/ 1389565 w 1405416"/>
                        <a:gd name="connsiteY7" fmla="*/ 740477 h 1031821"/>
                        <a:gd name="connsiteX8" fmla="*/ 555437 w 1405416"/>
                        <a:gd name="connsiteY8" fmla="*/ 988764 h 1031821"/>
                        <a:gd name="connsiteX9" fmla="*/ 15743 w 1405416"/>
                        <a:gd name="connsiteY9" fmla="*/ 343411 h 1031821"/>
                        <a:gd name="connsiteX10" fmla="*/ 293175 w 1405416"/>
                        <a:gd name="connsiteY10" fmla="*/ 94554 h 1031821"/>
                        <a:gd name="connsiteX11" fmla="*/ 449523 w 1405416"/>
                        <a:gd name="connsiteY11" fmla="*/ 79675 h 1031821"/>
                        <a:gd name="connsiteX12" fmla="*/ 568520 w 1405416"/>
                        <a:gd name="connsiteY12" fmla="*/ 26706 h 1031821"/>
                        <a:gd name="connsiteX13" fmla="*/ 702440 w 1405416"/>
                        <a:gd name="connsiteY13" fmla="*/ 56 h 1031821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68520 w 1405416"/>
                        <a:gd name="connsiteY12" fmla="*/ 26669 h 1031784"/>
                        <a:gd name="connsiteX13" fmla="*/ 702440 w 1405416"/>
                        <a:gd name="connsiteY13" fmla="*/ 19 h 1031784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82808 w 1405416"/>
                        <a:gd name="connsiteY12" fmla="*/ 26669 h 1031784"/>
                        <a:gd name="connsiteX13" fmla="*/ 702440 w 1405416"/>
                        <a:gd name="connsiteY13" fmla="*/ 19 h 1031784"/>
                        <a:gd name="connsiteX0" fmla="*/ 702440 w 1405416"/>
                        <a:gd name="connsiteY0" fmla="*/ 19 h 1031784"/>
                        <a:gd name="connsiteX1" fmla="*/ 816986 w 1405416"/>
                        <a:gd name="connsiteY1" fmla="*/ 33055 h 1031784"/>
                        <a:gd name="connsiteX2" fmla="*/ 928209 w 1405416"/>
                        <a:gd name="connsiteY2" fmla="*/ 51286 h 1031784"/>
                        <a:gd name="connsiteX3" fmla="*/ 991656 w 1405416"/>
                        <a:gd name="connsiteY3" fmla="*/ 126682 h 1031784"/>
                        <a:gd name="connsiteX4" fmla="*/ 1110504 w 1405416"/>
                        <a:gd name="connsiteY4" fmla="*/ 185376 h 1031784"/>
                        <a:gd name="connsiteX5" fmla="*/ 1197360 w 1405416"/>
                        <a:gd name="connsiteY5" fmla="*/ 303105 h 1031784"/>
                        <a:gd name="connsiteX6" fmla="*/ 1338571 w 1405416"/>
                        <a:gd name="connsiteY6" fmla="*/ 429633 h 1031784"/>
                        <a:gd name="connsiteX7" fmla="*/ 1389565 w 1405416"/>
                        <a:gd name="connsiteY7" fmla="*/ 740440 h 1031784"/>
                        <a:gd name="connsiteX8" fmla="*/ 555437 w 1405416"/>
                        <a:gd name="connsiteY8" fmla="*/ 988727 h 1031784"/>
                        <a:gd name="connsiteX9" fmla="*/ 15743 w 1405416"/>
                        <a:gd name="connsiteY9" fmla="*/ 343374 h 1031784"/>
                        <a:gd name="connsiteX10" fmla="*/ 293175 w 1405416"/>
                        <a:gd name="connsiteY10" fmla="*/ 94517 h 1031784"/>
                        <a:gd name="connsiteX11" fmla="*/ 449523 w 1405416"/>
                        <a:gd name="connsiteY11" fmla="*/ 79638 h 1031784"/>
                        <a:gd name="connsiteX12" fmla="*/ 582808 w 1405416"/>
                        <a:gd name="connsiteY12" fmla="*/ 26669 h 1031784"/>
                        <a:gd name="connsiteX13" fmla="*/ 702440 w 1405416"/>
                        <a:gd name="connsiteY13" fmla="*/ 19 h 10317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405416" h="1031784">
                          <a:moveTo>
                            <a:pt x="702440" y="19"/>
                          </a:moveTo>
                          <a:cubicBezTo>
                            <a:pt x="741470" y="1083"/>
                            <a:pt x="780548" y="5064"/>
                            <a:pt x="816986" y="33055"/>
                          </a:cubicBezTo>
                          <a:cubicBezTo>
                            <a:pt x="867711" y="25328"/>
                            <a:pt x="899097" y="35682"/>
                            <a:pt x="928209" y="51286"/>
                          </a:cubicBezTo>
                          <a:cubicBezTo>
                            <a:pt x="957321" y="66890"/>
                            <a:pt x="961274" y="104334"/>
                            <a:pt x="991656" y="126682"/>
                          </a:cubicBezTo>
                          <a:cubicBezTo>
                            <a:pt x="1022039" y="149030"/>
                            <a:pt x="1076220" y="155972"/>
                            <a:pt x="1110504" y="185376"/>
                          </a:cubicBezTo>
                          <a:cubicBezTo>
                            <a:pt x="1144788" y="214780"/>
                            <a:pt x="1159349" y="262396"/>
                            <a:pt x="1197360" y="303105"/>
                          </a:cubicBezTo>
                          <a:cubicBezTo>
                            <a:pt x="1235371" y="343814"/>
                            <a:pt x="1290617" y="409375"/>
                            <a:pt x="1338571" y="429633"/>
                          </a:cubicBezTo>
                          <a:cubicBezTo>
                            <a:pt x="1386525" y="449891"/>
                            <a:pt x="1429717" y="579688"/>
                            <a:pt x="1389565" y="740440"/>
                          </a:cubicBezTo>
                          <a:cubicBezTo>
                            <a:pt x="1326602" y="992517"/>
                            <a:pt x="934808" y="1098373"/>
                            <a:pt x="555437" y="988727"/>
                          </a:cubicBezTo>
                          <a:cubicBezTo>
                            <a:pt x="176066" y="879080"/>
                            <a:pt x="-65562" y="590145"/>
                            <a:pt x="15743" y="343374"/>
                          </a:cubicBezTo>
                          <a:cubicBezTo>
                            <a:pt x="53855" y="227699"/>
                            <a:pt x="156159" y="141822"/>
                            <a:pt x="293175" y="94517"/>
                          </a:cubicBezTo>
                          <a:cubicBezTo>
                            <a:pt x="345291" y="68125"/>
                            <a:pt x="401251" y="90946"/>
                            <a:pt x="449523" y="79638"/>
                          </a:cubicBezTo>
                          <a:cubicBezTo>
                            <a:pt x="497795" y="68330"/>
                            <a:pt x="528748" y="8983"/>
                            <a:pt x="582808" y="26669"/>
                          </a:cubicBezTo>
                          <a:cubicBezTo>
                            <a:pt x="636868" y="44355"/>
                            <a:pt x="663410" y="-1045"/>
                            <a:pt x="702440" y="19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C000">
                            <a:lumMod val="20000"/>
                            <a:lumOff val="80000"/>
                          </a:srgbClr>
                        </a:gs>
                        <a:gs pos="60000">
                          <a:srgbClr val="FFC000">
                            <a:lumMod val="60000"/>
                            <a:lumOff val="40000"/>
                          </a:srgbClr>
                        </a:gs>
                        <a:gs pos="100000">
                          <a:srgbClr val="FFC000">
                            <a:lumMod val="75000"/>
                          </a:srgbClr>
                        </a:gs>
                      </a:gsLst>
                      <a:lin ang="5400000" scaled="1"/>
                    </a:gra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0" name="フリーフォーム: 図形 129">
                      <a:extLst>
                        <a:ext uri="{FF2B5EF4-FFF2-40B4-BE49-F238E27FC236}">
                          <a16:creationId xmlns:a16="http://schemas.microsoft.com/office/drawing/2014/main" id="{636D344E-3A2D-425B-8BA4-3FF7A30CD210}"/>
                        </a:ext>
                      </a:extLst>
                    </p:cNvPr>
                    <p:cNvSpPr/>
                    <p:nvPr/>
                  </p:nvSpPr>
                  <p:spPr>
                    <a:xfrm rot="12658500">
                      <a:off x="1919423" y="2570867"/>
                      <a:ext cx="76285" cy="922201"/>
                    </a:xfrm>
                    <a:custGeom>
                      <a:avLst/>
                      <a:gdLst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78482 w 188540"/>
                        <a:gd name="connsiteY3" fmla="*/ 524598 h 1050214"/>
                        <a:gd name="connsiteX4" fmla="*/ 114666 w 188540"/>
                        <a:gd name="connsiteY4" fmla="*/ 423780 h 1050214"/>
                        <a:gd name="connsiteX5" fmla="*/ 130092 w 188540"/>
                        <a:gd name="connsiteY5" fmla="*/ 271825 h 1050214"/>
                        <a:gd name="connsiteX6" fmla="*/ 71644 w 188540"/>
                        <a:gd name="connsiteY6" fmla="*/ 0 h 1050214"/>
                        <a:gd name="connsiteX7" fmla="*/ 188540 w 188540"/>
                        <a:gd name="connsiteY7" fmla="*/ 271825 h 1050214"/>
                        <a:gd name="connsiteX8" fmla="*/ 117145 w 188540"/>
                        <a:gd name="connsiteY8" fmla="*/ 522289 h 1050214"/>
                        <a:gd name="connsiteX9" fmla="*/ 110058 w 188540"/>
                        <a:gd name="connsiteY9" fmla="*/ 525616 h 1050214"/>
                        <a:gd name="connsiteX10" fmla="*/ 73874 w 188540"/>
                        <a:gd name="connsiteY10" fmla="*/ 626434 h 1050214"/>
                        <a:gd name="connsiteX11" fmla="*/ 58448 w 188540"/>
                        <a:gd name="connsiteY11" fmla="*/ 778389 h 1050214"/>
                        <a:gd name="connsiteX12" fmla="*/ 116896 w 188540"/>
                        <a:gd name="connsiteY12" fmla="*/ 1050214 h 1050214"/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114666 w 188540"/>
                        <a:gd name="connsiteY3" fmla="*/ 423780 h 1050214"/>
                        <a:gd name="connsiteX4" fmla="*/ 130092 w 188540"/>
                        <a:gd name="connsiteY4" fmla="*/ 271825 h 1050214"/>
                        <a:gd name="connsiteX5" fmla="*/ 71644 w 188540"/>
                        <a:gd name="connsiteY5" fmla="*/ 0 h 1050214"/>
                        <a:gd name="connsiteX6" fmla="*/ 188540 w 188540"/>
                        <a:gd name="connsiteY6" fmla="*/ 271825 h 1050214"/>
                        <a:gd name="connsiteX7" fmla="*/ 117145 w 188540"/>
                        <a:gd name="connsiteY7" fmla="*/ 522289 h 1050214"/>
                        <a:gd name="connsiteX8" fmla="*/ 110058 w 188540"/>
                        <a:gd name="connsiteY8" fmla="*/ 525616 h 1050214"/>
                        <a:gd name="connsiteX9" fmla="*/ 73874 w 188540"/>
                        <a:gd name="connsiteY9" fmla="*/ 626434 h 1050214"/>
                        <a:gd name="connsiteX10" fmla="*/ 58448 w 188540"/>
                        <a:gd name="connsiteY10" fmla="*/ 778389 h 1050214"/>
                        <a:gd name="connsiteX11" fmla="*/ 116896 w 188540"/>
                        <a:gd name="connsiteY11" fmla="*/ 1050214 h 1050214"/>
                        <a:gd name="connsiteX0" fmla="*/ 116896 w 188540"/>
                        <a:gd name="connsiteY0" fmla="*/ 1050214 h 1050214"/>
                        <a:gd name="connsiteX1" fmla="*/ 0 w 188540"/>
                        <a:gd name="connsiteY1" fmla="*/ 778389 h 1050214"/>
                        <a:gd name="connsiteX2" fmla="*/ 71395 w 188540"/>
                        <a:gd name="connsiteY2" fmla="*/ 527925 h 1050214"/>
                        <a:gd name="connsiteX3" fmla="*/ 114666 w 188540"/>
                        <a:gd name="connsiteY3" fmla="*/ 423780 h 1050214"/>
                        <a:gd name="connsiteX4" fmla="*/ 130092 w 188540"/>
                        <a:gd name="connsiteY4" fmla="*/ 271825 h 1050214"/>
                        <a:gd name="connsiteX5" fmla="*/ 71644 w 188540"/>
                        <a:gd name="connsiteY5" fmla="*/ 0 h 1050214"/>
                        <a:gd name="connsiteX6" fmla="*/ 188540 w 188540"/>
                        <a:gd name="connsiteY6" fmla="*/ 271825 h 1050214"/>
                        <a:gd name="connsiteX7" fmla="*/ 117145 w 188540"/>
                        <a:gd name="connsiteY7" fmla="*/ 522289 h 1050214"/>
                        <a:gd name="connsiteX8" fmla="*/ 73874 w 188540"/>
                        <a:gd name="connsiteY8" fmla="*/ 626434 h 1050214"/>
                        <a:gd name="connsiteX9" fmla="*/ 58448 w 188540"/>
                        <a:gd name="connsiteY9" fmla="*/ 778389 h 1050214"/>
                        <a:gd name="connsiteX10" fmla="*/ 116896 w 188540"/>
                        <a:gd name="connsiteY10" fmla="*/ 1050214 h 1050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8540" h="1050214">
                          <a:moveTo>
                            <a:pt x="116896" y="1050214"/>
                          </a:moveTo>
                          <a:cubicBezTo>
                            <a:pt x="52336" y="1050214"/>
                            <a:pt x="0" y="928514"/>
                            <a:pt x="0" y="778389"/>
                          </a:cubicBezTo>
                          <a:cubicBezTo>
                            <a:pt x="0" y="665795"/>
                            <a:pt x="29439" y="569191"/>
                            <a:pt x="71395" y="527925"/>
                          </a:cubicBezTo>
                          <a:lnTo>
                            <a:pt x="114666" y="423780"/>
                          </a:lnTo>
                          <a:cubicBezTo>
                            <a:pt x="124679" y="377213"/>
                            <a:pt x="130092" y="325299"/>
                            <a:pt x="130092" y="271825"/>
                          </a:cubicBezTo>
                          <a:cubicBezTo>
                            <a:pt x="130092" y="164876"/>
                            <a:pt x="108438" y="64169"/>
                            <a:pt x="71644" y="0"/>
                          </a:cubicBezTo>
                          <a:cubicBezTo>
                            <a:pt x="136204" y="0"/>
                            <a:pt x="188540" y="121700"/>
                            <a:pt x="188540" y="271825"/>
                          </a:cubicBezTo>
                          <a:cubicBezTo>
                            <a:pt x="188540" y="384419"/>
                            <a:pt x="159101" y="481023"/>
                            <a:pt x="117145" y="522289"/>
                          </a:cubicBezTo>
                          <a:lnTo>
                            <a:pt x="73874" y="626434"/>
                          </a:lnTo>
                          <a:cubicBezTo>
                            <a:pt x="63862" y="673001"/>
                            <a:pt x="58448" y="724915"/>
                            <a:pt x="58448" y="778389"/>
                          </a:cubicBezTo>
                          <a:cubicBezTo>
                            <a:pt x="58448" y="885338"/>
                            <a:pt x="80102" y="986045"/>
                            <a:pt x="116896" y="1050214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1" name="フリーフォーム: 図形 130">
                      <a:extLst>
                        <a:ext uri="{FF2B5EF4-FFF2-40B4-BE49-F238E27FC236}">
                          <a16:creationId xmlns:a16="http://schemas.microsoft.com/office/drawing/2014/main" id="{3A304BE7-F328-41EF-B95F-B74A5C5A7739}"/>
                        </a:ext>
                      </a:extLst>
                    </p:cNvPr>
                    <p:cNvSpPr/>
                    <p:nvPr/>
                  </p:nvSpPr>
                  <p:spPr>
                    <a:xfrm rot="12933681">
                      <a:off x="1662240" y="2673171"/>
                      <a:ext cx="75034" cy="532548"/>
                    </a:xfrm>
                    <a:custGeom>
                      <a:avLst/>
                      <a:gdLst>
                        <a:gd name="connsiteX0" fmla="*/ 24209 w 75034"/>
                        <a:gd name="connsiteY0" fmla="*/ 721267 h 721267"/>
                        <a:gd name="connsiteX1" fmla="*/ 17408 w 75034"/>
                        <a:gd name="connsiteY1" fmla="*/ 704898 h 721267"/>
                        <a:gd name="connsiteX2" fmla="*/ 0 w 75034"/>
                        <a:gd name="connsiteY2" fmla="*/ 554865 h 721267"/>
                        <a:gd name="connsiteX3" fmla="*/ 36300 w 75034"/>
                        <a:gd name="connsiteY3" fmla="*/ 359360 h 721267"/>
                        <a:gd name="connsiteX4" fmla="*/ 58300 w 75034"/>
                        <a:gd name="connsiteY4" fmla="*/ 278068 h 721267"/>
                        <a:gd name="connsiteX5" fmla="*/ 66143 w 75034"/>
                        <a:gd name="connsiteY5" fmla="*/ 159456 h 721267"/>
                        <a:gd name="connsiteX6" fmla="*/ 58300 w 75034"/>
                        <a:gd name="connsiteY6" fmla="*/ 40844 h 721267"/>
                        <a:gd name="connsiteX7" fmla="*/ 50825 w 75034"/>
                        <a:gd name="connsiteY7" fmla="*/ 0 h 721267"/>
                        <a:gd name="connsiteX8" fmla="*/ 57626 w 75034"/>
                        <a:gd name="connsiteY8" fmla="*/ 16369 h 721267"/>
                        <a:gd name="connsiteX9" fmla="*/ 75034 w 75034"/>
                        <a:gd name="connsiteY9" fmla="*/ 166402 h 721267"/>
                        <a:gd name="connsiteX10" fmla="*/ 38734 w 75034"/>
                        <a:gd name="connsiteY10" fmla="*/ 361907 h 721267"/>
                        <a:gd name="connsiteX11" fmla="*/ 16734 w 75034"/>
                        <a:gd name="connsiteY11" fmla="*/ 443199 h 721267"/>
                        <a:gd name="connsiteX12" fmla="*/ 8891 w 75034"/>
                        <a:gd name="connsiteY12" fmla="*/ 561811 h 721267"/>
                        <a:gd name="connsiteX13" fmla="*/ 16734 w 75034"/>
                        <a:gd name="connsiteY13" fmla="*/ 680423 h 721267"/>
                        <a:gd name="connsiteX14" fmla="*/ 24209 w 75034"/>
                        <a:gd name="connsiteY14" fmla="*/ 721267 h 721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5034" h="721267">
                          <a:moveTo>
                            <a:pt x="24209" y="721267"/>
                          </a:moveTo>
                          <a:lnTo>
                            <a:pt x="17408" y="704898"/>
                          </a:lnTo>
                          <a:cubicBezTo>
                            <a:pt x="6653" y="666501"/>
                            <a:pt x="0" y="613457"/>
                            <a:pt x="0" y="554865"/>
                          </a:cubicBezTo>
                          <a:cubicBezTo>
                            <a:pt x="0" y="466978"/>
                            <a:pt x="14967" y="391571"/>
                            <a:pt x="36300" y="359360"/>
                          </a:cubicBezTo>
                          <a:lnTo>
                            <a:pt x="58300" y="278068"/>
                          </a:lnTo>
                          <a:cubicBezTo>
                            <a:pt x="63391" y="241719"/>
                            <a:pt x="66143" y="201196"/>
                            <a:pt x="66143" y="159456"/>
                          </a:cubicBezTo>
                          <a:cubicBezTo>
                            <a:pt x="66143" y="117715"/>
                            <a:pt x="63391" y="77192"/>
                            <a:pt x="58300" y="40844"/>
                          </a:cubicBezTo>
                          <a:lnTo>
                            <a:pt x="50825" y="0"/>
                          </a:lnTo>
                          <a:lnTo>
                            <a:pt x="57626" y="16369"/>
                          </a:lnTo>
                          <a:cubicBezTo>
                            <a:pt x="68381" y="54766"/>
                            <a:pt x="75034" y="107810"/>
                            <a:pt x="75034" y="166402"/>
                          </a:cubicBezTo>
                          <a:cubicBezTo>
                            <a:pt x="75034" y="254289"/>
                            <a:pt x="60066" y="329696"/>
                            <a:pt x="38734" y="361907"/>
                          </a:cubicBezTo>
                          <a:lnTo>
                            <a:pt x="16734" y="443199"/>
                          </a:lnTo>
                          <a:cubicBezTo>
                            <a:pt x="11644" y="479548"/>
                            <a:pt x="8891" y="520070"/>
                            <a:pt x="8891" y="561811"/>
                          </a:cubicBezTo>
                          <a:cubicBezTo>
                            <a:pt x="8891" y="603551"/>
                            <a:pt x="11643" y="644074"/>
                            <a:pt x="16734" y="680423"/>
                          </a:cubicBezTo>
                          <a:lnTo>
                            <a:pt x="24209" y="721267"/>
                          </a:ln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2" name="フリーフォーム: 図形 131">
                      <a:extLst>
                        <a:ext uri="{FF2B5EF4-FFF2-40B4-BE49-F238E27FC236}">
                          <a16:creationId xmlns:a16="http://schemas.microsoft.com/office/drawing/2014/main" id="{F0235E08-392D-4234-804C-0A0CBC687398}"/>
                        </a:ext>
                      </a:extLst>
                    </p:cNvPr>
                    <p:cNvSpPr/>
                    <p:nvPr/>
                  </p:nvSpPr>
                  <p:spPr>
                    <a:xfrm rot="11132024">
                      <a:off x="2223871" y="2664084"/>
                      <a:ext cx="84036" cy="915198"/>
                    </a:xfrm>
                    <a:custGeom>
                      <a:avLst/>
                      <a:gdLst>
                        <a:gd name="connsiteX0" fmla="*/ 59434 w 86969"/>
                        <a:gd name="connsiteY0" fmla="*/ 819767 h 819767"/>
                        <a:gd name="connsiteX1" fmla="*/ 0 w 86969"/>
                        <a:gd name="connsiteY1" fmla="*/ 607588 h 819767"/>
                        <a:gd name="connsiteX2" fmla="*/ 36300 w 86969"/>
                        <a:gd name="connsiteY2" fmla="*/ 412083 h 819767"/>
                        <a:gd name="connsiteX3" fmla="*/ 58300 w 86969"/>
                        <a:gd name="connsiteY3" fmla="*/ 330791 h 819767"/>
                        <a:gd name="connsiteX4" fmla="*/ 66143 w 86969"/>
                        <a:gd name="connsiteY4" fmla="*/ 212179 h 819767"/>
                        <a:gd name="connsiteX5" fmla="*/ 36426 w 86969"/>
                        <a:gd name="connsiteY5" fmla="*/ 0 h 819767"/>
                        <a:gd name="connsiteX6" fmla="*/ 59560 w 86969"/>
                        <a:gd name="connsiteY6" fmla="*/ 16675 h 819767"/>
                        <a:gd name="connsiteX7" fmla="*/ 71651 w 86969"/>
                        <a:gd name="connsiteY7" fmla="*/ 45777 h 819767"/>
                        <a:gd name="connsiteX8" fmla="*/ 79126 w 86969"/>
                        <a:gd name="connsiteY8" fmla="*/ 86621 h 819767"/>
                        <a:gd name="connsiteX9" fmla="*/ 86969 w 86969"/>
                        <a:gd name="connsiteY9" fmla="*/ 205233 h 819767"/>
                        <a:gd name="connsiteX10" fmla="*/ 79126 w 86969"/>
                        <a:gd name="connsiteY10" fmla="*/ 323845 h 819767"/>
                        <a:gd name="connsiteX11" fmla="*/ 57126 w 86969"/>
                        <a:gd name="connsiteY11" fmla="*/ 405137 h 819767"/>
                        <a:gd name="connsiteX12" fmla="*/ 20826 w 86969"/>
                        <a:gd name="connsiteY12" fmla="*/ 600642 h 819767"/>
                        <a:gd name="connsiteX13" fmla="*/ 38234 w 86969"/>
                        <a:gd name="connsiteY13" fmla="*/ 750675 h 819767"/>
                        <a:gd name="connsiteX14" fmla="*/ 45035 w 86969"/>
                        <a:gd name="connsiteY14" fmla="*/ 767044 h 819767"/>
                        <a:gd name="connsiteX15" fmla="*/ 46898 w 86969"/>
                        <a:gd name="connsiteY15" fmla="*/ 777223 h 819767"/>
                        <a:gd name="connsiteX16" fmla="*/ 59434 w 86969"/>
                        <a:gd name="connsiteY16" fmla="*/ 819767 h 819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6969" h="819767">
                          <a:moveTo>
                            <a:pt x="59434" y="819767"/>
                          </a:moveTo>
                          <a:cubicBezTo>
                            <a:pt x="26610" y="819766"/>
                            <a:pt x="0" y="724771"/>
                            <a:pt x="0" y="607588"/>
                          </a:cubicBezTo>
                          <a:cubicBezTo>
                            <a:pt x="0" y="519701"/>
                            <a:pt x="14967" y="444294"/>
                            <a:pt x="36300" y="412083"/>
                          </a:cubicBezTo>
                          <a:lnTo>
                            <a:pt x="58300" y="330791"/>
                          </a:lnTo>
                          <a:cubicBezTo>
                            <a:pt x="63391" y="294442"/>
                            <a:pt x="66143" y="253919"/>
                            <a:pt x="66143" y="212179"/>
                          </a:cubicBezTo>
                          <a:cubicBezTo>
                            <a:pt x="66143" y="128697"/>
                            <a:pt x="55133" y="50088"/>
                            <a:pt x="36426" y="0"/>
                          </a:cubicBezTo>
                          <a:cubicBezTo>
                            <a:pt x="44632" y="0"/>
                            <a:pt x="52450" y="5937"/>
                            <a:pt x="59560" y="16675"/>
                          </a:cubicBezTo>
                          <a:lnTo>
                            <a:pt x="71651" y="45777"/>
                          </a:lnTo>
                          <a:lnTo>
                            <a:pt x="79126" y="86621"/>
                          </a:lnTo>
                          <a:cubicBezTo>
                            <a:pt x="84217" y="122969"/>
                            <a:pt x="86969" y="163492"/>
                            <a:pt x="86969" y="205233"/>
                          </a:cubicBezTo>
                          <a:cubicBezTo>
                            <a:pt x="86969" y="246973"/>
                            <a:pt x="84217" y="287496"/>
                            <a:pt x="79126" y="323845"/>
                          </a:cubicBezTo>
                          <a:lnTo>
                            <a:pt x="57126" y="405137"/>
                          </a:lnTo>
                          <a:cubicBezTo>
                            <a:pt x="35793" y="437348"/>
                            <a:pt x="20826" y="512755"/>
                            <a:pt x="20826" y="600642"/>
                          </a:cubicBezTo>
                          <a:cubicBezTo>
                            <a:pt x="20826" y="659234"/>
                            <a:pt x="27479" y="712278"/>
                            <a:pt x="38234" y="750675"/>
                          </a:cubicBezTo>
                          <a:lnTo>
                            <a:pt x="45035" y="767044"/>
                          </a:lnTo>
                          <a:lnTo>
                            <a:pt x="46898" y="777223"/>
                          </a:lnTo>
                          <a:cubicBezTo>
                            <a:pt x="50561" y="792940"/>
                            <a:pt x="54757" y="807245"/>
                            <a:pt x="59434" y="819767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3" name="フリーフォーム: 図形 132">
                      <a:extLst>
                        <a:ext uri="{FF2B5EF4-FFF2-40B4-BE49-F238E27FC236}">
                          <a16:creationId xmlns:a16="http://schemas.microsoft.com/office/drawing/2014/main" id="{FFF3CD83-4B71-4757-9939-912F26C2AF9B}"/>
                        </a:ext>
                      </a:extLst>
                    </p:cNvPr>
                    <p:cNvSpPr/>
                    <p:nvPr/>
                  </p:nvSpPr>
                  <p:spPr>
                    <a:xfrm rot="9624501" flipH="1">
                      <a:off x="2545697" y="2749335"/>
                      <a:ext cx="84340" cy="721456"/>
                    </a:xfrm>
                    <a:custGeom>
                      <a:avLst/>
                      <a:gdLst>
                        <a:gd name="connsiteX0" fmla="*/ 59434 w 86969"/>
                        <a:gd name="connsiteY0" fmla="*/ 819767 h 819767"/>
                        <a:gd name="connsiteX1" fmla="*/ 0 w 86969"/>
                        <a:gd name="connsiteY1" fmla="*/ 607588 h 819767"/>
                        <a:gd name="connsiteX2" fmla="*/ 36300 w 86969"/>
                        <a:gd name="connsiteY2" fmla="*/ 412083 h 819767"/>
                        <a:gd name="connsiteX3" fmla="*/ 58300 w 86969"/>
                        <a:gd name="connsiteY3" fmla="*/ 330791 h 819767"/>
                        <a:gd name="connsiteX4" fmla="*/ 66143 w 86969"/>
                        <a:gd name="connsiteY4" fmla="*/ 212179 h 819767"/>
                        <a:gd name="connsiteX5" fmla="*/ 36426 w 86969"/>
                        <a:gd name="connsiteY5" fmla="*/ 0 h 819767"/>
                        <a:gd name="connsiteX6" fmla="*/ 59560 w 86969"/>
                        <a:gd name="connsiteY6" fmla="*/ 16675 h 819767"/>
                        <a:gd name="connsiteX7" fmla="*/ 71651 w 86969"/>
                        <a:gd name="connsiteY7" fmla="*/ 45777 h 819767"/>
                        <a:gd name="connsiteX8" fmla="*/ 79126 w 86969"/>
                        <a:gd name="connsiteY8" fmla="*/ 86621 h 819767"/>
                        <a:gd name="connsiteX9" fmla="*/ 86969 w 86969"/>
                        <a:gd name="connsiteY9" fmla="*/ 205233 h 819767"/>
                        <a:gd name="connsiteX10" fmla="*/ 79126 w 86969"/>
                        <a:gd name="connsiteY10" fmla="*/ 323845 h 819767"/>
                        <a:gd name="connsiteX11" fmla="*/ 57126 w 86969"/>
                        <a:gd name="connsiteY11" fmla="*/ 405137 h 819767"/>
                        <a:gd name="connsiteX12" fmla="*/ 20826 w 86969"/>
                        <a:gd name="connsiteY12" fmla="*/ 600642 h 819767"/>
                        <a:gd name="connsiteX13" fmla="*/ 38234 w 86969"/>
                        <a:gd name="connsiteY13" fmla="*/ 750675 h 819767"/>
                        <a:gd name="connsiteX14" fmla="*/ 45035 w 86969"/>
                        <a:gd name="connsiteY14" fmla="*/ 767044 h 819767"/>
                        <a:gd name="connsiteX15" fmla="*/ 46898 w 86969"/>
                        <a:gd name="connsiteY15" fmla="*/ 777223 h 819767"/>
                        <a:gd name="connsiteX16" fmla="*/ 59434 w 86969"/>
                        <a:gd name="connsiteY16" fmla="*/ 819767 h 819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6969" h="819767">
                          <a:moveTo>
                            <a:pt x="59434" y="819767"/>
                          </a:moveTo>
                          <a:cubicBezTo>
                            <a:pt x="26610" y="819766"/>
                            <a:pt x="0" y="724771"/>
                            <a:pt x="0" y="607588"/>
                          </a:cubicBezTo>
                          <a:cubicBezTo>
                            <a:pt x="0" y="519701"/>
                            <a:pt x="14967" y="444294"/>
                            <a:pt x="36300" y="412083"/>
                          </a:cubicBezTo>
                          <a:lnTo>
                            <a:pt x="58300" y="330791"/>
                          </a:lnTo>
                          <a:cubicBezTo>
                            <a:pt x="63391" y="294442"/>
                            <a:pt x="66143" y="253919"/>
                            <a:pt x="66143" y="212179"/>
                          </a:cubicBezTo>
                          <a:cubicBezTo>
                            <a:pt x="66143" y="128697"/>
                            <a:pt x="55133" y="50088"/>
                            <a:pt x="36426" y="0"/>
                          </a:cubicBezTo>
                          <a:cubicBezTo>
                            <a:pt x="44632" y="0"/>
                            <a:pt x="52450" y="5937"/>
                            <a:pt x="59560" y="16675"/>
                          </a:cubicBezTo>
                          <a:lnTo>
                            <a:pt x="71651" y="45777"/>
                          </a:lnTo>
                          <a:lnTo>
                            <a:pt x="79126" y="86621"/>
                          </a:lnTo>
                          <a:cubicBezTo>
                            <a:pt x="84217" y="122969"/>
                            <a:pt x="86969" y="163492"/>
                            <a:pt x="86969" y="205233"/>
                          </a:cubicBezTo>
                          <a:cubicBezTo>
                            <a:pt x="86969" y="246973"/>
                            <a:pt x="84217" y="287496"/>
                            <a:pt x="79126" y="323845"/>
                          </a:cubicBezTo>
                          <a:lnTo>
                            <a:pt x="57126" y="405137"/>
                          </a:lnTo>
                          <a:cubicBezTo>
                            <a:pt x="35793" y="437348"/>
                            <a:pt x="20826" y="512755"/>
                            <a:pt x="20826" y="600642"/>
                          </a:cubicBezTo>
                          <a:cubicBezTo>
                            <a:pt x="20826" y="659234"/>
                            <a:pt x="27479" y="712278"/>
                            <a:pt x="38234" y="750675"/>
                          </a:cubicBezTo>
                          <a:lnTo>
                            <a:pt x="45035" y="767044"/>
                          </a:lnTo>
                          <a:lnTo>
                            <a:pt x="46898" y="777223"/>
                          </a:lnTo>
                          <a:cubicBezTo>
                            <a:pt x="50561" y="792940"/>
                            <a:pt x="54757" y="807245"/>
                            <a:pt x="59434" y="819767"/>
                          </a:cubicBez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4" name="フリーフォーム: 図形 133">
                      <a:extLst>
                        <a:ext uri="{FF2B5EF4-FFF2-40B4-BE49-F238E27FC236}">
                          <a16:creationId xmlns:a16="http://schemas.microsoft.com/office/drawing/2014/main" id="{4C9CC072-C640-4879-B5CF-2FE9A073CDF6}"/>
                        </a:ext>
                      </a:extLst>
                    </p:cNvPr>
                    <p:cNvSpPr/>
                    <p:nvPr/>
                  </p:nvSpPr>
                  <p:spPr>
                    <a:xfrm rot="13231163">
                      <a:off x="1818871" y="2615786"/>
                      <a:ext cx="79347" cy="607294"/>
                    </a:xfrm>
                    <a:custGeom>
                      <a:avLst/>
                      <a:gdLst>
                        <a:gd name="connsiteX0" fmla="*/ 24209 w 75034"/>
                        <a:gd name="connsiteY0" fmla="*/ 721267 h 721267"/>
                        <a:gd name="connsiteX1" fmla="*/ 17408 w 75034"/>
                        <a:gd name="connsiteY1" fmla="*/ 704898 h 721267"/>
                        <a:gd name="connsiteX2" fmla="*/ 0 w 75034"/>
                        <a:gd name="connsiteY2" fmla="*/ 554865 h 721267"/>
                        <a:gd name="connsiteX3" fmla="*/ 36300 w 75034"/>
                        <a:gd name="connsiteY3" fmla="*/ 359360 h 721267"/>
                        <a:gd name="connsiteX4" fmla="*/ 58300 w 75034"/>
                        <a:gd name="connsiteY4" fmla="*/ 278068 h 721267"/>
                        <a:gd name="connsiteX5" fmla="*/ 66143 w 75034"/>
                        <a:gd name="connsiteY5" fmla="*/ 159456 h 721267"/>
                        <a:gd name="connsiteX6" fmla="*/ 58300 w 75034"/>
                        <a:gd name="connsiteY6" fmla="*/ 40844 h 721267"/>
                        <a:gd name="connsiteX7" fmla="*/ 50825 w 75034"/>
                        <a:gd name="connsiteY7" fmla="*/ 0 h 721267"/>
                        <a:gd name="connsiteX8" fmla="*/ 57626 w 75034"/>
                        <a:gd name="connsiteY8" fmla="*/ 16369 h 721267"/>
                        <a:gd name="connsiteX9" fmla="*/ 75034 w 75034"/>
                        <a:gd name="connsiteY9" fmla="*/ 166402 h 721267"/>
                        <a:gd name="connsiteX10" fmla="*/ 38734 w 75034"/>
                        <a:gd name="connsiteY10" fmla="*/ 361907 h 721267"/>
                        <a:gd name="connsiteX11" fmla="*/ 16734 w 75034"/>
                        <a:gd name="connsiteY11" fmla="*/ 443199 h 721267"/>
                        <a:gd name="connsiteX12" fmla="*/ 8891 w 75034"/>
                        <a:gd name="connsiteY12" fmla="*/ 561811 h 721267"/>
                        <a:gd name="connsiteX13" fmla="*/ 16734 w 75034"/>
                        <a:gd name="connsiteY13" fmla="*/ 680423 h 721267"/>
                        <a:gd name="connsiteX14" fmla="*/ 24209 w 75034"/>
                        <a:gd name="connsiteY14" fmla="*/ 721267 h 7212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75034" h="721267">
                          <a:moveTo>
                            <a:pt x="24209" y="721267"/>
                          </a:moveTo>
                          <a:lnTo>
                            <a:pt x="17408" y="704898"/>
                          </a:lnTo>
                          <a:cubicBezTo>
                            <a:pt x="6653" y="666501"/>
                            <a:pt x="0" y="613457"/>
                            <a:pt x="0" y="554865"/>
                          </a:cubicBezTo>
                          <a:cubicBezTo>
                            <a:pt x="0" y="466978"/>
                            <a:pt x="14967" y="391571"/>
                            <a:pt x="36300" y="359360"/>
                          </a:cubicBezTo>
                          <a:lnTo>
                            <a:pt x="58300" y="278068"/>
                          </a:lnTo>
                          <a:cubicBezTo>
                            <a:pt x="63391" y="241719"/>
                            <a:pt x="66143" y="201196"/>
                            <a:pt x="66143" y="159456"/>
                          </a:cubicBezTo>
                          <a:cubicBezTo>
                            <a:pt x="66143" y="117715"/>
                            <a:pt x="63391" y="77192"/>
                            <a:pt x="58300" y="40844"/>
                          </a:cubicBezTo>
                          <a:lnTo>
                            <a:pt x="50825" y="0"/>
                          </a:lnTo>
                          <a:lnTo>
                            <a:pt x="57626" y="16369"/>
                          </a:lnTo>
                          <a:cubicBezTo>
                            <a:pt x="68381" y="54766"/>
                            <a:pt x="75034" y="107810"/>
                            <a:pt x="75034" y="166402"/>
                          </a:cubicBezTo>
                          <a:cubicBezTo>
                            <a:pt x="75034" y="254289"/>
                            <a:pt x="60066" y="329696"/>
                            <a:pt x="38734" y="361907"/>
                          </a:cubicBezTo>
                          <a:lnTo>
                            <a:pt x="16734" y="443199"/>
                          </a:lnTo>
                          <a:cubicBezTo>
                            <a:pt x="11644" y="479548"/>
                            <a:pt x="8891" y="520070"/>
                            <a:pt x="8891" y="561811"/>
                          </a:cubicBezTo>
                          <a:cubicBezTo>
                            <a:pt x="8891" y="603551"/>
                            <a:pt x="11643" y="644074"/>
                            <a:pt x="16734" y="680423"/>
                          </a:cubicBezTo>
                          <a:lnTo>
                            <a:pt x="24209" y="721267"/>
                          </a:lnTo>
                          <a:close/>
                        </a:path>
                      </a:pathLst>
                    </a:custGeom>
                    <a:solidFill>
                      <a:srgbClr val="FFC000">
                        <a:lumMod val="75000"/>
                        <a:alpha val="30000"/>
                      </a:srgb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35" name="フリーフォーム: 図形 134">
                      <a:extLst>
                        <a:ext uri="{FF2B5EF4-FFF2-40B4-BE49-F238E27FC236}">
                          <a16:creationId xmlns:a16="http://schemas.microsoft.com/office/drawing/2014/main" id="{9EE8BBBA-1A76-48BF-8C18-0311538A3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22693" y="3228854"/>
                      <a:ext cx="1314492" cy="422293"/>
                    </a:xfrm>
                    <a:custGeom>
                      <a:avLst/>
                      <a:gdLst>
                        <a:gd name="connsiteX0" fmla="*/ 0 w 1314492"/>
                        <a:gd name="connsiteY0" fmla="*/ 0 h 422293"/>
                        <a:gd name="connsiteX1" fmla="*/ 1976 w 1314492"/>
                        <a:gd name="connsiteY1" fmla="*/ 2574 h 422293"/>
                        <a:gd name="connsiteX2" fmla="*/ 505718 w 1314492"/>
                        <a:gd name="connsiteY2" fmla="*/ 278830 h 422293"/>
                        <a:gd name="connsiteX3" fmla="*/ 1237048 w 1314492"/>
                        <a:gd name="connsiteY3" fmla="*/ 248236 h 422293"/>
                        <a:gd name="connsiteX4" fmla="*/ 1314492 w 1314492"/>
                        <a:gd name="connsiteY4" fmla="*/ 202816 h 422293"/>
                        <a:gd name="connsiteX5" fmla="*/ 1307625 w 1314492"/>
                        <a:gd name="connsiteY5" fmla="*/ 218489 h 422293"/>
                        <a:gd name="connsiteX6" fmla="*/ 511855 w 1314492"/>
                        <a:gd name="connsiteY6" fmla="*/ 379236 h 422293"/>
                        <a:gd name="connsiteX7" fmla="*/ 7165 w 1314492"/>
                        <a:gd name="connsiteY7" fmla="*/ 17610 h 422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14492" h="422293">
                          <a:moveTo>
                            <a:pt x="0" y="0"/>
                          </a:moveTo>
                          <a:lnTo>
                            <a:pt x="1976" y="2574"/>
                          </a:lnTo>
                          <a:cubicBezTo>
                            <a:pt x="113133" y="121513"/>
                            <a:pt x="289829" y="222996"/>
                            <a:pt x="505718" y="278830"/>
                          </a:cubicBezTo>
                          <a:cubicBezTo>
                            <a:pt x="775579" y="348622"/>
                            <a:pt x="1050963" y="332682"/>
                            <a:pt x="1237048" y="248236"/>
                          </a:cubicBezTo>
                          <a:lnTo>
                            <a:pt x="1314492" y="202816"/>
                          </a:lnTo>
                          <a:lnTo>
                            <a:pt x="1307625" y="218489"/>
                          </a:lnTo>
                          <a:cubicBezTo>
                            <a:pt x="1185266" y="406123"/>
                            <a:pt x="843805" y="475176"/>
                            <a:pt x="511855" y="379236"/>
                          </a:cubicBezTo>
                          <a:cubicBezTo>
                            <a:pt x="274748" y="310707"/>
                            <a:pt x="91447" y="172143"/>
                            <a:pt x="7165" y="1761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128" name="楕円 7">
                    <a:extLst>
                      <a:ext uri="{FF2B5EF4-FFF2-40B4-BE49-F238E27FC236}">
                        <a16:creationId xmlns:a16="http://schemas.microsoft.com/office/drawing/2014/main" id="{81318CD2-909D-49ED-8583-3899E300A0EC}"/>
                      </a:ext>
                    </a:extLst>
                  </p:cNvPr>
                  <p:cNvSpPr/>
                  <p:nvPr/>
                </p:nvSpPr>
                <p:spPr>
                  <a:xfrm rot="685909">
                    <a:off x="1993496" y="2642400"/>
                    <a:ext cx="1163887" cy="454448"/>
                  </a:xfrm>
                  <a:custGeom>
                    <a:avLst/>
                    <a:gdLst>
                      <a:gd name="connsiteX0" fmla="*/ 0 w 1193404"/>
                      <a:gd name="connsiteY0" fmla="*/ 158127 h 316253"/>
                      <a:gd name="connsiteX1" fmla="*/ 596702 w 1193404"/>
                      <a:gd name="connsiteY1" fmla="*/ 0 h 316253"/>
                      <a:gd name="connsiteX2" fmla="*/ 1193404 w 1193404"/>
                      <a:gd name="connsiteY2" fmla="*/ 158127 h 316253"/>
                      <a:gd name="connsiteX3" fmla="*/ 596702 w 1193404"/>
                      <a:gd name="connsiteY3" fmla="*/ 316254 h 316253"/>
                      <a:gd name="connsiteX4" fmla="*/ 0 w 1193404"/>
                      <a:gd name="connsiteY4" fmla="*/ 158127 h 316253"/>
                      <a:gd name="connsiteX0" fmla="*/ 1500 w 1194904"/>
                      <a:gd name="connsiteY0" fmla="*/ 240171 h 398298"/>
                      <a:gd name="connsiteX1" fmla="*/ 432955 w 1194904"/>
                      <a:gd name="connsiteY1" fmla="*/ 6244 h 398298"/>
                      <a:gd name="connsiteX2" fmla="*/ 598202 w 1194904"/>
                      <a:gd name="connsiteY2" fmla="*/ 82044 h 398298"/>
                      <a:gd name="connsiteX3" fmla="*/ 1194904 w 1194904"/>
                      <a:gd name="connsiteY3" fmla="*/ 240171 h 398298"/>
                      <a:gd name="connsiteX4" fmla="*/ 598202 w 1194904"/>
                      <a:gd name="connsiteY4" fmla="*/ 398298 h 398298"/>
                      <a:gd name="connsiteX5" fmla="*/ 1500 w 1194904"/>
                      <a:gd name="connsiteY5" fmla="*/ 240171 h 398298"/>
                      <a:gd name="connsiteX0" fmla="*/ 1636 w 1195040"/>
                      <a:gd name="connsiteY0" fmla="*/ 271826 h 429953"/>
                      <a:gd name="connsiteX1" fmla="*/ 433091 w 1195040"/>
                      <a:gd name="connsiteY1" fmla="*/ 37899 h 429953"/>
                      <a:gd name="connsiteX2" fmla="*/ 598338 w 1195040"/>
                      <a:gd name="connsiteY2" fmla="*/ 113699 h 429953"/>
                      <a:gd name="connsiteX3" fmla="*/ 1195040 w 1195040"/>
                      <a:gd name="connsiteY3" fmla="*/ 271826 h 429953"/>
                      <a:gd name="connsiteX4" fmla="*/ 598338 w 1195040"/>
                      <a:gd name="connsiteY4" fmla="*/ 429953 h 429953"/>
                      <a:gd name="connsiteX5" fmla="*/ 1636 w 1195040"/>
                      <a:gd name="connsiteY5" fmla="*/ 271826 h 429953"/>
                      <a:gd name="connsiteX0" fmla="*/ 1535 w 1194939"/>
                      <a:gd name="connsiteY0" fmla="*/ 305760 h 463887"/>
                      <a:gd name="connsiteX1" fmla="*/ 432990 w 1194939"/>
                      <a:gd name="connsiteY1" fmla="*/ 71833 h 463887"/>
                      <a:gd name="connsiteX2" fmla="*/ 649569 w 1194939"/>
                      <a:gd name="connsiteY2" fmla="*/ 14298 h 463887"/>
                      <a:gd name="connsiteX3" fmla="*/ 1194939 w 1194939"/>
                      <a:gd name="connsiteY3" fmla="*/ 305760 h 463887"/>
                      <a:gd name="connsiteX4" fmla="*/ 598237 w 1194939"/>
                      <a:gd name="connsiteY4" fmla="*/ 463887 h 463887"/>
                      <a:gd name="connsiteX5" fmla="*/ 1535 w 1194939"/>
                      <a:gd name="connsiteY5" fmla="*/ 305760 h 463887"/>
                      <a:gd name="connsiteX0" fmla="*/ 4890 w 1198294"/>
                      <a:gd name="connsiteY0" fmla="*/ 300067 h 458194"/>
                      <a:gd name="connsiteX1" fmla="*/ 336184 w 1198294"/>
                      <a:gd name="connsiteY1" fmla="*/ 96984 h 458194"/>
                      <a:gd name="connsiteX2" fmla="*/ 652924 w 1198294"/>
                      <a:gd name="connsiteY2" fmla="*/ 8605 h 458194"/>
                      <a:gd name="connsiteX3" fmla="*/ 1198294 w 1198294"/>
                      <a:gd name="connsiteY3" fmla="*/ 300067 h 458194"/>
                      <a:gd name="connsiteX4" fmla="*/ 601592 w 1198294"/>
                      <a:gd name="connsiteY4" fmla="*/ 458194 h 458194"/>
                      <a:gd name="connsiteX5" fmla="*/ 4890 w 1198294"/>
                      <a:gd name="connsiteY5" fmla="*/ 300067 h 458194"/>
                      <a:gd name="connsiteX0" fmla="*/ 4557 w 1197961"/>
                      <a:gd name="connsiteY0" fmla="*/ 305244 h 463371"/>
                      <a:gd name="connsiteX1" fmla="*/ 335851 w 1197961"/>
                      <a:gd name="connsiteY1" fmla="*/ 102161 h 463371"/>
                      <a:gd name="connsiteX2" fmla="*/ 652591 w 1197961"/>
                      <a:gd name="connsiteY2" fmla="*/ 13782 h 463371"/>
                      <a:gd name="connsiteX3" fmla="*/ 1197961 w 1197961"/>
                      <a:gd name="connsiteY3" fmla="*/ 305244 h 463371"/>
                      <a:gd name="connsiteX4" fmla="*/ 601259 w 1197961"/>
                      <a:gd name="connsiteY4" fmla="*/ 463371 h 463371"/>
                      <a:gd name="connsiteX5" fmla="*/ 4557 w 1197961"/>
                      <a:gd name="connsiteY5" fmla="*/ 305244 h 463371"/>
                      <a:gd name="connsiteX0" fmla="*/ 5343 w 1198747"/>
                      <a:gd name="connsiteY0" fmla="*/ 304688 h 462815"/>
                      <a:gd name="connsiteX1" fmla="*/ 319950 w 1198747"/>
                      <a:gd name="connsiteY1" fmla="*/ 103857 h 462815"/>
                      <a:gd name="connsiteX2" fmla="*/ 653377 w 1198747"/>
                      <a:gd name="connsiteY2" fmla="*/ 13226 h 462815"/>
                      <a:gd name="connsiteX3" fmla="*/ 1198747 w 1198747"/>
                      <a:gd name="connsiteY3" fmla="*/ 304688 h 462815"/>
                      <a:gd name="connsiteX4" fmla="*/ 602045 w 1198747"/>
                      <a:gd name="connsiteY4" fmla="*/ 462815 h 462815"/>
                      <a:gd name="connsiteX5" fmla="*/ 5343 w 1198747"/>
                      <a:gd name="connsiteY5" fmla="*/ 304688 h 462815"/>
                      <a:gd name="connsiteX0" fmla="*/ 5343 w 1201427"/>
                      <a:gd name="connsiteY0" fmla="*/ 292651 h 450778"/>
                      <a:gd name="connsiteX1" fmla="*/ 319950 w 1201427"/>
                      <a:gd name="connsiteY1" fmla="*/ 91820 h 450778"/>
                      <a:gd name="connsiteX2" fmla="*/ 653377 w 1201427"/>
                      <a:gd name="connsiteY2" fmla="*/ 1189 h 450778"/>
                      <a:gd name="connsiteX3" fmla="*/ 786982 w 1201427"/>
                      <a:gd name="connsiteY3" fmla="*/ 115460 h 450778"/>
                      <a:gd name="connsiteX4" fmla="*/ 1198747 w 1201427"/>
                      <a:gd name="connsiteY4" fmla="*/ 292651 h 450778"/>
                      <a:gd name="connsiteX5" fmla="*/ 602045 w 1201427"/>
                      <a:gd name="connsiteY5" fmla="*/ 450778 h 450778"/>
                      <a:gd name="connsiteX6" fmla="*/ 5343 w 1201427"/>
                      <a:gd name="connsiteY6" fmla="*/ 292651 h 450778"/>
                      <a:gd name="connsiteX0" fmla="*/ 5343 w 1204084"/>
                      <a:gd name="connsiteY0" fmla="*/ 292651 h 450906"/>
                      <a:gd name="connsiteX1" fmla="*/ 319950 w 1204084"/>
                      <a:gd name="connsiteY1" fmla="*/ 91820 h 450906"/>
                      <a:gd name="connsiteX2" fmla="*/ 653377 w 1204084"/>
                      <a:gd name="connsiteY2" fmla="*/ 1189 h 450906"/>
                      <a:gd name="connsiteX3" fmla="*/ 786982 w 1204084"/>
                      <a:gd name="connsiteY3" fmla="*/ 115460 h 450906"/>
                      <a:gd name="connsiteX4" fmla="*/ 1201422 w 1204084"/>
                      <a:gd name="connsiteY4" fmla="*/ 267144 h 450906"/>
                      <a:gd name="connsiteX5" fmla="*/ 602045 w 1204084"/>
                      <a:gd name="connsiteY5" fmla="*/ 450778 h 450906"/>
                      <a:gd name="connsiteX6" fmla="*/ 5343 w 1204084"/>
                      <a:gd name="connsiteY6" fmla="*/ 292651 h 450906"/>
                      <a:gd name="connsiteX0" fmla="*/ 5343 w 1204084"/>
                      <a:gd name="connsiteY0" fmla="*/ 292651 h 453639"/>
                      <a:gd name="connsiteX1" fmla="*/ 319950 w 1204084"/>
                      <a:gd name="connsiteY1" fmla="*/ 91820 h 453639"/>
                      <a:gd name="connsiteX2" fmla="*/ 653377 w 1204084"/>
                      <a:gd name="connsiteY2" fmla="*/ 1189 h 453639"/>
                      <a:gd name="connsiteX3" fmla="*/ 786982 w 1204084"/>
                      <a:gd name="connsiteY3" fmla="*/ 115460 h 453639"/>
                      <a:gd name="connsiteX4" fmla="*/ 1201422 w 1204084"/>
                      <a:gd name="connsiteY4" fmla="*/ 267144 h 453639"/>
                      <a:gd name="connsiteX5" fmla="*/ 602045 w 1204084"/>
                      <a:gd name="connsiteY5" fmla="*/ 450778 h 453639"/>
                      <a:gd name="connsiteX6" fmla="*/ 5343 w 1204084"/>
                      <a:gd name="connsiteY6" fmla="*/ 292651 h 453639"/>
                      <a:gd name="connsiteX0" fmla="*/ 5343 w 1204084"/>
                      <a:gd name="connsiteY0" fmla="*/ 307904 h 468892"/>
                      <a:gd name="connsiteX1" fmla="*/ 319950 w 1204084"/>
                      <a:gd name="connsiteY1" fmla="*/ 107073 h 468892"/>
                      <a:gd name="connsiteX2" fmla="*/ 653377 w 1204084"/>
                      <a:gd name="connsiteY2" fmla="*/ 16442 h 468892"/>
                      <a:gd name="connsiteX3" fmla="*/ 786982 w 1204084"/>
                      <a:gd name="connsiteY3" fmla="*/ 130713 h 468892"/>
                      <a:gd name="connsiteX4" fmla="*/ 1201422 w 1204084"/>
                      <a:gd name="connsiteY4" fmla="*/ 282397 h 468892"/>
                      <a:gd name="connsiteX5" fmla="*/ 602045 w 1204084"/>
                      <a:gd name="connsiteY5" fmla="*/ 466031 h 468892"/>
                      <a:gd name="connsiteX6" fmla="*/ 5343 w 1204084"/>
                      <a:gd name="connsiteY6" fmla="*/ 307904 h 468892"/>
                      <a:gd name="connsiteX0" fmla="*/ 5343 w 1204489"/>
                      <a:gd name="connsiteY0" fmla="*/ 291634 h 452622"/>
                      <a:gd name="connsiteX1" fmla="*/ 319950 w 1204489"/>
                      <a:gd name="connsiteY1" fmla="*/ 90803 h 452622"/>
                      <a:gd name="connsiteX2" fmla="*/ 653377 w 1204489"/>
                      <a:gd name="connsiteY2" fmla="*/ 172 h 452622"/>
                      <a:gd name="connsiteX3" fmla="*/ 838381 w 1204489"/>
                      <a:gd name="connsiteY3" fmla="*/ 94935 h 452622"/>
                      <a:gd name="connsiteX4" fmla="*/ 1201422 w 1204489"/>
                      <a:gd name="connsiteY4" fmla="*/ 266127 h 452622"/>
                      <a:gd name="connsiteX5" fmla="*/ 602045 w 1204489"/>
                      <a:gd name="connsiteY5" fmla="*/ 449761 h 452622"/>
                      <a:gd name="connsiteX6" fmla="*/ 5343 w 1204489"/>
                      <a:gd name="connsiteY6" fmla="*/ 291634 h 452622"/>
                      <a:gd name="connsiteX0" fmla="*/ 5549 w 1204695"/>
                      <a:gd name="connsiteY0" fmla="*/ 310261 h 471249"/>
                      <a:gd name="connsiteX1" fmla="*/ 320156 w 1204695"/>
                      <a:gd name="connsiteY1" fmla="*/ 109430 h 471249"/>
                      <a:gd name="connsiteX2" fmla="*/ 588863 w 1204695"/>
                      <a:gd name="connsiteY2" fmla="*/ 6 h 471249"/>
                      <a:gd name="connsiteX3" fmla="*/ 838587 w 1204695"/>
                      <a:gd name="connsiteY3" fmla="*/ 113562 h 471249"/>
                      <a:gd name="connsiteX4" fmla="*/ 1201628 w 1204695"/>
                      <a:gd name="connsiteY4" fmla="*/ 284754 h 471249"/>
                      <a:gd name="connsiteX5" fmla="*/ 602251 w 1204695"/>
                      <a:gd name="connsiteY5" fmla="*/ 468388 h 471249"/>
                      <a:gd name="connsiteX6" fmla="*/ 5549 w 1204695"/>
                      <a:gd name="connsiteY6" fmla="*/ 310261 h 471249"/>
                      <a:gd name="connsiteX0" fmla="*/ 5549 w 1204695"/>
                      <a:gd name="connsiteY0" fmla="*/ 310782 h 471770"/>
                      <a:gd name="connsiteX1" fmla="*/ 320156 w 1204695"/>
                      <a:gd name="connsiteY1" fmla="*/ 109951 h 471770"/>
                      <a:gd name="connsiteX2" fmla="*/ 588863 w 1204695"/>
                      <a:gd name="connsiteY2" fmla="*/ 527 h 471770"/>
                      <a:gd name="connsiteX3" fmla="*/ 838587 w 1204695"/>
                      <a:gd name="connsiteY3" fmla="*/ 114083 h 471770"/>
                      <a:gd name="connsiteX4" fmla="*/ 1201628 w 1204695"/>
                      <a:gd name="connsiteY4" fmla="*/ 285275 h 471770"/>
                      <a:gd name="connsiteX5" fmla="*/ 602251 w 1204695"/>
                      <a:gd name="connsiteY5" fmla="*/ 468909 h 471770"/>
                      <a:gd name="connsiteX6" fmla="*/ 5549 w 1204695"/>
                      <a:gd name="connsiteY6" fmla="*/ 310782 h 471770"/>
                      <a:gd name="connsiteX0" fmla="*/ 6669 w 1205815"/>
                      <a:gd name="connsiteY0" fmla="*/ 310669 h 471657"/>
                      <a:gd name="connsiteX1" fmla="*/ 321276 w 1205815"/>
                      <a:gd name="connsiteY1" fmla="*/ 109838 h 471657"/>
                      <a:gd name="connsiteX2" fmla="*/ 589983 w 1205815"/>
                      <a:gd name="connsiteY2" fmla="*/ 414 h 471657"/>
                      <a:gd name="connsiteX3" fmla="*/ 839707 w 1205815"/>
                      <a:gd name="connsiteY3" fmla="*/ 113970 h 471657"/>
                      <a:gd name="connsiteX4" fmla="*/ 1202748 w 1205815"/>
                      <a:gd name="connsiteY4" fmla="*/ 285162 h 471657"/>
                      <a:gd name="connsiteX5" fmla="*/ 603371 w 1205815"/>
                      <a:gd name="connsiteY5" fmla="*/ 468796 h 471657"/>
                      <a:gd name="connsiteX6" fmla="*/ 6669 w 1205815"/>
                      <a:gd name="connsiteY6" fmla="*/ 310669 h 471657"/>
                      <a:gd name="connsiteX0" fmla="*/ 9610 w 1208756"/>
                      <a:gd name="connsiteY0" fmla="*/ 310457 h 471347"/>
                      <a:gd name="connsiteX1" fmla="*/ 285877 w 1208756"/>
                      <a:gd name="connsiteY1" fmla="*/ 140284 h 471347"/>
                      <a:gd name="connsiteX2" fmla="*/ 592924 w 1208756"/>
                      <a:gd name="connsiteY2" fmla="*/ 202 h 471347"/>
                      <a:gd name="connsiteX3" fmla="*/ 842648 w 1208756"/>
                      <a:gd name="connsiteY3" fmla="*/ 113758 h 471347"/>
                      <a:gd name="connsiteX4" fmla="*/ 1205689 w 1208756"/>
                      <a:gd name="connsiteY4" fmla="*/ 284950 h 471347"/>
                      <a:gd name="connsiteX5" fmla="*/ 606312 w 1208756"/>
                      <a:gd name="connsiteY5" fmla="*/ 468584 h 471347"/>
                      <a:gd name="connsiteX6" fmla="*/ 9610 w 1208756"/>
                      <a:gd name="connsiteY6" fmla="*/ 310457 h 471347"/>
                      <a:gd name="connsiteX0" fmla="*/ 9330 w 1208476"/>
                      <a:gd name="connsiteY0" fmla="*/ 310457 h 471347"/>
                      <a:gd name="connsiteX1" fmla="*/ 285597 w 1208476"/>
                      <a:gd name="connsiteY1" fmla="*/ 140284 h 471347"/>
                      <a:gd name="connsiteX2" fmla="*/ 592644 w 1208476"/>
                      <a:gd name="connsiteY2" fmla="*/ 202 h 471347"/>
                      <a:gd name="connsiteX3" fmla="*/ 842368 w 1208476"/>
                      <a:gd name="connsiteY3" fmla="*/ 113758 h 471347"/>
                      <a:gd name="connsiteX4" fmla="*/ 1205409 w 1208476"/>
                      <a:gd name="connsiteY4" fmla="*/ 284950 h 471347"/>
                      <a:gd name="connsiteX5" fmla="*/ 606032 w 1208476"/>
                      <a:gd name="connsiteY5" fmla="*/ 468584 h 471347"/>
                      <a:gd name="connsiteX6" fmla="*/ 9330 w 1208476"/>
                      <a:gd name="connsiteY6" fmla="*/ 310457 h 471347"/>
                      <a:gd name="connsiteX0" fmla="*/ 7691 w 1206837"/>
                      <a:gd name="connsiteY0" fmla="*/ 319030 h 479920"/>
                      <a:gd name="connsiteX1" fmla="*/ 283958 w 1206837"/>
                      <a:gd name="connsiteY1" fmla="*/ 148857 h 479920"/>
                      <a:gd name="connsiteX2" fmla="*/ 551446 w 1206837"/>
                      <a:gd name="connsiteY2" fmla="*/ 180 h 479920"/>
                      <a:gd name="connsiteX3" fmla="*/ 840729 w 1206837"/>
                      <a:gd name="connsiteY3" fmla="*/ 122331 h 479920"/>
                      <a:gd name="connsiteX4" fmla="*/ 1203770 w 1206837"/>
                      <a:gd name="connsiteY4" fmla="*/ 293523 h 479920"/>
                      <a:gd name="connsiteX5" fmla="*/ 604393 w 1206837"/>
                      <a:gd name="connsiteY5" fmla="*/ 477157 h 479920"/>
                      <a:gd name="connsiteX6" fmla="*/ 7691 w 1206837"/>
                      <a:gd name="connsiteY6" fmla="*/ 319030 h 479920"/>
                      <a:gd name="connsiteX0" fmla="*/ 8408 w 1207554"/>
                      <a:gd name="connsiteY0" fmla="*/ 319030 h 479920"/>
                      <a:gd name="connsiteX1" fmla="*/ 284675 w 1207554"/>
                      <a:gd name="connsiteY1" fmla="*/ 148857 h 479920"/>
                      <a:gd name="connsiteX2" fmla="*/ 552163 w 1207554"/>
                      <a:gd name="connsiteY2" fmla="*/ 180 h 479920"/>
                      <a:gd name="connsiteX3" fmla="*/ 841446 w 1207554"/>
                      <a:gd name="connsiteY3" fmla="*/ 122331 h 479920"/>
                      <a:gd name="connsiteX4" fmla="*/ 1204487 w 1207554"/>
                      <a:gd name="connsiteY4" fmla="*/ 293523 h 479920"/>
                      <a:gd name="connsiteX5" fmla="*/ 605110 w 1207554"/>
                      <a:gd name="connsiteY5" fmla="*/ 477157 h 479920"/>
                      <a:gd name="connsiteX6" fmla="*/ 8408 w 1207554"/>
                      <a:gd name="connsiteY6" fmla="*/ 319030 h 479920"/>
                      <a:gd name="connsiteX0" fmla="*/ 8408 w 1207275"/>
                      <a:gd name="connsiteY0" fmla="*/ 318852 h 479742"/>
                      <a:gd name="connsiteX1" fmla="*/ 284675 w 1207275"/>
                      <a:gd name="connsiteY1" fmla="*/ 148679 h 479742"/>
                      <a:gd name="connsiteX2" fmla="*/ 552163 w 1207275"/>
                      <a:gd name="connsiteY2" fmla="*/ 2 h 479742"/>
                      <a:gd name="connsiteX3" fmla="*/ 807688 w 1207275"/>
                      <a:gd name="connsiteY3" fmla="*/ 151514 h 479742"/>
                      <a:gd name="connsiteX4" fmla="*/ 1204487 w 1207275"/>
                      <a:gd name="connsiteY4" fmla="*/ 293345 h 479742"/>
                      <a:gd name="connsiteX5" fmla="*/ 605110 w 1207275"/>
                      <a:gd name="connsiteY5" fmla="*/ 476979 h 479742"/>
                      <a:gd name="connsiteX6" fmla="*/ 8408 w 1207275"/>
                      <a:gd name="connsiteY6" fmla="*/ 318852 h 479742"/>
                      <a:gd name="connsiteX0" fmla="*/ 8408 w 1207050"/>
                      <a:gd name="connsiteY0" fmla="*/ 318852 h 479742"/>
                      <a:gd name="connsiteX1" fmla="*/ 284675 w 1207050"/>
                      <a:gd name="connsiteY1" fmla="*/ 148679 h 479742"/>
                      <a:gd name="connsiteX2" fmla="*/ 552163 w 1207050"/>
                      <a:gd name="connsiteY2" fmla="*/ 2 h 479742"/>
                      <a:gd name="connsiteX3" fmla="*/ 807688 w 1207050"/>
                      <a:gd name="connsiteY3" fmla="*/ 151514 h 479742"/>
                      <a:gd name="connsiteX4" fmla="*/ 1204487 w 1207050"/>
                      <a:gd name="connsiteY4" fmla="*/ 293345 h 479742"/>
                      <a:gd name="connsiteX5" fmla="*/ 605110 w 1207050"/>
                      <a:gd name="connsiteY5" fmla="*/ 476979 h 479742"/>
                      <a:gd name="connsiteX6" fmla="*/ 8408 w 1207050"/>
                      <a:gd name="connsiteY6" fmla="*/ 318852 h 479742"/>
                      <a:gd name="connsiteX0" fmla="*/ 8408 w 1207050"/>
                      <a:gd name="connsiteY0" fmla="*/ 318852 h 479742"/>
                      <a:gd name="connsiteX1" fmla="*/ 284675 w 1207050"/>
                      <a:gd name="connsiteY1" fmla="*/ 148679 h 479742"/>
                      <a:gd name="connsiteX2" fmla="*/ 552163 w 1207050"/>
                      <a:gd name="connsiteY2" fmla="*/ 2 h 479742"/>
                      <a:gd name="connsiteX3" fmla="*/ 807688 w 1207050"/>
                      <a:gd name="connsiteY3" fmla="*/ 151514 h 479742"/>
                      <a:gd name="connsiteX4" fmla="*/ 1204487 w 1207050"/>
                      <a:gd name="connsiteY4" fmla="*/ 293345 h 479742"/>
                      <a:gd name="connsiteX5" fmla="*/ 605110 w 1207050"/>
                      <a:gd name="connsiteY5" fmla="*/ 476979 h 479742"/>
                      <a:gd name="connsiteX6" fmla="*/ 8408 w 1207050"/>
                      <a:gd name="connsiteY6" fmla="*/ 318852 h 479742"/>
                      <a:gd name="connsiteX0" fmla="*/ 8408 w 1207122"/>
                      <a:gd name="connsiteY0" fmla="*/ 318852 h 479742"/>
                      <a:gd name="connsiteX1" fmla="*/ 284675 w 1207122"/>
                      <a:gd name="connsiteY1" fmla="*/ 148679 h 479742"/>
                      <a:gd name="connsiteX2" fmla="*/ 552163 w 1207122"/>
                      <a:gd name="connsiteY2" fmla="*/ 2 h 479742"/>
                      <a:gd name="connsiteX3" fmla="*/ 807688 w 1207122"/>
                      <a:gd name="connsiteY3" fmla="*/ 151514 h 479742"/>
                      <a:gd name="connsiteX4" fmla="*/ 1204487 w 1207122"/>
                      <a:gd name="connsiteY4" fmla="*/ 293345 h 479742"/>
                      <a:gd name="connsiteX5" fmla="*/ 605110 w 1207122"/>
                      <a:gd name="connsiteY5" fmla="*/ 476979 h 479742"/>
                      <a:gd name="connsiteX6" fmla="*/ 8408 w 1207122"/>
                      <a:gd name="connsiteY6" fmla="*/ 318852 h 479742"/>
                      <a:gd name="connsiteX0" fmla="*/ 7 w 1198721"/>
                      <a:gd name="connsiteY0" fmla="*/ 318852 h 480062"/>
                      <a:gd name="connsiteX1" fmla="*/ 276274 w 1198721"/>
                      <a:gd name="connsiteY1" fmla="*/ 148679 h 480062"/>
                      <a:gd name="connsiteX2" fmla="*/ 543762 w 1198721"/>
                      <a:gd name="connsiteY2" fmla="*/ 2 h 480062"/>
                      <a:gd name="connsiteX3" fmla="*/ 799287 w 1198721"/>
                      <a:gd name="connsiteY3" fmla="*/ 151514 h 480062"/>
                      <a:gd name="connsiteX4" fmla="*/ 1196086 w 1198721"/>
                      <a:gd name="connsiteY4" fmla="*/ 293345 h 480062"/>
                      <a:gd name="connsiteX5" fmla="*/ 596709 w 1198721"/>
                      <a:gd name="connsiteY5" fmla="*/ 476979 h 480062"/>
                      <a:gd name="connsiteX6" fmla="*/ 7 w 1198721"/>
                      <a:gd name="connsiteY6" fmla="*/ 318852 h 480062"/>
                      <a:gd name="connsiteX0" fmla="*/ 4 w 1200930"/>
                      <a:gd name="connsiteY0" fmla="*/ 284829 h 476991"/>
                      <a:gd name="connsiteX1" fmla="*/ 278483 w 1200930"/>
                      <a:gd name="connsiteY1" fmla="*/ 148679 h 476991"/>
                      <a:gd name="connsiteX2" fmla="*/ 545971 w 1200930"/>
                      <a:gd name="connsiteY2" fmla="*/ 2 h 476991"/>
                      <a:gd name="connsiteX3" fmla="*/ 801496 w 1200930"/>
                      <a:gd name="connsiteY3" fmla="*/ 151514 h 476991"/>
                      <a:gd name="connsiteX4" fmla="*/ 1198295 w 1200930"/>
                      <a:gd name="connsiteY4" fmla="*/ 293345 h 476991"/>
                      <a:gd name="connsiteX5" fmla="*/ 598918 w 1200930"/>
                      <a:gd name="connsiteY5" fmla="*/ 476979 h 476991"/>
                      <a:gd name="connsiteX6" fmla="*/ 4 w 1200930"/>
                      <a:gd name="connsiteY6" fmla="*/ 284829 h 476991"/>
                      <a:gd name="connsiteX0" fmla="*/ 208 w 1201134"/>
                      <a:gd name="connsiteY0" fmla="*/ 284829 h 476991"/>
                      <a:gd name="connsiteX1" fmla="*/ 278687 w 1201134"/>
                      <a:gd name="connsiteY1" fmla="*/ 148679 h 476991"/>
                      <a:gd name="connsiteX2" fmla="*/ 546175 w 1201134"/>
                      <a:gd name="connsiteY2" fmla="*/ 2 h 476991"/>
                      <a:gd name="connsiteX3" fmla="*/ 801700 w 1201134"/>
                      <a:gd name="connsiteY3" fmla="*/ 151514 h 476991"/>
                      <a:gd name="connsiteX4" fmla="*/ 1198499 w 1201134"/>
                      <a:gd name="connsiteY4" fmla="*/ 293345 h 476991"/>
                      <a:gd name="connsiteX5" fmla="*/ 599122 w 1201134"/>
                      <a:gd name="connsiteY5" fmla="*/ 476979 h 476991"/>
                      <a:gd name="connsiteX6" fmla="*/ 208 w 1201134"/>
                      <a:gd name="connsiteY6" fmla="*/ 284829 h 476991"/>
                      <a:gd name="connsiteX0" fmla="*/ 256 w 1201182"/>
                      <a:gd name="connsiteY0" fmla="*/ 284829 h 477703"/>
                      <a:gd name="connsiteX1" fmla="*/ 278735 w 1201182"/>
                      <a:gd name="connsiteY1" fmla="*/ 148679 h 477703"/>
                      <a:gd name="connsiteX2" fmla="*/ 546223 w 1201182"/>
                      <a:gd name="connsiteY2" fmla="*/ 2 h 477703"/>
                      <a:gd name="connsiteX3" fmla="*/ 801748 w 1201182"/>
                      <a:gd name="connsiteY3" fmla="*/ 151514 h 477703"/>
                      <a:gd name="connsiteX4" fmla="*/ 1198547 w 1201182"/>
                      <a:gd name="connsiteY4" fmla="*/ 293345 h 477703"/>
                      <a:gd name="connsiteX5" fmla="*/ 599170 w 1201182"/>
                      <a:gd name="connsiteY5" fmla="*/ 476979 h 477703"/>
                      <a:gd name="connsiteX6" fmla="*/ 256 w 1201182"/>
                      <a:gd name="connsiteY6" fmla="*/ 284829 h 477703"/>
                      <a:gd name="connsiteX0" fmla="*/ 5782 w 1206708"/>
                      <a:gd name="connsiteY0" fmla="*/ 284829 h 471562"/>
                      <a:gd name="connsiteX1" fmla="*/ 284261 w 1206708"/>
                      <a:gd name="connsiteY1" fmla="*/ 148679 h 471562"/>
                      <a:gd name="connsiteX2" fmla="*/ 551749 w 1206708"/>
                      <a:gd name="connsiteY2" fmla="*/ 2 h 471562"/>
                      <a:gd name="connsiteX3" fmla="*/ 807274 w 1206708"/>
                      <a:gd name="connsiteY3" fmla="*/ 151514 h 471562"/>
                      <a:gd name="connsiteX4" fmla="*/ 1204073 w 1206708"/>
                      <a:gd name="connsiteY4" fmla="*/ 293345 h 471562"/>
                      <a:gd name="connsiteX5" fmla="*/ 555973 w 1206708"/>
                      <a:gd name="connsiteY5" fmla="*/ 470980 h 471562"/>
                      <a:gd name="connsiteX6" fmla="*/ 5782 w 1206708"/>
                      <a:gd name="connsiteY6" fmla="*/ 284829 h 471562"/>
                      <a:gd name="connsiteX0" fmla="*/ 5782 w 1206708"/>
                      <a:gd name="connsiteY0" fmla="*/ 284829 h 473860"/>
                      <a:gd name="connsiteX1" fmla="*/ 284261 w 1206708"/>
                      <a:gd name="connsiteY1" fmla="*/ 148679 h 473860"/>
                      <a:gd name="connsiteX2" fmla="*/ 551749 w 1206708"/>
                      <a:gd name="connsiteY2" fmla="*/ 2 h 473860"/>
                      <a:gd name="connsiteX3" fmla="*/ 807274 w 1206708"/>
                      <a:gd name="connsiteY3" fmla="*/ 151514 h 473860"/>
                      <a:gd name="connsiteX4" fmla="*/ 1204073 w 1206708"/>
                      <a:gd name="connsiteY4" fmla="*/ 293345 h 473860"/>
                      <a:gd name="connsiteX5" fmla="*/ 555973 w 1206708"/>
                      <a:gd name="connsiteY5" fmla="*/ 470980 h 473860"/>
                      <a:gd name="connsiteX6" fmla="*/ 5782 w 1206708"/>
                      <a:gd name="connsiteY6" fmla="*/ 284829 h 473860"/>
                      <a:gd name="connsiteX0" fmla="*/ 5782 w 1206708"/>
                      <a:gd name="connsiteY0" fmla="*/ 284829 h 471136"/>
                      <a:gd name="connsiteX1" fmla="*/ 284261 w 1206708"/>
                      <a:gd name="connsiteY1" fmla="*/ 148679 h 471136"/>
                      <a:gd name="connsiteX2" fmla="*/ 551749 w 1206708"/>
                      <a:gd name="connsiteY2" fmla="*/ 2 h 471136"/>
                      <a:gd name="connsiteX3" fmla="*/ 807274 w 1206708"/>
                      <a:gd name="connsiteY3" fmla="*/ 151514 h 471136"/>
                      <a:gd name="connsiteX4" fmla="*/ 1204073 w 1206708"/>
                      <a:gd name="connsiteY4" fmla="*/ 293345 h 471136"/>
                      <a:gd name="connsiteX5" fmla="*/ 555973 w 1206708"/>
                      <a:gd name="connsiteY5" fmla="*/ 470980 h 471136"/>
                      <a:gd name="connsiteX6" fmla="*/ 5782 w 1206708"/>
                      <a:gd name="connsiteY6" fmla="*/ 284829 h 471136"/>
                      <a:gd name="connsiteX0" fmla="*/ 5782 w 1206834"/>
                      <a:gd name="connsiteY0" fmla="*/ 284829 h 471136"/>
                      <a:gd name="connsiteX1" fmla="*/ 284261 w 1206834"/>
                      <a:gd name="connsiteY1" fmla="*/ 148679 h 471136"/>
                      <a:gd name="connsiteX2" fmla="*/ 551749 w 1206834"/>
                      <a:gd name="connsiteY2" fmla="*/ 2 h 471136"/>
                      <a:gd name="connsiteX3" fmla="*/ 807274 w 1206834"/>
                      <a:gd name="connsiteY3" fmla="*/ 151514 h 471136"/>
                      <a:gd name="connsiteX4" fmla="*/ 1204073 w 1206834"/>
                      <a:gd name="connsiteY4" fmla="*/ 293345 h 471136"/>
                      <a:gd name="connsiteX5" fmla="*/ 555973 w 1206834"/>
                      <a:gd name="connsiteY5" fmla="*/ 470980 h 471136"/>
                      <a:gd name="connsiteX6" fmla="*/ 5782 w 1206834"/>
                      <a:gd name="connsiteY6" fmla="*/ 284829 h 471136"/>
                      <a:gd name="connsiteX0" fmla="*/ 5782 w 1204812"/>
                      <a:gd name="connsiteY0" fmla="*/ 284829 h 471136"/>
                      <a:gd name="connsiteX1" fmla="*/ 284261 w 1204812"/>
                      <a:gd name="connsiteY1" fmla="*/ 148679 h 471136"/>
                      <a:gd name="connsiteX2" fmla="*/ 551749 w 1204812"/>
                      <a:gd name="connsiteY2" fmla="*/ 2 h 471136"/>
                      <a:gd name="connsiteX3" fmla="*/ 807274 w 1204812"/>
                      <a:gd name="connsiteY3" fmla="*/ 151514 h 471136"/>
                      <a:gd name="connsiteX4" fmla="*/ 1204073 w 1204812"/>
                      <a:gd name="connsiteY4" fmla="*/ 293345 h 471136"/>
                      <a:gd name="connsiteX5" fmla="*/ 555973 w 1204812"/>
                      <a:gd name="connsiteY5" fmla="*/ 470980 h 471136"/>
                      <a:gd name="connsiteX6" fmla="*/ 5782 w 1204812"/>
                      <a:gd name="connsiteY6" fmla="*/ 284829 h 471136"/>
                      <a:gd name="connsiteX0" fmla="*/ 5782 w 1206660"/>
                      <a:gd name="connsiteY0" fmla="*/ 284829 h 471136"/>
                      <a:gd name="connsiteX1" fmla="*/ 284261 w 1206660"/>
                      <a:gd name="connsiteY1" fmla="*/ 148679 h 471136"/>
                      <a:gd name="connsiteX2" fmla="*/ 551749 w 1206660"/>
                      <a:gd name="connsiteY2" fmla="*/ 2 h 471136"/>
                      <a:gd name="connsiteX3" fmla="*/ 807274 w 1206660"/>
                      <a:gd name="connsiteY3" fmla="*/ 151514 h 471136"/>
                      <a:gd name="connsiteX4" fmla="*/ 1204073 w 1206660"/>
                      <a:gd name="connsiteY4" fmla="*/ 293345 h 471136"/>
                      <a:gd name="connsiteX5" fmla="*/ 555973 w 1206660"/>
                      <a:gd name="connsiteY5" fmla="*/ 470980 h 471136"/>
                      <a:gd name="connsiteX6" fmla="*/ 5782 w 1206660"/>
                      <a:gd name="connsiteY6" fmla="*/ 284829 h 471136"/>
                      <a:gd name="connsiteX0" fmla="*/ 3836 w 1204714"/>
                      <a:gd name="connsiteY0" fmla="*/ 284889 h 471193"/>
                      <a:gd name="connsiteX1" fmla="*/ 321530 w 1204714"/>
                      <a:gd name="connsiteY1" fmla="*/ 164855 h 471193"/>
                      <a:gd name="connsiteX2" fmla="*/ 549803 w 1204714"/>
                      <a:gd name="connsiteY2" fmla="*/ 62 h 471193"/>
                      <a:gd name="connsiteX3" fmla="*/ 805328 w 1204714"/>
                      <a:gd name="connsiteY3" fmla="*/ 151574 h 471193"/>
                      <a:gd name="connsiteX4" fmla="*/ 1202127 w 1204714"/>
                      <a:gd name="connsiteY4" fmla="*/ 293405 h 471193"/>
                      <a:gd name="connsiteX5" fmla="*/ 554027 w 1204714"/>
                      <a:gd name="connsiteY5" fmla="*/ 471040 h 471193"/>
                      <a:gd name="connsiteX6" fmla="*/ 3836 w 1204714"/>
                      <a:gd name="connsiteY6" fmla="*/ 284889 h 471193"/>
                      <a:gd name="connsiteX0" fmla="*/ 3504 w 1204382"/>
                      <a:gd name="connsiteY0" fmla="*/ 284889 h 471193"/>
                      <a:gd name="connsiteX1" fmla="*/ 321198 w 1204382"/>
                      <a:gd name="connsiteY1" fmla="*/ 164855 h 471193"/>
                      <a:gd name="connsiteX2" fmla="*/ 549471 w 1204382"/>
                      <a:gd name="connsiteY2" fmla="*/ 62 h 471193"/>
                      <a:gd name="connsiteX3" fmla="*/ 804996 w 1204382"/>
                      <a:gd name="connsiteY3" fmla="*/ 151574 h 471193"/>
                      <a:gd name="connsiteX4" fmla="*/ 1201795 w 1204382"/>
                      <a:gd name="connsiteY4" fmla="*/ 293405 h 471193"/>
                      <a:gd name="connsiteX5" fmla="*/ 553695 w 1204382"/>
                      <a:gd name="connsiteY5" fmla="*/ 471040 h 471193"/>
                      <a:gd name="connsiteX6" fmla="*/ 3504 w 1204382"/>
                      <a:gd name="connsiteY6" fmla="*/ 284889 h 471193"/>
                      <a:gd name="connsiteX0" fmla="*/ 3504 w 1204382"/>
                      <a:gd name="connsiteY0" fmla="*/ 284833 h 471137"/>
                      <a:gd name="connsiteX1" fmla="*/ 321198 w 1204382"/>
                      <a:gd name="connsiteY1" fmla="*/ 164799 h 471137"/>
                      <a:gd name="connsiteX2" fmla="*/ 549471 w 1204382"/>
                      <a:gd name="connsiteY2" fmla="*/ 6 h 471137"/>
                      <a:gd name="connsiteX3" fmla="*/ 804996 w 1204382"/>
                      <a:gd name="connsiteY3" fmla="*/ 151518 h 471137"/>
                      <a:gd name="connsiteX4" fmla="*/ 1201795 w 1204382"/>
                      <a:gd name="connsiteY4" fmla="*/ 293349 h 471137"/>
                      <a:gd name="connsiteX5" fmla="*/ 553695 w 1204382"/>
                      <a:gd name="connsiteY5" fmla="*/ 470984 h 471137"/>
                      <a:gd name="connsiteX6" fmla="*/ 3504 w 1204382"/>
                      <a:gd name="connsiteY6" fmla="*/ 284833 h 471137"/>
                      <a:gd name="connsiteX0" fmla="*/ 271 w 1201149"/>
                      <a:gd name="connsiteY0" fmla="*/ 284833 h 471162"/>
                      <a:gd name="connsiteX1" fmla="*/ 317965 w 1201149"/>
                      <a:gd name="connsiteY1" fmla="*/ 164799 h 471162"/>
                      <a:gd name="connsiteX2" fmla="*/ 546238 w 1201149"/>
                      <a:gd name="connsiteY2" fmla="*/ 6 h 471162"/>
                      <a:gd name="connsiteX3" fmla="*/ 801763 w 1201149"/>
                      <a:gd name="connsiteY3" fmla="*/ 151518 h 471162"/>
                      <a:gd name="connsiteX4" fmla="*/ 1198562 w 1201149"/>
                      <a:gd name="connsiteY4" fmla="*/ 293349 h 471162"/>
                      <a:gd name="connsiteX5" fmla="*/ 550462 w 1201149"/>
                      <a:gd name="connsiteY5" fmla="*/ 470984 h 471162"/>
                      <a:gd name="connsiteX6" fmla="*/ 271 w 1201149"/>
                      <a:gd name="connsiteY6" fmla="*/ 284833 h 471162"/>
                      <a:gd name="connsiteX0" fmla="*/ 289 w 1214226"/>
                      <a:gd name="connsiteY0" fmla="*/ 273682 h 471054"/>
                      <a:gd name="connsiteX1" fmla="*/ 331042 w 1214226"/>
                      <a:gd name="connsiteY1" fmla="*/ 164798 h 471054"/>
                      <a:gd name="connsiteX2" fmla="*/ 559315 w 1214226"/>
                      <a:gd name="connsiteY2" fmla="*/ 5 h 471054"/>
                      <a:gd name="connsiteX3" fmla="*/ 814840 w 1214226"/>
                      <a:gd name="connsiteY3" fmla="*/ 151517 h 471054"/>
                      <a:gd name="connsiteX4" fmla="*/ 1211639 w 1214226"/>
                      <a:gd name="connsiteY4" fmla="*/ 293348 h 471054"/>
                      <a:gd name="connsiteX5" fmla="*/ 563539 w 1214226"/>
                      <a:gd name="connsiteY5" fmla="*/ 470983 h 471054"/>
                      <a:gd name="connsiteX6" fmla="*/ 289 w 1214226"/>
                      <a:gd name="connsiteY6" fmla="*/ 273682 h 471054"/>
                      <a:gd name="connsiteX0" fmla="*/ 289 w 1214226"/>
                      <a:gd name="connsiteY0" fmla="*/ 273682 h 471898"/>
                      <a:gd name="connsiteX1" fmla="*/ 331042 w 1214226"/>
                      <a:gd name="connsiteY1" fmla="*/ 164798 h 471898"/>
                      <a:gd name="connsiteX2" fmla="*/ 559315 w 1214226"/>
                      <a:gd name="connsiteY2" fmla="*/ 5 h 471898"/>
                      <a:gd name="connsiteX3" fmla="*/ 814840 w 1214226"/>
                      <a:gd name="connsiteY3" fmla="*/ 151517 h 471898"/>
                      <a:gd name="connsiteX4" fmla="*/ 1211639 w 1214226"/>
                      <a:gd name="connsiteY4" fmla="*/ 293348 h 471898"/>
                      <a:gd name="connsiteX5" fmla="*/ 563539 w 1214226"/>
                      <a:gd name="connsiteY5" fmla="*/ 470983 h 471898"/>
                      <a:gd name="connsiteX6" fmla="*/ 289 w 1214226"/>
                      <a:gd name="connsiteY6" fmla="*/ 273682 h 471898"/>
                      <a:gd name="connsiteX0" fmla="*/ 289 w 1213657"/>
                      <a:gd name="connsiteY0" fmla="*/ 273682 h 472201"/>
                      <a:gd name="connsiteX1" fmla="*/ 331042 w 1213657"/>
                      <a:gd name="connsiteY1" fmla="*/ 164798 h 472201"/>
                      <a:gd name="connsiteX2" fmla="*/ 559315 w 1213657"/>
                      <a:gd name="connsiteY2" fmla="*/ 5 h 472201"/>
                      <a:gd name="connsiteX3" fmla="*/ 814840 w 1213657"/>
                      <a:gd name="connsiteY3" fmla="*/ 151517 h 472201"/>
                      <a:gd name="connsiteX4" fmla="*/ 1211639 w 1213657"/>
                      <a:gd name="connsiteY4" fmla="*/ 293348 h 472201"/>
                      <a:gd name="connsiteX5" fmla="*/ 563539 w 1213657"/>
                      <a:gd name="connsiteY5" fmla="*/ 470983 h 472201"/>
                      <a:gd name="connsiteX6" fmla="*/ 289 w 1213657"/>
                      <a:gd name="connsiteY6" fmla="*/ 273682 h 472201"/>
                      <a:gd name="connsiteX0" fmla="*/ 710 w 1214078"/>
                      <a:gd name="connsiteY0" fmla="*/ 273682 h 472201"/>
                      <a:gd name="connsiteX1" fmla="*/ 331463 w 1214078"/>
                      <a:gd name="connsiteY1" fmla="*/ 164798 h 472201"/>
                      <a:gd name="connsiteX2" fmla="*/ 559736 w 1214078"/>
                      <a:gd name="connsiteY2" fmla="*/ 5 h 472201"/>
                      <a:gd name="connsiteX3" fmla="*/ 815261 w 1214078"/>
                      <a:gd name="connsiteY3" fmla="*/ 151517 h 472201"/>
                      <a:gd name="connsiteX4" fmla="*/ 1212060 w 1214078"/>
                      <a:gd name="connsiteY4" fmla="*/ 293348 h 472201"/>
                      <a:gd name="connsiteX5" fmla="*/ 563960 w 1214078"/>
                      <a:gd name="connsiteY5" fmla="*/ 470983 h 472201"/>
                      <a:gd name="connsiteX6" fmla="*/ 710 w 1214078"/>
                      <a:gd name="connsiteY6" fmla="*/ 273682 h 472201"/>
                      <a:gd name="connsiteX0" fmla="*/ 710 w 1214078"/>
                      <a:gd name="connsiteY0" fmla="*/ 278234 h 476753"/>
                      <a:gd name="connsiteX1" fmla="*/ 331463 w 1214078"/>
                      <a:gd name="connsiteY1" fmla="*/ 169350 h 476753"/>
                      <a:gd name="connsiteX2" fmla="*/ 559736 w 1214078"/>
                      <a:gd name="connsiteY2" fmla="*/ 4557 h 476753"/>
                      <a:gd name="connsiteX3" fmla="*/ 815261 w 1214078"/>
                      <a:gd name="connsiteY3" fmla="*/ 156069 h 476753"/>
                      <a:gd name="connsiteX4" fmla="*/ 1212060 w 1214078"/>
                      <a:gd name="connsiteY4" fmla="*/ 297900 h 476753"/>
                      <a:gd name="connsiteX5" fmla="*/ 563960 w 1214078"/>
                      <a:gd name="connsiteY5" fmla="*/ 475535 h 476753"/>
                      <a:gd name="connsiteX6" fmla="*/ 710 w 1214078"/>
                      <a:gd name="connsiteY6" fmla="*/ 278234 h 47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4078" h="476753">
                        <a:moveTo>
                          <a:pt x="710" y="278234"/>
                        </a:moveTo>
                        <a:cubicBezTo>
                          <a:pt x="18630" y="191353"/>
                          <a:pt x="238292" y="214963"/>
                          <a:pt x="331463" y="169350"/>
                        </a:cubicBezTo>
                        <a:cubicBezTo>
                          <a:pt x="424634" y="123737"/>
                          <a:pt x="460734" y="29298"/>
                          <a:pt x="559736" y="4557"/>
                        </a:cubicBezTo>
                        <a:cubicBezTo>
                          <a:pt x="658738" y="-20184"/>
                          <a:pt x="728075" y="59417"/>
                          <a:pt x="815261" y="156069"/>
                        </a:cubicBezTo>
                        <a:cubicBezTo>
                          <a:pt x="902447" y="252721"/>
                          <a:pt x="1243322" y="194042"/>
                          <a:pt x="1212060" y="297900"/>
                        </a:cubicBezTo>
                        <a:cubicBezTo>
                          <a:pt x="1180798" y="401758"/>
                          <a:pt x="820456" y="488096"/>
                          <a:pt x="563960" y="475535"/>
                        </a:cubicBezTo>
                        <a:cubicBezTo>
                          <a:pt x="307464" y="462974"/>
                          <a:pt x="-17210" y="365115"/>
                          <a:pt x="710" y="278234"/>
                        </a:cubicBezTo>
                        <a:close/>
                      </a:path>
                    </a:pathLst>
                  </a:custGeom>
                  <a:solidFill>
                    <a:srgbClr val="FFC000">
                      <a:lumMod val="75000"/>
                      <a:alpha val="2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05" name="グループ化 104">
                  <a:extLst>
                    <a:ext uri="{FF2B5EF4-FFF2-40B4-BE49-F238E27FC236}">
                      <a16:creationId xmlns:a16="http://schemas.microsoft.com/office/drawing/2014/main" id="{C18DDCC9-9FC8-43B0-A766-DDDDEFCE76E4}"/>
                    </a:ext>
                  </a:extLst>
                </p:cNvPr>
                <p:cNvGrpSpPr/>
                <p:nvPr/>
              </p:nvGrpSpPr>
              <p:grpSpPr>
                <a:xfrm>
                  <a:off x="2017522" y="2953310"/>
                  <a:ext cx="1076273" cy="515669"/>
                  <a:chOff x="556977" y="2769522"/>
                  <a:chExt cx="2091843" cy="1181861"/>
                </a:xfrm>
                <a:solidFill>
                  <a:srgbClr val="ED7D31">
                    <a:lumMod val="75000"/>
                    <a:alpha val="50000"/>
                  </a:srgbClr>
                </a:solidFill>
              </p:grpSpPr>
              <p:sp>
                <p:nvSpPr>
                  <p:cNvPr id="106" name="楕円 105">
                    <a:extLst>
                      <a:ext uri="{FF2B5EF4-FFF2-40B4-BE49-F238E27FC236}">
                        <a16:creationId xmlns:a16="http://schemas.microsoft.com/office/drawing/2014/main" id="{DE79F5A8-FFD0-4469-978D-E539C70023DB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449999" y="2769800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7" name="楕円 106">
                    <a:extLst>
                      <a:ext uri="{FF2B5EF4-FFF2-40B4-BE49-F238E27FC236}">
                        <a16:creationId xmlns:a16="http://schemas.microsoft.com/office/drawing/2014/main" id="{A22E97D3-4B95-42D2-A3DC-9B5BB170681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379225" y="3095286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8" name="楕円 107">
                    <a:extLst>
                      <a:ext uri="{FF2B5EF4-FFF2-40B4-BE49-F238E27FC236}">
                        <a16:creationId xmlns:a16="http://schemas.microsoft.com/office/drawing/2014/main" id="{AD3C3DDA-0CB5-44A2-B390-AAA2388BEB1E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400773" y="3429804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09" name="楕円 108">
                    <a:extLst>
                      <a:ext uri="{FF2B5EF4-FFF2-40B4-BE49-F238E27FC236}">
                        <a16:creationId xmlns:a16="http://schemas.microsoft.com/office/drawing/2014/main" id="{8D46BCA1-A046-418A-9CE7-F5A07480B6B0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693819" y="3258394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0" name="楕円 109">
                    <a:extLst>
                      <a:ext uri="{FF2B5EF4-FFF2-40B4-BE49-F238E27FC236}">
                        <a16:creationId xmlns:a16="http://schemas.microsoft.com/office/drawing/2014/main" id="{997D2035-069D-4E07-8622-32DB4F576903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844214" y="337203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1" name="楕円 110">
                    <a:extLst>
                      <a:ext uri="{FF2B5EF4-FFF2-40B4-BE49-F238E27FC236}">
                        <a16:creationId xmlns:a16="http://schemas.microsoft.com/office/drawing/2014/main" id="{BA34DDD2-08CC-47F8-964E-84E63925E8A1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207530" y="3670687"/>
                    <a:ext cx="45718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2" name="楕円 111">
                    <a:extLst>
                      <a:ext uri="{FF2B5EF4-FFF2-40B4-BE49-F238E27FC236}">
                        <a16:creationId xmlns:a16="http://schemas.microsoft.com/office/drawing/2014/main" id="{F4E0CB7B-2F8A-40BF-AACD-FF6211B37E7A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945623" y="2916486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3" name="楕円 112">
                    <a:extLst>
                      <a:ext uri="{FF2B5EF4-FFF2-40B4-BE49-F238E27FC236}">
                        <a16:creationId xmlns:a16="http://schemas.microsoft.com/office/drawing/2014/main" id="{367AF74A-009A-46AD-92F4-BFF7059C247D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027515" y="3137172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4" name="楕円 113">
                    <a:extLst>
                      <a:ext uri="{FF2B5EF4-FFF2-40B4-BE49-F238E27FC236}">
                        <a16:creationId xmlns:a16="http://schemas.microsoft.com/office/drawing/2014/main" id="{6F12E1ED-17D8-4DBD-9336-38EDCCFD3940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012612" y="2769522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5" name="楕円 114">
                    <a:extLst>
                      <a:ext uri="{FF2B5EF4-FFF2-40B4-BE49-F238E27FC236}">
                        <a16:creationId xmlns:a16="http://schemas.microsoft.com/office/drawing/2014/main" id="{371A1271-DD89-4632-9C2C-E79A7D24BA8A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945720" y="3030884"/>
                    <a:ext cx="45719" cy="58001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6" name="楕円 115">
                    <a:extLst>
                      <a:ext uri="{FF2B5EF4-FFF2-40B4-BE49-F238E27FC236}">
                        <a16:creationId xmlns:a16="http://schemas.microsoft.com/office/drawing/2014/main" id="{50FCB5C6-801E-4B0E-A489-16AAC6FDAB82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120157" y="3306529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7" name="楕円 116">
                    <a:extLst>
                      <a:ext uri="{FF2B5EF4-FFF2-40B4-BE49-F238E27FC236}">
                        <a16:creationId xmlns:a16="http://schemas.microsoft.com/office/drawing/2014/main" id="{6BDCDEA1-366D-4A00-8732-3BDD46581B4E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1765973" y="3537458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8" name="楕円 117">
                    <a:extLst>
                      <a:ext uri="{FF2B5EF4-FFF2-40B4-BE49-F238E27FC236}">
                        <a16:creationId xmlns:a16="http://schemas.microsoft.com/office/drawing/2014/main" id="{341CBFF6-865D-4423-A5F6-7E2D0E4F152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636155" y="3795247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19" name="楕円 118">
                    <a:extLst>
                      <a:ext uri="{FF2B5EF4-FFF2-40B4-BE49-F238E27FC236}">
                        <a16:creationId xmlns:a16="http://schemas.microsoft.com/office/drawing/2014/main" id="{912D1FDF-9CA8-4408-A427-A40334DF2585}"/>
                      </a:ext>
                    </a:extLst>
                  </p:cNvPr>
                  <p:cNvSpPr/>
                  <p:nvPr/>
                </p:nvSpPr>
                <p:spPr>
                  <a:xfrm rot="8030818">
                    <a:off x="2214957" y="3899525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0" name="楕円 119">
                    <a:extLst>
                      <a:ext uri="{FF2B5EF4-FFF2-40B4-BE49-F238E27FC236}">
                        <a16:creationId xmlns:a16="http://schemas.microsoft.com/office/drawing/2014/main" id="{832940C6-A6FF-4979-9181-F7847F543FDE}"/>
                      </a:ext>
                    </a:extLst>
                  </p:cNvPr>
                  <p:cNvSpPr/>
                  <p:nvPr/>
                </p:nvSpPr>
                <p:spPr>
                  <a:xfrm rot="20259724">
                    <a:off x="2214955" y="3574837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1" name="楕円 120">
                    <a:extLst>
                      <a:ext uri="{FF2B5EF4-FFF2-40B4-BE49-F238E27FC236}">
                        <a16:creationId xmlns:a16="http://schemas.microsoft.com/office/drawing/2014/main" id="{099A757D-CB0A-4C57-BB0C-CA1EC8A1DF75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603102" y="3813800"/>
                    <a:ext cx="45718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2" name="楕円 121">
                    <a:extLst>
                      <a:ext uri="{FF2B5EF4-FFF2-40B4-BE49-F238E27FC236}">
                        <a16:creationId xmlns:a16="http://schemas.microsoft.com/office/drawing/2014/main" id="{C40CF030-CFA1-4308-B8FD-78A35E0708C2}"/>
                      </a:ext>
                    </a:extLst>
                  </p:cNvPr>
                  <p:cNvSpPr/>
                  <p:nvPr/>
                </p:nvSpPr>
                <p:spPr>
                  <a:xfrm rot="8030818">
                    <a:off x="2439362" y="293043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3" name="楕円 122">
                    <a:extLst>
                      <a:ext uri="{FF2B5EF4-FFF2-40B4-BE49-F238E27FC236}">
                        <a16:creationId xmlns:a16="http://schemas.microsoft.com/office/drawing/2014/main" id="{38AA8B84-B715-4C44-A5D5-C0E47C53FD73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2525954" y="3243581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4" name="楕円 123">
                    <a:extLst>
                      <a:ext uri="{FF2B5EF4-FFF2-40B4-BE49-F238E27FC236}">
                        <a16:creationId xmlns:a16="http://schemas.microsoft.com/office/drawing/2014/main" id="{C4E0E20F-D85D-4E71-85B9-853CA911B509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858103" y="3740370"/>
                    <a:ext cx="45719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5" name="楕円 124">
                    <a:extLst>
                      <a:ext uri="{FF2B5EF4-FFF2-40B4-BE49-F238E27FC236}">
                        <a16:creationId xmlns:a16="http://schemas.microsoft.com/office/drawing/2014/main" id="{87ED26BC-6632-4192-99A7-ED849AF57F0A}"/>
                      </a:ext>
                    </a:extLst>
                  </p:cNvPr>
                  <p:cNvSpPr/>
                  <p:nvPr/>
                </p:nvSpPr>
                <p:spPr>
                  <a:xfrm rot="1600161">
                    <a:off x="625628" y="3101861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6" name="楕円 125">
                    <a:extLst>
                      <a:ext uri="{FF2B5EF4-FFF2-40B4-BE49-F238E27FC236}">
                        <a16:creationId xmlns:a16="http://schemas.microsoft.com/office/drawing/2014/main" id="{8AB28577-9EC1-434E-B600-CAF159188033}"/>
                      </a:ext>
                    </a:extLst>
                  </p:cNvPr>
                  <p:cNvSpPr/>
                  <p:nvPr/>
                </p:nvSpPr>
                <p:spPr>
                  <a:xfrm rot="20259724">
                    <a:off x="556977" y="3549728"/>
                    <a:ext cx="45717" cy="58000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49575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BAFB4CB6-FB1C-451E-A358-F18B2716837B}"/>
              </a:ext>
            </a:extLst>
          </p:cNvPr>
          <p:cNvGrpSpPr/>
          <p:nvPr/>
        </p:nvGrpSpPr>
        <p:grpSpPr>
          <a:xfrm>
            <a:off x="0" y="1133745"/>
            <a:ext cx="4295800" cy="5724255"/>
            <a:chOff x="0" y="1133745"/>
            <a:chExt cx="3485709" cy="5724255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4FE716AA-0506-4C25-96C3-C158509C1708}"/>
                </a:ext>
              </a:extLst>
            </p:cNvPr>
            <p:cNvSpPr/>
            <p:nvPr/>
          </p:nvSpPr>
          <p:spPr bwMode="auto">
            <a:xfrm rot="16200000">
              <a:off x="1027323" y="4399613"/>
              <a:ext cx="1431064" cy="3485709"/>
            </a:xfrm>
            <a:prstGeom prst="rect">
              <a:avLst/>
            </a:prstGeom>
            <a:solidFill>
              <a:srgbClr val="66FF66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正方形/長方形 3">
              <a:extLst>
                <a:ext uri="{FF2B5EF4-FFF2-40B4-BE49-F238E27FC236}">
                  <a16:creationId xmlns:a16="http://schemas.microsoft.com/office/drawing/2014/main" id="{4D7D9614-7F13-40D9-8CB2-03075CFBE399}"/>
                </a:ext>
              </a:extLst>
            </p:cNvPr>
            <p:cNvSpPr/>
            <p:nvPr/>
          </p:nvSpPr>
          <p:spPr bwMode="auto">
            <a:xfrm rot="16200000">
              <a:off x="1027323" y="2968550"/>
              <a:ext cx="1431064" cy="3485709"/>
            </a:xfrm>
            <a:prstGeom prst="rect">
              <a:avLst/>
            </a:prstGeom>
            <a:solidFill>
              <a:srgbClr val="00CC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F8E24B65-F697-4819-98EC-B1A9ADDF08EF}"/>
                </a:ext>
              </a:extLst>
            </p:cNvPr>
            <p:cNvSpPr/>
            <p:nvPr/>
          </p:nvSpPr>
          <p:spPr bwMode="auto">
            <a:xfrm rot="16200000">
              <a:off x="1027323" y="1537486"/>
              <a:ext cx="1431064" cy="3485709"/>
            </a:xfrm>
            <a:prstGeom prst="rect">
              <a:avLst/>
            </a:prstGeom>
            <a:solidFill>
              <a:srgbClr val="008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42C48158-7C4C-451A-ACC8-5E1EE3895F22}"/>
                </a:ext>
              </a:extLst>
            </p:cNvPr>
            <p:cNvSpPr/>
            <p:nvPr/>
          </p:nvSpPr>
          <p:spPr bwMode="auto">
            <a:xfrm rot="16200000">
              <a:off x="1027323" y="106422"/>
              <a:ext cx="1431064" cy="3485709"/>
            </a:xfrm>
            <a:prstGeom prst="rect">
              <a:avLst/>
            </a:prstGeom>
            <a:solidFill>
              <a:srgbClr val="0033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0C8BF965-148C-4621-9A52-C9B6FAC6DC2D}"/>
              </a:ext>
            </a:extLst>
          </p:cNvPr>
          <p:cNvGrpSpPr/>
          <p:nvPr/>
        </p:nvGrpSpPr>
        <p:grpSpPr>
          <a:xfrm>
            <a:off x="4260910" y="1133744"/>
            <a:ext cx="7931089" cy="5724256"/>
            <a:chOff x="3485710" y="1133744"/>
            <a:chExt cx="8706290" cy="5724256"/>
          </a:xfrm>
        </p:grpSpPr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BE174F5D-62AA-4EFB-A985-8E0A0864F037}"/>
                </a:ext>
              </a:extLst>
            </p:cNvPr>
            <p:cNvSpPr/>
            <p:nvPr/>
          </p:nvSpPr>
          <p:spPr bwMode="auto">
            <a:xfrm rot="16200000">
              <a:off x="7123323" y="1789323"/>
              <a:ext cx="1431064" cy="8706290"/>
            </a:xfrm>
            <a:prstGeom prst="rect">
              <a:avLst/>
            </a:prstGeom>
            <a:solidFill>
              <a:srgbClr val="66FF66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6D209FFA-0BC6-47EF-9FAF-F463C71B3B5B}"/>
                </a:ext>
              </a:extLst>
            </p:cNvPr>
            <p:cNvSpPr/>
            <p:nvPr/>
          </p:nvSpPr>
          <p:spPr bwMode="auto">
            <a:xfrm rot="16200000">
              <a:off x="7123323" y="358260"/>
              <a:ext cx="1431064" cy="8706290"/>
            </a:xfrm>
            <a:prstGeom prst="rect">
              <a:avLst/>
            </a:prstGeom>
            <a:solidFill>
              <a:srgbClr val="00CC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0EBC208E-1ED9-44ED-845C-52B07C983788}"/>
                </a:ext>
              </a:extLst>
            </p:cNvPr>
            <p:cNvSpPr/>
            <p:nvPr/>
          </p:nvSpPr>
          <p:spPr bwMode="auto">
            <a:xfrm rot="16200000">
              <a:off x="7123323" y="-1072805"/>
              <a:ext cx="1431064" cy="8706290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04AB9444-ECDD-4972-B768-0FDDF1FE2480}"/>
                </a:ext>
              </a:extLst>
            </p:cNvPr>
            <p:cNvSpPr/>
            <p:nvPr/>
          </p:nvSpPr>
          <p:spPr bwMode="auto">
            <a:xfrm rot="16200000">
              <a:off x="7123323" y="-2503869"/>
              <a:ext cx="1431064" cy="8706290"/>
            </a:xfrm>
            <a:prstGeom prst="rect">
              <a:avLst/>
            </a:prstGeom>
            <a:solidFill>
              <a:srgbClr val="0033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F48D27D-FF1C-4691-A5EC-828BADBB1FF9}"/>
              </a:ext>
            </a:extLst>
          </p:cNvPr>
          <p:cNvSpPr txBox="1"/>
          <p:nvPr/>
        </p:nvSpPr>
        <p:spPr>
          <a:xfrm>
            <a:off x="1290067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51FCD0F1-D3E3-4E24-81EE-9FD297A9E1EA}"/>
              </a:ext>
            </a:extLst>
          </p:cNvPr>
          <p:cNvSpPr txBox="1"/>
          <p:nvPr/>
        </p:nvSpPr>
        <p:spPr>
          <a:xfrm>
            <a:off x="1495249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F9DE7395-93EA-4F10-BD7B-243BB13F1DC5}"/>
              </a:ext>
            </a:extLst>
          </p:cNvPr>
          <p:cNvSpPr txBox="1"/>
          <p:nvPr/>
        </p:nvSpPr>
        <p:spPr>
          <a:xfrm>
            <a:off x="1439946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～２問正解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FA723CD1-913F-48AE-B9AF-B9F11208178C}"/>
              </a:ext>
            </a:extLst>
          </p:cNvPr>
          <p:cNvSpPr txBox="1"/>
          <p:nvPr/>
        </p:nvSpPr>
        <p:spPr>
          <a:xfrm>
            <a:off x="1495251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10845FFF-A708-4301-94D9-1EC9A9AE1388}"/>
              </a:ext>
            </a:extLst>
          </p:cNvPr>
          <p:cNvSpPr txBox="1"/>
          <p:nvPr/>
        </p:nvSpPr>
        <p:spPr>
          <a:xfrm>
            <a:off x="1290065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96BF84A2-91C2-47A4-B87B-9AE3E18DD7AE}"/>
              </a:ext>
            </a:extLst>
          </p:cNvPr>
          <p:cNvSpPr txBox="1"/>
          <p:nvPr/>
        </p:nvSpPr>
        <p:spPr>
          <a:xfrm>
            <a:off x="1495247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58524795-C678-452F-8D69-BBCB6F1E26A0}"/>
              </a:ext>
            </a:extLst>
          </p:cNvPr>
          <p:cNvSpPr txBox="1"/>
          <p:nvPr/>
        </p:nvSpPr>
        <p:spPr>
          <a:xfrm>
            <a:off x="1439944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atin typeface="+mj-ea"/>
                <a:ea typeface="+mj-ea"/>
              </a:rPr>
              <a:t>～２問正解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3F56F0AC-002A-46FD-A5A0-24A104C71E2E}"/>
              </a:ext>
            </a:extLst>
          </p:cNvPr>
          <p:cNvSpPr txBox="1"/>
          <p:nvPr/>
        </p:nvSpPr>
        <p:spPr>
          <a:xfrm>
            <a:off x="1495249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438C5066-7EA5-4F92-85B8-28A8A772EBF1}"/>
              </a:ext>
            </a:extLst>
          </p:cNvPr>
          <p:cNvSpPr txBox="1"/>
          <p:nvPr/>
        </p:nvSpPr>
        <p:spPr>
          <a:xfrm>
            <a:off x="2412941" y="262379"/>
            <a:ext cx="73661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solidFill>
                  <a:schemeClr val="bg1"/>
                </a:solidFill>
                <a:latin typeface="+mj-ea"/>
                <a:ea typeface="+mj-ea"/>
              </a:rPr>
              <a:t>あなたは何問正解できたかな？</a:t>
            </a:r>
          </a:p>
        </p:txBody>
      </p:sp>
      <p:grpSp>
        <p:nvGrpSpPr>
          <p:cNvPr id="48" name="Group 295">
            <a:extLst>
              <a:ext uri="{FF2B5EF4-FFF2-40B4-BE49-F238E27FC236}">
                <a16:creationId xmlns:a16="http://schemas.microsoft.com/office/drawing/2014/main" id="{5090636A-4E28-4091-85C1-94EFB6C31030}"/>
              </a:ext>
            </a:extLst>
          </p:cNvPr>
          <p:cNvGrpSpPr>
            <a:grpSpLocks/>
          </p:cNvGrpSpPr>
          <p:nvPr/>
        </p:nvGrpSpPr>
        <p:grpSpPr bwMode="auto">
          <a:xfrm>
            <a:off x="163037" y="2713592"/>
            <a:ext cx="1101982" cy="1101980"/>
            <a:chOff x="1516" y="601"/>
            <a:chExt cx="850" cy="850"/>
          </a:xfrm>
        </p:grpSpPr>
        <p:sp>
          <p:nvSpPr>
            <p:cNvPr id="72" name="Oval 24">
              <a:extLst>
                <a:ext uri="{FF2B5EF4-FFF2-40B4-BE49-F238E27FC236}">
                  <a16:creationId xmlns:a16="http://schemas.microsoft.com/office/drawing/2014/main" id="{57CEF509-2F3A-447E-ADCD-739BC01E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3" name="Oval 25">
              <a:extLst>
                <a:ext uri="{FF2B5EF4-FFF2-40B4-BE49-F238E27FC236}">
                  <a16:creationId xmlns:a16="http://schemas.microsoft.com/office/drawing/2014/main" id="{8A195893-B297-4487-B783-F53BB4022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60392"/>
                    <a:invGamma/>
                  </a:srgbClr>
                </a:gs>
                <a:gs pos="100000">
                  <a:srgbClr val="FF993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4" name="Oval 26">
              <a:extLst>
                <a:ext uri="{FF2B5EF4-FFF2-40B4-BE49-F238E27FC236}">
                  <a16:creationId xmlns:a16="http://schemas.microsoft.com/office/drawing/2014/main" id="{7D0BFFFF-6E63-4368-8159-D12ECEE1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75" name="Group 27">
              <a:extLst>
                <a:ext uri="{FF2B5EF4-FFF2-40B4-BE49-F238E27FC236}">
                  <a16:creationId xmlns:a16="http://schemas.microsoft.com/office/drawing/2014/main" id="{D28135D9-42C1-4CFB-BE51-7BCFF60BC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15" y="935"/>
              <a:ext cx="136" cy="182"/>
              <a:chOff x="535" y="935"/>
              <a:chExt cx="136" cy="182"/>
            </a:xfrm>
          </p:grpSpPr>
          <p:sp>
            <p:nvSpPr>
              <p:cNvPr id="82" name="Oval 28">
                <a:extLst>
                  <a:ext uri="{FF2B5EF4-FFF2-40B4-BE49-F238E27FC236}">
                    <a16:creationId xmlns:a16="http://schemas.microsoft.com/office/drawing/2014/main" id="{6B256AD2-18A6-4B37-BA03-9129260A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3" name="Oval 29">
                <a:extLst>
                  <a:ext uri="{FF2B5EF4-FFF2-40B4-BE49-F238E27FC236}">
                    <a16:creationId xmlns:a16="http://schemas.microsoft.com/office/drawing/2014/main" id="{3262F79F-2B92-4E2A-95EB-90DF88A05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6" name="Group 30">
              <a:extLst>
                <a:ext uri="{FF2B5EF4-FFF2-40B4-BE49-F238E27FC236}">
                  <a16:creationId xmlns:a16="http://schemas.microsoft.com/office/drawing/2014/main" id="{CABD5B8C-D22E-405B-AB9B-39735882AB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" y="935"/>
              <a:ext cx="136" cy="182"/>
              <a:chOff x="535" y="935"/>
              <a:chExt cx="136" cy="182"/>
            </a:xfrm>
          </p:grpSpPr>
          <p:sp>
            <p:nvSpPr>
              <p:cNvPr id="80" name="Oval 31">
                <a:extLst>
                  <a:ext uri="{FF2B5EF4-FFF2-40B4-BE49-F238E27FC236}">
                    <a16:creationId xmlns:a16="http://schemas.microsoft.com/office/drawing/2014/main" id="{0574F519-ACBA-4922-B1C0-AC4B8CEF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1" name="Oval 32">
                <a:extLst>
                  <a:ext uri="{FF2B5EF4-FFF2-40B4-BE49-F238E27FC236}">
                    <a16:creationId xmlns:a16="http://schemas.microsoft.com/office/drawing/2014/main" id="{1B11BC23-0F0C-4EDC-AF3E-104155325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7" name="Group 33">
              <a:extLst>
                <a:ext uri="{FF2B5EF4-FFF2-40B4-BE49-F238E27FC236}">
                  <a16:creationId xmlns:a16="http://schemas.microsoft.com/office/drawing/2014/main" id="{9D31A94D-EEEE-4556-8D29-A82EA3F9F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" y="1207"/>
              <a:ext cx="272" cy="91"/>
              <a:chOff x="580" y="1207"/>
              <a:chExt cx="363" cy="182"/>
            </a:xfrm>
          </p:grpSpPr>
          <p:sp>
            <p:nvSpPr>
              <p:cNvPr id="78" name="AutoShape 34">
                <a:extLst>
                  <a:ext uri="{FF2B5EF4-FFF2-40B4-BE49-F238E27FC236}">
                    <a16:creationId xmlns:a16="http://schemas.microsoft.com/office/drawing/2014/main" id="{9A2073F5-B7AC-414B-8C8D-793D823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9" name="Freeform 35">
                <a:extLst>
                  <a:ext uri="{FF2B5EF4-FFF2-40B4-BE49-F238E27FC236}">
                    <a16:creationId xmlns:a16="http://schemas.microsoft.com/office/drawing/2014/main" id="{DC025AFB-6589-4E29-AE14-3E71C558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</p:grpSp>
      <p:grpSp>
        <p:nvGrpSpPr>
          <p:cNvPr id="49" name="Group 296">
            <a:extLst>
              <a:ext uri="{FF2B5EF4-FFF2-40B4-BE49-F238E27FC236}">
                <a16:creationId xmlns:a16="http://schemas.microsoft.com/office/drawing/2014/main" id="{07AFAF32-1478-463E-A3B5-0FF8CB9D54F8}"/>
              </a:ext>
            </a:extLst>
          </p:cNvPr>
          <p:cNvGrpSpPr>
            <a:grpSpLocks/>
          </p:cNvGrpSpPr>
          <p:nvPr/>
        </p:nvGrpSpPr>
        <p:grpSpPr bwMode="auto">
          <a:xfrm>
            <a:off x="163198" y="1314451"/>
            <a:ext cx="1101982" cy="1101980"/>
            <a:chOff x="336" y="601"/>
            <a:chExt cx="850" cy="850"/>
          </a:xfrm>
        </p:grpSpPr>
        <p:sp>
          <p:nvSpPr>
            <p:cNvPr id="64" name="Oval 2">
              <a:extLst>
                <a:ext uri="{FF2B5EF4-FFF2-40B4-BE49-F238E27FC236}">
                  <a16:creationId xmlns:a16="http://schemas.microsoft.com/office/drawing/2014/main" id="{10E0DE91-0B53-4FDC-9EAB-365CAF0D3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5" name="Oval 19">
              <a:extLst>
                <a:ext uri="{FF2B5EF4-FFF2-40B4-BE49-F238E27FC236}">
                  <a16:creationId xmlns:a16="http://schemas.microsoft.com/office/drawing/2014/main" id="{642269AA-17E8-4993-AC81-D9631A63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tint val="60392"/>
                    <a:invGamma/>
                  </a:srgbClr>
                </a:gs>
                <a:gs pos="100000">
                  <a:srgbClr val="FF00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6" name="Oval 20">
              <a:extLst>
                <a:ext uri="{FF2B5EF4-FFF2-40B4-BE49-F238E27FC236}">
                  <a16:creationId xmlns:a16="http://schemas.microsoft.com/office/drawing/2014/main" id="{748333F7-5BB6-413C-BF5B-C5E43369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617B86A0-CC68-4F19-AD7E-DDCC111CBC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" y="1177"/>
              <a:ext cx="453" cy="212"/>
              <a:chOff x="580" y="1207"/>
              <a:chExt cx="363" cy="182"/>
            </a:xfrm>
          </p:grpSpPr>
          <p:sp>
            <p:nvSpPr>
              <p:cNvPr id="70" name="AutoShape 22">
                <a:extLst>
                  <a:ext uri="{FF2B5EF4-FFF2-40B4-BE49-F238E27FC236}">
                    <a16:creationId xmlns:a16="http://schemas.microsoft.com/office/drawing/2014/main" id="{27ADA8BD-B854-4F5C-A9C9-F5D986382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1" name="Freeform 23">
                <a:extLst>
                  <a:ext uri="{FF2B5EF4-FFF2-40B4-BE49-F238E27FC236}">
                    <a16:creationId xmlns:a16="http://schemas.microsoft.com/office/drawing/2014/main" id="{FF3DB245-640E-4A6A-9A6F-84FFB476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sp>
          <p:nvSpPr>
            <p:cNvPr id="68" name="AutoShape 36">
              <a:extLst>
                <a:ext uri="{FF2B5EF4-FFF2-40B4-BE49-F238E27FC236}">
                  <a16:creationId xmlns:a16="http://schemas.microsoft.com/office/drawing/2014/main" id="{CA092FF4-4D7D-4C8F-A87C-CE8998B8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9" name="AutoShape 37">
              <a:extLst>
                <a:ext uri="{FF2B5EF4-FFF2-40B4-BE49-F238E27FC236}">
                  <a16:creationId xmlns:a16="http://schemas.microsoft.com/office/drawing/2014/main" id="{3F395874-36A3-49BF-A792-506D304D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0" name="Group 294">
            <a:extLst>
              <a:ext uri="{FF2B5EF4-FFF2-40B4-BE49-F238E27FC236}">
                <a16:creationId xmlns:a16="http://schemas.microsoft.com/office/drawing/2014/main" id="{1BA796D7-29FD-444A-A7EA-AC5435C6EAB6}"/>
              </a:ext>
            </a:extLst>
          </p:cNvPr>
          <p:cNvGrpSpPr>
            <a:grpSpLocks/>
          </p:cNvGrpSpPr>
          <p:nvPr/>
        </p:nvGrpSpPr>
        <p:grpSpPr bwMode="auto">
          <a:xfrm>
            <a:off x="158267" y="4171560"/>
            <a:ext cx="1101982" cy="1101980"/>
            <a:chOff x="3891" y="584"/>
            <a:chExt cx="850" cy="850"/>
          </a:xfrm>
        </p:grpSpPr>
        <p:sp>
          <p:nvSpPr>
            <p:cNvPr id="58" name="Oval 47">
              <a:extLst>
                <a:ext uri="{FF2B5EF4-FFF2-40B4-BE49-F238E27FC236}">
                  <a16:creationId xmlns:a16="http://schemas.microsoft.com/office/drawing/2014/main" id="{55180997-CC01-4303-A965-03ADE34F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584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9" name="Oval 48">
              <a:extLst>
                <a:ext uri="{FF2B5EF4-FFF2-40B4-BE49-F238E27FC236}">
                  <a16:creationId xmlns:a16="http://schemas.microsoft.com/office/drawing/2014/main" id="{F96136CD-0B99-43FF-A888-39360B7B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601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0066FF">
                    <a:gamma/>
                    <a:tint val="60392"/>
                    <a:invGamma/>
                  </a:srgbClr>
                </a:gs>
                <a:gs pos="100000">
                  <a:srgbClr val="0066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0" name="Oval 49">
              <a:extLst>
                <a:ext uri="{FF2B5EF4-FFF2-40B4-BE49-F238E27FC236}">
                  <a16:creationId xmlns:a16="http://schemas.microsoft.com/office/drawing/2014/main" id="{3848B230-345B-4AFA-A38A-72EC6DB9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646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1" name="Oval 56">
              <a:extLst>
                <a:ext uri="{FF2B5EF4-FFF2-40B4-BE49-F238E27FC236}">
                  <a16:creationId xmlns:a16="http://schemas.microsoft.com/office/drawing/2014/main" id="{43B9E93E-83A0-48FF-A114-A782C31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2" name="Oval 57">
              <a:extLst>
                <a:ext uri="{FF2B5EF4-FFF2-40B4-BE49-F238E27FC236}">
                  <a16:creationId xmlns:a16="http://schemas.microsoft.com/office/drawing/2014/main" id="{58C58FA4-CC27-4105-B4D6-5D802C7D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3" name="AutoShape 58">
              <a:extLst>
                <a:ext uri="{FF2B5EF4-FFF2-40B4-BE49-F238E27FC236}">
                  <a16:creationId xmlns:a16="http://schemas.microsoft.com/office/drawing/2014/main" id="{1B612D39-F907-4981-B298-25B4E06C8A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4300" y="1207"/>
              <a:ext cx="44" cy="136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1" name="Group 293">
            <a:extLst>
              <a:ext uri="{FF2B5EF4-FFF2-40B4-BE49-F238E27FC236}">
                <a16:creationId xmlns:a16="http://schemas.microsoft.com/office/drawing/2014/main" id="{642315FC-FF74-4C80-ADA9-13365827C36A}"/>
              </a:ext>
            </a:extLst>
          </p:cNvPr>
          <p:cNvGrpSpPr>
            <a:grpSpLocks/>
          </p:cNvGrpSpPr>
          <p:nvPr/>
        </p:nvGrpSpPr>
        <p:grpSpPr bwMode="auto">
          <a:xfrm>
            <a:off x="158265" y="5602622"/>
            <a:ext cx="1101982" cy="1101980"/>
            <a:chOff x="5037" y="618"/>
            <a:chExt cx="850" cy="850"/>
          </a:xfrm>
        </p:grpSpPr>
        <p:sp>
          <p:nvSpPr>
            <p:cNvPr id="52" name="Oval 50">
              <a:extLst>
                <a:ext uri="{FF2B5EF4-FFF2-40B4-BE49-F238E27FC236}">
                  <a16:creationId xmlns:a16="http://schemas.microsoft.com/office/drawing/2014/main" id="{37EFBB98-CA32-4C08-AAF2-9E644A38F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618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3" name="Oval 51">
              <a:extLst>
                <a:ext uri="{FF2B5EF4-FFF2-40B4-BE49-F238E27FC236}">
                  <a16:creationId xmlns:a16="http://schemas.microsoft.com/office/drawing/2014/main" id="{D2A4C80C-8EDD-407D-977B-DE7D5FA4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635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CC0099">
                    <a:gamma/>
                    <a:tint val="60392"/>
                    <a:invGamma/>
                  </a:srgbClr>
                </a:gs>
                <a:gs pos="100000">
                  <a:srgbClr val="CC0099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4" name="Oval 52">
              <a:extLst>
                <a:ext uri="{FF2B5EF4-FFF2-40B4-BE49-F238E27FC236}">
                  <a16:creationId xmlns:a16="http://schemas.microsoft.com/office/drawing/2014/main" id="{32594763-E411-4E37-898B-EB45CBD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" y="680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2BF974-45CE-41BC-91D4-EF12121B0CCF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207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4942544-48D1-450E-B56F-6BF051BC1BA5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524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7" name="AutoShape 59">
              <a:extLst>
                <a:ext uri="{FF2B5EF4-FFF2-40B4-BE49-F238E27FC236}">
                  <a16:creationId xmlns:a16="http://schemas.microsoft.com/office/drawing/2014/main" id="{3804AE37-BD2F-466E-88F0-4A9F042C1F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5456" y="1049"/>
              <a:ext cx="45" cy="453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BEFD7C91-E9A9-4BBF-925B-4929D4AB2E28}"/>
              </a:ext>
            </a:extLst>
          </p:cNvPr>
          <p:cNvSpPr txBox="1"/>
          <p:nvPr/>
        </p:nvSpPr>
        <p:spPr>
          <a:xfrm>
            <a:off x="4648435" y="1573053"/>
            <a:ext cx="63401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すごい！あなたは日本地図博士！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927F6FBD-56CC-4730-85BA-96172244485B}"/>
              </a:ext>
            </a:extLst>
          </p:cNvPr>
          <p:cNvSpPr txBox="1"/>
          <p:nvPr/>
        </p:nvSpPr>
        <p:spPr>
          <a:xfrm>
            <a:off x="4648435" y="298446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よく知ってるね！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0C695CD9-76E1-43AE-BD12-21470886AACD}"/>
              </a:ext>
            </a:extLst>
          </p:cNvPr>
          <p:cNvSpPr txBox="1"/>
          <p:nvPr/>
        </p:nvSpPr>
        <p:spPr>
          <a:xfrm>
            <a:off x="4648435" y="4406865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あと一息！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E7010F4E-7D96-43D0-A92D-EE78C9078EA8}"/>
              </a:ext>
            </a:extLst>
          </p:cNvPr>
          <p:cNvSpPr txBox="1"/>
          <p:nvPr/>
        </p:nvSpPr>
        <p:spPr>
          <a:xfrm>
            <a:off x="4648435" y="5880065"/>
            <a:ext cx="55194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うーん、もうちょっと・・・</a:t>
            </a:r>
          </a:p>
        </p:txBody>
      </p:sp>
    </p:spTree>
    <p:extLst>
      <p:ext uri="{BB962C8B-B14F-4D97-AF65-F5344CB8AC3E}">
        <p14:creationId xmlns:p14="http://schemas.microsoft.com/office/powerpoint/2010/main" val="10140823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1200000">
        <p15:prstTrans prst="drape"/>
      </p:transition>
    </mc:Choice>
    <mc:Fallback xmlns="">
      <p:transition spd="slow" advClick="0" advTm="1200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93958E7-B0FD-4EEC-BF47-AAF0E1F910BC}"/>
              </a:ext>
            </a:extLst>
          </p:cNvPr>
          <p:cNvGrpSpPr/>
          <p:nvPr/>
        </p:nvGrpSpPr>
        <p:grpSpPr>
          <a:xfrm>
            <a:off x="4440323" y="2063878"/>
            <a:ext cx="3440934" cy="2956558"/>
            <a:chOff x="4440323" y="2063878"/>
            <a:chExt cx="3440934" cy="2956558"/>
          </a:xfrm>
        </p:grpSpPr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1AC31EF0-56F3-45D2-A841-97987F1E3775}"/>
                </a:ext>
              </a:extLst>
            </p:cNvPr>
            <p:cNvSpPr txBox="1"/>
            <p:nvPr/>
          </p:nvSpPr>
          <p:spPr>
            <a:xfrm>
              <a:off x="5095407" y="4374105"/>
              <a:ext cx="203132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いかめし</a:t>
              </a:r>
            </a:p>
          </p:txBody>
        </p:sp>
        <p:grpSp>
          <p:nvGrpSpPr>
            <p:cNvPr id="283" name="グループ化 282">
              <a:extLst>
                <a:ext uri="{FF2B5EF4-FFF2-40B4-BE49-F238E27FC236}">
                  <a16:creationId xmlns:a16="http://schemas.microsoft.com/office/drawing/2014/main" id="{F05C2A99-6BEB-4261-A3F4-87AC97804CD3}"/>
                </a:ext>
              </a:extLst>
            </p:cNvPr>
            <p:cNvGrpSpPr/>
            <p:nvPr/>
          </p:nvGrpSpPr>
          <p:grpSpPr>
            <a:xfrm>
              <a:off x="4440323" y="2063878"/>
              <a:ext cx="3440934" cy="1865352"/>
              <a:chOff x="868489" y="1669794"/>
              <a:chExt cx="5005340" cy="2713430"/>
            </a:xfrm>
          </p:grpSpPr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4E42E198-A886-4142-9623-1193D844C92C}"/>
                  </a:ext>
                </a:extLst>
              </p:cNvPr>
              <p:cNvSpPr/>
              <p:nvPr/>
            </p:nvSpPr>
            <p:spPr>
              <a:xfrm rot="20822537">
                <a:off x="1512432" y="2824554"/>
                <a:ext cx="4361397" cy="1218592"/>
              </a:xfrm>
              <a:custGeom>
                <a:avLst/>
                <a:gdLst>
                  <a:gd name="connsiteX0" fmla="*/ 1727914 w 3455828"/>
                  <a:gd name="connsiteY0" fmla="*/ 0 h 1086928"/>
                  <a:gd name="connsiteX1" fmla="*/ 3451950 w 3455828"/>
                  <a:gd name="connsiteY1" fmla="*/ 533812 h 1086928"/>
                  <a:gd name="connsiteX2" fmla="*/ 3455828 w 3455828"/>
                  <a:gd name="connsiteY2" fmla="*/ 543464 h 1086928"/>
                  <a:gd name="connsiteX3" fmla="*/ 3451950 w 3455828"/>
                  <a:gd name="connsiteY3" fmla="*/ 553117 h 1086928"/>
                  <a:gd name="connsiteX4" fmla="*/ 1727914 w 3455828"/>
                  <a:gd name="connsiteY4" fmla="*/ 1086928 h 1086928"/>
                  <a:gd name="connsiteX5" fmla="*/ 3878 w 3455828"/>
                  <a:gd name="connsiteY5" fmla="*/ 553117 h 1086928"/>
                  <a:gd name="connsiteX6" fmla="*/ 0 w 3455828"/>
                  <a:gd name="connsiteY6" fmla="*/ 543464 h 1086928"/>
                  <a:gd name="connsiteX7" fmla="*/ 3878 w 3455828"/>
                  <a:gd name="connsiteY7" fmla="*/ 533812 h 1086928"/>
                  <a:gd name="connsiteX8" fmla="*/ 1727914 w 3455828"/>
                  <a:gd name="connsiteY8" fmla="*/ 0 h 108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55828" h="1086928">
                    <a:moveTo>
                      <a:pt x="1727914" y="0"/>
                    </a:moveTo>
                    <a:cubicBezTo>
                      <a:pt x="2578331" y="0"/>
                      <a:pt x="3287857" y="229166"/>
                      <a:pt x="3451950" y="533812"/>
                    </a:cubicBezTo>
                    <a:lnTo>
                      <a:pt x="3455828" y="543464"/>
                    </a:lnTo>
                    <a:lnTo>
                      <a:pt x="3451950" y="553117"/>
                    </a:lnTo>
                    <a:cubicBezTo>
                      <a:pt x="3287857" y="857762"/>
                      <a:pt x="2578331" y="1086928"/>
                      <a:pt x="1727914" y="1086928"/>
                    </a:cubicBezTo>
                    <a:cubicBezTo>
                      <a:pt x="877497" y="1086928"/>
                      <a:pt x="167972" y="857762"/>
                      <a:pt x="3878" y="553117"/>
                    </a:cubicBezTo>
                    <a:lnTo>
                      <a:pt x="0" y="543464"/>
                    </a:lnTo>
                    <a:lnTo>
                      <a:pt x="3878" y="533812"/>
                    </a:lnTo>
                    <a:cubicBezTo>
                      <a:pt x="167972" y="229166"/>
                      <a:pt x="877497" y="0"/>
                      <a:pt x="1727914" y="0"/>
                    </a:cubicBezTo>
                    <a:close/>
                  </a:path>
                </a:pathLst>
              </a:custGeom>
              <a:pattFill prst="narHorz">
                <a:fgClr>
                  <a:srgbClr val="70AD47">
                    <a:lumMod val="60000"/>
                    <a:lumOff val="40000"/>
                  </a:srgbClr>
                </a:fgClr>
                <a:bgClr>
                  <a:srgbClr val="00CC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523360D3-DF19-4E4C-9A30-98882F360788}"/>
                  </a:ext>
                </a:extLst>
              </p:cNvPr>
              <p:cNvSpPr/>
              <p:nvPr/>
            </p:nvSpPr>
            <p:spPr>
              <a:xfrm>
                <a:off x="868489" y="2396514"/>
                <a:ext cx="4361397" cy="1218592"/>
              </a:xfrm>
              <a:custGeom>
                <a:avLst/>
                <a:gdLst>
                  <a:gd name="connsiteX0" fmla="*/ 1727914 w 3455828"/>
                  <a:gd name="connsiteY0" fmla="*/ 0 h 1086928"/>
                  <a:gd name="connsiteX1" fmla="*/ 3451950 w 3455828"/>
                  <a:gd name="connsiteY1" fmla="*/ 533812 h 1086928"/>
                  <a:gd name="connsiteX2" fmla="*/ 3455828 w 3455828"/>
                  <a:gd name="connsiteY2" fmla="*/ 543464 h 1086928"/>
                  <a:gd name="connsiteX3" fmla="*/ 3451950 w 3455828"/>
                  <a:gd name="connsiteY3" fmla="*/ 553117 h 1086928"/>
                  <a:gd name="connsiteX4" fmla="*/ 1727914 w 3455828"/>
                  <a:gd name="connsiteY4" fmla="*/ 1086928 h 1086928"/>
                  <a:gd name="connsiteX5" fmla="*/ 3878 w 3455828"/>
                  <a:gd name="connsiteY5" fmla="*/ 553117 h 1086928"/>
                  <a:gd name="connsiteX6" fmla="*/ 0 w 3455828"/>
                  <a:gd name="connsiteY6" fmla="*/ 543464 h 1086928"/>
                  <a:gd name="connsiteX7" fmla="*/ 3878 w 3455828"/>
                  <a:gd name="connsiteY7" fmla="*/ 533812 h 1086928"/>
                  <a:gd name="connsiteX8" fmla="*/ 1727914 w 3455828"/>
                  <a:gd name="connsiteY8" fmla="*/ 0 h 108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55828" h="1086928">
                    <a:moveTo>
                      <a:pt x="1727914" y="0"/>
                    </a:moveTo>
                    <a:cubicBezTo>
                      <a:pt x="2578331" y="0"/>
                      <a:pt x="3287857" y="229166"/>
                      <a:pt x="3451950" y="533812"/>
                    </a:cubicBezTo>
                    <a:lnTo>
                      <a:pt x="3455828" y="543464"/>
                    </a:lnTo>
                    <a:lnTo>
                      <a:pt x="3451950" y="553117"/>
                    </a:lnTo>
                    <a:cubicBezTo>
                      <a:pt x="3287857" y="857762"/>
                      <a:pt x="2578331" y="1086928"/>
                      <a:pt x="1727914" y="1086928"/>
                    </a:cubicBezTo>
                    <a:cubicBezTo>
                      <a:pt x="877497" y="1086928"/>
                      <a:pt x="167972" y="857762"/>
                      <a:pt x="3878" y="553117"/>
                    </a:cubicBezTo>
                    <a:lnTo>
                      <a:pt x="0" y="543464"/>
                    </a:lnTo>
                    <a:lnTo>
                      <a:pt x="3878" y="533812"/>
                    </a:lnTo>
                    <a:cubicBezTo>
                      <a:pt x="167972" y="229166"/>
                      <a:pt x="877497" y="0"/>
                      <a:pt x="1727914" y="0"/>
                    </a:cubicBezTo>
                    <a:close/>
                  </a:path>
                </a:pathLst>
              </a:custGeom>
              <a:pattFill prst="narHorz">
                <a:fgClr>
                  <a:srgbClr val="70AD47">
                    <a:lumMod val="60000"/>
                    <a:lumOff val="40000"/>
                  </a:srgbClr>
                </a:fgClr>
                <a:bgClr>
                  <a:srgbClr val="00CC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6" name="楕円 285">
                <a:extLst>
                  <a:ext uri="{FF2B5EF4-FFF2-40B4-BE49-F238E27FC236}">
                    <a16:creationId xmlns:a16="http://schemas.microsoft.com/office/drawing/2014/main" id="{AE2FEA63-921E-4026-A6DA-85EC48A5F5DA}"/>
                  </a:ext>
                </a:extLst>
              </p:cNvPr>
              <p:cNvSpPr/>
              <p:nvPr/>
            </p:nvSpPr>
            <p:spPr>
              <a:xfrm>
                <a:off x="1737360" y="2644140"/>
                <a:ext cx="3237421" cy="1165859"/>
              </a:xfrm>
              <a:prstGeom prst="ellipse">
                <a:avLst/>
              </a:prstGeom>
              <a:solidFill>
                <a:srgbClr val="ED7D31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87" name="グループ化 286">
                <a:extLst>
                  <a:ext uri="{FF2B5EF4-FFF2-40B4-BE49-F238E27FC236}">
                    <a16:creationId xmlns:a16="http://schemas.microsoft.com/office/drawing/2014/main" id="{49BD866D-F8D5-4446-8366-B0DC40D39857}"/>
                  </a:ext>
                </a:extLst>
              </p:cNvPr>
              <p:cNvGrpSpPr/>
              <p:nvPr/>
            </p:nvGrpSpPr>
            <p:grpSpPr>
              <a:xfrm>
                <a:off x="1310566" y="1669794"/>
                <a:ext cx="4175572" cy="2713430"/>
                <a:chOff x="1310566" y="1669794"/>
                <a:chExt cx="4175572" cy="2713430"/>
              </a:xfrm>
            </p:grpSpPr>
            <p:sp>
              <p:nvSpPr>
                <p:cNvPr id="288" name="矢印: 五方向 287">
                  <a:extLst>
                    <a:ext uri="{FF2B5EF4-FFF2-40B4-BE49-F238E27FC236}">
                      <a16:creationId xmlns:a16="http://schemas.microsoft.com/office/drawing/2014/main" id="{0CCE6E3C-10B4-4994-AA77-426F3488BC7B}"/>
                    </a:ext>
                  </a:extLst>
                </p:cNvPr>
                <p:cNvSpPr/>
                <p:nvPr/>
              </p:nvSpPr>
              <p:spPr>
                <a:xfrm rot="11700000">
                  <a:off x="2386840" y="1669794"/>
                  <a:ext cx="517787" cy="93592"/>
                </a:xfrm>
                <a:prstGeom prst="homePlate">
                  <a:avLst>
                    <a:gd name="adj" fmla="val 120305"/>
                  </a:avLst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84409DDC-4339-4BAC-9394-D2493A3AE924}"/>
                    </a:ext>
                  </a:extLst>
                </p:cNvPr>
                <p:cNvSpPr/>
                <p:nvPr/>
              </p:nvSpPr>
              <p:spPr>
                <a:xfrm rot="19800000">
                  <a:off x="1770391" y="1716686"/>
                  <a:ext cx="2093235" cy="1298276"/>
                </a:xfrm>
                <a:custGeom>
                  <a:avLst/>
                  <a:gdLst>
                    <a:gd name="connsiteX0" fmla="*/ 1861964 w 2093235"/>
                    <a:gd name="connsiteY0" fmla="*/ 161675 h 1298276"/>
                    <a:gd name="connsiteX1" fmla="*/ 1864466 w 2093235"/>
                    <a:gd name="connsiteY1" fmla="*/ 164083 h 1298276"/>
                    <a:gd name="connsiteX2" fmla="*/ 1988661 w 2093235"/>
                    <a:gd name="connsiteY2" fmla="*/ 338060 h 1298276"/>
                    <a:gd name="connsiteX3" fmla="*/ 2072244 w 2093235"/>
                    <a:gd name="connsiteY3" fmla="*/ 961768 h 1298276"/>
                    <a:gd name="connsiteX4" fmla="*/ 2059273 w 2093235"/>
                    <a:gd name="connsiteY4" fmla="*/ 1012040 h 1298276"/>
                    <a:gd name="connsiteX5" fmla="*/ 2059234 w 2093235"/>
                    <a:gd name="connsiteY5" fmla="*/ 1012077 h 1298276"/>
                    <a:gd name="connsiteX6" fmla="*/ 1125747 w 2093235"/>
                    <a:gd name="connsiteY6" fmla="*/ 1298276 h 1298276"/>
                    <a:gd name="connsiteX7" fmla="*/ 0 w 2093235"/>
                    <a:gd name="connsiteY7" fmla="*/ 649138 h 1298276"/>
                    <a:gd name="connsiteX8" fmla="*/ 1125747 w 2093235"/>
                    <a:gd name="connsiteY8" fmla="*/ 0 h 1298276"/>
                    <a:gd name="connsiteX9" fmla="*/ 1755163 w 2093235"/>
                    <a:gd name="connsiteY9" fmla="*/ 110863 h 129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3235" h="1298276">
                      <a:moveTo>
                        <a:pt x="1861964" y="161675"/>
                      </a:moveTo>
                      <a:lnTo>
                        <a:pt x="1864466" y="164083"/>
                      </a:lnTo>
                      <a:cubicBezTo>
                        <a:pt x="1912347" y="216083"/>
                        <a:pt x="1954113" y="274143"/>
                        <a:pt x="1988661" y="338060"/>
                      </a:cubicBezTo>
                      <a:cubicBezTo>
                        <a:pt x="2092302" y="529812"/>
                        <a:pt x="2116252" y="747044"/>
                        <a:pt x="2072244" y="961768"/>
                      </a:cubicBezTo>
                      <a:lnTo>
                        <a:pt x="2059273" y="1012040"/>
                      </a:lnTo>
                      <a:lnTo>
                        <a:pt x="2059234" y="1012077"/>
                      </a:lnTo>
                      <a:cubicBezTo>
                        <a:pt x="1856930" y="1184749"/>
                        <a:pt x="1514330" y="1298276"/>
                        <a:pt x="1125747" y="1298276"/>
                      </a:cubicBezTo>
                      <a:cubicBezTo>
                        <a:pt x="504014" y="1298276"/>
                        <a:pt x="0" y="1007647"/>
                        <a:pt x="0" y="649138"/>
                      </a:cubicBezTo>
                      <a:cubicBezTo>
                        <a:pt x="0" y="290629"/>
                        <a:pt x="504014" y="0"/>
                        <a:pt x="1125747" y="0"/>
                      </a:cubicBezTo>
                      <a:cubicBezTo>
                        <a:pt x="1358897" y="0"/>
                        <a:pt x="1575493" y="40870"/>
                        <a:pt x="1755163" y="110863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0" name="楕円 4">
                  <a:extLst>
                    <a:ext uri="{FF2B5EF4-FFF2-40B4-BE49-F238E27FC236}">
                      <a16:creationId xmlns:a16="http://schemas.microsoft.com/office/drawing/2014/main" id="{6FE19BF8-EB52-48D6-9689-E977E9417FA3}"/>
                    </a:ext>
                  </a:extLst>
                </p:cNvPr>
                <p:cNvSpPr/>
                <p:nvPr/>
              </p:nvSpPr>
              <p:spPr>
                <a:xfrm rot="19800000">
                  <a:off x="1310566" y="2058240"/>
                  <a:ext cx="1571482" cy="1672187"/>
                </a:xfrm>
                <a:custGeom>
                  <a:avLst/>
                  <a:gdLst>
                    <a:gd name="connsiteX0" fmla="*/ 0 w 2251494"/>
                    <a:gd name="connsiteY0" fmla="*/ 867632 h 1735264"/>
                    <a:gd name="connsiteX1" fmla="*/ 1125747 w 2251494"/>
                    <a:gd name="connsiteY1" fmla="*/ 0 h 1735264"/>
                    <a:gd name="connsiteX2" fmla="*/ 2251494 w 2251494"/>
                    <a:gd name="connsiteY2" fmla="*/ 867632 h 1735264"/>
                    <a:gd name="connsiteX3" fmla="*/ 1125747 w 2251494"/>
                    <a:gd name="connsiteY3" fmla="*/ 1735264 h 1735264"/>
                    <a:gd name="connsiteX4" fmla="*/ 0 w 2251494"/>
                    <a:gd name="connsiteY4" fmla="*/ 867632 h 1735264"/>
                    <a:gd name="connsiteX0" fmla="*/ 26 w 2251520"/>
                    <a:gd name="connsiteY0" fmla="*/ 867632 h 1735264"/>
                    <a:gd name="connsiteX1" fmla="*/ 1125773 w 2251520"/>
                    <a:gd name="connsiteY1" fmla="*/ 0 h 1735264"/>
                    <a:gd name="connsiteX2" fmla="*/ 2251520 w 2251520"/>
                    <a:gd name="connsiteY2" fmla="*/ 867632 h 1735264"/>
                    <a:gd name="connsiteX3" fmla="*/ 1125773 w 2251520"/>
                    <a:gd name="connsiteY3" fmla="*/ 1735264 h 1735264"/>
                    <a:gd name="connsiteX4" fmla="*/ 26 w 2251520"/>
                    <a:gd name="connsiteY4" fmla="*/ 867632 h 1735264"/>
                    <a:gd name="connsiteX0" fmla="*/ 15 w 1266480"/>
                    <a:gd name="connsiteY0" fmla="*/ 885286 h 1770572"/>
                    <a:gd name="connsiteX1" fmla="*/ 1125762 w 1266480"/>
                    <a:gd name="connsiteY1" fmla="*/ 17654 h 1770572"/>
                    <a:gd name="connsiteX2" fmla="*/ 1125762 w 1266480"/>
                    <a:gd name="connsiteY2" fmla="*/ 1752918 h 1770572"/>
                    <a:gd name="connsiteX3" fmla="*/ 15 w 1266480"/>
                    <a:gd name="connsiteY3" fmla="*/ 885286 h 1770572"/>
                    <a:gd name="connsiteX0" fmla="*/ 8910 w 1275375"/>
                    <a:gd name="connsiteY0" fmla="*/ 887886 h 1775772"/>
                    <a:gd name="connsiteX1" fmla="*/ 1134657 w 1275375"/>
                    <a:gd name="connsiteY1" fmla="*/ 20254 h 1775772"/>
                    <a:gd name="connsiteX2" fmla="*/ 1134657 w 1275375"/>
                    <a:gd name="connsiteY2" fmla="*/ 1755518 h 1775772"/>
                    <a:gd name="connsiteX3" fmla="*/ 8910 w 1275375"/>
                    <a:gd name="connsiteY3" fmla="*/ 887886 h 1775772"/>
                    <a:gd name="connsiteX0" fmla="*/ 1552 w 1465986"/>
                    <a:gd name="connsiteY0" fmla="*/ 885177 h 1738272"/>
                    <a:gd name="connsiteX1" fmla="*/ 1127299 w 1465986"/>
                    <a:gd name="connsiteY1" fmla="*/ 17545 h 1738272"/>
                    <a:gd name="connsiteX2" fmla="*/ 1396017 w 1465986"/>
                    <a:gd name="connsiteY2" fmla="*/ 1718696 h 1738272"/>
                    <a:gd name="connsiteX3" fmla="*/ 1552 w 1465986"/>
                    <a:gd name="connsiteY3" fmla="*/ 885177 h 1738272"/>
                    <a:gd name="connsiteX0" fmla="*/ 3063 w 1447934"/>
                    <a:gd name="connsiteY0" fmla="*/ 841483 h 1692747"/>
                    <a:gd name="connsiteX1" fmla="*/ 1033384 w 1447934"/>
                    <a:gd name="connsiteY1" fmla="*/ 18365 h 1692747"/>
                    <a:gd name="connsiteX2" fmla="*/ 1397528 w 1447934"/>
                    <a:gd name="connsiteY2" fmla="*/ 1675002 h 1692747"/>
                    <a:gd name="connsiteX3" fmla="*/ 3063 w 1447934"/>
                    <a:gd name="connsiteY3" fmla="*/ 841483 h 1692747"/>
                    <a:gd name="connsiteX0" fmla="*/ 3357 w 1457471"/>
                    <a:gd name="connsiteY0" fmla="*/ 831044 h 1682308"/>
                    <a:gd name="connsiteX1" fmla="*/ 1033678 w 1457471"/>
                    <a:gd name="connsiteY1" fmla="*/ 7926 h 1682308"/>
                    <a:gd name="connsiteX2" fmla="*/ 1397822 w 1457471"/>
                    <a:gd name="connsiteY2" fmla="*/ 1664563 h 1682308"/>
                    <a:gd name="connsiteX3" fmla="*/ 3357 w 1457471"/>
                    <a:gd name="connsiteY3" fmla="*/ 831044 h 1682308"/>
                    <a:gd name="connsiteX0" fmla="*/ 0 w 1454114"/>
                    <a:gd name="connsiteY0" fmla="*/ 834646 h 1685910"/>
                    <a:gd name="connsiteX1" fmla="*/ 1030321 w 1454114"/>
                    <a:gd name="connsiteY1" fmla="*/ 11528 h 1685910"/>
                    <a:gd name="connsiteX2" fmla="*/ 1394465 w 1454114"/>
                    <a:gd name="connsiteY2" fmla="*/ 1668165 h 1685910"/>
                    <a:gd name="connsiteX3" fmla="*/ 0 w 1454114"/>
                    <a:gd name="connsiteY3" fmla="*/ 834646 h 1685910"/>
                    <a:gd name="connsiteX0" fmla="*/ 0 w 1495881"/>
                    <a:gd name="connsiteY0" fmla="*/ 834646 h 1685910"/>
                    <a:gd name="connsiteX1" fmla="*/ 1030321 w 1495881"/>
                    <a:gd name="connsiteY1" fmla="*/ 11528 h 1685910"/>
                    <a:gd name="connsiteX2" fmla="*/ 1394465 w 1495881"/>
                    <a:gd name="connsiteY2" fmla="*/ 1668165 h 1685910"/>
                    <a:gd name="connsiteX3" fmla="*/ 0 w 1495881"/>
                    <a:gd name="connsiteY3" fmla="*/ 834646 h 1685910"/>
                    <a:gd name="connsiteX0" fmla="*/ 0 w 1518274"/>
                    <a:gd name="connsiteY0" fmla="*/ 834646 h 1685910"/>
                    <a:gd name="connsiteX1" fmla="*/ 1030321 w 1518274"/>
                    <a:gd name="connsiteY1" fmla="*/ 11528 h 1685910"/>
                    <a:gd name="connsiteX2" fmla="*/ 1394465 w 1518274"/>
                    <a:gd name="connsiteY2" fmla="*/ 1668165 h 1685910"/>
                    <a:gd name="connsiteX3" fmla="*/ 0 w 1518274"/>
                    <a:gd name="connsiteY3" fmla="*/ 834646 h 1685910"/>
                    <a:gd name="connsiteX0" fmla="*/ 0 w 1518274"/>
                    <a:gd name="connsiteY0" fmla="*/ 834646 h 1672187"/>
                    <a:gd name="connsiteX1" fmla="*/ 1030321 w 1518274"/>
                    <a:gd name="connsiteY1" fmla="*/ 11528 h 1672187"/>
                    <a:gd name="connsiteX2" fmla="*/ 1394465 w 1518274"/>
                    <a:gd name="connsiteY2" fmla="*/ 1668165 h 1672187"/>
                    <a:gd name="connsiteX3" fmla="*/ 0 w 1518274"/>
                    <a:gd name="connsiteY3" fmla="*/ 834646 h 1672187"/>
                    <a:gd name="connsiteX0" fmla="*/ 0 w 1552025"/>
                    <a:gd name="connsiteY0" fmla="*/ 834646 h 1672187"/>
                    <a:gd name="connsiteX1" fmla="*/ 1030321 w 1552025"/>
                    <a:gd name="connsiteY1" fmla="*/ 11528 h 1672187"/>
                    <a:gd name="connsiteX2" fmla="*/ 1394465 w 1552025"/>
                    <a:gd name="connsiteY2" fmla="*/ 1668165 h 1672187"/>
                    <a:gd name="connsiteX3" fmla="*/ 0 w 1552025"/>
                    <a:gd name="connsiteY3" fmla="*/ 834646 h 1672187"/>
                    <a:gd name="connsiteX0" fmla="*/ 0 w 1571482"/>
                    <a:gd name="connsiteY0" fmla="*/ 834646 h 1672187"/>
                    <a:gd name="connsiteX1" fmla="*/ 1030321 w 1571482"/>
                    <a:gd name="connsiteY1" fmla="*/ 11528 h 1672187"/>
                    <a:gd name="connsiteX2" fmla="*/ 1394465 w 1571482"/>
                    <a:gd name="connsiteY2" fmla="*/ 1668165 h 1672187"/>
                    <a:gd name="connsiteX3" fmla="*/ 0 w 1571482"/>
                    <a:gd name="connsiteY3" fmla="*/ 834646 h 1672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71482" h="1672187">
                      <a:moveTo>
                        <a:pt x="0" y="834646"/>
                      </a:moveTo>
                      <a:cubicBezTo>
                        <a:pt x="130783" y="330416"/>
                        <a:pt x="717425" y="-74251"/>
                        <a:pt x="1030321" y="11528"/>
                      </a:cubicBezTo>
                      <a:cubicBezTo>
                        <a:pt x="1640892" y="289090"/>
                        <a:pt x="1692960" y="1414915"/>
                        <a:pt x="1394465" y="1668165"/>
                      </a:cubicBezTo>
                      <a:cubicBezTo>
                        <a:pt x="1088273" y="1727713"/>
                        <a:pt x="60691" y="1110752"/>
                        <a:pt x="0" y="834646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1" name="四角形: 上の 2 つの角を丸める 290">
                  <a:extLst>
                    <a:ext uri="{FF2B5EF4-FFF2-40B4-BE49-F238E27FC236}">
                      <a16:creationId xmlns:a16="http://schemas.microsoft.com/office/drawing/2014/main" id="{EBDE2C5A-4ECD-42CA-B51C-CB1B0052A64B}"/>
                    </a:ext>
                  </a:extLst>
                </p:cNvPr>
                <p:cNvSpPr/>
                <p:nvPr/>
              </p:nvSpPr>
              <p:spPr>
                <a:xfrm rot="6300000">
                  <a:off x="3739458" y="1729206"/>
                  <a:ext cx="87243" cy="588173"/>
                </a:xfrm>
                <a:prstGeom prst="round2SameRect">
                  <a:avLst>
                    <a:gd name="adj1" fmla="val 16667"/>
                    <a:gd name="adj2" fmla="val 50000"/>
                  </a:avLst>
                </a:pr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7D66DF33-65AD-4C6E-98CF-7F50BB7445FC}"/>
                    </a:ext>
                  </a:extLst>
                </p:cNvPr>
                <p:cNvSpPr/>
                <p:nvPr/>
              </p:nvSpPr>
              <p:spPr>
                <a:xfrm rot="241984">
                  <a:off x="3698012" y="1970028"/>
                  <a:ext cx="1788126" cy="1387549"/>
                </a:xfrm>
                <a:custGeom>
                  <a:avLst/>
                  <a:gdLst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9252 w 2130897"/>
                    <a:gd name="connsiteY3" fmla="*/ 1250875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858482 w 2130897"/>
                    <a:gd name="connsiteY3" fmla="*/ 1121479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48356 w 2130897"/>
                    <a:gd name="connsiteY7" fmla="*/ 384630 h 1686466"/>
                    <a:gd name="connsiteX8" fmla="*/ 1134460 w 2130897"/>
                    <a:gd name="connsiteY8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0897" h="1686466">
                      <a:moveTo>
                        <a:pt x="1134460" y="989"/>
                      </a:moveTo>
                      <a:cubicBezTo>
                        <a:pt x="1902154" y="33154"/>
                        <a:pt x="2130897" y="693643"/>
                        <a:pt x="2130897" y="979357"/>
                      </a:cubicBezTo>
                      <a:cubicBezTo>
                        <a:pt x="2130897" y="1050785"/>
                        <a:pt x="2103015" y="1118832"/>
                        <a:pt x="2052592" y="1180724"/>
                      </a:cubicBezTo>
                      <a:cubicBezTo>
                        <a:pt x="1675167" y="1797878"/>
                        <a:pt x="1348489" y="1517885"/>
                        <a:pt x="996438" y="1686466"/>
                      </a:cubicBezTo>
                      <a:cubicBezTo>
                        <a:pt x="446120" y="1686466"/>
                        <a:pt x="0" y="1418420"/>
                        <a:pt x="0" y="1169138"/>
                      </a:cubicBezTo>
                      <a:cubicBezTo>
                        <a:pt x="0" y="1028916"/>
                        <a:pt x="72376" y="726705"/>
                        <a:pt x="272338" y="494834"/>
                      </a:cubicBezTo>
                      <a:lnTo>
                        <a:pt x="348356" y="384630"/>
                      </a:lnTo>
                      <a:cubicBezTo>
                        <a:pt x="501503" y="167178"/>
                        <a:pt x="750613" y="-15094"/>
                        <a:pt x="1134460" y="989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3" name="楕円 26">
                  <a:extLst>
                    <a:ext uri="{FF2B5EF4-FFF2-40B4-BE49-F238E27FC236}">
                      <a16:creationId xmlns:a16="http://schemas.microsoft.com/office/drawing/2014/main" id="{2E8F2309-2167-49FA-B5CA-7087376EB174}"/>
                    </a:ext>
                  </a:extLst>
                </p:cNvPr>
                <p:cNvSpPr/>
                <p:nvPr/>
              </p:nvSpPr>
              <p:spPr>
                <a:xfrm rot="241984">
                  <a:off x="3692705" y="2120757"/>
                  <a:ext cx="1639649" cy="1231405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4" name="楕円 26">
                  <a:extLst>
                    <a:ext uri="{FF2B5EF4-FFF2-40B4-BE49-F238E27FC236}">
                      <a16:creationId xmlns:a16="http://schemas.microsoft.com/office/drawing/2014/main" id="{048F1D57-6882-43BE-BC78-806DB2E18A5B}"/>
                    </a:ext>
                  </a:extLst>
                </p:cNvPr>
                <p:cNvSpPr/>
                <p:nvPr/>
              </p:nvSpPr>
              <p:spPr>
                <a:xfrm rot="241984">
                  <a:off x="3713150" y="2148709"/>
                  <a:ext cx="1590257" cy="1174903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5" name="楕円 26">
                  <a:extLst>
                    <a:ext uri="{FF2B5EF4-FFF2-40B4-BE49-F238E27FC236}">
                      <a16:creationId xmlns:a16="http://schemas.microsoft.com/office/drawing/2014/main" id="{9CC75332-DCDC-4A17-8064-30C43832D373}"/>
                    </a:ext>
                  </a:extLst>
                </p:cNvPr>
                <p:cNvSpPr/>
                <p:nvPr/>
              </p:nvSpPr>
              <p:spPr>
                <a:xfrm rot="241984">
                  <a:off x="3818998" y="2233856"/>
                  <a:ext cx="1377332" cy="1022028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69CEE789-D3DD-4EEB-AA62-227BEDBDE9D8}"/>
                    </a:ext>
                  </a:extLst>
                </p:cNvPr>
                <p:cNvSpPr/>
                <p:nvPr/>
              </p:nvSpPr>
              <p:spPr>
                <a:xfrm rot="241984">
                  <a:off x="3818975" y="2234508"/>
                  <a:ext cx="1376698" cy="1021354"/>
                </a:xfrm>
                <a:custGeom>
                  <a:avLst/>
                  <a:gdLst>
                    <a:gd name="connsiteX0" fmla="*/ 372205 w 1673277"/>
                    <a:gd name="connsiteY0" fmla="*/ 1161281 h 1241382"/>
                    <a:gd name="connsiteX1" fmla="*/ 398270 w 1673277"/>
                    <a:gd name="connsiteY1" fmla="*/ 1165178 h 1241382"/>
                    <a:gd name="connsiteX2" fmla="*/ 410441 w 1673277"/>
                    <a:gd name="connsiteY2" fmla="*/ 1172927 h 1241382"/>
                    <a:gd name="connsiteX3" fmla="*/ 823284 w 1673277"/>
                    <a:gd name="connsiteY3" fmla="*/ 1153279 h 1241382"/>
                    <a:gd name="connsiteX4" fmla="*/ 865333 w 1673277"/>
                    <a:gd name="connsiteY4" fmla="*/ 1230738 h 1241382"/>
                    <a:gd name="connsiteX5" fmla="*/ 864326 w 1673277"/>
                    <a:gd name="connsiteY5" fmla="*/ 1239930 h 1241382"/>
                    <a:gd name="connsiteX6" fmla="*/ 836253 w 1673277"/>
                    <a:gd name="connsiteY6" fmla="*/ 1241382 h 1241382"/>
                    <a:gd name="connsiteX7" fmla="*/ 782051 w 1673277"/>
                    <a:gd name="connsiteY7" fmla="*/ 1238181 h 1241382"/>
                    <a:gd name="connsiteX8" fmla="*/ 781235 w 1673277"/>
                    <a:gd name="connsiteY8" fmla="*/ 1230738 h 1241382"/>
                    <a:gd name="connsiteX9" fmla="*/ 823284 w 1673277"/>
                    <a:gd name="connsiteY9" fmla="*/ 1153279 h 1241382"/>
                    <a:gd name="connsiteX10" fmla="*/ 599614 w 1673277"/>
                    <a:gd name="connsiteY10" fmla="*/ 1151354 h 1241382"/>
                    <a:gd name="connsiteX11" fmla="*/ 669889 w 1673277"/>
                    <a:gd name="connsiteY11" fmla="*/ 1179902 h 1241382"/>
                    <a:gd name="connsiteX12" fmla="*/ 702432 w 1673277"/>
                    <a:gd name="connsiteY12" fmla="*/ 1225648 h 1241382"/>
                    <a:gd name="connsiteX13" fmla="*/ 701812 w 1673277"/>
                    <a:gd name="connsiteY13" fmla="*/ 1233442 h 1241382"/>
                    <a:gd name="connsiteX14" fmla="*/ 667564 w 1673277"/>
                    <a:gd name="connsiteY14" fmla="*/ 1231419 h 1241382"/>
                    <a:gd name="connsiteX15" fmla="*/ 596873 w 1673277"/>
                    <a:gd name="connsiteY15" fmla="*/ 1218807 h 1241382"/>
                    <a:gd name="connsiteX16" fmla="*/ 581184 w 1673277"/>
                    <a:gd name="connsiteY16" fmla="*/ 1196754 h 1241382"/>
                    <a:gd name="connsiteX17" fmla="*/ 584153 w 1673277"/>
                    <a:gd name="connsiteY17" fmla="*/ 1159472 h 1241382"/>
                    <a:gd name="connsiteX18" fmla="*/ 599614 w 1673277"/>
                    <a:gd name="connsiteY18" fmla="*/ 1151354 h 1241382"/>
                    <a:gd name="connsiteX19" fmla="*/ 938076 w 1673277"/>
                    <a:gd name="connsiteY19" fmla="*/ 1126227 h 1241382"/>
                    <a:gd name="connsiteX20" fmla="*/ 958203 w 1673277"/>
                    <a:gd name="connsiteY20" fmla="*/ 1126637 h 1241382"/>
                    <a:gd name="connsiteX21" fmla="*/ 987740 w 1673277"/>
                    <a:gd name="connsiteY21" fmla="*/ 1133534 h 1241382"/>
                    <a:gd name="connsiteX22" fmla="*/ 1046837 w 1673277"/>
                    <a:gd name="connsiteY22" fmla="*/ 1198922 h 1241382"/>
                    <a:gd name="connsiteX23" fmla="*/ 959809 w 1673277"/>
                    <a:gd name="connsiteY23" fmla="*/ 1212858 h 1241382"/>
                    <a:gd name="connsiteX24" fmla="*/ 900712 w 1673277"/>
                    <a:gd name="connsiteY24" fmla="*/ 1147470 h 1241382"/>
                    <a:gd name="connsiteX25" fmla="*/ 938076 w 1673277"/>
                    <a:gd name="connsiteY25" fmla="*/ 1126227 h 1241382"/>
                    <a:gd name="connsiteX26" fmla="*/ 1174889 w 1673277"/>
                    <a:gd name="connsiteY26" fmla="*/ 1103997 h 1241382"/>
                    <a:gd name="connsiteX27" fmla="*/ 1190792 w 1673277"/>
                    <a:gd name="connsiteY27" fmla="*/ 1190686 h 1241382"/>
                    <a:gd name="connsiteX28" fmla="*/ 1186154 w 1673277"/>
                    <a:gd name="connsiteY28" fmla="*/ 1200932 h 1241382"/>
                    <a:gd name="connsiteX29" fmla="*/ 1162061 w 1673277"/>
                    <a:gd name="connsiteY29" fmla="*/ 1207640 h 1241382"/>
                    <a:gd name="connsiteX30" fmla="*/ 1105912 w 1673277"/>
                    <a:gd name="connsiteY30" fmla="*/ 1216581 h 1241382"/>
                    <a:gd name="connsiteX31" fmla="*/ 1110855 w 1673277"/>
                    <a:gd name="connsiteY31" fmla="*/ 1164558 h 1241382"/>
                    <a:gd name="connsiteX32" fmla="*/ 1174889 w 1673277"/>
                    <a:gd name="connsiteY32" fmla="*/ 1103997 h 1241382"/>
                    <a:gd name="connsiteX33" fmla="*/ 444697 w 1673277"/>
                    <a:gd name="connsiteY33" fmla="*/ 1098240 h 1241382"/>
                    <a:gd name="connsiteX34" fmla="*/ 514972 w 1673277"/>
                    <a:gd name="connsiteY34" fmla="*/ 1126788 h 1241382"/>
                    <a:gd name="connsiteX35" fmla="*/ 547515 w 1673277"/>
                    <a:gd name="connsiteY35" fmla="*/ 1172533 h 1241382"/>
                    <a:gd name="connsiteX36" fmla="*/ 544572 w 1673277"/>
                    <a:gd name="connsiteY36" fmla="*/ 1209477 h 1241382"/>
                    <a:gd name="connsiteX37" fmla="*/ 510446 w 1673277"/>
                    <a:gd name="connsiteY37" fmla="*/ 1203388 h 1241382"/>
                    <a:gd name="connsiteX38" fmla="*/ 457245 w 1673277"/>
                    <a:gd name="connsiteY38" fmla="*/ 1187183 h 1241382"/>
                    <a:gd name="connsiteX39" fmla="*/ 426267 w 1673277"/>
                    <a:gd name="connsiteY39" fmla="*/ 1143639 h 1241382"/>
                    <a:gd name="connsiteX40" fmla="*/ 429236 w 1673277"/>
                    <a:gd name="connsiteY40" fmla="*/ 1106357 h 1241382"/>
                    <a:gd name="connsiteX41" fmla="*/ 444697 w 1673277"/>
                    <a:gd name="connsiteY41" fmla="*/ 1098240 h 1241382"/>
                    <a:gd name="connsiteX42" fmla="*/ 1374492 w 1673277"/>
                    <a:gd name="connsiteY42" fmla="*/ 1082366 h 1241382"/>
                    <a:gd name="connsiteX43" fmla="*/ 1389952 w 1673277"/>
                    <a:gd name="connsiteY43" fmla="*/ 1090484 h 1241382"/>
                    <a:gd name="connsiteX44" fmla="*/ 1392922 w 1673277"/>
                    <a:gd name="connsiteY44" fmla="*/ 1127766 h 1241382"/>
                    <a:gd name="connsiteX45" fmla="*/ 1390119 w 1673277"/>
                    <a:gd name="connsiteY45" fmla="*/ 1131706 h 1241382"/>
                    <a:gd name="connsiteX46" fmla="*/ 1304241 w 1673277"/>
                    <a:gd name="connsiteY46" fmla="*/ 1168053 h 1241382"/>
                    <a:gd name="connsiteX47" fmla="*/ 1273269 w 1673277"/>
                    <a:gd name="connsiteY47" fmla="*/ 1176677 h 1241382"/>
                    <a:gd name="connsiteX48" fmla="*/ 1271674 w 1673277"/>
                    <a:gd name="connsiteY48" fmla="*/ 1156660 h 1241382"/>
                    <a:gd name="connsiteX49" fmla="*/ 1304216 w 1673277"/>
                    <a:gd name="connsiteY49" fmla="*/ 1110915 h 1241382"/>
                    <a:gd name="connsiteX50" fmla="*/ 1374492 w 1673277"/>
                    <a:gd name="connsiteY50" fmla="*/ 1082366 h 1241382"/>
                    <a:gd name="connsiteX51" fmla="*/ 250367 w 1673277"/>
                    <a:gd name="connsiteY51" fmla="*/ 1071182 h 1241382"/>
                    <a:gd name="connsiteX52" fmla="*/ 314401 w 1673277"/>
                    <a:gd name="connsiteY52" fmla="*/ 1131743 h 1241382"/>
                    <a:gd name="connsiteX53" fmla="*/ 314806 w 1673277"/>
                    <a:gd name="connsiteY53" fmla="*/ 1136002 h 1241382"/>
                    <a:gd name="connsiteX54" fmla="*/ 244388 w 1673277"/>
                    <a:gd name="connsiteY54" fmla="*/ 1104285 h 1241382"/>
                    <a:gd name="connsiteX55" fmla="*/ 231427 w 1673277"/>
                    <a:gd name="connsiteY55" fmla="*/ 1095980 h 1241382"/>
                    <a:gd name="connsiteX56" fmla="*/ 236701 w 1673277"/>
                    <a:gd name="connsiteY56" fmla="*/ 1082053 h 1241382"/>
                    <a:gd name="connsiteX57" fmla="*/ 250367 w 1673277"/>
                    <a:gd name="connsiteY57" fmla="*/ 1071182 h 1241382"/>
                    <a:gd name="connsiteX58" fmla="*/ 982338 w 1673277"/>
                    <a:gd name="connsiteY58" fmla="*/ 1015572 h 1241382"/>
                    <a:gd name="connsiteX59" fmla="*/ 1002465 w 1673277"/>
                    <a:gd name="connsiteY59" fmla="*/ 1015982 h 1241382"/>
                    <a:gd name="connsiteX60" fmla="*/ 1032002 w 1673277"/>
                    <a:gd name="connsiteY60" fmla="*/ 1022879 h 1241382"/>
                    <a:gd name="connsiteX61" fmla="*/ 1091099 w 1673277"/>
                    <a:gd name="connsiteY61" fmla="*/ 1088266 h 1241382"/>
                    <a:gd name="connsiteX62" fmla="*/ 1004071 w 1673277"/>
                    <a:gd name="connsiteY62" fmla="*/ 1102203 h 1241382"/>
                    <a:gd name="connsiteX63" fmla="*/ 944974 w 1673277"/>
                    <a:gd name="connsiteY63" fmla="*/ 1036815 h 1241382"/>
                    <a:gd name="connsiteX64" fmla="*/ 982338 w 1673277"/>
                    <a:gd name="connsiteY64" fmla="*/ 1015572 h 1241382"/>
                    <a:gd name="connsiteX65" fmla="*/ 677217 w 1673277"/>
                    <a:gd name="connsiteY65" fmla="*/ 1014235 h 1241382"/>
                    <a:gd name="connsiteX66" fmla="*/ 719266 w 1673277"/>
                    <a:gd name="connsiteY66" fmla="*/ 1091694 h 1241382"/>
                    <a:gd name="connsiteX67" fmla="*/ 677217 w 1673277"/>
                    <a:gd name="connsiteY67" fmla="*/ 1169153 h 1241382"/>
                    <a:gd name="connsiteX68" fmla="*/ 635168 w 1673277"/>
                    <a:gd name="connsiteY68" fmla="*/ 1091694 h 1241382"/>
                    <a:gd name="connsiteX69" fmla="*/ 677217 w 1673277"/>
                    <a:gd name="connsiteY69" fmla="*/ 1014235 h 1241382"/>
                    <a:gd name="connsiteX70" fmla="*/ 900886 w 1673277"/>
                    <a:gd name="connsiteY70" fmla="*/ 1007121 h 1241382"/>
                    <a:gd name="connsiteX71" fmla="*/ 916348 w 1673277"/>
                    <a:gd name="connsiteY71" fmla="*/ 1015239 h 1241382"/>
                    <a:gd name="connsiteX72" fmla="*/ 886774 w 1673277"/>
                    <a:gd name="connsiteY72" fmla="*/ 1098265 h 1241382"/>
                    <a:gd name="connsiteX73" fmla="*/ 801039 w 1673277"/>
                    <a:gd name="connsiteY73" fmla="*/ 1118696 h 1241382"/>
                    <a:gd name="connsiteX74" fmla="*/ 830612 w 1673277"/>
                    <a:gd name="connsiteY74" fmla="*/ 1035669 h 1241382"/>
                    <a:gd name="connsiteX75" fmla="*/ 900886 w 1673277"/>
                    <a:gd name="connsiteY75" fmla="*/ 1007121 h 1241382"/>
                    <a:gd name="connsiteX76" fmla="*/ 562425 w 1673277"/>
                    <a:gd name="connsiteY76" fmla="*/ 987183 h 1241382"/>
                    <a:gd name="connsiteX77" fmla="*/ 599789 w 1673277"/>
                    <a:gd name="connsiteY77" fmla="*/ 1008426 h 1241382"/>
                    <a:gd name="connsiteX78" fmla="*/ 540692 w 1673277"/>
                    <a:gd name="connsiteY78" fmla="*/ 1073815 h 1241382"/>
                    <a:gd name="connsiteX79" fmla="*/ 453664 w 1673277"/>
                    <a:gd name="connsiteY79" fmla="*/ 1059878 h 1241382"/>
                    <a:gd name="connsiteX80" fmla="*/ 512761 w 1673277"/>
                    <a:gd name="connsiteY80" fmla="*/ 994490 h 1241382"/>
                    <a:gd name="connsiteX81" fmla="*/ 542298 w 1673277"/>
                    <a:gd name="connsiteY81" fmla="*/ 987593 h 1241382"/>
                    <a:gd name="connsiteX82" fmla="*/ 562425 w 1673277"/>
                    <a:gd name="connsiteY82" fmla="*/ 987183 h 1241382"/>
                    <a:gd name="connsiteX83" fmla="*/ 1266281 w 1673277"/>
                    <a:gd name="connsiteY83" fmla="*/ 983501 h 1241382"/>
                    <a:gd name="connsiteX84" fmla="*/ 1319910 w 1673277"/>
                    <a:gd name="connsiteY84" fmla="*/ 1012880 h 1241382"/>
                    <a:gd name="connsiteX85" fmla="*/ 1251510 w 1673277"/>
                    <a:gd name="connsiteY85" fmla="*/ 1068462 h 1241382"/>
                    <a:gd name="connsiteX86" fmla="*/ 1167637 w 1673277"/>
                    <a:gd name="connsiteY86" fmla="*/ 1041384 h 1241382"/>
                    <a:gd name="connsiteX87" fmla="*/ 1236037 w 1673277"/>
                    <a:gd name="connsiteY87" fmla="*/ 985800 h 1241382"/>
                    <a:gd name="connsiteX88" fmla="*/ 1266281 w 1673277"/>
                    <a:gd name="connsiteY88" fmla="*/ 983501 h 1241382"/>
                    <a:gd name="connsiteX89" fmla="*/ 325612 w 1673277"/>
                    <a:gd name="connsiteY89" fmla="*/ 964953 h 1241382"/>
                    <a:gd name="connsiteX90" fmla="*/ 389646 w 1673277"/>
                    <a:gd name="connsiteY90" fmla="*/ 1025514 h 1241382"/>
                    <a:gd name="connsiteX91" fmla="*/ 373744 w 1673277"/>
                    <a:gd name="connsiteY91" fmla="*/ 1112204 h 1241382"/>
                    <a:gd name="connsiteX92" fmla="*/ 309710 w 1673277"/>
                    <a:gd name="connsiteY92" fmla="*/ 1051642 h 1241382"/>
                    <a:gd name="connsiteX93" fmla="*/ 325612 w 1673277"/>
                    <a:gd name="connsiteY93" fmla="*/ 964953 h 1241382"/>
                    <a:gd name="connsiteX94" fmla="*/ 1493576 w 1673277"/>
                    <a:gd name="connsiteY94" fmla="*/ 949079 h 1241382"/>
                    <a:gd name="connsiteX95" fmla="*/ 1509479 w 1673277"/>
                    <a:gd name="connsiteY95" fmla="*/ 1035769 h 1241382"/>
                    <a:gd name="connsiteX96" fmla="*/ 1496971 w 1673277"/>
                    <a:gd name="connsiteY96" fmla="*/ 1063401 h 1241382"/>
                    <a:gd name="connsiteX97" fmla="*/ 1482461 w 1673277"/>
                    <a:gd name="connsiteY97" fmla="*/ 1081837 h 1241382"/>
                    <a:gd name="connsiteX98" fmla="*/ 1460095 w 1673277"/>
                    <a:gd name="connsiteY98" fmla="*/ 1095743 h 1241382"/>
                    <a:gd name="connsiteX99" fmla="*/ 1445445 w 1673277"/>
                    <a:gd name="connsiteY99" fmla="*/ 1096331 h 1241382"/>
                    <a:gd name="connsiteX100" fmla="*/ 1429542 w 1673277"/>
                    <a:gd name="connsiteY100" fmla="*/ 1009641 h 1241382"/>
                    <a:gd name="connsiteX101" fmla="*/ 1493576 w 1673277"/>
                    <a:gd name="connsiteY101" fmla="*/ 949079 h 1241382"/>
                    <a:gd name="connsiteX102" fmla="*/ 126010 w 1673277"/>
                    <a:gd name="connsiteY102" fmla="*/ 943323 h 1241382"/>
                    <a:gd name="connsiteX103" fmla="*/ 196285 w 1673277"/>
                    <a:gd name="connsiteY103" fmla="*/ 971871 h 1241382"/>
                    <a:gd name="connsiteX104" fmla="*/ 225858 w 1673277"/>
                    <a:gd name="connsiteY104" fmla="*/ 1054898 h 1241382"/>
                    <a:gd name="connsiteX105" fmla="*/ 140122 w 1673277"/>
                    <a:gd name="connsiteY105" fmla="*/ 1034467 h 1241382"/>
                    <a:gd name="connsiteX106" fmla="*/ 110549 w 1673277"/>
                    <a:gd name="connsiteY106" fmla="*/ 951440 h 1241382"/>
                    <a:gd name="connsiteX107" fmla="*/ 126010 w 1673277"/>
                    <a:gd name="connsiteY107" fmla="*/ 943323 h 1241382"/>
                    <a:gd name="connsiteX108" fmla="*/ 1644949 w 1673277"/>
                    <a:gd name="connsiteY108" fmla="*/ 917259 h 1241382"/>
                    <a:gd name="connsiteX109" fmla="*/ 1607500 w 1673277"/>
                    <a:gd name="connsiteY109" fmla="*/ 979144 h 1241382"/>
                    <a:gd name="connsiteX110" fmla="*/ 1585044 w 1673277"/>
                    <a:gd name="connsiteY110" fmla="*/ 1000366 h 1241382"/>
                    <a:gd name="connsiteX111" fmla="*/ 1576062 w 1673277"/>
                    <a:gd name="connsiteY111" fmla="*/ 1000042 h 1241382"/>
                    <a:gd name="connsiteX112" fmla="*/ 1548291 w 1673277"/>
                    <a:gd name="connsiteY112" fmla="*/ 974991 h 1241382"/>
                    <a:gd name="connsiteX113" fmla="*/ 1616691 w 1673277"/>
                    <a:gd name="connsiteY113" fmla="*/ 919407 h 1241382"/>
                    <a:gd name="connsiteX114" fmla="*/ 1177757 w 1673277"/>
                    <a:gd name="connsiteY114" fmla="*/ 899403 h 1241382"/>
                    <a:gd name="connsiteX115" fmla="*/ 1231386 w 1673277"/>
                    <a:gd name="connsiteY115" fmla="*/ 928782 h 1241382"/>
                    <a:gd name="connsiteX116" fmla="*/ 1162986 w 1673277"/>
                    <a:gd name="connsiteY116" fmla="*/ 984364 h 1241382"/>
                    <a:gd name="connsiteX117" fmla="*/ 1079112 w 1673277"/>
                    <a:gd name="connsiteY117" fmla="*/ 957285 h 1241382"/>
                    <a:gd name="connsiteX118" fmla="*/ 1147513 w 1673277"/>
                    <a:gd name="connsiteY118" fmla="*/ 901702 h 1241382"/>
                    <a:gd name="connsiteX119" fmla="*/ 1177757 w 1673277"/>
                    <a:gd name="connsiteY119" fmla="*/ 899403 h 1241382"/>
                    <a:gd name="connsiteX120" fmla="*/ 991855 w 1673277"/>
                    <a:gd name="connsiteY120" fmla="*/ 877271 h 1241382"/>
                    <a:gd name="connsiteX121" fmla="*/ 1045484 w 1673277"/>
                    <a:gd name="connsiteY121" fmla="*/ 906650 h 1241382"/>
                    <a:gd name="connsiteX122" fmla="*/ 977085 w 1673277"/>
                    <a:gd name="connsiteY122" fmla="*/ 962233 h 1241382"/>
                    <a:gd name="connsiteX123" fmla="*/ 893211 w 1673277"/>
                    <a:gd name="connsiteY123" fmla="*/ 935154 h 1241382"/>
                    <a:gd name="connsiteX124" fmla="*/ 961611 w 1673277"/>
                    <a:gd name="connsiteY124" fmla="*/ 879571 h 1241382"/>
                    <a:gd name="connsiteX125" fmla="*/ 991855 w 1673277"/>
                    <a:gd name="connsiteY125" fmla="*/ 877271 h 1241382"/>
                    <a:gd name="connsiteX126" fmla="*/ 518163 w 1673277"/>
                    <a:gd name="connsiteY126" fmla="*/ 876528 h 1241382"/>
                    <a:gd name="connsiteX127" fmla="*/ 555527 w 1673277"/>
                    <a:gd name="connsiteY127" fmla="*/ 897771 h 1241382"/>
                    <a:gd name="connsiteX128" fmla="*/ 496430 w 1673277"/>
                    <a:gd name="connsiteY128" fmla="*/ 963159 h 1241382"/>
                    <a:gd name="connsiteX129" fmla="*/ 409402 w 1673277"/>
                    <a:gd name="connsiteY129" fmla="*/ 949223 h 1241382"/>
                    <a:gd name="connsiteX130" fmla="*/ 468499 w 1673277"/>
                    <a:gd name="connsiteY130" fmla="*/ 883835 h 1241382"/>
                    <a:gd name="connsiteX131" fmla="*/ 498036 w 1673277"/>
                    <a:gd name="connsiteY131" fmla="*/ 876938 h 1241382"/>
                    <a:gd name="connsiteX132" fmla="*/ 518163 w 1673277"/>
                    <a:gd name="connsiteY132" fmla="*/ 876528 h 1241382"/>
                    <a:gd name="connsiteX133" fmla="*/ 599615 w 1673277"/>
                    <a:gd name="connsiteY133" fmla="*/ 868077 h 1241382"/>
                    <a:gd name="connsiteX134" fmla="*/ 669889 w 1673277"/>
                    <a:gd name="connsiteY134" fmla="*/ 896625 h 1241382"/>
                    <a:gd name="connsiteX135" fmla="*/ 699462 w 1673277"/>
                    <a:gd name="connsiteY135" fmla="*/ 979652 h 1241382"/>
                    <a:gd name="connsiteX136" fmla="*/ 613727 w 1673277"/>
                    <a:gd name="connsiteY136" fmla="*/ 959221 h 1241382"/>
                    <a:gd name="connsiteX137" fmla="*/ 584154 w 1673277"/>
                    <a:gd name="connsiteY137" fmla="*/ 876195 h 1241382"/>
                    <a:gd name="connsiteX138" fmla="*/ 599615 w 1673277"/>
                    <a:gd name="connsiteY138" fmla="*/ 868077 h 1241382"/>
                    <a:gd name="connsiteX139" fmla="*/ 805579 w 1673277"/>
                    <a:gd name="connsiteY139" fmla="*/ 865575 h 1241382"/>
                    <a:gd name="connsiteX140" fmla="*/ 847628 w 1673277"/>
                    <a:gd name="connsiteY140" fmla="*/ 943034 h 1241382"/>
                    <a:gd name="connsiteX141" fmla="*/ 805579 w 1673277"/>
                    <a:gd name="connsiteY141" fmla="*/ 1020493 h 1241382"/>
                    <a:gd name="connsiteX142" fmla="*/ 763530 w 1673277"/>
                    <a:gd name="connsiteY142" fmla="*/ 943034 h 1241382"/>
                    <a:gd name="connsiteX143" fmla="*/ 805579 w 1673277"/>
                    <a:gd name="connsiteY143" fmla="*/ 865575 h 1241382"/>
                    <a:gd name="connsiteX144" fmla="*/ 1301026 w 1673277"/>
                    <a:gd name="connsiteY144" fmla="*/ 860654 h 1241382"/>
                    <a:gd name="connsiteX145" fmla="*/ 1321153 w 1673277"/>
                    <a:gd name="connsiteY145" fmla="*/ 861065 h 1241382"/>
                    <a:gd name="connsiteX146" fmla="*/ 1350689 w 1673277"/>
                    <a:gd name="connsiteY146" fmla="*/ 867962 h 1241382"/>
                    <a:gd name="connsiteX147" fmla="*/ 1409787 w 1673277"/>
                    <a:gd name="connsiteY147" fmla="*/ 933349 h 1241382"/>
                    <a:gd name="connsiteX148" fmla="*/ 1322759 w 1673277"/>
                    <a:gd name="connsiteY148" fmla="*/ 947286 h 1241382"/>
                    <a:gd name="connsiteX149" fmla="*/ 1263662 w 1673277"/>
                    <a:gd name="connsiteY149" fmla="*/ 881898 h 1241382"/>
                    <a:gd name="connsiteX150" fmla="*/ 1301026 w 1673277"/>
                    <a:gd name="connsiteY150" fmla="*/ 860654 h 1241382"/>
                    <a:gd name="connsiteX151" fmla="*/ 234221 w 1673277"/>
                    <a:gd name="connsiteY151" fmla="*/ 844457 h 1241382"/>
                    <a:gd name="connsiteX152" fmla="*/ 264465 w 1673277"/>
                    <a:gd name="connsiteY152" fmla="*/ 846757 h 1241382"/>
                    <a:gd name="connsiteX153" fmla="*/ 332865 w 1673277"/>
                    <a:gd name="connsiteY153" fmla="*/ 902340 h 1241382"/>
                    <a:gd name="connsiteX154" fmla="*/ 248991 w 1673277"/>
                    <a:gd name="connsiteY154" fmla="*/ 929419 h 1241382"/>
                    <a:gd name="connsiteX155" fmla="*/ 180592 w 1673277"/>
                    <a:gd name="connsiteY155" fmla="*/ 873836 h 1241382"/>
                    <a:gd name="connsiteX156" fmla="*/ 234221 w 1673277"/>
                    <a:gd name="connsiteY156" fmla="*/ 844457 h 1241382"/>
                    <a:gd name="connsiteX157" fmla="*/ 1584968 w 1673277"/>
                    <a:gd name="connsiteY157" fmla="*/ 828584 h 1241382"/>
                    <a:gd name="connsiteX158" fmla="*/ 1638597 w 1673277"/>
                    <a:gd name="connsiteY158" fmla="*/ 857963 h 1241382"/>
                    <a:gd name="connsiteX159" fmla="*/ 1570197 w 1673277"/>
                    <a:gd name="connsiteY159" fmla="*/ 913545 h 1241382"/>
                    <a:gd name="connsiteX160" fmla="*/ 1486324 w 1673277"/>
                    <a:gd name="connsiteY160" fmla="*/ 886466 h 1241382"/>
                    <a:gd name="connsiteX161" fmla="*/ 1554724 w 1673277"/>
                    <a:gd name="connsiteY161" fmla="*/ 830883 h 1241382"/>
                    <a:gd name="connsiteX162" fmla="*/ 1584968 w 1673277"/>
                    <a:gd name="connsiteY162" fmla="*/ 828584 h 1241382"/>
                    <a:gd name="connsiteX163" fmla="*/ 6925 w 1673277"/>
                    <a:gd name="connsiteY163" fmla="*/ 810036 h 1241382"/>
                    <a:gd name="connsiteX164" fmla="*/ 70959 w 1673277"/>
                    <a:gd name="connsiteY164" fmla="*/ 870597 h 1241382"/>
                    <a:gd name="connsiteX165" fmla="*/ 68723 w 1673277"/>
                    <a:gd name="connsiteY165" fmla="*/ 946416 h 1241382"/>
                    <a:gd name="connsiteX166" fmla="*/ 57810 w 1673277"/>
                    <a:gd name="connsiteY166" fmla="*/ 955097 h 1241382"/>
                    <a:gd name="connsiteX167" fmla="*/ 16235 w 1673277"/>
                    <a:gd name="connsiteY167" fmla="*/ 889866 h 1241382"/>
                    <a:gd name="connsiteX168" fmla="*/ 0 w 1673277"/>
                    <a:gd name="connsiteY168" fmla="*/ 815545 h 1241382"/>
                    <a:gd name="connsiteX169" fmla="*/ 1164478 w 1673277"/>
                    <a:gd name="connsiteY169" fmla="*/ 784321 h 1241382"/>
                    <a:gd name="connsiteX170" fmla="*/ 1218107 w 1673277"/>
                    <a:gd name="connsiteY170" fmla="*/ 813700 h 1241382"/>
                    <a:gd name="connsiteX171" fmla="*/ 1149707 w 1673277"/>
                    <a:gd name="connsiteY171" fmla="*/ 869283 h 1241382"/>
                    <a:gd name="connsiteX172" fmla="*/ 1065833 w 1673277"/>
                    <a:gd name="connsiteY172" fmla="*/ 842204 h 1241382"/>
                    <a:gd name="connsiteX173" fmla="*/ 1134234 w 1673277"/>
                    <a:gd name="connsiteY173" fmla="*/ 786621 h 1241382"/>
                    <a:gd name="connsiteX174" fmla="*/ 1164478 w 1673277"/>
                    <a:gd name="connsiteY174" fmla="*/ 784321 h 1241382"/>
                    <a:gd name="connsiteX175" fmla="*/ 322745 w 1673277"/>
                    <a:gd name="connsiteY175" fmla="*/ 760359 h 1241382"/>
                    <a:gd name="connsiteX176" fmla="*/ 352989 w 1673277"/>
                    <a:gd name="connsiteY176" fmla="*/ 762659 h 1241382"/>
                    <a:gd name="connsiteX177" fmla="*/ 421389 w 1673277"/>
                    <a:gd name="connsiteY177" fmla="*/ 818242 h 1241382"/>
                    <a:gd name="connsiteX178" fmla="*/ 337515 w 1673277"/>
                    <a:gd name="connsiteY178" fmla="*/ 845320 h 1241382"/>
                    <a:gd name="connsiteX179" fmla="*/ 269116 w 1673277"/>
                    <a:gd name="connsiteY179" fmla="*/ 789738 h 1241382"/>
                    <a:gd name="connsiteX180" fmla="*/ 322745 w 1673277"/>
                    <a:gd name="connsiteY180" fmla="*/ 760359 h 1241382"/>
                    <a:gd name="connsiteX181" fmla="*/ 1643477 w 1673277"/>
                    <a:gd name="connsiteY181" fmla="*/ 752468 h 1241382"/>
                    <a:gd name="connsiteX182" fmla="*/ 1668253 w 1673277"/>
                    <a:gd name="connsiteY182" fmla="*/ 758223 h 1241382"/>
                    <a:gd name="connsiteX183" fmla="*/ 1673277 w 1673277"/>
                    <a:gd name="connsiteY183" fmla="*/ 812015 h 1241382"/>
                    <a:gd name="connsiteX184" fmla="*/ 1668998 w 1673277"/>
                    <a:gd name="connsiteY184" fmla="*/ 833788 h 1241382"/>
                    <a:gd name="connsiteX185" fmla="*/ 1656553 w 1673277"/>
                    <a:gd name="connsiteY185" fmla="*/ 825934 h 1241382"/>
                    <a:gd name="connsiteX186" fmla="*/ 1631229 w 1673277"/>
                    <a:gd name="connsiteY186" fmla="*/ 757874 h 1241382"/>
                    <a:gd name="connsiteX187" fmla="*/ 1643477 w 1673277"/>
                    <a:gd name="connsiteY187" fmla="*/ 752468 h 1241382"/>
                    <a:gd name="connsiteX188" fmla="*/ 1496444 w 1673277"/>
                    <a:gd name="connsiteY188" fmla="*/ 744486 h 1241382"/>
                    <a:gd name="connsiteX189" fmla="*/ 1550073 w 1673277"/>
                    <a:gd name="connsiteY189" fmla="*/ 773865 h 1241382"/>
                    <a:gd name="connsiteX190" fmla="*/ 1481673 w 1673277"/>
                    <a:gd name="connsiteY190" fmla="*/ 829447 h 1241382"/>
                    <a:gd name="connsiteX191" fmla="*/ 1397800 w 1673277"/>
                    <a:gd name="connsiteY191" fmla="*/ 802368 h 1241382"/>
                    <a:gd name="connsiteX192" fmla="*/ 1466200 w 1673277"/>
                    <a:gd name="connsiteY192" fmla="*/ 746785 h 1241382"/>
                    <a:gd name="connsiteX193" fmla="*/ 1496444 w 1673277"/>
                    <a:gd name="connsiteY193" fmla="*/ 744486 h 1241382"/>
                    <a:gd name="connsiteX194" fmla="*/ 508646 w 1673277"/>
                    <a:gd name="connsiteY194" fmla="*/ 738227 h 1241382"/>
                    <a:gd name="connsiteX195" fmla="*/ 538890 w 1673277"/>
                    <a:gd name="connsiteY195" fmla="*/ 740527 h 1241382"/>
                    <a:gd name="connsiteX196" fmla="*/ 607290 w 1673277"/>
                    <a:gd name="connsiteY196" fmla="*/ 796110 h 1241382"/>
                    <a:gd name="connsiteX197" fmla="*/ 523416 w 1673277"/>
                    <a:gd name="connsiteY197" fmla="*/ 823189 h 1241382"/>
                    <a:gd name="connsiteX198" fmla="*/ 455017 w 1673277"/>
                    <a:gd name="connsiteY198" fmla="*/ 767606 h 1241382"/>
                    <a:gd name="connsiteX199" fmla="*/ 508646 w 1673277"/>
                    <a:gd name="connsiteY199" fmla="*/ 738227 h 1241382"/>
                    <a:gd name="connsiteX200" fmla="*/ 6567 w 1673277"/>
                    <a:gd name="connsiteY200" fmla="*/ 732319 h 1241382"/>
                    <a:gd name="connsiteX201" fmla="*/ 14177 w 1673277"/>
                    <a:gd name="connsiteY201" fmla="*/ 747423 h 1241382"/>
                    <a:gd name="connsiteX202" fmla="*/ 3082 w 1673277"/>
                    <a:gd name="connsiteY202" fmla="*/ 757432 h 1241382"/>
                    <a:gd name="connsiteX203" fmla="*/ 694922 w 1673277"/>
                    <a:gd name="connsiteY203" fmla="*/ 726531 h 1241382"/>
                    <a:gd name="connsiteX204" fmla="*/ 736972 w 1673277"/>
                    <a:gd name="connsiteY204" fmla="*/ 803990 h 1241382"/>
                    <a:gd name="connsiteX205" fmla="*/ 694922 w 1673277"/>
                    <a:gd name="connsiteY205" fmla="*/ 881449 h 1241382"/>
                    <a:gd name="connsiteX206" fmla="*/ 652873 w 1673277"/>
                    <a:gd name="connsiteY206" fmla="*/ 803990 h 1241382"/>
                    <a:gd name="connsiteX207" fmla="*/ 694922 w 1673277"/>
                    <a:gd name="connsiteY207" fmla="*/ 726531 h 1241382"/>
                    <a:gd name="connsiteX208" fmla="*/ 852346 w 1673277"/>
                    <a:gd name="connsiteY208" fmla="*/ 724540 h 1241382"/>
                    <a:gd name="connsiteX209" fmla="*/ 902275 w 1673277"/>
                    <a:gd name="connsiteY209" fmla="*/ 781641 h 1241382"/>
                    <a:gd name="connsiteX210" fmla="*/ 891352 w 1673277"/>
                    <a:gd name="connsiteY210" fmla="*/ 869099 h 1241382"/>
                    <a:gd name="connsiteX211" fmla="*/ 823963 w 1673277"/>
                    <a:gd name="connsiteY211" fmla="*/ 812295 h 1241382"/>
                    <a:gd name="connsiteX212" fmla="*/ 834886 w 1673277"/>
                    <a:gd name="connsiteY212" fmla="*/ 724837 h 1241382"/>
                    <a:gd name="connsiteX213" fmla="*/ 852346 w 1673277"/>
                    <a:gd name="connsiteY213" fmla="*/ 724540 h 1241382"/>
                    <a:gd name="connsiteX214" fmla="*/ 199476 w 1673277"/>
                    <a:gd name="connsiteY214" fmla="*/ 721611 h 1241382"/>
                    <a:gd name="connsiteX215" fmla="*/ 236840 w 1673277"/>
                    <a:gd name="connsiteY215" fmla="*/ 742854 h 1241382"/>
                    <a:gd name="connsiteX216" fmla="*/ 177743 w 1673277"/>
                    <a:gd name="connsiteY216" fmla="*/ 808242 h 1241382"/>
                    <a:gd name="connsiteX217" fmla="*/ 90715 w 1673277"/>
                    <a:gd name="connsiteY217" fmla="*/ 794306 h 1241382"/>
                    <a:gd name="connsiteX218" fmla="*/ 149812 w 1673277"/>
                    <a:gd name="connsiteY218" fmla="*/ 728918 h 1241382"/>
                    <a:gd name="connsiteX219" fmla="*/ 179349 w 1673277"/>
                    <a:gd name="connsiteY219" fmla="*/ 722021 h 1241382"/>
                    <a:gd name="connsiteX220" fmla="*/ 199476 w 1673277"/>
                    <a:gd name="connsiteY220" fmla="*/ 721611 h 1241382"/>
                    <a:gd name="connsiteX221" fmla="*/ 1051378 w 1673277"/>
                    <a:gd name="connsiteY221" fmla="*/ 714991 h 1241382"/>
                    <a:gd name="connsiteX222" fmla="*/ 1066839 w 1673277"/>
                    <a:gd name="connsiteY222" fmla="*/ 723108 h 1241382"/>
                    <a:gd name="connsiteX223" fmla="*/ 1037266 w 1673277"/>
                    <a:gd name="connsiteY223" fmla="*/ 806135 h 1241382"/>
                    <a:gd name="connsiteX224" fmla="*/ 951530 w 1673277"/>
                    <a:gd name="connsiteY224" fmla="*/ 826566 h 1241382"/>
                    <a:gd name="connsiteX225" fmla="*/ 981103 w 1673277"/>
                    <a:gd name="connsiteY225" fmla="*/ 743539 h 1241382"/>
                    <a:gd name="connsiteX226" fmla="*/ 1051378 w 1673277"/>
                    <a:gd name="connsiteY226" fmla="*/ 714991 h 1241382"/>
                    <a:gd name="connsiteX227" fmla="*/ 1370065 w 1673277"/>
                    <a:gd name="connsiteY227" fmla="*/ 684007 h 1241382"/>
                    <a:gd name="connsiteX228" fmla="*/ 1385526 w 1673277"/>
                    <a:gd name="connsiteY228" fmla="*/ 692125 h 1241382"/>
                    <a:gd name="connsiteX229" fmla="*/ 1355952 w 1673277"/>
                    <a:gd name="connsiteY229" fmla="*/ 775152 h 1241382"/>
                    <a:gd name="connsiteX230" fmla="*/ 1270218 w 1673277"/>
                    <a:gd name="connsiteY230" fmla="*/ 795582 h 1241382"/>
                    <a:gd name="connsiteX231" fmla="*/ 1299790 w 1673277"/>
                    <a:gd name="connsiteY231" fmla="*/ 712555 h 1241382"/>
                    <a:gd name="connsiteX232" fmla="*/ 1370065 w 1673277"/>
                    <a:gd name="connsiteY232" fmla="*/ 684007 h 1241382"/>
                    <a:gd name="connsiteX233" fmla="*/ 1204314 w 1673277"/>
                    <a:gd name="connsiteY233" fmla="*/ 669240 h 1241382"/>
                    <a:gd name="connsiteX234" fmla="*/ 1257943 w 1673277"/>
                    <a:gd name="connsiteY234" fmla="*/ 698619 h 1241382"/>
                    <a:gd name="connsiteX235" fmla="*/ 1189543 w 1673277"/>
                    <a:gd name="connsiteY235" fmla="*/ 754201 h 1241382"/>
                    <a:gd name="connsiteX236" fmla="*/ 1105669 w 1673277"/>
                    <a:gd name="connsiteY236" fmla="*/ 727122 h 1241382"/>
                    <a:gd name="connsiteX237" fmla="*/ 1174070 w 1673277"/>
                    <a:gd name="connsiteY237" fmla="*/ 671539 h 1241382"/>
                    <a:gd name="connsiteX238" fmla="*/ 1204314 w 1673277"/>
                    <a:gd name="connsiteY238" fmla="*/ 669240 h 1241382"/>
                    <a:gd name="connsiteX239" fmla="*/ 1589976 w 1673277"/>
                    <a:gd name="connsiteY239" fmla="*/ 653270 h 1241382"/>
                    <a:gd name="connsiteX240" fmla="*/ 1644317 w 1673277"/>
                    <a:gd name="connsiteY240" fmla="*/ 666173 h 1241382"/>
                    <a:gd name="connsiteX241" fmla="*/ 1657156 w 1673277"/>
                    <a:gd name="connsiteY241" fmla="*/ 683943 h 1241382"/>
                    <a:gd name="connsiteX242" fmla="*/ 1662159 w 1673277"/>
                    <a:gd name="connsiteY242" fmla="*/ 703782 h 1241382"/>
                    <a:gd name="connsiteX243" fmla="*/ 1644317 w 1673277"/>
                    <a:gd name="connsiteY243" fmla="*/ 728475 h 1241382"/>
                    <a:gd name="connsiteX244" fmla="*/ 1589976 w 1673277"/>
                    <a:gd name="connsiteY244" fmla="*/ 741378 h 1241382"/>
                    <a:gd name="connsiteX245" fmla="*/ 1513127 w 1673277"/>
                    <a:gd name="connsiteY245" fmla="*/ 697324 h 1241382"/>
                    <a:gd name="connsiteX246" fmla="*/ 1589976 w 1673277"/>
                    <a:gd name="connsiteY246" fmla="*/ 653270 h 1241382"/>
                    <a:gd name="connsiteX247" fmla="*/ 336024 w 1673277"/>
                    <a:gd name="connsiteY247" fmla="*/ 645277 h 1241382"/>
                    <a:gd name="connsiteX248" fmla="*/ 366268 w 1673277"/>
                    <a:gd name="connsiteY248" fmla="*/ 647577 h 1241382"/>
                    <a:gd name="connsiteX249" fmla="*/ 434668 w 1673277"/>
                    <a:gd name="connsiteY249" fmla="*/ 703160 h 1241382"/>
                    <a:gd name="connsiteX250" fmla="*/ 350794 w 1673277"/>
                    <a:gd name="connsiteY250" fmla="*/ 730239 h 1241382"/>
                    <a:gd name="connsiteX251" fmla="*/ 282395 w 1673277"/>
                    <a:gd name="connsiteY251" fmla="*/ 674656 h 1241382"/>
                    <a:gd name="connsiteX252" fmla="*/ 336024 w 1673277"/>
                    <a:gd name="connsiteY252" fmla="*/ 645277 h 1241382"/>
                    <a:gd name="connsiteX253" fmla="*/ 916233 w 1673277"/>
                    <a:gd name="connsiteY253" fmla="*/ 635601 h 1241382"/>
                    <a:gd name="connsiteX254" fmla="*/ 993082 w 1673277"/>
                    <a:gd name="connsiteY254" fmla="*/ 679655 h 1241382"/>
                    <a:gd name="connsiteX255" fmla="*/ 916233 w 1673277"/>
                    <a:gd name="connsiteY255" fmla="*/ 723709 h 1241382"/>
                    <a:gd name="connsiteX256" fmla="*/ 839384 w 1673277"/>
                    <a:gd name="connsiteY256" fmla="*/ 679655 h 1241382"/>
                    <a:gd name="connsiteX257" fmla="*/ 916233 w 1673277"/>
                    <a:gd name="connsiteY257" fmla="*/ 635601 h 1241382"/>
                    <a:gd name="connsiteX258" fmla="*/ 35766 w 1673277"/>
                    <a:gd name="connsiteY258" fmla="*/ 608371 h 1241382"/>
                    <a:gd name="connsiteX259" fmla="*/ 85873 w 1673277"/>
                    <a:gd name="connsiteY259" fmla="*/ 629924 h 1241382"/>
                    <a:gd name="connsiteX260" fmla="*/ 102702 w 1673277"/>
                    <a:gd name="connsiteY260" fmla="*/ 663325 h 1241382"/>
                    <a:gd name="connsiteX261" fmla="*/ 18828 w 1673277"/>
                    <a:gd name="connsiteY261" fmla="*/ 690403 h 1241382"/>
                    <a:gd name="connsiteX262" fmla="*/ 15634 w 1673277"/>
                    <a:gd name="connsiteY262" fmla="*/ 689029 h 1241382"/>
                    <a:gd name="connsiteX263" fmla="*/ 648156 w 1673277"/>
                    <a:gd name="connsiteY263" fmla="*/ 585496 h 1241382"/>
                    <a:gd name="connsiteX264" fmla="*/ 665615 w 1673277"/>
                    <a:gd name="connsiteY264" fmla="*/ 585793 h 1241382"/>
                    <a:gd name="connsiteX265" fmla="*/ 676538 w 1673277"/>
                    <a:gd name="connsiteY265" fmla="*/ 673251 h 1241382"/>
                    <a:gd name="connsiteX266" fmla="*/ 609149 w 1673277"/>
                    <a:gd name="connsiteY266" fmla="*/ 730055 h 1241382"/>
                    <a:gd name="connsiteX267" fmla="*/ 598226 w 1673277"/>
                    <a:gd name="connsiteY267" fmla="*/ 642597 h 1241382"/>
                    <a:gd name="connsiteX268" fmla="*/ 648156 w 1673277"/>
                    <a:gd name="connsiteY268" fmla="*/ 585496 h 1241382"/>
                    <a:gd name="connsiteX269" fmla="*/ 449123 w 1673277"/>
                    <a:gd name="connsiteY269" fmla="*/ 575946 h 1241382"/>
                    <a:gd name="connsiteX270" fmla="*/ 519398 w 1673277"/>
                    <a:gd name="connsiteY270" fmla="*/ 604495 h 1241382"/>
                    <a:gd name="connsiteX271" fmla="*/ 548971 w 1673277"/>
                    <a:gd name="connsiteY271" fmla="*/ 687522 h 1241382"/>
                    <a:gd name="connsiteX272" fmla="*/ 463236 w 1673277"/>
                    <a:gd name="connsiteY272" fmla="*/ 667091 h 1241382"/>
                    <a:gd name="connsiteX273" fmla="*/ 433662 w 1673277"/>
                    <a:gd name="connsiteY273" fmla="*/ 584064 h 1241382"/>
                    <a:gd name="connsiteX274" fmla="*/ 449123 w 1673277"/>
                    <a:gd name="connsiteY274" fmla="*/ 575946 h 1241382"/>
                    <a:gd name="connsiteX275" fmla="*/ 1506783 w 1673277"/>
                    <a:gd name="connsiteY275" fmla="*/ 559401 h 1241382"/>
                    <a:gd name="connsiteX276" fmla="*/ 1583632 w 1673277"/>
                    <a:gd name="connsiteY276" fmla="*/ 603455 h 1241382"/>
                    <a:gd name="connsiteX277" fmla="*/ 1506783 w 1673277"/>
                    <a:gd name="connsiteY277" fmla="*/ 647509 h 1241382"/>
                    <a:gd name="connsiteX278" fmla="*/ 1429934 w 1673277"/>
                    <a:gd name="connsiteY278" fmla="*/ 603455 h 1241382"/>
                    <a:gd name="connsiteX279" fmla="*/ 1506783 w 1673277"/>
                    <a:gd name="connsiteY279" fmla="*/ 559401 h 1241382"/>
                    <a:gd name="connsiteX280" fmla="*/ 1345952 w 1673277"/>
                    <a:gd name="connsiteY280" fmla="*/ 549731 h 1241382"/>
                    <a:gd name="connsiteX281" fmla="*/ 1399581 w 1673277"/>
                    <a:gd name="connsiteY281" fmla="*/ 579110 h 1241382"/>
                    <a:gd name="connsiteX282" fmla="*/ 1331182 w 1673277"/>
                    <a:gd name="connsiteY282" fmla="*/ 634693 h 1241382"/>
                    <a:gd name="connsiteX283" fmla="*/ 1247309 w 1673277"/>
                    <a:gd name="connsiteY283" fmla="*/ 607614 h 1241382"/>
                    <a:gd name="connsiteX284" fmla="*/ 1315708 w 1673277"/>
                    <a:gd name="connsiteY284" fmla="*/ 552031 h 1241382"/>
                    <a:gd name="connsiteX285" fmla="*/ 1345952 w 1673277"/>
                    <a:gd name="connsiteY285" fmla="*/ 549731 h 1241382"/>
                    <a:gd name="connsiteX286" fmla="*/ 1108917 w 1673277"/>
                    <a:gd name="connsiteY286" fmla="*/ 546794 h 1241382"/>
                    <a:gd name="connsiteX287" fmla="*/ 1124379 w 1673277"/>
                    <a:gd name="connsiteY287" fmla="*/ 554911 h 1241382"/>
                    <a:gd name="connsiteX288" fmla="*/ 1094805 w 1673277"/>
                    <a:gd name="connsiteY288" fmla="*/ 637938 h 1241382"/>
                    <a:gd name="connsiteX289" fmla="*/ 1009070 w 1673277"/>
                    <a:gd name="connsiteY289" fmla="*/ 658370 h 1241382"/>
                    <a:gd name="connsiteX290" fmla="*/ 1038643 w 1673277"/>
                    <a:gd name="connsiteY290" fmla="*/ 575342 h 1241382"/>
                    <a:gd name="connsiteX291" fmla="*/ 1108917 w 1673277"/>
                    <a:gd name="connsiteY291" fmla="*/ 546794 h 1241382"/>
                    <a:gd name="connsiteX292" fmla="*/ 130437 w 1673277"/>
                    <a:gd name="connsiteY292" fmla="*/ 544963 h 1241382"/>
                    <a:gd name="connsiteX293" fmla="*/ 200711 w 1673277"/>
                    <a:gd name="connsiteY293" fmla="*/ 573511 h 1241382"/>
                    <a:gd name="connsiteX294" fmla="*/ 230284 w 1673277"/>
                    <a:gd name="connsiteY294" fmla="*/ 656538 h 1241382"/>
                    <a:gd name="connsiteX295" fmla="*/ 144549 w 1673277"/>
                    <a:gd name="connsiteY295" fmla="*/ 636107 h 1241382"/>
                    <a:gd name="connsiteX296" fmla="*/ 114975 w 1673277"/>
                    <a:gd name="connsiteY296" fmla="*/ 553081 h 1241382"/>
                    <a:gd name="connsiteX297" fmla="*/ 130437 w 1673277"/>
                    <a:gd name="connsiteY297" fmla="*/ 544963 h 1241382"/>
                    <a:gd name="connsiteX298" fmla="*/ 874329 w 1673277"/>
                    <a:gd name="connsiteY298" fmla="*/ 537941 h 1241382"/>
                    <a:gd name="connsiteX299" fmla="*/ 889791 w 1673277"/>
                    <a:gd name="connsiteY299" fmla="*/ 546059 h 1241382"/>
                    <a:gd name="connsiteX300" fmla="*/ 860217 w 1673277"/>
                    <a:gd name="connsiteY300" fmla="*/ 629086 h 1241382"/>
                    <a:gd name="connsiteX301" fmla="*/ 774482 w 1673277"/>
                    <a:gd name="connsiteY301" fmla="*/ 649517 h 1241382"/>
                    <a:gd name="connsiteX302" fmla="*/ 804055 w 1673277"/>
                    <a:gd name="connsiteY302" fmla="*/ 566489 h 1241382"/>
                    <a:gd name="connsiteX303" fmla="*/ 874329 w 1673277"/>
                    <a:gd name="connsiteY303" fmla="*/ 537941 h 1241382"/>
                    <a:gd name="connsiteX304" fmla="*/ 296188 w 1673277"/>
                    <a:gd name="connsiteY304" fmla="*/ 530195 h 1241382"/>
                    <a:gd name="connsiteX305" fmla="*/ 326432 w 1673277"/>
                    <a:gd name="connsiteY305" fmla="*/ 532495 h 1241382"/>
                    <a:gd name="connsiteX306" fmla="*/ 394832 w 1673277"/>
                    <a:gd name="connsiteY306" fmla="*/ 588078 h 1241382"/>
                    <a:gd name="connsiteX307" fmla="*/ 310958 w 1673277"/>
                    <a:gd name="connsiteY307" fmla="*/ 615157 h 1241382"/>
                    <a:gd name="connsiteX308" fmla="*/ 242559 w 1673277"/>
                    <a:gd name="connsiteY308" fmla="*/ 559574 h 1241382"/>
                    <a:gd name="connsiteX309" fmla="*/ 296188 w 1673277"/>
                    <a:gd name="connsiteY309" fmla="*/ 530195 h 1241382"/>
                    <a:gd name="connsiteX310" fmla="*/ 1029246 w 1673277"/>
                    <a:gd name="connsiteY310" fmla="*/ 484827 h 1241382"/>
                    <a:gd name="connsiteX311" fmla="*/ 1044708 w 1673277"/>
                    <a:gd name="connsiteY311" fmla="*/ 492944 h 1241382"/>
                    <a:gd name="connsiteX312" fmla="*/ 1015134 w 1673277"/>
                    <a:gd name="connsiteY312" fmla="*/ 575971 h 1241382"/>
                    <a:gd name="connsiteX313" fmla="*/ 929399 w 1673277"/>
                    <a:gd name="connsiteY313" fmla="*/ 596402 h 1241382"/>
                    <a:gd name="connsiteX314" fmla="*/ 958972 w 1673277"/>
                    <a:gd name="connsiteY314" fmla="*/ 513375 h 1241382"/>
                    <a:gd name="connsiteX315" fmla="*/ 1029246 w 1673277"/>
                    <a:gd name="connsiteY315" fmla="*/ 484827 h 1241382"/>
                    <a:gd name="connsiteX316" fmla="*/ 1223577 w 1673277"/>
                    <a:gd name="connsiteY316" fmla="*/ 457769 h 1241382"/>
                    <a:gd name="connsiteX317" fmla="*/ 1239480 w 1673277"/>
                    <a:gd name="connsiteY317" fmla="*/ 544459 h 1241382"/>
                    <a:gd name="connsiteX318" fmla="*/ 1175446 w 1673277"/>
                    <a:gd name="connsiteY318" fmla="*/ 605020 h 1241382"/>
                    <a:gd name="connsiteX319" fmla="*/ 1159543 w 1673277"/>
                    <a:gd name="connsiteY319" fmla="*/ 518330 h 1241382"/>
                    <a:gd name="connsiteX320" fmla="*/ 1223577 w 1673277"/>
                    <a:gd name="connsiteY320" fmla="*/ 457769 h 1241382"/>
                    <a:gd name="connsiteX321" fmla="*/ 1545132 w 1673277"/>
                    <a:gd name="connsiteY321" fmla="*/ 439076 h 1241382"/>
                    <a:gd name="connsiteX322" fmla="*/ 1570485 w 1673277"/>
                    <a:gd name="connsiteY322" fmla="*/ 445155 h 1241382"/>
                    <a:gd name="connsiteX323" fmla="*/ 1578473 w 1673277"/>
                    <a:gd name="connsiteY323" fmla="*/ 457919 h 1241382"/>
                    <a:gd name="connsiteX324" fmla="*/ 1590076 w 1673277"/>
                    <a:gd name="connsiteY324" fmla="*/ 485691 h 1241382"/>
                    <a:gd name="connsiteX325" fmla="*/ 1581932 w 1673277"/>
                    <a:gd name="connsiteY325" fmla="*/ 501854 h 1241382"/>
                    <a:gd name="connsiteX326" fmla="*/ 1530361 w 1673277"/>
                    <a:gd name="connsiteY326" fmla="*/ 524038 h 1241382"/>
                    <a:gd name="connsiteX327" fmla="*/ 1446488 w 1673277"/>
                    <a:gd name="connsiteY327" fmla="*/ 496958 h 1241382"/>
                    <a:gd name="connsiteX328" fmla="*/ 1514888 w 1673277"/>
                    <a:gd name="connsiteY328" fmla="*/ 441375 h 1241382"/>
                    <a:gd name="connsiteX329" fmla="*/ 1545132 w 1673277"/>
                    <a:gd name="connsiteY329" fmla="*/ 439076 h 1241382"/>
                    <a:gd name="connsiteX330" fmla="*/ 127992 w 1673277"/>
                    <a:gd name="connsiteY330" fmla="*/ 432819 h 1241382"/>
                    <a:gd name="connsiteX331" fmla="*/ 158236 w 1673277"/>
                    <a:gd name="connsiteY331" fmla="*/ 435119 h 1241382"/>
                    <a:gd name="connsiteX332" fmla="*/ 226636 w 1673277"/>
                    <a:gd name="connsiteY332" fmla="*/ 490702 h 1241382"/>
                    <a:gd name="connsiteX333" fmla="*/ 142762 w 1673277"/>
                    <a:gd name="connsiteY333" fmla="*/ 517781 h 1241382"/>
                    <a:gd name="connsiteX334" fmla="*/ 91192 w 1673277"/>
                    <a:gd name="connsiteY334" fmla="*/ 495597 h 1241382"/>
                    <a:gd name="connsiteX335" fmla="*/ 84206 w 1673277"/>
                    <a:gd name="connsiteY335" fmla="*/ 481733 h 1241382"/>
                    <a:gd name="connsiteX336" fmla="*/ 94033 w 1673277"/>
                    <a:gd name="connsiteY336" fmla="*/ 457128 h 1241382"/>
                    <a:gd name="connsiteX337" fmla="*/ 105149 w 1673277"/>
                    <a:gd name="connsiteY337" fmla="*/ 438296 h 1241382"/>
                    <a:gd name="connsiteX338" fmla="*/ 365026 w 1673277"/>
                    <a:gd name="connsiteY338" fmla="*/ 429881 h 1241382"/>
                    <a:gd name="connsiteX339" fmla="*/ 435301 w 1673277"/>
                    <a:gd name="connsiteY339" fmla="*/ 458430 h 1241382"/>
                    <a:gd name="connsiteX340" fmla="*/ 464874 w 1673277"/>
                    <a:gd name="connsiteY340" fmla="*/ 541457 h 1241382"/>
                    <a:gd name="connsiteX341" fmla="*/ 379138 w 1673277"/>
                    <a:gd name="connsiteY341" fmla="*/ 521026 h 1241382"/>
                    <a:gd name="connsiteX342" fmla="*/ 349565 w 1673277"/>
                    <a:gd name="connsiteY342" fmla="*/ 437999 h 1241382"/>
                    <a:gd name="connsiteX343" fmla="*/ 365026 w 1673277"/>
                    <a:gd name="connsiteY343" fmla="*/ 429881 h 1241382"/>
                    <a:gd name="connsiteX344" fmla="*/ 599614 w 1673277"/>
                    <a:gd name="connsiteY344" fmla="*/ 421029 h 1241382"/>
                    <a:gd name="connsiteX345" fmla="*/ 669889 w 1673277"/>
                    <a:gd name="connsiteY345" fmla="*/ 449577 h 1241382"/>
                    <a:gd name="connsiteX346" fmla="*/ 699462 w 1673277"/>
                    <a:gd name="connsiteY346" fmla="*/ 532604 h 1241382"/>
                    <a:gd name="connsiteX347" fmla="*/ 613727 w 1673277"/>
                    <a:gd name="connsiteY347" fmla="*/ 512173 h 1241382"/>
                    <a:gd name="connsiteX348" fmla="*/ 584153 w 1673277"/>
                    <a:gd name="connsiteY348" fmla="*/ 429147 h 1241382"/>
                    <a:gd name="connsiteX349" fmla="*/ 599614 w 1673277"/>
                    <a:gd name="connsiteY349" fmla="*/ 421029 h 1241382"/>
                    <a:gd name="connsiteX350" fmla="*/ 796726 w 1673277"/>
                    <a:gd name="connsiteY350" fmla="*/ 400822 h 1241382"/>
                    <a:gd name="connsiteX351" fmla="*/ 838775 w 1673277"/>
                    <a:gd name="connsiteY351" fmla="*/ 478281 h 1241382"/>
                    <a:gd name="connsiteX352" fmla="*/ 796726 w 1673277"/>
                    <a:gd name="connsiteY352" fmla="*/ 555740 h 1241382"/>
                    <a:gd name="connsiteX353" fmla="*/ 754677 w 1673277"/>
                    <a:gd name="connsiteY353" fmla="*/ 478281 h 1241382"/>
                    <a:gd name="connsiteX354" fmla="*/ 796726 w 1673277"/>
                    <a:gd name="connsiteY354" fmla="*/ 400822 h 1241382"/>
                    <a:gd name="connsiteX355" fmla="*/ 1422396 w 1673277"/>
                    <a:gd name="connsiteY355" fmla="*/ 382268 h 1241382"/>
                    <a:gd name="connsiteX356" fmla="*/ 1438299 w 1673277"/>
                    <a:gd name="connsiteY356" fmla="*/ 468958 h 1241382"/>
                    <a:gd name="connsiteX357" fmla="*/ 1374265 w 1673277"/>
                    <a:gd name="connsiteY357" fmla="*/ 529520 h 1241382"/>
                    <a:gd name="connsiteX358" fmla="*/ 1358362 w 1673277"/>
                    <a:gd name="connsiteY358" fmla="*/ 442830 h 1241382"/>
                    <a:gd name="connsiteX359" fmla="*/ 1422396 w 1673277"/>
                    <a:gd name="connsiteY359" fmla="*/ 382268 h 1241382"/>
                    <a:gd name="connsiteX360" fmla="*/ 911519 w 1673277"/>
                    <a:gd name="connsiteY360" fmla="*/ 373770 h 1241382"/>
                    <a:gd name="connsiteX361" fmla="*/ 931646 w 1673277"/>
                    <a:gd name="connsiteY361" fmla="*/ 374180 h 1241382"/>
                    <a:gd name="connsiteX362" fmla="*/ 961182 w 1673277"/>
                    <a:gd name="connsiteY362" fmla="*/ 381077 h 1241382"/>
                    <a:gd name="connsiteX363" fmla="*/ 1020279 w 1673277"/>
                    <a:gd name="connsiteY363" fmla="*/ 446465 h 1241382"/>
                    <a:gd name="connsiteX364" fmla="*/ 933252 w 1673277"/>
                    <a:gd name="connsiteY364" fmla="*/ 460402 h 1241382"/>
                    <a:gd name="connsiteX365" fmla="*/ 874155 w 1673277"/>
                    <a:gd name="connsiteY365" fmla="*/ 395013 h 1241382"/>
                    <a:gd name="connsiteX366" fmla="*/ 911519 w 1673277"/>
                    <a:gd name="connsiteY366" fmla="*/ 373770 h 1241382"/>
                    <a:gd name="connsiteX367" fmla="*/ 444697 w 1673277"/>
                    <a:gd name="connsiteY367" fmla="*/ 367914 h 1241382"/>
                    <a:gd name="connsiteX368" fmla="*/ 514972 w 1673277"/>
                    <a:gd name="connsiteY368" fmla="*/ 396463 h 1241382"/>
                    <a:gd name="connsiteX369" fmla="*/ 544545 w 1673277"/>
                    <a:gd name="connsiteY369" fmla="*/ 479490 h 1241382"/>
                    <a:gd name="connsiteX370" fmla="*/ 458810 w 1673277"/>
                    <a:gd name="connsiteY370" fmla="*/ 459059 h 1241382"/>
                    <a:gd name="connsiteX371" fmla="*/ 429236 w 1673277"/>
                    <a:gd name="connsiteY371" fmla="*/ 376032 h 1241382"/>
                    <a:gd name="connsiteX372" fmla="*/ 444697 w 1673277"/>
                    <a:gd name="connsiteY372" fmla="*/ 367914 h 1241382"/>
                    <a:gd name="connsiteX373" fmla="*/ 1148332 w 1673277"/>
                    <a:gd name="connsiteY373" fmla="*/ 351540 h 1241382"/>
                    <a:gd name="connsiteX374" fmla="*/ 1164234 w 1673277"/>
                    <a:gd name="connsiteY374" fmla="*/ 438229 h 1241382"/>
                    <a:gd name="connsiteX375" fmla="*/ 1100200 w 1673277"/>
                    <a:gd name="connsiteY375" fmla="*/ 498791 h 1241382"/>
                    <a:gd name="connsiteX376" fmla="*/ 1084297 w 1673277"/>
                    <a:gd name="connsiteY376" fmla="*/ 412101 h 1241382"/>
                    <a:gd name="connsiteX377" fmla="*/ 1148332 w 1673277"/>
                    <a:gd name="connsiteY377" fmla="*/ 351540 h 1241382"/>
                    <a:gd name="connsiteX378" fmla="*/ 250367 w 1673277"/>
                    <a:gd name="connsiteY378" fmla="*/ 340856 h 1241382"/>
                    <a:gd name="connsiteX379" fmla="*/ 314401 w 1673277"/>
                    <a:gd name="connsiteY379" fmla="*/ 401418 h 1241382"/>
                    <a:gd name="connsiteX380" fmla="*/ 298498 w 1673277"/>
                    <a:gd name="connsiteY380" fmla="*/ 488108 h 1241382"/>
                    <a:gd name="connsiteX381" fmla="*/ 234464 w 1673277"/>
                    <a:gd name="connsiteY381" fmla="*/ 427547 h 1241382"/>
                    <a:gd name="connsiteX382" fmla="*/ 250367 w 1673277"/>
                    <a:gd name="connsiteY382" fmla="*/ 340856 h 1241382"/>
                    <a:gd name="connsiteX383" fmla="*/ 1347934 w 1673277"/>
                    <a:gd name="connsiteY383" fmla="*/ 329910 h 1241382"/>
                    <a:gd name="connsiteX384" fmla="*/ 1363395 w 1673277"/>
                    <a:gd name="connsiteY384" fmla="*/ 338027 h 1241382"/>
                    <a:gd name="connsiteX385" fmla="*/ 1333821 w 1673277"/>
                    <a:gd name="connsiteY385" fmla="*/ 421054 h 1241382"/>
                    <a:gd name="connsiteX386" fmla="*/ 1248086 w 1673277"/>
                    <a:gd name="connsiteY386" fmla="*/ 441485 h 1241382"/>
                    <a:gd name="connsiteX387" fmla="*/ 1277660 w 1673277"/>
                    <a:gd name="connsiteY387" fmla="*/ 358458 h 1241382"/>
                    <a:gd name="connsiteX388" fmla="*/ 1347934 w 1673277"/>
                    <a:gd name="connsiteY388" fmla="*/ 329910 h 1241382"/>
                    <a:gd name="connsiteX389" fmla="*/ 1497370 w 1673277"/>
                    <a:gd name="connsiteY389" fmla="*/ 328335 h 1241382"/>
                    <a:gd name="connsiteX390" fmla="*/ 1547899 w 1673277"/>
                    <a:gd name="connsiteY390" fmla="*/ 409068 h 1241382"/>
                    <a:gd name="connsiteX391" fmla="*/ 1542722 w 1673277"/>
                    <a:gd name="connsiteY391" fmla="*/ 415645 h 1241382"/>
                    <a:gd name="connsiteX392" fmla="*/ 1507411 w 1673277"/>
                    <a:gd name="connsiteY392" fmla="*/ 427972 h 1241382"/>
                    <a:gd name="connsiteX393" fmla="*/ 1491509 w 1673277"/>
                    <a:gd name="connsiteY393" fmla="*/ 341282 h 1241382"/>
                    <a:gd name="connsiteX394" fmla="*/ 677217 w 1673277"/>
                    <a:gd name="connsiteY394" fmla="*/ 283910 h 1241382"/>
                    <a:gd name="connsiteX395" fmla="*/ 719266 w 1673277"/>
                    <a:gd name="connsiteY395" fmla="*/ 361369 h 1241382"/>
                    <a:gd name="connsiteX396" fmla="*/ 677217 w 1673277"/>
                    <a:gd name="connsiteY396" fmla="*/ 438828 h 1241382"/>
                    <a:gd name="connsiteX397" fmla="*/ 635168 w 1673277"/>
                    <a:gd name="connsiteY397" fmla="*/ 361369 h 1241382"/>
                    <a:gd name="connsiteX398" fmla="*/ 677217 w 1673277"/>
                    <a:gd name="connsiteY398" fmla="*/ 283910 h 1241382"/>
                    <a:gd name="connsiteX399" fmla="*/ 217361 w 1673277"/>
                    <a:gd name="connsiteY399" fmla="*/ 271172 h 1241382"/>
                    <a:gd name="connsiteX400" fmla="*/ 228828 w 1673277"/>
                    <a:gd name="connsiteY400" fmla="*/ 287291 h 1241382"/>
                    <a:gd name="connsiteX401" fmla="*/ 225858 w 1673277"/>
                    <a:gd name="connsiteY401" fmla="*/ 324573 h 1241382"/>
                    <a:gd name="connsiteX402" fmla="*/ 189115 w 1673277"/>
                    <a:gd name="connsiteY402" fmla="*/ 331553 h 1241382"/>
                    <a:gd name="connsiteX403" fmla="*/ 172158 w 1673277"/>
                    <a:gd name="connsiteY403" fmla="*/ 324772 h 1241382"/>
                    <a:gd name="connsiteX404" fmla="*/ 175913 w 1673277"/>
                    <a:gd name="connsiteY404" fmla="*/ 318410 h 1241382"/>
                    <a:gd name="connsiteX405" fmla="*/ 955781 w 1673277"/>
                    <a:gd name="connsiteY405" fmla="*/ 263115 h 1241382"/>
                    <a:gd name="connsiteX406" fmla="*/ 975908 w 1673277"/>
                    <a:gd name="connsiteY406" fmla="*/ 263525 h 1241382"/>
                    <a:gd name="connsiteX407" fmla="*/ 1005444 w 1673277"/>
                    <a:gd name="connsiteY407" fmla="*/ 270422 h 1241382"/>
                    <a:gd name="connsiteX408" fmla="*/ 1064541 w 1673277"/>
                    <a:gd name="connsiteY408" fmla="*/ 335810 h 1241382"/>
                    <a:gd name="connsiteX409" fmla="*/ 977514 w 1673277"/>
                    <a:gd name="connsiteY409" fmla="*/ 349746 h 1241382"/>
                    <a:gd name="connsiteX410" fmla="*/ 918417 w 1673277"/>
                    <a:gd name="connsiteY410" fmla="*/ 284358 h 1241382"/>
                    <a:gd name="connsiteX411" fmla="*/ 955781 w 1673277"/>
                    <a:gd name="connsiteY411" fmla="*/ 263115 h 1241382"/>
                    <a:gd name="connsiteX412" fmla="*/ 562425 w 1673277"/>
                    <a:gd name="connsiteY412" fmla="*/ 256857 h 1241382"/>
                    <a:gd name="connsiteX413" fmla="*/ 599789 w 1673277"/>
                    <a:gd name="connsiteY413" fmla="*/ 278101 h 1241382"/>
                    <a:gd name="connsiteX414" fmla="*/ 540692 w 1673277"/>
                    <a:gd name="connsiteY414" fmla="*/ 343489 h 1241382"/>
                    <a:gd name="connsiteX415" fmla="*/ 453664 w 1673277"/>
                    <a:gd name="connsiteY415" fmla="*/ 329553 h 1241382"/>
                    <a:gd name="connsiteX416" fmla="*/ 512761 w 1673277"/>
                    <a:gd name="connsiteY416" fmla="*/ 264165 h 1241382"/>
                    <a:gd name="connsiteX417" fmla="*/ 542298 w 1673277"/>
                    <a:gd name="connsiteY417" fmla="*/ 257268 h 1241382"/>
                    <a:gd name="connsiteX418" fmla="*/ 562425 w 1673277"/>
                    <a:gd name="connsiteY418" fmla="*/ 256857 h 1241382"/>
                    <a:gd name="connsiteX419" fmla="*/ 874329 w 1673277"/>
                    <a:gd name="connsiteY419" fmla="*/ 254664 h 1241382"/>
                    <a:gd name="connsiteX420" fmla="*/ 889790 w 1673277"/>
                    <a:gd name="connsiteY420" fmla="*/ 262782 h 1241382"/>
                    <a:gd name="connsiteX421" fmla="*/ 860216 w 1673277"/>
                    <a:gd name="connsiteY421" fmla="*/ 345808 h 1241382"/>
                    <a:gd name="connsiteX422" fmla="*/ 774481 w 1673277"/>
                    <a:gd name="connsiteY422" fmla="*/ 366239 h 1241382"/>
                    <a:gd name="connsiteX423" fmla="*/ 804054 w 1673277"/>
                    <a:gd name="connsiteY423" fmla="*/ 283212 h 1241382"/>
                    <a:gd name="connsiteX424" fmla="*/ 874329 w 1673277"/>
                    <a:gd name="connsiteY424" fmla="*/ 254664 h 1241382"/>
                    <a:gd name="connsiteX425" fmla="*/ 1412441 w 1673277"/>
                    <a:gd name="connsiteY425" fmla="*/ 236296 h 1241382"/>
                    <a:gd name="connsiteX426" fmla="*/ 1474092 w 1673277"/>
                    <a:gd name="connsiteY426" fmla="*/ 302816 h 1241382"/>
                    <a:gd name="connsiteX427" fmla="*/ 1470413 w 1673277"/>
                    <a:gd name="connsiteY427" fmla="*/ 310944 h 1241382"/>
                    <a:gd name="connsiteX428" fmla="*/ 1418887 w 1673277"/>
                    <a:gd name="connsiteY428" fmla="*/ 343874 h 1241382"/>
                    <a:gd name="connsiteX429" fmla="*/ 1402985 w 1673277"/>
                    <a:gd name="connsiteY429" fmla="*/ 257184 h 1241382"/>
                    <a:gd name="connsiteX430" fmla="*/ 325612 w 1673277"/>
                    <a:gd name="connsiteY430" fmla="*/ 234627 h 1241382"/>
                    <a:gd name="connsiteX431" fmla="*/ 389646 w 1673277"/>
                    <a:gd name="connsiteY431" fmla="*/ 295189 h 1241382"/>
                    <a:gd name="connsiteX432" fmla="*/ 373744 w 1673277"/>
                    <a:gd name="connsiteY432" fmla="*/ 381879 h 1241382"/>
                    <a:gd name="connsiteX433" fmla="*/ 309710 w 1673277"/>
                    <a:gd name="connsiteY433" fmla="*/ 321317 h 1241382"/>
                    <a:gd name="connsiteX434" fmla="*/ 325612 w 1673277"/>
                    <a:gd name="connsiteY434" fmla="*/ 234627 h 1241382"/>
                    <a:gd name="connsiteX435" fmla="*/ 1239723 w 1673277"/>
                    <a:gd name="connsiteY435" fmla="*/ 231044 h 1241382"/>
                    <a:gd name="connsiteX436" fmla="*/ 1293352 w 1673277"/>
                    <a:gd name="connsiteY436" fmla="*/ 260423 h 1241382"/>
                    <a:gd name="connsiteX437" fmla="*/ 1224953 w 1673277"/>
                    <a:gd name="connsiteY437" fmla="*/ 316006 h 1241382"/>
                    <a:gd name="connsiteX438" fmla="*/ 1141080 w 1673277"/>
                    <a:gd name="connsiteY438" fmla="*/ 288927 h 1241382"/>
                    <a:gd name="connsiteX439" fmla="*/ 1209479 w 1673277"/>
                    <a:gd name="connsiteY439" fmla="*/ 233344 h 1241382"/>
                    <a:gd name="connsiteX440" fmla="*/ 1239723 w 1673277"/>
                    <a:gd name="connsiteY440" fmla="*/ 231044 h 1241382"/>
                    <a:gd name="connsiteX441" fmla="*/ 326442 w 1673277"/>
                    <a:gd name="connsiteY441" fmla="*/ 159267 h 1241382"/>
                    <a:gd name="connsiteX442" fmla="*/ 332865 w 1673277"/>
                    <a:gd name="connsiteY442" fmla="*/ 172014 h 1241382"/>
                    <a:gd name="connsiteX443" fmla="*/ 305094 w 1673277"/>
                    <a:gd name="connsiteY443" fmla="*/ 197066 h 1241382"/>
                    <a:gd name="connsiteX444" fmla="*/ 281641 w 1673277"/>
                    <a:gd name="connsiteY444" fmla="*/ 197913 h 1241382"/>
                    <a:gd name="connsiteX445" fmla="*/ 288021 w 1673277"/>
                    <a:gd name="connsiteY445" fmla="*/ 190642 h 1241382"/>
                    <a:gd name="connsiteX446" fmla="*/ 1151199 w 1673277"/>
                    <a:gd name="connsiteY446" fmla="*/ 146946 h 1241382"/>
                    <a:gd name="connsiteX447" fmla="*/ 1204828 w 1673277"/>
                    <a:gd name="connsiteY447" fmla="*/ 176325 h 1241382"/>
                    <a:gd name="connsiteX448" fmla="*/ 1136429 w 1673277"/>
                    <a:gd name="connsiteY448" fmla="*/ 231907 h 1241382"/>
                    <a:gd name="connsiteX449" fmla="*/ 1052555 w 1673277"/>
                    <a:gd name="connsiteY449" fmla="*/ 204829 h 1241382"/>
                    <a:gd name="connsiteX450" fmla="*/ 1120955 w 1673277"/>
                    <a:gd name="connsiteY450" fmla="*/ 149246 h 1241382"/>
                    <a:gd name="connsiteX451" fmla="*/ 1151199 w 1673277"/>
                    <a:gd name="connsiteY451" fmla="*/ 146946 h 1241382"/>
                    <a:gd name="connsiteX452" fmla="*/ 518163 w 1673277"/>
                    <a:gd name="connsiteY452" fmla="*/ 146202 h 1241382"/>
                    <a:gd name="connsiteX453" fmla="*/ 555527 w 1673277"/>
                    <a:gd name="connsiteY453" fmla="*/ 167446 h 1241382"/>
                    <a:gd name="connsiteX454" fmla="*/ 496430 w 1673277"/>
                    <a:gd name="connsiteY454" fmla="*/ 232834 h 1241382"/>
                    <a:gd name="connsiteX455" fmla="*/ 409402 w 1673277"/>
                    <a:gd name="connsiteY455" fmla="*/ 218897 h 1241382"/>
                    <a:gd name="connsiteX456" fmla="*/ 468499 w 1673277"/>
                    <a:gd name="connsiteY456" fmla="*/ 153509 h 1241382"/>
                    <a:gd name="connsiteX457" fmla="*/ 498036 w 1673277"/>
                    <a:gd name="connsiteY457" fmla="*/ 146613 h 1241382"/>
                    <a:gd name="connsiteX458" fmla="*/ 518163 w 1673277"/>
                    <a:gd name="connsiteY458" fmla="*/ 146202 h 1241382"/>
                    <a:gd name="connsiteX459" fmla="*/ 599615 w 1673277"/>
                    <a:gd name="connsiteY459" fmla="*/ 137752 h 1241382"/>
                    <a:gd name="connsiteX460" fmla="*/ 669889 w 1673277"/>
                    <a:gd name="connsiteY460" fmla="*/ 166300 h 1241382"/>
                    <a:gd name="connsiteX461" fmla="*/ 699462 w 1673277"/>
                    <a:gd name="connsiteY461" fmla="*/ 249327 h 1241382"/>
                    <a:gd name="connsiteX462" fmla="*/ 613727 w 1673277"/>
                    <a:gd name="connsiteY462" fmla="*/ 228896 h 1241382"/>
                    <a:gd name="connsiteX463" fmla="*/ 584154 w 1673277"/>
                    <a:gd name="connsiteY463" fmla="*/ 145869 h 1241382"/>
                    <a:gd name="connsiteX464" fmla="*/ 599615 w 1673277"/>
                    <a:gd name="connsiteY464" fmla="*/ 137752 h 1241382"/>
                    <a:gd name="connsiteX465" fmla="*/ 965298 w 1673277"/>
                    <a:gd name="connsiteY465" fmla="*/ 124814 h 1241382"/>
                    <a:gd name="connsiteX466" fmla="*/ 1018927 w 1673277"/>
                    <a:gd name="connsiteY466" fmla="*/ 154193 h 1241382"/>
                    <a:gd name="connsiteX467" fmla="*/ 950527 w 1673277"/>
                    <a:gd name="connsiteY467" fmla="*/ 209776 h 1241382"/>
                    <a:gd name="connsiteX468" fmla="*/ 866654 w 1673277"/>
                    <a:gd name="connsiteY468" fmla="*/ 182697 h 1241382"/>
                    <a:gd name="connsiteX469" fmla="*/ 935054 w 1673277"/>
                    <a:gd name="connsiteY469" fmla="*/ 127114 h 1241382"/>
                    <a:gd name="connsiteX470" fmla="*/ 965298 w 1673277"/>
                    <a:gd name="connsiteY470" fmla="*/ 124814 h 1241382"/>
                    <a:gd name="connsiteX471" fmla="*/ 1252565 w 1673277"/>
                    <a:gd name="connsiteY471" fmla="*/ 114182 h 1241382"/>
                    <a:gd name="connsiteX472" fmla="*/ 1365219 w 1673277"/>
                    <a:gd name="connsiteY472" fmla="*/ 192704 h 1241382"/>
                    <a:gd name="connsiteX473" fmla="*/ 1351954 w 1673277"/>
                    <a:gd name="connsiteY473" fmla="*/ 201403 h 1241382"/>
                    <a:gd name="connsiteX474" fmla="*/ 1296201 w 1673277"/>
                    <a:gd name="connsiteY474" fmla="*/ 194829 h 1241382"/>
                    <a:gd name="connsiteX475" fmla="*/ 1237104 w 1673277"/>
                    <a:gd name="connsiteY475" fmla="*/ 129441 h 1241382"/>
                    <a:gd name="connsiteX476" fmla="*/ 1250364 w 1673277"/>
                    <a:gd name="connsiteY476" fmla="*/ 114783 h 1241382"/>
                    <a:gd name="connsiteX477" fmla="*/ 779021 w 1673277"/>
                    <a:gd name="connsiteY477" fmla="*/ 113118 h 1241382"/>
                    <a:gd name="connsiteX478" fmla="*/ 821070 w 1673277"/>
                    <a:gd name="connsiteY478" fmla="*/ 190577 h 1241382"/>
                    <a:gd name="connsiteX479" fmla="*/ 779021 w 1673277"/>
                    <a:gd name="connsiteY479" fmla="*/ 268036 h 1241382"/>
                    <a:gd name="connsiteX480" fmla="*/ 736972 w 1673277"/>
                    <a:gd name="connsiteY480" fmla="*/ 190577 h 1241382"/>
                    <a:gd name="connsiteX481" fmla="*/ 779021 w 1673277"/>
                    <a:gd name="connsiteY481" fmla="*/ 113118 h 1241382"/>
                    <a:gd name="connsiteX482" fmla="*/ 399056 w 1673277"/>
                    <a:gd name="connsiteY482" fmla="*/ 108063 h 1241382"/>
                    <a:gd name="connsiteX483" fmla="*/ 393618 w 1673277"/>
                    <a:gd name="connsiteY483" fmla="*/ 112968 h 1241382"/>
                    <a:gd name="connsiteX484" fmla="*/ 391088 w 1673277"/>
                    <a:gd name="connsiteY484" fmla="*/ 113059 h 1241382"/>
                    <a:gd name="connsiteX485" fmla="*/ 1087528 w 1673277"/>
                    <a:gd name="connsiteY485" fmla="*/ 42831 h 1241382"/>
                    <a:gd name="connsiteX486" fmla="*/ 1152965 w 1673277"/>
                    <a:gd name="connsiteY486" fmla="*/ 64530 h 1241382"/>
                    <a:gd name="connsiteX487" fmla="*/ 1182853 w 1673277"/>
                    <a:gd name="connsiteY487" fmla="*/ 78502 h 1241382"/>
                    <a:gd name="connsiteX488" fmla="*/ 1174720 w 1673277"/>
                    <a:gd name="connsiteY488" fmla="*/ 94643 h 1241382"/>
                    <a:gd name="connsiteX489" fmla="*/ 1123150 w 1673277"/>
                    <a:gd name="connsiteY489" fmla="*/ 116826 h 1241382"/>
                    <a:gd name="connsiteX490" fmla="*/ 1039276 w 1673277"/>
                    <a:gd name="connsiteY490" fmla="*/ 89747 h 1241382"/>
                    <a:gd name="connsiteX491" fmla="*/ 1056106 w 1673277"/>
                    <a:gd name="connsiteY491" fmla="*/ 56347 h 1241382"/>
                    <a:gd name="connsiteX492" fmla="*/ 581853 w 1673277"/>
                    <a:gd name="connsiteY492" fmla="*/ 28683 h 1241382"/>
                    <a:gd name="connsiteX493" fmla="*/ 590461 w 1673277"/>
                    <a:gd name="connsiteY493" fmla="*/ 32385 h 1241382"/>
                    <a:gd name="connsiteX494" fmla="*/ 607290 w 1673277"/>
                    <a:gd name="connsiteY494" fmla="*/ 65785 h 1241382"/>
                    <a:gd name="connsiteX495" fmla="*/ 523416 w 1673277"/>
                    <a:gd name="connsiteY495" fmla="*/ 92864 h 1241382"/>
                    <a:gd name="connsiteX496" fmla="*/ 471846 w 1673277"/>
                    <a:gd name="connsiteY496" fmla="*/ 70681 h 1241382"/>
                    <a:gd name="connsiteX497" fmla="*/ 471164 w 1673277"/>
                    <a:gd name="connsiteY497" fmla="*/ 69327 h 1241382"/>
                    <a:gd name="connsiteX498" fmla="*/ 519542 w 1673277"/>
                    <a:gd name="connsiteY498" fmla="*/ 47294 h 1241382"/>
                    <a:gd name="connsiteX499" fmla="*/ 941161 w 1673277"/>
                    <a:gd name="connsiteY499" fmla="*/ 9898 h 1241382"/>
                    <a:gd name="connsiteX500" fmla="*/ 951926 w 1673277"/>
                    <a:gd name="connsiteY500" fmla="*/ 10914 h 1241382"/>
                    <a:gd name="connsiteX501" fmla="*/ 1029640 w 1673277"/>
                    <a:gd name="connsiteY501" fmla="*/ 27067 h 1241382"/>
                    <a:gd name="connsiteX502" fmla="*/ 1010708 w 1673277"/>
                    <a:gd name="connsiteY502" fmla="*/ 53678 h 1241382"/>
                    <a:gd name="connsiteX503" fmla="*/ 924973 w 1673277"/>
                    <a:gd name="connsiteY503" fmla="*/ 74109 h 1241382"/>
                    <a:gd name="connsiteX504" fmla="*/ 922003 w 1673277"/>
                    <a:gd name="connsiteY504" fmla="*/ 36828 h 1241382"/>
                    <a:gd name="connsiteX505" fmla="*/ 712429 w 1673277"/>
                    <a:gd name="connsiteY505" fmla="*/ 3707 h 1241382"/>
                    <a:gd name="connsiteX506" fmla="*/ 724656 w 1673277"/>
                    <a:gd name="connsiteY506" fmla="*/ 18893 h 1241382"/>
                    <a:gd name="connsiteX507" fmla="*/ 736972 w 1673277"/>
                    <a:gd name="connsiteY507" fmla="*/ 73664 h 1241382"/>
                    <a:gd name="connsiteX508" fmla="*/ 694922 w 1673277"/>
                    <a:gd name="connsiteY508" fmla="*/ 151124 h 1241382"/>
                    <a:gd name="connsiteX509" fmla="*/ 652873 w 1673277"/>
                    <a:gd name="connsiteY509" fmla="*/ 73664 h 1241382"/>
                    <a:gd name="connsiteX510" fmla="*/ 665190 w 1673277"/>
                    <a:gd name="connsiteY510" fmla="*/ 18893 h 1241382"/>
                    <a:gd name="connsiteX511" fmla="*/ 672441 w 1673277"/>
                    <a:gd name="connsiteY511" fmla="*/ 9886 h 1241382"/>
                    <a:gd name="connsiteX512" fmla="*/ 836253 w 1673277"/>
                    <a:gd name="connsiteY512" fmla="*/ 0 h 1241382"/>
                    <a:gd name="connsiteX513" fmla="*/ 859642 w 1673277"/>
                    <a:gd name="connsiteY513" fmla="*/ 2207 h 1241382"/>
                    <a:gd name="connsiteX514" fmla="*/ 875718 w 1673277"/>
                    <a:gd name="connsiteY514" fmla="*/ 29184 h 1241382"/>
                    <a:gd name="connsiteX515" fmla="*/ 864795 w 1673277"/>
                    <a:gd name="connsiteY515" fmla="*/ 116642 h 1241382"/>
                    <a:gd name="connsiteX516" fmla="*/ 797405 w 1673277"/>
                    <a:gd name="connsiteY516" fmla="*/ 59838 h 1241382"/>
                    <a:gd name="connsiteX517" fmla="*/ 788910 w 1673277"/>
                    <a:gd name="connsiteY517" fmla="*/ 4345 h 1241382"/>
                    <a:gd name="connsiteX518" fmla="*/ 789969 w 1673277"/>
                    <a:gd name="connsiteY518" fmla="*/ 979 h 1241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</a:cxnLst>
                  <a:rect l="l" t="t" r="r" b="b"/>
                  <a:pathLst>
                    <a:path w="1673277" h="1241382">
                      <a:moveTo>
                        <a:pt x="372205" y="1161281"/>
                      </a:moveTo>
                      <a:lnTo>
                        <a:pt x="398270" y="1165178"/>
                      </a:lnTo>
                      <a:lnTo>
                        <a:pt x="410441" y="1172927"/>
                      </a:lnTo>
                      <a:close/>
                      <a:moveTo>
                        <a:pt x="823284" y="1153279"/>
                      </a:moveTo>
                      <a:cubicBezTo>
                        <a:pt x="846506" y="1153279"/>
                        <a:pt x="865333" y="1187958"/>
                        <a:pt x="865333" y="1230738"/>
                      </a:cubicBezTo>
                      <a:lnTo>
                        <a:pt x="864326" y="1239930"/>
                      </a:lnTo>
                      <a:lnTo>
                        <a:pt x="836253" y="1241382"/>
                      </a:lnTo>
                      <a:lnTo>
                        <a:pt x="782051" y="1238181"/>
                      </a:lnTo>
                      <a:lnTo>
                        <a:pt x="781235" y="1230738"/>
                      </a:lnTo>
                      <a:cubicBezTo>
                        <a:pt x="781235" y="1187958"/>
                        <a:pt x="800061" y="1153279"/>
                        <a:pt x="823284" y="1153279"/>
                      </a:cubicBezTo>
                      <a:close/>
                      <a:moveTo>
                        <a:pt x="599614" y="1151354"/>
                      </a:moveTo>
                      <a:cubicBezTo>
                        <a:pt x="618446" y="1147974"/>
                        <a:pt x="646008" y="1158476"/>
                        <a:pt x="669889" y="1179902"/>
                      </a:cubicBezTo>
                      <a:cubicBezTo>
                        <a:pt x="685810" y="1194187"/>
                        <a:pt x="697081" y="1210623"/>
                        <a:pt x="702432" y="1225648"/>
                      </a:cubicBezTo>
                      <a:lnTo>
                        <a:pt x="701812" y="1233442"/>
                      </a:lnTo>
                      <a:lnTo>
                        <a:pt x="667564" y="1231419"/>
                      </a:lnTo>
                      <a:lnTo>
                        <a:pt x="596873" y="1218807"/>
                      </a:lnTo>
                      <a:lnTo>
                        <a:pt x="581184" y="1196754"/>
                      </a:lnTo>
                      <a:cubicBezTo>
                        <a:pt x="575832" y="1181729"/>
                        <a:pt x="576399" y="1168115"/>
                        <a:pt x="584153" y="1159472"/>
                      </a:cubicBezTo>
                      <a:cubicBezTo>
                        <a:pt x="588031" y="1155151"/>
                        <a:pt x="593338" y="1152481"/>
                        <a:pt x="599614" y="1151354"/>
                      </a:cubicBezTo>
                      <a:close/>
                      <a:moveTo>
                        <a:pt x="938076" y="1126227"/>
                      </a:moveTo>
                      <a:cubicBezTo>
                        <a:pt x="944343" y="1125707"/>
                        <a:pt x="951118" y="1125834"/>
                        <a:pt x="958203" y="1126637"/>
                      </a:cubicBezTo>
                      <a:cubicBezTo>
                        <a:pt x="967651" y="1127707"/>
                        <a:pt x="977652" y="1129981"/>
                        <a:pt x="987740" y="1133534"/>
                      </a:cubicBezTo>
                      <a:cubicBezTo>
                        <a:pt x="1028091" y="1147742"/>
                        <a:pt x="1054549" y="1177017"/>
                        <a:pt x="1046837" y="1198922"/>
                      </a:cubicBezTo>
                      <a:cubicBezTo>
                        <a:pt x="1039124" y="1220826"/>
                        <a:pt x="1000160" y="1227066"/>
                        <a:pt x="959809" y="1212858"/>
                      </a:cubicBezTo>
                      <a:cubicBezTo>
                        <a:pt x="919458" y="1198650"/>
                        <a:pt x="892999" y="1169375"/>
                        <a:pt x="900712" y="1147470"/>
                      </a:cubicBezTo>
                      <a:cubicBezTo>
                        <a:pt x="905051" y="1135149"/>
                        <a:pt x="919277" y="1127784"/>
                        <a:pt x="938076" y="1126227"/>
                      </a:cubicBezTo>
                      <a:close/>
                      <a:moveTo>
                        <a:pt x="1174889" y="1103997"/>
                      </a:moveTo>
                      <a:cubicBezTo>
                        <a:pt x="1196962" y="1111212"/>
                        <a:pt x="1204083" y="1150024"/>
                        <a:pt x="1190792" y="1190686"/>
                      </a:cubicBezTo>
                      <a:lnTo>
                        <a:pt x="1186154" y="1200932"/>
                      </a:lnTo>
                      <a:lnTo>
                        <a:pt x="1162061" y="1207640"/>
                      </a:lnTo>
                      <a:lnTo>
                        <a:pt x="1105912" y="1216581"/>
                      </a:lnTo>
                      <a:lnTo>
                        <a:pt x="1110855" y="1164558"/>
                      </a:lnTo>
                      <a:cubicBezTo>
                        <a:pt x="1124146" y="1123896"/>
                        <a:pt x="1152815" y="1096781"/>
                        <a:pt x="1174889" y="1103997"/>
                      </a:cubicBezTo>
                      <a:close/>
                      <a:moveTo>
                        <a:pt x="444697" y="1098240"/>
                      </a:moveTo>
                      <a:cubicBezTo>
                        <a:pt x="463528" y="1094859"/>
                        <a:pt x="491091" y="1105361"/>
                        <a:pt x="514972" y="1126788"/>
                      </a:cubicBezTo>
                      <a:cubicBezTo>
                        <a:pt x="530893" y="1141073"/>
                        <a:pt x="542164" y="1157508"/>
                        <a:pt x="547515" y="1172533"/>
                      </a:cubicBezTo>
                      <a:lnTo>
                        <a:pt x="544572" y="1209477"/>
                      </a:lnTo>
                      <a:lnTo>
                        <a:pt x="510446" y="1203388"/>
                      </a:lnTo>
                      <a:lnTo>
                        <a:pt x="457245" y="1187183"/>
                      </a:lnTo>
                      <a:lnTo>
                        <a:pt x="426267" y="1143639"/>
                      </a:lnTo>
                      <a:cubicBezTo>
                        <a:pt x="420915" y="1128615"/>
                        <a:pt x="421482" y="1115000"/>
                        <a:pt x="429236" y="1106357"/>
                      </a:cubicBezTo>
                      <a:cubicBezTo>
                        <a:pt x="433113" y="1102036"/>
                        <a:pt x="438420" y="1099367"/>
                        <a:pt x="444697" y="1098240"/>
                      </a:cubicBezTo>
                      <a:close/>
                      <a:moveTo>
                        <a:pt x="1374492" y="1082366"/>
                      </a:moveTo>
                      <a:cubicBezTo>
                        <a:pt x="1380768" y="1083493"/>
                        <a:pt x="1386075" y="1086163"/>
                        <a:pt x="1389952" y="1090484"/>
                      </a:cubicBezTo>
                      <a:cubicBezTo>
                        <a:pt x="1397707" y="1099127"/>
                        <a:pt x="1398274" y="1112741"/>
                        <a:pt x="1392922" y="1127766"/>
                      </a:cubicBezTo>
                      <a:lnTo>
                        <a:pt x="1390119" y="1131706"/>
                      </a:lnTo>
                      <a:lnTo>
                        <a:pt x="1304241" y="1168053"/>
                      </a:lnTo>
                      <a:lnTo>
                        <a:pt x="1273269" y="1176677"/>
                      </a:lnTo>
                      <a:lnTo>
                        <a:pt x="1271674" y="1156660"/>
                      </a:lnTo>
                      <a:cubicBezTo>
                        <a:pt x="1277025" y="1141635"/>
                        <a:pt x="1288296" y="1125200"/>
                        <a:pt x="1304216" y="1110915"/>
                      </a:cubicBezTo>
                      <a:cubicBezTo>
                        <a:pt x="1328098" y="1089488"/>
                        <a:pt x="1355660" y="1078986"/>
                        <a:pt x="1374492" y="1082366"/>
                      </a:cubicBezTo>
                      <a:close/>
                      <a:moveTo>
                        <a:pt x="250367" y="1071182"/>
                      </a:moveTo>
                      <a:cubicBezTo>
                        <a:pt x="272440" y="1063967"/>
                        <a:pt x="301109" y="1091081"/>
                        <a:pt x="314401" y="1131743"/>
                      </a:cubicBezTo>
                      <a:lnTo>
                        <a:pt x="314806" y="1136002"/>
                      </a:lnTo>
                      <a:lnTo>
                        <a:pt x="244388" y="1104285"/>
                      </a:lnTo>
                      <a:lnTo>
                        <a:pt x="231427" y="1095980"/>
                      </a:lnTo>
                      <a:lnTo>
                        <a:pt x="236701" y="1082053"/>
                      </a:lnTo>
                      <a:cubicBezTo>
                        <a:pt x="240265" y="1076764"/>
                        <a:pt x="244849" y="1072986"/>
                        <a:pt x="250367" y="1071182"/>
                      </a:cubicBezTo>
                      <a:close/>
                      <a:moveTo>
                        <a:pt x="982338" y="1015572"/>
                      </a:moveTo>
                      <a:cubicBezTo>
                        <a:pt x="988605" y="1015052"/>
                        <a:pt x="995380" y="1015179"/>
                        <a:pt x="1002465" y="1015982"/>
                      </a:cubicBezTo>
                      <a:cubicBezTo>
                        <a:pt x="1011913" y="1017052"/>
                        <a:pt x="1021914" y="1019326"/>
                        <a:pt x="1032002" y="1022879"/>
                      </a:cubicBezTo>
                      <a:cubicBezTo>
                        <a:pt x="1072353" y="1037087"/>
                        <a:pt x="1098811" y="1066362"/>
                        <a:pt x="1091099" y="1088266"/>
                      </a:cubicBezTo>
                      <a:cubicBezTo>
                        <a:pt x="1083386" y="1110171"/>
                        <a:pt x="1044422" y="1116411"/>
                        <a:pt x="1004071" y="1102203"/>
                      </a:cubicBezTo>
                      <a:cubicBezTo>
                        <a:pt x="963720" y="1087995"/>
                        <a:pt x="937261" y="1058720"/>
                        <a:pt x="944974" y="1036815"/>
                      </a:cubicBezTo>
                      <a:cubicBezTo>
                        <a:pt x="949313" y="1024494"/>
                        <a:pt x="963539" y="1017129"/>
                        <a:pt x="982338" y="1015572"/>
                      </a:cubicBezTo>
                      <a:close/>
                      <a:moveTo>
                        <a:pt x="677217" y="1014235"/>
                      </a:moveTo>
                      <a:cubicBezTo>
                        <a:pt x="700440" y="1014235"/>
                        <a:pt x="719266" y="1048914"/>
                        <a:pt x="719266" y="1091694"/>
                      </a:cubicBezTo>
                      <a:cubicBezTo>
                        <a:pt x="719266" y="1134474"/>
                        <a:pt x="700440" y="1169153"/>
                        <a:pt x="677217" y="1169153"/>
                      </a:cubicBezTo>
                      <a:cubicBezTo>
                        <a:pt x="653995" y="1169153"/>
                        <a:pt x="635168" y="1134474"/>
                        <a:pt x="635168" y="1091694"/>
                      </a:cubicBezTo>
                      <a:cubicBezTo>
                        <a:pt x="635168" y="1048914"/>
                        <a:pt x="653995" y="1014235"/>
                        <a:pt x="677217" y="1014235"/>
                      </a:cubicBezTo>
                      <a:close/>
                      <a:moveTo>
                        <a:pt x="900886" y="1007121"/>
                      </a:moveTo>
                      <a:cubicBezTo>
                        <a:pt x="907163" y="1008248"/>
                        <a:pt x="912470" y="1010917"/>
                        <a:pt x="916348" y="1015239"/>
                      </a:cubicBezTo>
                      <a:cubicBezTo>
                        <a:pt x="931856" y="1032524"/>
                        <a:pt x="918616" y="1069696"/>
                        <a:pt x="886774" y="1098265"/>
                      </a:cubicBezTo>
                      <a:cubicBezTo>
                        <a:pt x="854932" y="1126835"/>
                        <a:pt x="816547" y="1135981"/>
                        <a:pt x="801039" y="1118696"/>
                      </a:cubicBezTo>
                      <a:cubicBezTo>
                        <a:pt x="785530" y="1101411"/>
                        <a:pt x="798770" y="1064239"/>
                        <a:pt x="830612" y="1035669"/>
                      </a:cubicBezTo>
                      <a:cubicBezTo>
                        <a:pt x="854493" y="1014242"/>
                        <a:pt x="882055" y="1003741"/>
                        <a:pt x="900886" y="1007121"/>
                      </a:cubicBezTo>
                      <a:close/>
                      <a:moveTo>
                        <a:pt x="562425" y="987183"/>
                      </a:moveTo>
                      <a:cubicBezTo>
                        <a:pt x="581224" y="988740"/>
                        <a:pt x="595450" y="996105"/>
                        <a:pt x="599789" y="1008426"/>
                      </a:cubicBezTo>
                      <a:cubicBezTo>
                        <a:pt x="607502" y="1030331"/>
                        <a:pt x="581043" y="1059606"/>
                        <a:pt x="540692" y="1073815"/>
                      </a:cubicBezTo>
                      <a:cubicBezTo>
                        <a:pt x="500341" y="1088022"/>
                        <a:pt x="461377" y="1081782"/>
                        <a:pt x="453664" y="1059878"/>
                      </a:cubicBezTo>
                      <a:cubicBezTo>
                        <a:pt x="445952" y="1037973"/>
                        <a:pt x="472410" y="1008698"/>
                        <a:pt x="512761" y="994490"/>
                      </a:cubicBezTo>
                      <a:cubicBezTo>
                        <a:pt x="522849" y="990938"/>
                        <a:pt x="532850" y="988664"/>
                        <a:pt x="542298" y="987593"/>
                      </a:cubicBezTo>
                      <a:cubicBezTo>
                        <a:pt x="549383" y="986790"/>
                        <a:pt x="556158" y="986664"/>
                        <a:pt x="562425" y="987183"/>
                      </a:cubicBezTo>
                      <a:close/>
                      <a:moveTo>
                        <a:pt x="1266281" y="983501"/>
                      </a:moveTo>
                      <a:cubicBezTo>
                        <a:pt x="1294782" y="984660"/>
                        <a:pt x="1316705" y="995760"/>
                        <a:pt x="1319910" y="1012880"/>
                      </a:cubicBezTo>
                      <a:cubicBezTo>
                        <a:pt x="1324183" y="1035706"/>
                        <a:pt x="1293560" y="1060591"/>
                        <a:pt x="1251510" y="1068462"/>
                      </a:cubicBezTo>
                      <a:cubicBezTo>
                        <a:pt x="1209462" y="1076334"/>
                        <a:pt x="1171910" y="1064210"/>
                        <a:pt x="1167637" y="1041384"/>
                      </a:cubicBezTo>
                      <a:cubicBezTo>
                        <a:pt x="1163365" y="1018557"/>
                        <a:pt x="1193987" y="993671"/>
                        <a:pt x="1236037" y="985800"/>
                      </a:cubicBezTo>
                      <a:cubicBezTo>
                        <a:pt x="1246549" y="983833"/>
                        <a:pt x="1256780" y="983114"/>
                        <a:pt x="1266281" y="983501"/>
                      </a:cubicBezTo>
                      <a:close/>
                      <a:moveTo>
                        <a:pt x="325612" y="964953"/>
                      </a:moveTo>
                      <a:cubicBezTo>
                        <a:pt x="347686" y="957738"/>
                        <a:pt x="376355" y="984852"/>
                        <a:pt x="389646" y="1025514"/>
                      </a:cubicBezTo>
                      <a:cubicBezTo>
                        <a:pt x="402938" y="1066177"/>
                        <a:pt x="395817" y="1104989"/>
                        <a:pt x="373744" y="1112204"/>
                      </a:cubicBezTo>
                      <a:cubicBezTo>
                        <a:pt x="351670" y="1119419"/>
                        <a:pt x="323001" y="1092305"/>
                        <a:pt x="309710" y="1051642"/>
                      </a:cubicBezTo>
                      <a:cubicBezTo>
                        <a:pt x="296419" y="1010980"/>
                        <a:pt x="303539" y="972168"/>
                        <a:pt x="325612" y="964953"/>
                      </a:cubicBezTo>
                      <a:close/>
                      <a:moveTo>
                        <a:pt x="1493576" y="949079"/>
                      </a:moveTo>
                      <a:cubicBezTo>
                        <a:pt x="1515650" y="956295"/>
                        <a:pt x="1522770" y="995107"/>
                        <a:pt x="1509479" y="1035769"/>
                      </a:cubicBezTo>
                      <a:cubicBezTo>
                        <a:pt x="1506156" y="1045935"/>
                        <a:pt x="1501872" y="1055254"/>
                        <a:pt x="1496971" y="1063401"/>
                      </a:cubicBezTo>
                      <a:lnTo>
                        <a:pt x="1482461" y="1081837"/>
                      </a:lnTo>
                      <a:lnTo>
                        <a:pt x="1460095" y="1095743"/>
                      </a:lnTo>
                      <a:lnTo>
                        <a:pt x="1445445" y="1096331"/>
                      </a:lnTo>
                      <a:cubicBezTo>
                        <a:pt x="1423372" y="1089116"/>
                        <a:pt x="1416251" y="1050303"/>
                        <a:pt x="1429542" y="1009641"/>
                      </a:cubicBezTo>
                      <a:cubicBezTo>
                        <a:pt x="1442834" y="968979"/>
                        <a:pt x="1471502" y="941864"/>
                        <a:pt x="1493576" y="949079"/>
                      </a:cubicBezTo>
                      <a:close/>
                      <a:moveTo>
                        <a:pt x="126010" y="943323"/>
                      </a:moveTo>
                      <a:cubicBezTo>
                        <a:pt x="144841" y="939942"/>
                        <a:pt x="172404" y="950444"/>
                        <a:pt x="196285" y="971871"/>
                      </a:cubicBezTo>
                      <a:cubicBezTo>
                        <a:pt x="228127" y="1000440"/>
                        <a:pt x="241367" y="1037613"/>
                        <a:pt x="225858" y="1054898"/>
                      </a:cubicBezTo>
                      <a:cubicBezTo>
                        <a:pt x="210349" y="1072183"/>
                        <a:pt x="171964" y="1063036"/>
                        <a:pt x="140122" y="1034467"/>
                      </a:cubicBezTo>
                      <a:cubicBezTo>
                        <a:pt x="108280" y="1005898"/>
                        <a:pt x="95040" y="968726"/>
                        <a:pt x="110549" y="951440"/>
                      </a:cubicBezTo>
                      <a:cubicBezTo>
                        <a:pt x="114426" y="947119"/>
                        <a:pt x="119733" y="944449"/>
                        <a:pt x="126010" y="943323"/>
                      </a:cubicBezTo>
                      <a:close/>
                      <a:moveTo>
                        <a:pt x="1644949" y="917259"/>
                      </a:moveTo>
                      <a:lnTo>
                        <a:pt x="1607500" y="979144"/>
                      </a:lnTo>
                      <a:lnTo>
                        <a:pt x="1585044" y="1000366"/>
                      </a:lnTo>
                      <a:lnTo>
                        <a:pt x="1576062" y="1000042"/>
                      </a:lnTo>
                      <a:cubicBezTo>
                        <a:pt x="1560884" y="995142"/>
                        <a:pt x="1550428" y="986404"/>
                        <a:pt x="1548291" y="974991"/>
                      </a:cubicBezTo>
                      <a:cubicBezTo>
                        <a:pt x="1544019" y="952164"/>
                        <a:pt x="1574642" y="927278"/>
                        <a:pt x="1616691" y="919407"/>
                      </a:cubicBezTo>
                      <a:close/>
                      <a:moveTo>
                        <a:pt x="1177757" y="899403"/>
                      </a:moveTo>
                      <a:cubicBezTo>
                        <a:pt x="1206258" y="900562"/>
                        <a:pt x="1228181" y="911662"/>
                        <a:pt x="1231386" y="928782"/>
                      </a:cubicBezTo>
                      <a:cubicBezTo>
                        <a:pt x="1235659" y="951608"/>
                        <a:pt x="1205036" y="976493"/>
                        <a:pt x="1162986" y="984364"/>
                      </a:cubicBezTo>
                      <a:cubicBezTo>
                        <a:pt x="1120937" y="992236"/>
                        <a:pt x="1083386" y="980112"/>
                        <a:pt x="1079112" y="957285"/>
                      </a:cubicBezTo>
                      <a:cubicBezTo>
                        <a:pt x="1074840" y="934459"/>
                        <a:pt x="1105463" y="909573"/>
                        <a:pt x="1147513" y="901702"/>
                      </a:cubicBezTo>
                      <a:cubicBezTo>
                        <a:pt x="1158025" y="899735"/>
                        <a:pt x="1168256" y="899016"/>
                        <a:pt x="1177757" y="899403"/>
                      </a:cubicBezTo>
                      <a:close/>
                      <a:moveTo>
                        <a:pt x="991855" y="877271"/>
                      </a:moveTo>
                      <a:cubicBezTo>
                        <a:pt x="1020356" y="878430"/>
                        <a:pt x="1042280" y="889530"/>
                        <a:pt x="1045484" y="906650"/>
                      </a:cubicBezTo>
                      <a:cubicBezTo>
                        <a:pt x="1049757" y="929477"/>
                        <a:pt x="1019134" y="954362"/>
                        <a:pt x="977085" y="962233"/>
                      </a:cubicBezTo>
                      <a:cubicBezTo>
                        <a:pt x="935036" y="970104"/>
                        <a:pt x="897484" y="957980"/>
                        <a:pt x="893211" y="935154"/>
                      </a:cubicBezTo>
                      <a:cubicBezTo>
                        <a:pt x="888939" y="912327"/>
                        <a:pt x="919562" y="887442"/>
                        <a:pt x="961611" y="879571"/>
                      </a:cubicBezTo>
                      <a:cubicBezTo>
                        <a:pt x="972123" y="877603"/>
                        <a:pt x="982355" y="876885"/>
                        <a:pt x="991855" y="877271"/>
                      </a:cubicBezTo>
                      <a:close/>
                      <a:moveTo>
                        <a:pt x="518163" y="876528"/>
                      </a:moveTo>
                      <a:cubicBezTo>
                        <a:pt x="536962" y="878085"/>
                        <a:pt x="551188" y="885450"/>
                        <a:pt x="555527" y="897771"/>
                      </a:cubicBezTo>
                      <a:cubicBezTo>
                        <a:pt x="563240" y="919676"/>
                        <a:pt x="536781" y="948951"/>
                        <a:pt x="496430" y="963159"/>
                      </a:cubicBezTo>
                      <a:cubicBezTo>
                        <a:pt x="456079" y="977367"/>
                        <a:pt x="417115" y="971127"/>
                        <a:pt x="409402" y="949223"/>
                      </a:cubicBezTo>
                      <a:cubicBezTo>
                        <a:pt x="401690" y="927318"/>
                        <a:pt x="428148" y="898043"/>
                        <a:pt x="468499" y="883835"/>
                      </a:cubicBezTo>
                      <a:cubicBezTo>
                        <a:pt x="478587" y="880283"/>
                        <a:pt x="488588" y="878009"/>
                        <a:pt x="498036" y="876938"/>
                      </a:cubicBezTo>
                      <a:cubicBezTo>
                        <a:pt x="505121" y="876135"/>
                        <a:pt x="511896" y="876008"/>
                        <a:pt x="518163" y="876528"/>
                      </a:cubicBezTo>
                      <a:close/>
                      <a:moveTo>
                        <a:pt x="599615" y="868077"/>
                      </a:moveTo>
                      <a:cubicBezTo>
                        <a:pt x="618446" y="864697"/>
                        <a:pt x="646008" y="875198"/>
                        <a:pt x="669889" y="896625"/>
                      </a:cubicBezTo>
                      <a:cubicBezTo>
                        <a:pt x="701731" y="925195"/>
                        <a:pt x="714971" y="962367"/>
                        <a:pt x="699462" y="979652"/>
                      </a:cubicBezTo>
                      <a:cubicBezTo>
                        <a:pt x="683954" y="996937"/>
                        <a:pt x="645569" y="987791"/>
                        <a:pt x="613727" y="959221"/>
                      </a:cubicBezTo>
                      <a:cubicBezTo>
                        <a:pt x="581885" y="930652"/>
                        <a:pt x="568645" y="893480"/>
                        <a:pt x="584154" y="876195"/>
                      </a:cubicBezTo>
                      <a:cubicBezTo>
                        <a:pt x="588031" y="871873"/>
                        <a:pt x="593338" y="869204"/>
                        <a:pt x="599615" y="868077"/>
                      </a:cubicBezTo>
                      <a:close/>
                      <a:moveTo>
                        <a:pt x="805579" y="865575"/>
                      </a:moveTo>
                      <a:cubicBezTo>
                        <a:pt x="828801" y="865575"/>
                        <a:pt x="847628" y="900254"/>
                        <a:pt x="847628" y="943034"/>
                      </a:cubicBezTo>
                      <a:cubicBezTo>
                        <a:pt x="847628" y="985813"/>
                        <a:pt x="828801" y="1020493"/>
                        <a:pt x="805579" y="1020493"/>
                      </a:cubicBezTo>
                      <a:cubicBezTo>
                        <a:pt x="782356" y="1020493"/>
                        <a:pt x="763530" y="985813"/>
                        <a:pt x="763530" y="943034"/>
                      </a:cubicBezTo>
                      <a:cubicBezTo>
                        <a:pt x="763530" y="900254"/>
                        <a:pt x="782356" y="865575"/>
                        <a:pt x="805579" y="865575"/>
                      </a:cubicBezTo>
                      <a:close/>
                      <a:moveTo>
                        <a:pt x="1301026" y="860654"/>
                      </a:moveTo>
                      <a:cubicBezTo>
                        <a:pt x="1307292" y="860135"/>
                        <a:pt x="1314067" y="860261"/>
                        <a:pt x="1321153" y="861065"/>
                      </a:cubicBezTo>
                      <a:cubicBezTo>
                        <a:pt x="1330600" y="862135"/>
                        <a:pt x="1340602" y="864409"/>
                        <a:pt x="1350689" y="867962"/>
                      </a:cubicBezTo>
                      <a:cubicBezTo>
                        <a:pt x="1391041" y="882170"/>
                        <a:pt x="1417499" y="911445"/>
                        <a:pt x="1409787" y="933349"/>
                      </a:cubicBezTo>
                      <a:cubicBezTo>
                        <a:pt x="1402074" y="955254"/>
                        <a:pt x="1363110" y="961494"/>
                        <a:pt x="1322759" y="947286"/>
                      </a:cubicBezTo>
                      <a:cubicBezTo>
                        <a:pt x="1282408" y="933078"/>
                        <a:pt x="1255949" y="903803"/>
                        <a:pt x="1263662" y="881898"/>
                      </a:cubicBezTo>
                      <a:cubicBezTo>
                        <a:pt x="1268000" y="869577"/>
                        <a:pt x="1282227" y="862212"/>
                        <a:pt x="1301026" y="860654"/>
                      </a:cubicBezTo>
                      <a:close/>
                      <a:moveTo>
                        <a:pt x="234221" y="844457"/>
                      </a:moveTo>
                      <a:cubicBezTo>
                        <a:pt x="243721" y="844071"/>
                        <a:pt x="253952" y="844789"/>
                        <a:pt x="264465" y="846757"/>
                      </a:cubicBezTo>
                      <a:cubicBezTo>
                        <a:pt x="306514" y="854628"/>
                        <a:pt x="337137" y="879513"/>
                        <a:pt x="332865" y="902340"/>
                      </a:cubicBezTo>
                      <a:cubicBezTo>
                        <a:pt x="328592" y="925166"/>
                        <a:pt x="291040" y="937290"/>
                        <a:pt x="248991" y="929419"/>
                      </a:cubicBezTo>
                      <a:cubicBezTo>
                        <a:pt x="206942" y="921548"/>
                        <a:pt x="176318" y="896662"/>
                        <a:pt x="180592" y="873836"/>
                      </a:cubicBezTo>
                      <a:cubicBezTo>
                        <a:pt x="183796" y="856716"/>
                        <a:pt x="205720" y="845616"/>
                        <a:pt x="234221" y="844457"/>
                      </a:cubicBezTo>
                      <a:close/>
                      <a:moveTo>
                        <a:pt x="1584968" y="828584"/>
                      </a:moveTo>
                      <a:cubicBezTo>
                        <a:pt x="1613469" y="829743"/>
                        <a:pt x="1635392" y="840843"/>
                        <a:pt x="1638597" y="857963"/>
                      </a:cubicBezTo>
                      <a:cubicBezTo>
                        <a:pt x="1642870" y="880789"/>
                        <a:pt x="1612247" y="905674"/>
                        <a:pt x="1570197" y="913545"/>
                      </a:cubicBezTo>
                      <a:cubicBezTo>
                        <a:pt x="1528148" y="921417"/>
                        <a:pt x="1490597" y="909293"/>
                        <a:pt x="1486324" y="886466"/>
                      </a:cubicBezTo>
                      <a:cubicBezTo>
                        <a:pt x="1482052" y="863640"/>
                        <a:pt x="1512674" y="838754"/>
                        <a:pt x="1554724" y="830883"/>
                      </a:cubicBezTo>
                      <a:cubicBezTo>
                        <a:pt x="1565236" y="828916"/>
                        <a:pt x="1575468" y="828197"/>
                        <a:pt x="1584968" y="828584"/>
                      </a:cubicBezTo>
                      <a:close/>
                      <a:moveTo>
                        <a:pt x="6925" y="810036"/>
                      </a:moveTo>
                      <a:cubicBezTo>
                        <a:pt x="28999" y="802820"/>
                        <a:pt x="57668" y="829935"/>
                        <a:pt x="70959" y="870597"/>
                      </a:cubicBezTo>
                      <a:cubicBezTo>
                        <a:pt x="80928" y="901094"/>
                        <a:pt x="79415" y="930550"/>
                        <a:pt x="68723" y="946416"/>
                      </a:cubicBezTo>
                      <a:lnTo>
                        <a:pt x="57810" y="955097"/>
                      </a:lnTo>
                      <a:lnTo>
                        <a:pt x="16235" y="889866"/>
                      </a:lnTo>
                      <a:lnTo>
                        <a:pt x="0" y="815545"/>
                      </a:lnTo>
                      <a:close/>
                      <a:moveTo>
                        <a:pt x="1164478" y="784321"/>
                      </a:moveTo>
                      <a:cubicBezTo>
                        <a:pt x="1192979" y="785480"/>
                        <a:pt x="1214902" y="796580"/>
                        <a:pt x="1218107" y="813700"/>
                      </a:cubicBezTo>
                      <a:cubicBezTo>
                        <a:pt x="1222380" y="836526"/>
                        <a:pt x="1191756" y="861412"/>
                        <a:pt x="1149707" y="869283"/>
                      </a:cubicBezTo>
                      <a:cubicBezTo>
                        <a:pt x="1107658" y="877154"/>
                        <a:pt x="1070107" y="865030"/>
                        <a:pt x="1065833" y="842204"/>
                      </a:cubicBezTo>
                      <a:cubicBezTo>
                        <a:pt x="1061561" y="819377"/>
                        <a:pt x="1092184" y="794492"/>
                        <a:pt x="1134234" y="786621"/>
                      </a:cubicBezTo>
                      <a:cubicBezTo>
                        <a:pt x="1144746" y="784653"/>
                        <a:pt x="1154978" y="783935"/>
                        <a:pt x="1164478" y="784321"/>
                      </a:cubicBezTo>
                      <a:close/>
                      <a:moveTo>
                        <a:pt x="322745" y="760359"/>
                      </a:moveTo>
                      <a:cubicBezTo>
                        <a:pt x="332245" y="759972"/>
                        <a:pt x="342477" y="760691"/>
                        <a:pt x="352989" y="762659"/>
                      </a:cubicBezTo>
                      <a:cubicBezTo>
                        <a:pt x="395038" y="770530"/>
                        <a:pt x="425661" y="795415"/>
                        <a:pt x="421389" y="818242"/>
                      </a:cubicBezTo>
                      <a:cubicBezTo>
                        <a:pt x="417116" y="841068"/>
                        <a:pt x="379564" y="853192"/>
                        <a:pt x="337515" y="845320"/>
                      </a:cubicBezTo>
                      <a:cubicBezTo>
                        <a:pt x="295466" y="837449"/>
                        <a:pt x="264842" y="812564"/>
                        <a:pt x="269116" y="789738"/>
                      </a:cubicBezTo>
                      <a:cubicBezTo>
                        <a:pt x="272320" y="772618"/>
                        <a:pt x="294244" y="761518"/>
                        <a:pt x="322745" y="760359"/>
                      </a:cubicBezTo>
                      <a:close/>
                      <a:moveTo>
                        <a:pt x="1643477" y="752468"/>
                      </a:moveTo>
                      <a:lnTo>
                        <a:pt x="1668253" y="758223"/>
                      </a:lnTo>
                      <a:lnTo>
                        <a:pt x="1673277" y="812015"/>
                      </a:lnTo>
                      <a:lnTo>
                        <a:pt x="1668998" y="833788"/>
                      </a:lnTo>
                      <a:lnTo>
                        <a:pt x="1656553" y="825934"/>
                      </a:lnTo>
                      <a:cubicBezTo>
                        <a:pt x="1630457" y="801041"/>
                        <a:pt x="1619119" y="770569"/>
                        <a:pt x="1631229" y="757874"/>
                      </a:cubicBezTo>
                      <a:cubicBezTo>
                        <a:pt x="1634257" y="754700"/>
                        <a:pt x="1638463" y="752938"/>
                        <a:pt x="1643477" y="752468"/>
                      </a:cubicBezTo>
                      <a:close/>
                      <a:moveTo>
                        <a:pt x="1496444" y="744486"/>
                      </a:moveTo>
                      <a:cubicBezTo>
                        <a:pt x="1524945" y="745645"/>
                        <a:pt x="1546868" y="756745"/>
                        <a:pt x="1550073" y="773865"/>
                      </a:cubicBezTo>
                      <a:cubicBezTo>
                        <a:pt x="1554346" y="796691"/>
                        <a:pt x="1523722" y="821576"/>
                        <a:pt x="1481673" y="829447"/>
                      </a:cubicBezTo>
                      <a:cubicBezTo>
                        <a:pt x="1439624" y="837319"/>
                        <a:pt x="1402073" y="825195"/>
                        <a:pt x="1397800" y="802368"/>
                      </a:cubicBezTo>
                      <a:cubicBezTo>
                        <a:pt x="1393528" y="779542"/>
                        <a:pt x="1424150" y="754656"/>
                        <a:pt x="1466200" y="746785"/>
                      </a:cubicBezTo>
                      <a:cubicBezTo>
                        <a:pt x="1476712" y="744818"/>
                        <a:pt x="1486944" y="744099"/>
                        <a:pt x="1496444" y="744486"/>
                      </a:cubicBezTo>
                      <a:close/>
                      <a:moveTo>
                        <a:pt x="508646" y="738227"/>
                      </a:moveTo>
                      <a:cubicBezTo>
                        <a:pt x="518146" y="737841"/>
                        <a:pt x="528378" y="738559"/>
                        <a:pt x="538890" y="740527"/>
                      </a:cubicBezTo>
                      <a:cubicBezTo>
                        <a:pt x="580939" y="748398"/>
                        <a:pt x="611562" y="773283"/>
                        <a:pt x="607290" y="796110"/>
                      </a:cubicBezTo>
                      <a:cubicBezTo>
                        <a:pt x="603017" y="818936"/>
                        <a:pt x="565465" y="831060"/>
                        <a:pt x="523416" y="823189"/>
                      </a:cubicBezTo>
                      <a:cubicBezTo>
                        <a:pt x="481367" y="815318"/>
                        <a:pt x="450744" y="790433"/>
                        <a:pt x="455017" y="767606"/>
                      </a:cubicBezTo>
                      <a:cubicBezTo>
                        <a:pt x="458221" y="750486"/>
                        <a:pt x="480145" y="739386"/>
                        <a:pt x="508646" y="738227"/>
                      </a:cubicBezTo>
                      <a:close/>
                      <a:moveTo>
                        <a:pt x="6567" y="732319"/>
                      </a:moveTo>
                      <a:lnTo>
                        <a:pt x="14177" y="747423"/>
                      </a:lnTo>
                      <a:lnTo>
                        <a:pt x="3082" y="757432"/>
                      </a:lnTo>
                      <a:close/>
                      <a:moveTo>
                        <a:pt x="694922" y="726531"/>
                      </a:moveTo>
                      <a:cubicBezTo>
                        <a:pt x="718145" y="726531"/>
                        <a:pt x="736972" y="761210"/>
                        <a:pt x="736972" y="803990"/>
                      </a:cubicBezTo>
                      <a:cubicBezTo>
                        <a:pt x="736972" y="846769"/>
                        <a:pt x="718145" y="881449"/>
                        <a:pt x="694922" y="881449"/>
                      </a:cubicBezTo>
                      <a:cubicBezTo>
                        <a:pt x="671700" y="881449"/>
                        <a:pt x="652873" y="846769"/>
                        <a:pt x="652873" y="803990"/>
                      </a:cubicBezTo>
                      <a:cubicBezTo>
                        <a:pt x="652873" y="761210"/>
                        <a:pt x="671700" y="726531"/>
                        <a:pt x="694922" y="726531"/>
                      </a:cubicBezTo>
                      <a:close/>
                      <a:moveTo>
                        <a:pt x="852346" y="724540"/>
                      </a:moveTo>
                      <a:cubicBezTo>
                        <a:pt x="870686" y="729989"/>
                        <a:pt x="890581" y="751764"/>
                        <a:pt x="902275" y="781641"/>
                      </a:cubicBezTo>
                      <a:cubicBezTo>
                        <a:pt x="917868" y="821478"/>
                        <a:pt x="912978" y="860634"/>
                        <a:pt x="891352" y="869099"/>
                      </a:cubicBezTo>
                      <a:cubicBezTo>
                        <a:pt x="869727" y="877563"/>
                        <a:pt x="839556" y="852131"/>
                        <a:pt x="823963" y="812295"/>
                      </a:cubicBezTo>
                      <a:cubicBezTo>
                        <a:pt x="808370" y="772458"/>
                        <a:pt x="813261" y="733302"/>
                        <a:pt x="834886" y="724837"/>
                      </a:cubicBezTo>
                      <a:cubicBezTo>
                        <a:pt x="840292" y="722721"/>
                        <a:pt x="846232" y="722724"/>
                        <a:pt x="852346" y="724540"/>
                      </a:cubicBezTo>
                      <a:close/>
                      <a:moveTo>
                        <a:pt x="199476" y="721611"/>
                      </a:moveTo>
                      <a:cubicBezTo>
                        <a:pt x="218275" y="723168"/>
                        <a:pt x="232501" y="730533"/>
                        <a:pt x="236840" y="742854"/>
                      </a:cubicBezTo>
                      <a:cubicBezTo>
                        <a:pt x="244552" y="764759"/>
                        <a:pt x="218094" y="794034"/>
                        <a:pt x="177743" y="808242"/>
                      </a:cubicBezTo>
                      <a:cubicBezTo>
                        <a:pt x="137392" y="822450"/>
                        <a:pt x="98428" y="816210"/>
                        <a:pt x="90715" y="794306"/>
                      </a:cubicBezTo>
                      <a:cubicBezTo>
                        <a:pt x="83003" y="772401"/>
                        <a:pt x="109461" y="743126"/>
                        <a:pt x="149812" y="728918"/>
                      </a:cubicBezTo>
                      <a:cubicBezTo>
                        <a:pt x="159900" y="725365"/>
                        <a:pt x="169901" y="723091"/>
                        <a:pt x="179349" y="722021"/>
                      </a:cubicBezTo>
                      <a:cubicBezTo>
                        <a:pt x="186435" y="721218"/>
                        <a:pt x="193209" y="721091"/>
                        <a:pt x="199476" y="721611"/>
                      </a:cubicBezTo>
                      <a:close/>
                      <a:moveTo>
                        <a:pt x="1051378" y="714991"/>
                      </a:moveTo>
                      <a:cubicBezTo>
                        <a:pt x="1057655" y="716117"/>
                        <a:pt x="1062962" y="718787"/>
                        <a:pt x="1066839" y="723108"/>
                      </a:cubicBezTo>
                      <a:cubicBezTo>
                        <a:pt x="1082348" y="740394"/>
                        <a:pt x="1069108" y="777566"/>
                        <a:pt x="1037266" y="806135"/>
                      </a:cubicBezTo>
                      <a:cubicBezTo>
                        <a:pt x="1005424" y="834704"/>
                        <a:pt x="967039" y="843851"/>
                        <a:pt x="951530" y="826566"/>
                      </a:cubicBezTo>
                      <a:cubicBezTo>
                        <a:pt x="936021" y="809280"/>
                        <a:pt x="949261" y="772108"/>
                        <a:pt x="981103" y="743539"/>
                      </a:cubicBezTo>
                      <a:cubicBezTo>
                        <a:pt x="1004984" y="722112"/>
                        <a:pt x="1032547" y="711610"/>
                        <a:pt x="1051378" y="714991"/>
                      </a:cubicBezTo>
                      <a:close/>
                      <a:moveTo>
                        <a:pt x="1370065" y="684007"/>
                      </a:moveTo>
                      <a:cubicBezTo>
                        <a:pt x="1376342" y="685134"/>
                        <a:pt x="1381648" y="687803"/>
                        <a:pt x="1385526" y="692125"/>
                      </a:cubicBezTo>
                      <a:cubicBezTo>
                        <a:pt x="1401034" y="709410"/>
                        <a:pt x="1387794" y="746582"/>
                        <a:pt x="1355952" y="775152"/>
                      </a:cubicBezTo>
                      <a:cubicBezTo>
                        <a:pt x="1324110" y="803721"/>
                        <a:pt x="1285726" y="812867"/>
                        <a:pt x="1270218" y="795582"/>
                      </a:cubicBezTo>
                      <a:cubicBezTo>
                        <a:pt x="1254709" y="778297"/>
                        <a:pt x="1267949" y="741125"/>
                        <a:pt x="1299790" y="712555"/>
                      </a:cubicBezTo>
                      <a:cubicBezTo>
                        <a:pt x="1323671" y="691128"/>
                        <a:pt x="1351234" y="680627"/>
                        <a:pt x="1370065" y="684007"/>
                      </a:cubicBezTo>
                      <a:close/>
                      <a:moveTo>
                        <a:pt x="1204314" y="669240"/>
                      </a:moveTo>
                      <a:cubicBezTo>
                        <a:pt x="1232815" y="670399"/>
                        <a:pt x="1254738" y="681499"/>
                        <a:pt x="1257943" y="698619"/>
                      </a:cubicBezTo>
                      <a:cubicBezTo>
                        <a:pt x="1262216" y="721445"/>
                        <a:pt x="1231592" y="746330"/>
                        <a:pt x="1189543" y="754201"/>
                      </a:cubicBezTo>
                      <a:cubicBezTo>
                        <a:pt x="1147494" y="762073"/>
                        <a:pt x="1109943" y="749949"/>
                        <a:pt x="1105669" y="727122"/>
                      </a:cubicBezTo>
                      <a:cubicBezTo>
                        <a:pt x="1101397" y="704296"/>
                        <a:pt x="1132020" y="679410"/>
                        <a:pt x="1174070" y="671539"/>
                      </a:cubicBezTo>
                      <a:cubicBezTo>
                        <a:pt x="1184582" y="669571"/>
                        <a:pt x="1194814" y="668853"/>
                        <a:pt x="1204314" y="669240"/>
                      </a:cubicBezTo>
                      <a:close/>
                      <a:moveTo>
                        <a:pt x="1589976" y="653270"/>
                      </a:moveTo>
                      <a:cubicBezTo>
                        <a:pt x="1611198" y="653270"/>
                        <a:pt x="1630410" y="658201"/>
                        <a:pt x="1644317" y="666173"/>
                      </a:cubicBezTo>
                      <a:lnTo>
                        <a:pt x="1657156" y="683943"/>
                      </a:lnTo>
                      <a:lnTo>
                        <a:pt x="1662159" y="703782"/>
                      </a:lnTo>
                      <a:lnTo>
                        <a:pt x="1644317" y="728475"/>
                      </a:lnTo>
                      <a:cubicBezTo>
                        <a:pt x="1630410" y="736447"/>
                        <a:pt x="1611198" y="741378"/>
                        <a:pt x="1589976" y="741378"/>
                      </a:cubicBezTo>
                      <a:cubicBezTo>
                        <a:pt x="1547533" y="741378"/>
                        <a:pt x="1513127" y="721654"/>
                        <a:pt x="1513127" y="697324"/>
                      </a:cubicBezTo>
                      <a:cubicBezTo>
                        <a:pt x="1513127" y="672994"/>
                        <a:pt x="1547533" y="653270"/>
                        <a:pt x="1589976" y="653270"/>
                      </a:cubicBezTo>
                      <a:close/>
                      <a:moveTo>
                        <a:pt x="336024" y="645277"/>
                      </a:moveTo>
                      <a:cubicBezTo>
                        <a:pt x="345524" y="644891"/>
                        <a:pt x="355756" y="645609"/>
                        <a:pt x="366268" y="647577"/>
                      </a:cubicBezTo>
                      <a:cubicBezTo>
                        <a:pt x="408317" y="655448"/>
                        <a:pt x="438940" y="680333"/>
                        <a:pt x="434668" y="703160"/>
                      </a:cubicBezTo>
                      <a:cubicBezTo>
                        <a:pt x="430395" y="725986"/>
                        <a:pt x="392843" y="738110"/>
                        <a:pt x="350794" y="730239"/>
                      </a:cubicBezTo>
                      <a:cubicBezTo>
                        <a:pt x="308745" y="722368"/>
                        <a:pt x="278122" y="697483"/>
                        <a:pt x="282395" y="674656"/>
                      </a:cubicBezTo>
                      <a:cubicBezTo>
                        <a:pt x="285599" y="657536"/>
                        <a:pt x="307523" y="646436"/>
                        <a:pt x="336024" y="645277"/>
                      </a:cubicBezTo>
                      <a:close/>
                      <a:moveTo>
                        <a:pt x="916233" y="635601"/>
                      </a:moveTo>
                      <a:cubicBezTo>
                        <a:pt x="958676" y="635601"/>
                        <a:pt x="993082" y="655325"/>
                        <a:pt x="993082" y="679655"/>
                      </a:cubicBezTo>
                      <a:cubicBezTo>
                        <a:pt x="993082" y="703985"/>
                        <a:pt x="958676" y="723709"/>
                        <a:pt x="916233" y="723709"/>
                      </a:cubicBezTo>
                      <a:cubicBezTo>
                        <a:pt x="873790" y="723709"/>
                        <a:pt x="839384" y="703985"/>
                        <a:pt x="839384" y="679655"/>
                      </a:cubicBezTo>
                      <a:cubicBezTo>
                        <a:pt x="839384" y="655325"/>
                        <a:pt x="873790" y="635601"/>
                        <a:pt x="916233" y="635601"/>
                      </a:cubicBezTo>
                      <a:close/>
                      <a:moveTo>
                        <a:pt x="35766" y="608371"/>
                      </a:moveTo>
                      <a:lnTo>
                        <a:pt x="85873" y="629924"/>
                      </a:lnTo>
                      <a:cubicBezTo>
                        <a:pt x="98251" y="639983"/>
                        <a:pt x="104838" y="651911"/>
                        <a:pt x="102702" y="663325"/>
                      </a:cubicBezTo>
                      <a:cubicBezTo>
                        <a:pt x="98428" y="686151"/>
                        <a:pt x="60877" y="698275"/>
                        <a:pt x="18828" y="690403"/>
                      </a:cubicBezTo>
                      <a:lnTo>
                        <a:pt x="15634" y="689029"/>
                      </a:lnTo>
                      <a:close/>
                      <a:moveTo>
                        <a:pt x="648156" y="585496"/>
                      </a:moveTo>
                      <a:cubicBezTo>
                        <a:pt x="654269" y="583680"/>
                        <a:pt x="660209" y="583677"/>
                        <a:pt x="665615" y="585793"/>
                      </a:cubicBezTo>
                      <a:cubicBezTo>
                        <a:pt x="687240" y="594258"/>
                        <a:pt x="692131" y="633414"/>
                        <a:pt x="676538" y="673251"/>
                      </a:cubicBezTo>
                      <a:cubicBezTo>
                        <a:pt x="660945" y="713087"/>
                        <a:pt x="630774" y="738519"/>
                        <a:pt x="609149" y="730055"/>
                      </a:cubicBezTo>
                      <a:cubicBezTo>
                        <a:pt x="587523" y="721590"/>
                        <a:pt x="582633" y="682434"/>
                        <a:pt x="598226" y="642597"/>
                      </a:cubicBezTo>
                      <a:cubicBezTo>
                        <a:pt x="609920" y="612720"/>
                        <a:pt x="629815" y="590945"/>
                        <a:pt x="648156" y="585496"/>
                      </a:cubicBezTo>
                      <a:close/>
                      <a:moveTo>
                        <a:pt x="449123" y="575946"/>
                      </a:moveTo>
                      <a:cubicBezTo>
                        <a:pt x="467954" y="572566"/>
                        <a:pt x="495517" y="583068"/>
                        <a:pt x="519398" y="604495"/>
                      </a:cubicBezTo>
                      <a:cubicBezTo>
                        <a:pt x="551240" y="633064"/>
                        <a:pt x="564480" y="670236"/>
                        <a:pt x="548971" y="687522"/>
                      </a:cubicBezTo>
                      <a:cubicBezTo>
                        <a:pt x="533462" y="704807"/>
                        <a:pt x="495077" y="695661"/>
                        <a:pt x="463236" y="667091"/>
                      </a:cubicBezTo>
                      <a:cubicBezTo>
                        <a:pt x="431394" y="638521"/>
                        <a:pt x="418154" y="601349"/>
                        <a:pt x="433662" y="584064"/>
                      </a:cubicBezTo>
                      <a:cubicBezTo>
                        <a:pt x="437539" y="579743"/>
                        <a:pt x="442846" y="577073"/>
                        <a:pt x="449123" y="575946"/>
                      </a:cubicBezTo>
                      <a:close/>
                      <a:moveTo>
                        <a:pt x="1506783" y="559401"/>
                      </a:moveTo>
                      <a:cubicBezTo>
                        <a:pt x="1549226" y="559401"/>
                        <a:pt x="1583632" y="579125"/>
                        <a:pt x="1583632" y="603455"/>
                      </a:cubicBezTo>
                      <a:cubicBezTo>
                        <a:pt x="1583632" y="627785"/>
                        <a:pt x="1549226" y="647509"/>
                        <a:pt x="1506783" y="647509"/>
                      </a:cubicBezTo>
                      <a:cubicBezTo>
                        <a:pt x="1464340" y="647509"/>
                        <a:pt x="1429934" y="627785"/>
                        <a:pt x="1429934" y="603455"/>
                      </a:cubicBezTo>
                      <a:cubicBezTo>
                        <a:pt x="1429934" y="579125"/>
                        <a:pt x="1464340" y="559401"/>
                        <a:pt x="1506783" y="559401"/>
                      </a:cubicBezTo>
                      <a:close/>
                      <a:moveTo>
                        <a:pt x="1345952" y="549731"/>
                      </a:moveTo>
                      <a:cubicBezTo>
                        <a:pt x="1374454" y="550891"/>
                        <a:pt x="1396377" y="561990"/>
                        <a:pt x="1399581" y="579110"/>
                      </a:cubicBezTo>
                      <a:cubicBezTo>
                        <a:pt x="1403854" y="601936"/>
                        <a:pt x="1373232" y="626822"/>
                        <a:pt x="1331182" y="634693"/>
                      </a:cubicBezTo>
                      <a:cubicBezTo>
                        <a:pt x="1289132" y="642564"/>
                        <a:pt x="1251582" y="630440"/>
                        <a:pt x="1247309" y="607614"/>
                      </a:cubicBezTo>
                      <a:cubicBezTo>
                        <a:pt x="1243036" y="584787"/>
                        <a:pt x="1273659" y="559902"/>
                        <a:pt x="1315708" y="552031"/>
                      </a:cubicBezTo>
                      <a:cubicBezTo>
                        <a:pt x="1326220" y="550063"/>
                        <a:pt x="1336452" y="549345"/>
                        <a:pt x="1345952" y="549731"/>
                      </a:cubicBezTo>
                      <a:close/>
                      <a:moveTo>
                        <a:pt x="1108917" y="546794"/>
                      </a:moveTo>
                      <a:cubicBezTo>
                        <a:pt x="1115195" y="547921"/>
                        <a:pt x="1120501" y="550590"/>
                        <a:pt x="1124379" y="554911"/>
                      </a:cubicBezTo>
                      <a:cubicBezTo>
                        <a:pt x="1139887" y="572197"/>
                        <a:pt x="1126647" y="609369"/>
                        <a:pt x="1094805" y="637938"/>
                      </a:cubicBezTo>
                      <a:cubicBezTo>
                        <a:pt x="1062963" y="666508"/>
                        <a:pt x="1024578" y="675655"/>
                        <a:pt x="1009070" y="658370"/>
                      </a:cubicBezTo>
                      <a:cubicBezTo>
                        <a:pt x="993561" y="641084"/>
                        <a:pt x="1006801" y="603911"/>
                        <a:pt x="1038643" y="575342"/>
                      </a:cubicBezTo>
                      <a:cubicBezTo>
                        <a:pt x="1062524" y="553915"/>
                        <a:pt x="1090087" y="543413"/>
                        <a:pt x="1108917" y="546794"/>
                      </a:cubicBezTo>
                      <a:close/>
                      <a:moveTo>
                        <a:pt x="130437" y="544963"/>
                      </a:moveTo>
                      <a:cubicBezTo>
                        <a:pt x="149268" y="541583"/>
                        <a:pt x="176830" y="552084"/>
                        <a:pt x="200711" y="573511"/>
                      </a:cubicBezTo>
                      <a:cubicBezTo>
                        <a:pt x="232553" y="602081"/>
                        <a:pt x="245793" y="639253"/>
                        <a:pt x="230284" y="656538"/>
                      </a:cubicBezTo>
                      <a:cubicBezTo>
                        <a:pt x="214776" y="673824"/>
                        <a:pt x="176391" y="664677"/>
                        <a:pt x="144549" y="636107"/>
                      </a:cubicBezTo>
                      <a:cubicBezTo>
                        <a:pt x="112707" y="607538"/>
                        <a:pt x="99467" y="570366"/>
                        <a:pt x="114975" y="553081"/>
                      </a:cubicBezTo>
                      <a:cubicBezTo>
                        <a:pt x="118853" y="548759"/>
                        <a:pt x="124160" y="546090"/>
                        <a:pt x="130437" y="544963"/>
                      </a:cubicBezTo>
                      <a:close/>
                      <a:moveTo>
                        <a:pt x="874329" y="537941"/>
                      </a:moveTo>
                      <a:cubicBezTo>
                        <a:pt x="880606" y="539068"/>
                        <a:pt x="885913" y="541738"/>
                        <a:pt x="889791" y="546059"/>
                      </a:cubicBezTo>
                      <a:cubicBezTo>
                        <a:pt x="905299" y="563344"/>
                        <a:pt x="892059" y="600517"/>
                        <a:pt x="860217" y="629086"/>
                      </a:cubicBezTo>
                      <a:cubicBezTo>
                        <a:pt x="828375" y="657655"/>
                        <a:pt x="789990" y="666802"/>
                        <a:pt x="774482" y="649517"/>
                      </a:cubicBezTo>
                      <a:cubicBezTo>
                        <a:pt x="758973" y="632231"/>
                        <a:pt x="772213" y="595059"/>
                        <a:pt x="804055" y="566489"/>
                      </a:cubicBezTo>
                      <a:cubicBezTo>
                        <a:pt x="827936" y="545063"/>
                        <a:pt x="855498" y="534561"/>
                        <a:pt x="874329" y="537941"/>
                      </a:cubicBezTo>
                      <a:close/>
                      <a:moveTo>
                        <a:pt x="296188" y="530195"/>
                      </a:moveTo>
                      <a:cubicBezTo>
                        <a:pt x="305688" y="529809"/>
                        <a:pt x="315919" y="530527"/>
                        <a:pt x="326432" y="532495"/>
                      </a:cubicBezTo>
                      <a:cubicBezTo>
                        <a:pt x="368481" y="540366"/>
                        <a:pt x="399104" y="565251"/>
                        <a:pt x="394832" y="588078"/>
                      </a:cubicBezTo>
                      <a:cubicBezTo>
                        <a:pt x="390559" y="610904"/>
                        <a:pt x="353007" y="623028"/>
                        <a:pt x="310958" y="615157"/>
                      </a:cubicBezTo>
                      <a:cubicBezTo>
                        <a:pt x="268909" y="607286"/>
                        <a:pt x="238285" y="582401"/>
                        <a:pt x="242559" y="559574"/>
                      </a:cubicBezTo>
                      <a:cubicBezTo>
                        <a:pt x="245763" y="542454"/>
                        <a:pt x="267687" y="531354"/>
                        <a:pt x="296188" y="530195"/>
                      </a:cubicBezTo>
                      <a:close/>
                      <a:moveTo>
                        <a:pt x="1029246" y="484827"/>
                      </a:moveTo>
                      <a:cubicBezTo>
                        <a:pt x="1035523" y="485954"/>
                        <a:pt x="1040830" y="488623"/>
                        <a:pt x="1044708" y="492944"/>
                      </a:cubicBezTo>
                      <a:cubicBezTo>
                        <a:pt x="1060216" y="510230"/>
                        <a:pt x="1046976" y="547402"/>
                        <a:pt x="1015134" y="575971"/>
                      </a:cubicBezTo>
                      <a:cubicBezTo>
                        <a:pt x="983292" y="604540"/>
                        <a:pt x="944907" y="613687"/>
                        <a:pt x="929399" y="596402"/>
                      </a:cubicBezTo>
                      <a:cubicBezTo>
                        <a:pt x="913890" y="579117"/>
                        <a:pt x="927130" y="541944"/>
                        <a:pt x="958972" y="513375"/>
                      </a:cubicBezTo>
                      <a:cubicBezTo>
                        <a:pt x="982853" y="491948"/>
                        <a:pt x="1010415" y="481446"/>
                        <a:pt x="1029246" y="484827"/>
                      </a:cubicBezTo>
                      <a:close/>
                      <a:moveTo>
                        <a:pt x="1223577" y="457769"/>
                      </a:moveTo>
                      <a:cubicBezTo>
                        <a:pt x="1245650" y="464984"/>
                        <a:pt x="1252771" y="503796"/>
                        <a:pt x="1239480" y="544459"/>
                      </a:cubicBezTo>
                      <a:cubicBezTo>
                        <a:pt x="1226188" y="585121"/>
                        <a:pt x="1197520" y="612235"/>
                        <a:pt x="1175446" y="605020"/>
                      </a:cubicBezTo>
                      <a:cubicBezTo>
                        <a:pt x="1153372" y="597805"/>
                        <a:pt x="1146252" y="558993"/>
                        <a:pt x="1159543" y="518330"/>
                      </a:cubicBezTo>
                      <a:cubicBezTo>
                        <a:pt x="1172834" y="477668"/>
                        <a:pt x="1201503" y="450554"/>
                        <a:pt x="1223577" y="457769"/>
                      </a:cubicBezTo>
                      <a:close/>
                      <a:moveTo>
                        <a:pt x="1545132" y="439076"/>
                      </a:moveTo>
                      <a:lnTo>
                        <a:pt x="1570485" y="445155"/>
                      </a:lnTo>
                      <a:lnTo>
                        <a:pt x="1578473" y="457919"/>
                      </a:lnTo>
                      <a:lnTo>
                        <a:pt x="1590076" y="485691"/>
                      </a:lnTo>
                      <a:lnTo>
                        <a:pt x="1581932" y="501854"/>
                      </a:lnTo>
                      <a:cubicBezTo>
                        <a:pt x="1569554" y="511913"/>
                        <a:pt x="1551386" y="520102"/>
                        <a:pt x="1530361" y="524038"/>
                      </a:cubicBezTo>
                      <a:cubicBezTo>
                        <a:pt x="1488312" y="531909"/>
                        <a:pt x="1450761" y="519785"/>
                        <a:pt x="1446488" y="496958"/>
                      </a:cubicBezTo>
                      <a:cubicBezTo>
                        <a:pt x="1442216" y="474132"/>
                        <a:pt x="1472838" y="449246"/>
                        <a:pt x="1514888" y="441375"/>
                      </a:cubicBezTo>
                      <a:cubicBezTo>
                        <a:pt x="1525400" y="439408"/>
                        <a:pt x="1535632" y="438689"/>
                        <a:pt x="1545132" y="439076"/>
                      </a:cubicBezTo>
                      <a:close/>
                      <a:moveTo>
                        <a:pt x="127992" y="432819"/>
                      </a:moveTo>
                      <a:cubicBezTo>
                        <a:pt x="137492" y="432432"/>
                        <a:pt x="147723" y="433151"/>
                        <a:pt x="158236" y="435119"/>
                      </a:cubicBezTo>
                      <a:cubicBezTo>
                        <a:pt x="200285" y="442989"/>
                        <a:pt x="230908" y="467875"/>
                        <a:pt x="226636" y="490702"/>
                      </a:cubicBezTo>
                      <a:cubicBezTo>
                        <a:pt x="222362" y="513528"/>
                        <a:pt x="184811" y="525652"/>
                        <a:pt x="142762" y="517781"/>
                      </a:cubicBezTo>
                      <a:cubicBezTo>
                        <a:pt x="121738" y="513845"/>
                        <a:pt x="103570" y="505656"/>
                        <a:pt x="91192" y="495597"/>
                      </a:cubicBezTo>
                      <a:lnTo>
                        <a:pt x="84206" y="481733"/>
                      </a:lnTo>
                      <a:lnTo>
                        <a:pt x="94033" y="457128"/>
                      </a:lnTo>
                      <a:lnTo>
                        <a:pt x="105149" y="438296"/>
                      </a:lnTo>
                      <a:close/>
                      <a:moveTo>
                        <a:pt x="365026" y="429881"/>
                      </a:moveTo>
                      <a:cubicBezTo>
                        <a:pt x="383857" y="426501"/>
                        <a:pt x="411420" y="437003"/>
                        <a:pt x="435301" y="458430"/>
                      </a:cubicBezTo>
                      <a:cubicBezTo>
                        <a:pt x="467143" y="486999"/>
                        <a:pt x="480383" y="524172"/>
                        <a:pt x="464874" y="541457"/>
                      </a:cubicBezTo>
                      <a:cubicBezTo>
                        <a:pt x="449365" y="558742"/>
                        <a:pt x="410980" y="549595"/>
                        <a:pt x="379138" y="521026"/>
                      </a:cubicBezTo>
                      <a:cubicBezTo>
                        <a:pt x="347297" y="492457"/>
                        <a:pt x="334057" y="455284"/>
                        <a:pt x="349565" y="437999"/>
                      </a:cubicBezTo>
                      <a:cubicBezTo>
                        <a:pt x="353442" y="433678"/>
                        <a:pt x="358749" y="431009"/>
                        <a:pt x="365026" y="429881"/>
                      </a:cubicBezTo>
                      <a:close/>
                      <a:moveTo>
                        <a:pt x="599614" y="421029"/>
                      </a:moveTo>
                      <a:cubicBezTo>
                        <a:pt x="618446" y="417649"/>
                        <a:pt x="646008" y="428151"/>
                        <a:pt x="669889" y="449577"/>
                      </a:cubicBezTo>
                      <a:cubicBezTo>
                        <a:pt x="701731" y="478147"/>
                        <a:pt x="714971" y="515319"/>
                        <a:pt x="699462" y="532604"/>
                      </a:cubicBezTo>
                      <a:cubicBezTo>
                        <a:pt x="683953" y="549890"/>
                        <a:pt x="645568" y="540743"/>
                        <a:pt x="613727" y="512173"/>
                      </a:cubicBezTo>
                      <a:cubicBezTo>
                        <a:pt x="581885" y="483604"/>
                        <a:pt x="568645" y="446432"/>
                        <a:pt x="584153" y="429147"/>
                      </a:cubicBezTo>
                      <a:cubicBezTo>
                        <a:pt x="588031" y="424825"/>
                        <a:pt x="593338" y="422156"/>
                        <a:pt x="599614" y="421029"/>
                      </a:cubicBezTo>
                      <a:close/>
                      <a:moveTo>
                        <a:pt x="796726" y="400822"/>
                      </a:moveTo>
                      <a:cubicBezTo>
                        <a:pt x="819949" y="400822"/>
                        <a:pt x="838775" y="435501"/>
                        <a:pt x="838775" y="478281"/>
                      </a:cubicBezTo>
                      <a:cubicBezTo>
                        <a:pt x="838775" y="521061"/>
                        <a:pt x="819949" y="555740"/>
                        <a:pt x="796726" y="555740"/>
                      </a:cubicBezTo>
                      <a:cubicBezTo>
                        <a:pt x="773503" y="555740"/>
                        <a:pt x="754677" y="521061"/>
                        <a:pt x="754677" y="478281"/>
                      </a:cubicBezTo>
                      <a:cubicBezTo>
                        <a:pt x="754677" y="435501"/>
                        <a:pt x="773503" y="400822"/>
                        <a:pt x="796726" y="400822"/>
                      </a:cubicBezTo>
                      <a:close/>
                      <a:moveTo>
                        <a:pt x="1422396" y="382268"/>
                      </a:moveTo>
                      <a:cubicBezTo>
                        <a:pt x="1444469" y="389483"/>
                        <a:pt x="1451590" y="428296"/>
                        <a:pt x="1438299" y="468958"/>
                      </a:cubicBezTo>
                      <a:cubicBezTo>
                        <a:pt x="1425007" y="509621"/>
                        <a:pt x="1396338" y="536735"/>
                        <a:pt x="1374265" y="529520"/>
                      </a:cubicBezTo>
                      <a:cubicBezTo>
                        <a:pt x="1352191" y="522304"/>
                        <a:pt x="1345070" y="483493"/>
                        <a:pt x="1358362" y="442830"/>
                      </a:cubicBezTo>
                      <a:cubicBezTo>
                        <a:pt x="1371653" y="402167"/>
                        <a:pt x="1400322" y="375053"/>
                        <a:pt x="1422396" y="382268"/>
                      </a:cubicBezTo>
                      <a:close/>
                      <a:moveTo>
                        <a:pt x="911519" y="373770"/>
                      </a:moveTo>
                      <a:cubicBezTo>
                        <a:pt x="917785" y="373251"/>
                        <a:pt x="924560" y="373377"/>
                        <a:pt x="931646" y="374180"/>
                      </a:cubicBezTo>
                      <a:cubicBezTo>
                        <a:pt x="941093" y="375251"/>
                        <a:pt x="951095" y="377525"/>
                        <a:pt x="961182" y="381077"/>
                      </a:cubicBezTo>
                      <a:cubicBezTo>
                        <a:pt x="1001534" y="395285"/>
                        <a:pt x="1027992" y="424560"/>
                        <a:pt x="1020279" y="446465"/>
                      </a:cubicBezTo>
                      <a:cubicBezTo>
                        <a:pt x="1012567" y="468369"/>
                        <a:pt x="973603" y="474609"/>
                        <a:pt x="933252" y="460402"/>
                      </a:cubicBezTo>
                      <a:cubicBezTo>
                        <a:pt x="892900" y="446193"/>
                        <a:pt x="866442" y="416918"/>
                        <a:pt x="874155" y="395013"/>
                      </a:cubicBezTo>
                      <a:cubicBezTo>
                        <a:pt x="878493" y="382692"/>
                        <a:pt x="892720" y="375327"/>
                        <a:pt x="911519" y="373770"/>
                      </a:cubicBezTo>
                      <a:close/>
                      <a:moveTo>
                        <a:pt x="444697" y="367914"/>
                      </a:moveTo>
                      <a:cubicBezTo>
                        <a:pt x="463528" y="364534"/>
                        <a:pt x="491091" y="375036"/>
                        <a:pt x="514972" y="396463"/>
                      </a:cubicBezTo>
                      <a:cubicBezTo>
                        <a:pt x="546814" y="425032"/>
                        <a:pt x="560054" y="462205"/>
                        <a:pt x="544545" y="479490"/>
                      </a:cubicBezTo>
                      <a:cubicBezTo>
                        <a:pt x="529036" y="496775"/>
                        <a:pt x="490651" y="487628"/>
                        <a:pt x="458810" y="459059"/>
                      </a:cubicBezTo>
                      <a:cubicBezTo>
                        <a:pt x="426968" y="430490"/>
                        <a:pt x="413728" y="393317"/>
                        <a:pt x="429236" y="376032"/>
                      </a:cubicBezTo>
                      <a:cubicBezTo>
                        <a:pt x="433113" y="371711"/>
                        <a:pt x="438420" y="369042"/>
                        <a:pt x="444697" y="367914"/>
                      </a:cubicBezTo>
                      <a:close/>
                      <a:moveTo>
                        <a:pt x="1148332" y="351540"/>
                      </a:moveTo>
                      <a:cubicBezTo>
                        <a:pt x="1170405" y="358755"/>
                        <a:pt x="1177525" y="397567"/>
                        <a:pt x="1164234" y="438229"/>
                      </a:cubicBezTo>
                      <a:cubicBezTo>
                        <a:pt x="1150942" y="478892"/>
                        <a:pt x="1122273" y="506006"/>
                        <a:pt x="1100200" y="498791"/>
                      </a:cubicBezTo>
                      <a:cubicBezTo>
                        <a:pt x="1078126" y="491576"/>
                        <a:pt x="1071006" y="452764"/>
                        <a:pt x="1084297" y="412101"/>
                      </a:cubicBezTo>
                      <a:cubicBezTo>
                        <a:pt x="1097589" y="371439"/>
                        <a:pt x="1126258" y="344325"/>
                        <a:pt x="1148332" y="351540"/>
                      </a:cubicBezTo>
                      <a:close/>
                      <a:moveTo>
                        <a:pt x="250367" y="340856"/>
                      </a:moveTo>
                      <a:cubicBezTo>
                        <a:pt x="272440" y="333641"/>
                        <a:pt x="301109" y="360756"/>
                        <a:pt x="314401" y="401418"/>
                      </a:cubicBezTo>
                      <a:cubicBezTo>
                        <a:pt x="327692" y="442081"/>
                        <a:pt x="320572" y="480893"/>
                        <a:pt x="298498" y="488108"/>
                      </a:cubicBezTo>
                      <a:cubicBezTo>
                        <a:pt x="276425" y="495323"/>
                        <a:pt x="247756" y="468209"/>
                        <a:pt x="234464" y="427547"/>
                      </a:cubicBezTo>
                      <a:cubicBezTo>
                        <a:pt x="221173" y="386884"/>
                        <a:pt x="228293" y="348072"/>
                        <a:pt x="250367" y="340856"/>
                      </a:cubicBezTo>
                      <a:close/>
                      <a:moveTo>
                        <a:pt x="1347934" y="329910"/>
                      </a:moveTo>
                      <a:cubicBezTo>
                        <a:pt x="1354211" y="331036"/>
                        <a:pt x="1359517" y="333706"/>
                        <a:pt x="1363395" y="338027"/>
                      </a:cubicBezTo>
                      <a:cubicBezTo>
                        <a:pt x="1378903" y="355313"/>
                        <a:pt x="1365663" y="392485"/>
                        <a:pt x="1333821" y="421054"/>
                      </a:cubicBezTo>
                      <a:cubicBezTo>
                        <a:pt x="1301979" y="449623"/>
                        <a:pt x="1263594" y="458770"/>
                        <a:pt x="1248086" y="441485"/>
                      </a:cubicBezTo>
                      <a:cubicBezTo>
                        <a:pt x="1232578" y="424200"/>
                        <a:pt x="1245818" y="387027"/>
                        <a:pt x="1277660" y="358458"/>
                      </a:cubicBezTo>
                      <a:cubicBezTo>
                        <a:pt x="1301540" y="337031"/>
                        <a:pt x="1329103" y="326529"/>
                        <a:pt x="1347934" y="329910"/>
                      </a:cubicBezTo>
                      <a:close/>
                      <a:moveTo>
                        <a:pt x="1497370" y="328335"/>
                      </a:moveTo>
                      <a:lnTo>
                        <a:pt x="1547899" y="409068"/>
                      </a:lnTo>
                      <a:lnTo>
                        <a:pt x="1542722" y="415645"/>
                      </a:lnTo>
                      <a:cubicBezTo>
                        <a:pt x="1531134" y="426605"/>
                        <a:pt x="1518448" y="431580"/>
                        <a:pt x="1507411" y="427972"/>
                      </a:cubicBezTo>
                      <a:cubicBezTo>
                        <a:pt x="1485338" y="420757"/>
                        <a:pt x="1478218" y="381944"/>
                        <a:pt x="1491509" y="341282"/>
                      </a:cubicBezTo>
                      <a:close/>
                      <a:moveTo>
                        <a:pt x="677217" y="283910"/>
                      </a:moveTo>
                      <a:cubicBezTo>
                        <a:pt x="700440" y="283910"/>
                        <a:pt x="719266" y="318589"/>
                        <a:pt x="719266" y="361369"/>
                      </a:cubicBezTo>
                      <a:cubicBezTo>
                        <a:pt x="719266" y="404148"/>
                        <a:pt x="700440" y="438828"/>
                        <a:pt x="677217" y="438828"/>
                      </a:cubicBezTo>
                      <a:cubicBezTo>
                        <a:pt x="653995" y="438828"/>
                        <a:pt x="635168" y="404148"/>
                        <a:pt x="635168" y="361369"/>
                      </a:cubicBezTo>
                      <a:cubicBezTo>
                        <a:pt x="635168" y="318589"/>
                        <a:pt x="653995" y="283910"/>
                        <a:pt x="677217" y="283910"/>
                      </a:cubicBezTo>
                      <a:close/>
                      <a:moveTo>
                        <a:pt x="217361" y="271172"/>
                      </a:moveTo>
                      <a:lnTo>
                        <a:pt x="228828" y="287291"/>
                      </a:lnTo>
                      <a:cubicBezTo>
                        <a:pt x="234180" y="302316"/>
                        <a:pt x="233613" y="315930"/>
                        <a:pt x="225858" y="324573"/>
                      </a:cubicBezTo>
                      <a:cubicBezTo>
                        <a:pt x="218104" y="333216"/>
                        <a:pt x="204630" y="335250"/>
                        <a:pt x="189115" y="331553"/>
                      </a:cubicBezTo>
                      <a:lnTo>
                        <a:pt x="172158" y="324772"/>
                      </a:lnTo>
                      <a:lnTo>
                        <a:pt x="175913" y="318410"/>
                      </a:lnTo>
                      <a:close/>
                      <a:moveTo>
                        <a:pt x="955781" y="263115"/>
                      </a:moveTo>
                      <a:cubicBezTo>
                        <a:pt x="962047" y="262595"/>
                        <a:pt x="968822" y="262722"/>
                        <a:pt x="975908" y="263525"/>
                      </a:cubicBezTo>
                      <a:cubicBezTo>
                        <a:pt x="985355" y="264596"/>
                        <a:pt x="995357" y="266870"/>
                        <a:pt x="1005444" y="270422"/>
                      </a:cubicBezTo>
                      <a:cubicBezTo>
                        <a:pt x="1045796" y="284630"/>
                        <a:pt x="1072254" y="313905"/>
                        <a:pt x="1064541" y="335810"/>
                      </a:cubicBezTo>
                      <a:cubicBezTo>
                        <a:pt x="1056829" y="357714"/>
                        <a:pt x="1017865" y="363954"/>
                        <a:pt x="977514" y="349746"/>
                      </a:cubicBezTo>
                      <a:cubicBezTo>
                        <a:pt x="937162" y="335538"/>
                        <a:pt x="910704" y="306263"/>
                        <a:pt x="918417" y="284358"/>
                      </a:cubicBezTo>
                      <a:cubicBezTo>
                        <a:pt x="922755" y="272037"/>
                        <a:pt x="936982" y="264672"/>
                        <a:pt x="955781" y="263115"/>
                      </a:cubicBezTo>
                      <a:close/>
                      <a:moveTo>
                        <a:pt x="562425" y="256857"/>
                      </a:moveTo>
                      <a:cubicBezTo>
                        <a:pt x="581224" y="258415"/>
                        <a:pt x="595450" y="265780"/>
                        <a:pt x="599789" y="278101"/>
                      </a:cubicBezTo>
                      <a:cubicBezTo>
                        <a:pt x="607502" y="300006"/>
                        <a:pt x="581043" y="329281"/>
                        <a:pt x="540692" y="343489"/>
                      </a:cubicBezTo>
                      <a:cubicBezTo>
                        <a:pt x="500341" y="357697"/>
                        <a:pt x="461377" y="351457"/>
                        <a:pt x="453664" y="329553"/>
                      </a:cubicBezTo>
                      <a:cubicBezTo>
                        <a:pt x="445952" y="307648"/>
                        <a:pt x="472410" y="278373"/>
                        <a:pt x="512761" y="264165"/>
                      </a:cubicBezTo>
                      <a:cubicBezTo>
                        <a:pt x="522849" y="260612"/>
                        <a:pt x="532850" y="258338"/>
                        <a:pt x="542298" y="257268"/>
                      </a:cubicBezTo>
                      <a:cubicBezTo>
                        <a:pt x="549383" y="256464"/>
                        <a:pt x="556158" y="256338"/>
                        <a:pt x="562425" y="256857"/>
                      </a:cubicBezTo>
                      <a:close/>
                      <a:moveTo>
                        <a:pt x="874329" y="254664"/>
                      </a:moveTo>
                      <a:cubicBezTo>
                        <a:pt x="880606" y="255791"/>
                        <a:pt x="885913" y="258460"/>
                        <a:pt x="889790" y="262782"/>
                      </a:cubicBezTo>
                      <a:cubicBezTo>
                        <a:pt x="905298" y="280067"/>
                        <a:pt x="892058" y="317239"/>
                        <a:pt x="860216" y="345808"/>
                      </a:cubicBezTo>
                      <a:cubicBezTo>
                        <a:pt x="828375" y="374378"/>
                        <a:pt x="789990" y="383524"/>
                        <a:pt x="774481" y="366239"/>
                      </a:cubicBezTo>
                      <a:cubicBezTo>
                        <a:pt x="758972" y="348954"/>
                        <a:pt x="772212" y="311782"/>
                        <a:pt x="804054" y="283212"/>
                      </a:cubicBezTo>
                      <a:cubicBezTo>
                        <a:pt x="827935" y="261785"/>
                        <a:pt x="855498" y="251284"/>
                        <a:pt x="874329" y="254664"/>
                      </a:cubicBezTo>
                      <a:close/>
                      <a:moveTo>
                        <a:pt x="1412441" y="236296"/>
                      </a:moveTo>
                      <a:lnTo>
                        <a:pt x="1474092" y="302816"/>
                      </a:lnTo>
                      <a:lnTo>
                        <a:pt x="1470413" y="310944"/>
                      </a:lnTo>
                      <a:cubicBezTo>
                        <a:pt x="1455708" y="335387"/>
                        <a:pt x="1435443" y="349285"/>
                        <a:pt x="1418887" y="343874"/>
                      </a:cubicBezTo>
                      <a:cubicBezTo>
                        <a:pt x="1396814" y="336659"/>
                        <a:pt x="1389694" y="297846"/>
                        <a:pt x="1402985" y="257184"/>
                      </a:cubicBezTo>
                      <a:close/>
                      <a:moveTo>
                        <a:pt x="325612" y="234627"/>
                      </a:moveTo>
                      <a:cubicBezTo>
                        <a:pt x="347686" y="227412"/>
                        <a:pt x="376355" y="254526"/>
                        <a:pt x="389646" y="295189"/>
                      </a:cubicBezTo>
                      <a:cubicBezTo>
                        <a:pt x="402938" y="335852"/>
                        <a:pt x="395817" y="374664"/>
                        <a:pt x="373744" y="381879"/>
                      </a:cubicBezTo>
                      <a:cubicBezTo>
                        <a:pt x="351670" y="389094"/>
                        <a:pt x="323001" y="361980"/>
                        <a:pt x="309710" y="321317"/>
                      </a:cubicBezTo>
                      <a:cubicBezTo>
                        <a:pt x="296419" y="280655"/>
                        <a:pt x="303539" y="241843"/>
                        <a:pt x="325612" y="234627"/>
                      </a:cubicBezTo>
                      <a:close/>
                      <a:moveTo>
                        <a:pt x="1239723" y="231044"/>
                      </a:moveTo>
                      <a:cubicBezTo>
                        <a:pt x="1268225" y="232203"/>
                        <a:pt x="1290148" y="243303"/>
                        <a:pt x="1293352" y="260423"/>
                      </a:cubicBezTo>
                      <a:cubicBezTo>
                        <a:pt x="1297625" y="283249"/>
                        <a:pt x="1267002" y="308135"/>
                        <a:pt x="1224953" y="316006"/>
                      </a:cubicBezTo>
                      <a:cubicBezTo>
                        <a:pt x="1182903" y="323877"/>
                        <a:pt x="1145353" y="311753"/>
                        <a:pt x="1141080" y="288927"/>
                      </a:cubicBezTo>
                      <a:cubicBezTo>
                        <a:pt x="1136806" y="266100"/>
                        <a:pt x="1167430" y="241215"/>
                        <a:pt x="1209479" y="233344"/>
                      </a:cubicBezTo>
                      <a:cubicBezTo>
                        <a:pt x="1219991" y="231376"/>
                        <a:pt x="1230222" y="230658"/>
                        <a:pt x="1239723" y="231044"/>
                      </a:cubicBezTo>
                      <a:close/>
                      <a:moveTo>
                        <a:pt x="326442" y="159267"/>
                      </a:moveTo>
                      <a:lnTo>
                        <a:pt x="332865" y="172014"/>
                      </a:lnTo>
                      <a:cubicBezTo>
                        <a:pt x="330729" y="183428"/>
                        <a:pt x="320273" y="192165"/>
                        <a:pt x="305094" y="197066"/>
                      </a:cubicBezTo>
                      <a:lnTo>
                        <a:pt x="281641" y="197913"/>
                      </a:lnTo>
                      <a:lnTo>
                        <a:pt x="288021" y="190642"/>
                      </a:lnTo>
                      <a:close/>
                      <a:moveTo>
                        <a:pt x="1151199" y="146946"/>
                      </a:moveTo>
                      <a:cubicBezTo>
                        <a:pt x="1179701" y="148105"/>
                        <a:pt x="1201624" y="159205"/>
                        <a:pt x="1204828" y="176325"/>
                      </a:cubicBezTo>
                      <a:cubicBezTo>
                        <a:pt x="1209101" y="199151"/>
                        <a:pt x="1178478" y="224037"/>
                        <a:pt x="1136429" y="231907"/>
                      </a:cubicBezTo>
                      <a:cubicBezTo>
                        <a:pt x="1094379" y="239779"/>
                        <a:pt x="1056828" y="227655"/>
                        <a:pt x="1052555" y="204829"/>
                      </a:cubicBezTo>
                      <a:cubicBezTo>
                        <a:pt x="1048282" y="182002"/>
                        <a:pt x="1078906" y="157117"/>
                        <a:pt x="1120955" y="149246"/>
                      </a:cubicBezTo>
                      <a:cubicBezTo>
                        <a:pt x="1131467" y="147278"/>
                        <a:pt x="1141698" y="146560"/>
                        <a:pt x="1151199" y="146946"/>
                      </a:cubicBezTo>
                      <a:close/>
                      <a:moveTo>
                        <a:pt x="518163" y="146202"/>
                      </a:moveTo>
                      <a:cubicBezTo>
                        <a:pt x="536962" y="147760"/>
                        <a:pt x="551188" y="155125"/>
                        <a:pt x="555527" y="167446"/>
                      </a:cubicBezTo>
                      <a:cubicBezTo>
                        <a:pt x="563240" y="189350"/>
                        <a:pt x="536781" y="218626"/>
                        <a:pt x="496430" y="232834"/>
                      </a:cubicBezTo>
                      <a:cubicBezTo>
                        <a:pt x="456079" y="247042"/>
                        <a:pt x="417115" y="240802"/>
                        <a:pt x="409402" y="218897"/>
                      </a:cubicBezTo>
                      <a:cubicBezTo>
                        <a:pt x="401690" y="196993"/>
                        <a:pt x="428148" y="167718"/>
                        <a:pt x="468499" y="153509"/>
                      </a:cubicBezTo>
                      <a:cubicBezTo>
                        <a:pt x="478587" y="149957"/>
                        <a:pt x="488588" y="147683"/>
                        <a:pt x="498036" y="146613"/>
                      </a:cubicBezTo>
                      <a:cubicBezTo>
                        <a:pt x="505121" y="145809"/>
                        <a:pt x="511896" y="145683"/>
                        <a:pt x="518163" y="146202"/>
                      </a:cubicBezTo>
                      <a:close/>
                      <a:moveTo>
                        <a:pt x="599615" y="137752"/>
                      </a:moveTo>
                      <a:cubicBezTo>
                        <a:pt x="618446" y="134371"/>
                        <a:pt x="646008" y="144873"/>
                        <a:pt x="669889" y="166300"/>
                      </a:cubicBezTo>
                      <a:cubicBezTo>
                        <a:pt x="701731" y="194869"/>
                        <a:pt x="714971" y="232041"/>
                        <a:pt x="699462" y="249327"/>
                      </a:cubicBezTo>
                      <a:cubicBezTo>
                        <a:pt x="683954" y="266612"/>
                        <a:pt x="645569" y="257466"/>
                        <a:pt x="613727" y="228896"/>
                      </a:cubicBezTo>
                      <a:cubicBezTo>
                        <a:pt x="581885" y="200327"/>
                        <a:pt x="568645" y="163155"/>
                        <a:pt x="584154" y="145869"/>
                      </a:cubicBezTo>
                      <a:cubicBezTo>
                        <a:pt x="588031" y="141548"/>
                        <a:pt x="593338" y="138878"/>
                        <a:pt x="599615" y="137752"/>
                      </a:cubicBezTo>
                      <a:close/>
                      <a:moveTo>
                        <a:pt x="965298" y="124814"/>
                      </a:moveTo>
                      <a:cubicBezTo>
                        <a:pt x="993799" y="125973"/>
                        <a:pt x="1015723" y="137073"/>
                        <a:pt x="1018927" y="154193"/>
                      </a:cubicBezTo>
                      <a:cubicBezTo>
                        <a:pt x="1023200" y="177020"/>
                        <a:pt x="992577" y="201905"/>
                        <a:pt x="950527" y="209776"/>
                      </a:cubicBezTo>
                      <a:cubicBezTo>
                        <a:pt x="908478" y="217647"/>
                        <a:pt x="870927" y="205523"/>
                        <a:pt x="866654" y="182697"/>
                      </a:cubicBezTo>
                      <a:cubicBezTo>
                        <a:pt x="862381" y="159870"/>
                        <a:pt x="893005" y="134985"/>
                        <a:pt x="935054" y="127114"/>
                      </a:cubicBezTo>
                      <a:cubicBezTo>
                        <a:pt x="945566" y="125146"/>
                        <a:pt x="955797" y="124428"/>
                        <a:pt x="965298" y="124814"/>
                      </a:cubicBezTo>
                      <a:close/>
                      <a:moveTo>
                        <a:pt x="1252565" y="114182"/>
                      </a:moveTo>
                      <a:lnTo>
                        <a:pt x="1365219" y="192704"/>
                      </a:lnTo>
                      <a:lnTo>
                        <a:pt x="1351954" y="201403"/>
                      </a:lnTo>
                      <a:cubicBezTo>
                        <a:pt x="1336205" y="203925"/>
                        <a:pt x="1316377" y="201933"/>
                        <a:pt x="1296201" y="194829"/>
                      </a:cubicBezTo>
                      <a:cubicBezTo>
                        <a:pt x="1255850" y="180621"/>
                        <a:pt x="1229391" y="151346"/>
                        <a:pt x="1237104" y="129441"/>
                      </a:cubicBezTo>
                      <a:cubicBezTo>
                        <a:pt x="1239274" y="123281"/>
                        <a:pt x="1243915" y="118359"/>
                        <a:pt x="1250364" y="114783"/>
                      </a:cubicBezTo>
                      <a:close/>
                      <a:moveTo>
                        <a:pt x="779021" y="113118"/>
                      </a:moveTo>
                      <a:cubicBezTo>
                        <a:pt x="802244" y="113118"/>
                        <a:pt x="821070" y="147797"/>
                        <a:pt x="821070" y="190577"/>
                      </a:cubicBezTo>
                      <a:cubicBezTo>
                        <a:pt x="821070" y="233356"/>
                        <a:pt x="802244" y="268036"/>
                        <a:pt x="779021" y="268036"/>
                      </a:cubicBezTo>
                      <a:cubicBezTo>
                        <a:pt x="755798" y="268036"/>
                        <a:pt x="736972" y="233356"/>
                        <a:pt x="736972" y="190577"/>
                      </a:cubicBezTo>
                      <a:cubicBezTo>
                        <a:pt x="736972" y="147797"/>
                        <a:pt x="755798" y="113118"/>
                        <a:pt x="779021" y="113118"/>
                      </a:cubicBezTo>
                      <a:close/>
                      <a:moveTo>
                        <a:pt x="399056" y="108063"/>
                      </a:moveTo>
                      <a:lnTo>
                        <a:pt x="393618" y="112968"/>
                      </a:lnTo>
                      <a:lnTo>
                        <a:pt x="391088" y="113059"/>
                      </a:lnTo>
                      <a:close/>
                      <a:moveTo>
                        <a:pt x="1087528" y="42831"/>
                      </a:moveTo>
                      <a:lnTo>
                        <a:pt x="1152965" y="64530"/>
                      </a:lnTo>
                      <a:lnTo>
                        <a:pt x="1182853" y="78502"/>
                      </a:lnTo>
                      <a:lnTo>
                        <a:pt x="1174720" y="94643"/>
                      </a:lnTo>
                      <a:cubicBezTo>
                        <a:pt x="1162343" y="104702"/>
                        <a:pt x="1144175" y="112891"/>
                        <a:pt x="1123150" y="116826"/>
                      </a:cubicBezTo>
                      <a:cubicBezTo>
                        <a:pt x="1081100" y="124697"/>
                        <a:pt x="1043549" y="112573"/>
                        <a:pt x="1039276" y="89747"/>
                      </a:cubicBezTo>
                      <a:cubicBezTo>
                        <a:pt x="1037140" y="78334"/>
                        <a:pt x="1043728" y="66406"/>
                        <a:pt x="1056106" y="56347"/>
                      </a:cubicBezTo>
                      <a:close/>
                      <a:moveTo>
                        <a:pt x="581853" y="28683"/>
                      </a:moveTo>
                      <a:lnTo>
                        <a:pt x="590461" y="32385"/>
                      </a:lnTo>
                      <a:cubicBezTo>
                        <a:pt x="602839" y="42444"/>
                        <a:pt x="609426" y="54372"/>
                        <a:pt x="607290" y="65785"/>
                      </a:cubicBezTo>
                      <a:cubicBezTo>
                        <a:pt x="603017" y="88611"/>
                        <a:pt x="565465" y="100735"/>
                        <a:pt x="523416" y="92864"/>
                      </a:cubicBezTo>
                      <a:cubicBezTo>
                        <a:pt x="502392" y="88929"/>
                        <a:pt x="484224" y="80739"/>
                        <a:pt x="471846" y="70681"/>
                      </a:cubicBezTo>
                      <a:lnTo>
                        <a:pt x="471164" y="69327"/>
                      </a:lnTo>
                      <a:lnTo>
                        <a:pt x="519542" y="47294"/>
                      </a:lnTo>
                      <a:close/>
                      <a:moveTo>
                        <a:pt x="941161" y="9898"/>
                      </a:moveTo>
                      <a:lnTo>
                        <a:pt x="951926" y="10914"/>
                      </a:lnTo>
                      <a:lnTo>
                        <a:pt x="1029640" y="27067"/>
                      </a:lnTo>
                      <a:lnTo>
                        <a:pt x="1010708" y="53678"/>
                      </a:lnTo>
                      <a:cubicBezTo>
                        <a:pt x="978866" y="82248"/>
                        <a:pt x="940481" y="91394"/>
                        <a:pt x="924973" y="74109"/>
                      </a:cubicBezTo>
                      <a:cubicBezTo>
                        <a:pt x="917219" y="65467"/>
                        <a:pt x="916652" y="51852"/>
                        <a:pt x="922003" y="36828"/>
                      </a:cubicBezTo>
                      <a:close/>
                      <a:moveTo>
                        <a:pt x="712429" y="3707"/>
                      </a:moveTo>
                      <a:lnTo>
                        <a:pt x="724656" y="18893"/>
                      </a:lnTo>
                      <a:cubicBezTo>
                        <a:pt x="732266" y="32910"/>
                        <a:pt x="736972" y="52275"/>
                        <a:pt x="736972" y="73664"/>
                      </a:cubicBezTo>
                      <a:cubicBezTo>
                        <a:pt x="736972" y="116444"/>
                        <a:pt x="718145" y="151124"/>
                        <a:pt x="694922" y="151124"/>
                      </a:cubicBezTo>
                      <a:cubicBezTo>
                        <a:pt x="671700" y="151124"/>
                        <a:pt x="652873" y="116444"/>
                        <a:pt x="652873" y="73664"/>
                      </a:cubicBezTo>
                      <a:cubicBezTo>
                        <a:pt x="652873" y="52275"/>
                        <a:pt x="657580" y="32910"/>
                        <a:pt x="665190" y="18893"/>
                      </a:cubicBezTo>
                      <a:lnTo>
                        <a:pt x="672441" y="9886"/>
                      </a:lnTo>
                      <a:close/>
                      <a:moveTo>
                        <a:pt x="836253" y="0"/>
                      </a:moveTo>
                      <a:lnTo>
                        <a:pt x="859642" y="2207"/>
                      </a:lnTo>
                      <a:lnTo>
                        <a:pt x="875718" y="29184"/>
                      </a:lnTo>
                      <a:cubicBezTo>
                        <a:pt x="891311" y="69021"/>
                        <a:pt x="886420" y="108177"/>
                        <a:pt x="864795" y="116642"/>
                      </a:cubicBezTo>
                      <a:cubicBezTo>
                        <a:pt x="843170" y="125106"/>
                        <a:pt x="812998" y="99675"/>
                        <a:pt x="797405" y="59838"/>
                      </a:cubicBezTo>
                      <a:cubicBezTo>
                        <a:pt x="789609" y="39920"/>
                        <a:pt x="786933" y="20171"/>
                        <a:pt x="788910" y="4345"/>
                      </a:cubicBezTo>
                      <a:lnTo>
                        <a:pt x="789969" y="979"/>
                      </a:ln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39AC4193-81F5-48AF-85A3-4338EDB778AD}"/>
                    </a:ext>
                  </a:extLst>
                </p:cNvPr>
                <p:cNvSpPr/>
                <p:nvPr/>
              </p:nvSpPr>
              <p:spPr>
                <a:xfrm rot="199021">
                  <a:off x="3148010" y="2232702"/>
                  <a:ext cx="1788126" cy="1387549"/>
                </a:xfrm>
                <a:custGeom>
                  <a:avLst/>
                  <a:gdLst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9252 w 2130897"/>
                    <a:gd name="connsiteY3" fmla="*/ 1250875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858482 w 2130897"/>
                    <a:gd name="connsiteY3" fmla="*/ 1121479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48356 w 2130897"/>
                    <a:gd name="connsiteY7" fmla="*/ 384630 h 1686466"/>
                    <a:gd name="connsiteX8" fmla="*/ 1134460 w 2130897"/>
                    <a:gd name="connsiteY8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0897" h="1686466">
                      <a:moveTo>
                        <a:pt x="1134460" y="989"/>
                      </a:moveTo>
                      <a:cubicBezTo>
                        <a:pt x="1902154" y="33154"/>
                        <a:pt x="2130897" y="693643"/>
                        <a:pt x="2130897" y="979357"/>
                      </a:cubicBezTo>
                      <a:cubicBezTo>
                        <a:pt x="2130897" y="1050785"/>
                        <a:pt x="2103015" y="1118832"/>
                        <a:pt x="2052592" y="1180724"/>
                      </a:cubicBezTo>
                      <a:cubicBezTo>
                        <a:pt x="1675167" y="1797878"/>
                        <a:pt x="1348489" y="1517885"/>
                        <a:pt x="996438" y="1686466"/>
                      </a:cubicBezTo>
                      <a:cubicBezTo>
                        <a:pt x="446120" y="1686466"/>
                        <a:pt x="0" y="1418420"/>
                        <a:pt x="0" y="1169138"/>
                      </a:cubicBezTo>
                      <a:cubicBezTo>
                        <a:pt x="0" y="1028916"/>
                        <a:pt x="72376" y="726705"/>
                        <a:pt x="272338" y="494834"/>
                      </a:cubicBezTo>
                      <a:lnTo>
                        <a:pt x="348356" y="384630"/>
                      </a:lnTo>
                      <a:cubicBezTo>
                        <a:pt x="501503" y="167178"/>
                        <a:pt x="750613" y="-15094"/>
                        <a:pt x="1134460" y="989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8" name="楕円 26">
                  <a:extLst>
                    <a:ext uri="{FF2B5EF4-FFF2-40B4-BE49-F238E27FC236}">
                      <a16:creationId xmlns:a16="http://schemas.microsoft.com/office/drawing/2014/main" id="{C25F6417-81B7-48E3-B323-DF442A046783}"/>
                    </a:ext>
                  </a:extLst>
                </p:cNvPr>
                <p:cNvSpPr/>
                <p:nvPr/>
              </p:nvSpPr>
              <p:spPr>
                <a:xfrm rot="199021">
                  <a:off x="3143617" y="2384420"/>
                  <a:ext cx="1639649" cy="1231405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9" name="楕円 26">
                  <a:extLst>
                    <a:ext uri="{FF2B5EF4-FFF2-40B4-BE49-F238E27FC236}">
                      <a16:creationId xmlns:a16="http://schemas.microsoft.com/office/drawing/2014/main" id="{C9B1E899-48F7-4C1C-B04D-C2332D2DF7D3}"/>
                    </a:ext>
                  </a:extLst>
                </p:cNvPr>
                <p:cNvSpPr/>
                <p:nvPr/>
              </p:nvSpPr>
              <p:spPr>
                <a:xfrm rot="199021">
                  <a:off x="3164059" y="2412424"/>
                  <a:ext cx="1590257" cy="1174903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0" name="楕円 26">
                  <a:extLst>
                    <a:ext uri="{FF2B5EF4-FFF2-40B4-BE49-F238E27FC236}">
                      <a16:creationId xmlns:a16="http://schemas.microsoft.com/office/drawing/2014/main" id="{D74A1F88-2B7A-4006-920F-2EDB924007E9}"/>
                    </a:ext>
                  </a:extLst>
                </p:cNvPr>
                <p:cNvSpPr/>
                <p:nvPr/>
              </p:nvSpPr>
              <p:spPr>
                <a:xfrm rot="199021">
                  <a:off x="3270016" y="2497579"/>
                  <a:ext cx="1377332" cy="1022028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0C2CB608-BCA9-4D32-B0A9-D99DDECC9170}"/>
                    </a:ext>
                  </a:extLst>
                </p:cNvPr>
                <p:cNvSpPr/>
                <p:nvPr/>
              </p:nvSpPr>
              <p:spPr>
                <a:xfrm rot="199021">
                  <a:off x="3269997" y="2498235"/>
                  <a:ext cx="1376698" cy="1021354"/>
                </a:xfrm>
                <a:custGeom>
                  <a:avLst/>
                  <a:gdLst>
                    <a:gd name="connsiteX0" fmla="*/ 372205 w 1673277"/>
                    <a:gd name="connsiteY0" fmla="*/ 1161281 h 1241382"/>
                    <a:gd name="connsiteX1" fmla="*/ 398270 w 1673277"/>
                    <a:gd name="connsiteY1" fmla="*/ 1165178 h 1241382"/>
                    <a:gd name="connsiteX2" fmla="*/ 410441 w 1673277"/>
                    <a:gd name="connsiteY2" fmla="*/ 1172927 h 1241382"/>
                    <a:gd name="connsiteX3" fmla="*/ 823284 w 1673277"/>
                    <a:gd name="connsiteY3" fmla="*/ 1153279 h 1241382"/>
                    <a:gd name="connsiteX4" fmla="*/ 865333 w 1673277"/>
                    <a:gd name="connsiteY4" fmla="*/ 1230738 h 1241382"/>
                    <a:gd name="connsiteX5" fmla="*/ 864326 w 1673277"/>
                    <a:gd name="connsiteY5" fmla="*/ 1239930 h 1241382"/>
                    <a:gd name="connsiteX6" fmla="*/ 836253 w 1673277"/>
                    <a:gd name="connsiteY6" fmla="*/ 1241382 h 1241382"/>
                    <a:gd name="connsiteX7" fmla="*/ 782051 w 1673277"/>
                    <a:gd name="connsiteY7" fmla="*/ 1238181 h 1241382"/>
                    <a:gd name="connsiteX8" fmla="*/ 781235 w 1673277"/>
                    <a:gd name="connsiteY8" fmla="*/ 1230738 h 1241382"/>
                    <a:gd name="connsiteX9" fmla="*/ 823284 w 1673277"/>
                    <a:gd name="connsiteY9" fmla="*/ 1153279 h 1241382"/>
                    <a:gd name="connsiteX10" fmla="*/ 599614 w 1673277"/>
                    <a:gd name="connsiteY10" fmla="*/ 1151354 h 1241382"/>
                    <a:gd name="connsiteX11" fmla="*/ 669889 w 1673277"/>
                    <a:gd name="connsiteY11" fmla="*/ 1179902 h 1241382"/>
                    <a:gd name="connsiteX12" fmla="*/ 702432 w 1673277"/>
                    <a:gd name="connsiteY12" fmla="*/ 1225648 h 1241382"/>
                    <a:gd name="connsiteX13" fmla="*/ 701812 w 1673277"/>
                    <a:gd name="connsiteY13" fmla="*/ 1233442 h 1241382"/>
                    <a:gd name="connsiteX14" fmla="*/ 667564 w 1673277"/>
                    <a:gd name="connsiteY14" fmla="*/ 1231419 h 1241382"/>
                    <a:gd name="connsiteX15" fmla="*/ 596873 w 1673277"/>
                    <a:gd name="connsiteY15" fmla="*/ 1218807 h 1241382"/>
                    <a:gd name="connsiteX16" fmla="*/ 581184 w 1673277"/>
                    <a:gd name="connsiteY16" fmla="*/ 1196754 h 1241382"/>
                    <a:gd name="connsiteX17" fmla="*/ 584153 w 1673277"/>
                    <a:gd name="connsiteY17" fmla="*/ 1159472 h 1241382"/>
                    <a:gd name="connsiteX18" fmla="*/ 599614 w 1673277"/>
                    <a:gd name="connsiteY18" fmla="*/ 1151354 h 1241382"/>
                    <a:gd name="connsiteX19" fmla="*/ 938076 w 1673277"/>
                    <a:gd name="connsiteY19" fmla="*/ 1126227 h 1241382"/>
                    <a:gd name="connsiteX20" fmla="*/ 958203 w 1673277"/>
                    <a:gd name="connsiteY20" fmla="*/ 1126637 h 1241382"/>
                    <a:gd name="connsiteX21" fmla="*/ 987740 w 1673277"/>
                    <a:gd name="connsiteY21" fmla="*/ 1133534 h 1241382"/>
                    <a:gd name="connsiteX22" fmla="*/ 1046837 w 1673277"/>
                    <a:gd name="connsiteY22" fmla="*/ 1198922 h 1241382"/>
                    <a:gd name="connsiteX23" fmla="*/ 959809 w 1673277"/>
                    <a:gd name="connsiteY23" fmla="*/ 1212858 h 1241382"/>
                    <a:gd name="connsiteX24" fmla="*/ 900712 w 1673277"/>
                    <a:gd name="connsiteY24" fmla="*/ 1147470 h 1241382"/>
                    <a:gd name="connsiteX25" fmla="*/ 938076 w 1673277"/>
                    <a:gd name="connsiteY25" fmla="*/ 1126227 h 1241382"/>
                    <a:gd name="connsiteX26" fmla="*/ 1174889 w 1673277"/>
                    <a:gd name="connsiteY26" fmla="*/ 1103997 h 1241382"/>
                    <a:gd name="connsiteX27" fmla="*/ 1190792 w 1673277"/>
                    <a:gd name="connsiteY27" fmla="*/ 1190686 h 1241382"/>
                    <a:gd name="connsiteX28" fmla="*/ 1186154 w 1673277"/>
                    <a:gd name="connsiteY28" fmla="*/ 1200932 h 1241382"/>
                    <a:gd name="connsiteX29" fmla="*/ 1162061 w 1673277"/>
                    <a:gd name="connsiteY29" fmla="*/ 1207640 h 1241382"/>
                    <a:gd name="connsiteX30" fmla="*/ 1105912 w 1673277"/>
                    <a:gd name="connsiteY30" fmla="*/ 1216581 h 1241382"/>
                    <a:gd name="connsiteX31" fmla="*/ 1110855 w 1673277"/>
                    <a:gd name="connsiteY31" fmla="*/ 1164558 h 1241382"/>
                    <a:gd name="connsiteX32" fmla="*/ 1174889 w 1673277"/>
                    <a:gd name="connsiteY32" fmla="*/ 1103997 h 1241382"/>
                    <a:gd name="connsiteX33" fmla="*/ 444697 w 1673277"/>
                    <a:gd name="connsiteY33" fmla="*/ 1098240 h 1241382"/>
                    <a:gd name="connsiteX34" fmla="*/ 514972 w 1673277"/>
                    <a:gd name="connsiteY34" fmla="*/ 1126788 h 1241382"/>
                    <a:gd name="connsiteX35" fmla="*/ 547515 w 1673277"/>
                    <a:gd name="connsiteY35" fmla="*/ 1172533 h 1241382"/>
                    <a:gd name="connsiteX36" fmla="*/ 544572 w 1673277"/>
                    <a:gd name="connsiteY36" fmla="*/ 1209477 h 1241382"/>
                    <a:gd name="connsiteX37" fmla="*/ 510446 w 1673277"/>
                    <a:gd name="connsiteY37" fmla="*/ 1203388 h 1241382"/>
                    <a:gd name="connsiteX38" fmla="*/ 457245 w 1673277"/>
                    <a:gd name="connsiteY38" fmla="*/ 1187183 h 1241382"/>
                    <a:gd name="connsiteX39" fmla="*/ 426267 w 1673277"/>
                    <a:gd name="connsiteY39" fmla="*/ 1143639 h 1241382"/>
                    <a:gd name="connsiteX40" fmla="*/ 429236 w 1673277"/>
                    <a:gd name="connsiteY40" fmla="*/ 1106357 h 1241382"/>
                    <a:gd name="connsiteX41" fmla="*/ 444697 w 1673277"/>
                    <a:gd name="connsiteY41" fmla="*/ 1098240 h 1241382"/>
                    <a:gd name="connsiteX42" fmla="*/ 1374492 w 1673277"/>
                    <a:gd name="connsiteY42" fmla="*/ 1082366 h 1241382"/>
                    <a:gd name="connsiteX43" fmla="*/ 1389952 w 1673277"/>
                    <a:gd name="connsiteY43" fmla="*/ 1090484 h 1241382"/>
                    <a:gd name="connsiteX44" fmla="*/ 1392922 w 1673277"/>
                    <a:gd name="connsiteY44" fmla="*/ 1127766 h 1241382"/>
                    <a:gd name="connsiteX45" fmla="*/ 1390119 w 1673277"/>
                    <a:gd name="connsiteY45" fmla="*/ 1131706 h 1241382"/>
                    <a:gd name="connsiteX46" fmla="*/ 1304241 w 1673277"/>
                    <a:gd name="connsiteY46" fmla="*/ 1168053 h 1241382"/>
                    <a:gd name="connsiteX47" fmla="*/ 1273269 w 1673277"/>
                    <a:gd name="connsiteY47" fmla="*/ 1176677 h 1241382"/>
                    <a:gd name="connsiteX48" fmla="*/ 1271674 w 1673277"/>
                    <a:gd name="connsiteY48" fmla="*/ 1156660 h 1241382"/>
                    <a:gd name="connsiteX49" fmla="*/ 1304216 w 1673277"/>
                    <a:gd name="connsiteY49" fmla="*/ 1110915 h 1241382"/>
                    <a:gd name="connsiteX50" fmla="*/ 1374492 w 1673277"/>
                    <a:gd name="connsiteY50" fmla="*/ 1082366 h 1241382"/>
                    <a:gd name="connsiteX51" fmla="*/ 250367 w 1673277"/>
                    <a:gd name="connsiteY51" fmla="*/ 1071182 h 1241382"/>
                    <a:gd name="connsiteX52" fmla="*/ 314401 w 1673277"/>
                    <a:gd name="connsiteY52" fmla="*/ 1131743 h 1241382"/>
                    <a:gd name="connsiteX53" fmla="*/ 314806 w 1673277"/>
                    <a:gd name="connsiteY53" fmla="*/ 1136002 h 1241382"/>
                    <a:gd name="connsiteX54" fmla="*/ 244388 w 1673277"/>
                    <a:gd name="connsiteY54" fmla="*/ 1104285 h 1241382"/>
                    <a:gd name="connsiteX55" fmla="*/ 231427 w 1673277"/>
                    <a:gd name="connsiteY55" fmla="*/ 1095980 h 1241382"/>
                    <a:gd name="connsiteX56" fmla="*/ 236701 w 1673277"/>
                    <a:gd name="connsiteY56" fmla="*/ 1082053 h 1241382"/>
                    <a:gd name="connsiteX57" fmla="*/ 250367 w 1673277"/>
                    <a:gd name="connsiteY57" fmla="*/ 1071182 h 1241382"/>
                    <a:gd name="connsiteX58" fmla="*/ 982338 w 1673277"/>
                    <a:gd name="connsiteY58" fmla="*/ 1015572 h 1241382"/>
                    <a:gd name="connsiteX59" fmla="*/ 1002465 w 1673277"/>
                    <a:gd name="connsiteY59" fmla="*/ 1015982 h 1241382"/>
                    <a:gd name="connsiteX60" fmla="*/ 1032002 w 1673277"/>
                    <a:gd name="connsiteY60" fmla="*/ 1022879 h 1241382"/>
                    <a:gd name="connsiteX61" fmla="*/ 1091099 w 1673277"/>
                    <a:gd name="connsiteY61" fmla="*/ 1088266 h 1241382"/>
                    <a:gd name="connsiteX62" fmla="*/ 1004071 w 1673277"/>
                    <a:gd name="connsiteY62" fmla="*/ 1102203 h 1241382"/>
                    <a:gd name="connsiteX63" fmla="*/ 944974 w 1673277"/>
                    <a:gd name="connsiteY63" fmla="*/ 1036815 h 1241382"/>
                    <a:gd name="connsiteX64" fmla="*/ 982338 w 1673277"/>
                    <a:gd name="connsiteY64" fmla="*/ 1015572 h 1241382"/>
                    <a:gd name="connsiteX65" fmla="*/ 677217 w 1673277"/>
                    <a:gd name="connsiteY65" fmla="*/ 1014235 h 1241382"/>
                    <a:gd name="connsiteX66" fmla="*/ 719266 w 1673277"/>
                    <a:gd name="connsiteY66" fmla="*/ 1091694 h 1241382"/>
                    <a:gd name="connsiteX67" fmla="*/ 677217 w 1673277"/>
                    <a:gd name="connsiteY67" fmla="*/ 1169153 h 1241382"/>
                    <a:gd name="connsiteX68" fmla="*/ 635168 w 1673277"/>
                    <a:gd name="connsiteY68" fmla="*/ 1091694 h 1241382"/>
                    <a:gd name="connsiteX69" fmla="*/ 677217 w 1673277"/>
                    <a:gd name="connsiteY69" fmla="*/ 1014235 h 1241382"/>
                    <a:gd name="connsiteX70" fmla="*/ 900886 w 1673277"/>
                    <a:gd name="connsiteY70" fmla="*/ 1007121 h 1241382"/>
                    <a:gd name="connsiteX71" fmla="*/ 916348 w 1673277"/>
                    <a:gd name="connsiteY71" fmla="*/ 1015239 h 1241382"/>
                    <a:gd name="connsiteX72" fmla="*/ 886774 w 1673277"/>
                    <a:gd name="connsiteY72" fmla="*/ 1098265 h 1241382"/>
                    <a:gd name="connsiteX73" fmla="*/ 801039 w 1673277"/>
                    <a:gd name="connsiteY73" fmla="*/ 1118696 h 1241382"/>
                    <a:gd name="connsiteX74" fmla="*/ 830612 w 1673277"/>
                    <a:gd name="connsiteY74" fmla="*/ 1035669 h 1241382"/>
                    <a:gd name="connsiteX75" fmla="*/ 900886 w 1673277"/>
                    <a:gd name="connsiteY75" fmla="*/ 1007121 h 1241382"/>
                    <a:gd name="connsiteX76" fmla="*/ 562425 w 1673277"/>
                    <a:gd name="connsiteY76" fmla="*/ 987183 h 1241382"/>
                    <a:gd name="connsiteX77" fmla="*/ 599789 w 1673277"/>
                    <a:gd name="connsiteY77" fmla="*/ 1008426 h 1241382"/>
                    <a:gd name="connsiteX78" fmla="*/ 540692 w 1673277"/>
                    <a:gd name="connsiteY78" fmla="*/ 1073815 h 1241382"/>
                    <a:gd name="connsiteX79" fmla="*/ 453664 w 1673277"/>
                    <a:gd name="connsiteY79" fmla="*/ 1059878 h 1241382"/>
                    <a:gd name="connsiteX80" fmla="*/ 512761 w 1673277"/>
                    <a:gd name="connsiteY80" fmla="*/ 994490 h 1241382"/>
                    <a:gd name="connsiteX81" fmla="*/ 542298 w 1673277"/>
                    <a:gd name="connsiteY81" fmla="*/ 987593 h 1241382"/>
                    <a:gd name="connsiteX82" fmla="*/ 562425 w 1673277"/>
                    <a:gd name="connsiteY82" fmla="*/ 987183 h 1241382"/>
                    <a:gd name="connsiteX83" fmla="*/ 1266281 w 1673277"/>
                    <a:gd name="connsiteY83" fmla="*/ 983501 h 1241382"/>
                    <a:gd name="connsiteX84" fmla="*/ 1319910 w 1673277"/>
                    <a:gd name="connsiteY84" fmla="*/ 1012880 h 1241382"/>
                    <a:gd name="connsiteX85" fmla="*/ 1251510 w 1673277"/>
                    <a:gd name="connsiteY85" fmla="*/ 1068462 h 1241382"/>
                    <a:gd name="connsiteX86" fmla="*/ 1167637 w 1673277"/>
                    <a:gd name="connsiteY86" fmla="*/ 1041384 h 1241382"/>
                    <a:gd name="connsiteX87" fmla="*/ 1236037 w 1673277"/>
                    <a:gd name="connsiteY87" fmla="*/ 985800 h 1241382"/>
                    <a:gd name="connsiteX88" fmla="*/ 1266281 w 1673277"/>
                    <a:gd name="connsiteY88" fmla="*/ 983501 h 1241382"/>
                    <a:gd name="connsiteX89" fmla="*/ 325612 w 1673277"/>
                    <a:gd name="connsiteY89" fmla="*/ 964953 h 1241382"/>
                    <a:gd name="connsiteX90" fmla="*/ 389646 w 1673277"/>
                    <a:gd name="connsiteY90" fmla="*/ 1025514 h 1241382"/>
                    <a:gd name="connsiteX91" fmla="*/ 373744 w 1673277"/>
                    <a:gd name="connsiteY91" fmla="*/ 1112204 h 1241382"/>
                    <a:gd name="connsiteX92" fmla="*/ 309710 w 1673277"/>
                    <a:gd name="connsiteY92" fmla="*/ 1051642 h 1241382"/>
                    <a:gd name="connsiteX93" fmla="*/ 325612 w 1673277"/>
                    <a:gd name="connsiteY93" fmla="*/ 964953 h 1241382"/>
                    <a:gd name="connsiteX94" fmla="*/ 1493576 w 1673277"/>
                    <a:gd name="connsiteY94" fmla="*/ 949079 h 1241382"/>
                    <a:gd name="connsiteX95" fmla="*/ 1509479 w 1673277"/>
                    <a:gd name="connsiteY95" fmla="*/ 1035769 h 1241382"/>
                    <a:gd name="connsiteX96" fmla="*/ 1496971 w 1673277"/>
                    <a:gd name="connsiteY96" fmla="*/ 1063401 h 1241382"/>
                    <a:gd name="connsiteX97" fmla="*/ 1482461 w 1673277"/>
                    <a:gd name="connsiteY97" fmla="*/ 1081837 h 1241382"/>
                    <a:gd name="connsiteX98" fmla="*/ 1460095 w 1673277"/>
                    <a:gd name="connsiteY98" fmla="*/ 1095743 h 1241382"/>
                    <a:gd name="connsiteX99" fmla="*/ 1445445 w 1673277"/>
                    <a:gd name="connsiteY99" fmla="*/ 1096331 h 1241382"/>
                    <a:gd name="connsiteX100" fmla="*/ 1429542 w 1673277"/>
                    <a:gd name="connsiteY100" fmla="*/ 1009641 h 1241382"/>
                    <a:gd name="connsiteX101" fmla="*/ 1493576 w 1673277"/>
                    <a:gd name="connsiteY101" fmla="*/ 949079 h 1241382"/>
                    <a:gd name="connsiteX102" fmla="*/ 126010 w 1673277"/>
                    <a:gd name="connsiteY102" fmla="*/ 943323 h 1241382"/>
                    <a:gd name="connsiteX103" fmla="*/ 196285 w 1673277"/>
                    <a:gd name="connsiteY103" fmla="*/ 971871 h 1241382"/>
                    <a:gd name="connsiteX104" fmla="*/ 225858 w 1673277"/>
                    <a:gd name="connsiteY104" fmla="*/ 1054898 h 1241382"/>
                    <a:gd name="connsiteX105" fmla="*/ 140122 w 1673277"/>
                    <a:gd name="connsiteY105" fmla="*/ 1034467 h 1241382"/>
                    <a:gd name="connsiteX106" fmla="*/ 110549 w 1673277"/>
                    <a:gd name="connsiteY106" fmla="*/ 951440 h 1241382"/>
                    <a:gd name="connsiteX107" fmla="*/ 126010 w 1673277"/>
                    <a:gd name="connsiteY107" fmla="*/ 943323 h 1241382"/>
                    <a:gd name="connsiteX108" fmla="*/ 1644949 w 1673277"/>
                    <a:gd name="connsiteY108" fmla="*/ 917259 h 1241382"/>
                    <a:gd name="connsiteX109" fmla="*/ 1607500 w 1673277"/>
                    <a:gd name="connsiteY109" fmla="*/ 979144 h 1241382"/>
                    <a:gd name="connsiteX110" fmla="*/ 1585044 w 1673277"/>
                    <a:gd name="connsiteY110" fmla="*/ 1000366 h 1241382"/>
                    <a:gd name="connsiteX111" fmla="*/ 1576062 w 1673277"/>
                    <a:gd name="connsiteY111" fmla="*/ 1000042 h 1241382"/>
                    <a:gd name="connsiteX112" fmla="*/ 1548291 w 1673277"/>
                    <a:gd name="connsiteY112" fmla="*/ 974991 h 1241382"/>
                    <a:gd name="connsiteX113" fmla="*/ 1616691 w 1673277"/>
                    <a:gd name="connsiteY113" fmla="*/ 919407 h 1241382"/>
                    <a:gd name="connsiteX114" fmla="*/ 1177757 w 1673277"/>
                    <a:gd name="connsiteY114" fmla="*/ 899403 h 1241382"/>
                    <a:gd name="connsiteX115" fmla="*/ 1231386 w 1673277"/>
                    <a:gd name="connsiteY115" fmla="*/ 928782 h 1241382"/>
                    <a:gd name="connsiteX116" fmla="*/ 1162986 w 1673277"/>
                    <a:gd name="connsiteY116" fmla="*/ 984364 h 1241382"/>
                    <a:gd name="connsiteX117" fmla="*/ 1079112 w 1673277"/>
                    <a:gd name="connsiteY117" fmla="*/ 957285 h 1241382"/>
                    <a:gd name="connsiteX118" fmla="*/ 1147513 w 1673277"/>
                    <a:gd name="connsiteY118" fmla="*/ 901702 h 1241382"/>
                    <a:gd name="connsiteX119" fmla="*/ 1177757 w 1673277"/>
                    <a:gd name="connsiteY119" fmla="*/ 899403 h 1241382"/>
                    <a:gd name="connsiteX120" fmla="*/ 991855 w 1673277"/>
                    <a:gd name="connsiteY120" fmla="*/ 877271 h 1241382"/>
                    <a:gd name="connsiteX121" fmla="*/ 1045484 w 1673277"/>
                    <a:gd name="connsiteY121" fmla="*/ 906650 h 1241382"/>
                    <a:gd name="connsiteX122" fmla="*/ 977085 w 1673277"/>
                    <a:gd name="connsiteY122" fmla="*/ 962233 h 1241382"/>
                    <a:gd name="connsiteX123" fmla="*/ 893211 w 1673277"/>
                    <a:gd name="connsiteY123" fmla="*/ 935154 h 1241382"/>
                    <a:gd name="connsiteX124" fmla="*/ 961611 w 1673277"/>
                    <a:gd name="connsiteY124" fmla="*/ 879571 h 1241382"/>
                    <a:gd name="connsiteX125" fmla="*/ 991855 w 1673277"/>
                    <a:gd name="connsiteY125" fmla="*/ 877271 h 1241382"/>
                    <a:gd name="connsiteX126" fmla="*/ 518163 w 1673277"/>
                    <a:gd name="connsiteY126" fmla="*/ 876528 h 1241382"/>
                    <a:gd name="connsiteX127" fmla="*/ 555527 w 1673277"/>
                    <a:gd name="connsiteY127" fmla="*/ 897771 h 1241382"/>
                    <a:gd name="connsiteX128" fmla="*/ 496430 w 1673277"/>
                    <a:gd name="connsiteY128" fmla="*/ 963159 h 1241382"/>
                    <a:gd name="connsiteX129" fmla="*/ 409402 w 1673277"/>
                    <a:gd name="connsiteY129" fmla="*/ 949223 h 1241382"/>
                    <a:gd name="connsiteX130" fmla="*/ 468499 w 1673277"/>
                    <a:gd name="connsiteY130" fmla="*/ 883835 h 1241382"/>
                    <a:gd name="connsiteX131" fmla="*/ 498036 w 1673277"/>
                    <a:gd name="connsiteY131" fmla="*/ 876938 h 1241382"/>
                    <a:gd name="connsiteX132" fmla="*/ 518163 w 1673277"/>
                    <a:gd name="connsiteY132" fmla="*/ 876528 h 1241382"/>
                    <a:gd name="connsiteX133" fmla="*/ 599615 w 1673277"/>
                    <a:gd name="connsiteY133" fmla="*/ 868077 h 1241382"/>
                    <a:gd name="connsiteX134" fmla="*/ 669889 w 1673277"/>
                    <a:gd name="connsiteY134" fmla="*/ 896625 h 1241382"/>
                    <a:gd name="connsiteX135" fmla="*/ 699462 w 1673277"/>
                    <a:gd name="connsiteY135" fmla="*/ 979652 h 1241382"/>
                    <a:gd name="connsiteX136" fmla="*/ 613727 w 1673277"/>
                    <a:gd name="connsiteY136" fmla="*/ 959221 h 1241382"/>
                    <a:gd name="connsiteX137" fmla="*/ 584154 w 1673277"/>
                    <a:gd name="connsiteY137" fmla="*/ 876195 h 1241382"/>
                    <a:gd name="connsiteX138" fmla="*/ 599615 w 1673277"/>
                    <a:gd name="connsiteY138" fmla="*/ 868077 h 1241382"/>
                    <a:gd name="connsiteX139" fmla="*/ 805579 w 1673277"/>
                    <a:gd name="connsiteY139" fmla="*/ 865575 h 1241382"/>
                    <a:gd name="connsiteX140" fmla="*/ 847628 w 1673277"/>
                    <a:gd name="connsiteY140" fmla="*/ 943034 h 1241382"/>
                    <a:gd name="connsiteX141" fmla="*/ 805579 w 1673277"/>
                    <a:gd name="connsiteY141" fmla="*/ 1020493 h 1241382"/>
                    <a:gd name="connsiteX142" fmla="*/ 763530 w 1673277"/>
                    <a:gd name="connsiteY142" fmla="*/ 943034 h 1241382"/>
                    <a:gd name="connsiteX143" fmla="*/ 805579 w 1673277"/>
                    <a:gd name="connsiteY143" fmla="*/ 865575 h 1241382"/>
                    <a:gd name="connsiteX144" fmla="*/ 1301026 w 1673277"/>
                    <a:gd name="connsiteY144" fmla="*/ 860654 h 1241382"/>
                    <a:gd name="connsiteX145" fmla="*/ 1321153 w 1673277"/>
                    <a:gd name="connsiteY145" fmla="*/ 861065 h 1241382"/>
                    <a:gd name="connsiteX146" fmla="*/ 1350689 w 1673277"/>
                    <a:gd name="connsiteY146" fmla="*/ 867962 h 1241382"/>
                    <a:gd name="connsiteX147" fmla="*/ 1409787 w 1673277"/>
                    <a:gd name="connsiteY147" fmla="*/ 933349 h 1241382"/>
                    <a:gd name="connsiteX148" fmla="*/ 1322759 w 1673277"/>
                    <a:gd name="connsiteY148" fmla="*/ 947286 h 1241382"/>
                    <a:gd name="connsiteX149" fmla="*/ 1263662 w 1673277"/>
                    <a:gd name="connsiteY149" fmla="*/ 881898 h 1241382"/>
                    <a:gd name="connsiteX150" fmla="*/ 1301026 w 1673277"/>
                    <a:gd name="connsiteY150" fmla="*/ 860654 h 1241382"/>
                    <a:gd name="connsiteX151" fmla="*/ 234221 w 1673277"/>
                    <a:gd name="connsiteY151" fmla="*/ 844457 h 1241382"/>
                    <a:gd name="connsiteX152" fmla="*/ 264465 w 1673277"/>
                    <a:gd name="connsiteY152" fmla="*/ 846757 h 1241382"/>
                    <a:gd name="connsiteX153" fmla="*/ 332865 w 1673277"/>
                    <a:gd name="connsiteY153" fmla="*/ 902340 h 1241382"/>
                    <a:gd name="connsiteX154" fmla="*/ 248991 w 1673277"/>
                    <a:gd name="connsiteY154" fmla="*/ 929419 h 1241382"/>
                    <a:gd name="connsiteX155" fmla="*/ 180592 w 1673277"/>
                    <a:gd name="connsiteY155" fmla="*/ 873836 h 1241382"/>
                    <a:gd name="connsiteX156" fmla="*/ 234221 w 1673277"/>
                    <a:gd name="connsiteY156" fmla="*/ 844457 h 1241382"/>
                    <a:gd name="connsiteX157" fmla="*/ 1584968 w 1673277"/>
                    <a:gd name="connsiteY157" fmla="*/ 828584 h 1241382"/>
                    <a:gd name="connsiteX158" fmla="*/ 1638597 w 1673277"/>
                    <a:gd name="connsiteY158" fmla="*/ 857963 h 1241382"/>
                    <a:gd name="connsiteX159" fmla="*/ 1570197 w 1673277"/>
                    <a:gd name="connsiteY159" fmla="*/ 913545 h 1241382"/>
                    <a:gd name="connsiteX160" fmla="*/ 1486324 w 1673277"/>
                    <a:gd name="connsiteY160" fmla="*/ 886466 h 1241382"/>
                    <a:gd name="connsiteX161" fmla="*/ 1554724 w 1673277"/>
                    <a:gd name="connsiteY161" fmla="*/ 830883 h 1241382"/>
                    <a:gd name="connsiteX162" fmla="*/ 1584968 w 1673277"/>
                    <a:gd name="connsiteY162" fmla="*/ 828584 h 1241382"/>
                    <a:gd name="connsiteX163" fmla="*/ 6925 w 1673277"/>
                    <a:gd name="connsiteY163" fmla="*/ 810036 h 1241382"/>
                    <a:gd name="connsiteX164" fmla="*/ 70959 w 1673277"/>
                    <a:gd name="connsiteY164" fmla="*/ 870597 h 1241382"/>
                    <a:gd name="connsiteX165" fmla="*/ 68723 w 1673277"/>
                    <a:gd name="connsiteY165" fmla="*/ 946416 h 1241382"/>
                    <a:gd name="connsiteX166" fmla="*/ 57810 w 1673277"/>
                    <a:gd name="connsiteY166" fmla="*/ 955097 h 1241382"/>
                    <a:gd name="connsiteX167" fmla="*/ 16235 w 1673277"/>
                    <a:gd name="connsiteY167" fmla="*/ 889866 h 1241382"/>
                    <a:gd name="connsiteX168" fmla="*/ 0 w 1673277"/>
                    <a:gd name="connsiteY168" fmla="*/ 815545 h 1241382"/>
                    <a:gd name="connsiteX169" fmla="*/ 1164478 w 1673277"/>
                    <a:gd name="connsiteY169" fmla="*/ 784321 h 1241382"/>
                    <a:gd name="connsiteX170" fmla="*/ 1218107 w 1673277"/>
                    <a:gd name="connsiteY170" fmla="*/ 813700 h 1241382"/>
                    <a:gd name="connsiteX171" fmla="*/ 1149707 w 1673277"/>
                    <a:gd name="connsiteY171" fmla="*/ 869283 h 1241382"/>
                    <a:gd name="connsiteX172" fmla="*/ 1065833 w 1673277"/>
                    <a:gd name="connsiteY172" fmla="*/ 842204 h 1241382"/>
                    <a:gd name="connsiteX173" fmla="*/ 1134234 w 1673277"/>
                    <a:gd name="connsiteY173" fmla="*/ 786621 h 1241382"/>
                    <a:gd name="connsiteX174" fmla="*/ 1164478 w 1673277"/>
                    <a:gd name="connsiteY174" fmla="*/ 784321 h 1241382"/>
                    <a:gd name="connsiteX175" fmla="*/ 322745 w 1673277"/>
                    <a:gd name="connsiteY175" fmla="*/ 760359 h 1241382"/>
                    <a:gd name="connsiteX176" fmla="*/ 352989 w 1673277"/>
                    <a:gd name="connsiteY176" fmla="*/ 762659 h 1241382"/>
                    <a:gd name="connsiteX177" fmla="*/ 421389 w 1673277"/>
                    <a:gd name="connsiteY177" fmla="*/ 818242 h 1241382"/>
                    <a:gd name="connsiteX178" fmla="*/ 337515 w 1673277"/>
                    <a:gd name="connsiteY178" fmla="*/ 845320 h 1241382"/>
                    <a:gd name="connsiteX179" fmla="*/ 269116 w 1673277"/>
                    <a:gd name="connsiteY179" fmla="*/ 789738 h 1241382"/>
                    <a:gd name="connsiteX180" fmla="*/ 322745 w 1673277"/>
                    <a:gd name="connsiteY180" fmla="*/ 760359 h 1241382"/>
                    <a:gd name="connsiteX181" fmla="*/ 1643477 w 1673277"/>
                    <a:gd name="connsiteY181" fmla="*/ 752468 h 1241382"/>
                    <a:gd name="connsiteX182" fmla="*/ 1668253 w 1673277"/>
                    <a:gd name="connsiteY182" fmla="*/ 758223 h 1241382"/>
                    <a:gd name="connsiteX183" fmla="*/ 1673277 w 1673277"/>
                    <a:gd name="connsiteY183" fmla="*/ 812015 h 1241382"/>
                    <a:gd name="connsiteX184" fmla="*/ 1668998 w 1673277"/>
                    <a:gd name="connsiteY184" fmla="*/ 833788 h 1241382"/>
                    <a:gd name="connsiteX185" fmla="*/ 1656553 w 1673277"/>
                    <a:gd name="connsiteY185" fmla="*/ 825934 h 1241382"/>
                    <a:gd name="connsiteX186" fmla="*/ 1631229 w 1673277"/>
                    <a:gd name="connsiteY186" fmla="*/ 757874 h 1241382"/>
                    <a:gd name="connsiteX187" fmla="*/ 1643477 w 1673277"/>
                    <a:gd name="connsiteY187" fmla="*/ 752468 h 1241382"/>
                    <a:gd name="connsiteX188" fmla="*/ 1496444 w 1673277"/>
                    <a:gd name="connsiteY188" fmla="*/ 744486 h 1241382"/>
                    <a:gd name="connsiteX189" fmla="*/ 1550073 w 1673277"/>
                    <a:gd name="connsiteY189" fmla="*/ 773865 h 1241382"/>
                    <a:gd name="connsiteX190" fmla="*/ 1481673 w 1673277"/>
                    <a:gd name="connsiteY190" fmla="*/ 829447 h 1241382"/>
                    <a:gd name="connsiteX191" fmla="*/ 1397800 w 1673277"/>
                    <a:gd name="connsiteY191" fmla="*/ 802368 h 1241382"/>
                    <a:gd name="connsiteX192" fmla="*/ 1466200 w 1673277"/>
                    <a:gd name="connsiteY192" fmla="*/ 746785 h 1241382"/>
                    <a:gd name="connsiteX193" fmla="*/ 1496444 w 1673277"/>
                    <a:gd name="connsiteY193" fmla="*/ 744486 h 1241382"/>
                    <a:gd name="connsiteX194" fmla="*/ 508646 w 1673277"/>
                    <a:gd name="connsiteY194" fmla="*/ 738227 h 1241382"/>
                    <a:gd name="connsiteX195" fmla="*/ 538890 w 1673277"/>
                    <a:gd name="connsiteY195" fmla="*/ 740527 h 1241382"/>
                    <a:gd name="connsiteX196" fmla="*/ 607290 w 1673277"/>
                    <a:gd name="connsiteY196" fmla="*/ 796110 h 1241382"/>
                    <a:gd name="connsiteX197" fmla="*/ 523416 w 1673277"/>
                    <a:gd name="connsiteY197" fmla="*/ 823189 h 1241382"/>
                    <a:gd name="connsiteX198" fmla="*/ 455017 w 1673277"/>
                    <a:gd name="connsiteY198" fmla="*/ 767606 h 1241382"/>
                    <a:gd name="connsiteX199" fmla="*/ 508646 w 1673277"/>
                    <a:gd name="connsiteY199" fmla="*/ 738227 h 1241382"/>
                    <a:gd name="connsiteX200" fmla="*/ 6567 w 1673277"/>
                    <a:gd name="connsiteY200" fmla="*/ 732319 h 1241382"/>
                    <a:gd name="connsiteX201" fmla="*/ 14177 w 1673277"/>
                    <a:gd name="connsiteY201" fmla="*/ 747423 h 1241382"/>
                    <a:gd name="connsiteX202" fmla="*/ 3082 w 1673277"/>
                    <a:gd name="connsiteY202" fmla="*/ 757432 h 1241382"/>
                    <a:gd name="connsiteX203" fmla="*/ 694922 w 1673277"/>
                    <a:gd name="connsiteY203" fmla="*/ 726531 h 1241382"/>
                    <a:gd name="connsiteX204" fmla="*/ 736972 w 1673277"/>
                    <a:gd name="connsiteY204" fmla="*/ 803990 h 1241382"/>
                    <a:gd name="connsiteX205" fmla="*/ 694922 w 1673277"/>
                    <a:gd name="connsiteY205" fmla="*/ 881449 h 1241382"/>
                    <a:gd name="connsiteX206" fmla="*/ 652873 w 1673277"/>
                    <a:gd name="connsiteY206" fmla="*/ 803990 h 1241382"/>
                    <a:gd name="connsiteX207" fmla="*/ 694922 w 1673277"/>
                    <a:gd name="connsiteY207" fmla="*/ 726531 h 1241382"/>
                    <a:gd name="connsiteX208" fmla="*/ 852346 w 1673277"/>
                    <a:gd name="connsiteY208" fmla="*/ 724540 h 1241382"/>
                    <a:gd name="connsiteX209" fmla="*/ 902275 w 1673277"/>
                    <a:gd name="connsiteY209" fmla="*/ 781641 h 1241382"/>
                    <a:gd name="connsiteX210" fmla="*/ 891352 w 1673277"/>
                    <a:gd name="connsiteY210" fmla="*/ 869099 h 1241382"/>
                    <a:gd name="connsiteX211" fmla="*/ 823963 w 1673277"/>
                    <a:gd name="connsiteY211" fmla="*/ 812295 h 1241382"/>
                    <a:gd name="connsiteX212" fmla="*/ 834886 w 1673277"/>
                    <a:gd name="connsiteY212" fmla="*/ 724837 h 1241382"/>
                    <a:gd name="connsiteX213" fmla="*/ 852346 w 1673277"/>
                    <a:gd name="connsiteY213" fmla="*/ 724540 h 1241382"/>
                    <a:gd name="connsiteX214" fmla="*/ 199476 w 1673277"/>
                    <a:gd name="connsiteY214" fmla="*/ 721611 h 1241382"/>
                    <a:gd name="connsiteX215" fmla="*/ 236840 w 1673277"/>
                    <a:gd name="connsiteY215" fmla="*/ 742854 h 1241382"/>
                    <a:gd name="connsiteX216" fmla="*/ 177743 w 1673277"/>
                    <a:gd name="connsiteY216" fmla="*/ 808242 h 1241382"/>
                    <a:gd name="connsiteX217" fmla="*/ 90715 w 1673277"/>
                    <a:gd name="connsiteY217" fmla="*/ 794306 h 1241382"/>
                    <a:gd name="connsiteX218" fmla="*/ 149812 w 1673277"/>
                    <a:gd name="connsiteY218" fmla="*/ 728918 h 1241382"/>
                    <a:gd name="connsiteX219" fmla="*/ 179349 w 1673277"/>
                    <a:gd name="connsiteY219" fmla="*/ 722021 h 1241382"/>
                    <a:gd name="connsiteX220" fmla="*/ 199476 w 1673277"/>
                    <a:gd name="connsiteY220" fmla="*/ 721611 h 1241382"/>
                    <a:gd name="connsiteX221" fmla="*/ 1051378 w 1673277"/>
                    <a:gd name="connsiteY221" fmla="*/ 714991 h 1241382"/>
                    <a:gd name="connsiteX222" fmla="*/ 1066839 w 1673277"/>
                    <a:gd name="connsiteY222" fmla="*/ 723108 h 1241382"/>
                    <a:gd name="connsiteX223" fmla="*/ 1037266 w 1673277"/>
                    <a:gd name="connsiteY223" fmla="*/ 806135 h 1241382"/>
                    <a:gd name="connsiteX224" fmla="*/ 951530 w 1673277"/>
                    <a:gd name="connsiteY224" fmla="*/ 826566 h 1241382"/>
                    <a:gd name="connsiteX225" fmla="*/ 981103 w 1673277"/>
                    <a:gd name="connsiteY225" fmla="*/ 743539 h 1241382"/>
                    <a:gd name="connsiteX226" fmla="*/ 1051378 w 1673277"/>
                    <a:gd name="connsiteY226" fmla="*/ 714991 h 1241382"/>
                    <a:gd name="connsiteX227" fmla="*/ 1370065 w 1673277"/>
                    <a:gd name="connsiteY227" fmla="*/ 684007 h 1241382"/>
                    <a:gd name="connsiteX228" fmla="*/ 1385526 w 1673277"/>
                    <a:gd name="connsiteY228" fmla="*/ 692125 h 1241382"/>
                    <a:gd name="connsiteX229" fmla="*/ 1355952 w 1673277"/>
                    <a:gd name="connsiteY229" fmla="*/ 775152 h 1241382"/>
                    <a:gd name="connsiteX230" fmla="*/ 1270218 w 1673277"/>
                    <a:gd name="connsiteY230" fmla="*/ 795582 h 1241382"/>
                    <a:gd name="connsiteX231" fmla="*/ 1299790 w 1673277"/>
                    <a:gd name="connsiteY231" fmla="*/ 712555 h 1241382"/>
                    <a:gd name="connsiteX232" fmla="*/ 1370065 w 1673277"/>
                    <a:gd name="connsiteY232" fmla="*/ 684007 h 1241382"/>
                    <a:gd name="connsiteX233" fmla="*/ 1204314 w 1673277"/>
                    <a:gd name="connsiteY233" fmla="*/ 669240 h 1241382"/>
                    <a:gd name="connsiteX234" fmla="*/ 1257943 w 1673277"/>
                    <a:gd name="connsiteY234" fmla="*/ 698619 h 1241382"/>
                    <a:gd name="connsiteX235" fmla="*/ 1189543 w 1673277"/>
                    <a:gd name="connsiteY235" fmla="*/ 754201 h 1241382"/>
                    <a:gd name="connsiteX236" fmla="*/ 1105669 w 1673277"/>
                    <a:gd name="connsiteY236" fmla="*/ 727122 h 1241382"/>
                    <a:gd name="connsiteX237" fmla="*/ 1174070 w 1673277"/>
                    <a:gd name="connsiteY237" fmla="*/ 671539 h 1241382"/>
                    <a:gd name="connsiteX238" fmla="*/ 1204314 w 1673277"/>
                    <a:gd name="connsiteY238" fmla="*/ 669240 h 1241382"/>
                    <a:gd name="connsiteX239" fmla="*/ 1589976 w 1673277"/>
                    <a:gd name="connsiteY239" fmla="*/ 653270 h 1241382"/>
                    <a:gd name="connsiteX240" fmla="*/ 1644317 w 1673277"/>
                    <a:gd name="connsiteY240" fmla="*/ 666173 h 1241382"/>
                    <a:gd name="connsiteX241" fmla="*/ 1657156 w 1673277"/>
                    <a:gd name="connsiteY241" fmla="*/ 683943 h 1241382"/>
                    <a:gd name="connsiteX242" fmla="*/ 1662159 w 1673277"/>
                    <a:gd name="connsiteY242" fmla="*/ 703782 h 1241382"/>
                    <a:gd name="connsiteX243" fmla="*/ 1644317 w 1673277"/>
                    <a:gd name="connsiteY243" fmla="*/ 728475 h 1241382"/>
                    <a:gd name="connsiteX244" fmla="*/ 1589976 w 1673277"/>
                    <a:gd name="connsiteY244" fmla="*/ 741378 h 1241382"/>
                    <a:gd name="connsiteX245" fmla="*/ 1513127 w 1673277"/>
                    <a:gd name="connsiteY245" fmla="*/ 697324 h 1241382"/>
                    <a:gd name="connsiteX246" fmla="*/ 1589976 w 1673277"/>
                    <a:gd name="connsiteY246" fmla="*/ 653270 h 1241382"/>
                    <a:gd name="connsiteX247" fmla="*/ 336024 w 1673277"/>
                    <a:gd name="connsiteY247" fmla="*/ 645277 h 1241382"/>
                    <a:gd name="connsiteX248" fmla="*/ 366268 w 1673277"/>
                    <a:gd name="connsiteY248" fmla="*/ 647577 h 1241382"/>
                    <a:gd name="connsiteX249" fmla="*/ 434668 w 1673277"/>
                    <a:gd name="connsiteY249" fmla="*/ 703160 h 1241382"/>
                    <a:gd name="connsiteX250" fmla="*/ 350794 w 1673277"/>
                    <a:gd name="connsiteY250" fmla="*/ 730239 h 1241382"/>
                    <a:gd name="connsiteX251" fmla="*/ 282395 w 1673277"/>
                    <a:gd name="connsiteY251" fmla="*/ 674656 h 1241382"/>
                    <a:gd name="connsiteX252" fmla="*/ 336024 w 1673277"/>
                    <a:gd name="connsiteY252" fmla="*/ 645277 h 1241382"/>
                    <a:gd name="connsiteX253" fmla="*/ 916233 w 1673277"/>
                    <a:gd name="connsiteY253" fmla="*/ 635601 h 1241382"/>
                    <a:gd name="connsiteX254" fmla="*/ 993082 w 1673277"/>
                    <a:gd name="connsiteY254" fmla="*/ 679655 h 1241382"/>
                    <a:gd name="connsiteX255" fmla="*/ 916233 w 1673277"/>
                    <a:gd name="connsiteY255" fmla="*/ 723709 h 1241382"/>
                    <a:gd name="connsiteX256" fmla="*/ 839384 w 1673277"/>
                    <a:gd name="connsiteY256" fmla="*/ 679655 h 1241382"/>
                    <a:gd name="connsiteX257" fmla="*/ 916233 w 1673277"/>
                    <a:gd name="connsiteY257" fmla="*/ 635601 h 1241382"/>
                    <a:gd name="connsiteX258" fmla="*/ 35766 w 1673277"/>
                    <a:gd name="connsiteY258" fmla="*/ 608371 h 1241382"/>
                    <a:gd name="connsiteX259" fmla="*/ 85873 w 1673277"/>
                    <a:gd name="connsiteY259" fmla="*/ 629924 h 1241382"/>
                    <a:gd name="connsiteX260" fmla="*/ 102702 w 1673277"/>
                    <a:gd name="connsiteY260" fmla="*/ 663325 h 1241382"/>
                    <a:gd name="connsiteX261" fmla="*/ 18828 w 1673277"/>
                    <a:gd name="connsiteY261" fmla="*/ 690403 h 1241382"/>
                    <a:gd name="connsiteX262" fmla="*/ 15634 w 1673277"/>
                    <a:gd name="connsiteY262" fmla="*/ 689029 h 1241382"/>
                    <a:gd name="connsiteX263" fmla="*/ 648156 w 1673277"/>
                    <a:gd name="connsiteY263" fmla="*/ 585496 h 1241382"/>
                    <a:gd name="connsiteX264" fmla="*/ 665615 w 1673277"/>
                    <a:gd name="connsiteY264" fmla="*/ 585793 h 1241382"/>
                    <a:gd name="connsiteX265" fmla="*/ 676538 w 1673277"/>
                    <a:gd name="connsiteY265" fmla="*/ 673251 h 1241382"/>
                    <a:gd name="connsiteX266" fmla="*/ 609149 w 1673277"/>
                    <a:gd name="connsiteY266" fmla="*/ 730055 h 1241382"/>
                    <a:gd name="connsiteX267" fmla="*/ 598226 w 1673277"/>
                    <a:gd name="connsiteY267" fmla="*/ 642597 h 1241382"/>
                    <a:gd name="connsiteX268" fmla="*/ 648156 w 1673277"/>
                    <a:gd name="connsiteY268" fmla="*/ 585496 h 1241382"/>
                    <a:gd name="connsiteX269" fmla="*/ 449123 w 1673277"/>
                    <a:gd name="connsiteY269" fmla="*/ 575946 h 1241382"/>
                    <a:gd name="connsiteX270" fmla="*/ 519398 w 1673277"/>
                    <a:gd name="connsiteY270" fmla="*/ 604495 h 1241382"/>
                    <a:gd name="connsiteX271" fmla="*/ 548971 w 1673277"/>
                    <a:gd name="connsiteY271" fmla="*/ 687522 h 1241382"/>
                    <a:gd name="connsiteX272" fmla="*/ 463236 w 1673277"/>
                    <a:gd name="connsiteY272" fmla="*/ 667091 h 1241382"/>
                    <a:gd name="connsiteX273" fmla="*/ 433662 w 1673277"/>
                    <a:gd name="connsiteY273" fmla="*/ 584064 h 1241382"/>
                    <a:gd name="connsiteX274" fmla="*/ 449123 w 1673277"/>
                    <a:gd name="connsiteY274" fmla="*/ 575946 h 1241382"/>
                    <a:gd name="connsiteX275" fmla="*/ 1506783 w 1673277"/>
                    <a:gd name="connsiteY275" fmla="*/ 559401 h 1241382"/>
                    <a:gd name="connsiteX276" fmla="*/ 1583632 w 1673277"/>
                    <a:gd name="connsiteY276" fmla="*/ 603455 h 1241382"/>
                    <a:gd name="connsiteX277" fmla="*/ 1506783 w 1673277"/>
                    <a:gd name="connsiteY277" fmla="*/ 647509 h 1241382"/>
                    <a:gd name="connsiteX278" fmla="*/ 1429934 w 1673277"/>
                    <a:gd name="connsiteY278" fmla="*/ 603455 h 1241382"/>
                    <a:gd name="connsiteX279" fmla="*/ 1506783 w 1673277"/>
                    <a:gd name="connsiteY279" fmla="*/ 559401 h 1241382"/>
                    <a:gd name="connsiteX280" fmla="*/ 1345952 w 1673277"/>
                    <a:gd name="connsiteY280" fmla="*/ 549731 h 1241382"/>
                    <a:gd name="connsiteX281" fmla="*/ 1399581 w 1673277"/>
                    <a:gd name="connsiteY281" fmla="*/ 579110 h 1241382"/>
                    <a:gd name="connsiteX282" fmla="*/ 1331182 w 1673277"/>
                    <a:gd name="connsiteY282" fmla="*/ 634693 h 1241382"/>
                    <a:gd name="connsiteX283" fmla="*/ 1247309 w 1673277"/>
                    <a:gd name="connsiteY283" fmla="*/ 607614 h 1241382"/>
                    <a:gd name="connsiteX284" fmla="*/ 1315708 w 1673277"/>
                    <a:gd name="connsiteY284" fmla="*/ 552031 h 1241382"/>
                    <a:gd name="connsiteX285" fmla="*/ 1345952 w 1673277"/>
                    <a:gd name="connsiteY285" fmla="*/ 549731 h 1241382"/>
                    <a:gd name="connsiteX286" fmla="*/ 1108917 w 1673277"/>
                    <a:gd name="connsiteY286" fmla="*/ 546794 h 1241382"/>
                    <a:gd name="connsiteX287" fmla="*/ 1124379 w 1673277"/>
                    <a:gd name="connsiteY287" fmla="*/ 554911 h 1241382"/>
                    <a:gd name="connsiteX288" fmla="*/ 1094805 w 1673277"/>
                    <a:gd name="connsiteY288" fmla="*/ 637938 h 1241382"/>
                    <a:gd name="connsiteX289" fmla="*/ 1009070 w 1673277"/>
                    <a:gd name="connsiteY289" fmla="*/ 658370 h 1241382"/>
                    <a:gd name="connsiteX290" fmla="*/ 1038643 w 1673277"/>
                    <a:gd name="connsiteY290" fmla="*/ 575342 h 1241382"/>
                    <a:gd name="connsiteX291" fmla="*/ 1108917 w 1673277"/>
                    <a:gd name="connsiteY291" fmla="*/ 546794 h 1241382"/>
                    <a:gd name="connsiteX292" fmla="*/ 130437 w 1673277"/>
                    <a:gd name="connsiteY292" fmla="*/ 544963 h 1241382"/>
                    <a:gd name="connsiteX293" fmla="*/ 200711 w 1673277"/>
                    <a:gd name="connsiteY293" fmla="*/ 573511 h 1241382"/>
                    <a:gd name="connsiteX294" fmla="*/ 230284 w 1673277"/>
                    <a:gd name="connsiteY294" fmla="*/ 656538 h 1241382"/>
                    <a:gd name="connsiteX295" fmla="*/ 144549 w 1673277"/>
                    <a:gd name="connsiteY295" fmla="*/ 636107 h 1241382"/>
                    <a:gd name="connsiteX296" fmla="*/ 114975 w 1673277"/>
                    <a:gd name="connsiteY296" fmla="*/ 553081 h 1241382"/>
                    <a:gd name="connsiteX297" fmla="*/ 130437 w 1673277"/>
                    <a:gd name="connsiteY297" fmla="*/ 544963 h 1241382"/>
                    <a:gd name="connsiteX298" fmla="*/ 874329 w 1673277"/>
                    <a:gd name="connsiteY298" fmla="*/ 537941 h 1241382"/>
                    <a:gd name="connsiteX299" fmla="*/ 889791 w 1673277"/>
                    <a:gd name="connsiteY299" fmla="*/ 546059 h 1241382"/>
                    <a:gd name="connsiteX300" fmla="*/ 860217 w 1673277"/>
                    <a:gd name="connsiteY300" fmla="*/ 629086 h 1241382"/>
                    <a:gd name="connsiteX301" fmla="*/ 774482 w 1673277"/>
                    <a:gd name="connsiteY301" fmla="*/ 649517 h 1241382"/>
                    <a:gd name="connsiteX302" fmla="*/ 804055 w 1673277"/>
                    <a:gd name="connsiteY302" fmla="*/ 566489 h 1241382"/>
                    <a:gd name="connsiteX303" fmla="*/ 874329 w 1673277"/>
                    <a:gd name="connsiteY303" fmla="*/ 537941 h 1241382"/>
                    <a:gd name="connsiteX304" fmla="*/ 296188 w 1673277"/>
                    <a:gd name="connsiteY304" fmla="*/ 530195 h 1241382"/>
                    <a:gd name="connsiteX305" fmla="*/ 326432 w 1673277"/>
                    <a:gd name="connsiteY305" fmla="*/ 532495 h 1241382"/>
                    <a:gd name="connsiteX306" fmla="*/ 394832 w 1673277"/>
                    <a:gd name="connsiteY306" fmla="*/ 588078 h 1241382"/>
                    <a:gd name="connsiteX307" fmla="*/ 310958 w 1673277"/>
                    <a:gd name="connsiteY307" fmla="*/ 615157 h 1241382"/>
                    <a:gd name="connsiteX308" fmla="*/ 242559 w 1673277"/>
                    <a:gd name="connsiteY308" fmla="*/ 559574 h 1241382"/>
                    <a:gd name="connsiteX309" fmla="*/ 296188 w 1673277"/>
                    <a:gd name="connsiteY309" fmla="*/ 530195 h 1241382"/>
                    <a:gd name="connsiteX310" fmla="*/ 1029246 w 1673277"/>
                    <a:gd name="connsiteY310" fmla="*/ 484827 h 1241382"/>
                    <a:gd name="connsiteX311" fmla="*/ 1044708 w 1673277"/>
                    <a:gd name="connsiteY311" fmla="*/ 492944 h 1241382"/>
                    <a:gd name="connsiteX312" fmla="*/ 1015134 w 1673277"/>
                    <a:gd name="connsiteY312" fmla="*/ 575971 h 1241382"/>
                    <a:gd name="connsiteX313" fmla="*/ 929399 w 1673277"/>
                    <a:gd name="connsiteY313" fmla="*/ 596402 h 1241382"/>
                    <a:gd name="connsiteX314" fmla="*/ 958972 w 1673277"/>
                    <a:gd name="connsiteY314" fmla="*/ 513375 h 1241382"/>
                    <a:gd name="connsiteX315" fmla="*/ 1029246 w 1673277"/>
                    <a:gd name="connsiteY315" fmla="*/ 484827 h 1241382"/>
                    <a:gd name="connsiteX316" fmla="*/ 1223577 w 1673277"/>
                    <a:gd name="connsiteY316" fmla="*/ 457769 h 1241382"/>
                    <a:gd name="connsiteX317" fmla="*/ 1239480 w 1673277"/>
                    <a:gd name="connsiteY317" fmla="*/ 544459 h 1241382"/>
                    <a:gd name="connsiteX318" fmla="*/ 1175446 w 1673277"/>
                    <a:gd name="connsiteY318" fmla="*/ 605020 h 1241382"/>
                    <a:gd name="connsiteX319" fmla="*/ 1159543 w 1673277"/>
                    <a:gd name="connsiteY319" fmla="*/ 518330 h 1241382"/>
                    <a:gd name="connsiteX320" fmla="*/ 1223577 w 1673277"/>
                    <a:gd name="connsiteY320" fmla="*/ 457769 h 1241382"/>
                    <a:gd name="connsiteX321" fmla="*/ 1545132 w 1673277"/>
                    <a:gd name="connsiteY321" fmla="*/ 439076 h 1241382"/>
                    <a:gd name="connsiteX322" fmla="*/ 1570485 w 1673277"/>
                    <a:gd name="connsiteY322" fmla="*/ 445155 h 1241382"/>
                    <a:gd name="connsiteX323" fmla="*/ 1578473 w 1673277"/>
                    <a:gd name="connsiteY323" fmla="*/ 457919 h 1241382"/>
                    <a:gd name="connsiteX324" fmla="*/ 1590076 w 1673277"/>
                    <a:gd name="connsiteY324" fmla="*/ 485691 h 1241382"/>
                    <a:gd name="connsiteX325" fmla="*/ 1581932 w 1673277"/>
                    <a:gd name="connsiteY325" fmla="*/ 501854 h 1241382"/>
                    <a:gd name="connsiteX326" fmla="*/ 1530361 w 1673277"/>
                    <a:gd name="connsiteY326" fmla="*/ 524038 h 1241382"/>
                    <a:gd name="connsiteX327" fmla="*/ 1446488 w 1673277"/>
                    <a:gd name="connsiteY327" fmla="*/ 496958 h 1241382"/>
                    <a:gd name="connsiteX328" fmla="*/ 1514888 w 1673277"/>
                    <a:gd name="connsiteY328" fmla="*/ 441375 h 1241382"/>
                    <a:gd name="connsiteX329" fmla="*/ 1545132 w 1673277"/>
                    <a:gd name="connsiteY329" fmla="*/ 439076 h 1241382"/>
                    <a:gd name="connsiteX330" fmla="*/ 127992 w 1673277"/>
                    <a:gd name="connsiteY330" fmla="*/ 432819 h 1241382"/>
                    <a:gd name="connsiteX331" fmla="*/ 158236 w 1673277"/>
                    <a:gd name="connsiteY331" fmla="*/ 435119 h 1241382"/>
                    <a:gd name="connsiteX332" fmla="*/ 226636 w 1673277"/>
                    <a:gd name="connsiteY332" fmla="*/ 490702 h 1241382"/>
                    <a:gd name="connsiteX333" fmla="*/ 142762 w 1673277"/>
                    <a:gd name="connsiteY333" fmla="*/ 517781 h 1241382"/>
                    <a:gd name="connsiteX334" fmla="*/ 91192 w 1673277"/>
                    <a:gd name="connsiteY334" fmla="*/ 495597 h 1241382"/>
                    <a:gd name="connsiteX335" fmla="*/ 84206 w 1673277"/>
                    <a:gd name="connsiteY335" fmla="*/ 481733 h 1241382"/>
                    <a:gd name="connsiteX336" fmla="*/ 94033 w 1673277"/>
                    <a:gd name="connsiteY336" fmla="*/ 457128 h 1241382"/>
                    <a:gd name="connsiteX337" fmla="*/ 105149 w 1673277"/>
                    <a:gd name="connsiteY337" fmla="*/ 438296 h 1241382"/>
                    <a:gd name="connsiteX338" fmla="*/ 365026 w 1673277"/>
                    <a:gd name="connsiteY338" fmla="*/ 429881 h 1241382"/>
                    <a:gd name="connsiteX339" fmla="*/ 435301 w 1673277"/>
                    <a:gd name="connsiteY339" fmla="*/ 458430 h 1241382"/>
                    <a:gd name="connsiteX340" fmla="*/ 464874 w 1673277"/>
                    <a:gd name="connsiteY340" fmla="*/ 541457 h 1241382"/>
                    <a:gd name="connsiteX341" fmla="*/ 379138 w 1673277"/>
                    <a:gd name="connsiteY341" fmla="*/ 521026 h 1241382"/>
                    <a:gd name="connsiteX342" fmla="*/ 349565 w 1673277"/>
                    <a:gd name="connsiteY342" fmla="*/ 437999 h 1241382"/>
                    <a:gd name="connsiteX343" fmla="*/ 365026 w 1673277"/>
                    <a:gd name="connsiteY343" fmla="*/ 429881 h 1241382"/>
                    <a:gd name="connsiteX344" fmla="*/ 599614 w 1673277"/>
                    <a:gd name="connsiteY344" fmla="*/ 421029 h 1241382"/>
                    <a:gd name="connsiteX345" fmla="*/ 669889 w 1673277"/>
                    <a:gd name="connsiteY345" fmla="*/ 449577 h 1241382"/>
                    <a:gd name="connsiteX346" fmla="*/ 699462 w 1673277"/>
                    <a:gd name="connsiteY346" fmla="*/ 532604 h 1241382"/>
                    <a:gd name="connsiteX347" fmla="*/ 613727 w 1673277"/>
                    <a:gd name="connsiteY347" fmla="*/ 512173 h 1241382"/>
                    <a:gd name="connsiteX348" fmla="*/ 584153 w 1673277"/>
                    <a:gd name="connsiteY348" fmla="*/ 429147 h 1241382"/>
                    <a:gd name="connsiteX349" fmla="*/ 599614 w 1673277"/>
                    <a:gd name="connsiteY349" fmla="*/ 421029 h 1241382"/>
                    <a:gd name="connsiteX350" fmla="*/ 796726 w 1673277"/>
                    <a:gd name="connsiteY350" fmla="*/ 400822 h 1241382"/>
                    <a:gd name="connsiteX351" fmla="*/ 838775 w 1673277"/>
                    <a:gd name="connsiteY351" fmla="*/ 478281 h 1241382"/>
                    <a:gd name="connsiteX352" fmla="*/ 796726 w 1673277"/>
                    <a:gd name="connsiteY352" fmla="*/ 555740 h 1241382"/>
                    <a:gd name="connsiteX353" fmla="*/ 754677 w 1673277"/>
                    <a:gd name="connsiteY353" fmla="*/ 478281 h 1241382"/>
                    <a:gd name="connsiteX354" fmla="*/ 796726 w 1673277"/>
                    <a:gd name="connsiteY354" fmla="*/ 400822 h 1241382"/>
                    <a:gd name="connsiteX355" fmla="*/ 1422396 w 1673277"/>
                    <a:gd name="connsiteY355" fmla="*/ 382268 h 1241382"/>
                    <a:gd name="connsiteX356" fmla="*/ 1438299 w 1673277"/>
                    <a:gd name="connsiteY356" fmla="*/ 468958 h 1241382"/>
                    <a:gd name="connsiteX357" fmla="*/ 1374265 w 1673277"/>
                    <a:gd name="connsiteY357" fmla="*/ 529520 h 1241382"/>
                    <a:gd name="connsiteX358" fmla="*/ 1358362 w 1673277"/>
                    <a:gd name="connsiteY358" fmla="*/ 442830 h 1241382"/>
                    <a:gd name="connsiteX359" fmla="*/ 1422396 w 1673277"/>
                    <a:gd name="connsiteY359" fmla="*/ 382268 h 1241382"/>
                    <a:gd name="connsiteX360" fmla="*/ 911519 w 1673277"/>
                    <a:gd name="connsiteY360" fmla="*/ 373770 h 1241382"/>
                    <a:gd name="connsiteX361" fmla="*/ 931646 w 1673277"/>
                    <a:gd name="connsiteY361" fmla="*/ 374180 h 1241382"/>
                    <a:gd name="connsiteX362" fmla="*/ 961182 w 1673277"/>
                    <a:gd name="connsiteY362" fmla="*/ 381077 h 1241382"/>
                    <a:gd name="connsiteX363" fmla="*/ 1020279 w 1673277"/>
                    <a:gd name="connsiteY363" fmla="*/ 446465 h 1241382"/>
                    <a:gd name="connsiteX364" fmla="*/ 933252 w 1673277"/>
                    <a:gd name="connsiteY364" fmla="*/ 460402 h 1241382"/>
                    <a:gd name="connsiteX365" fmla="*/ 874155 w 1673277"/>
                    <a:gd name="connsiteY365" fmla="*/ 395013 h 1241382"/>
                    <a:gd name="connsiteX366" fmla="*/ 911519 w 1673277"/>
                    <a:gd name="connsiteY366" fmla="*/ 373770 h 1241382"/>
                    <a:gd name="connsiteX367" fmla="*/ 444697 w 1673277"/>
                    <a:gd name="connsiteY367" fmla="*/ 367914 h 1241382"/>
                    <a:gd name="connsiteX368" fmla="*/ 514972 w 1673277"/>
                    <a:gd name="connsiteY368" fmla="*/ 396463 h 1241382"/>
                    <a:gd name="connsiteX369" fmla="*/ 544545 w 1673277"/>
                    <a:gd name="connsiteY369" fmla="*/ 479490 h 1241382"/>
                    <a:gd name="connsiteX370" fmla="*/ 458810 w 1673277"/>
                    <a:gd name="connsiteY370" fmla="*/ 459059 h 1241382"/>
                    <a:gd name="connsiteX371" fmla="*/ 429236 w 1673277"/>
                    <a:gd name="connsiteY371" fmla="*/ 376032 h 1241382"/>
                    <a:gd name="connsiteX372" fmla="*/ 444697 w 1673277"/>
                    <a:gd name="connsiteY372" fmla="*/ 367914 h 1241382"/>
                    <a:gd name="connsiteX373" fmla="*/ 1148332 w 1673277"/>
                    <a:gd name="connsiteY373" fmla="*/ 351540 h 1241382"/>
                    <a:gd name="connsiteX374" fmla="*/ 1164234 w 1673277"/>
                    <a:gd name="connsiteY374" fmla="*/ 438229 h 1241382"/>
                    <a:gd name="connsiteX375" fmla="*/ 1100200 w 1673277"/>
                    <a:gd name="connsiteY375" fmla="*/ 498791 h 1241382"/>
                    <a:gd name="connsiteX376" fmla="*/ 1084297 w 1673277"/>
                    <a:gd name="connsiteY376" fmla="*/ 412101 h 1241382"/>
                    <a:gd name="connsiteX377" fmla="*/ 1148332 w 1673277"/>
                    <a:gd name="connsiteY377" fmla="*/ 351540 h 1241382"/>
                    <a:gd name="connsiteX378" fmla="*/ 250367 w 1673277"/>
                    <a:gd name="connsiteY378" fmla="*/ 340856 h 1241382"/>
                    <a:gd name="connsiteX379" fmla="*/ 314401 w 1673277"/>
                    <a:gd name="connsiteY379" fmla="*/ 401418 h 1241382"/>
                    <a:gd name="connsiteX380" fmla="*/ 298498 w 1673277"/>
                    <a:gd name="connsiteY380" fmla="*/ 488108 h 1241382"/>
                    <a:gd name="connsiteX381" fmla="*/ 234464 w 1673277"/>
                    <a:gd name="connsiteY381" fmla="*/ 427547 h 1241382"/>
                    <a:gd name="connsiteX382" fmla="*/ 250367 w 1673277"/>
                    <a:gd name="connsiteY382" fmla="*/ 340856 h 1241382"/>
                    <a:gd name="connsiteX383" fmla="*/ 1347934 w 1673277"/>
                    <a:gd name="connsiteY383" fmla="*/ 329910 h 1241382"/>
                    <a:gd name="connsiteX384" fmla="*/ 1363395 w 1673277"/>
                    <a:gd name="connsiteY384" fmla="*/ 338027 h 1241382"/>
                    <a:gd name="connsiteX385" fmla="*/ 1333821 w 1673277"/>
                    <a:gd name="connsiteY385" fmla="*/ 421054 h 1241382"/>
                    <a:gd name="connsiteX386" fmla="*/ 1248086 w 1673277"/>
                    <a:gd name="connsiteY386" fmla="*/ 441485 h 1241382"/>
                    <a:gd name="connsiteX387" fmla="*/ 1277660 w 1673277"/>
                    <a:gd name="connsiteY387" fmla="*/ 358458 h 1241382"/>
                    <a:gd name="connsiteX388" fmla="*/ 1347934 w 1673277"/>
                    <a:gd name="connsiteY388" fmla="*/ 329910 h 1241382"/>
                    <a:gd name="connsiteX389" fmla="*/ 1497370 w 1673277"/>
                    <a:gd name="connsiteY389" fmla="*/ 328335 h 1241382"/>
                    <a:gd name="connsiteX390" fmla="*/ 1547899 w 1673277"/>
                    <a:gd name="connsiteY390" fmla="*/ 409068 h 1241382"/>
                    <a:gd name="connsiteX391" fmla="*/ 1542722 w 1673277"/>
                    <a:gd name="connsiteY391" fmla="*/ 415645 h 1241382"/>
                    <a:gd name="connsiteX392" fmla="*/ 1507411 w 1673277"/>
                    <a:gd name="connsiteY392" fmla="*/ 427972 h 1241382"/>
                    <a:gd name="connsiteX393" fmla="*/ 1491509 w 1673277"/>
                    <a:gd name="connsiteY393" fmla="*/ 341282 h 1241382"/>
                    <a:gd name="connsiteX394" fmla="*/ 677217 w 1673277"/>
                    <a:gd name="connsiteY394" fmla="*/ 283910 h 1241382"/>
                    <a:gd name="connsiteX395" fmla="*/ 719266 w 1673277"/>
                    <a:gd name="connsiteY395" fmla="*/ 361369 h 1241382"/>
                    <a:gd name="connsiteX396" fmla="*/ 677217 w 1673277"/>
                    <a:gd name="connsiteY396" fmla="*/ 438828 h 1241382"/>
                    <a:gd name="connsiteX397" fmla="*/ 635168 w 1673277"/>
                    <a:gd name="connsiteY397" fmla="*/ 361369 h 1241382"/>
                    <a:gd name="connsiteX398" fmla="*/ 677217 w 1673277"/>
                    <a:gd name="connsiteY398" fmla="*/ 283910 h 1241382"/>
                    <a:gd name="connsiteX399" fmla="*/ 217361 w 1673277"/>
                    <a:gd name="connsiteY399" fmla="*/ 271172 h 1241382"/>
                    <a:gd name="connsiteX400" fmla="*/ 228828 w 1673277"/>
                    <a:gd name="connsiteY400" fmla="*/ 287291 h 1241382"/>
                    <a:gd name="connsiteX401" fmla="*/ 225858 w 1673277"/>
                    <a:gd name="connsiteY401" fmla="*/ 324573 h 1241382"/>
                    <a:gd name="connsiteX402" fmla="*/ 189115 w 1673277"/>
                    <a:gd name="connsiteY402" fmla="*/ 331553 h 1241382"/>
                    <a:gd name="connsiteX403" fmla="*/ 172158 w 1673277"/>
                    <a:gd name="connsiteY403" fmla="*/ 324772 h 1241382"/>
                    <a:gd name="connsiteX404" fmla="*/ 175913 w 1673277"/>
                    <a:gd name="connsiteY404" fmla="*/ 318410 h 1241382"/>
                    <a:gd name="connsiteX405" fmla="*/ 955781 w 1673277"/>
                    <a:gd name="connsiteY405" fmla="*/ 263115 h 1241382"/>
                    <a:gd name="connsiteX406" fmla="*/ 975908 w 1673277"/>
                    <a:gd name="connsiteY406" fmla="*/ 263525 h 1241382"/>
                    <a:gd name="connsiteX407" fmla="*/ 1005444 w 1673277"/>
                    <a:gd name="connsiteY407" fmla="*/ 270422 h 1241382"/>
                    <a:gd name="connsiteX408" fmla="*/ 1064541 w 1673277"/>
                    <a:gd name="connsiteY408" fmla="*/ 335810 h 1241382"/>
                    <a:gd name="connsiteX409" fmla="*/ 977514 w 1673277"/>
                    <a:gd name="connsiteY409" fmla="*/ 349746 h 1241382"/>
                    <a:gd name="connsiteX410" fmla="*/ 918417 w 1673277"/>
                    <a:gd name="connsiteY410" fmla="*/ 284358 h 1241382"/>
                    <a:gd name="connsiteX411" fmla="*/ 955781 w 1673277"/>
                    <a:gd name="connsiteY411" fmla="*/ 263115 h 1241382"/>
                    <a:gd name="connsiteX412" fmla="*/ 562425 w 1673277"/>
                    <a:gd name="connsiteY412" fmla="*/ 256857 h 1241382"/>
                    <a:gd name="connsiteX413" fmla="*/ 599789 w 1673277"/>
                    <a:gd name="connsiteY413" fmla="*/ 278101 h 1241382"/>
                    <a:gd name="connsiteX414" fmla="*/ 540692 w 1673277"/>
                    <a:gd name="connsiteY414" fmla="*/ 343489 h 1241382"/>
                    <a:gd name="connsiteX415" fmla="*/ 453664 w 1673277"/>
                    <a:gd name="connsiteY415" fmla="*/ 329553 h 1241382"/>
                    <a:gd name="connsiteX416" fmla="*/ 512761 w 1673277"/>
                    <a:gd name="connsiteY416" fmla="*/ 264165 h 1241382"/>
                    <a:gd name="connsiteX417" fmla="*/ 542298 w 1673277"/>
                    <a:gd name="connsiteY417" fmla="*/ 257268 h 1241382"/>
                    <a:gd name="connsiteX418" fmla="*/ 562425 w 1673277"/>
                    <a:gd name="connsiteY418" fmla="*/ 256857 h 1241382"/>
                    <a:gd name="connsiteX419" fmla="*/ 874329 w 1673277"/>
                    <a:gd name="connsiteY419" fmla="*/ 254664 h 1241382"/>
                    <a:gd name="connsiteX420" fmla="*/ 889790 w 1673277"/>
                    <a:gd name="connsiteY420" fmla="*/ 262782 h 1241382"/>
                    <a:gd name="connsiteX421" fmla="*/ 860216 w 1673277"/>
                    <a:gd name="connsiteY421" fmla="*/ 345808 h 1241382"/>
                    <a:gd name="connsiteX422" fmla="*/ 774481 w 1673277"/>
                    <a:gd name="connsiteY422" fmla="*/ 366239 h 1241382"/>
                    <a:gd name="connsiteX423" fmla="*/ 804054 w 1673277"/>
                    <a:gd name="connsiteY423" fmla="*/ 283212 h 1241382"/>
                    <a:gd name="connsiteX424" fmla="*/ 874329 w 1673277"/>
                    <a:gd name="connsiteY424" fmla="*/ 254664 h 1241382"/>
                    <a:gd name="connsiteX425" fmla="*/ 1412441 w 1673277"/>
                    <a:gd name="connsiteY425" fmla="*/ 236296 h 1241382"/>
                    <a:gd name="connsiteX426" fmla="*/ 1474092 w 1673277"/>
                    <a:gd name="connsiteY426" fmla="*/ 302816 h 1241382"/>
                    <a:gd name="connsiteX427" fmla="*/ 1470413 w 1673277"/>
                    <a:gd name="connsiteY427" fmla="*/ 310944 h 1241382"/>
                    <a:gd name="connsiteX428" fmla="*/ 1418887 w 1673277"/>
                    <a:gd name="connsiteY428" fmla="*/ 343874 h 1241382"/>
                    <a:gd name="connsiteX429" fmla="*/ 1402985 w 1673277"/>
                    <a:gd name="connsiteY429" fmla="*/ 257184 h 1241382"/>
                    <a:gd name="connsiteX430" fmla="*/ 325612 w 1673277"/>
                    <a:gd name="connsiteY430" fmla="*/ 234627 h 1241382"/>
                    <a:gd name="connsiteX431" fmla="*/ 389646 w 1673277"/>
                    <a:gd name="connsiteY431" fmla="*/ 295189 h 1241382"/>
                    <a:gd name="connsiteX432" fmla="*/ 373744 w 1673277"/>
                    <a:gd name="connsiteY432" fmla="*/ 381879 h 1241382"/>
                    <a:gd name="connsiteX433" fmla="*/ 309710 w 1673277"/>
                    <a:gd name="connsiteY433" fmla="*/ 321317 h 1241382"/>
                    <a:gd name="connsiteX434" fmla="*/ 325612 w 1673277"/>
                    <a:gd name="connsiteY434" fmla="*/ 234627 h 1241382"/>
                    <a:gd name="connsiteX435" fmla="*/ 1239723 w 1673277"/>
                    <a:gd name="connsiteY435" fmla="*/ 231044 h 1241382"/>
                    <a:gd name="connsiteX436" fmla="*/ 1293352 w 1673277"/>
                    <a:gd name="connsiteY436" fmla="*/ 260423 h 1241382"/>
                    <a:gd name="connsiteX437" fmla="*/ 1224953 w 1673277"/>
                    <a:gd name="connsiteY437" fmla="*/ 316006 h 1241382"/>
                    <a:gd name="connsiteX438" fmla="*/ 1141080 w 1673277"/>
                    <a:gd name="connsiteY438" fmla="*/ 288927 h 1241382"/>
                    <a:gd name="connsiteX439" fmla="*/ 1209479 w 1673277"/>
                    <a:gd name="connsiteY439" fmla="*/ 233344 h 1241382"/>
                    <a:gd name="connsiteX440" fmla="*/ 1239723 w 1673277"/>
                    <a:gd name="connsiteY440" fmla="*/ 231044 h 1241382"/>
                    <a:gd name="connsiteX441" fmla="*/ 326442 w 1673277"/>
                    <a:gd name="connsiteY441" fmla="*/ 159267 h 1241382"/>
                    <a:gd name="connsiteX442" fmla="*/ 332865 w 1673277"/>
                    <a:gd name="connsiteY442" fmla="*/ 172014 h 1241382"/>
                    <a:gd name="connsiteX443" fmla="*/ 305094 w 1673277"/>
                    <a:gd name="connsiteY443" fmla="*/ 197066 h 1241382"/>
                    <a:gd name="connsiteX444" fmla="*/ 281641 w 1673277"/>
                    <a:gd name="connsiteY444" fmla="*/ 197913 h 1241382"/>
                    <a:gd name="connsiteX445" fmla="*/ 288021 w 1673277"/>
                    <a:gd name="connsiteY445" fmla="*/ 190642 h 1241382"/>
                    <a:gd name="connsiteX446" fmla="*/ 1151199 w 1673277"/>
                    <a:gd name="connsiteY446" fmla="*/ 146946 h 1241382"/>
                    <a:gd name="connsiteX447" fmla="*/ 1204828 w 1673277"/>
                    <a:gd name="connsiteY447" fmla="*/ 176325 h 1241382"/>
                    <a:gd name="connsiteX448" fmla="*/ 1136429 w 1673277"/>
                    <a:gd name="connsiteY448" fmla="*/ 231907 h 1241382"/>
                    <a:gd name="connsiteX449" fmla="*/ 1052555 w 1673277"/>
                    <a:gd name="connsiteY449" fmla="*/ 204829 h 1241382"/>
                    <a:gd name="connsiteX450" fmla="*/ 1120955 w 1673277"/>
                    <a:gd name="connsiteY450" fmla="*/ 149246 h 1241382"/>
                    <a:gd name="connsiteX451" fmla="*/ 1151199 w 1673277"/>
                    <a:gd name="connsiteY451" fmla="*/ 146946 h 1241382"/>
                    <a:gd name="connsiteX452" fmla="*/ 518163 w 1673277"/>
                    <a:gd name="connsiteY452" fmla="*/ 146202 h 1241382"/>
                    <a:gd name="connsiteX453" fmla="*/ 555527 w 1673277"/>
                    <a:gd name="connsiteY453" fmla="*/ 167446 h 1241382"/>
                    <a:gd name="connsiteX454" fmla="*/ 496430 w 1673277"/>
                    <a:gd name="connsiteY454" fmla="*/ 232834 h 1241382"/>
                    <a:gd name="connsiteX455" fmla="*/ 409402 w 1673277"/>
                    <a:gd name="connsiteY455" fmla="*/ 218897 h 1241382"/>
                    <a:gd name="connsiteX456" fmla="*/ 468499 w 1673277"/>
                    <a:gd name="connsiteY456" fmla="*/ 153509 h 1241382"/>
                    <a:gd name="connsiteX457" fmla="*/ 498036 w 1673277"/>
                    <a:gd name="connsiteY457" fmla="*/ 146613 h 1241382"/>
                    <a:gd name="connsiteX458" fmla="*/ 518163 w 1673277"/>
                    <a:gd name="connsiteY458" fmla="*/ 146202 h 1241382"/>
                    <a:gd name="connsiteX459" fmla="*/ 599615 w 1673277"/>
                    <a:gd name="connsiteY459" fmla="*/ 137752 h 1241382"/>
                    <a:gd name="connsiteX460" fmla="*/ 669889 w 1673277"/>
                    <a:gd name="connsiteY460" fmla="*/ 166300 h 1241382"/>
                    <a:gd name="connsiteX461" fmla="*/ 699462 w 1673277"/>
                    <a:gd name="connsiteY461" fmla="*/ 249327 h 1241382"/>
                    <a:gd name="connsiteX462" fmla="*/ 613727 w 1673277"/>
                    <a:gd name="connsiteY462" fmla="*/ 228896 h 1241382"/>
                    <a:gd name="connsiteX463" fmla="*/ 584154 w 1673277"/>
                    <a:gd name="connsiteY463" fmla="*/ 145869 h 1241382"/>
                    <a:gd name="connsiteX464" fmla="*/ 599615 w 1673277"/>
                    <a:gd name="connsiteY464" fmla="*/ 137752 h 1241382"/>
                    <a:gd name="connsiteX465" fmla="*/ 965298 w 1673277"/>
                    <a:gd name="connsiteY465" fmla="*/ 124814 h 1241382"/>
                    <a:gd name="connsiteX466" fmla="*/ 1018927 w 1673277"/>
                    <a:gd name="connsiteY466" fmla="*/ 154193 h 1241382"/>
                    <a:gd name="connsiteX467" fmla="*/ 950527 w 1673277"/>
                    <a:gd name="connsiteY467" fmla="*/ 209776 h 1241382"/>
                    <a:gd name="connsiteX468" fmla="*/ 866654 w 1673277"/>
                    <a:gd name="connsiteY468" fmla="*/ 182697 h 1241382"/>
                    <a:gd name="connsiteX469" fmla="*/ 935054 w 1673277"/>
                    <a:gd name="connsiteY469" fmla="*/ 127114 h 1241382"/>
                    <a:gd name="connsiteX470" fmla="*/ 965298 w 1673277"/>
                    <a:gd name="connsiteY470" fmla="*/ 124814 h 1241382"/>
                    <a:gd name="connsiteX471" fmla="*/ 1252565 w 1673277"/>
                    <a:gd name="connsiteY471" fmla="*/ 114182 h 1241382"/>
                    <a:gd name="connsiteX472" fmla="*/ 1365219 w 1673277"/>
                    <a:gd name="connsiteY472" fmla="*/ 192704 h 1241382"/>
                    <a:gd name="connsiteX473" fmla="*/ 1351954 w 1673277"/>
                    <a:gd name="connsiteY473" fmla="*/ 201403 h 1241382"/>
                    <a:gd name="connsiteX474" fmla="*/ 1296201 w 1673277"/>
                    <a:gd name="connsiteY474" fmla="*/ 194829 h 1241382"/>
                    <a:gd name="connsiteX475" fmla="*/ 1237104 w 1673277"/>
                    <a:gd name="connsiteY475" fmla="*/ 129441 h 1241382"/>
                    <a:gd name="connsiteX476" fmla="*/ 1250364 w 1673277"/>
                    <a:gd name="connsiteY476" fmla="*/ 114783 h 1241382"/>
                    <a:gd name="connsiteX477" fmla="*/ 779021 w 1673277"/>
                    <a:gd name="connsiteY477" fmla="*/ 113118 h 1241382"/>
                    <a:gd name="connsiteX478" fmla="*/ 821070 w 1673277"/>
                    <a:gd name="connsiteY478" fmla="*/ 190577 h 1241382"/>
                    <a:gd name="connsiteX479" fmla="*/ 779021 w 1673277"/>
                    <a:gd name="connsiteY479" fmla="*/ 268036 h 1241382"/>
                    <a:gd name="connsiteX480" fmla="*/ 736972 w 1673277"/>
                    <a:gd name="connsiteY480" fmla="*/ 190577 h 1241382"/>
                    <a:gd name="connsiteX481" fmla="*/ 779021 w 1673277"/>
                    <a:gd name="connsiteY481" fmla="*/ 113118 h 1241382"/>
                    <a:gd name="connsiteX482" fmla="*/ 399056 w 1673277"/>
                    <a:gd name="connsiteY482" fmla="*/ 108063 h 1241382"/>
                    <a:gd name="connsiteX483" fmla="*/ 393618 w 1673277"/>
                    <a:gd name="connsiteY483" fmla="*/ 112968 h 1241382"/>
                    <a:gd name="connsiteX484" fmla="*/ 391088 w 1673277"/>
                    <a:gd name="connsiteY484" fmla="*/ 113059 h 1241382"/>
                    <a:gd name="connsiteX485" fmla="*/ 1087528 w 1673277"/>
                    <a:gd name="connsiteY485" fmla="*/ 42831 h 1241382"/>
                    <a:gd name="connsiteX486" fmla="*/ 1152965 w 1673277"/>
                    <a:gd name="connsiteY486" fmla="*/ 64530 h 1241382"/>
                    <a:gd name="connsiteX487" fmla="*/ 1182853 w 1673277"/>
                    <a:gd name="connsiteY487" fmla="*/ 78502 h 1241382"/>
                    <a:gd name="connsiteX488" fmla="*/ 1174720 w 1673277"/>
                    <a:gd name="connsiteY488" fmla="*/ 94643 h 1241382"/>
                    <a:gd name="connsiteX489" fmla="*/ 1123150 w 1673277"/>
                    <a:gd name="connsiteY489" fmla="*/ 116826 h 1241382"/>
                    <a:gd name="connsiteX490" fmla="*/ 1039276 w 1673277"/>
                    <a:gd name="connsiteY490" fmla="*/ 89747 h 1241382"/>
                    <a:gd name="connsiteX491" fmla="*/ 1056106 w 1673277"/>
                    <a:gd name="connsiteY491" fmla="*/ 56347 h 1241382"/>
                    <a:gd name="connsiteX492" fmla="*/ 581853 w 1673277"/>
                    <a:gd name="connsiteY492" fmla="*/ 28683 h 1241382"/>
                    <a:gd name="connsiteX493" fmla="*/ 590461 w 1673277"/>
                    <a:gd name="connsiteY493" fmla="*/ 32385 h 1241382"/>
                    <a:gd name="connsiteX494" fmla="*/ 607290 w 1673277"/>
                    <a:gd name="connsiteY494" fmla="*/ 65785 h 1241382"/>
                    <a:gd name="connsiteX495" fmla="*/ 523416 w 1673277"/>
                    <a:gd name="connsiteY495" fmla="*/ 92864 h 1241382"/>
                    <a:gd name="connsiteX496" fmla="*/ 471846 w 1673277"/>
                    <a:gd name="connsiteY496" fmla="*/ 70681 h 1241382"/>
                    <a:gd name="connsiteX497" fmla="*/ 471164 w 1673277"/>
                    <a:gd name="connsiteY497" fmla="*/ 69327 h 1241382"/>
                    <a:gd name="connsiteX498" fmla="*/ 519542 w 1673277"/>
                    <a:gd name="connsiteY498" fmla="*/ 47294 h 1241382"/>
                    <a:gd name="connsiteX499" fmla="*/ 941161 w 1673277"/>
                    <a:gd name="connsiteY499" fmla="*/ 9898 h 1241382"/>
                    <a:gd name="connsiteX500" fmla="*/ 951926 w 1673277"/>
                    <a:gd name="connsiteY500" fmla="*/ 10914 h 1241382"/>
                    <a:gd name="connsiteX501" fmla="*/ 1029640 w 1673277"/>
                    <a:gd name="connsiteY501" fmla="*/ 27067 h 1241382"/>
                    <a:gd name="connsiteX502" fmla="*/ 1010708 w 1673277"/>
                    <a:gd name="connsiteY502" fmla="*/ 53678 h 1241382"/>
                    <a:gd name="connsiteX503" fmla="*/ 924973 w 1673277"/>
                    <a:gd name="connsiteY503" fmla="*/ 74109 h 1241382"/>
                    <a:gd name="connsiteX504" fmla="*/ 922003 w 1673277"/>
                    <a:gd name="connsiteY504" fmla="*/ 36828 h 1241382"/>
                    <a:gd name="connsiteX505" fmla="*/ 712429 w 1673277"/>
                    <a:gd name="connsiteY505" fmla="*/ 3707 h 1241382"/>
                    <a:gd name="connsiteX506" fmla="*/ 724656 w 1673277"/>
                    <a:gd name="connsiteY506" fmla="*/ 18893 h 1241382"/>
                    <a:gd name="connsiteX507" fmla="*/ 736972 w 1673277"/>
                    <a:gd name="connsiteY507" fmla="*/ 73664 h 1241382"/>
                    <a:gd name="connsiteX508" fmla="*/ 694922 w 1673277"/>
                    <a:gd name="connsiteY508" fmla="*/ 151124 h 1241382"/>
                    <a:gd name="connsiteX509" fmla="*/ 652873 w 1673277"/>
                    <a:gd name="connsiteY509" fmla="*/ 73664 h 1241382"/>
                    <a:gd name="connsiteX510" fmla="*/ 665190 w 1673277"/>
                    <a:gd name="connsiteY510" fmla="*/ 18893 h 1241382"/>
                    <a:gd name="connsiteX511" fmla="*/ 672441 w 1673277"/>
                    <a:gd name="connsiteY511" fmla="*/ 9886 h 1241382"/>
                    <a:gd name="connsiteX512" fmla="*/ 836253 w 1673277"/>
                    <a:gd name="connsiteY512" fmla="*/ 0 h 1241382"/>
                    <a:gd name="connsiteX513" fmla="*/ 859642 w 1673277"/>
                    <a:gd name="connsiteY513" fmla="*/ 2207 h 1241382"/>
                    <a:gd name="connsiteX514" fmla="*/ 875718 w 1673277"/>
                    <a:gd name="connsiteY514" fmla="*/ 29184 h 1241382"/>
                    <a:gd name="connsiteX515" fmla="*/ 864795 w 1673277"/>
                    <a:gd name="connsiteY515" fmla="*/ 116642 h 1241382"/>
                    <a:gd name="connsiteX516" fmla="*/ 797405 w 1673277"/>
                    <a:gd name="connsiteY516" fmla="*/ 59838 h 1241382"/>
                    <a:gd name="connsiteX517" fmla="*/ 788910 w 1673277"/>
                    <a:gd name="connsiteY517" fmla="*/ 4345 h 1241382"/>
                    <a:gd name="connsiteX518" fmla="*/ 789969 w 1673277"/>
                    <a:gd name="connsiteY518" fmla="*/ 979 h 1241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</a:cxnLst>
                  <a:rect l="l" t="t" r="r" b="b"/>
                  <a:pathLst>
                    <a:path w="1673277" h="1241382">
                      <a:moveTo>
                        <a:pt x="372205" y="1161281"/>
                      </a:moveTo>
                      <a:lnTo>
                        <a:pt x="398270" y="1165178"/>
                      </a:lnTo>
                      <a:lnTo>
                        <a:pt x="410441" y="1172927"/>
                      </a:lnTo>
                      <a:close/>
                      <a:moveTo>
                        <a:pt x="823284" y="1153279"/>
                      </a:moveTo>
                      <a:cubicBezTo>
                        <a:pt x="846506" y="1153279"/>
                        <a:pt x="865333" y="1187958"/>
                        <a:pt x="865333" y="1230738"/>
                      </a:cubicBezTo>
                      <a:lnTo>
                        <a:pt x="864326" y="1239930"/>
                      </a:lnTo>
                      <a:lnTo>
                        <a:pt x="836253" y="1241382"/>
                      </a:lnTo>
                      <a:lnTo>
                        <a:pt x="782051" y="1238181"/>
                      </a:lnTo>
                      <a:lnTo>
                        <a:pt x="781235" y="1230738"/>
                      </a:lnTo>
                      <a:cubicBezTo>
                        <a:pt x="781235" y="1187958"/>
                        <a:pt x="800061" y="1153279"/>
                        <a:pt x="823284" y="1153279"/>
                      </a:cubicBezTo>
                      <a:close/>
                      <a:moveTo>
                        <a:pt x="599614" y="1151354"/>
                      </a:moveTo>
                      <a:cubicBezTo>
                        <a:pt x="618446" y="1147974"/>
                        <a:pt x="646008" y="1158476"/>
                        <a:pt x="669889" y="1179902"/>
                      </a:cubicBezTo>
                      <a:cubicBezTo>
                        <a:pt x="685810" y="1194187"/>
                        <a:pt x="697081" y="1210623"/>
                        <a:pt x="702432" y="1225648"/>
                      </a:cubicBezTo>
                      <a:lnTo>
                        <a:pt x="701812" y="1233442"/>
                      </a:lnTo>
                      <a:lnTo>
                        <a:pt x="667564" y="1231419"/>
                      </a:lnTo>
                      <a:lnTo>
                        <a:pt x="596873" y="1218807"/>
                      </a:lnTo>
                      <a:lnTo>
                        <a:pt x="581184" y="1196754"/>
                      </a:lnTo>
                      <a:cubicBezTo>
                        <a:pt x="575832" y="1181729"/>
                        <a:pt x="576399" y="1168115"/>
                        <a:pt x="584153" y="1159472"/>
                      </a:cubicBezTo>
                      <a:cubicBezTo>
                        <a:pt x="588031" y="1155151"/>
                        <a:pt x="593338" y="1152481"/>
                        <a:pt x="599614" y="1151354"/>
                      </a:cubicBezTo>
                      <a:close/>
                      <a:moveTo>
                        <a:pt x="938076" y="1126227"/>
                      </a:moveTo>
                      <a:cubicBezTo>
                        <a:pt x="944343" y="1125707"/>
                        <a:pt x="951118" y="1125834"/>
                        <a:pt x="958203" y="1126637"/>
                      </a:cubicBezTo>
                      <a:cubicBezTo>
                        <a:pt x="967651" y="1127707"/>
                        <a:pt x="977652" y="1129981"/>
                        <a:pt x="987740" y="1133534"/>
                      </a:cubicBezTo>
                      <a:cubicBezTo>
                        <a:pt x="1028091" y="1147742"/>
                        <a:pt x="1054549" y="1177017"/>
                        <a:pt x="1046837" y="1198922"/>
                      </a:cubicBezTo>
                      <a:cubicBezTo>
                        <a:pt x="1039124" y="1220826"/>
                        <a:pt x="1000160" y="1227066"/>
                        <a:pt x="959809" y="1212858"/>
                      </a:cubicBezTo>
                      <a:cubicBezTo>
                        <a:pt x="919458" y="1198650"/>
                        <a:pt x="892999" y="1169375"/>
                        <a:pt x="900712" y="1147470"/>
                      </a:cubicBezTo>
                      <a:cubicBezTo>
                        <a:pt x="905051" y="1135149"/>
                        <a:pt x="919277" y="1127784"/>
                        <a:pt x="938076" y="1126227"/>
                      </a:cubicBezTo>
                      <a:close/>
                      <a:moveTo>
                        <a:pt x="1174889" y="1103997"/>
                      </a:moveTo>
                      <a:cubicBezTo>
                        <a:pt x="1196962" y="1111212"/>
                        <a:pt x="1204083" y="1150024"/>
                        <a:pt x="1190792" y="1190686"/>
                      </a:cubicBezTo>
                      <a:lnTo>
                        <a:pt x="1186154" y="1200932"/>
                      </a:lnTo>
                      <a:lnTo>
                        <a:pt x="1162061" y="1207640"/>
                      </a:lnTo>
                      <a:lnTo>
                        <a:pt x="1105912" y="1216581"/>
                      </a:lnTo>
                      <a:lnTo>
                        <a:pt x="1110855" y="1164558"/>
                      </a:lnTo>
                      <a:cubicBezTo>
                        <a:pt x="1124146" y="1123896"/>
                        <a:pt x="1152815" y="1096781"/>
                        <a:pt x="1174889" y="1103997"/>
                      </a:cubicBezTo>
                      <a:close/>
                      <a:moveTo>
                        <a:pt x="444697" y="1098240"/>
                      </a:moveTo>
                      <a:cubicBezTo>
                        <a:pt x="463528" y="1094859"/>
                        <a:pt x="491091" y="1105361"/>
                        <a:pt x="514972" y="1126788"/>
                      </a:cubicBezTo>
                      <a:cubicBezTo>
                        <a:pt x="530893" y="1141073"/>
                        <a:pt x="542164" y="1157508"/>
                        <a:pt x="547515" y="1172533"/>
                      </a:cubicBezTo>
                      <a:lnTo>
                        <a:pt x="544572" y="1209477"/>
                      </a:lnTo>
                      <a:lnTo>
                        <a:pt x="510446" y="1203388"/>
                      </a:lnTo>
                      <a:lnTo>
                        <a:pt x="457245" y="1187183"/>
                      </a:lnTo>
                      <a:lnTo>
                        <a:pt x="426267" y="1143639"/>
                      </a:lnTo>
                      <a:cubicBezTo>
                        <a:pt x="420915" y="1128615"/>
                        <a:pt x="421482" y="1115000"/>
                        <a:pt x="429236" y="1106357"/>
                      </a:cubicBezTo>
                      <a:cubicBezTo>
                        <a:pt x="433113" y="1102036"/>
                        <a:pt x="438420" y="1099367"/>
                        <a:pt x="444697" y="1098240"/>
                      </a:cubicBezTo>
                      <a:close/>
                      <a:moveTo>
                        <a:pt x="1374492" y="1082366"/>
                      </a:moveTo>
                      <a:cubicBezTo>
                        <a:pt x="1380768" y="1083493"/>
                        <a:pt x="1386075" y="1086163"/>
                        <a:pt x="1389952" y="1090484"/>
                      </a:cubicBezTo>
                      <a:cubicBezTo>
                        <a:pt x="1397707" y="1099127"/>
                        <a:pt x="1398274" y="1112741"/>
                        <a:pt x="1392922" y="1127766"/>
                      </a:cubicBezTo>
                      <a:lnTo>
                        <a:pt x="1390119" y="1131706"/>
                      </a:lnTo>
                      <a:lnTo>
                        <a:pt x="1304241" y="1168053"/>
                      </a:lnTo>
                      <a:lnTo>
                        <a:pt x="1273269" y="1176677"/>
                      </a:lnTo>
                      <a:lnTo>
                        <a:pt x="1271674" y="1156660"/>
                      </a:lnTo>
                      <a:cubicBezTo>
                        <a:pt x="1277025" y="1141635"/>
                        <a:pt x="1288296" y="1125200"/>
                        <a:pt x="1304216" y="1110915"/>
                      </a:cubicBezTo>
                      <a:cubicBezTo>
                        <a:pt x="1328098" y="1089488"/>
                        <a:pt x="1355660" y="1078986"/>
                        <a:pt x="1374492" y="1082366"/>
                      </a:cubicBezTo>
                      <a:close/>
                      <a:moveTo>
                        <a:pt x="250367" y="1071182"/>
                      </a:moveTo>
                      <a:cubicBezTo>
                        <a:pt x="272440" y="1063967"/>
                        <a:pt x="301109" y="1091081"/>
                        <a:pt x="314401" y="1131743"/>
                      </a:cubicBezTo>
                      <a:lnTo>
                        <a:pt x="314806" y="1136002"/>
                      </a:lnTo>
                      <a:lnTo>
                        <a:pt x="244388" y="1104285"/>
                      </a:lnTo>
                      <a:lnTo>
                        <a:pt x="231427" y="1095980"/>
                      </a:lnTo>
                      <a:lnTo>
                        <a:pt x="236701" y="1082053"/>
                      </a:lnTo>
                      <a:cubicBezTo>
                        <a:pt x="240265" y="1076764"/>
                        <a:pt x="244849" y="1072986"/>
                        <a:pt x="250367" y="1071182"/>
                      </a:cubicBezTo>
                      <a:close/>
                      <a:moveTo>
                        <a:pt x="982338" y="1015572"/>
                      </a:moveTo>
                      <a:cubicBezTo>
                        <a:pt x="988605" y="1015052"/>
                        <a:pt x="995380" y="1015179"/>
                        <a:pt x="1002465" y="1015982"/>
                      </a:cubicBezTo>
                      <a:cubicBezTo>
                        <a:pt x="1011913" y="1017052"/>
                        <a:pt x="1021914" y="1019326"/>
                        <a:pt x="1032002" y="1022879"/>
                      </a:cubicBezTo>
                      <a:cubicBezTo>
                        <a:pt x="1072353" y="1037087"/>
                        <a:pt x="1098811" y="1066362"/>
                        <a:pt x="1091099" y="1088266"/>
                      </a:cubicBezTo>
                      <a:cubicBezTo>
                        <a:pt x="1083386" y="1110171"/>
                        <a:pt x="1044422" y="1116411"/>
                        <a:pt x="1004071" y="1102203"/>
                      </a:cubicBezTo>
                      <a:cubicBezTo>
                        <a:pt x="963720" y="1087995"/>
                        <a:pt x="937261" y="1058720"/>
                        <a:pt x="944974" y="1036815"/>
                      </a:cubicBezTo>
                      <a:cubicBezTo>
                        <a:pt x="949313" y="1024494"/>
                        <a:pt x="963539" y="1017129"/>
                        <a:pt x="982338" y="1015572"/>
                      </a:cubicBezTo>
                      <a:close/>
                      <a:moveTo>
                        <a:pt x="677217" y="1014235"/>
                      </a:moveTo>
                      <a:cubicBezTo>
                        <a:pt x="700440" y="1014235"/>
                        <a:pt x="719266" y="1048914"/>
                        <a:pt x="719266" y="1091694"/>
                      </a:cubicBezTo>
                      <a:cubicBezTo>
                        <a:pt x="719266" y="1134474"/>
                        <a:pt x="700440" y="1169153"/>
                        <a:pt x="677217" y="1169153"/>
                      </a:cubicBezTo>
                      <a:cubicBezTo>
                        <a:pt x="653995" y="1169153"/>
                        <a:pt x="635168" y="1134474"/>
                        <a:pt x="635168" y="1091694"/>
                      </a:cubicBezTo>
                      <a:cubicBezTo>
                        <a:pt x="635168" y="1048914"/>
                        <a:pt x="653995" y="1014235"/>
                        <a:pt x="677217" y="1014235"/>
                      </a:cubicBezTo>
                      <a:close/>
                      <a:moveTo>
                        <a:pt x="900886" y="1007121"/>
                      </a:moveTo>
                      <a:cubicBezTo>
                        <a:pt x="907163" y="1008248"/>
                        <a:pt x="912470" y="1010917"/>
                        <a:pt x="916348" y="1015239"/>
                      </a:cubicBezTo>
                      <a:cubicBezTo>
                        <a:pt x="931856" y="1032524"/>
                        <a:pt x="918616" y="1069696"/>
                        <a:pt x="886774" y="1098265"/>
                      </a:cubicBezTo>
                      <a:cubicBezTo>
                        <a:pt x="854932" y="1126835"/>
                        <a:pt x="816547" y="1135981"/>
                        <a:pt x="801039" y="1118696"/>
                      </a:cubicBezTo>
                      <a:cubicBezTo>
                        <a:pt x="785530" y="1101411"/>
                        <a:pt x="798770" y="1064239"/>
                        <a:pt x="830612" y="1035669"/>
                      </a:cubicBezTo>
                      <a:cubicBezTo>
                        <a:pt x="854493" y="1014242"/>
                        <a:pt x="882055" y="1003741"/>
                        <a:pt x="900886" y="1007121"/>
                      </a:cubicBezTo>
                      <a:close/>
                      <a:moveTo>
                        <a:pt x="562425" y="987183"/>
                      </a:moveTo>
                      <a:cubicBezTo>
                        <a:pt x="581224" y="988740"/>
                        <a:pt x="595450" y="996105"/>
                        <a:pt x="599789" y="1008426"/>
                      </a:cubicBezTo>
                      <a:cubicBezTo>
                        <a:pt x="607502" y="1030331"/>
                        <a:pt x="581043" y="1059606"/>
                        <a:pt x="540692" y="1073815"/>
                      </a:cubicBezTo>
                      <a:cubicBezTo>
                        <a:pt x="500341" y="1088022"/>
                        <a:pt x="461377" y="1081782"/>
                        <a:pt x="453664" y="1059878"/>
                      </a:cubicBezTo>
                      <a:cubicBezTo>
                        <a:pt x="445952" y="1037973"/>
                        <a:pt x="472410" y="1008698"/>
                        <a:pt x="512761" y="994490"/>
                      </a:cubicBezTo>
                      <a:cubicBezTo>
                        <a:pt x="522849" y="990938"/>
                        <a:pt x="532850" y="988664"/>
                        <a:pt x="542298" y="987593"/>
                      </a:cubicBezTo>
                      <a:cubicBezTo>
                        <a:pt x="549383" y="986790"/>
                        <a:pt x="556158" y="986664"/>
                        <a:pt x="562425" y="987183"/>
                      </a:cubicBezTo>
                      <a:close/>
                      <a:moveTo>
                        <a:pt x="1266281" y="983501"/>
                      </a:moveTo>
                      <a:cubicBezTo>
                        <a:pt x="1294782" y="984660"/>
                        <a:pt x="1316705" y="995760"/>
                        <a:pt x="1319910" y="1012880"/>
                      </a:cubicBezTo>
                      <a:cubicBezTo>
                        <a:pt x="1324183" y="1035706"/>
                        <a:pt x="1293560" y="1060591"/>
                        <a:pt x="1251510" y="1068462"/>
                      </a:cubicBezTo>
                      <a:cubicBezTo>
                        <a:pt x="1209462" y="1076334"/>
                        <a:pt x="1171910" y="1064210"/>
                        <a:pt x="1167637" y="1041384"/>
                      </a:cubicBezTo>
                      <a:cubicBezTo>
                        <a:pt x="1163365" y="1018557"/>
                        <a:pt x="1193987" y="993671"/>
                        <a:pt x="1236037" y="985800"/>
                      </a:cubicBezTo>
                      <a:cubicBezTo>
                        <a:pt x="1246549" y="983833"/>
                        <a:pt x="1256780" y="983114"/>
                        <a:pt x="1266281" y="983501"/>
                      </a:cubicBezTo>
                      <a:close/>
                      <a:moveTo>
                        <a:pt x="325612" y="964953"/>
                      </a:moveTo>
                      <a:cubicBezTo>
                        <a:pt x="347686" y="957738"/>
                        <a:pt x="376355" y="984852"/>
                        <a:pt x="389646" y="1025514"/>
                      </a:cubicBezTo>
                      <a:cubicBezTo>
                        <a:pt x="402938" y="1066177"/>
                        <a:pt x="395817" y="1104989"/>
                        <a:pt x="373744" y="1112204"/>
                      </a:cubicBezTo>
                      <a:cubicBezTo>
                        <a:pt x="351670" y="1119419"/>
                        <a:pt x="323001" y="1092305"/>
                        <a:pt x="309710" y="1051642"/>
                      </a:cubicBezTo>
                      <a:cubicBezTo>
                        <a:pt x="296419" y="1010980"/>
                        <a:pt x="303539" y="972168"/>
                        <a:pt x="325612" y="964953"/>
                      </a:cubicBezTo>
                      <a:close/>
                      <a:moveTo>
                        <a:pt x="1493576" y="949079"/>
                      </a:moveTo>
                      <a:cubicBezTo>
                        <a:pt x="1515650" y="956295"/>
                        <a:pt x="1522770" y="995107"/>
                        <a:pt x="1509479" y="1035769"/>
                      </a:cubicBezTo>
                      <a:cubicBezTo>
                        <a:pt x="1506156" y="1045935"/>
                        <a:pt x="1501872" y="1055254"/>
                        <a:pt x="1496971" y="1063401"/>
                      </a:cubicBezTo>
                      <a:lnTo>
                        <a:pt x="1482461" y="1081837"/>
                      </a:lnTo>
                      <a:lnTo>
                        <a:pt x="1460095" y="1095743"/>
                      </a:lnTo>
                      <a:lnTo>
                        <a:pt x="1445445" y="1096331"/>
                      </a:lnTo>
                      <a:cubicBezTo>
                        <a:pt x="1423372" y="1089116"/>
                        <a:pt x="1416251" y="1050303"/>
                        <a:pt x="1429542" y="1009641"/>
                      </a:cubicBezTo>
                      <a:cubicBezTo>
                        <a:pt x="1442834" y="968979"/>
                        <a:pt x="1471502" y="941864"/>
                        <a:pt x="1493576" y="949079"/>
                      </a:cubicBezTo>
                      <a:close/>
                      <a:moveTo>
                        <a:pt x="126010" y="943323"/>
                      </a:moveTo>
                      <a:cubicBezTo>
                        <a:pt x="144841" y="939942"/>
                        <a:pt x="172404" y="950444"/>
                        <a:pt x="196285" y="971871"/>
                      </a:cubicBezTo>
                      <a:cubicBezTo>
                        <a:pt x="228127" y="1000440"/>
                        <a:pt x="241367" y="1037613"/>
                        <a:pt x="225858" y="1054898"/>
                      </a:cubicBezTo>
                      <a:cubicBezTo>
                        <a:pt x="210349" y="1072183"/>
                        <a:pt x="171964" y="1063036"/>
                        <a:pt x="140122" y="1034467"/>
                      </a:cubicBezTo>
                      <a:cubicBezTo>
                        <a:pt x="108280" y="1005898"/>
                        <a:pt x="95040" y="968726"/>
                        <a:pt x="110549" y="951440"/>
                      </a:cubicBezTo>
                      <a:cubicBezTo>
                        <a:pt x="114426" y="947119"/>
                        <a:pt x="119733" y="944449"/>
                        <a:pt x="126010" y="943323"/>
                      </a:cubicBezTo>
                      <a:close/>
                      <a:moveTo>
                        <a:pt x="1644949" y="917259"/>
                      </a:moveTo>
                      <a:lnTo>
                        <a:pt x="1607500" y="979144"/>
                      </a:lnTo>
                      <a:lnTo>
                        <a:pt x="1585044" y="1000366"/>
                      </a:lnTo>
                      <a:lnTo>
                        <a:pt x="1576062" y="1000042"/>
                      </a:lnTo>
                      <a:cubicBezTo>
                        <a:pt x="1560884" y="995142"/>
                        <a:pt x="1550428" y="986404"/>
                        <a:pt x="1548291" y="974991"/>
                      </a:cubicBezTo>
                      <a:cubicBezTo>
                        <a:pt x="1544019" y="952164"/>
                        <a:pt x="1574642" y="927278"/>
                        <a:pt x="1616691" y="919407"/>
                      </a:cubicBezTo>
                      <a:close/>
                      <a:moveTo>
                        <a:pt x="1177757" y="899403"/>
                      </a:moveTo>
                      <a:cubicBezTo>
                        <a:pt x="1206258" y="900562"/>
                        <a:pt x="1228181" y="911662"/>
                        <a:pt x="1231386" y="928782"/>
                      </a:cubicBezTo>
                      <a:cubicBezTo>
                        <a:pt x="1235659" y="951608"/>
                        <a:pt x="1205036" y="976493"/>
                        <a:pt x="1162986" y="984364"/>
                      </a:cubicBezTo>
                      <a:cubicBezTo>
                        <a:pt x="1120937" y="992236"/>
                        <a:pt x="1083386" y="980112"/>
                        <a:pt x="1079112" y="957285"/>
                      </a:cubicBezTo>
                      <a:cubicBezTo>
                        <a:pt x="1074840" y="934459"/>
                        <a:pt x="1105463" y="909573"/>
                        <a:pt x="1147513" y="901702"/>
                      </a:cubicBezTo>
                      <a:cubicBezTo>
                        <a:pt x="1158025" y="899735"/>
                        <a:pt x="1168256" y="899016"/>
                        <a:pt x="1177757" y="899403"/>
                      </a:cubicBezTo>
                      <a:close/>
                      <a:moveTo>
                        <a:pt x="991855" y="877271"/>
                      </a:moveTo>
                      <a:cubicBezTo>
                        <a:pt x="1020356" y="878430"/>
                        <a:pt x="1042280" y="889530"/>
                        <a:pt x="1045484" y="906650"/>
                      </a:cubicBezTo>
                      <a:cubicBezTo>
                        <a:pt x="1049757" y="929477"/>
                        <a:pt x="1019134" y="954362"/>
                        <a:pt x="977085" y="962233"/>
                      </a:cubicBezTo>
                      <a:cubicBezTo>
                        <a:pt x="935036" y="970104"/>
                        <a:pt x="897484" y="957980"/>
                        <a:pt x="893211" y="935154"/>
                      </a:cubicBezTo>
                      <a:cubicBezTo>
                        <a:pt x="888939" y="912327"/>
                        <a:pt x="919562" y="887442"/>
                        <a:pt x="961611" y="879571"/>
                      </a:cubicBezTo>
                      <a:cubicBezTo>
                        <a:pt x="972123" y="877603"/>
                        <a:pt x="982355" y="876885"/>
                        <a:pt x="991855" y="877271"/>
                      </a:cubicBezTo>
                      <a:close/>
                      <a:moveTo>
                        <a:pt x="518163" y="876528"/>
                      </a:moveTo>
                      <a:cubicBezTo>
                        <a:pt x="536962" y="878085"/>
                        <a:pt x="551188" y="885450"/>
                        <a:pt x="555527" y="897771"/>
                      </a:cubicBezTo>
                      <a:cubicBezTo>
                        <a:pt x="563240" y="919676"/>
                        <a:pt x="536781" y="948951"/>
                        <a:pt x="496430" y="963159"/>
                      </a:cubicBezTo>
                      <a:cubicBezTo>
                        <a:pt x="456079" y="977367"/>
                        <a:pt x="417115" y="971127"/>
                        <a:pt x="409402" y="949223"/>
                      </a:cubicBezTo>
                      <a:cubicBezTo>
                        <a:pt x="401690" y="927318"/>
                        <a:pt x="428148" y="898043"/>
                        <a:pt x="468499" y="883835"/>
                      </a:cubicBezTo>
                      <a:cubicBezTo>
                        <a:pt x="478587" y="880283"/>
                        <a:pt x="488588" y="878009"/>
                        <a:pt x="498036" y="876938"/>
                      </a:cubicBezTo>
                      <a:cubicBezTo>
                        <a:pt x="505121" y="876135"/>
                        <a:pt x="511896" y="876008"/>
                        <a:pt x="518163" y="876528"/>
                      </a:cubicBezTo>
                      <a:close/>
                      <a:moveTo>
                        <a:pt x="599615" y="868077"/>
                      </a:moveTo>
                      <a:cubicBezTo>
                        <a:pt x="618446" y="864697"/>
                        <a:pt x="646008" y="875198"/>
                        <a:pt x="669889" y="896625"/>
                      </a:cubicBezTo>
                      <a:cubicBezTo>
                        <a:pt x="701731" y="925195"/>
                        <a:pt x="714971" y="962367"/>
                        <a:pt x="699462" y="979652"/>
                      </a:cubicBezTo>
                      <a:cubicBezTo>
                        <a:pt x="683954" y="996937"/>
                        <a:pt x="645569" y="987791"/>
                        <a:pt x="613727" y="959221"/>
                      </a:cubicBezTo>
                      <a:cubicBezTo>
                        <a:pt x="581885" y="930652"/>
                        <a:pt x="568645" y="893480"/>
                        <a:pt x="584154" y="876195"/>
                      </a:cubicBezTo>
                      <a:cubicBezTo>
                        <a:pt x="588031" y="871873"/>
                        <a:pt x="593338" y="869204"/>
                        <a:pt x="599615" y="868077"/>
                      </a:cubicBezTo>
                      <a:close/>
                      <a:moveTo>
                        <a:pt x="805579" y="865575"/>
                      </a:moveTo>
                      <a:cubicBezTo>
                        <a:pt x="828801" y="865575"/>
                        <a:pt x="847628" y="900254"/>
                        <a:pt x="847628" y="943034"/>
                      </a:cubicBezTo>
                      <a:cubicBezTo>
                        <a:pt x="847628" y="985813"/>
                        <a:pt x="828801" y="1020493"/>
                        <a:pt x="805579" y="1020493"/>
                      </a:cubicBezTo>
                      <a:cubicBezTo>
                        <a:pt x="782356" y="1020493"/>
                        <a:pt x="763530" y="985813"/>
                        <a:pt x="763530" y="943034"/>
                      </a:cubicBezTo>
                      <a:cubicBezTo>
                        <a:pt x="763530" y="900254"/>
                        <a:pt x="782356" y="865575"/>
                        <a:pt x="805579" y="865575"/>
                      </a:cubicBezTo>
                      <a:close/>
                      <a:moveTo>
                        <a:pt x="1301026" y="860654"/>
                      </a:moveTo>
                      <a:cubicBezTo>
                        <a:pt x="1307292" y="860135"/>
                        <a:pt x="1314067" y="860261"/>
                        <a:pt x="1321153" y="861065"/>
                      </a:cubicBezTo>
                      <a:cubicBezTo>
                        <a:pt x="1330600" y="862135"/>
                        <a:pt x="1340602" y="864409"/>
                        <a:pt x="1350689" y="867962"/>
                      </a:cubicBezTo>
                      <a:cubicBezTo>
                        <a:pt x="1391041" y="882170"/>
                        <a:pt x="1417499" y="911445"/>
                        <a:pt x="1409787" y="933349"/>
                      </a:cubicBezTo>
                      <a:cubicBezTo>
                        <a:pt x="1402074" y="955254"/>
                        <a:pt x="1363110" y="961494"/>
                        <a:pt x="1322759" y="947286"/>
                      </a:cubicBezTo>
                      <a:cubicBezTo>
                        <a:pt x="1282408" y="933078"/>
                        <a:pt x="1255949" y="903803"/>
                        <a:pt x="1263662" y="881898"/>
                      </a:cubicBezTo>
                      <a:cubicBezTo>
                        <a:pt x="1268000" y="869577"/>
                        <a:pt x="1282227" y="862212"/>
                        <a:pt x="1301026" y="860654"/>
                      </a:cubicBezTo>
                      <a:close/>
                      <a:moveTo>
                        <a:pt x="234221" y="844457"/>
                      </a:moveTo>
                      <a:cubicBezTo>
                        <a:pt x="243721" y="844071"/>
                        <a:pt x="253952" y="844789"/>
                        <a:pt x="264465" y="846757"/>
                      </a:cubicBezTo>
                      <a:cubicBezTo>
                        <a:pt x="306514" y="854628"/>
                        <a:pt x="337137" y="879513"/>
                        <a:pt x="332865" y="902340"/>
                      </a:cubicBezTo>
                      <a:cubicBezTo>
                        <a:pt x="328592" y="925166"/>
                        <a:pt x="291040" y="937290"/>
                        <a:pt x="248991" y="929419"/>
                      </a:cubicBezTo>
                      <a:cubicBezTo>
                        <a:pt x="206942" y="921548"/>
                        <a:pt x="176318" y="896662"/>
                        <a:pt x="180592" y="873836"/>
                      </a:cubicBezTo>
                      <a:cubicBezTo>
                        <a:pt x="183796" y="856716"/>
                        <a:pt x="205720" y="845616"/>
                        <a:pt x="234221" y="844457"/>
                      </a:cubicBezTo>
                      <a:close/>
                      <a:moveTo>
                        <a:pt x="1584968" y="828584"/>
                      </a:moveTo>
                      <a:cubicBezTo>
                        <a:pt x="1613469" y="829743"/>
                        <a:pt x="1635392" y="840843"/>
                        <a:pt x="1638597" y="857963"/>
                      </a:cubicBezTo>
                      <a:cubicBezTo>
                        <a:pt x="1642870" y="880789"/>
                        <a:pt x="1612247" y="905674"/>
                        <a:pt x="1570197" y="913545"/>
                      </a:cubicBezTo>
                      <a:cubicBezTo>
                        <a:pt x="1528148" y="921417"/>
                        <a:pt x="1490597" y="909293"/>
                        <a:pt x="1486324" y="886466"/>
                      </a:cubicBezTo>
                      <a:cubicBezTo>
                        <a:pt x="1482052" y="863640"/>
                        <a:pt x="1512674" y="838754"/>
                        <a:pt x="1554724" y="830883"/>
                      </a:cubicBezTo>
                      <a:cubicBezTo>
                        <a:pt x="1565236" y="828916"/>
                        <a:pt x="1575468" y="828197"/>
                        <a:pt x="1584968" y="828584"/>
                      </a:cubicBezTo>
                      <a:close/>
                      <a:moveTo>
                        <a:pt x="6925" y="810036"/>
                      </a:moveTo>
                      <a:cubicBezTo>
                        <a:pt x="28999" y="802820"/>
                        <a:pt x="57668" y="829935"/>
                        <a:pt x="70959" y="870597"/>
                      </a:cubicBezTo>
                      <a:cubicBezTo>
                        <a:pt x="80928" y="901094"/>
                        <a:pt x="79415" y="930550"/>
                        <a:pt x="68723" y="946416"/>
                      </a:cubicBezTo>
                      <a:lnTo>
                        <a:pt x="57810" y="955097"/>
                      </a:lnTo>
                      <a:lnTo>
                        <a:pt x="16235" y="889866"/>
                      </a:lnTo>
                      <a:lnTo>
                        <a:pt x="0" y="815545"/>
                      </a:lnTo>
                      <a:close/>
                      <a:moveTo>
                        <a:pt x="1164478" y="784321"/>
                      </a:moveTo>
                      <a:cubicBezTo>
                        <a:pt x="1192979" y="785480"/>
                        <a:pt x="1214902" y="796580"/>
                        <a:pt x="1218107" y="813700"/>
                      </a:cubicBezTo>
                      <a:cubicBezTo>
                        <a:pt x="1222380" y="836526"/>
                        <a:pt x="1191756" y="861412"/>
                        <a:pt x="1149707" y="869283"/>
                      </a:cubicBezTo>
                      <a:cubicBezTo>
                        <a:pt x="1107658" y="877154"/>
                        <a:pt x="1070107" y="865030"/>
                        <a:pt x="1065833" y="842204"/>
                      </a:cubicBezTo>
                      <a:cubicBezTo>
                        <a:pt x="1061561" y="819377"/>
                        <a:pt x="1092184" y="794492"/>
                        <a:pt x="1134234" y="786621"/>
                      </a:cubicBezTo>
                      <a:cubicBezTo>
                        <a:pt x="1144746" y="784653"/>
                        <a:pt x="1154978" y="783935"/>
                        <a:pt x="1164478" y="784321"/>
                      </a:cubicBezTo>
                      <a:close/>
                      <a:moveTo>
                        <a:pt x="322745" y="760359"/>
                      </a:moveTo>
                      <a:cubicBezTo>
                        <a:pt x="332245" y="759972"/>
                        <a:pt x="342477" y="760691"/>
                        <a:pt x="352989" y="762659"/>
                      </a:cubicBezTo>
                      <a:cubicBezTo>
                        <a:pt x="395038" y="770530"/>
                        <a:pt x="425661" y="795415"/>
                        <a:pt x="421389" y="818242"/>
                      </a:cubicBezTo>
                      <a:cubicBezTo>
                        <a:pt x="417116" y="841068"/>
                        <a:pt x="379564" y="853192"/>
                        <a:pt x="337515" y="845320"/>
                      </a:cubicBezTo>
                      <a:cubicBezTo>
                        <a:pt x="295466" y="837449"/>
                        <a:pt x="264842" y="812564"/>
                        <a:pt x="269116" y="789738"/>
                      </a:cubicBezTo>
                      <a:cubicBezTo>
                        <a:pt x="272320" y="772618"/>
                        <a:pt x="294244" y="761518"/>
                        <a:pt x="322745" y="760359"/>
                      </a:cubicBezTo>
                      <a:close/>
                      <a:moveTo>
                        <a:pt x="1643477" y="752468"/>
                      </a:moveTo>
                      <a:lnTo>
                        <a:pt x="1668253" y="758223"/>
                      </a:lnTo>
                      <a:lnTo>
                        <a:pt x="1673277" y="812015"/>
                      </a:lnTo>
                      <a:lnTo>
                        <a:pt x="1668998" y="833788"/>
                      </a:lnTo>
                      <a:lnTo>
                        <a:pt x="1656553" y="825934"/>
                      </a:lnTo>
                      <a:cubicBezTo>
                        <a:pt x="1630457" y="801041"/>
                        <a:pt x="1619119" y="770569"/>
                        <a:pt x="1631229" y="757874"/>
                      </a:cubicBezTo>
                      <a:cubicBezTo>
                        <a:pt x="1634257" y="754700"/>
                        <a:pt x="1638463" y="752938"/>
                        <a:pt x="1643477" y="752468"/>
                      </a:cubicBezTo>
                      <a:close/>
                      <a:moveTo>
                        <a:pt x="1496444" y="744486"/>
                      </a:moveTo>
                      <a:cubicBezTo>
                        <a:pt x="1524945" y="745645"/>
                        <a:pt x="1546868" y="756745"/>
                        <a:pt x="1550073" y="773865"/>
                      </a:cubicBezTo>
                      <a:cubicBezTo>
                        <a:pt x="1554346" y="796691"/>
                        <a:pt x="1523722" y="821576"/>
                        <a:pt x="1481673" y="829447"/>
                      </a:cubicBezTo>
                      <a:cubicBezTo>
                        <a:pt x="1439624" y="837319"/>
                        <a:pt x="1402073" y="825195"/>
                        <a:pt x="1397800" y="802368"/>
                      </a:cubicBezTo>
                      <a:cubicBezTo>
                        <a:pt x="1393528" y="779542"/>
                        <a:pt x="1424150" y="754656"/>
                        <a:pt x="1466200" y="746785"/>
                      </a:cubicBezTo>
                      <a:cubicBezTo>
                        <a:pt x="1476712" y="744818"/>
                        <a:pt x="1486944" y="744099"/>
                        <a:pt x="1496444" y="744486"/>
                      </a:cubicBezTo>
                      <a:close/>
                      <a:moveTo>
                        <a:pt x="508646" y="738227"/>
                      </a:moveTo>
                      <a:cubicBezTo>
                        <a:pt x="518146" y="737841"/>
                        <a:pt x="528378" y="738559"/>
                        <a:pt x="538890" y="740527"/>
                      </a:cubicBezTo>
                      <a:cubicBezTo>
                        <a:pt x="580939" y="748398"/>
                        <a:pt x="611562" y="773283"/>
                        <a:pt x="607290" y="796110"/>
                      </a:cubicBezTo>
                      <a:cubicBezTo>
                        <a:pt x="603017" y="818936"/>
                        <a:pt x="565465" y="831060"/>
                        <a:pt x="523416" y="823189"/>
                      </a:cubicBezTo>
                      <a:cubicBezTo>
                        <a:pt x="481367" y="815318"/>
                        <a:pt x="450744" y="790433"/>
                        <a:pt x="455017" y="767606"/>
                      </a:cubicBezTo>
                      <a:cubicBezTo>
                        <a:pt x="458221" y="750486"/>
                        <a:pt x="480145" y="739386"/>
                        <a:pt x="508646" y="738227"/>
                      </a:cubicBezTo>
                      <a:close/>
                      <a:moveTo>
                        <a:pt x="6567" y="732319"/>
                      </a:moveTo>
                      <a:lnTo>
                        <a:pt x="14177" y="747423"/>
                      </a:lnTo>
                      <a:lnTo>
                        <a:pt x="3082" y="757432"/>
                      </a:lnTo>
                      <a:close/>
                      <a:moveTo>
                        <a:pt x="694922" y="726531"/>
                      </a:moveTo>
                      <a:cubicBezTo>
                        <a:pt x="718145" y="726531"/>
                        <a:pt x="736972" y="761210"/>
                        <a:pt x="736972" y="803990"/>
                      </a:cubicBezTo>
                      <a:cubicBezTo>
                        <a:pt x="736972" y="846769"/>
                        <a:pt x="718145" y="881449"/>
                        <a:pt x="694922" y="881449"/>
                      </a:cubicBezTo>
                      <a:cubicBezTo>
                        <a:pt x="671700" y="881449"/>
                        <a:pt x="652873" y="846769"/>
                        <a:pt x="652873" y="803990"/>
                      </a:cubicBezTo>
                      <a:cubicBezTo>
                        <a:pt x="652873" y="761210"/>
                        <a:pt x="671700" y="726531"/>
                        <a:pt x="694922" y="726531"/>
                      </a:cubicBezTo>
                      <a:close/>
                      <a:moveTo>
                        <a:pt x="852346" y="724540"/>
                      </a:moveTo>
                      <a:cubicBezTo>
                        <a:pt x="870686" y="729989"/>
                        <a:pt x="890581" y="751764"/>
                        <a:pt x="902275" y="781641"/>
                      </a:cubicBezTo>
                      <a:cubicBezTo>
                        <a:pt x="917868" y="821478"/>
                        <a:pt x="912978" y="860634"/>
                        <a:pt x="891352" y="869099"/>
                      </a:cubicBezTo>
                      <a:cubicBezTo>
                        <a:pt x="869727" y="877563"/>
                        <a:pt x="839556" y="852131"/>
                        <a:pt x="823963" y="812295"/>
                      </a:cubicBezTo>
                      <a:cubicBezTo>
                        <a:pt x="808370" y="772458"/>
                        <a:pt x="813261" y="733302"/>
                        <a:pt x="834886" y="724837"/>
                      </a:cubicBezTo>
                      <a:cubicBezTo>
                        <a:pt x="840292" y="722721"/>
                        <a:pt x="846232" y="722724"/>
                        <a:pt x="852346" y="724540"/>
                      </a:cubicBezTo>
                      <a:close/>
                      <a:moveTo>
                        <a:pt x="199476" y="721611"/>
                      </a:moveTo>
                      <a:cubicBezTo>
                        <a:pt x="218275" y="723168"/>
                        <a:pt x="232501" y="730533"/>
                        <a:pt x="236840" y="742854"/>
                      </a:cubicBezTo>
                      <a:cubicBezTo>
                        <a:pt x="244552" y="764759"/>
                        <a:pt x="218094" y="794034"/>
                        <a:pt x="177743" y="808242"/>
                      </a:cubicBezTo>
                      <a:cubicBezTo>
                        <a:pt x="137392" y="822450"/>
                        <a:pt x="98428" y="816210"/>
                        <a:pt x="90715" y="794306"/>
                      </a:cubicBezTo>
                      <a:cubicBezTo>
                        <a:pt x="83003" y="772401"/>
                        <a:pt x="109461" y="743126"/>
                        <a:pt x="149812" y="728918"/>
                      </a:cubicBezTo>
                      <a:cubicBezTo>
                        <a:pt x="159900" y="725365"/>
                        <a:pt x="169901" y="723091"/>
                        <a:pt x="179349" y="722021"/>
                      </a:cubicBezTo>
                      <a:cubicBezTo>
                        <a:pt x="186435" y="721218"/>
                        <a:pt x="193209" y="721091"/>
                        <a:pt x="199476" y="721611"/>
                      </a:cubicBezTo>
                      <a:close/>
                      <a:moveTo>
                        <a:pt x="1051378" y="714991"/>
                      </a:moveTo>
                      <a:cubicBezTo>
                        <a:pt x="1057655" y="716117"/>
                        <a:pt x="1062962" y="718787"/>
                        <a:pt x="1066839" y="723108"/>
                      </a:cubicBezTo>
                      <a:cubicBezTo>
                        <a:pt x="1082348" y="740394"/>
                        <a:pt x="1069108" y="777566"/>
                        <a:pt x="1037266" y="806135"/>
                      </a:cubicBezTo>
                      <a:cubicBezTo>
                        <a:pt x="1005424" y="834704"/>
                        <a:pt x="967039" y="843851"/>
                        <a:pt x="951530" y="826566"/>
                      </a:cubicBezTo>
                      <a:cubicBezTo>
                        <a:pt x="936021" y="809280"/>
                        <a:pt x="949261" y="772108"/>
                        <a:pt x="981103" y="743539"/>
                      </a:cubicBezTo>
                      <a:cubicBezTo>
                        <a:pt x="1004984" y="722112"/>
                        <a:pt x="1032547" y="711610"/>
                        <a:pt x="1051378" y="714991"/>
                      </a:cubicBezTo>
                      <a:close/>
                      <a:moveTo>
                        <a:pt x="1370065" y="684007"/>
                      </a:moveTo>
                      <a:cubicBezTo>
                        <a:pt x="1376342" y="685134"/>
                        <a:pt x="1381648" y="687803"/>
                        <a:pt x="1385526" y="692125"/>
                      </a:cubicBezTo>
                      <a:cubicBezTo>
                        <a:pt x="1401034" y="709410"/>
                        <a:pt x="1387794" y="746582"/>
                        <a:pt x="1355952" y="775152"/>
                      </a:cubicBezTo>
                      <a:cubicBezTo>
                        <a:pt x="1324110" y="803721"/>
                        <a:pt x="1285726" y="812867"/>
                        <a:pt x="1270218" y="795582"/>
                      </a:cubicBezTo>
                      <a:cubicBezTo>
                        <a:pt x="1254709" y="778297"/>
                        <a:pt x="1267949" y="741125"/>
                        <a:pt x="1299790" y="712555"/>
                      </a:cubicBezTo>
                      <a:cubicBezTo>
                        <a:pt x="1323671" y="691128"/>
                        <a:pt x="1351234" y="680627"/>
                        <a:pt x="1370065" y="684007"/>
                      </a:cubicBezTo>
                      <a:close/>
                      <a:moveTo>
                        <a:pt x="1204314" y="669240"/>
                      </a:moveTo>
                      <a:cubicBezTo>
                        <a:pt x="1232815" y="670399"/>
                        <a:pt x="1254738" y="681499"/>
                        <a:pt x="1257943" y="698619"/>
                      </a:cubicBezTo>
                      <a:cubicBezTo>
                        <a:pt x="1262216" y="721445"/>
                        <a:pt x="1231592" y="746330"/>
                        <a:pt x="1189543" y="754201"/>
                      </a:cubicBezTo>
                      <a:cubicBezTo>
                        <a:pt x="1147494" y="762073"/>
                        <a:pt x="1109943" y="749949"/>
                        <a:pt x="1105669" y="727122"/>
                      </a:cubicBezTo>
                      <a:cubicBezTo>
                        <a:pt x="1101397" y="704296"/>
                        <a:pt x="1132020" y="679410"/>
                        <a:pt x="1174070" y="671539"/>
                      </a:cubicBezTo>
                      <a:cubicBezTo>
                        <a:pt x="1184582" y="669571"/>
                        <a:pt x="1194814" y="668853"/>
                        <a:pt x="1204314" y="669240"/>
                      </a:cubicBezTo>
                      <a:close/>
                      <a:moveTo>
                        <a:pt x="1589976" y="653270"/>
                      </a:moveTo>
                      <a:cubicBezTo>
                        <a:pt x="1611198" y="653270"/>
                        <a:pt x="1630410" y="658201"/>
                        <a:pt x="1644317" y="666173"/>
                      </a:cubicBezTo>
                      <a:lnTo>
                        <a:pt x="1657156" y="683943"/>
                      </a:lnTo>
                      <a:lnTo>
                        <a:pt x="1662159" y="703782"/>
                      </a:lnTo>
                      <a:lnTo>
                        <a:pt x="1644317" y="728475"/>
                      </a:lnTo>
                      <a:cubicBezTo>
                        <a:pt x="1630410" y="736447"/>
                        <a:pt x="1611198" y="741378"/>
                        <a:pt x="1589976" y="741378"/>
                      </a:cubicBezTo>
                      <a:cubicBezTo>
                        <a:pt x="1547533" y="741378"/>
                        <a:pt x="1513127" y="721654"/>
                        <a:pt x="1513127" y="697324"/>
                      </a:cubicBezTo>
                      <a:cubicBezTo>
                        <a:pt x="1513127" y="672994"/>
                        <a:pt x="1547533" y="653270"/>
                        <a:pt x="1589976" y="653270"/>
                      </a:cubicBezTo>
                      <a:close/>
                      <a:moveTo>
                        <a:pt x="336024" y="645277"/>
                      </a:moveTo>
                      <a:cubicBezTo>
                        <a:pt x="345524" y="644891"/>
                        <a:pt x="355756" y="645609"/>
                        <a:pt x="366268" y="647577"/>
                      </a:cubicBezTo>
                      <a:cubicBezTo>
                        <a:pt x="408317" y="655448"/>
                        <a:pt x="438940" y="680333"/>
                        <a:pt x="434668" y="703160"/>
                      </a:cubicBezTo>
                      <a:cubicBezTo>
                        <a:pt x="430395" y="725986"/>
                        <a:pt x="392843" y="738110"/>
                        <a:pt x="350794" y="730239"/>
                      </a:cubicBezTo>
                      <a:cubicBezTo>
                        <a:pt x="308745" y="722368"/>
                        <a:pt x="278122" y="697483"/>
                        <a:pt x="282395" y="674656"/>
                      </a:cubicBezTo>
                      <a:cubicBezTo>
                        <a:pt x="285599" y="657536"/>
                        <a:pt x="307523" y="646436"/>
                        <a:pt x="336024" y="645277"/>
                      </a:cubicBezTo>
                      <a:close/>
                      <a:moveTo>
                        <a:pt x="916233" y="635601"/>
                      </a:moveTo>
                      <a:cubicBezTo>
                        <a:pt x="958676" y="635601"/>
                        <a:pt x="993082" y="655325"/>
                        <a:pt x="993082" y="679655"/>
                      </a:cubicBezTo>
                      <a:cubicBezTo>
                        <a:pt x="993082" y="703985"/>
                        <a:pt x="958676" y="723709"/>
                        <a:pt x="916233" y="723709"/>
                      </a:cubicBezTo>
                      <a:cubicBezTo>
                        <a:pt x="873790" y="723709"/>
                        <a:pt x="839384" y="703985"/>
                        <a:pt x="839384" y="679655"/>
                      </a:cubicBezTo>
                      <a:cubicBezTo>
                        <a:pt x="839384" y="655325"/>
                        <a:pt x="873790" y="635601"/>
                        <a:pt x="916233" y="635601"/>
                      </a:cubicBezTo>
                      <a:close/>
                      <a:moveTo>
                        <a:pt x="35766" y="608371"/>
                      </a:moveTo>
                      <a:lnTo>
                        <a:pt x="85873" y="629924"/>
                      </a:lnTo>
                      <a:cubicBezTo>
                        <a:pt x="98251" y="639983"/>
                        <a:pt x="104838" y="651911"/>
                        <a:pt x="102702" y="663325"/>
                      </a:cubicBezTo>
                      <a:cubicBezTo>
                        <a:pt x="98428" y="686151"/>
                        <a:pt x="60877" y="698275"/>
                        <a:pt x="18828" y="690403"/>
                      </a:cubicBezTo>
                      <a:lnTo>
                        <a:pt x="15634" y="689029"/>
                      </a:lnTo>
                      <a:close/>
                      <a:moveTo>
                        <a:pt x="648156" y="585496"/>
                      </a:moveTo>
                      <a:cubicBezTo>
                        <a:pt x="654269" y="583680"/>
                        <a:pt x="660209" y="583677"/>
                        <a:pt x="665615" y="585793"/>
                      </a:cubicBezTo>
                      <a:cubicBezTo>
                        <a:pt x="687240" y="594258"/>
                        <a:pt x="692131" y="633414"/>
                        <a:pt x="676538" y="673251"/>
                      </a:cubicBezTo>
                      <a:cubicBezTo>
                        <a:pt x="660945" y="713087"/>
                        <a:pt x="630774" y="738519"/>
                        <a:pt x="609149" y="730055"/>
                      </a:cubicBezTo>
                      <a:cubicBezTo>
                        <a:pt x="587523" y="721590"/>
                        <a:pt x="582633" y="682434"/>
                        <a:pt x="598226" y="642597"/>
                      </a:cubicBezTo>
                      <a:cubicBezTo>
                        <a:pt x="609920" y="612720"/>
                        <a:pt x="629815" y="590945"/>
                        <a:pt x="648156" y="585496"/>
                      </a:cubicBezTo>
                      <a:close/>
                      <a:moveTo>
                        <a:pt x="449123" y="575946"/>
                      </a:moveTo>
                      <a:cubicBezTo>
                        <a:pt x="467954" y="572566"/>
                        <a:pt x="495517" y="583068"/>
                        <a:pt x="519398" y="604495"/>
                      </a:cubicBezTo>
                      <a:cubicBezTo>
                        <a:pt x="551240" y="633064"/>
                        <a:pt x="564480" y="670236"/>
                        <a:pt x="548971" y="687522"/>
                      </a:cubicBezTo>
                      <a:cubicBezTo>
                        <a:pt x="533462" y="704807"/>
                        <a:pt x="495077" y="695661"/>
                        <a:pt x="463236" y="667091"/>
                      </a:cubicBezTo>
                      <a:cubicBezTo>
                        <a:pt x="431394" y="638521"/>
                        <a:pt x="418154" y="601349"/>
                        <a:pt x="433662" y="584064"/>
                      </a:cubicBezTo>
                      <a:cubicBezTo>
                        <a:pt x="437539" y="579743"/>
                        <a:pt x="442846" y="577073"/>
                        <a:pt x="449123" y="575946"/>
                      </a:cubicBezTo>
                      <a:close/>
                      <a:moveTo>
                        <a:pt x="1506783" y="559401"/>
                      </a:moveTo>
                      <a:cubicBezTo>
                        <a:pt x="1549226" y="559401"/>
                        <a:pt x="1583632" y="579125"/>
                        <a:pt x="1583632" y="603455"/>
                      </a:cubicBezTo>
                      <a:cubicBezTo>
                        <a:pt x="1583632" y="627785"/>
                        <a:pt x="1549226" y="647509"/>
                        <a:pt x="1506783" y="647509"/>
                      </a:cubicBezTo>
                      <a:cubicBezTo>
                        <a:pt x="1464340" y="647509"/>
                        <a:pt x="1429934" y="627785"/>
                        <a:pt x="1429934" y="603455"/>
                      </a:cubicBezTo>
                      <a:cubicBezTo>
                        <a:pt x="1429934" y="579125"/>
                        <a:pt x="1464340" y="559401"/>
                        <a:pt x="1506783" y="559401"/>
                      </a:cubicBezTo>
                      <a:close/>
                      <a:moveTo>
                        <a:pt x="1345952" y="549731"/>
                      </a:moveTo>
                      <a:cubicBezTo>
                        <a:pt x="1374454" y="550891"/>
                        <a:pt x="1396377" y="561990"/>
                        <a:pt x="1399581" y="579110"/>
                      </a:cubicBezTo>
                      <a:cubicBezTo>
                        <a:pt x="1403854" y="601936"/>
                        <a:pt x="1373232" y="626822"/>
                        <a:pt x="1331182" y="634693"/>
                      </a:cubicBezTo>
                      <a:cubicBezTo>
                        <a:pt x="1289132" y="642564"/>
                        <a:pt x="1251582" y="630440"/>
                        <a:pt x="1247309" y="607614"/>
                      </a:cubicBezTo>
                      <a:cubicBezTo>
                        <a:pt x="1243036" y="584787"/>
                        <a:pt x="1273659" y="559902"/>
                        <a:pt x="1315708" y="552031"/>
                      </a:cubicBezTo>
                      <a:cubicBezTo>
                        <a:pt x="1326220" y="550063"/>
                        <a:pt x="1336452" y="549345"/>
                        <a:pt x="1345952" y="549731"/>
                      </a:cubicBezTo>
                      <a:close/>
                      <a:moveTo>
                        <a:pt x="1108917" y="546794"/>
                      </a:moveTo>
                      <a:cubicBezTo>
                        <a:pt x="1115195" y="547921"/>
                        <a:pt x="1120501" y="550590"/>
                        <a:pt x="1124379" y="554911"/>
                      </a:cubicBezTo>
                      <a:cubicBezTo>
                        <a:pt x="1139887" y="572197"/>
                        <a:pt x="1126647" y="609369"/>
                        <a:pt x="1094805" y="637938"/>
                      </a:cubicBezTo>
                      <a:cubicBezTo>
                        <a:pt x="1062963" y="666508"/>
                        <a:pt x="1024578" y="675655"/>
                        <a:pt x="1009070" y="658370"/>
                      </a:cubicBezTo>
                      <a:cubicBezTo>
                        <a:pt x="993561" y="641084"/>
                        <a:pt x="1006801" y="603911"/>
                        <a:pt x="1038643" y="575342"/>
                      </a:cubicBezTo>
                      <a:cubicBezTo>
                        <a:pt x="1062524" y="553915"/>
                        <a:pt x="1090087" y="543413"/>
                        <a:pt x="1108917" y="546794"/>
                      </a:cubicBezTo>
                      <a:close/>
                      <a:moveTo>
                        <a:pt x="130437" y="544963"/>
                      </a:moveTo>
                      <a:cubicBezTo>
                        <a:pt x="149268" y="541583"/>
                        <a:pt x="176830" y="552084"/>
                        <a:pt x="200711" y="573511"/>
                      </a:cubicBezTo>
                      <a:cubicBezTo>
                        <a:pt x="232553" y="602081"/>
                        <a:pt x="245793" y="639253"/>
                        <a:pt x="230284" y="656538"/>
                      </a:cubicBezTo>
                      <a:cubicBezTo>
                        <a:pt x="214776" y="673824"/>
                        <a:pt x="176391" y="664677"/>
                        <a:pt x="144549" y="636107"/>
                      </a:cubicBezTo>
                      <a:cubicBezTo>
                        <a:pt x="112707" y="607538"/>
                        <a:pt x="99467" y="570366"/>
                        <a:pt x="114975" y="553081"/>
                      </a:cubicBezTo>
                      <a:cubicBezTo>
                        <a:pt x="118853" y="548759"/>
                        <a:pt x="124160" y="546090"/>
                        <a:pt x="130437" y="544963"/>
                      </a:cubicBezTo>
                      <a:close/>
                      <a:moveTo>
                        <a:pt x="874329" y="537941"/>
                      </a:moveTo>
                      <a:cubicBezTo>
                        <a:pt x="880606" y="539068"/>
                        <a:pt x="885913" y="541738"/>
                        <a:pt x="889791" y="546059"/>
                      </a:cubicBezTo>
                      <a:cubicBezTo>
                        <a:pt x="905299" y="563344"/>
                        <a:pt x="892059" y="600517"/>
                        <a:pt x="860217" y="629086"/>
                      </a:cubicBezTo>
                      <a:cubicBezTo>
                        <a:pt x="828375" y="657655"/>
                        <a:pt x="789990" y="666802"/>
                        <a:pt x="774482" y="649517"/>
                      </a:cubicBezTo>
                      <a:cubicBezTo>
                        <a:pt x="758973" y="632231"/>
                        <a:pt x="772213" y="595059"/>
                        <a:pt x="804055" y="566489"/>
                      </a:cubicBezTo>
                      <a:cubicBezTo>
                        <a:pt x="827936" y="545063"/>
                        <a:pt x="855498" y="534561"/>
                        <a:pt x="874329" y="537941"/>
                      </a:cubicBezTo>
                      <a:close/>
                      <a:moveTo>
                        <a:pt x="296188" y="530195"/>
                      </a:moveTo>
                      <a:cubicBezTo>
                        <a:pt x="305688" y="529809"/>
                        <a:pt x="315919" y="530527"/>
                        <a:pt x="326432" y="532495"/>
                      </a:cubicBezTo>
                      <a:cubicBezTo>
                        <a:pt x="368481" y="540366"/>
                        <a:pt x="399104" y="565251"/>
                        <a:pt x="394832" y="588078"/>
                      </a:cubicBezTo>
                      <a:cubicBezTo>
                        <a:pt x="390559" y="610904"/>
                        <a:pt x="353007" y="623028"/>
                        <a:pt x="310958" y="615157"/>
                      </a:cubicBezTo>
                      <a:cubicBezTo>
                        <a:pt x="268909" y="607286"/>
                        <a:pt x="238285" y="582401"/>
                        <a:pt x="242559" y="559574"/>
                      </a:cubicBezTo>
                      <a:cubicBezTo>
                        <a:pt x="245763" y="542454"/>
                        <a:pt x="267687" y="531354"/>
                        <a:pt x="296188" y="530195"/>
                      </a:cubicBezTo>
                      <a:close/>
                      <a:moveTo>
                        <a:pt x="1029246" y="484827"/>
                      </a:moveTo>
                      <a:cubicBezTo>
                        <a:pt x="1035523" y="485954"/>
                        <a:pt x="1040830" y="488623"/>
                        <a:pt x="1044708" y="492944"/>
                      </a:cubicBezTo>
                      <a:cubicBezTo>
                        <a:pt x="1060216" y="510230"/>
                        <a:pt x="1046976" y="547402"/>
                        <a:pt x="1015134" y="575971"/>
                      </a:cubicBezTo>
                      <a:cubicBezTo>
                        <a:pt x="983292" y="604540"/>
                        <a:pt x="944907" y="613687"/>
                        <a:pt x="929399" y="596402"/>
                      </a:cubicBezTo>
                      <a:cubicBezTo>
                        <a:pt x="913890" y="579117"/>
                        <a:pt x="927130" y="541944"/>
                        <a:pt x="958972" y="513375"/>
                      </a:cubicBezTo>
                      <a:cubicBezTo>
                        <a:pt x="982853" y="491948"/>
                        <a:pt x="1010415" y="481446"/>
                        <a:pt x="1029246" y="484827"/>
                      </a:cubicBezTo>
                      <a:close/>
                      <a:moveTo>
                        <a:pt x="1223577" y="457769"/>
                      </a:moveTo>
                      <a:cubicBezTo>
                        <a:pt x="1245650" y="464984"/>
                        <a:pt x="1252771" y="503796"/>
                        <a:pt x="1239480" y="544459"/>
                      </a:cubicBezTo>
                      <a:cubicBezTo>
                        <a:pt x="1226188" y="585121"/>
                        <a:pt x="1197520" y="612235"/>
                        <a:pt x="1175446" y="605020"/>
                      </a:cubicBezTo>
                      <a:cubicBezTo>
                        <a:pt x="1153372" y="597805"/>
                        <a:pt x="1146252" y="558993"/>
                        <a:pt x="1159543" y="518330"/>
                      </a:cubicBezTo>
                      <a:cubicBezTo>
                        <a:pt x="1172834" y="477668"/>
                        <a:pt x="1201503" y="450554"/>
                        <a:pt x="1223577" y="457769"/>
                      </a:cubicBezTo>
                      <a:close/>
                      <a:moveTo>
                        <a:pt x="1545132" y="439076"/>
                      </a:moveTo>
                      <a:lnTo>
                        <a:pt x="1570485" y="445155"/>
                      </a:lnTo>
                      <a:lnTo>
                        <a:pt x="1578473" y="457919"/>
                      </a:lnTo>
                      <a:lnTo>
                        <a:pt x="1590076" y="485691"/>
                      </a:lnTo>
                      <a:lnTo>
                        <a:pt x="1581932" y="501854"/>
                      </a:lnTo>
                      <a:cubicBezTo>
                        <a:pt x="1569554" y="511913"/>
                        <a:pt x="1551386" y="520102"/>
                        <a:pt x="1530361" y="524038"/>
                      </a:cubicBezTo>
                      <a:cubicBezTo>
                        <a:pt x="1488312" y="531909"/>
                        <a:pt x="1450761" y="519785"/>
                        <a:pt x="1446488" y="496958"/>
                      </a:cubicBezTo>
                      <a:cubicBezTo>
                        <a:pt x="1442216" y="474132"/>
                        <a:pt x="1472838" y="449246"/>
                        <a:pt x="1514888" y="441375"/>
                      </a:cubicBezTo>
                      <a:cubicBezTo>
                        <a:pt x="1525400" y="439408"/>
                        <a:pt x="1535632" y="438689"/>
                        <a:pt x="1545132" y="439076"/>
                      </a:cubicBezTo>
                      <a:close/>
                      <a:moveTo>
                        <a:pt x="127992" y="432819"/>
                      </a:moveTo>
                      <a:cubicBezTo>
                        <a:pt x="137492" y="432432"/>
                        <a:pt x="147723" y="433151"/>
                        <a:pt x="158236" y="435119"/>
                      </a:cubicBezTo>
                      <a:cubicBezTo>
                        <a:pt x="200285" y="442989"/>
                        <a:pt x="230908" y="467875"/>
                        <a:pt x="226636" y="490702"/>
                      </a:cubicBezTo>
                      <a:cubicBezTo>
                        <a:pt x="222362" y="513528"/>
                        <a:pt x="184811" y="525652"/>
                        <a:pt x="142762" y="517781"/>
                      </a:cubicBezTo>
                      <a:cubicBezTo>
                        <a:pt x="121738" y="513845"/>
                        <a:pt x="103570" y="505656"/>
                        <a:pt x="91192" y="495597"/>
                      </a:cubicBezTo>
                      <a:lnTo>
                        <a:pt x="84206" y="481733"/>
                      </a:lnTo>
                      <a:lnTo>
                        <a:pt x="94033" y="457128"/>
                      </a:lnTo>
                      <a:lnTo>
                        <a:pt x="105149" y="438296"/>
                      </a:lnTo>
                      <a:close/>
                      <a:moveTo>
                        <a:pt x="365026" y="429881"/>
                      </a:moveTo>
                      <a:cubicBezTo>
                        <a:pt x="383857" y="426501"/>
                        <a:pt x="411420" y="437003"/>
                        <a:pt x="435301" y="458430"/>
                      </a:cubicBezTo>
                      <a:cubicBezTo>
                        <a:pt x="467143" y="486999"/>
                        <a:pt x="480383" y="524172"/>
                        <a:pt x="464874" y="541457"/>
                      </a:cubicBezTo>
                      <a:cubicBezTo>
                        <a:pt x="449365" y="558742"/>
                        <a:pt x="410980" y="549595"/>
                        <a:pt x="379138" y="521026"/>
                      </a:cubicBezTo>
                      <a:cubicBezTo>
                        <a:pt x="347297" y="492457"/>
                        <a:pt x="334057" y="455284"/>
                        <a:pt x="349565" y="437999"/>
                      </a:cubicBezTo>
                      <a:cubicBezTo>
                        <a:pt x="353442" y="433678"/>
                        <a:pt x="358749" y="431009"/>
                        <a:pt x="365026" y="429881"/>
                      </a:cubicBezTo>
                      <a:close/>
                      <a:moveTo>
                        <a:pt x="599614" y="421029"/>
                      </a:moveTo>
                      <a:cubicBezTo>
                        <a:pt x="618446" y="417649"/>
                        <a:pt x="646008" y="428151"/>
                        <a:pt x="669889" y="449577"/>
                      </a:cubicBezTo>
                      <a:cubicBezTo>
                        <a:pt x="701731" y="478147"/>
                        <a:pt x="714971" y="515319"/>
                        <a:pt x="699462" y="532604"/>
                      </a:cubicBezTo>
                      <a:cubicBezTo>
                        <a:pt x="683953" y="549890"/>
                        <a:pt x="645568" y="540743"/>
                        <a:pt x="613727" y="512173"/>
                      </a:cubicBezTo>
                      <a:cubicBezTo>
                        <a:pt x="581885" y="483604"/>
                        <a:pt x="568645" y="446432"/>
                        <a:pt x="584153" y="429147"/>
                      </a:cubicBezTo>
                      <a:cubicBezTo>
                        <a:pt x="588031" y="424825"/>
                        <a:pt x="593338" y="422156"/>
                        <a:pt x="599614" y="421029"/>
                      </a:cubicBezTo>
                      <a:close/>
                      <a:moveTo>
                        <a:pt x="796726" y="400822"/>
                      </a:moveTo>
                      <a:cubicBezTo>
                        <a:pt x="819949" y="400822"/>
                        <a:pt x="838775" y="435501"/>
                        <a:pt x="838775" y="478281"/>
                      </a:cubicBezTo>
                      <a:cubicBezTo>
                        <a:pt x="838775" y="521061"/>
                        <a:pt x="819949" y="555740"/>
                        <a:pt x="796726" y="555740"/>
                      </a:cubicBezTo>
                      <a:cubicBezTo>
                        <a:pt x="773503" y="555740"/>
                        <a:pt x="754677" y="521061"/>
                        <a:pt x="754677" y="478281"/>
                      </a:cubicBezTo>
                      <a:cubicBezTo>
                        <a:pt x="754677" y="435501"/>
                        <a:pt x="773503" y="400822"/>
                        <a:pt x="796726" y="400822"/>
                      </a:cubicBezTo>
                      <a:close/>
                      <a:moveTo>
                        <a:pt x="1422396" y="382268"/>
                      </a:moveTo>
                      <a:cubicBezTo>
                        <a:pt x="1444469" y="389483"/>
                        <a:pt x="1451590" y="428296"/>
                        <a:pt x="1438299" y="468958"/>
                      </a:cubicBezTo>
                      <a:cubicBezTo>
                        <a:pt x="1425007" y="509621"/>
                        <a:pt x="1396338" y="536735"/>
                        <a:pt x="1374265" y="529520"/>
                      </a:cubicBezTo>
                      <a:cubicBezTo>
                        <a:pt x="1352191" y="522304"/>
                        <a:pt x="1345070" y="483493"/>
                        <a:pt x="1358362" y="442830"/>
                      </a:cubicBezTo>
                      <a:cubicBezTo>
                        <a:pt x="1371653" y="402167"/>
                        <a:pt x="1400322" y="375053"/>
                        <a:pt x="1422396" y="382268"/>
                      </a:cubicBezTo>
                      <a:close/>
                      <a:moveTo>
                        <a:pt x="911519" y="373770"/>
                      </a:moveTo>
                      <a:cubicBezTo>
                        <a:pt x="917785" y="373251"/>
                        <a:pt x="924560" y="373377"/>
                        <a:pt x="931646" y="374180"/>
                      </a:cubicBezTo>
                      <a:cubicBezTo>
                        <a:pt x="941093" y="375251"/>
                        <a:pt x="951095" y="377525"/>
                        <a:pt x="961182" y="381077"/>
                      </a:cubicBezTo>
                      <a:cubicBezTo>
                        <a:pt x="1001534" y="395285"/>
                        <a:pt x="1027992" y="424560"/>
                        <a:pt x="1020279" y="446465"/>
                      </a:cubicBezTo>
                      <a:cubicBezTo>
                        <a:pt x="1012567" y="468369"/>
                        <a:pt x="973603" y="474609"/>
                        <a:pt x="933252" y="460402"/>
                      </a:cubicBezTo>
                      <a:cubicBezTo>
                        <a:pt x="892900" y="446193"/>
                        <a:pt x="866442" y="416918"/>
                        <a:pt x="874155" y="395013"/>
                      </a:cubicBezTo>
                      <a:cubicBezTo>
                        <a:pt x="878493" y="382692"/>
                        <a:pt x="892720" y="375327"/>
                        <a:pt x="911519" y="373770"/>
                      </a:cubicBezTo>
                      <a:close/>
                      <a:moveTo>
                        <a:pt x="444697" y="367914"/>
                      </a:moveTo>
                      <a:cubicBezTo>
                        <a:pt x="463528" y="364534"/>
                        <a:pt x="491091" y="375036"/>
                        <a:pt x="514972" y="396463"/>
                      </a:cubicBezTo>
                      <a:cubicBezTo>
                        <a:pt x="546814" y="425032"/>
                        <a:pt x="560054" y="462205"/>
                        <a:pt x="544545" y="479490"/>
                      </a:cubicBezTo>
                      <a:cubicBezTo>
                        <a:pt x="529036" y="496775"/>
                        <a:pt x="490651" y="487628"/>
                        <a:pt x="458810" y="459059"/>
                      </a:cubicBezTo>
                      <a:cubicBezTo>
                        <a:pt x="426968" y="430490"/>
                        <a:pt x="413728" y="393317"/>
                        <a:pt x="429236" y="376032"/>
                      </a:cubicBezTo>
                      <a:cubicBezTo>
                        <a:pt x="433113" y="371711"/>
                        <a:pt x="438420" y="369042"/>
                        <a:pt x="444697" y="367914"/>
                      </a:cubicBezTo>
                      <a:close/>
                      <a:moveTo>
                        <a:pt x="1148332" y="351540"/>
                      </a:moveTo>
                      <a:cubicBezTo>
                        <a:pt x="1170405" y="358755"/>
                        <a:pt x="1177525" y="397567"/>
                        <a:pt x="1164234" y="438229"/>
                      </a:cubicBezTo>
                      <a:cubicBezTo>
                        <a:pt x="1150942" y="478892"/>
                        <a:pt x="1122273" y="506006"/>
                        <a:pt x="1100200" y="498791"/>
                      </a:cubicBezTo>
                      <a:cubicBezTo>
                        <a:pt x="1078126" y="491576"/>
                        <a:pt x="1071006" y="452764"/>
                        <a:pt x="1084297" y="412101"/>
                      </a:cubicBezTo>
                      <a:cubicBezTo>
                        <a:pt x="1097589" y="371439"/>
                        <a:pt x="1126258" y="344325"/>
                        <a:pt x="1148332" y="351540"/>
                      </a:cubicBezTo>
                      <a:close/>
                      <a:moveTo>
                        <a:pt x="250367" y="340856"/>
                      </a:moveTo>
                      <a:cubicBezTo>
                        <a:pt x="272440" y="333641"/>
                        <a:pt x="301109" y="360756"/>
                        <a:pt x="314401" y="401418"/>
                      </a:cubicBezTo>
                      <a:cubicBezTo>
                        <a:pt x="327692" y="442081"/>
                        <a:pt x="320572" y="480893"/>
                        <a:pt x="298498" y="488108"/>
                      </a:cubicBezTo>
                      <a:cubicBezTo>
                        <a:pt x="276425" y="495323"/>
                        <a:pt x="247756" y="468209"/>
                        <a:pt x="234464" y="427547"/>
                      </a:cubicBezTo>
                      <a:cubicBezTo>
                        <a:pt x="221173" y="386884"/>
                        <a:pt x="228293" y="348072"/>
                        <a:pt x="250367" y="340856"/>
                      </a:cubicBezTo>
                      <a:close/>
                      <a:moveTo>
                        <a:pt x="1347934" y="329910"/>
                      </a:moveTo>
                      <a:cubicBezTo>
                        <a:pt x="1354211" y="331036"/>
                        <a:pt x="1359517" y="333706"/>
                        <a:pt x="1363395" y="338027"/>
                      </a:cubicBezTo>
                      <a:cubicBezTo>
                        <a:pt x="1378903" y="355313"/>
                        <a:pt x="1365663" y="392485"/>
                        <a:pt x="1333821" y="421054"/>
                      </a:cubicBezTo>
                      <a:cubicBezTo>
                        <a:pt x="1301979" y="449623"/>
                        <a:pt x="1263594" y="458770"/>
                        <a:pt x="1248086" y="441485"/>
                      </a:cubicBezTo>
                      <a:cubicBezTo>
                        <a:pt x="1232578" y="424200"/>
                        <a:pt x="1245818" y="387027"/>
                        <a:pt x="1277660" y="358458"/>
                      </a:cubicBezTo>
                      <a:cubicBezTo>
                        <a:pt x="1301540" y="337031"/>
                        <a:pt x="1329103" y="326529"/>
                        <a:pt x="1347934" y="329910"/>
                      </a:cubicBezTo>
                      <a:close/>
                      <a:moveTo>
                        <a:pt x="1497370" y="328335"/>
                      </a:moveTo>
                      <a:lnTo>
                        <a:pt x="1547899" y="409068"/>
                      </a:lnTo>
                      <a:lnTo>
                        <a:pt x="1542722" y="415645"/>
                      </a:lnTo>
                      <a:cubicBezTo>
                        <a:pt x="1531134" y="426605"/>
                        <a:pt x="1518448" y="431580"/>
                        <a:pt x="1507411" y="427972"/>
                      </a:cubicBezTo>
                      <a:cubicBezTo>
                        <a:pt x="1485338" y="420757"/>
                        <a:pt x="1478218" y="381944"/>
                        <a:pt x="1491509" y="341282"/>
                      </a:cubicBezTo>
                      <a:close/>
                      <a:moveTo>
                        <a:pt x="677217" y="283910"/>
                      </a:moveTo>
                      <a:cubicBezTo>
                        <a:pt x="700440" y="283910"/>
                        <a:pt x="719266" y="318589"/>
                        <a:pt x="719266" y="361369"/>
                      </a:cubicBezTo>
                      <a:cubicBezTo>
                        <a:pt x="719266" y="404148"/>
                        <a:pt x="700440" y="438828"/>
                        <a:pt x="677217" y="438828"/>
                      </a:cubicBezTo>
                      <a:cubicBezTo>
                        <a:pt x="653995" y="438828"/>
                        <a:pt x="635168" y="404148"/>
                        <a:pt x="635168" y="361369"/>
                      </a:cubicBezTo>
                      <a:cubicBezTo>
                        <a:pt x="635168" y="318589"/>
                        <a:pt x="653995" y="283910"/>
                        <a:pt x="677217" y="283910"/>
                      </a:cubicBezTo>
                      <a:close/>
                      <a:moveTo>
                        <a:pt x="217361" y="271172"/>
                      </a:moveTo>
                      <a:lnTo>
                        <a:pt x="228828" y="287291"/>
                      </a:lnTo>
                      <a:cubicBezTo>
                        <a:pt x="234180" y="302316"/>
                        <a:pt x="233613" y="315930"/>
                        <a:pt x="225858" y="324573"/>
                      </a:cubicBezTo>
                      <a:cubicBezTo>
                        <a:pt x="218104" y="333216"/>
                        <a:pt x="204630" y="335250"/>
                        <a:pt x="189115" y="331553"/>
                      </a:cubicBezTo>
                      <a:lnTo>
                        <a:pt x="172158" y="324772"/>
                      </a:lnTo>
                      <a:lnTo>
                        <a:pt x="175913" y="318410"/>
                      </a:lnTo>
                      <a:close/>
                      <a:moveTo>
                        <a:pt x="955781" y="263115"/>
                      </a:moveTo>
                      <a:cubicBezTo>
                        <a:pt x="962047" y="262595"/>
                        <a:pt x="968822" y="262722"/>
                        <a:pt x="975908" y="263525"/>
                      </a:cubicBezTo>
                      <a:cubicBezTo>
                        <a:pt x="985355" y="264596"/>
                        <a:pt x="995357" y="266870"/>
                        <a:pt x="1005444" y="270422"/>
                      </a:cubicBezTo>
                      <a:cubicBezTo>
                        <a:pt x="1045796" y="284630"/>
                        <a:pt x="1072254" y="313905"/>
                        <a:pt x="1064541" y="335810"/>
                      </a:cubicBezTo>
                      <a:cubicBezTo>
                        <a:pt x="1056829" y="357714"/>
                        <a:pt x="1017865" y="363954"/>
                        <a:pt x="977514" y="349746"/>
                      </a:cubicBezTo>
                      <a:cubicBezTo>
                        <a:pt x="937162" y="335538"/>
                        <a:pt x="910704" y="306263"/>
                        <a:pt x="918417" y="284358"/>
                      </a:cubicBezTo>
                      <a:cubicBezTo>
                        <a:pt x="922755" y="272037"/>
                        <a:pt x="936982" y="264672"/>
                        <a:pt x="955781" y="263115"/>
                      </a:cubicBezTo>
                      <a:close/>
                      <a:moveTo>
                        <a:pt x="562425" y="256857"/>
                      </a:moveTo>
                      <a:cubicBezTo>
                        <a:pt x="581224" y="258415"/>
                        <a:pt x="595450" y="265780"/>
                        <a:pt x="599789" y="278101"/>
                      </a:cubicBezTo>
                      <a:cubicBezTo>
                        <a:pt x="607502" y="300006"/>
                        <a:pt x="581043" y="329281"/>
                        <a:pt x="540692" y="343489"/>
                      </a:cubicBezTo>
                      <a:cubicBezTo>
                        <a:pt x="500341" y="357697"/>
                        <a:pt x="461377" y="351457"/>
                        <a:pt x="453664" y="329553"/>
                      </a:cubicBezTo>
                      <a:cubicBezTo>
                        <a:pt x="445952" y="307648"/>
                        <a:pt x="472410" y="278373"/>
                        <a:pt x="512761" y="264165"/>
                      </a:cubicBezTo>
                      <a:cubicBezTo>
                        <a:pt x="522849" y="260612"/>
                        <a:pt x="532850" y="258338"/>
                        <a:pt x="542298" y="257268"/>
                      </a:cubicBezTo>
                      <a:cubicBezTo>
                        <a:pt x="549383" y="256464"/>
                        <a:pt x="556158" y="256338"/>
                        <a:pt x="562425" y="256857"/>
                      </a:cubicBezTo>
                      <a:close/>
                      <a:moveTo>
                        <a:pt x="874329" y="254664"/>
                      </a:moveTo>
                      <a:cubicBezTo>
                        <a:pt x="880606" y="255791"/>
                        <a:pt x="885913" y="258460"/>
                        <a:pt x="889790" y="262782"/>
                      </a:cubicBezTo>
                      <a:cubicBezTo>
                        <a:pt x="905298" y="280067"/>
                        <a:pt x="892058" y="317239"/>
                        <a:pt x="860216" y="345808"/>
                      </a:cubicBezTo>
                      <a:cubicBezTo>
                        <a:pt x="828375" y="374378"/>
                        <a:pt x="789990" y="383524"/>
                        <a:pt x="774481" y="366239"/>
                      </a:cubicBezTo>
                      <a:cubicBezTo>
                        <a:pt x="758972" y="348954"/>
                        <a:pt x="772212" y="311782"/>
                        <a:pt x="804054" y="283212"/>
                      </a:cubicBezTo>
                      <a:cubicBezTo>
                        <a:pt x="827935" y="261785"/>
                        <a:pt x="855498" y="251284"/>
                        <a:pt x="874329" y="254664"/>
                      </a:cubicBezTo>
                      <a:close/>
                      <a:moveTo>
                        <a:pt x="1412441" y="236296"/>
                      </a:moveTo>
                      <a:lnTo>
                        <a:pt x="1474092" y="302816"/>
                      </a:lnTo>
                      <a:lnTo>
                        <a:pt x="1470413" y="310944"/>
                      </a:lnTo>
                      <a:cubicBezTo>
                        <a:pt x="1455708" y="335387"/>
                        <a:pt x="1435443" y="349285"/>
                        <a:pt x="1418887" y="343874"/>
                      </a:cubicBezTo>
                      <a:cubicBezTo>
                        <a:pt x="1396814" y="336659"/>
                        <a:pt x="1389694" y="297846"/>
                        <a:pt x="1402985" y="257184"/>
                      </a:cubicBezTo>
                      <a:close/>
                      <a:moveTo>
                        <a:pt x="325612" y="234627"/>
                      </a:moveTo>
                      <a:cubicBezTo>
                        <a:pt x="347686" y="227412"/>
                        <a:pt x="376355" y="254526"/>
                        <a:pt x="389646" y="295189"/>
                      </a:cubicBezTo>
                      <a:cubicBezTo>
                        <a:pt x="402938" y="335852"/>
                        <a:pt x="395817" y="374664"/>
                        <a:pt x="373744" y="381879"/>
                      </a:cubicBezTo>
                      <a:cubicBezTo>
                        <a:pt x="351670" y="389094"/>
                        <a:pt x="323001" y="361980"/>
                        <a:pt x="309710" y="321317"/>
                      </a:cubicBezTo>
                      <a:cubicBezTo>
                        <a:pt x="296419" y="280655"/>
                        <a:pt x="303539" y="241843"/>
                        <a:pt x="325612" y="234627"/>
                      </a:cubicBezTo>
                      <a:close/>
                      <a:moveTo>
                        <a:pt x="1239723" y="231044"/>
                      </a:moveTo>
                      <a:cubicBezTo>
                        <a:pt x="1268225" y="232203"/>
                        <a:pt x="1290148" y="243303"/>
                        <a:pt x="1293352" y="260423"/>
                      </a:cubicBezTo>
                      <a:cubicBezTo>
                        <a:pt x="1297625" y="283249"/>
                        <a:pt x="1267002" y="308135"/>
                        <a:pt x="1224953" y="316006"/>
                      </a:cubicBezTo>
                      <a:cubicBezTo>
                        <a:pt x="1182903" y="323877"/>
                        <a:pt x="1145353" y="311753"/>
                        <a:pt x="1141080" y="288927"/>
                      </a:cubicBezTo>
                      <a:cubicBezTo>
                        <a:pt x="1136806" y="266100"/>
                        <a:pt x="1167430" y="241215"/>
                        <a:pt x="1209479" y="233344"/>
                      </a:cubicBezTo>
                      <a:cubicBezTo>
                        <a:pt x="1219991" y="231376"/>
                        <a:pt x="1230222" y="230658"/>
                        <a:pt x="1239723" y="231044"/>
                      </a:cubicBezTo>
                      <a:close/>
                      <a:moveTo>
                        <a:pt x="326442" y="159267"/>
                      </a:moveTo>
                      <a:lnTo>
                        <a:pt x="332865" y="172014"/>
                      </a:lnTo>
                      <a:cubicBezTo>
                        <a:pt x="330729" y="183428"/>
                        <a:pt x="320273" y="192165"/>
                        <a:pt x="305094" y="197066"/>
                      </a:cubicBezTo>
                      <a:lnTo>
                        <a:pt x="281641" y="197913"/>
                      </a:lnTo>
                      <a:lnTo>
                        <a:pt x="288021" y="190642"/>
                      </a:lnTo>
                      <a:close/>
                      <a:moveTo>
                        <a:pt x="1151199" y="146946"/>
                      </a:moveTo>
                      <a:cubicBezTo>
                        <a:pt x="1179701" y="148105"/>
                        <a:pt x="1201624" y="159205"/>
                        <a:pt x="1204828" y="176325"/>
                      </a:cubicBezTo>
                      <a:cubicBezTo>
                        <a:pt x="1209101" y="199151"/>
                        <a:pt x="1178478" y="224037"/>
                        <a:pt x="1136429" y="231907"/>
                      </a:cubicBezTo>
                      <a:cubicBezTo>
                        <a:pt x="1094379" y="239779"/>
                        <a:pt x="1056828" y="227655"/>
                        <a:pt x="1052555" y="204829"/>
                      </a:cubicBezTo>
                      <a:cubicBezTo>
                        <a:pt x="1048282" y="182002"/>
                        <a:pt x="1078906" y="157117"/>
                        <a:pt x="1120955" y="149246"/>
                      </a:cubicBezTo>
                      <a:cubicBezTo>
                        <a:pt x="1131467" y="147278"/>
                        <a:pt x="1141698" y="146560"/>
                        <a:pt x="1151199" y="146946"/>
                      </a:cubicBezTo>
                      <a:close/>
                      <a:moveTo>
                        <a:pt x="518163" y="146202"/>
                      </a:moveTo>
                      <a:cubicBezTo>
                        <a:pt x="536962" y="147760"/>
                        <a:pt x="551188" y="155125"/>
                        <a:pt x="555527" y="167446"/>
                      </a:cubicBezTo>
                      <a:cubicBezTo>
                        <a:pt x="563240" y="189350"/>
                        <a:pt x="536781" y="218626"/>
                        <a:pt x="496430" y="232834"/>
                      </a:cubicBezTo>
                      <a:cubicBezTo>
                        <a:pt x="456079" y="247042"/>
                        <a:pt x="417115" y="240802"/>
                        <a:pt x="409402" y="218897"/>
                      </a:cubicBezTo>
                      <a:cubicBezTo>
                        <a:pt x="401690" y="196993"/>
                        <a:pt x="428148" y="167718"/>
                        <a:pt x="468499" y="153509"/>
                      </a:cubicBezTo>
                      <a:cubicBezTo>
                        <a:pt x="478587" y="149957"/>
                        <a:pt x="488588" y="147683"/>
                        <a:pt x="498036" y="146613"/>
                      </a:cubicBezTo>
                      <a:cubicBezTo>
                        <a:pt x="505121" y="145809"/>
                        <a:pt x="511896" y="145683"/>
                        <a:pt x="518163" y="146202"/>
                      </a:cubicBezTo>
                      <a:close/>
                      <a:moveTo>
                        <a:pt x="599615" y="137752"/>
                      </a:moveTo>
                      <a:cubicBezTo>
                        <a:pt x="618446" y="134371"/>
                        <a:pt x="646008" y="144873"/>
                        <a:pt x="669889" y="166300"/>
                      </a:cubicBezTo>
                      <a:cubicBezTo>
                        <a:pt x="701731" y="194869"/>
                        <a:pt x="714971" y="232041"/>
                        <a:pt x="699462" y="249327"/>
                      </a:cubicBezTo>
                      <a:cubicBezTo>
                        <a:pt x="683954" y="266612"/>
                        <a:pt x="645569" y="257466"/>
                        <a:pt x="613727" y="228896"/>
                      </a:cubicBezTo>
                      <a:cubicBezTo>
                        <a:pt x="581885" y="200327"/>
                        <a:pt x="568645" y="163155"/>
                        <a:pt x="584154" y="145869"/>
                      </a:cubicBezTo>
                      <a:cubicBezTo>
                        <a:pt x="588031" y="141548"/>
                        <a:pt x="593338" y="138878"/>
                        <a:pt x="599615" y="137752"/>
                      </a:cubicBezTo>
                      <a:close/>
                      <a:moveTo>
                        <a:pt x="965298" y="124814"/>
                      </a:moveTo>
                      <a:cubicBezTo>
                        <a:pt x="993799" y="125973"/>
                        <a:pt x="1015723" y="137073"/>
                        <a:pt x="1018927" y="154193"/>
                      </a:cubicBezTo>
                      <a:cubicBezTo>
                        <a:pt x="1023200" y="177020"/>
                        <a:pt x="992577" y="201905"/>
                        <a:pt x="950527" y="209776"/>
                      </a:cubicBezTo>
                      <a:cubicBezTo>
                        <a:pt x="908478" y="217647"/>
                        <a:pt x="870927" y="205523"/>
                        <a:pt x="866654" y="182697"/>
                      </a:cubicBezTo>
                      <a:cubicBezTo>
                        <a:pt x="862381" y="159870"/>
                        <a:pt x="893005" y="134985"/>
                        <a:pt x="935054" y="127114"/>
                      </a:cubicBezTo>
                      <a:cubicBezTo>
                        <a:pt x="945566" y="125146"/>
                        <a:pt x="955797" y="124428"/>
                        <a:pt x="965298" y="124814"/>
                      </a:cubicBezTo>
                      <a:close/>
                      <a:moveTo>
                        <a:pt x="1252565" y="114182"/>
                      </a:moveTo>
                      <a:lnTo>
                        <a:pt x="1365219" y="192704"/>
                      </a:lnTo>
                      <a:lnTo>
                        <a:pt x="1351954" y="201403"/>
                      </a:lnTo>
                      <a:cubicBezTo>
                        <a:pt x="1336205" y="203925"/>
                        <a:pt x="1316377" y="201933"/>
                        <a:pt x="1296201" y="194829"/>
                      </a:cubicBezTo>
                      <a:cubicBezTo>
                        <a:pt x="1255850" y="180621"/>
                        <a:pt x="1229391" y="151346"/>
                        <a:pt x="1237104" y="129441"/>
                      </a:cubicBezTo>
                      <a:cubicBezTo>
                        <a:pt x="1239274" y="123281"/>
                        <a:pt x="1243915" y="118359"/>
                        <a:pt x="1250364" y="114783"/>
                      </a:cubicBezTo>
                      <a:close/>
                      <a:moveTo>
                        <a:pt x="779021" y="113118"/>
                      </a:moveTo>
                      <a:cubicBezTo>
                        <a:pt x="802244" y="113118"/>
                        <a:pt x="821070" y="147797"/>
                        <a:pt x="821070" y="190577"/>
                      </a:cubicBezTo>
                      <a:cubicBezTo>
                        <a:pt x="821070" y="233356"/>
                        <a:pt x="802244" y="268036"/>
                        <a:pt x="779021" y="268036"/>
                      </a:cubicBezTo>
                      <a:cubicBezTo>
                        <a:pt x="755798" y="268036"/>
                        <a:pt x="736972" y="233356"/>
                        <a:pt x="736972" y="190577"/>
                      </a:cubicBezTo>
                      <a:cubicBezTo>
                        <a:pt x="736972" y="147797"/>
                        <a:pt x="755798" y="113118"/>
                        <a:pt x="779021" y="113118"/>
                      </a:cubicBezTo>
                      <a:close/>
                      <a:moveTo>
                        <a:pt x="399056" y="108063"/>
                      </a:moveTo>
                      <a:lnTo>
                        <a:pt x="393618" y="112968"/>
                      </a:lnTo>
                      <a:lnTo>
                        <a:pt x="391088" y="113059"/>
                      </a:lnTo>
                      <a:close/>
                      <a:moveTo>
                        <a:pt x="1087528" y="42831"/>
                      </a:moveTo>
                      <a:lnTo>
                        <a:pt x="1152965" y="64530"/>
                      </a:lnTo>
                      <a:lnTo>
                        <a:pt x="1182853" y="78502"/>
                      </a:lnTo>
                      <a:lnTo>
                        <a:pt x="1174720" y="94643"/>
                      </a:lnTo>
                      <a:cubicBezTo>
                        <a:pt x="1162343" y="104702"/>
                        <a:pt x="1144175" y="112891"/>
                        <a:pt x="1123150" y="116826"/>
                      </a:cubicBezTo>
                      <a:cubicBezTo>
                        <a:pt x="1081100" y="124697"/>
                        <a:pt x="1043549" y="112573"/>
                        <a:pt x="1039276" y="89747"/>
                      </a:cubicBezTo>
                      <a:cubicBezTo>
                        <a:pt x="1037140" y="78334"/>
                        <a:pt x="1043728" y="66406"/>
                        <a:pt x="1056106" y="56347"/>
                      </a:cubicBezTo>
                      <a:close/>
                      <a:moveTo>
                        <a:pt x="581853" y="28683"/>
                      </a:moveTo>
                      <a:lnTo>
                        <a:pt x="590461" y="32385"/>
                      </a:lnTo>
                      <a:cubicBezTo>
                        <a:pt x="602839" y="42444"/>
                        <a:pt x="609426" y="54372"/>
                        <a:pt x="607290" y="65785"/>
                      </a:cubicBezTo>
                      <a:cubicBezTo>
                        <a:pt x="603017" y="88611"/>
                        <a:pt x="565465" y="100735"/>
                        <a:pt x="523416" y="92864"/>
                      </a:cubicBezTo>
                      <a:cubicBezTo>
                        <a:pt x="502392" y="88929"/>
                        <a:pt x="484224" y="80739"/>
                        <a:pt x="471846" y="70681"/>
                      </a:cubicBezTo>
                      <a:lnTo>
                        <a:pt x="471164" y="69327"/>
                      </a:lnTo>
                      <a:lnTo>
                        <a:pt x="519542" y="47294"/>
                      </a:lnTo>
                      <a:close/>
                      <a:moveTo>
                        <a:pt x="941161" y="9898"/>
                      </a:moveTo>
                      <a:lnTo>
                        <a:pt x="951926" y="10914"/>
                      </a:lnTo>
                      <a:lnTo>
                        <a:pt x="1029640" y="27067"/>
                      </a:lnTo>
                      <a:lnTo>
                        <a:pt x="1010708" y="53678"/>
                      </a:lnTo>
                      <a:cubicBezTo>
                        <a:pt x="978866" y="82248"/>
                        <a:pt x="940481" y="91394"/>
                        <a:pt x="924973" y="74109"/>
                      </a:cubicBezTo>
                      <a:cubicBezTo>
                        <a:pt x="917219" y="65467"/>
                        <a:pt x="916652" y="51852"/>
                        <a:pt x="922003" y="36828"/>
                      </a:cubicBezTo>
                      <a:close/>
                      <a:moveTo>
                        <a:pt x="712429" y="3707"/>
                      </a:moveTo>
                      <a:lnTo>
                        <a:pt x="724656" y="18893"/>
                      </a:lnTo>
                      <a:cubicBezTo>
                        <a:pt x="732266" y="32910"/>
                        <a:pt x="736972" y="52275"/>
                        <a:pt x="736972" y="73664"/>
                      </a:cubicBezTo>
                      <a:cubicBezTo>
                        <a:pt x="736972" y="116444"/>
                        <a:pt x="718145" y="151124"/>
                        <a:pt x="694922" y="151124"/>
                      </a:cubicBezTo>
                      <a:cubicBezTo>
                        <a:pt x="671700" y="151124"/>
                        <a:pt x="652873" y="116444"/>
                        <a:pt x="652873" y="73664"/>
                      </a:cubicBezTo>
                      <a:cubicBezTo>
                        <a:pt x="652873" y="52275"/>
                        <a:pt x="657580" y="32910"/>
                        <a:pt x="665190" y="18893"/>
                      </a:cubicBezTo>
                      <a:lnTo>
                        <a:pt x="672441" y="9886"/>
                      </a:lnTo>
                      <a:close/>
                      <a:moveTo>
                        <a:pt x="836253" y="0"/>
                      </a:moveTo>
                      <a:lnTo>
                        <a:pt x="859642" y="2207"/>
                      </a:lnTo>
                      <a:lnTo>
                        <a:pt x="875718" y="29184"/>
                      </a:lnTo>
                      <a:cubicBezTo>
                        <a:pt x="891311" y="69021"/>
                        <a:pt x="886420" y="108177"/>
                        <a:pt x="864795" y="116642"/>
                      </a:cubicBezTo>
                      <a:cubicBezTo>
                        <a:pt x="843170" y="125106"/>
                        <a:pt x="812998" y="99675"/>
                        <a:pt x="797405" y="59838"/>
                      </a:cubicBezTo>
                      <a:cubicBezTo>
                        <a:pt x="789609" y="39920"/>
                        <a:pt x="786933" y="20171"/>
                        <a:pt x="788910" y="4345"/>
                      </a:cubicBezTo>
                      <a:lnTo>
                        <a:pt x="789969" y="979"/>
                      </a:ln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73CB40DC-0F13-4B2C-B09F-200C9CAB5C39}"/>
                    </a:ext>
                  </a:extLst>
                </p:cNvPr>
                <p:cNvSpPr/>
                <p:nvPr/>
              </p:nvSpPr>
              <p:spPr>
                <a:xfrm rot="386959">
                  <a:off x="2733773" y="2535994"/>
                  <a:ext cx="1788126" cy="1387549"/>
                </a:xfrm>
                <a:custGeom>
                  <a:avLst/>
                  <a:gdLst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9252 w 2130897"/>
                    <a:gd name="connsiteY3" fmla="*/ 1250875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858482 w 2130897"/>
                    <a:gd name="connsiteY3" fmla="*/ 1121479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48356 w 2130897"/>
                    <a:gd name="connsiteY7" fmla="*/ 384630 h 1686466"/>
                    <a:gd name="connsiteX8" fmla="*/ 1134460 w 2130897"/>
                    <a:gd name="connsiteY8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0897" h="1686466">
                      <a:moveTo>
                        <a:pt x="1134460" y="989"/>
                      </a:moveTo>
                      <a:cubicBezTo>
                        <a:pt x="1902154" y="33154"/>
                        <a:pt x="2130897" y="693643"/>
                        <a:pt x="2130897" y="979357"/>
                      </a:cubicBezTo>
                      <a:cubicBezTo>
                        <a:pt x="2130897" y="1050785"/>
                        <a:pt x="2103015" y="1118832"/>
                        <a:pt x="2052592" y="1180724"/>
                      </a:cubicBezTo>
                      <a:cubicBezTo>
                        <a:pt x="1675167" y="1797878"/>
                        <a:pt x="1348489" y="1517885"/>
                        <a:pt x="996438" y="1686466"/>
                      </a:cubicBezTo>
                      <a:cubicBezTo>
                        <a:pt x="446120" y="1686466"/>
                        <a:pt x="0" y="1418420"/>
                        <a:pt x="0" y="1169138"/>
                      </a:cubicBezTo>
                      <a:cubicBezTo>
                        <a:pt x="0" y="1028916"/>
                        <a:pt x="72376" y="726705"/>
                        <a:pt x="272338" y="494834"/>
                      </a:cubicBezTo>
                      <a:lnTo>
                        <a:pt x="348356" y="384630"/>
                      </a:lnTo>
                      <a:cubicBezTo>
                        <a:pt x="501503" y="167178"/>
                        <a:pt x="750613" y="-15094"/>
                        <a:pt x="1134460" y="989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3" name="楕円 26">
                  <a:extLst>
                    <a:ext uri="{FF2B5EF4-FFF2-40B4-BE49-F238E27FC236}">
                      <a16:creationId xmlns:a16="http://schemas.microsoft.com/office/drawing/2014/main" id="{E2735B87-57A1-4E06-A400-2F0CF25B8C45}"/>
                    </a:ext>
                  </a:extLst>
                </p:cNvPr>
                <p:cNvSpPr/>
                <p:nvPr/>
              </p:nvSpPr>
              <p:spPr>
                <a:xfrm rot="386959">
                  <a:off x="2725473" y="2683305"/>
                  <a:ext cx="1639649" cy="1231405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4" name="楕円 26">
                  <a:extLst>
                    <a:ext uri="{FF2B5EF4-FFF2-40B4-BE49-F238E27FC236}">
                      <a16:creationId xmlns:a16="http://schemas.microsoft.com/office/drawing/2014/main" id="{A2A52B2D-F552-4F72-B3BF-CD0D413078F5}"/>
                    </a:ext>
                  </a:extLst>
                </p:cNvPr>
                <p:cNvSpPr/>
                <p:nvPr/>
              </p:nvSpPr>
              <p:spPr>
                <a:xfrm rot="386959">
                  <a:off x="2745935" y="2711078"/>
                  <a:ext cx="1590257" cy="1174903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5" name="楕円 26">
                  <a:extLst>
                    <a:ext uri="{FF2B5EF4-FFF2-40B4-BE49-F238E27FC236}">
                      <a16:creationId xmlns:a16="http://schemas.microsoft.com/office/drawing/2014/main" id="{3C360F15-7D8F-4F2A-A882-2189C9FCEDCF}"/>
                    </a:ext>
                  </a:extLst>
                </p:cNvPr>
                <p:cNvSpPr/>
                <p:nvPr/>
              </p:nvSpPr>
              <p:spPr>
                <a:xfrm rot="386959">
                  <a:off x="2851416" y="2796192"/>
                  <a:ext cx="1377332" cy="1022028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6" name="フリーフォーム: 図形 305">
                  <a:extLst>
                    <a:ext uri="{FF2B5EF4-FFF2-40B4-BE49-F238E27FC236}">
                      <a16:creationId xmlns:a16="http://schemas.microsoft.com/office/drawing/2014/main" id="{632C7277-3279-471A-978D-6CA71713AF84}"/>
                    </a:ext>
                  </a:extLst>
                </p:cNvPr>
                <p:cNvSpPr/>
                <p:nvPr/>
              </p:nvSpPr>
              <p:spPr>
                <a:xfrm rot="386959">
                  <a:off x="2851381" y="2796828"/>
                  <a:ext cx="1376698" cy="1021354"/>
                </a:xfrm>
                <a:custGeom>
                  <a:avLst/>
                  <a:gdLst>
                    <a:gd name="connsiteX0" fmla="*/ 372205 w 1673277"/>
                    <a:gd name="connsiteY0" fmla="*/ 1161281 h 1241382"/>
                    <a:gd name="connsiteX1" fmla="*/ 398270 w 1673277"/>
                    <a:gd name="connsiteY1" fmla="*/ 1165178 h 1241382"/>
                    <a:gd name="connsiteX2" fmla="*/ 410441 w 1673277"/>
                    <a:gd name="connsiteY2" fmla="*/ 1172927 h 1241382"/>
                    <a:gd name="connsiteX3" fmla="*/ 823284 w 1673277"/>
                    <a:gd name="connsiteY3" fmla="*/ 1153279 h 1241382"/>
                    <a:gd name="connsiteX4" fmla="*/ 865333 w 1673277"/>
                    <a:gd name="connsiteY4" fmla="*/ 1230738 h 1241382"/>
                    <a:gd name="connsiteX5" fmla="*/ 864326 w 1673277"/>
                    <a:gd name="connsiteY5" fmla="*/ 1239930 h 1241382"/>
                    <a:gd name="connsiteX6" fmla="*/ 836253 w 1673277"/>
                    <a:gd name="connsiteY6" fmla="*/ 1241382 h 1241382"/>
                    <a:gd name="connsiteX7" fmla="*/ 782051 w 1673277"/>
                    <a:gd name="connsiteY7" fmla="*/ 1238181 h 1241382"/>
                    <a:gd name="connsiteX8" fmla="*/ 781235 w 1673277"/>
                    <a:gd name="connsiteY8" fmla="*/ 1230738 h 1241382"/>
                    <a:gd name="connsiteX9" fmla="*/ 823284 w 1673277"/>
                    <a:gd name="connsiteY9" fmla="*/ 1153279 h 1241382"/>
                    <a:gd name="connsiteX10" fmla="*/ 599614 w 1673277"/>
                    <a:gd name="connsiteY10" fmla="*/ 1151354 h 1241382"/>
                    <a:gd name="connsiteX11" fmla="*/ 669889 w 1673277"/>
                    <a:gd name="connsiteY11" fmla="*/ 1179902 h 1241382"/>
                    <a:gd name="connsiteX12" fmla="*/ 702432 w 1673277"/>
                    <a:gd name="connsiteY12" fmla="*/ 1225648 h 1241382"/>
                    <a:gd name="connsiteX13" fmla="*/ 701812 w 1673277"/>
                    <a:gd name="connsiteY13" fmla="*/ 1233442 h 1241382"/>
                    <a:gd name="connsiteX14" fmla="*/ 667564 w 1673277"/>
                    <a:gd name="connsiteY14" fmla="*/ 1231419 h 1241382"/>
                    <a:gd name="connsiteX15" fmla="*/ 596873 w 1673277"/>
                    <a:gd name="connsiteY15" fmla="*/ 1218807 h 1241382"/>
                    <a:gd name="connsiteX16" fmla="*/ 581184 w 1673277"/>
                    <a:gd name="connsiteY16" fmla="*/ 1196754 h 1241382"/>
                    <a:gd name="connsiteX17" fmla="*/ 584153 w 1673277"/>
                    <a:gd name="connsiteY17" fmla="*/ 1159472 h 1241382"/>
                    <a:gd name="connsiteX18" fmla="*/ 599614 w 1673277"/>
                    <a:gd name="connsiteY18" fmla="*/ 1151354 h 1241382"/>
                    <a:gd name="connsiteX19" fmla="*/ 938076 w 1673277"/>
                    <a:gd name="connsiteY19" fmla="*/ 1126227 h 1241382"/>
                    <a:gd name="connsiteX20" fmla="*/ 958203 w 1673277"/>
                    <a:gd name="connsiteY20" fmla="*/ 1126637 h 1241382"/>
                    <a:gd name="connsiteX21" fmla="*/ 987740 w 1673277"/>
                    <a:gd name="connsiteY21" fmla="*/ 1133534 h 1241382"/>
                    <a:gd name="connsiteX22" fmla="*/ 1046837 w 1673277"/>
                    <a:gd name="connsiteY22" fmla="*/ 1198922 h 1241382"/>
                    <a:gd name="connsiteX23" fmla="*/ 959809 w 1673277"/>
                    <a:gd name="connsiteY23" fmla="*/ 1212858 h 1241382"/>
                    <a:gd name="connsiteX24" fmla="*/ 900712 w 1673277"/>
                    <a:gd name="connsiteY24" fmla="*/ 1147470 h 1241382"/>
                    <a:gd name="connsiteX25" fmla="*/ 938076 w 1673277"/>
                    <a:gd name="connsiteY25" fmla="*/ 1126227 h 1241382"/>
                    <a:gd name="connsiteX26" fmla="*/ 1174889 w 1673277"/>
                    <a:gd name="connsiteY26" fmla="*/ 1103997 h 1241382"/>
                    <a:gd name="connsiteX27" fmla="*/ 1190792 w 1673277"/>
                    <a:gd name="connsiteY27" fmla="*/ 1190686 h 1241382"/>
                    <a:gd name="connsiteX28" fmla="*/ 1186154 w 1673277"/>
                    <a:gd name="connsiteY28" fmla="*/ 1200932 h 1241382"/>
                    <a:gd name="connsiteX29" fmla="*/ 1162061 w 1673277"/>
                    <a:gd name="connsiteY29" fmla="*/ 1207640 h 1241382"/>
                    <a:gd name="connsiteX30" fmla="*/ 1105912 w 1673277"/>
                    <a:gd name="connsiteY30" fmla="*/ 1216581 h 1241382"/>
                    <a:gd name="connsiteX31" fmla="*/ 1110855 w 1673277"/>
                    <a:gd name="connsiteY31" fmla="*/ 1164558 h 1241382"/>
                    <a:gd name="connsiteX32" fmla="*/ 1174889 w 1673277"/>
                    <a:gd name="connsiteY32" fmla="*/ 1103997 h 1241382"/>
                    <a:gd name="connsiteX33" fmla="*/ 444697 w 1673277"/>
                    <a:gd name="connsiteY33" fmla="*/ 1098240 h 1241382"/>
                    <a:gd name="connsiteX34" fmla="*/ 514972 w 1673277"/>
                    <a:gd name="connsiteY34" fmla="*/ 1126788 h 1241382"/>
                    <a:gd name="connsiteX35" fmla="*/ 547515 w 1673277"/>
                    <a:gd name="connsiteY35" fmla="*/ 1172533 h 1241382"/>
                    <a:gd name="connsiteX36" fmla="*/ 544572 w 1673277"/>
                    <a:gd name="connsiteY36" fmla="*/ 1209477 h 1241382"/>
                    <a:gd name="connsiteX37" fmla="*/ 510446 w 1673277"/>
                    <a:gd name="connsiteY37" fmla="*/ 1203388 h 1241382"/>
                    <a:gd name="connsiteX38" fmla="*/ 457245 w 1673277"/>
                    <a:gd name="connsiteY38" fmla="*/ 1187183 h 1241382"/>
                    <a:gd name="connsiteX39" fmla="*/ 426267 w 1673277"/>
                    <a:gd name="connsiteY39" fmla="*/ 1143639 h 1241382"/>
                    <a:gd name="connsiteX40" fmla="*/ 429236 w 1673277"/>
                    <a:gd name="connsiteY40" fmla="*/ 1106357 h 1241382"/>
                    <a:gd name="connsiteX41" fmla="*/ 444697 w 1673277"/>
                    <a:gd name="connsiteY41" fmla="*/ 1098240 h 1241382"/>
                    <a:gd name="connsiteX42" fmla="*/ 1374492 w 1673277"/>
                    <a:gd name="connsiteY42" fmla="*/ 1082366 h 1241382"/>
                    <a:gd name="connsiteX43" fmla="*/ 1389952 w 1673277"/>
                    <a:gd name="connsiteY43" fmla="*/ 1090484 h 1241382"/>
                    <a:gd name="connsiteX44" fmla="*/ 1392922 w 1673277"/>
                    <a:gd name="connsiteY44" fmla="*/ 1127766 h 1241382"/>
                    <a:gd name="connsiteX45" fmla="*/ 1390119 w 1673277"/>
                    <a:gd name="connsiteY45" fmla="*/ 1131706 h 1241382"/>
                    <a:gd name="connsiteX46" fmla="*/ 1304241 w 1673277"/>
                    <a:gd name="connsiteY46" fmla="*/ 1168053 h 1241382"/>
                    <a:gd name="connsiteX47" fmla="*/ 1273269 w 1673277"/>
                    <a:gd name="connsiteY47" fmla="*/ 1176677 h 1241382"/>
                    <a:gd name="connsiteX48" fmla="*/ 1271674 w 1673277"/>
                    <a:gd name="connsiteY48" fmla="*/ 1156660 h 1241382"/>
                    <a:gd name="connsiteX49" fmla="*/ 1304216 w 1673277"/>
                    <a:gd name="connsiteY49" fmla="*/ 1110915 h 1241382"/>
                    <a:gd name="connsiteX50" fmla="*/ 1374492 w 1673277"/>
                    <a:gd name="connsiteY50" fmla="*/ 1082366 h 1241382"/>
                    <a:gd name="connsiteX51" fmla="*/ 250367 w 1673277"/>
                    <a:gd name="connsiteY51" fmla="*/ 1071182 h 1241382"/>
                    <a:gd name="connsiteX52" fmla="*/ 314401 w 1673277"/>
                    <a:gd name="connsiteY52" fmla="*/ 1131743 h 1241382"/>
                    <a:gd name="connsiteX53" fmla="*/ 314806 w 1673277"/>
                    <a:gd name="connsiteY53" fmla="*/ 1136002 h 1241382"/>
                    <a:gd name="connsiteX54" fmla="*/ 244388 w 1673277"/>
                    <a:gd name="connsiteY54" fmla="*/ 1104285 h 1241382"/>
                    <a:gd name="connsiteX55" fmla="*/ 231427 w 1673277"/>
                    <a:gd name="connsiteY55" fmla="*/ 1095980 h 1241382"/>
                    <a:gd name="connsiteX56" fmla="*/ 236701 w 1673277"/>
                    <a:gd name="connsiteY56" fmla="*/ 1082053 h 1241382"/>
                    <a:gd name="connsiteX57" fmla="*/ 250367 w 1673277"/>
                    <a:gd name="connsiteY57" fmla="*/ 1071182 h 1241382"/>
                    <a:gd name="connsiteX58" fmla="*/ 982338 w 1673277"/>
                    <a:gd name="connsiteY58" fmla="*/ 1015572 h 1241382"/>
                    <a:gd name="connsiteX59" fmla="*/ 1002465 w 1673277"/>
                    <a:gd name="connsiteY59" fmla="*/ 1015982 h 1241382"/>
                    <a:gd name="connsiteX60" fmla="*/ 1032002 w 1673277"/>
                    <a:gd name="connsiteY60" fmla="*/ 1022879 h 1241382"/>
                    <a:gd name="connsiteX61" fmla="*/ 1091099 w 1673277"/>
                    <a:gd name="connsiteY61" fmla="*/ 1088266 h 1241382"/>
                    <a:gd name="connsiteX62" fmla="*/ 1004071 w 1673277"/>
                    <a:gd name="connsiteY62" fmla="*/ 1102203 h 1241382"/>
                    <a:gd name="connsiteX63" fmla="*/ 944974 w 1673277"/>
                    <a:gd name="connsiteY63" fmla="*/ 1036815 h 1241382"/>
                    <a:gd name="connsiteX64" fmla="*/ 982338 w 1673277"/>
                    <a:gd name="connsiteY64" fmla="*/ 1015572 h 1241382"/>
                    <a:gd name="connsiteX65" fmla="*/ 677217 w 1673277"/>
                    <a:gd name="connsiteY65" fmla="*/ 1014235 h 1241382"/>
                    <a:gd name="connsiteX66" fmla="*/ 719266 w 1673277"/>
                    <a:gd name="connsiteY66" fmla="*/ 1091694 h 1241382"/>
                    <a:gd name="connsiteX67" fmla="*/ 677217 w 1673277"/>
                    <a:gd name="connsiteY67" fmla="*/ 1169153 h 1241382"/>
                    <a:gd name="connsiteX68" fmla="*/ 635168 w 1673277"/>
                    <a:gd name="connsiteY68" fmla="*/ 1091694 h 1241382"/>
                    <a:gd name="connsiteX69" fmla="*/ 677217 w 1673277"/>
                    <a:gd name="connsiteY69" fmla="*/ 1014235 h 1241382"/>
                    <a:gd name="connsiteX70" fmla="*/ 900886 w 1673277"/>
                    <a:gd name="connsiteY70" fmla="*/ 1007121 h 1241382"/>
                    <a:gd name="connsiteX71" fmla="*/ 916348 w 1673277"/>
                    <a:gd name="connsiteY71" fmla="*/ 1015239 h 1241382"/>
                    <a:gd name="connsiteX72" fmla="*/ 886774 w 1673277"/>
                    <a:gd name="connsiteY72" fmla="*/ 1098265 h 1241382"/>
                    <a:gd name="connsiteX73" fmla="*/ 801039 w 1673277"/>
                    <a:gd name="connsiteY73" fmla="*/ 1118696 h 1241382"/>
                    <a:gd name="connsiteX74" fmla="*/ 830612 w 1673277"/>
                    <a:gd name="connsiteY74" fmla="*/ 1035669 h 1241382"/>
                    <a:gd name="connsiteX75" fmla="*/ 900886 w 1673277"/>
                    <a:gd name="connsiteY75" fmla="*/ 1007121 h 1241382"/>
                    <a:gd name="connsiteX76" fmla="*/ 562425 w 1673277"/>
                    <a:gd name="connsiteY76" fmla="*/ 987183 h 1241382"/>
                    <a:gd name="connsiteX77" fmla="*/ 599789 w 1673277"/>
                    <a:gd name="connsiteY77" fmla="*/ 1008426 h 1241382"/>
                    <a:gd name="connsiteX78" fmla="*/ 540692 w 1673277"/>
                    <a:gd name="connsiteY78" fmla="*/ 1073815 h 1241382"/>
                    <a:gd name="connsiteX79" fmla="*/ 453664 w 1673277"/>
                    <a:gd name="connsiteY79" fmla="*/ 1059878 h 1241382"/>
                    <a:gd name="connsiteX80" fmla="*/ 512761 w 1673277"/>
                    <a:gd name="connsiteY80" fmla="*/ 994490 h 1241382"/>
                    <a:gd name="connsiteX81" fmla="*/ 542298 w 1673277"/>
                    <a:gd name="connsiteY81" fmla="*/ 987593 h 1241382"/>
                    <a:gd name="connsiteX82" fmla="*/ 562425 w 1673277"/>
                    <a:gd name="connsiteY82" fmla="*/ 987183 h 1241382"/>
                    <a:gd name="connsiteX83" fmla="*/ 1266281 w 1673277"/>
                    <a:gd name="connsiteY83" fmla="*/ 983501 h 1241382"/>
                    <a:gd name="connsiteX84" fmla="*/ 1319910 w 1673277"/>
                    <a:gd name="connsiteY84" fmla="*/ 1012880 h 1241382"/>
                    <a:gd name="connsiteX85" fmla="*/ 1251510 w 1673277"/>
                    <a:gd name="connsiteY85" fmla="*/ 1068462 h 1241382"/>
                    <a:gd name="connsiteX86" fmla="*/ 1167637 w 1673277"/>
                    <a:gd name="connsiteY86" fmla="*/ 1041384 h 1241382"/>
                    <a:gd name="connsiteX87" fmla="*/ 1236037 w 1673277"/>
                    <a:gd name="connsiteY87" fmla="*/ 985800 h 1241382"/>
                    <a:gd name="connsiteX88" fmla="*/ 1266281 w 1673277"/>
                    <a:gd name="connsiteY88" fmla="*/ 983501 h 1241382"/>
                    <a:gd name="connsiteX89" fmla="*/ 325612 w 1673277"/>
                    <a:gd name="connsiteY89" fmla="*/ 964953 h 1241382"/>
                    <a:gd name="connsiteX90" fmla="*/ 389646 w 1673277"/>
                    <a:gd name="connsiteY90" fmla="*/ 1025514 h 1241382"/>
                    <a:gd name="connsiteX91" fmla="*/ 373744 w 1673277"/>
                    <a:gd name="connsiteY91" fmla="*/ 1112204 h 1241382"/>
                    <a:gd name="connsiteX92" fmla="*/ 309710 w 1673277"/>
                    <a:gd name="connsiteY92" fmla="*/ 1051642 h 1241382"/>
                    <a:gd name="connsiteX93" fmla="*/ 325612 w 1673277"/>
                    <a:gd name="connsiteY93" fmla="*/ 964953 h 1241382"/>
                    <a:gd name="connsiteX94" fmla="*/ 1493576 w 1673277"/>
                    <a:gd name="connsiteY94" fmla="*/ 949079 h 1241382"/>
                    <a:gd name="connsiteX95" fmla="*/ 1509479 w 1673277"/>
                    <a:gd name="connsiteY95" fmla="*/ 1035769 h 1241382"/>
                    <a:gd name="connsiteX96" fmla="*/ 1496971 w 1673277"/>
                    <a:gd name="connsiteY96" fmla="*/ 1063401 h 1241382"/>
                    <a:gd name="connsiteX97" fmla="*/ 1482461 w 1673277"/>
                    <a:gd name="connsiteY97" fmla="*/ 1081837 h 1241382"/>
                    <a:gd name="connsiteX98" fmla="*/ 1460095 w 1673277"/>
                    <a:gd name="connsiteY98" fmla="*/ 1095743 h 1241382"/>
                    <a:gd name="connsiteX99" fmla="*/ 1445445 w 1673277"/>
                    <a:gd name="connsiteY99" fmla="*/ 1096331 h 1241382"/>
                    <a:gd name="connsiteX100" fmla="*/ 1429542 w 1673277"/>
                    <a:gd name="connsiteY100" fmla="*/ 1009641 h 1241382"/>
                    <a:gd name="connsiteX101" fmla="*/ 1493576 w 1673277"/>
                    <a:gd name="connsiteY101" fmla="*/ 949079 h 1241382"/>
                    <a:gd name="connsiteX102" fmla="*/ 126010 w 1673277"/>
                    <a:gd name="connsiteY102" fmla="*/ 943323 h 1241382"/>
                    <a:gd name="connsiteX103" fmla="*/ 196285 w 1673277"/>
                    <a:gd name="connsiteY103" fmla="*/ 971871 h 1241382"/>
                    <a:gd name="connsiteX104" fmla="*/ 225858 w 1673277"/>
                    <a:gd name="connsiteY104" fmla="*/ 1054898 h 1241382"/>
                    <a:gd name="connsiteX105" fmla="*/ 140122 w 1673277"/>
                    <a:gd name="connsiteY105" fmla="*/ 1034467 h 1241382"/>
                    <a:gd name="connsiteX106" fmla="*/ 110549 w 1673277"/>
                    <a:gd name="connsiteY106" fmla="*/ 951440 h 1241382"/>
                    <a:gd name="connsiteX107" fmla="*/ 126010 w 1673277"/>
                    <a:gd name="connsiteY107" fmla="*/ 943323 h 1241382"/>
                    <a:gd name="connsiteX108" fmla="*/ 1644949 w 1673277"/>
                    <a:gd name="connsiteY108" fmla="*/ 917259 h 1241382"/>
                    <a:gd name="connsiteX109" fmla="*/ 1607500 w 1673277"/>
                    <a:gd name="connsiteY109" fmla="*/ 979144 h 1241382"/>
                    <a:gd name="connsiteX110" fmla="*/ 1585044 w 1673277"/>
                    <a:gd name="connsiteY110" fmla="*/ 1000366 h 1241382"/>
                    <a:gd name="connsiteX111" fmla="*/ 1576062 w 1673277"/>
                    <a:gd name="connsiteY111" fmla="*/ 1000042 h 1241382"/>
                    <a:gd name="connsiteX112" fmla="*/ 1548291 w 1673277"/>
                    <a:gd name="connsiteY112" fmla="*/ 974991 h 1241382"/>
                    <a:gd name="connsiteX113" fmla="*/ 1616691 w 1673277"/>
                    <a:gd name="connsiteY113" fmla="*/ 919407 h 1241382"/>
                    <a:gd name="connsiteX114" fmla="*/ 1177757 w 1673277"/>
                    <a:gd name="connsiteY114" fmla="*/ 899403 h 1241382"/>
                    <a:gd name="connsiteX115" fmla="*/ 1231386 w 1673277"/>
                    <a:gd name="connsiteY115" fmla="*/ 928782 h 1241382"/>
                    <a:gd name="connsiteX116" fmla="*/ 1162986 w 1673277"/>
                    <a:gd name="connsiteY116" fmla="*/ 984364 h 1241382"/>
                    <a:gd name="connsiteX117" fmla="*/ 1079112 w 1673277"/>
                    <a:gd name="connsiteY117" fmla="*/ 957285 h 1241382"/>
                    <a:gd name="connsiteX118" fmla="*/ 1147513 w 1673277"/>
                    <a:gd name="connsiteY118" fmla="*/ 901702 h 1241382"/>
                    <a:gd name="connsiteX119" fmla="*/ 1177757 w 1673277"/>
                    <a:gd name="connsiteY119" fmla="*/ 899403 h 1241382"/>
                    <a:gd name="connsiteX120" fmla="*/ 991855 w 1673277"/>
                    <a:gd name="connsiteY120" fmla="*/ 877271 h 1241382"/>
                    <a:gd name="connsiteX121" fmla="*/ 1045484 w 1673277"/>
                    <a:gd name="connsiteY121" fmla="*/ 906650 h 1241382"/>
                    <a:gd name="connsiteX122" fmla="*/ 977085 w 1673277"/>
                    <a:gd name="connsiteY122" fmla="*/ 962233 h 1241382"/>
                    <a:gd name="connsiteX123" fmla="*/ 893211 w 1673277"/>
                    <a:gd name="connsiteY123" fmla="*/ 935154 h 1241382"/>
                    <a:gd name="connsiteX124" fmla="*/ 961611 w 1673277"/>
                    <a:gd name="connsiteY124" fmla="*/ 879571 h 1241382"/>
                    <a:gd name="connsiteX125" fmla="*/ 991855 w 1673277"/>
                    <a:gd name="connsiteY125" fmla="*/ 877271 h 1241382"/>
                    <a:gd name="connsiteX126" fmla="*/ 518163 w 1673277"/>
                    <a:gd name="connsiteY126" fmla="*/ 876528 h 1241382"/>
                    <a:gd name="connsiteX127" fmla="*/ 555527 w 1673277"/>
                    <a:gd name="connsiteY127" fmla="*/ 897771 h 1241382"/>
                    <a:gd name="connsiteX128" fmla="*/ 496430 w 1673277"/>
                    <a:gd name="connsiteY128" fmla="*/ 963159 h 1241382"/>
                    <a:gd name="connsiteX129" fmla="*/ 409402 w 1673277"/>
                    <a:gd name="connsiteY129" fmla="*/ 949223 h 1241382"/>
                    <a:gd name="connsiteX130" fmla="*/ 468499 w 1673277"/>
                    <a:gd name="connsiteY130" fmla="*/ 883835 h 1241382"/>
                    <a:gd name="connsiteX131" fmla="*/ 498036 w 1673277"/>
                    <a:gd name="connsiteY131" fmla="*/ 876938 h 1241382"/>
                    <a:gd name="connsiteX132" fmla="*/ 518163 w 1673277"/>
                    <a:gd name="connsiteY132" fmla="*/ 876528 h 1241382"/>
                    <a:gd name="connsiteX133" fmla="*/ 599615 w 1673277"/>
                    <a:gd name="connsiteY133" fmla="*/ 868077 h 1241382"/>
                    <a:gd name="connsiteX134" fmla="*/ 669889 w 1673277"/>
                    <a:gd name="connsiteY134" fmla="*/ 896625 h 1241382"/>
                    <a:gd name="connsiteX135" fmla="*/ 699462 w 1673277"/>
                    <a:gd name="connsiteY135" fmla="*/ 979652 h 1241382"/>
                    <a:gd name="connsiteX136" fmla="*/ 613727 w 1673277"/>
                    <a:gd name="connsiteY136" fmla="*/ 959221 h 1241382"/>
                    <a:gd name="connsiteX137" fmla="*/ 584154 w 1673277"/>
                    <a:gd name="connsiteY137" fmla="*/ 876195 h 1241382"/>
                    <a:gd name="connsiteX138" fmla="*/ 599615 w 1673277"/>
                    <a:gd name="connsiteY138" fmla="*/ 868077 h 1241382"/>
                    <a:gd name="connsiteX139" fmla="*/ 805579 w 1673277"/>
                    <a:gd name="connsiteY139" fmla="*/ 865575 h 1241382"/>
                    <a:gd name="connsiteX140" fmla="*/ 847628 w 1673277"/>
                    <a:gd name="connsiteY140" fmla="*/ 943034 h 1241382"/>
                    <a:gd name="connsiteX141" fmla="*/ 805579 w 1673277"/>
                    <a:gd name="connsiteY141" fmla="*/ 1020493 h 1241382"/>
                    <a:gd name="connsiteX142" fmla="*/ 763530 w 1673277"/>
                    <a:gd name="connsiteY142" fmla="*/ 943034 h 1241382"/>
                    <a:gd name="connsiteX143" fmla="*/ 805579 w 1673277"/>
                    <a:gd name="connsiteY143" fmla="*/ 865575 h 1241382"/>
                    <a:gd name="connsiteX144" fmla="*/ 1301026 w 1673277"/>
                    <a:gd name="connsiteY144" fmla="*/ 860654 h 1241382"/>
                    <a:gd name="connsiteX145" fmla="*/ 1321153 w 1673277"/>
                    <a:gd name="connsiteY145" fmla="*/ 861065 h 1241382"/>
                    <a:gd name="connsiteX146" fmla="*/ 1350689 w 1673277"/>
                    <a:gd name="connsiteY146" fmla="*/ 867962 h 1241382"/>
                    <a:gd name="connsiteX147" fmla="*/ 1409787 w 1673277"/>
                    <a:gd name="connsiteY147" fmla="*/ 933349 h 1241382"/>
                    <a:gd name="connsiteX148" fmla="*/ 1322759 w 1673277"/>
                    <a:gd name="connsiteY148" fmla="*/ 947286 h 1241382"/>
                    <a:gd name="connsiteX149" fmla="*/ 1263662 w 1673277"/>
                    <a:gd name="connsiteY149" fmla="*/ 881898 h 1241382"/>
                    <a:gd name="connsiteX150" fmla="*/ 1301026 w 1673277"/>
                    <a:gd name="connsiteY150" fmla="*/ 860654 h 1241382"/>
                    <a:gd name="connsiteX151" fmla="*/ 234221 w 1673277"/>
                    <a:gd name="connsiteY151" fmla="*/ 844457 h 1241382"/>
                    <a:gd name="connsiteX152" fmla="*/ 264465 w 1673277"/>
                    <a:gd name="connsiteY152" fmla="*/ 846757 h 1241382"/>
                    <a:gd name="connsiteX153" fmla="*/ 332865 w 1673277"/>
                    <a:gd name="connsiteY153" fmla="*/ 902340 h 1241382"/>
                    <a:gd name="connsiteX154" fmla="*/ 248991 w 1673277"/>
                    <a:gd name="connsiteY154" fmla="*/ 929419 h 1241382"/>
                    <a:gd name="connsiteX155" fmla="*/ 180592 w 1673277"/>
                    <a:gd name="connsiteY155" fmla="*/ 873836 h 1241382"/>
                    <a:gd name="connsiteX156" fmla="*/ 234221 w 1673277"/>
                    <a:gd name="connsiteY156" fmla="*/ 844457 h 1241382"/>
                    <a:gd name="connsiteX157" fmla="*/ 1584968 w 1673277"/>
                    <a:gd name="connsiteY157" fmla="*/ 828584 h 1241382"/>
                    <a:gd name="connsiteX158" fmla="*/ 1638597 w 1673277"/>
                    <a:gd name="connsiteY158" fmla="*/ 857963 h 1241382"/>
                    <a:gd name="connsiteX159" fmla="*/ 1570197 w 1673277"/>
                    <a:gd name="connsiteY159" fmla="*/ 913545 h 1241382"/>
                    <a:gd name="connsiteX160" fmla="*/ 1486324 w 1673277"/>
                    <a:gd name="connsiteY160" fmla="*/ 886466 h 1241382"/>
                    <a:gd name="connsiteX161" fmla="*/ 1554724 w 1673277"/>
                    <a:gd name="connsiteY161" fmla="*/ 830883 h 1241382"/>
                    <a:gd name="connsiteX162" fmla="*/ 1584968 w 1673277"/>
                    <a:gd name="connsiteY162" fmla="*/ 828584 h 1241382"/>
                    <a:gd name="connsiteX163" fmla="*/ 6925 w 1673277"/>
                    <a:gd name="connsiteY163" fmla="*/ 810036 h 1241382"/>
                    <a:gd name="connsiteX164" fmla="*/ 70959 w 1673277"/>
                    <a:gd name="connsiteY164" fmla="*/ 870597 h 1241382"/>
                    <a:gd name="connsiteX165" fmla="*/ 68723 w 1673277"/>
                    <a:gd name="connsiteY165" fmla="*/ 946416 h 1241382"/>
                    <a:gd name="connsiteX166" fmla="*/ 57810 w 1673277"/>
                    <a:gd name="connsiteY166" fmla="*/ 955097 h 1241382"/>
                    <a:gd name="connsiteX167" fmla="*/ 16235 w 1673277"/>
                    <a:gd name="connsiteY167" fmla="*/ 889866 h 1241382"/>
                    <a:gd name="connsiteX168" fmla="*/ 0 w 1673277"/>
                    <a:gd name="connsiteY168" fmla="*/ 815545 h 1241382"/>
                    <a:gd name="connsiteX169" fmla="*/ 1164478 w 1673277"/>
                    <a:gd name="connsiteY169" fmla="*/ 784321 h 1241382"/>
                    <a:gd name="connsiteX170" fmla="*/ 1218107 w 1673277"/>
                    <a:gd name="connsiteY170" fmla="*/ 813700 h 1241382"/>
                    <a:gd name="connsiteX171" fmla="*/ 1149707 w 1673277"/>
                    <a:gd name="connsiteY171" fmla="*/ 869283 h 1241382"/>
                    <a:gd name="connsiteX172" fmla="*/ 1065833 w 1673277"/>
                    <a:gd name="connsiteY172" fmla="*/ 842204 h 1241382"/>
                    <a:gd name="connsiteX173" fmla="*/ 1134234 w 1673277"/>
                    <a:gd name="connsiteY173" fmla="*/ 786621 h 1241382"/>
                    <a:gd name="connsiteX174" fmla="*/ 1164478 w 1673277"/>
                    <a:gd name="connsiteY174" fmla="*/ 784321 h 1241382"/>
                    <a:gd name="connsiteX175" fmla="*/ 322745 w 1673277"/>
                    <a:gd name="connsiteY175" fmla="*/ 760359 h 1241382"/>
                    <a:gd name="connsiteX176" fmla="*/ 352989 w 1673277"/>
                    <a:gd name="connsiteY176" fmla="*/ 762659 h 1241382"/>
                    <a:gd name="connsiteX177" fmla="*/ 421389 w 1673277"/>
                    <a:gd name="connsiteY177" fmla="*/ 818242 h 1241382"/>
                    <a:gd name="connsiteX178" fmla="*/ 337515 w 1673277"/>
                    <a:gd name="connsiteY178" fmla="*/ 845320 h 1241382"/>
                    <a:gd name="connsiteX179" fmla="*/ 269116 w 1673277"/>
                    <a:gd name="connsiteY179" fmla="*/ 789738 h 1241382"/>
                    <a:gd name="connsiteX180" fmla="*/ 322745 w 1673277"/>
                    <a:gd name="connsiteY180" fmla="*/ 760359 h 1241382"/>
                    <a:gd name="connsiteX181" fmla="*/ 1643477 w 1673277"/>
                    <a:gd name="connsiteY181" fmla="*/ 752468 h 1241382"/>
                    <a:gd name="connsiteX182" fmla="*/ 1668253 w 1673277"/>
                    <a:gd name="connsiteY182" fmla="*/ 758223 h 1241382"/>
                    <a:gd name="connsiteX183" fmla="*/ 1673277 w 1673277"/>
                    <a:gd name="connsiteY183" fmla="*/ 812015 h 1241382"/>
                    <a:gd name="connsiteX184" fmla="*/ 1668998 w 1673277"/>
                    <a:gd name="connsiteY184" fmla="*/ 833788 h 1241382"/>
                    <a:gd name="connsiteX185" fmla="*/ 1656553 w 1673277"/>
                    <a:gd name="connsiteY185" fmla="*/ 825934 h 1241382"/>
                    <a:gd name="connsiteX186" fmla="*/ 1631229 w 1673277"/>
                    <a:gd name="connsiteY186" fmla="*/ 757874 h 1241382"/>
                    <a:gd name="connsiteX187" fmla="*/ 1643477 w 1673277"/>
                    <a:gd name="connsiteY187" fmla="*/ 752468 h 1241382"/>
                    <a:gd name="connsiteX188" fmla="*/ 1496444 w 1673277"/>
                    <a:gd name="connsiteY188" fmla="*/ 744486 h 1241382"/>
                    <a:gd name="connsiteX189" fmla="*/ 1550073 w 1673277"/>
                    <a:gd name="connsiteY189" fmla="*/ 773865 h 1241382"/>
                    <a:gd name="connsiteX190" fmla="*/ 1481673 w 1673277"/>
                    <a:gd name="connsiteY190" fmla="*/ 829447 h 1241382"/>
                    <a:gd name="connsiteX191" fmla="*/ 1397800 w 1673277"/>
                    <a:gd name="connsiteY191" fmla="*/ 802368 h 1241382"/>
                    <a:gd name="connsiteX192" fmla="*/ 1466200 w 1673277"/>
                    <a:gd name="connsiteY192" fmla="*/ 746785 h 1241382"/>
                    <a:gd name="connsiteX193" fmla="*/ 1496444 w 1673277"/>
                    <a:gd name="connsiteY193" fmla="*/ 744486 h 1241382"/>
                    <a:gd name="connsiteX194" fmla="*/ 508646 w 1673277"/>
                    <a:gd name="connsiteY194" fmla="*/ 738227 h 1241382"/>
                    <a:gd name="connsiteX195" fmla="*/ 538890 w 1673277"/>
                    <a:gd name="connsiteY195" fmla="*/ 740527 h 1241382"/>
                    <a:gd name="connsiteX196" fmla="*/ 607290 w 1673277"/>
                    <a:gd name="connsiteY196" fmla="*/ 796110 h 1241382"/>
                    <a:gd name="connsiteX197" fmla="*/ 523416 w 1673277"/>
                    <a:gd name="connsiteY197" fmla="*/ 823189 h 1241382"/>
                    <a:gd name="connsiteX198" fmla="*/ 455017 w 1673277"/>
                    <a:gd name="connsiteY198" fmla="*/ 767606 h 1241382"/>
                    <a:gd name="connsiteX199" fmla="*/ 508646 w 1673277"/>
                    <a:gd name="connsiteY199" fmla="*/ 738227 h 1241382"/>
                    <a:gd name="connsiteX200" fmla="*/ 6567 w 1673277"/>
                    <a:gd name="connsiteY200" fmla="*/ 732319 h 1241382"/>
                    <a:gd name="connsiteX201" fmla="*/ 14177 w 1673277"/>
                    <a:gd name="connsiteY201" fmla="*/ 747423 h 1241382"/>
                    <a:gd name="connsiteX202" fmla="*/ 3082 w 1673277"/>
                    <a:gd name="connsiteY202" fmla="*/ 757432 h 1241382"/>
                    <a:gd name="connsiteX203" fmla="*/ 694922 w 1673277"/>
                    <a:gd name="connsiteY203" fmla="*/ 726531 h 1241382"/>
                    <a:gd name="connsiteX204" fmla="*/ 736972 w 1673277"/>
                    <a:gd name="connsiteY204" fmla="*/ 803990 h 1241382"/>
                    <a:gd name="connsiteX205" fmla="*/ 694922 w 1673277"/>
                    <a:gd name="connsiteY205" fmla="*/ 881449 h 1241382"/>
                    <a:gd name="connsiteX206" fmla="*/ 652873 w 1673277"/>
                    <a:gd name="connsiteY206" fmla="*/ 803990 h 1241382"/>
                    <a:gd name="connsiteX207" fmla="*/ 694922 w 1673277"/>
                    <a:gd name="connsiteY207" fmla="*/ 726531 h 1241382"/>
                    <a:gd name="connsiteX208" fmla="*/ 852346 w 1673277"/>
                    <a:gd name="connsiteY208" fmla="*/ 724540 h 1241382"/>
                    <a:gd name="connsiteX209" fmla="*/ 902275 w 1673277"/>
                    <a:gd name="connsiteY209" fmla="*/ 781641 h 1241382"/>
                    <a:gd name="connsiteX210" fmla="*/ 891352 w 1673277"/>
                    <a:gd name="connsiteY210" fmla="*/ 869099 h 1241382"/>
                    <a:gd name="connsiteX211" fmla="*/ 823963 w 1673277"/>
                    <a:gd name="connsiteY211" fmla="*/ 812295 h 1241382"/>
                    <a:gd name="connsiteX212" fmla="*/ 834886 w 1673277"/>
                    <a:gd name="connsiteY212" fmla="*/ 724837 h 1241382"/>
                    <a:gd name="connsiteX213" fmla="*/ 852346 w 1673277"/>
                    <a:gd name="connsiteY213" fmla="*/ 724540 h 1241382"/>
                    <a:gd name="connsiteX214" fmla="*/ 199476 w 1673277"/>
                    <a:gd name="connsiteY214" fmla="*/ 721611 h 1241382"/>
                    <a:gd name="connsiteX215" fmla="*/ 236840 w 1673277"/>
                    <a:gd name="connsiteY215" fmla="*/ 742854 h 1241382"/>
                    <a:gd name="connsiteX216" fmla="*/ 177743 w 1673277"/>
                    <a:gd name="connsiteY216" fmla="*/ 808242 h 1241382"/>
                    <a:gd name="connsiteX217" fmla="*/ 90715 w 1673277"/>
                    <a:gd name="connsiteY217" fmla="*/ 794306 h 1241382"/>
                    <a:gd name="connsiteX218" fmla="*/ 149812 w 1673277"/>
                    <a:gd name="connsiteY218" fmla="*/ 728918 h 1241382"/>
                    <a:gd name="connsiteX219" fmla="*/ 179349 w 1673277"/>
                    <a:gd name="connsiteY219" fmla="*/ 722021 h 1241382"/>
                    <a:gd name="connsiteX220" fmla="*/ 199476 w 1673277"/>
                    <a:gd name="connsiteY220" fmla="*/ 721611 h 1241382"/>
                    <a:gd name="connsiteX221" fmla="*/ 1051378 w 1673277"/>
                    <a:gd name="connsiteY221" fmla="*/ 714991 h 1241382"/>
                    <a:gd name="connsiteX222" fmla="*/ 1066839 w 1673277"/>
                    <a:gd name="connsiteY222" fmla="*/ 723108 h 1241382"/>
                    <a:gd name="connsiteX223" fmla="*/ 1037266 w 1673277"/>
                    <a:gd name="connsiteY223" fmla="*/ 806135 h 1241382"/>
                    <a:gd name="connsiteX224" fmla="*/ 951530 w 1673277"/>
                    <a:gd name="connsiteY224" fmla="*/ 826566 h 1241382"/>
                    <a:gd name="connsiteX225" fmla="*/ 981103 w 1673277"/>
                    <a:gd name="connsiteY225" fmla="*/ 743539 h 1241382"/>
                    <a:gd name="connsiteX226" fmla="*/ 1051378 w 1673277"/>
                    <a:gd name="connsiteY226" fmla="*/ 714991 h 1241382"/>
                    <a:gd name="connsiteX227" fmla="*/ 1370065 w 1673277"/>
                    <a:gd name="connsiteY227" fmla="*/ 684007 h 1241382"/>
                    <a:gd name="connsiteX228" fmla="*/ 1385526 w 1673277"/>
                    <a:gd name="connsiteY228" fmla="*/ 692125 h 1241382"/>
                    <a:gd name="connsiteX229" fmla="*/ 1355952 w 1673277"/>
                    <a:gd name="connsiteY229" fmla="*/ 775152 h 1241382"/>
                    <a:gd name="connsiteX230" fmla="*/ 1270218 w 1673277"/>
                    <a:gd name="connsiteY230" fmla="*/ 795582 h 1241382"/>
                    <a:gd name="connsiteX231" fmla="*/ 1299790 w 1673277"/>
                    <a:gd name="connsiteY231" fmla="*/ 712555 h 1241382"/>
                    <a:gd name="connsiteX232" fmla="*/ 1370065 w 1673277"/>
                    <a:gd name="connsiteY232" fmla="*/ 684007 h 1241382"/>
                    <a:gd name="connsiteX233" fmla="*/ 1204314 w 1673277"/>
                    <a:gd name="connsiteY233" fmla="*/ 669240 h 1241382"/>
                    <a:gd name="connsiteX234" fmla="*/ 1257943 w 1673277"/>
                    <a:gd name="connsiteY234" fmla="*/ 698619 h 1241382"/>
                    <a:gd name="connsiteX235" fmla="*/ 1189543 w 1673277"/>
                    <a:gd name="connsiteY235" fmla="*/ 754201 h 1241382"/>
                    <a:gd name="connsiteX236" fmla="*/ 1105669 w 1673277"/>
                    <a:gd name="connsiteY236" fmla="*/ 727122 h 1241382"/>
                    <a:gd name="connsiteX237" fmla="*/ 1174070 w 1673277"/>
                    <a:gd name="connsiteY237" fmla="*/ 671539 h 1241382"/>
                    <a:gd name="connsiteX238" fmla="*/ 1204314 w 1673277"/>
                    <a:gd name="connsiteY238" fmla="*/ 669240 h 1241382"/>
                    <a:gd name="connsiteX239" fmla="*/ 1589976 w 1673277"/>
                    <a:gd name="connsiteY239" fmla="*/ 653270 h 1241382"/>
                    <a:gd name="connsiteX240" fmla="*/ 1644317 w 1673277"/>
                    <a:gd name="connsiteY240" fmla="*/ 666173 h 1241382"/>
                    <a:gd name="connsiteX241" fmla="*/ 1657156 w 1673277"/>
                    <a:gd name="connsiteY241" fmla="*/ 683943 h 1241382"/>
                    <a:gd name="connsiteX242" fmla="*/ 1662159 w 1673277"/>
                    <a:gd name="connsiteY242" fmla="*/ 703782 h 1241382"/>
                    <a:gd name="connsiteX243" fmla="*/ 1644317 w 1673277"/>
                    <a:gd name="connsiteY243" fmla="*/ 728475 h 1241382"/>
                    <a:gd name="connsiteX244" fmla="*/ 1589976 w 1673277"/>
                    <a:gd name="connsiteY244" fmla="*/ 741378 h 1241382"/>
                    <a:gd name="connsiteX245" fmla="*/ 1513127 w 1673277"/>
                    <a:gd name="connsiteY245" fmla="*/ 697324 h 1241382"/>
                    <a:gd name="connsiteX246" fmla="*/ 1589976 w 1673277"/>
                    <a:gd name="connsiteY246" fmla="*/ 653270 h 1241382"/>
                    <a:gd name="connsiteX247" fmla="*/ 336024 w 1673277"/>
                    <a:gd name="connsiteY247" fmla="*/ 645277 h 1241382"/>
                    <a:gd name="connsiteX248" fmla="*/ 366268 w 1673277"/>
                    <a:gd name="connsiteY248" fmla="*/ 647577 h 1241382"/>
                    <a:gd name="connsiteX249" fmla="*/ 434668 w 1673277"/>
                    <a:gd name="connsiteY249" fmla="*/ 703160 h 1241382"/>
                    <a:gd name="connsiteX250" fmla="*/ 350794 w 1673277"/>
                    <a:gd name="connsiteY250" fmla="*/ 730239 h 1241382"/>
                    <a:gd name="connsiteX251" fmla="*/ 282395 w 1673277"/>
                    <a:gd name="connsiteY251" fmla="*/ 674656 h 1241382"/>
                    <a:gd name="connsiteX252" fmla="*/ 336024 w 1673277"/>
                    <a:gd name="connsiteY252" fmla="*/ 645277 h 1241382"/>
                    <a:gd name="connsiteX253" fmla="*/ 916233 w 1673277"/>
                    <a:gd name="connsiteY253" fmla="*/ 635601 h 1241382"/>
                    <a:gd name="connsiteX254" fmla="*/ 993082 w 1673277"/>
                    <a:gd name="connsiteY254" fmla="*/ 679655 h 1241382"/>
                    <a:gd name="connsiteX255" fmla="*/ 916233 w 1673277"/>
                    <a:gd name="connsiteY255" fmla="*/ 723709 h 1241382"/>
                    <a:gd name="connsiteX256" fmla="*/ 839384 w 1673277"/>
                    <a:gd name="connsiteY256" fmla="*/ 679655 h 1241382"/>
                    <a:gd name="connsiteX257" fmla="*/ 916233 w 1673277"/>
                    <a:gd name="connsiteY257" fmla="*/ 635601 h 1241382"/>
                    <a:gd name="connsiteX258" fmla="*/ 35766 w 1673277"/>
                    <a:gd name="connsiteY258" fmla="*/ 608371 h 1241382"/>
                    <a:gd name="connsiteX259" fmla="*/ 85873 w 1673277"/>
                    <a:gd name="connsiteY259" fmla="*/ 629924 h 1241382"/>
                    <a:gd name="connsiteX260" fmla="*/ 102702 w 1673277"/>
                    <a:gd name="connsiteY260" fmla="*/ 663325 h 1241382"/>
                    <a:gd name="connsiteX261" fmla="*/ 18828 w 1673277"/>
                    <a:gd name="connsiteY261" fmla="*/ 690403 h 1241382"/>
                    <a:gd name="connsiteX262" fmla="*/ 15634 w 1673277"/>
                    <a:gd name="connsiteY262" fmla="*/ 689029 h 1241382"/>
                    <a:gd name="connsiteX263" fmla="*/ 648156 w 1673277"/>
                    <a:gd name="connsiteY263" fmla="*/ 585496 h 1241382"/>
                    <a:gd name="connsiteX264" fmla="*/ 665615 w 1673277"/>
                    <a:gd name="connsiteY264" fmla="*/ 585793 h 1241382"/>
                    <a:gd name="connsiteX265" fmla="*/ 676538 w 1673277"/>
                    <a:gd name="connsiteY265" fmla="*/ 673251 h 1241382"/>
                    <a:gd name="connsiteX266" fmla="*/ 609149 w 1673277"/>
                    <a:gd name="connsiteY266" fmla="*/ 730055 h 1241382"/>
                    <a:gd name="connsiteX267" fmla="*/ 598226 w 1673277"/>
                    <a:gd name="connsiteY267" fmla="*/ 642597 h 1241382"/>
                    <a:gd name="connsiteX268" fmla="*/ 648156 w 1673277"/>
                    <a:gd name="connsiteY268" fmla="*/ 585496 h 1241382"/>
                    <a:gd name="connsiteX269" fmla="*/ 449123 w 1673277"/>
                    <a:gd name="connsiteY269" fmla="*/ 575946 h 1241382"/>
                    <a:gd name="connsiteX270" fmla="*/ 519398 w 1673277"/>
                    <a:gd name="connsiteY270" fmla="*/ 604495 h 1241382"/>
                    <a:gd name="connsiteX271" fmla="*/ 548971 w 1673277"/>
                    <a:gd name="connsiteY271" fmla="*/ 687522 h 1241382"/>
                    <a:gd name="connsiteX272" fmla="*/ 463236 w 1673277"/>
                    <a:gd name="connsiteY272" fmla="*/ 667091 h 1241382"/>
                    <a:gd name="connsiteX273" fmla="*/ 433662 w 1673277"/>
                    <a:gd name="connsiteY273" fmla="*/ 584064 h 1241382"/>
                    <a:gd name="connsiteX274" fmla="*/ 449123 w 1673277"/>
                    <a:gd name="connsiteY274" fmla="*/ 575946 h 1241382"/>
                    <a:gd name="connsiteX275" fmla="*/ 1506783 w 1673277"/>
                    <a:gd name="connsiteY275" fmla="*/ 559401 h 1241382"/>
                    <a:gd name="connsiteX276" fmla="*/ 1583632 w 1673277"/>
                    <a:gd name="connsiteY276" fmla="*/ 603455 h 1241382"/>
                    <a:gd name="connsiteX277" fmla="*/ 1506783 w 1673277"/>
                    <a:gd name="connsiteY277" fmla="*/ 647509 h 1241382"/>
                    <a:gd name="connsiteX278" fmla="*/ 1429934 w 1673277"/>
                    <a:gd name="connsiteY278" fmla="*/ 603455 h 1241382"/>
                    <a:gd name="connsiteX279" fmla="*/ 1506783 w 1673277"/>
                    <a:gd name="connsiteY279" fmla="*/ 559401 h 1241382"/>
                    <a:gd name="connsiteX280" fmla="*/ 1345952 w 1673277"/>
                    <a:gd name="connsiteY280" fmla="*/ 549731 h 1241382"/>
                    <a:gd name="connsiteX281" fmla="*/ 1399581 w 1673277"/>
                    <a:gd name="connsiteY281" fmla="*/ 579110 h 1241382"/>
                    <a:gd name="connsiteX282" fmla="*/ 1331182 w 1673277"/>
                    <a:gd name="connsiteY282" fmla="*/ 634693 h 1241382"/>
                    <a:gd name="connsiteX283" fmla="*/ 1247309 w 1673277"/>
                    <a:gd name="connsiteY283" fmla="*/ 607614 h 1241382"/>
                    <a:gd name="connsiteX284" fmla="*/ 1315708 w 1673277"/>
                    <a:gd name="connsiteY284" fmla="*/ 552031 h 1241382"/>
                    <a:gd name="connsiteX285" fmla="*/ 1345952 w 1673277"/>
                    <a:gd name="connsiteY285" fmla="*/ 549731 h 1241382"/>
                    <a:gd name="connsiteX286" fmla="*/ 1108917 w 1673277"/>
                    <a:gd name="connsiteY286" fmla="*/ 546794 h 1241382"/>
                    <a:gd name="connsiteX287" fmla="*/ 1124379 w 1673277"/>
                    <a:gd name="connsiteY287" fmla="*/ 554911 h 1241382"/>
                    <a:gd name="connsiteX288" fmla="*/ 1094805 w 1673277"/>
                    <a:gd name="connsiteY288" fmla="*/ 637938 h 1241382"/>
                    <a:gd name="connsiteX289" fmla="*/ 1009070 w 1673277"/>
                    <a:gd name="connsiteY289" fmla="*/ 658370 h 1241382"/>
                    <a:gd name="connsiteX290" fmla="*/ 1038643 w 1673277"/>
                    <a:gd name="connsiteY290" fmla="*/ 575342 h 1241382"/>
                    <a:gd name="connsiteX291" fmla="*/ 1108917 w 1673277"/>
                    <a:gd name="connsiteY291" fmla="*/ 546794 h 1241382"/>
                    <a:gd name="connsiteX292" fmla="*/ 130437 w 1673277"/>
                    <a:gd name="connsiteY292" fmla="*/ 544963 h 1241382"/>
                    <a:gd name="connsiteX293" fmla="*/ 200711 w 1673277"/>
                    <a:gd name="connsiteY293" fmla="*/ 573511 h 1241382"/>
                    <a:gd name="connsiteX294" fmla="*/ 230284 w 1673277"/>
                    <a:gd name="connsiteY294" fmla="*/ 656538 h 1241382"/>
                    <a:gd name="connsiteX295" fmla="*/ 144549 w 1673277"/>
                    <a:gd name="connsiteY295" fmla="*/ 636107 h 1241382"/>
                    <a:gd name="connsiteX296" fmla="*/ 114975 w 1673277"/>
                    <a:gd name="connsiteY296" fmla="*/ 553081 h 1241382"/>
                    <a:gd name="connsiteX297" fmla="*/ 130437 w 1673277"/>
                    <a:gd name="connsiteY297" fmla="*/ 544963 h 1241382"/>
                    <a:gd name="connsiteX298" fmla="*/ 874329 w 1673277"/>
                    <a:gd name="connsiteY298" fmla="*/ 537941 h 1241382"/>
                    <a:gd name="connsiteX299" fmla="*/ 889791 w 1673277"/>
                    <a:gd name="connsiteY299" fmla="*/ 546059 h 1241382"/>
                    <a:gd name="connsiteX300" fmla="*/ 860217 w 1673277"/>
                    <a:gd name="connsiteY300" fmla="*/ 629086 h 1241382"/>
                    <a:gd name="connsiteX301" fmla="*/ 774482 w 1673277"/>
                    <a:gd name="connsiteY301" fmla="*/ 649517 h 1241382"/>
                    <a:gd name="connsiteX302" fmla="*/ 804055 w 1673277"/>
                    <a:gd name="connsiteY302" fmla="*/ 566489 h 1241382"/>
                    <a:gd name="connsiteX303" fmla="*/ 874329 w 1673277"/>
                    <a:gd name="connsiteY303" fmla="*/ 537941 h 1241382"/>
                    <a:gd name="connsiteX304" fmla="*/ 296188 w 1673277"/>
                    <a:gd name="connsiteY304" fmla="*/ 530195 h 1241382"/>
                    <a:gd name="connsiteX305" fmla="*/ 326432 w 1673277"/>
                    <a:gd name="connsiteY305" fmla="*/ 532495 h 1241382"/>
                    <a:gd name="connsiteX306" fmla="*/ 394832 w 1673277"/>
                    <a:gd name="connsiteY306" fmla="*/ 588078 h 1241382"/>
                    <a:gd name="connsiteX307" fmla="*/ 310958 w 1673277"/>
                    <a:gd name="connsiteY307" fmla="*/ 615157 h 1241382"/>
                    <a:gd name="connsiteX308" fmla="*/ 242559 w 1673277"/>
                    <a:gd name="connsiteY308" fmla="*/ 559574 h 1241382"/>
                    <a:gd name="connsiteX309" fmla="*/ 296188 w 1673277"/>
                    <a:gd name="connsiteY309" fmla="*/ 530195 h 1241382"/>
                    <a:gd name="connsiteX310" fmla="*/ 1029246 w 1673277"/>
                    <a:gd name="connsiteY310" fmla="*/ 484827 h 1241382"/>
                    <a:gd name="connsiteX311" fmla="*/ 1044708 w 1673277"/>
                    <a:gd name="connsiteY311" fmla="*/ 492944 h 1241382"/>
                    <a:gd name="connsiteX312" fmla="*/ 1015134 w 1673277"/>
                    <a:gd name="connsiteY312" fmla="*/ 575971 h 1241382"/>
                    <a:gd name="connsiteX313" fmla="*/ 929399 w 1673277"/>
                    <a:gd name="connsiteY313" fmla="*/ 596402 h 1241382"/>
                    <a:gd name="connsiteX314" fmla="*/ 958972 w 1673277"/>
                    <a:gd name="connsiteY314" fmla="*/ 513375 h 1241382"/>
                    <a:gd name="connsiteX315" fmla="*/ 1029246 w 1673277"/>
                    <a:gd name="connsiteY315" fmla="*/ 484827 h 1241382"/>
                    <a:gd name="connsiteX316" fmla="*/ 1223577 w 1673277"/>
                    <a:gd name="connsiteY316" fmla="*/ 457769 h 1241382"/>
                    <a:gd name="connsiteX317" fmla="*/ 1239480 w 1673277"/>
                    <a:gd name="connsiteY317" fmla="*/ 544459 h 1241382"/>
                    <a:gd name="connsiteX318" fmla="*/ 1175446 w 1673277"/>
                    <a:gd name="connsiteY318" fmla="*/ 605020 h 1241382"/>
                    <a:gd name="connsiteX319" fmla="*/ 1159543 w 1673277"/>
                    <a:gd name="connsiteY319" fmla="*/ 518330 h 1241382"/>
                    <a:gd name="connsiteX320" fmla="*/ 1223577 w 1673277"/>
                    <a:gd name="connsiteY320" fmla="*/ 457769 h 1241382"/>
                    <a:gd name="connsiteX321" fmla="*/ 1545132 w 1673277"/>
                    <a:gd name="connsiteY321" fmla="*/ 439076 h 1241382"/>
                    <a:gd name="connsiteX322" fmla="*/ 1570485 w 1673277"/>
                    <a:gd name="connsiteY322" fmla="*/ 445155 h 1241382"/>
                    <a:gd name="connsiteX323" fmla="*/ 1578473 w 1673277"/>
                    <a:gd name="connsiteY323" fmla="*/ 457919 h 1241382"/>
                    <a:gd name="connsiteX324" fmla="*/ 1590076 w 1673277"/>
                    <a:gd name="connsiteY324" fmla="*/ 485691 h 1241382"/>
                    <a:gd name="connsiteX325" fmla="*/ 1581932 w 1673277"/>
                    <a:gd name="connsiteY325" fmla="*/ 501854 h 1241382"/>
                    <a:gd name="connsiteX326" fmla="*/ 1530361 w 1673277"/>
                    <a:gd name="connsiteY326" fmla="*/ 524038 h 1241382"/>
                    <a:gd name="connsiteX327" fmla="*/ 1446488 w 1673277"/>
                    <a:gd name="connsiteY327" fmla="*/ 496958 h 1241382"/>
                    <a:gd name="connsiteX328" fmla="*/ 1514888 w 1673277"/>
                    <a:gd name="connsiteY328" fmla="*/ 441375 h 1241382"/>
                    <a:gd name="connsiteX329" fmla="*/ 1545132 w 1673277"/>
                    <a:gd name="connsiteY329" fmla="*/ 439076 h 1241382"/>
                    <a:gd name="connsiteX330" fmla="*/ 127992 w 1673277"/>
                    <a:gd name="connsiteY330" fmla="*/ 432819 h 1241382"/>
                    <a:gd name="connsiteX331" fmla="*/ 158236 w 1673277"/>
                    <a:gd name="connsiteY331" fmla="*/ 435119 h 1241382"/>
                    <a:gd name="connsiteX332" fmla="*/ 226636 w 1673277"/>
                    <a:gd name="connsiteY332" fmla="*/ 490702 h 1241382"/>
                    <a:gd name="connsiteX333" fmla="*/ 142762 w 1673277"/>
                    <a:gd name="connsiteY333" fmla="*/ 517781 h 1241382"/>
                    <a:gd name="connsiteX334" fmla="*/ 91192 w 1673277"/>
                    <a:gd name="connsiteY334" fmla="*/ 495597 h 1241382"/>
                    <a:gd name="connsiteX335" fmla="*/ 84206 w 1673277"/>
                    <a:gd name="connsiteY335" fmla="*/ 481733 h 1241382"/>
                    <a:gd name="connsiteX336" fmla="*/ 94033 w 1673277"/>
                    <a:gd name="connsiteY336" fmla="*/ 457128 h 1241382"/>
                    <a:gd name="connsiteX337" fmla="*/ 105149 w 1673277"/>
                    <a:gd name="connsiteY337" fmla="*/ 438296 h 1241382"/>
                    <a:gd name="connsiteX338" fmla="*/ 365026 w 1673277"/>
                    <a:gd name="connsiteY338" fmla="*/ 429881 h 1241382"/>
                    <a:gd name="connsiteX339" fmla="*/ 435301 w 1673277"/>
                    <a:gd name="connsiteY339" fmla="*/ 458430 h 1241382"/>
                    <a:gd name="connsiteX340" fmla="*/ 464874 w 1673277"/>
                    <a:gd name="connsiteY340" fmla="*/ 541457 h 1241382"/>
                    <a:gd name="connsiteX341" fmla="*/ 379138 w 1673277"/>
                    <a:gd name="connsiteY341" fmla="*/ 521026 h 1241382"/>
                    <a:gd name="connsiteX342" fmla="*/ 349565 w 1673277"/>
                    <a:gd name="connsiteY342" fmla="*/ 437999 h 1241382"/>
                    <a:gd name="connsiteX343" fmla="*/ 365026 w 1673277"/>
                    <a:gd name="connsiteY343" fmla="*/ 429881 h 1241382"/>
                    <a:gd name="connsiteX344" fmla="*/ 599614 w 1673277"/>
                    <a:gd name="connsiteY344" fmla="*/ 421029 h 1241382"/>
                    <a:gd name="connsiteX345" fmla="*/ 669889 w 1673277"/>
                    <a:gd name="connsiteY345" fmla="*/ 449577 h 1241382"/>
                    <a:gd name="connsiteX346" fmla="*/ 699462 w 1673277"/>
                    <a:gd name="connsiteY346" fmla="*/ 532604 h 1241382"/>
                    <a:gd name="connsiteX347" fmla="*/ 613727 w 1673277"/>
                    <a:gd name="connsiteY347" fmla="*/ 512173 h 1241382"/>
                    <a:gd name="connsiteX348" fmla="*/ 584153 w 1673277"/>
                    <a:gd name="connsiteY348" fmla="*/ 429147 h 1241382"/>
                    <a:gd name="connsiteX349" fmla="*/ 599614 w 1673277"/>
                    <a:gd name="connsiteY349" fmla="*/ 421029 h 1241382"/>
                    <a:gd name="connsiteX350" fmla="*/ 796726 w 1673277"/>
                    <a:gd name="connsiteY350" fmla="*/ 400822 h 1241382"/>
                    <a:gd name="connsiteX351" fmla="*/ 838775 w 1673277"/>
                    <a:gd name="connsiteY351" fmla="*/ 478281 h 1241382"/>
                    <a:gd name="connsiteX352" fmla="*/ 796726 w 1673277"/>
                    <a:gd name="connsiteY352" fmla="*/ 555740 h 1241382"/>
                    <a:gd name="connsiteX353" fmla="*/ 754677 w 1673277"/>
                    <a:gd name="connsiteY353" fmla="*/ 478281 h 1241382"/>
                    <a:gd name="connsiteX354" fmla="*/ 796726 w 1673277"/>
                    <a:gd name="connsiteY354" fmla="*/ 400822 h 1241382"/>
                    <a:gd name="connsiteX355" fmla="*/ 1422396 w 1673277"/>
                    <a:gd name="connsiteY355" fmla="*/ 382268 h 1241382"/>
                    <a:gd name="connsiteX356" fmla="*/ 1438299 w 1673277"/>
                    <a:gd name="connsiteY356" fmla="*/ 468958 h 1241382"/>
                    <a:gd name="connsiteX357" fmla="*/ 1374265 w 1673277"/>
                    <a:gd name="connsiteY357" fmla="*/ 529520 h 1241382"/>
                    <a:gd name="connsiteX358" fmla="*/ 1358362 w 1673277"/>
                    <a:gd name="connsiteY358" fmla="*/ 442830 h 1241382"/>
                    <a:gd name="connsiteX359" fmla="*/ 1422396 w 1673277"/>
                    <a:gd name="connsiteY359" fmla="*/ 382268 h 1241382"/>
                    <a:gd name="connsiteX360" fmla="*/ 911519 w 1673277"/>
                    <a:gd name="connsiteY360" fmla="*/ 373770 h 1241382"/>
                    <a:gd name="connsiteX361" fmla="*/ 931646 w 1673277"/>
                    <a:gd name="connsiteY361" fmla="*/ 374180 h 1241382"/>
                    <a:gd name="connsiteX362" fmla="*/ 961182 w 1673277"/>
                    <a:gd name="connsiteY362" fmla="*/ 381077 h 1241382"/>
                    <a:gd name="connsiteX363" fmla="*/ 1020279 w 1673277"/>
                    <a:gd name="connsiteY363" fmla="*/ 446465 h 1241382"/>
                    <a:gd name="connsiteX364" fmla="*/ 933252 w 1673277"/>
                    <a:gd name="connsiteY364" fmla="*/ 460402 h 1241382"/>
                    <a:gd name="connsiteX365" fmla="*/ 874155 w 1673277"/>
                    <a:gd name="connsiteY365" fmla="*/ 395013 h 1241382"/>
                    <a:gd name="connsiteX366" fmla="*/ 911519 w 1673277"/>
                    <a:gd name="connsiteY366" fmla="*/ 373770 h 1241382"/>
                    <a:gd name="connsiteX367" fmla="*/ 444697 w 1673277"/>
                    <a:gd name="connsiteY367" fmla="*/ 367914 h 1241382"/>
                    <a:gd name="connsiteX368" fmla="*/ 514972 w 1673277"/>
                    <a:gd name="connsiteY368" fmla="*/ 396463 h 1241382"/>
                    <a:gd name="connsiteX369" fmla="*/ 544545 w 1673277"/>
                    <a:gd name="connsiteY369" fmla="*/ 479490 h 1241382"/>
                    <a:gd name="connsiteX370" fmla="*/ 458810 w 1673277"/>
                    <a:gd name="connsiteY370" fmla="*/ 459059 h 1241382"/>
                    <a:gd name="connsiteX371" fmla="*/ 429236 w 1673277"/>
                    <a:gd name="connsiteY371" fmla="*/ 376032 h 1241382"/>
                    <a:gd name="connsiteX372" fmla="*/ 444697 w 1673277"/>
                    <a:gd name="connsiteY372" fmla="*/ 367914 h 1241382"/>
                    <a:gd name="connsiteX373" fmla="*/ 1148332 w 1673277"/>
                    <a:gd name="connsiteY373" fmla="*/ 351540 h 1241382"/>
                    <a:gd name="connsiteX374" fmla="*/ 1164234 w 1673277"/>
                    <a:gd name="connsiteY374" fmla="*/ 438229 h 1241382"/>
                    <a:gd name="connsiteX375" fmla="*/ 1100200 w 1673277"/>
                    <a:gd name="connsiteY375" fmla="*/ 498791 h 1241382"/>
                    <a:gd name="connsiteX376" fmla="*/ 1084297 w 1673277"/>
                    <a:gd name="connsiteY376" fmla="*/ 412101 h 1241382"/>
                    <a:gd name="connsiteX377" fmla="*/ 1148332 w 1673277"/>
                    <a:gd name="connsiteY377" fmla="*/ 351540 h 1241382"/>
                    <a:gd name="connsiteX378" fmla="*/ 250367 w 1673277"/>
                    <a:gd name="connsiteY378" fmla="*/ 340856 h 1241382"/>
                    <a:gd name="connsiteX379" fmla="*/ 314401 w 1673277"/>
                    <a:gd name="connsiteY379" fmla="*/ 401418 h 1241382"/>
                    <a:gd name="connsiteX380" fmla="*/ 298498 w 1673277"/>
                    <a:gd name="connsiteY380" fmla="*/ 488108 h 1241382"/>
                    <a:gd name="connsiteX381" fmla="*/ 234464 w 1673277"/>
                    <a:gd name="connsiteY381" fmla="*/ 427547 h 1241382"/>
                    <a:gd name="connsiteX382" fmla="*/ 250367 w 1673277"/>
                    <a:gd name="connsiteY382" fmla="*/ 340856 h 1241382"/>
                    <a:gd name="connsiteX383" fmla="*/ 1347934 w 1673277"/>
                    <a:gd name="connsiteY383" fmla="*/ 329910 h 1241382"/>
                    <a:gd name="connsiteX384" fmla="*/ 1363395 w 1673277"/>
                    <a:gd name="connsiteY384" fmla="*/ 338027 h 1241382"/>
                    <a:gd name="connsiteX385" fmla="*/ 1333821 w 1673277"/>
                    <a:gd name="connsiteY385" fmla="*/ 421054 h 1241382"/>
                    <a:gd name="connsiteX386" fmla="*/ 1248086 w 1673277"/>
                    <a:gd name="connsiteY386" fmla="*/ 441485 h 1241382"/>
                    <a:gd name="connsiteX387" fmla="*/ 1277660 w 1673277"/>
                    <a:gd name="connsiteY387" fmla="*/ 358458 h 1241382"/>
                    <a:gd name="connsiteX388" fmla="*/ 1347934 w 1673277"/>
                    <a:gd name="connsiteY388" fmla="*/ 329910 h 1241382"/>
                    <a:gd name="connsiteX389" fmla="*/ 1497370 w 1673277"/>
                    <a:gd name="connsiteY389" fmla="*/ 328335 h 1241382"/>
                    <a:gd name="connsiteX390" fmla="*/ 1547899 w 1673277"/>
                    <a:gd name="connsiteY390" fmla="*/ 409068 h 1241382"/>
                    <a:gd name="connsiteX391" fmla="*/ 1542722 w 1673277"/>
                    <a:gd name="connsiteY391" fmla="*/ 415645 h 1241382"/>
                    <a:gd name="connsiteX392" fmla="*/ 1507411 w 1673277"/>
                    <a:gd name="connsiteY392" fmla="*/ 427972 h 1241382"/>
                    <a:gd name="connsiteX393" fmla="*/ 1491509 w 1673277"/>
                    <a:gd name="connsiteY393" fmla="*/ 341282 h 1241382"/>
                    <a:gd name="connsiteX394" fmla="*/ 677217 w 1673277"/>
                    <a:gd name="connsiteY394" fmla="*/ 283910 h 1241382"/>
                    <a:gd name="connsiteX395" fmla="*/ 719266 w 1673277"/>
                    <a:gd name="connsiteY395" fmla="*/ 361369 h 1241382"/>
                    <a:gd name="connsiteX396" fmla="*/ 677217 w 1673277"/>
                    <a:gd name="connsiteY396" fmla="*/ 438828 h 1241382"/>
                    <a:gd name="connsiteX397" fmla="*/ 635168 w 1673277"/>
                    <a:gd name="connsiteY397" fmla="*/ 361369 h 1241382"/>
                    <a:gd name="connsiteX398" fmla="*/ 677217 w 1673277"/>
                    <a:gd name="connsiteY398" fmla="*/ 283910 h 1241382"/>
                    <a:gd name="connsiteX399" fmla="*/ 217361 w 1673277"/>
                    <a:gd name="connsiteY399" fmla="*/ 271172 h 1241382"/>
                    <a:gd name="connsiteX400" fmla="*/ 228828 w 1673277"/>
                    <a:gd name="connsiteY400" fmla="*/ 287291 h 1241382"/>
                    <a:gd name="connsiteX401" fmla="*/ 225858 w 1673277"/>
                    <a:gd name="connsiteY401" fmla="*/ 324573 h 1241382"/>
                    <a:gd name="connsiteX402" fmla="*/ 189115 w 1673277"/>
                    <a:gd name="connsiteY402" fmla="*/ 331553 h 1241382"/>
                    <a:gd name="connsiteX403" fmla="*/ 172158 w 1673277"/>
                    <a:gd name="connsiteY403" fmla="*/ 324772 h 1241382"/>
                    <a:gd name="connsiteX404" fmla="*/ 175913 w 1673277"/>
                    <a:gd name="connsiteY404" fmla="*/ 318410 h 1241382"/>
                    <a:gd name="connsiteX405" fmla="*/ 955781 w 1673277"/>
                    <a:gd name="connsiteY405" fmla="*/ 263115 h 1241382"/>
                    <a:gd name="connsiteX406" fmla="*/ 975908 w 1673277"/>
                    <a:gd name="connsiteY406" fmla="*/ 263525 h 1241382"/>
                    <a:gd name="connsiteX407" fmla="*/ 1005444 w 1673277"/>
                    <a:gd name="connsiteY407" fmla="*/ 270422 h 1241382"/>
                    <a:gd name="connsiteX408" fmla="*/ 1064541 w 1673277"/>
                    <a:gd name="connsiteY408" fmla="*/ 335810 h 1241382"/>
                    <a:gd name="connsiteX409" fmla="*/ 977514 w 1673277"/>
                    <a:gd name="connsiteY409" fmla="*/ 349746 h 1241382"/>
                    <a:gd name="connsiteX410" fmla="*/ 918417 w 1673277"/>
                    <a:gd name="connsiteY410" fmla="*/ 284358 h 1241382"/>
                    <a:gd name="connsiteX411" fmla="*/ 955781 w 1673277"/>
                    <a:gd name="connsiteY411" fmla="*/ 263115 h 1241382"/>
                    <a:gd name="connsiteX412" fmla="*/ 562425 w 1673277"/>
                    <a:gd name="connsiteY412" fmla="*/ 256857 h 1241382"/>
                    <a:gd name="connsiteX413" fmla="*/ 599789 w 1673277"/>
                    <a:gd name="connsiteY413" fmla="*/ 278101 h 1241382"/>
                    <a:gd name="connsiteX414" fmla="*/ 540692 w 1673277"/>
                    <a:gd name="connsiteY414" fmla="*/ 343489 h 1241382"/>
                    <a:gd name="connsiteX415" fmla="*/ 453664 w 1673277"/>
                    <a:gd name="connsiteY415" fmla="*/ 329553 h 1241382"/>
                    <a:gd name="connsiteX416" fmla="*/ 512761 w 1673277"/>
                    <a:gd name="connsiteY416" fmla="*/ 264165 h 1241382"/>
                    <a:gd name="connsiteX417" fmla="*/ 542298 w 1673277"/>
                    <a:gd name="connsiteY417" fmla="*/ 257268 h 1241382"/>
                    <a:gd name="connsiteX418" fmla="*/ 562425 w 1673277"/>
                    <a:gd name="connsiteY418" fmla="*/ 256857 h 1241382"/>
                    <a:gd name="connsiteX419" fmla="*/ 874329 w 1673277"/>
                    <a:gd name="connsiteY419" fmla="*/ 254664 h 1241382"/>
                    <a:gd name="connsiteX420" fmla="*/ 889790 w 1673277"/>
                    <a:gd name="connsiteY420" fmla="*/ 262782 h 1241382"/>
                    <a:gd name="connsiteX421" fmla="*/ 860216 w 1673277"/>
                    <a:gd name="connsiteY421" fmla="*/ 345808 h 1241382"/>
                    <a:gd name="connsiteX422" fmla="*/ 774481 w 1673277"/>
                    <a:gd name="connsiteY422" fmla="*/ 366239 h 1241382"/>
                    <a:gd name="connsiteX423" fmla="*/ 804054 w 1673277"/>
                    <a:gd name="connsiteY423" fmla="*/ 283212 h 1241382"/>
                    <a:gd name="connsiteX424" fmla="*/ 874329 w 1673277"/>
                    <a:gd name="connsiteY424" fmla="*/ 254664 h 1241382"/>
                    <a:gd name="connsiteX425" fmla="*/ 1412441 w 1673277"/>
                    <a:gd name="connsiteY425" fmla="*/ 236296 h 1241382"/>
                    <a:gd name="connsiteX426" fmla="*/ 1474092 w 1673277"/>
                    <a:gd name="connsiteY426" fmla="*/ 302816 h 1241382"/>
                    <a:gd name="connsiteX427" fmla="*/ 1470413 w 1673277"/>
                    <a:gd name="connsiteY427" fmla="*/ 310944 h 1241382"/>
                    <a:gd name="connsiteX428" fmla="*/ 1418887 w 1673277"/>
                    <a:gd name="connsiteY428" fmla="*/ 343874 h 1241382"/>
                    <a:gd name="connsiteX429" fmla="*/ 1402985 w 1673277"/>
                    <a:gd name="connsiteY429" fmla="*/ 257184 h 1241382"/>
                    <a:gd name="connsiteX430" fmla="*/ 325612 w 1673277"/>
                    <a:gd name="connsiteY430" fmla="*/ 234627 h 1241382"/>
                    <a:gd name="connsiteX431" fmla="*/ 389646 w 1673277"/>
                    <a:gd name="connsiteY431" fmla="*/ 295189 h 1241382"/>
                    <a:gd name="connsiteX432" fmla="*/ 373744 w 1673277"/>
                    <a:gd name="connsiteY432" fmla="*/ 381879 h 1241382"/>
                    <a:gd name="connsiteX433" fmla="*/ 309710 w 1673277"/>
                    <a:gd name="connsiteY433" fmla="*/ 321317 h 1241382"/>
                    <a:gd name="connsiteX434" fmla="*/ 325612 w 1673277"/>
                    <a:gd name="connsiteY434" fmla="*/ 234627 h 1241382"/>
                    <a:gd name="connsiteX435" fmla="*/ 1239723 w 1673277"/>
                    <a:gd name="connsiteY435" fmla="*/ 231044 h 1241382"/>
                    <a:gd name="connsiteX436" fmla="*/ 1293352 w 1673277"/>
                    <a:gd name="connsiteY436" fmla="*/ 260423 h 1241382"/>
                    <a:gd name="connsiteX437" fmla="*/ 1224953 w 1673277"/>
                    <a:gd name="connsiteY437" fmla="*/ 316006 h 1241382"/>
                    <a:gd name="connsiteX438" fmla="*/ 1141080 w 1673277"/>
                    <a:gd name="connsiteY438" fmla="*/ 288927 h 1241382"/>
                    <a:gd name="connsiteX439" fmla="*/ 1209479 w 1673277"/>
                    <a:gd name="connsiteY439" fmla="*/ 233344 h 1241382"/>
                    <a:gd name="connsiteX440" fmla="*/ 1239723 w 1673277"/>
                    <a:gd name="connsiteY440" fmla="*/ 231044 h 1241382"/>
                    <a:gd name="connsiteX441" fmla="*/ 326442 w 1673277"/>
                    <a:gd name="connsiteY441" fmla="*/ 159267 h 1241382"/>
                    <a:gd name="connsiteX442" fmla="*/ 332865 w 1673277"/>
                    <a:gd name="connsiteY442" fmla="*/ 172014 h 1241382"/>
                    <a:gd name="connsiteX443" fmla="*/ 305094 w 1673277"/>
                    <a:gd name="connsiteY443" fmla="*/ 197066 h 1241382"/>
                    <a:gd name="connsiteX444" fmla="*/ 281641 w 1673277"/>
                    <a:gd name="connsiteY444" fmla="*/ 197913 h 1241382"/>
                    <a:gd name="connsiteX445" fmla="*/ 288021 w 1673277"/>
                    <a:gd name="connsiteY445" fmla="*/ 190642 h 1241382"/>
                    <a:gd name="connsiteX446" fmla="*/ 1151199 w 1673277"/>
                    <a:gd name="connsiteY446" fmla="*/ 146946 h 1241382"/>
                    <a:gd name="connsiteX447" fmla="*/ 1204828 w 1673277"/>
                    <a:gd name="connsiteY447" fmla="*/ 176325 h 1241382"/>
                    <a:gd name="connsiteX448" fmla="*/ 1136429 w 1673277"/>
                    <a:gd name="connsiteY448" fmla="*/ 231907 h 1241382"/>
                    <a:gd name="connsiteX449" fmla="*/ 1052555 w 1673277"/>
                    <a:gd name="connsiteY449" fmla="*/ 204829 h 1241382"/>
                    <a:gd name="connsiteX450" fmla="*/ 1120955 w 1673277"/>
                    <a:gd name="connsiteY450" fmla="*/ 149246 h 1241382"/>
                    <a:gd name="connsiteX451" fmla="*/ 1151199 w 1673277"/>
                    <a:gd name="connsiteY451" fmla="*/ 146946 h 1241382"/>
                    <a:gd name="connsiteX452" fmla="*/ 518163 w 1673277"/>
                    <a:gd name="connsiteY452" fmla="*/ 146202 h 1241382"/>
                    <a:gd name="connsiteX453" fmla="*/ 555527 w 1673277"/>
                    <a:gd name="connsiteY453" fmla="*/ 167446 h 1241382"/>
                    <a:gd name="connsiteX454" fmla="*/ 496430 w 1673277"/>
                    <a:gd name="connsiteY454" fmla="*/ 232834 h 1241382"/>
                    <a:gd name="connsiteX455" fmla="*/ 409402 w 1673277"/>
                    <a:gd name="connsiteY455" fmla="*/ 218897 h 1241382"/>
                    <a:gd name="connsiteX456" fmla="*/ 468499 w 1673277"/>
                    <a:gd name="connsiteY456" fmla="*/ 153509 h 1241382"/>
                    <a:gd name="connsiteX457" fmla="*/ 498036 w 1673277"/>
                    <a:gd name="connsiteY457" fmla="*/ 146613 h 1241382"/>
                    <a:gd name="connsiteX458" fmla="*/ 518163 w 1673277"/>
                    <a:gd name="connsiteY458" fmla="*/ 146202 h 1241382"/>
                    <a:gd name="connsiteX459" fmla="*/ 599615 w 1673277"/>
                    <a:gd name="connsiteY459" fmla="*/ 137752 h 1241382"/>
                    <a:gd name="connsiteX460" fmla="*/ 669889 w 1673277"/>
                    <a:gd name="connsiteY460" fmla="*/ 166300 h 1241382"/>
                    <a:gd name="connsiteX461" fmla="*/ 699462 w 1673277"/>
                    <a:gd name="connsiteY461" fmla="*/ 249327 h 1241382"/>
                    <a:gd name="connsiteX462" fmla="*/ 613727 w 1673277"/>
                    <a:gd name="connsiteY462" fmla="*/ 228896 h 1241382"/>
                    <a:gd name="connsiteX463" fmla="*/ 584154 w 1673277"/>
                    <a:gd name="connsiteY463" fmla="*/ 145869 h 1241382"/>
                    <a:gd name="connsiteX464" fmla="*/ 599615 w 1673277"/>
                    <a:gd name="connsiteY464" fmla="*/ 137752 h 1241382"/>
                    <a:gd name="connsiteX465" fmla="*/ 965298 w 1673277"/>
                    <a:gd name="connsiteY465" fmla="*/ 124814 h 1241382"/>
                    <a:gd name="connsiteX466" fmla="*/ 1018927 w 1673277"/>
                    <a:gd name="connsiteY466" fmla="*/ 154193 h 1241382"/>
                    <a:gd name="connsiteX467" fmla="*/ 950527 w 1673277"/>
                    <a:gd name="connsiteY467" fmla="*/ 209776 h 1241382"/>
                    <a:gd name="connsiteX468" fmla="*/ 866654 w 1673277"/>
                    <a:gd name="connsiteY468" fmla="*/ 182697 h 1241382"/>
                    <a:gd name="connsiteX469" fmla="*/ 935054 w 1673277"/>
                    <a:gd name="connsiteY469" fmla="*/ 127114 h 1241382"/>
                    <a:gd name="connsiteX470" fmla="*/ 965298 w 1673277"/>
                    <a:gd name="connsiteY470" fmla="*/ 124814 h 1241382"/>
                    <a:gd name="connsiteX471" fmla="*/ 1252565 w 1673277"/>
                    <a:gd name="connsiteY471" fmla="*/ 114182 h 1241382"/>
                    <a:gd name="connsiteX472" fmla="*/ 1365219 w 1673277"/>
                    <a:gd name="connsiteY472" fmla="*/ 192704 h 1241382"/>
                    <a:gd name="connsiteX473" fmla="*/ 1351954 w 1673277"/>
                    <a:gd name="connsiteY473" fmla="*/ 201403 h 1241382"/>
                    <a:gd name="connsiteX474" fmla="*/ 1296201 w 1673277"/>
                    <a:gd name="connsiteY474" fmla="*/ 194829 h 1241382"/>
                    <a:gd name="connsiteX475" fmla="*/ 1237104 w 1673277"/>
                    <a:gd name="connsiteY475" fmla="*/ 129441 h 1241382"/>
                    <a:gd name="connsiteX476" fmla="*/ 1250364 w 1673277"/>
                    <a:gd name="connsiteY476" fmla="*/ 114783 h 1241382"/>
                    <a:gd name="connsiteX477" fmla="*/ 779021 w 1673277"/>
                    <a:gd name="connsiteY477" fmla="*/ 113118 h 1241382"/>
                    <a:gd name="connsiteX478" fmla="*/ 821070 w 1673277"/>
                    <a:gd name="connsiteY478" fmla="*/ 190577 h 1241382"/>
                    <a:gd name="connsiteX479" fmla="*/ 779021 w 1673277"/>
                    <a:gd name="connsiteY479" fmla="*/ 268036 h 1241382"/>
                    <a:gd name="connsiteX480" fmla="*/ 736972 w 1673277"/>
                    <a:gd name="connsiteY480" fmla="*/ 190577 h 1241382"/>
                    <a:gd name="connsiteX481" fmla="*/ 779021 w 1673277"/>
                    <a:gd name="connsiteY481" fmla="*/ 113118 h 1241382"/>
                    <a:gd name="connsiteX482" fmla="*/ 399056 w 1673277"/>
                    <a:gd name="connsiteY482" fmla="*/ 108063 h 1241382"/>
                    <a:gd name="connsiteX483" fmla="*/ 393618 w 1673277"/>
                    <a:gd name="connsiteY483" fmla="*/ 112968 h 1241382"/>
                    <a:gd name="connsiteX484" fmla="*/ 391088 w 1673277"/>
                    <a:gd name="connsiteY484" fmla="*/ 113059 h 1241382"/>
                    <a:gd name="connsiteX485" fmla="*/ 1087528 w 1673277"/>
                    <a:gd name="connsiteY485" fmla="*/ 42831 h 1241382"/>
                    <a:gd name="connsiteX486" fmla="*/ 1152965 w 1673277"/>
                    <a:gd name="connsiteY486" fmla="*/ 64530 h 1241382"/>
                    <a:gd name="connsiteX487" fmla="*/ 1182853 w 1673277"/>
                    <a:gd name="connsiteY487" fmla="*/ 78502 h 1241382"/>
                    <a:gd name="connsiteX488" fmla="*/ 1174720 w 1673277"/>
                    <a:gd name="connsiteY488" fmla="*/ 94643 h 1241382"/>
                    <a:gd name="connsiteX489" fmla="*/ 1123150 w 1673277"/>
                    <a:gd name="connsiteY489" fmla="*/ 116826 h 1241382"/>
                    <a:gd name="connsiteX490" fmla="*/ 1039276 w 1673277"/>
                    <a:gd name="connsiteY490" fmla="*/ 89747 h 1241382"/>
                    <a:gd name="connsiteX491" fmla="*/ 1056106 w 1673277"/>
                    <a:gd name="connsiteY491" fmla="*/ 56347 h 1241382"/>
                    <a:gd name="connsiteX492" fmla="*/ 581853 w 1673277"/>
                    <a:gd name="connsiteY492" fmla="*/ 28683 h 1241382"/>
                    <a:gd name="connsiteX493" fmla="*/ 590461 w 1673277"/>
                    <a:gd name="connsiteY493" fmla="*/ 32385 h 1241382"/>
                    <a:gd name="connsiteX494" fmla="*/ 607290 w 1673277"/>
                    <a:gd name="connsiteY494" fmla="*/ 65785 h 1241382"/>
                    <a:gd name="connsiteX495" fmla="*/ 523416 w 1673277"/>
                    <a:gd name="connsiteY495" fmla="*/ 92864 h 1241382"/>
                    <a:gd name="connsiteX496" fmla="*/ 471846 w 1673277"/>
                    <a:gd name="connsiteY496" fmla="*/ 70681 h 1241382"/>
                    <a:gd name="connsiteX497" fmla="*/ 471164 w 1673277"/>
                    <a:gd name="connsiteY497" fmla="*/ 69327 h 1241382"/>
                    <a:gd name="connsiteX498" fmla="*/ 519542 w 1673277"/>
                    <a:gd name="connsiteY498" fmla="*/ 47294 h 1241382"/>
                    <a:gd name="connsiteX499" fmla="*/ 941161 w 1673277"/>
                    <a:gd name="connsiteY499" fmla="*/ 9898 h 1241382"/>
                    <a:gd name="connsiteX500" fmla="*/ 951926 w 1673277"/>
                    <a:gd name="connsiteY500" fmla="*/ 10914 h 1241382"/>
                    <a:gd name="connsiteX501" fmla="*/ 1029640 w 1673277"/>
                    <a:gd name="connsiteY501" fmla="*/ 27067 h 1241382"/>
                    <a:gd name="connsiteX502" fmla="*/ 1010708 w 1673277"/>
                    <a:gd name="connsiteY502" fmla="*/ 53678 h 1241382"/>
                    <a:gd name="connsiteX503" fmla="*/ 924973 w 1673277"/>
                    <a:gd name="connsiteY503" fmla="*/ 74109 h 1241382"/>
                    <a:gd name="connsiteX504" fmla="*/ 922003 w 1673277"/>
                    <a:gd name="connsiteY504" fmla="*/ 36828 h 1241382"/>
                    <a:gd name="connsiteX505" fmla="*/ 712429 w 1673277"/>
                    <a:gd name="connsiteY505" fmla="*/ 3707 h 1241382"/>
                    <a:gd name="connsiteX506" fmla="*/ 724656 w 1673277"/>
                    <a:gd name="connsiteY506" fmla="*/ 18893 h 1241382"/>
                    <a:gd name="connsiteX507" fmla="*/ 736972 w 1673277"/>
                    <a:gd name="connsiteY507" fmla="*/ 73664 h 1241382"/>
                    <a:gd name="connsiteX508" fmla="*/ 694922 w 1673277"/>
                    <a:gd name="connsiteY508" fmla="*/ 151124 h 1241382"/>
                    <a:gd name="connsiteX509" fmla="*/ 652873 w 1673277"/>
                    <a:gd name="connsiteY509" fmla="*/ 73664 h 1241382"/>
                    <a:gd name="connsiteX510" fmla="*/ 665190 w 1673277"/>
                    <a:gd name="connsiteY510" fmla="*/ 18893 h 1241382"/>
                    <a:gd name="connsiteX511" fmla="*/ 672441 w 1673277"/>
                    <a:gd name="connsiteY511" fmla="*/ 9886 h 1241382"/>
                    <a:gd name="connsiteX512" fmla="*/ 836253 w 1673277"/>
                    <a:gd name="connsiteY512" fmla="*/ 0 h 1241382"/>
                    <a:gd name="connsiteX513" fmla="*/ 859642 w 1673277"/>
                    <a:gd name="connsiteY513" fmla="*/ 2207 h 1241382"/>
                    <a:gd name="connsiteX514" fmla="*/ 875718 w 1673277"/>
                    <a:gd name="connsiteY514" fmla="*/ 29184 h 1241382"/>
                    <a:gd name="connsiteX515" fmla="*/ 864795 w 1673277"/>
                    <a:gd name="connsiteY515" fmla="*/ 116642 h 1241382"/>
                    <a:gd name="connsiteX516" fmla="*/ 797405 w 1673277"/>
                    <a:gd name="connsiteY516" fmla="*/ 59838 h 1241382"/>
                    <a:gd name="connsiteX517" fmla="*/ 788910 w 1673277"/>
                    <a:gd name="connsiteY517" fmla="*/ 4345 h 1241382"/>
                    <a:gd name="connsiteX518" fmla="*/ 789969 w 1673277"/>
                    <a:gd name="connsiteY518" fmla="*/ 979 h 1241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</a:cxnLst>
                  <a:rect l="l" t="t" r="r" b="b"/>
                  <a:pathLst>
                    <a:path w="1673277" h="1241382">
                      <a:moveTo>
                        <a:pt x="372205" y="1161281"/>
                      </a:moveTo>
                      <a:lnTo>
                        <a:pt x="398270" y="1165178"/>
                      </a:lnTo>
                      <a:lnTo>
                        <a:pt x="410441" y="1172927"/>
                      </a:lnTo>
                      <a:close/>
                      <a:moveTo>
                        <a:pt x="823284" y="1153279"/>
                      </a:moveTo>
                      <a:cubicBezTo>
                        <a:pt x="846506" y="1153279"/>
                        <a:pt x="865333" y="1187958"/>
                        <a:pt x="865333" y="1230738"/>
                      </a:cubicBezTo>
                      <a:lnTo>
                        <a:pt x="864326" y="1239930"/>
                      </a:lnTo>
                      <a:lnTo>
                        <a:pt x="836253" y="1241382"/>
                      </a:lnTo>
                      <a:lnTo>
                        <a:pt x="782051" y="1238181"/>
                      </a:lnTo>
                      <a:lnTo>
                        <a:pt x="781235" y="1230738"/>
                      </a:lnTo>
                      <a:cubicBezTo>
                        <a:pt x="781235" y="1187958"/>
                        <a:pt x="800061" y="1153279"/>
                        <a:pt x="823284" y="1153279"/>
                      </a:cubicBezTo>
                      <a:close/>
                      <a:moveTo>
                        <a:pt x="599614" y="1151354"/>
                      </a:moveTo>
                      <a:cubicBezTo>
                        <a:pt x="618446" y="1147974"/>
                        <a:pt x="646008" y="1158476"/>
                        <a:pt x="669889" y="1179902"/>
                      </a:cubicBezTo>
                      <a:cubicBezTo>
                        <a:pt x="685810" y="1194187"/>
                        <a:pt x="697081" y="1210623"/>
                        <a:pt x="702432" y="1225648"/>
                      </a:cubicBezTo>
                      <a:lnTo>
                        <a:pt x="701812" y="1233442"/>
                      </a:lnTo>
                      <a:lnTo>
                        <a:pt x="667564" y="1231419"/>
                      </a:lnTo>
                      <a:lnTo>
                        <a:pt x="596873" y="1218807"/>
                      </a:lnTo>
                      <a:lnTo>
                        <a:pt x="581184" y="1196754"/>
                      </a:lnTo>
                      <a:cubicBezTo>
                        <a:pt x="575832" y="1181729"/>
                        <a:pt x="576399" y="1168115"/>
                        <a:pt x="584153" y="1159472"/>
                      </a:cubicBezTo>
                      <a:cubicBezTo>
                        <a:pt x="588031" y="1155151"/>
                        <a:pt x="593338" y="1152481"/>
                        <a:pt x="599614" y="1151354"/>
                      </a:cubicBezTo>
                      <a:close/>
                      <a:moveTo>
                        <a:pt x="938076" y="1126227"/>
                      </a:moveTo>
                      <a:cubicBezTo>
                        <a:pt x="944343" y="1125707"/>
                        <a:pt x="951118" y="1125834"/>
                        <a:pt x="958203" y="1126637"/>
                      </a:cubicBezTo>
                      <a:cubicBezTo>
                        <a:pt x="967651" y="1127707"/>
                        <a:pt x="977652" y="1129981"/>
                        <a:pt x="987740" y="1133534"/>
                      </a:cubicBezTo>
                      <a:cubicBezTo>
                        <a:pt x="1028091" y="1147742"/>
                        <a:pt x="1054549" y="1177017"/>
                        <a:pt x="1046837" y="1198922"/>
                      </a:cubicBezTo>
                      <a:cubicBezTo>
                        <a:pt x="1039124" y="1220826"/>
                        <a:pt x="1000160" y="1227066"/>
                        <a:pt x="959809" y="1212858"/>
                      </a:cubicBezTo>
                      <a:cubicBezTo>
                        <a:pt x="919458" y="1198650"/>
                        <a:pt x="892999" y="1169375"/>
                        <a:pt x="900712" y="1147470"/>
                      </a:cubicBezTo>
                      <a:cubicBezTo>
                        <a:pt x="905051" y="1135149"/>
                        <a:pt x="919277" y="1127784"/>
                        <a:pt x="938076" y="1126227"/>
                      </a:cubicBezTo>
                      <a:close/>
                      <a:moveTo>
                        <a:pt x="1174889" y="1103997"/>
                      </a:moveTo>
                      <a:cubicBezTo>
                        <a:pt x="1196962" y="1111212"/>
                        <a:pt x="1204083" y="1150024"/>
                        <a:pt x="1190792" y="1190686"/>
                      </a:cubicBezTo>
                      <a:lnTo>
                        <a:pt x="1186154" y="1200932"/>
                      </a:lnTo>
                      <a:lnTo>
                        <a:pt x="1162061" y="1207640"/>
                      </a:lnTo>
                      <a:lnTo>
                        <a:pt x="1105912" y="1216581"/>
                      </a:lnTo>
                      <a:lnTo>
                        <a:pt x="1110855" y="1164558"/>
                      </a:lnTo>
                      <a:cubicBezTo>
                        <a:pt x="1124146" y="1123896"/>
                        <a:pt x="1152815" y="1096781"/>
                        <a:pt x="1174889" y="1103997"/>
                      </a:cubicBezTo>
                      <a:close/>
                      <a:moveTo>
                        <a:pt x="444697" y="1098240"/>
                      </a:moveTo>
                      <a:cubicBezTo>
                        <a:pt x="463528" y="1094859"/>
                        <a:pt x="491091" y="1105361"/>
                        <a:pt x="514972" y="1126788"/>
                      </a:cubicBezTo>
                      <a:cubicBezTo>
                        <a:pt x="530893" y="1141073"/>
                        <a:pt x="542164" y="1157508"/>
                        <a:pt x="547515" y="1172533"/>
                      </a:cubicBezTo>
                      <a:lnTo>
                        <a:pt x="544572" y="1209477"/>
                      </a:lnTo>
                      <a:lnTo>
                        <a:pt x="510446" y="1203388"/>
                      </a:lnTo>
                      <a:lnTo>
                        <a:pt x="457245" y="1187183"/>
                      </a:lnTo>
                      <a:lnTo>
                        <a:pt x="426267" y="1143639"/>
                      </a:lnTo>
                      <a:cubicBezTo>
                        <a:pt x="420915" y="1128615"/>
                        <a:pt x="421482" y="1115000"/>
                        <a:pt x="429236" y="1106357"/>
                      </a:cubicBezTo>
                      <a:cubicBezTo>
                        <a:pt x="433113" y="1102036"/>
                        <a:pt x="438420" y="1099367"/>
                        <a:pt x="444697" y="1098240"/>
                      </a:cubicBezTo>
                      <a:close/>
                      <a:moveTo>
                        <a:pt x="1374492" y="1082366"/>
                      </a:moveTo>
                      <a:cubicBezTo>
                        <a:pt x="1380768" y="1083493"/>
                        <a:pt x="1386075" y="1086163"/>
                        <a:pt x="1389952" y="1090484"/>
                      </a:cubicBezTo>
                      <a:cubicBezTo>
                        <a:pt x="1397707" y="1099127"/>
                        <a:pt x="1398274" y="1112741"/>
                        <a:pt x="1392922" y="1127766"/>
                      </a:cubicBezTo>
                      <a:lnTo>
                        <a:pt x="1390119" y="1131706"/>
                      </a:lnTo>
                      <a:lnTo>
                        <a:pt x="1304241" y="1168053"/>
                      </a:lnTo>
                      <a:lnTo>
                        <a:pt x="1273269" y="1176677"/>
                      </a:lnTo>
                      <a:lnTo>
                        <a:pt x="1271674" y="1156660"/>
                      </a:lnTo>
                      <a:cubicBezTo>
                        <a:pt x="1277025" y="1141635"/>
                        <a:pt x="1288296" y="1125200"/>
                        <a:pt x="1304216" y="1110915"/>
                      </a:cubicBezTo>
                      <a:cubicBezTo>
                        <a:pt x="1328098" y="1089488"/>
                        <a:pt x="1355660" y="1078986"/>
                        <a:pt x="1374492" y="1082366"/>
                      </a:cubicBezTo>
                      <a:close/>
                      <a:moveTo>
                        <a:pt x="250367" y="1071182"/>
                      </a:moveTo>
                      <a:cubicBezTo>
                        <a:pt x="272440" y="1063967"/>
                        <a:pt x="301109" y="1091081"/>
                        <a:pt x="314401" y="1131743"/>
                      </a:cubicBezTo>
                      <a:lnTo>
                        <a:pt x="314806" y="1136002"/>
                      </a:lnTo>
                      <a:lnTo>
                        <a:pt x="244388" y="1104285"/>
                      </a:lnTo>
                      <a:lnTo>
                        <a:pt x="231427" y="1095980"/>
                      </a:lnTo>
                      <a:lnTo>
                        <a:pt x="236701" y="1082053"/>
                      </a:lnTo>
                      <a:cubicBezTo>
                        <a:pt x="240265" y="1076764"/>
                        <a:pt x="244849" y="1072986"/>
                        <a:pt x="250367" y="1071182"/>
                      </a:cubicBezTo>
                      <a:close/>
                      <a:moveTo>
                        <a:pt x="982338" y="1015572"/>
                      </a:moveTo>
                      <a:cubicBezTo>
                        <a:pt x="988605" y="1015052"/>
                        <a:pt x="995380" y="1015179"/>
                        <a:pt x="1002465" y="1015982"/>
                      </a:cubicBezTo>
                      <a:cubicBezTo>
                        <a:pt x="1011913" y="1017052"/>
                        <a:pt x="1021914" y="1019326"/>
                        <a:pt x="1032002" y="1022879"/>
                      </a:cubicBezTo>
                      <a:cubicBezTo>
                        <a:pt x="1072353" y="1037087"/>
                        <a:pt x="1098811" y="1066362"/>
                        <a:pt x="1091099" y="1088266"/>
                      </a:cubicBezTo>
                      <a:cubicBezTo>
                        <a:pt x="1083386" y="1110171"/>
                        <a:pt x="1044422" y="1116411"/>
                        <a:pt x="1004071" y="1102203"/>
                      </a:cubicBezTo>
                      <a:cubicBezTo>
                        <a:pt x="963720" y="1087995"/>
                        <a:pt x="937261" y="1058720"/>
                        <a:pt x="944974" y="1036815"/>
                      </a:cubicBezTo>
                      <a:cubicBezTo>
                        <a:pt x="949313" y="1024494"/>
                        <a:pt x="963539" y="1017129"/>
                        <a:pt x="982338" y="1015572"/>
                      </a:cubicBezTo>
                      <a:close/>
                      <a:moveTo>
                        <a:pt x="677217" y="1014235"/>
                      </a:moveTo>
                      <a:cubicBezTo>
                        <a:pt x="700440" y="1014235"/>
                        <a:pt x="719266" y="1048914"/>
                        <a:pt x="719266" y="1091694"/>
                      </a:cubicBezTo>
                      <a:cubicBezTo>
                        <a:pt x="719266" y="1134474"/>
                        <a:pt x="700440" y="1169153"/>
                        <a:pt x="677217" y="1169153"/>
                      </a:cubicBezTo>
                      <a:cubicBezTo>
                        <a:pt x="653995" y="1169153"/>
                        <a:pt x="635168" y="1134474"/>
                        <a:pt x="635168" y="1091694"/>
                      </a:cubicBezTo>
                      <a:cubicBezTo>
                        <a:pt x="635168" y="1048914"/>
                        <a:pt x="653995" y="1014235"/>
                        <a:pt x="677217" y="1014235"/>
                      </a:cubicBezTo>
                      <a:close/>
                      <a:moveTo>
                        <a:pt x="900886" y="1007121"/>
                      </a:moveTo>
                      <a:cubicBezTo>
                        <a:pt x="907163" y="1008248"/>
                        <a:pt x="912470" y="1010917"/>
                        <a:pt x="916348" y="1015239"/>
                      </a:cubicBezTo>
                      <a:cubicBezTo>
                        <a:pt x="931856" y="1032524"/>
                        <a:pt x="918616" y="1069696"/>
                        <a:pt x="886774" y="1098265"/>
                      </a:cubicBezTo>
                      <a:cubicBezTo>
                        <a:pt x="854932" y="1126835"/>
                        <a:pt x="816547" y="1135981"/>
                        <a:pt x="801039" y="1118696"/>
                      </a:cubicBezTo>
                      <a:cubicBezTo>
                        <a:pt x="785530" y="1101411"/>
                        <a:pt x="798770" y="1064239"/>
                        <a:pt x="830612" y="1035669"/>
                      </a:cubicBezTo>
                      <a:cubicBezTo>
                        <a:pt x="854493" y="1014242"/>
                        <a:pt x="882055" y="1003741"/>
                        <a:pt x="900886" y="1007121"/>
                      </a:cubicBezTo>
                      <a:close/>
                      <a:moveTo>
                        <a:pt x="562425" y="987183"/>
                      </a:moveTo>
                      <a:cubicBezTo>
                        <a:pt x="581224" y="988740"/>
                        <a:pt x="595450" y="996105"/>
                        <a:pt x="599789" y="1008426"/>
                      </a:cubicBezTo>
                      <a:cubicBezTo>
                        <a:pt x="607502" y="1030331"/>
                        <a:pt x="581043" y="1059606"/>
                        <a:pt x="540692" y="1073815"/>
                      </a:cubicBezTo>
                      <a:cubicBezTo>
                        <a:pt x="500341" y="1088022"/>
                        <a:pt x="461377" y="1081782"/>
                        <a:pt x="453664" y="1059878"/>
                      </a:cubicBezTo>
                      <a:cubicBezTo>
                        <a:pt x="445952" y="1037973"/>
                        <a:pt x="472410" y="1008698"/>
                        <a:pt x="512761" y="994490"/>
                      </a:cubicBezTo>
                      <a:cubicBezTo>
                        <a:pt x="522849" y="990938"/>
                        <a:pt x="532850" y="988664"/>
                        <a:pt x="542298" y="987593"/>
                      </a:cubicBezTo>
                      <a:cubicBezTo>
                        <a:pt x="549383" y="986790"/>
                        <a:pt x="556158" y="986664"/>
                        <a:pt x="562425" y="987183"/>
                      </a:cubicBezTo>
                      <a:close/>
                      <a:moveTo>
                        <a:pt x="1266281" y="983501"/>
                      </a:moveTo>
                      <a:cubicBezTo>
                        <a:pt x="1294782" y="984660"/>
                        <a:pt x="1316705" y="995760"/>
                        <a:pt x="1319910" y="1012880"/>
                      </a:cubicBezTo>
                      <a:cubicBezTo>
                        <a:pt x="1324183" y="1035706"/>
                        <a:pt x="1293560" y="1060591"/>
                        <a:pt x="1251510" y="1068462"/>
                      </a:cubicBezTo>
                      <a:cubicBezTo>
                        <a:pt x="1209462" y="1076334"/>
                        <a:pt x="1171910" y="1064210"/>
                        <a:pt x="1167637" y="1041384"/>
                      </a:cubicBezTo>
                      <a:cubicBezTo>
                        <a:pt x="1163365" y="1018557"/>
                        <a:pt x="1193987" y="993671"/>
                        <a:pt x="1236037" y="985800"/>
                      </a:cubicBezTo>
                      <a:cubicBezTo>
                        <a:pt x="1246549" y="983833"/>
                        <a:pt x="1256780" y="983114"/>
                        <a:pt x="1266281" y="983501"/>
                      </a:cubicBezTo>
                      <a:close/>
                      <a:moveTo>
                        <a:pt x="325612" y="964953"/>
                      </a:moveTo>
                      <a:cubicBezTo>
                        <a:pt x="347686" y="957738"/>
                        <a:pt x="376355" y="984852"/>
                        <a:pt x="389646" y="1025514"/>
                      </a:cubicBezTo>
                      <a:cubicBezTo>
                        <a:pt x="402938" y="1066177"/>
                        <a:pt x="395817" y="1104989"/>
                        <a:pt x="373744" y="1112204"/>
                      </a:cubicBezTo>
                      <a:cubicBezTo>
                        <a:pt x="351670" y="1119419"/>
                        <a:pt x="323001" y="1092305"/>
                        <a:pt x="309710" y="1051642"/>
                      </a:cubicBezTo>
                      <a:cubicBezTo>
                        <a:pt x="296419" y="1010980"/>
                        <a:pt x="303539" y="972168"/>
                        <a:pt x="325612" y="964953"/>
                      </a:cubicBezTo>
                      <a:close/>
                      <a:moveTo>
                        <a:pt x="1493576" y="949079"/>
                      </a:moveTo>
                      <a:cubicBezTo>
                        <a:pt x="1515650" y="956295"/>
                        <a:pt x="1522770" y="995107"/>
                        <a:pt x="1509479" y="1035769"/>
                      </a:cubicBezTo>
                      <a:cubicBezTo>
                        <a:pt x="1506156" y="1045935"/>
                        <a:pt x="1501872" y="1055254"/>
                        <a:pt x="1496971" y="1063401"/>
                      </a:cubicBezTo>
                      <a:lnTo>
                        <a:pt x="1482461" y="1081837"/>
                      </a:lnTo>
                      <a:lnTo>
                        <a:pt x="1460095" y="1095743"/>
                      </a:lnTo>
                      <a:lnTo>
                        <a:pt x="1445445" y="1096331"/>
                      </a:lnTo>
                      <a:cubicBezTo>
                        <a:pt x="1423372" y="1089116"/>
                        <a:pt x="1416251" y="1050303"/>
                        <a:pt x="1429542" y="1009641"/>
                      </a:cubicBezTo>
                      <a:cubicBezTo>
                        <a:pt x="1442834" y="968979"/>
                        <a:pt x="1471502" y="941864"/>
                        <a:pt x="1493576" y="949079"/>
                      </a:cubicBezTo>
                      <a:close/>
                      <a:moveTo>
                        <a:pt x="126010" y="943323"/>
                      </a:moveTo>
                      <a:cubicBezTo>
                        <a:pt x="144841" y="939942"/>
                        <a:pt x="172404" y="950444"/>
                        <a:pt x="196285" y="971871"/>
                      </a:cubicBezTo>
                      <a:cubicBezTo>
                        <a:pt x="228127" y="1000440"/>
                        <a:pt x="241367" y="1037613"/>
                        <a:pt x="225858" y="1054898"/>
                      </a:cubicBezTo>
                      <a:cubicBezTo>
                        <a:pt x="210349" y="1072183"/>
                        <a:pt x="171964" y="1063036"/>
                        <a:pt x="140122" y="1034467"/>
                      </a:cubicBezTo>
                      <a:cubicBezTo>
                        <a:pt x="108280" y="1005898"/>
                        <a:pt x="95040" y="968726"/>
                        <a:pt x="110549" y="951440"/>
                      </a:cubicBezTo>
                      <a:cubicBezTo>
                        <a:pt x="114426" y="947119"/>
                        <a:pt x="119733" y="944449"/>
                        <a:pt x="126010" y="943323"/>
                      </a:cubicBezTo>
                      <a:close/>
                      <a:moveTo>
                        <a:pt x="1644949" y="917259"/>
                      </a:moveTo>
                      <a:lnTo>
                        <a:pt x="1607500" y="979144"/>
                      </a:lnTo>
                      <a:lnTo>
                        <a:pt x="1585044" y="1000366"/>
                      </a:lnTo>
                      <a:lnTo>
                        <a:pt x="1576062" y="1000042"/>
                      </a:lnTo>
                      <a:cubicBezTo>
                        <a:pt x="1560884" y="995142"/>
                        <a:pt x="1550428" y="986404"/>
                        <a:pt x="1548291" y="974991"/>
                      </a:cubicBezTo>
                      <a:cubicBezTo>
                        <a:pt x="1544019" y="952164"/>
                        <a:pt x="1574642" y="927278"/>
                        <a:pt x="1616691" y="919407"/>
                      </a:cubicBezTo>
                      <a:close/>
                      <a:moveTo>
                        <a:pt x="1177757" y="899403"/>
                      </a:moveTo>
                      <a:cubicBezTo>
                        <a:pt x="1206258" y="900562"/>
                        <a:pt x="1228181" y="911662"/>
                        <a:pt x="1231386" y="928782"/>
                      </a:cubicBezTo>
                      <a:cubicBezTo>
                        <a:pt x="1235659" y="951608"/>
                        <a:pt x="1205036" y="976493"/>
                        <a:pt x="1162986" y="984364"/>
                      </a:cubicBezTo>
                      <a:cubicBezTo>
                        <a:pt x="1120937" y="992236"/>
                        <a:pt x="1083386" y="980112"/>
                        <a:pt x="1079112" y="957285"/>
                      </a:cubicBezTo>
                      <a:cubicBezTo>
                        <a:pt x="1074840" y="934459"/>
                        <a:pt x="1105463" y="909573"/>
                        <a:pt x="1147513" y="901702"/>
                      </a:cubicBezTo>
                      <a:cubicBezTo>
                        <a:pt x="1158025" y="899735"/>
                        <a:pt x="1168256" y="899016"/>
                        <a:pt x="1177757" y="899403"/>
                      </a:cubicBezTo>
                      <a:close/>
                      <a:moveTo>
                        <a:pt x="991855" y="877271"/>
                      </a:moveTo>
                      <a:cubicBezTo>
                        <a:pt x="1020356" y="878430"/>
                        <a:pt x="1042280" y="889530"/>
                        <a:pt x="1045484" y="906650"/>
                      </a:cubicBezTo>
                      <a:cubicBezTo>
                        <a:pt x="1049757" y="929477"/>
                        <a:pt x="1019134" y="954362"/>
                        <a:pt x="977085" y="962233"/>
                      </a:cubicBezTo>
                      <a:cubicBezTo>
                        <a:pt x="935036" y="970104"/>
                        <a:pt x="897484" y="957980"/>
                        <a:pt x="893211" y="935154"/>
                      </a:cubicBezTo>
                      <a:cubicBezTo>
                        <a:pt x="888939" y="912327"/>
                        <a:pt x="919562" y="887442"/>
                        <a:pt x="961611" y="879571"/>
                      </a:cubicBezTo>
                      <a:cubicBezTo>
                        <a:pt x="972123" y="877603"/>
                        <a:pt x="982355" y="876885"/>
                        <a:pt x="991855" y="877271"/>
                      </a:cubicBezTo>
                      <a:close/>
                      <a:moveTo>
                        <a:pt x="518163" y="876528"/>
                      </a:moveTo>
                      <a:cubicBezTo>
                        <a:pt x="536962" y="878085"/>
                        <a:pt x="551188" y="885450"/>
                        <a:pt x="555527" y="897771"/>
                      </a:cubicBezTo>
                      <a:cubicBezTo>
                        <a:pt x="563240" y="919676"/>
                        <a:pt x="536781" y="948951"/>
                        <a:pt x="496430" y="963159"/>
                      </a:cubicBezTo>
                      <a:cubicBezTo>
                        <a:pt x="456079" y="977367"/>
                        <a:pt x="417115" y="971127"/>
                        <a:pt x="409402" y="949223"/>
                      </a:cubicBezTo>
                      <a:cubicBezTo>
                        <a:pt x="401690" y="927318"/>
                        <a:pt x="428148" y="898043"/>
                        <a:pt x="468499" y="883835"/>
                      </a:cubicBezTo>
                      <a:cubicBezTo>
                        <a:pt x="478587" y="880283"/>
                        <a:pt x="488588" y="878009"/>
                        <a:pt x="498036" y="876938"/>
                      </a:cubicBezTo>
                      <a:cubicBezTo>
                        <a:pt x="505121" y="876135"/>
                        <a:pt x="511896" y="876008"/>
                        <a:pt x="518163" y="876528"/>
                      </a:cubicBezTo>
                      <a:close/>
                      <a:moveTo>
                        <a:pt x="599615" y="868077"/>
                      </a:moveTo>
                      <a:cubicBezTo>
                        <a:pt x="618446" y="864697"/>
                        <a:pt x="646008" y="875198"/>
                        <a:pt x="669889" y="896625"/>
                      </a:cubicBezTo>
                      <a:cubicBezTo>
                        <a:pt x="701731" y="925195"/>
                        <a:pt x="714971" y="962367"/>
                        <a:pt x="699462" y="979652"/>
                      </a:cubicBezTo>
                      <a:cubicBezTo>
                        <a:pt x="683954" y="996937"/>
                        <a:pt x="645569" y="987791"/>
                        <a:pt x="613727" y="959221"/>
                      </a:cubicBezTo>
                      <a:cubicBezTo>
                        <a:pt x="581885" y="930652"/>
                        <a:pt x="568645" y="893480"/>
                        <a:pt x="584154" y="876195"/>
                      </a:cubicBezTo>
                      <a:cubicBezTo>
                        <a:pt x="588031" y="871873"/>
                        <a:pt x="593338" y="869204"/>
                        <a:pt x="599615" y="868077"/>
                      </a:cubicBezTo>
                      <a:close/>
                      <a:moveTo>
                        <a:pt x="805579" y="865575"/>
                      </a:moveTo>
                      <a:cubicBezTo>
                        <a:pt x="828801" y="865575"/>
                        <a:pt x="847628" y="900254"/>
                        <a:pt x="847628" y="943034"/>
                      </a:cubicBezTo>
                      <a:cubicBezTo>
                        <a:pt x="847628" y="985813"/>
                        <a:pt x="828801" y="1020493"/>
                        <a:pt x="805579" y="1020493"/>
                      </a:cubicBezTo>
                      <a:cubicBezTo>
                        <a:pt x="782356" y="1020493"/>
                        <a:pt x="763530" y="985813"/>
                        <a:pt x="763530" y="943034"/>
                      </a:cubicBezTo>
                      <a:cubicBezTo>
                        <a:pt x="763530" y="900254"/>
                        <a:pt x="782356" y="865575"/>
                        <a:pt x="805579" y="865575"/>
                      </a:cubicBezTo>
                      <a:close/>
                      <a:moveTo>
                        <a:pt x="1301026" y="860654"/>
                      </a:moveTo>
                      <a:cubicBezTo>
                        <a:pt x="1307292" y="860135"/>
                        <a:pt x="1314067" y="860261"/>
                        <a:pt x="1321153" y="861065"/>
                      </a:cubicBezTo>
                      <a:cubicBezTo>
                        <a:pt x="1330600" y="862135"/>
                        <a:pt x="1340602" y="864409"/>
                        <a:pt x="1350689" y="867962"/>
                      </a:cubicBezTo>
                      <a:cubicBezTo>
                        <a:pt x="1391041" y="882170"/>
                        <a:pt x="1417499" y="911445"/>
                        <a:pt x="1409787" y="933349"/>
                      </a:cubicBezTo>
                      <a:cubicBezTo>
                        <a:pt x="1402074" y="955254"/>
                        <a:pt x="1363110" y="961494"/>
                        <a:pt x="1322759" y="947286"/>
                      </a:cubicBezTo>
                      <a:cubicBezTo>
                        <a:pt x="1282408" y="933078"/>
                        <a:pt x="1255949" y="903803"/>
                        <a:pt x="1263662" y="881898"/>
                      </a:cubicBezTo>
                      <a:cubicBezTo>
                        <a:pt x="1268000" y="869577"/>
                        <a:pt x="1282227" y="862212"/>
                        <a:pt x="1301026" y="860654"/>
                      </a:cubicBezTo>
                      <a:close/>
                      <a:moveTo>
                        <a:pt x="234221" y="844457"/>
                      </a:moveTo>
                      <a:cubicBezTo>
                        <a:pt x="243721" y="844071"/>
                        <a:pt x="253952" y="844789"/>
                        <a:pt x="264465" y="846757"/>
                      </a:cubicBezTo>
                      <a:cubicBezTo>
                        <a:pt x="306514" y="854628"/>
                        <a:pt x="337137" y="879513"/>
                        <a:pt x="332865" y="902340"/>
                      </a:cubicBezTo>
                      <a:cubicBezTo>
                        <a:pt x="328592" y="925166"/>
                        <a:pt x="291040" y="937290"/>
                        <a:pt x="248991" y="929419"/>
                      </a:cubicBezTo>
                      <a:cubicBezTo>
                        <a:pt x="206942" y="921548"/>
                        <a:pt x="176318" y="896662"/>
                        <a:pt x="180592" y="873836"/>
                      </a:cubicBezTo>
                      <a:cubicBezTo>
                        <a:pt x="183796" y="856716"/>
                        <a:pt x="205720" y="845616"/>
                        <a:pt x="234221" y="844457"/>
                      </a:cubicBezTo>
                      <a:close/>
                      <a:moveTo>
                        <a:pt x="1584968" y="828584"/>
                      </a:moveTo>
                      <a:cubicBezTo>
                        <a:pt x="1613469" y="829743"/>
                        <a:pt x="1635392" y="840843"/>
                        <a:pt x="1638597" y="857963"/>
                      </a:cubicBezTo>
                      <a:cubicBezTo>
                        <a:pt x="1642870" y="880789"/>
                        <a:pt x="1612247" y="905674"/>
                        <a:pt x="1570197" y="913545"/>
                      </a:cubicBezTo>
                      <a:cubicBezTo>
                        <a:pt x="1528148" y="921417"/>
                        <a:pt x="1490597" y="909293"/>
                        <a:pt x="1486324" y="886466"/>
                      </a:cubicBezTo>
                      <a:cubicBezTo>
                        <a:pt x="1482052" y="863640"/>
                        <a:pt x="1512674" y="838754"/>
                        <a:pt x="1554724" y="830883"/>
                      </a:cubicBezTo>
                      <a:cubicBezTo>
                        <a:pt x="1565236" y="828916"/>
                        <a:pt x="1575468" y="828197"/>
                        <a:pt x="1584968" y="828584"/>
                      </a:cubicBezTo>
                      <a:close/>
                      <a:moveTo>
                        <a:pt x="6925" y="810036"/>
                      </a:moveTo>
                      <a:cubicBezTo>
                        <a:pt x="28999" y="802820"/>
                        <a:pt x="57668" y="829935"/>
                        <a:pt x="70959" y="870597"/>
                      </a:cubicBezTo>
                      <a:cubicBezTo>
                        <a:pt x="80928" y="901094"/>
                        <a:pt x="79415" y="930550"/>
                        <a:pt x="68723" y="946416"/>
                      </a:cubicBezTo>
                      <a:lnTo>
                        <a:pt x="57810" y="955097"/>
                      </a:lnTo>
                      <a:lnTo>
                        <a:pt x="16235" y="889866"/>
                      </a:lnTo>
                      <a:lnTo>
                        <a:pt x="0" y="815545"/>
                      </a:lnTo>
                      <a:close/>
                      <a:moveTo>
                        <a:pt x="1164478" y="784321"/>
                      </a:moveTo>
                      <a:cubicBezTo>
                        <a:pt x="1192979" y="785480"/>
                        <a:pt x="1214902" y="796580"/>
                        <a:pt x="1218107" y="813700"/>
                      </a:cubicBezTo>
                      <a:cubicBezTo>
                        <a:pt x="1222380" y="836526"/>
                        <a:pt x="1191756" y="861412"/>
                        <a:pt x="1149707" y="869283"/>
                      </a:cubicBezTo>
                      <a:cubicBezTo>
                        <a:pt x="1107658" y="877154"/>
                        <a:pt x="1070107" y="865030"/>
                        <a:pt x="1065833" y="842204"/>
                      </a:cubicBezTo>
                      <a:cubicBezTo>
                        <a:pt x="1061561" y="819377"/>
                        <a:pt x="1092184" y="794492"/>
                        <a:pt x="1134234" y="786621"/>
                      </a:cubicBezTo>
                      <a:cubicBezTo>
                        <a:pt x="1144746" y="784653"/>
                        <a:pt x="1154978" y="783935"/>
                        <a:pt x="1164478" y="784321"/>
                      </a:cubicBezTo>
                      <a:close/>
                      <a:moveTo>
                        <a:pt x="322745" y="760359"/>
                      </a:moveTo>
                      <a:cubicBezTo>
                        <a:pt x="332245" y="759972"/>
                        <a:pt x="342477" y="760691"/>
                        <a:pt x="352989" y="762659"/>
                      </a:cubicBezTo>
                      <a:cubicBezTo>
                        <a:pt x="395038" y="770530"/>
                        <a:pt x="425661" y="795415"/>
                        <a:pt x="421389" y="818242"/>
                      </a:cubicBezTo>
                      <a:cubicBezTo>
                        <a:pt x="417116" y="841068"/>
                        <a:pt x="379564" y="853192"/>
                        <a:pt x="337515" y="845320"/>
                      </a:cubicBezTo>
                      <a:cubicBezTo>
                        <a:pt x="295466" y="837449"/>
                        <a:pt x="264842" y="812564"/>
                        <a:pt x="269116" y="789738"/>
                      </a:cubicBezTo>
                      <a:cubicBezTo>
                        <a:pt x="272320" y="772618"/>
                        <a:pt x="294244" y="761518"/>
                        <a:pt x="322745" y="760359"/>
                      </a:cubicBezTo>
                      <a:close/>
                      <a:moveTo>
                        <a:pt x="1643477" y="752468"/>
                      </a:moveTo>
                      <a:lnTo>
                        <a:pt x="1668253" y="758223"/>
                      </a:lnTo>
                      <a:lnTo>
                        <a:pt x="1673277" y="812015"/>
                      </a:lnTo>
                      <a:lnTo>
                        <a:pt x="1668998" y="833788"/>
                      </a:lnTo>
                      <a:lnTo>
                        <a:pt x="1656553" y="825934"/>
                      </a:lnTo>
                      <a:cubicBezTo>
                        <a:pt x="1630457" y="801041"/>
                        <a:pt x="1619119" y="770569"/>
                        <a:pt x="1631229" y="757874"/>
                      </a:cubicBezTo>
                      <a:cubicBezTo>
                        <a:pt x="1634257" y="754700"/>
                        <a:pt x="1638463" y="752938"/>
                        <a:pt x="1643477" y="752468"/>
                      </a:cubicBezTo>
                      <a:close/>
                      <a:moveTo>
                        <a:pt x="1496444" y="744486"/>
                      </a:moveTo>
                      <a:cubicBezTo>
                        <a:pt x="1524945" y="745645"/>
                        <a:pt x="1546868" y="756745"/>
                        <a:pt x="1550073" y="773865"/>
                      </a:cubicBezTo>
                      <a:cubicBezTo>
                        <a:pt x="1554346" y="796691"/>
                        <a:pt x="1523722" y="821576"/>
                        <a:pt x="1481673" y="829447"/>
                      </a:cubicBezTo>
                      <a:cubicBezTo>
                        <a:pt x="1439624" y="837319"/>
                        <a:pt x="1402073" y="825195"/>
                        <a:pt x="1397800" y="802368"/>
                      </a:cubicBezTo>
                      <a:cubicBezTo>
                        <a:pt x="1393528" y="779542"/>
                        <a:pt x="1424150" y="754656"/>
                        <a:pt x="1466200" y="746785"/>
                      </a:cubicBezTo>
                      <a:cubicBezTo>
                        <a:pt x="1476712" y="744818"/>
                        <a:pt x="1486944" y="744099"/>
                        <a:pt x="1496444" y="744486"/>
                      </a:cubicBezTo>
                      <a:close/>
                      <a:moveTo>
                        <a:pt x="508646" y="738227"/>
                      </a:moveTo>
                      <a:cubicBezTo>
                        <a:pt x="518146" y="737841"/>
                        <a:pt x="528378" y="738559"/>
                        <a:pt x="538890" y="740527"/>
                      </a:cubicBezTo>
                      <a:cubicBezTo>
                        <a:pt x="580939" y="748398"/>
                        <a:pt x="611562" y="773283"/>
                        <a:pt x="607290" y="796110"/>
                      </a:cubicBezTo>
                      <a:cubicBezTo>
                        <a:pt x="603017" y="818936"/>
                        <a:pt x="565465" y="831060"/>
                        <a:pt x="523416" y="823189"/>
                      </a:cubicBezTo>
                      <a:cubicBezTo>
                        <a:pt x="481367" y="815318"/>
                        <a:pt x="450744" y="790433"/>
                        <a:pt x="455017" y="767606"/>
                      </a:cubicBezTo>
                      <a:cubicBezTo>
                        <a:pt x="458221" y="750486"/>
                        <a:pt x="480145" y="739386"/>
                        <a:pt x="508646" y="738227"/>
                      </a:cubicBezTo>
                      <a:close/>
                      <a:moveTo>
                        <a:pt x="6567" y="732319"/>
                      </a:moveTo>
                      <a:lnTo>
                        <a:pt x="14177" y="747423"/>
                      </a:lnTo>
                      <a:lnTo>
                        <a:pt x="3082" y="757432"/>
                      </a:lnTo>
                      <a:close/>
                      <a:moveTo>
                        <a:pt x="694922" y="726531"/>
                      </a:moveTo>
                      <a:cubicBezTo>
                        <a:pt x="718145" y="726531"/>
                        <a:pt x="736972" y="761210"/>
                        <a:pt x="736972" y="803990"/>
                      </a:cubicBezTo>
                      <a:cubicBezTo>
                        <a:pt x="736972" y="846769"/>
                        <a:pt x="718145" y="881449"/>
                        <a:pt x="694922" y="881449"/>
                      </a:cubicBezTo>
                      <a:cubicBezTo>
                        <a:pt x="671700" y="881449"/>
                        <a:pt x="652873" y="846769"/>
                        <a:pt x="652873" y="803990"/>
                      </a:cubicBezTo>
                      <a:cubicBezTo>
                        <a:pt x="652873" y="761210"/>
                        <a:pt x="671700" y="726531"/>
                        <a:pt x="694922" y="726531"/>
                      </a:cubicBezTo>
                      <a:close/>
                      <a:moveTo>
                        <a:pt x="852346" y="724540"/>
                      </a:moveTo>
                      <a:cubicBezTo>
                        <a:pt x="870686" y="729989"/>
                        <a:pt x="890581" y="751764"/>
                        <a:pt x="902275" y="781641"/>
                      </a:cubicBezTo>
                      <a:cubicBezTo>
                        <a:pt x="917868" y="821478"/>
                        <a:pt x="912978" y="860634"/>
                        <a:pt x="891352" y="869099"/>
                      </a:cubicBezTo>
                      <a:cubicBezTo>
                        <a:pt x="869727" y="877563"/>
                        <a:pt x="839556" y="852131"/>
                        <a:pt x="823963" y="812295"/>
                      </a:cubicBezTo>
                      <a:cubicBezTo>
                        <a:pt x="808370" y="772458"/>
                        <a:pt x="813261" y="733302"/>
                        <a:pt x="834886" y="724837"/>
                      </a:cubicBezTo>
                      <a:cubicBezTo>
                        <a:pt x="840292" y="722721"/>
                        <a:pt x="846232" y="722724"/>
                        <a:pt x="852346" y="724540"/>
                      </a:cubicBezTo>
                      <a:close/>
                      <a:moveTo>
                        <a:pt x="199476" y="721611"/>
                      </a:moveTo>
                      <a:cubicBezTo>
                        <a:pt x="218275" y="723168"/>
                        <a:pt x="232501" y="730533"/>
                        <a:pt x="236840" y="742854"/>
                      </a:cubicBezTo>
                      <a:cubicBezTo>
                        <a:pt x="244552" y="764759"/>
                        <a:pt x="218094" y="794034"/>
                        <a:pt x="177743" y="808242"/>
                      </a:cubicBezTo>
                      <a:cubicBezTo>
                        <a:pt x="137392" y="822450"/>
                        <a:pt x="98428" y="816210"/>
                        <a:pt x="90715" y="794306"/>
                      </a:cubicBezTo>
                      <a:cubicBezTo>
                        <a:pt x="83003" y="772401"/>
                        <a:pt x="109461" y="743126"/>
                        <a:pt x="149812" y="728918"/>
                      </a:cubicBezTo>
                      <a:cubicBezTo>
                        <a:pt x="159900" y="725365"/>
                        <a:pt x="169901" y="723091"/>
                        <a:pt x="179349" y="722021"/>
                      </a:cubicBezTo>
                      <a:cubicBezTo>
                        <a:pt x="186435" y="721218"/>
                        <a:pt x="193209" y="721091"/>
                        <a:pt x="199476" y="721611"/>
                      </a:cubicBezTo>
                      <a:close/>
                      <a:moveTo>
                        <a:pt x="1051378" y="714991"/>
                      </a:moveTo>
                      <a:cubicBezTo>
                        <a:pt x="1057655" y="716117"/>
                        <a:pt x="1062962" y="718787"/>
                        <a:pt x="1066839" y="723108"/>
                      </a:cubicBezTo>
                      <a:cubicBezTo>
                        <a:pt x="1082348" y="740394"/>
                        <a:pt x="1069108" y="777566"/>
                        <a:pt x="1037266" y="806135"/>
                      </a:cubicBezTo>
                      <a:cubicBezTo>
                        <a:pt x="1005424" y="834704"/>
                        <a:pt x="967039" y="843851"/>
                        <a:pt x="951530" y="826566"/>
                      </a:cubicBezTo>
                      <a:cubicBezTo>
                        <a:pt x="936021" y="809280"/>
                        <a:pt x="949261" y="772108"/>
                        <a:pt x="981103" y="743539"/>
                      </a:cubicBezTo>
                      <a:cubicBezTo>
                        <a:pt x="1004984" y="722112"/>
                        <a:pt x="1032547" y="711610"/>
                        <a:pt x="1051378" y="714991"/>
                      </a:cubicBezTo>
                      <a:close/>
                      <a:moveTo>
                        <a:pt x="1370065" y="684007"/>
                      </a:moveTo>
                      <a:cubicBezTo>
                        <a:pt x="1376342" y="685134"/>
                        <a:pt x="1381648" y="687803"/>
                        <a:pt x="1385526" y="692125"/>
                      </a:cubicBezTo>
                      <a:cubicBezTo>
                        <a:pt x="1401034" y="709410"/>
                        <a:pt x="1387794" y="746582"/>
                        <a:pt x="1355952" y="775152"/>
                      </a:cubicBezTo>
                      <a:cubicBezTo>
                        <a:pt x="1324110" y="803721"/>
                        <a:pt x="1285726" y="812867"/>
                        <a:pt x="1270218" y="795582"/>
                      </a:cubicBezTo>
                      <a:cubicBezTo>
                        <a:pt x="1254709" y="778297"/>
                        <a:pt x="1267949" y="741125"/>
                        <a:pt x="1299790" y="712555"/>
                      </a:cubicBezTo>
                      <a:cubicBezTo>
                        <a:pt x="1323671" y="691128"/>
                        <a:pt x="1351234" y="680627"/>
                        <a:pt x="1370065" y="684007"/>
                      </a:cubicBezTo>
                      <a:close/>
                      <a:moveTo>
                        <a:pt x="1204314" y="669240"/>
                      </a:moveTo>
                      <a:cubicBezTo>
                        <a:pt x="1232815" y="670399"/>
                        <a:pt x="1254738" y="681499"/>
                        <a:pt x="1257943" y="698619"/>
                      </a:cubicBezTo>
                      <a:cubicBezTo>
                        <a:pt x="1262216" y="721445"/>
                        <a:pt x="1231592" y="746330"/>
                        <a:pt x="1189543" y="754201"/>
                      </a:cubicBezTo>
                      <a:cubicBezTo>
                        <a:pt x="1147494" y="762073"/>
                        <a:pt x="1109943" y="749949"/>
                        <a:pt x="1105669" y="727122"/>
                      </a:cubicBezTo>
                      <a:cubicBezTo>
                        <a:pt x="1101397" y="704296"/>
                        <a:pt x="1132020" y="679410"/>
                        <a:pt x="1174070" y="671539"/>
                      </a:cubicBezTo>
                      <a:cubicBezTo>
                        <a:pt x="1184582" y="669571"/>
                        <a:pt x="1194814" y="668853"/>
                        <a:pt x="1204314" y="669240"/>
                      </a:cubicBezTo>
                      <a:close/>
                      <a:moveTo>
                        <a:pt x="1589976" y="653270"/>
                      </a:moveTo>
                      <a:cubicBezTo>
                        <a:pt x="1611198" y="653270"/>
                        <a:pt x="1630410" y="658201"/>
                        <a:pt x="1644317" y="666173"/>
                      </a:cubicBezTo>
                      <a:lnTo>
                        <a:pt x="1657156" y="683943"/>
                      </a:lnTo>
                      <a:lnTo>
                        <a:pt x="1662159" y="703782"/>
                      </a:lnTo>
                      <a:lnTo>
                        <a:pt x="1644317" y="728475"/>
                      </a:lnTo>
                      <a:cubicBezTo>
                        <a:pt x="1630410" y="736447"/>
                        <a:pt x="1611198" y="741378"/>
                        <a:pt x="1589976" y="741378"/>
                      </a:cubicBezTo>
                      <a:cubicBezTo>
                        <a:pt x="1547533" y="741378"/>
                        <a:pt x="1513127" y="721654"/>
                        <a:pt x="1513127" y="697324"/>
                      </a:cubicBezTo>
                      <a:cubicBezTo>
                        <a:pt x="1513127" y="672994"/>
                        <a:pt x="1547533" y="653270"/>
                        <a:pt x="1589976" y="653270"/>
                      </a:cubicBezTo>
                      <a:close/>
                      <a:moveTo>
                        <a:pt x="336024" y="645277"/>
                      </a:moveTo>
                      <a:cubicBezTo>
                        <a:pt x="345524" y="644891"/>
                        <a:pt x="355756" y="645609"/>
                        <a:pt x="366268" y="647577"/>
                      </a:cubicBezTo>
                      <a:cubicBezTo>
                        <a:pt x="408317" y="655448"/>
                        <a:pt x="438940" y="680333"/>
                        <a:pt x="434668" y="703160"/>
                      </a:cubicBezTo>
                      <a:cubicBezTo>
                        <a:pt x="430395" y="725986"/>
                        <a:pt x="392843" y="738110"/>
                        <a:pt x="350794" y="730239"/>
                      </a:cubicBezTo>
                      <a:cubicBezTo>
                        <a:pt x="308745" y="722368"/>
                        <a:pt x="278122" y="697483"/>
                        <a:pt x="282395" y="674656"/>
                      </a:cubicBezTo>
                      <a:cubicBezTo>
                        <a:pt x="285599" y="657536"/>
                        <a:pt x="307523" y="646436"/>
                        <a:pt x="336024" y="645277"/>
                      </a:cubicBezTo>
                      <a:close/>
                      <a:moveTo>
                        <a:pt x="916233" y="635601"/>
                      </a:moveTo>
                      <a:cubicBezTo>
                        <a:pt x="958676" y="635601"/>
                        <a:pt x="993082" y="655325"/>
                        <a:pt x="993082" y="679655"/>
                      </a:cubicBezTo>
                      <a:cubicBezTo>
                        <a:pt x="993082" y="703985"/>
                        <a:pt x="958676" y="723709"/>
                        <a:pt x="916233" y="723709"/>
                      </a:cubicBezTo>
                      <a:cubicBezTo>
                        <a:pt x="873790" y="723709"/>
                        <a:pt x="839384" y="703985"/>
                        <a:pt x="839384" y="679655"/>
                      </a:cubicBezTo>
                      <a:cubicBezTo>
                        <a:pt x="839384" y="655325"/>
                        <a:pt x="873790" y="635601"/>
                        <a:pt x="916233" y="635601"/>
                      </a:cubicBezTo>
                      <a:close/>
                      <a:moveTo>
                        <a:pt x="35766" y="608371"/>
                      </a:moveTo>
                      <a:lnTo>
                        <a:pt x="85873" y="629924"/>
                      </a:lnTo>
                      <a:cubicBezTo>
                        <a:pt x="98251" y="639983"/>
                        <a:pt x="104838" y="651911"/>
                        <a:pt x="102702" y="663325"/>
                      </a:cubicBezTo>
                      <a:cubicBezTo>
                        <a:pt x="98428" y="686151"/>
                        <a:pt x="60877" y="698275"/>
                        <a:pt x="18828" y="690403"/>
                      </a:cubicBezTo>
                      <a:lnTo>
                        <a:pt x="15634" y="689029"/>
                      </a:lnTo>
                      <a:close/>
                      <a:moveTo>
                        <a:pt x="648156" y="585496"/>
                      </a:moveTo>
                      <a:cubicBezTo>
                        <a:pt x="654269" y="583680"/>
                        <a:pt x="660209" y="583677"/>
                        <a:pt x="665615" y="585793"/>
                      </a:cubicBezTo>
                      <a:cubicBezTo>
                        <a:pt x="687240" y="594258"/>
                        <a:pt x="692131" y="633414"/>
                        <a:pt x="676538" y="673251"/>
                      </a:cubicBezTo>
                      <a:cubicBezTo>
                        <a:pt x="660945" y="713087"/>
                        <a:pt x="630774" y="738519"/>
                        <a:pt x="609149" y="730055"/>
                      </a:cubicBezTo>
                      <a:cubicBezTo>
                        <a:pt x="587523" y="721590"/>
                        <a:pt x="582633" y="682434"/>
                        <a:pt x="598226" y="642597"/>
                      </a:cubicBezTo>
                      <a:cubicBezTo>
                        <a:pt x="609920" y="612720"/>
                        <a:pt x="629815" y="590945"/>
                        <a:pt x="648156" y="585496"/>
                      </a:cubicBezTo>
                      <a:close/>
                      <a:moveTo>
                        <a:pt x="449123" y="575946"/>
                      </a:moveTo>
                      <a:cubicBezTo>
                        <a:pt x="467954" y="572566"/>
                        <a:pt x="495517" y="583068"/>
                        <a:pt x="519398" y="604495"/>
                      </a:cubicBezTo>
                      <a:cubicBezTo>
                        <a:pt x="551240" y="633064"/>
                        <a:pt x="564480" y="670236"/>
                        <a:pt x="548971" y="687522"/>
                      </a:cubicBezTo>
                      <a:cubicBezTo>
                        <a:pt x="533462" y="704807"/>
                        <a:pt x="495077" y="695661"/>
                        <a:pt x="463236" y="667091"/>
                      </a:cubicBezTo>
                      <a:cubicBezTo>
                        <a:pt x="431394" y="638521"/>
                        <a:pt x="418154" y="601349"/>
                        <a:pt x="433662" y="584064"/>
                      </a:cubicBezTo>
                      <a:cubicBezTo>
                        <a:pt x="437539" y="579743"/>
                        <a:pt x="442846" y="577073"/>
                        <a:pt x="449123" y="575946"/>
                      </a:cubicBezTo>
                      <a:close/>
                      <a:moveTo>
                        <a:pt x="1506783" y="559401"/>
                      </a:moveTo>
                      <a:cubicBezTo>
                        <a:pt x="1549226" y="559401"/>
                        <a:pt x="1583632" y="579125"/>
                        <a:pt x="1583632" y="603455"/>
                      </a:cubicBezTo>
                      <a:cubicBezTo>
                        <a:pt x="1583632" y="627785"/>
                        <a:pt x="1549226" y="647509"/>
                        <a:pt x="1506783" y="647509"/>
                      </a:cubicBezTo>
                      <a:cubicBezTo>
                        <a:pt x="1464340" y="647509"/>
                        <a:pt x="1429934" y="627785"/>
                        <a:pt x="1429934" y="603455"/>
                      </a:cubicBezTo>
                      <a:cubicBezTo>
                        <a:pt x="1429934" y="579125"/>
                        <a:pt x="1464340" y="559401"/>
                        <a:pt x="1506783" y="559401"/>
                      </a:cubicBezTo>
                      <a:close/>
                      <a:moveTo>
                        <a:pt x="1345952" y="549731"/>
                      </a:moveTo>
                      <a:cubicBezTo>
                        <a:pt x="1374454" y="550891"/>
                        <a:pt x="1396377" y="561990"/>
                        <a:pt x="1399581" y="579110"/>
                      </a:cubicBezTo>
                      <a:cubicBezTo>
                        <a:pt x="1403854" y="601936"/>
                        <a:pt x="1373232" y="626822"/>
                        <a:pt x="1331182" y="634693"/>
                      </a:cubicBezTo>
                      <a:cubicBezTo>
                        <a:pt x="1289132" y="642564"/>
                        <a:pt x="1251582" y="630440"/>
                        <a:pt x="1247309" y="607614"/>
                      </a:cubicBezTo>
                      <a:cubicBezTo>
                        <a:pt x="1243036" y="584787"/>
                        <a:pt x="1273659" y="559902"/>
                        <a:pt x="1315708" y="552031"/>
                      </a:cubicBezTo>
                      <a:cubicBezTo>
                        <a:pt x="1326220" y="550063"/>
                        <a:pt x="1336452" y="549345"/>
                        <a:pt x="1345952" y="549731"/>
                      </a:cubicBezTo>
                      <a:close/>
                      <a:moveTo>
                        <a:pt x="1108917" y="546794"/>
                      </a:moveTo>
                      <a:cubicBezTo>
                        <a:pt x="1115195" y="547921"/>
                        <a:pt x="1120501" y="550590"/>
                        <a:pt x="1124379" y="554911"/>
                      </a:cubicBezTo>
                      <a:cubicBezTo>
                        <a:pt x="1139887" y="572197"/>
                        <a:pt x="1126647" y="609369"/>
                        <a:pt x="1094805" y="637938"/>
                      </a:cubicBezTo>
                      <a:cubicBezTo>
                        <a:pt x="1062963" y="666508"/>
                        <a:pt x="1024578" y="675655"/>
                        <a:pt x="1009070" y="658370"/>
                      </a:cubicBezTo>
                      <a:cubicBezTo>
                        <a:pt x="993561" y="641084"/>
                        <a:pt x="1006801" y="603911"/>
                        <a:pt x="1038643" y="575342"/>
                      </a:cubicBezTo>
                      <a:cubicBezTo>
                        <a:pt x="1062524" y="553915"/>
                        <a:pt x="1090087" y="543413"/>
                        <a:pt x="1108917" y="546794"/>
                      </a:cubicBezTo>
                      <a:close/>
                      <a:moveTo>
                        <a:pt x="130437" y="544963"/>
                      </a:moveTo>
                      <a:cubicBezTo>
                        <a:pt x="149268" y="541583"/>
                        <a:pt x="176830" y="552084"/>
                        <a:pt x="200711" y="573511"/>
                      </a:cubicBezTo>
                      <a:cubicBezTo>
                        <a:pt x="232553" y="602081"/>
                        <a:pt x="245793" y="639253"/>
                        <a:pt x="230284" y="656538"/>
                      </a:cubicBezTo>
                      <a:cubicBezTo>
                        <a:pt x="214776" y="673824"/>
                        <a:pt x="176391" y="664677"/>
                        <a:pt x="144549" y="636107"/>
                      </a:cubicBezTo>
                      <a:cubicBezTo>
                        <a:pt x="112707" y="607538"/>
                        <a:pt x="99467" y="570366"/>
                        <a:pt x="114975" y="553081"/>
                      </a:cubicBezTo>
                      <a:cubicBezTo>
                        <a:pt x="118853" y="548759"/>
                        <a:pt x="124160" y="546090"/>
                        <a:pt x="130437" y="544963"/>
                      </a:cubicBezTo>
                      <a:close/>
                      <a:moveTo>
                        <a:pt x="874329" y="537941"/>
                      </a:moveTo>
                      <a:cubicBezTo>
                        <a:pt x="880606" y="539068"/>
                        <a:pt x="885913" y="541738"/>
                        <a:pt x="889791" y="546059"/>
                      </a:cubicBezTo>
                      <a:cubicBezTo>
                        <a:pt x="905299" y="563344"/>
                        <a:pt x="892059" y="600517"/>
                        <a:pt x="860217" y="629086"/>
                      </a:cubicBezTo>
                      <a:cubicBezTo>
                        <a:pt x="828375" y="657655"/>
                        <a:pt x="789990" y="666802"/>
                        <a:pt x="774482" y="649517"/>
                      </a:cubicBezTo>
                      <a:cubicBezTo>
                        <a:pt x="758973" y="632231"/>
                        <a:pt x="772213" y="595059"/>
                        <a:pt x="804055" y="566489"/>
                      </a:cubicBezTo>
                      <a:cubicBezTo>
                        <a:pt x="827936" y="545063"/>
                        <a:pt x="855498" y="534561"/>
                        <a:pt x="874329" y="537941"/>
                      </a:cubicBezTo>
                      <a:close/>
                      <a:moveTo>
                        <a:pt x="296188" y="530195"/>
                      </a:moveTo>
                      <a:cubicBezTo>
                        <a:pt x="305688" y="529809"/>
                        <a:pt x="315919" y="530527"/>
                        <a:pt x="326432" y="532495"/>
                      </a:cubicBezTo>
                      <a:cubicBezTo>
                        <a:pt x="368481" y="540366"/>
                        <a:pt x="399104" y="565251"/>
                        <a:pt x="394832" y="588078"/>
                      </a:cubicBezTo>
                      <a:cubicBezTo>
                        <a:pt x="390559" y="610904"/>
                        <a:pt x="353007" y="623028"/>
                        <a:pt x="310958" y="615157"/>
                      </a:cubicBezTo>
                      <a:cubicBezTo>
                        <a:pt x="268909" y="607286"/>
                        <a:pt x="238285" y="582401"/>
                        <a:pt x="242559" y="559574"/>
                      </a:cubicBezTo>
                      <a:cubicBezTo>
                        <a:pt x="245763" y="542454"/>
                        <a:pt x="267687" y="531354"/>
                        <a:pt x="296188" y="530195"/>
                      </a:cubicBezTo>
                      <a:close/>
                      <a:moveTo>
                        <a:pt x="1029246" y="484827"/>
                      </a:moveTo>
                      <a:cubicBezTo>
                        <a:pt x="1035523" y="485954"/>
                        <a:pt x="1040830" y="488623"/>
                        <a:pt x="1044708" y="492944"/>
                      </a:cubicBezTo>
                      <a:cubicBezTo>
                        <a:pt x="1060216" y="510230"/>
                        <a:pt x="1046976" y="547402"/>
                        <a:pt x="1015134" y="575971"/>
                      </a:cubicBezTo>
                      <a:cubicBezTo>
                        <a:pt x="983292" y="604540"/>
                        <a:pt x="944907" y="613687"/>
                        <a:pt x="929399" y="596402"/>
                      </a:cubicBezTo>
                      <a:cubicBezTo>
                        <a:pt x="913890" y="579117"/>
                        <a:pt x="927130" y="541944"/>
                        <a:pt x="958972" y="513375"/>
                      </a:cubicBezTo>
                      <a:cubicBezTo>
                        <a:pt x="982853" y="491948"/>
                        <a:pt x="1010415" y="481446"/>
                        <a:pt x="1029246" y="484827"/>
                      </a:cubicBezTo>
                      <a:close/>
                      <a:moveTo>
                        <a:pt x="1223577" y="457769"/>
                      </a:moveTo>
                      <a:cubicBezTo>
                        <a:pt x="1245650" y="464984"/>
                        <a:pt x="1252771" y="503796"/>
                        <a:pt x="1239480" y="544459"/>
                      </a:cubicBezTo>
                      <a:cubicBezTo>
                        <a:pt x="1226188" y="585121"/>
                        <a:pt x="1197520" y="612235"/>
                        <a:pt x="1175446" y="605020"/>
                      </a:cubicBezTo>
                      <a:cubicBezTo>
                        <a:pt x="1153372" y="597805"/>
                        <a:pt x="1146252" y="558993"/>
                        <a:pt x="1159543" y="518330"/>
                      </a:cubicBezTo>
                      <a:cubicBezTo>
                        <a:pt x="1172834" y="477668"/>
                        <a:pt x="1201503" y="450554"/>
                        <a:pt x="1223577" y="457769"/>
                      </a:cubicBezTo>
                      <a:close/>
                      <a:moveTo>
                        <a:pt x="1545132" y="439076"/>
                      </a:moveTo>
                      <a:lnTo>
                        <a:pt x="1570485" y="445155"/>
                      </a:lnTo>
                      <a:lnTo>
                        <a:pt x="1578473" y="457919"/>
                      </a:lnTo>
                      <a:lnTo>
                        <a:pt x="1590076" y="485691"/>
                      </a:lnTo>
                      <a:lnTo>
                        <a:pt x="1581932" y="501854"/>
                      </a:lnTo>
                      <a:cubicBezTo>
                        <a:pt x="1569554" y="511913"/>
                        <a:pt x="1551386" y="520102"/>
                        <a:pt x="1530361" y="524038"/>
                      </a:cubicBezTo>
                      <a:cubicBezTo>
                        <a:pt x="1488312" y="531909"/>
                        <a:pt x="1450761" y="519785"/>
                        <a:pt x="1446488" y="496958"/>
                      </a:cubicBezTo>
                      <a:cubicBezTo>
                        <a:pt x="1442216" y="474132"/>
                        <a:pt x="1472838" y="449246"/>
                        <a:pt x="1514888" y="441375"/>
                      </a:cubicBezTo>
                      <a:cubicBezTo>
                        <a:pt x="1525400" y="439408"/>
                        <a:pt x="1535632" y="438689"/>
                        <a:pt x="1545132" y="439076"/>
                      </a:cubicBezTo>
                      <a:close/>
                      <a:moveTo>
                        <a:pt x="127992" y="432819"/>
                      </a:moveTo>
                      <a:cubicBezTo>
                        <a:pt x="137492" y="432432"/>
                        <a:pt x="147723" y="433151"/>
                        <a:pt x="158236" y="435119"/>
                      </a:cubicBezTo>
                      <a:cubicBezTo>
                        <a:pt x="200285" y="442989"/>
                        <a:pt x="230908" y="467875"/>
                        <a:pt x="226636" y="490702"/>
                      </a:cubicBezTo>
                      <a:cubicBezTo>
                        <a:pt x="222362" y="513528"/>
                        <a:pt x="184811" y="525652"/>
                        <a:pt x="142762" y="517781"/>
                      </a:cubicBezTo>
                      <a:cubicBezTo>
                        <a:pt x="121738" y="513845"/>
                        <a:pt x="103570" y="505656"/>
                        <a:pt x="91192" y="495597"/>
                      </a:cubicBezTo>
                      <a:lnTo>
                        <a:pt x="84206" y="481733"/>
                      </a:lnTo>
                      <a:lnTo>
                        <a:pt x="94033" y="457128"/>
                      </a:lnTo>
                      <a:lnTo>
                        <a:pt x="105149" y="438296"/>
                      </a:lnTo>
                      <a:close/>
                      <a:moveTo>
                        <a:pt x="365026" y="429881"/>
                      </a:moveTo>
                      <a:cubicBezTo>
                        <a:pt x="383857" y="426501"/>
                        <a:pt x="411420" y="437003"/>
                        <a:pt x="435301" y="458430"/>
                      </a:cubicBezTo>
                      <a:cubicBezTo>
                        <a:pt x="467143" y="486999"/>
                        <a:pt x="480383" y="524172"/>
                        <a:pt x="464874" y="541457"/>
                      </a:cubicBezTo>
                      <a:cubicBezTo>
                        <a:pt x="449365" y="558742"/>
                        <a:pt x="410980" y="549595"/>
                        <a:pt x="379138" y="521026"/>
                      </a:cubicBezTo>
                      <a:cubicBezTo>
                        <a:pt x="347297" y="492457"/>
                        <a:pt x="334057" y="455284"/>
                        <a:pt x="349565" y="437999"/>
                      </a:cubicBezTo>
                      <a:cubicBezTo>
                        <a:pt x="353442" y="433678"/>
                        <a:pt x="358749" y="431009"/>
                        <a:pt x="365026" y="429881"/>
                      </a:cubicBezTo>
                      <a:close/>
                      <a:moveTo>
                        <a:pt x="599614" y="421029"/>
                      </a:moveTo>
                      <a:cubicBezTo>
                        <a:pt x="618446" y="417649"/>
                        <a:pt x="646008" y="428151"/>
                        <a:pt x="669889" y="449577"/>
                      </a:cubicBezTo>
                      <a:cubicBezTo>
                        <a:pt x="701731" y="478147"/>
                        <a:pt x="714971" y="515319"/>
                        <a:pt x="699462" y="532604"/>
                      </a:cubicBezTo>
                      <a:cubicBezTo>
                        <a:pt x="683953" y="549890"/>
                        <a:pt x="645568" y="540743"/>
                        <a:pt x="613727" y="512173"/>
                      </a:cubicBezTo>
                      <a:cubicBezTo>
                        <a:pt x="581885" y="483604"/>
                        <a:pt x="568645" y="446432"/>
                        <a:pt x="584153" y="429147"/>
                      </a:cubicBezTo>
                      <a:cubicBezTo>
                        <a:pt x="588031" y="424825"/>
                        <a:pt x="593338" y="422156"/>
                        <a:pt x="599614" y="421029"/>
                      </a:cubicBezTo>
                      <a:close/>
                      <a:moveTo>
                        <a:pt x="796726" y="400822"/>
                      </a:moveTo>
                      <a:cubicBezTo>
                        <a:pt x="819949" y="400822"/>
                        <a:pt x="838775" y="435501"/>
                        <a:pt x="838775" y="478281"/>
                      </a:cubicBezTo>
                      <a:cubicBezTo>
                        <a:pt x="838775" y="521061"/>
                        <a:pt x="819949" y="555740"/>
                        <a:pt x="796726" y="555740"/>
                      </a:cubicBezTo>
                      <a:cubicBezTo>
                        <a:pt x="773503" y="555740"/>
                        <a:pt x="754677" y="521061"/>
                        <a:pt x="754677" y="478281"/>
                      </a:cubicBezTo>
                      <a:cubicBezTo>
                        <a:pt x="754677" y="435501"/>
                        <a:pt x="773503" y="400822"/>
                        <a:pt x="796726" y="400822"/>
                      </a:cubicBezTo>
                      <a:close/>
                      <a:moveTo>
                        <a:pt x="1422396" y="382268"/>
                      </a:moveTo>
                      <a:cubicBezTo>
                        <a:pt x="1444469" y="389483"/>
                        <a:pt x="1451590" y="428296"/>
                        <a:pt x="1438299" y="468958"/>
                      </a:cubicBezTo>
                      <a:cubicBezTo>
                        <a:pt x="1425007" y="509621"/>
                        <a:pt x="1396338" y="536735"/>
                        <a:pt x="1374265" y="529520"/>
                      </a:cubicBezTo>
                      <a:cubicBezTo>
                        <a:pt x="1352191" y="522304"/>
                        <a:pt x="1345070" y="483493"/>
                        <a:pt x="1358362" y="442830"/>
                      </a:cubicBezTo>
                      <a:cubicBezTo>
                        <a:pt x="1371653" y="402167"/>
                        <a:pt x="1400322" y="375053"/>
                        <a:pt x="1422396" y="382268"/>
                      </a:cubicBezTo>
                      <a:close/>
                      <a:moveTo>
                        <a:pt x="911519" y="373770"/>
                      </a:moveTo>
                      <a:cubicBezTo>
                        <a:pt x="917785" y="373251"/>
                        <a:pt x="924560" y="373377"/>
                        <a:pt x="931646" y="374180"/>
                      </a:cubicBezTo>
                      <a:cubicBezTo>
                        <a:pt x="941093" y="375251"/>
                        <a:pt x="951095" y="377525"/>
                        <a:pt x="961182" y="381077"/>
                      </a:cubicBezTo>
                      <a:cubicBezTo>
                        <a:pt x="1001534" y="395285"/>
                        <a:pt x="1027992" y="424560"/>
                        <a:pt x="1020279" y="446465"/>
                      </a:cubicBezTo>
                      <a:cubicBezTo>
                        <a:pt x="1012567" y="468369"/>
                        <a:pt x="973603" y="474609"/>
                        <a:pt x="933252" y="460402"/>
                      </a:cubicBezTo>
                      <a:cubicBezTo>
                        <a:pt x="892900" y="446193"/>
                        <a:pt x="866442" y="416918"/>
                        <a:pt x="874155" y="395013"/>
                      </a:cubicBezTo>
                      <a:cubicBezTo>
                        <a:pt x="878493" y="382692"/>
                        <a:pt x="892720" y="375327"/>
                        <a:pt x="911519" y="373770"/>
                      </a:cubicBezTo>
                      <a:close/>
                      <a:moveTo>
                        <a:pt x="444697" y="367914"/>
                      </a:moveTo>
                      <a:cubicBezTo>
                        <a:pt x="463528" y="364534"/>
                        <a:pt x="491091" y="375036"/>
                        <a:pt x="514972" y="396463"/>
                      </a:cubicBezTo>
                      <a:cubicBezTo>
                        <a:pt x="546814" y="425032"/>
                        <a:pt x="560054" y="462205"/>
                        <a:pt x="544545" y="479490"/>
                      </a:cubicBezTo>
                      <a:cubicBezTo>
                        <a:pt x="529036" y="496775"/>
                        <a:pt x="490651" y="487628"/>
                        <a:pt x="458810" y="459059"/>
                      </a:cubicBezTo>
                      <a:cubicBezTo>
                        <a:pt x="426968" y="430490"/>
                        <a:pt x="413728" y="393317"/>
                        <a:pt x="429236" y="376032"/>
                      </a:cubicBezTo>
                      <a:cubicBezTo>
                        <a:pt x="433113" y="371711"/>
                        <a:pt x="438420" y="369042"/>
                        <a:pt x="444697" y="367914"/>
                      </a:cubicBezTo>
                      <a:close/>
                      <a:moveTo>
                        <a:pt x="1148332" y="351540"/>
                      </a:moveTo>
                      <a:cubicBezTo>
                        <a:pt x="1170405" y="358755"/>
                        <a:pt x="1177525" y="397567"/>
                        <a:pt x="1164234" y="438229"/>
                      </a:cubicBezTo>
                      <a:cubicBezTo>
                        <a:pt x="1150942" y="478892"/>
                        <a:pt x="1122273" y="506006"/>
                        <a:pt x="1100200" y="498791"/>
                      </a:cubicBezTo>
                      <a:cubicBezTo>
                        <a:pt x="1078126" y="491576"/>
                        <a:pt x="1071006" y="452764"/>
                        <a:pt x="1084297" y="412101"/>
                      </a:cubicBezTo>
                      <a:cubicBezTo>
                        <a:pt x="1097589" y="371439"/>
                        <a:pt x="1126258" y="344325"/>
                        <a:pt x="1148332" y="351540"/>
                      </a:cubicBezTo>
                      <a:close/>
                      <a:moveTo>
                        <a:pt x="250367" y="340856"/>
                      </a:moveTo>
                      <a:cubicBezTo>
                        <a:pt x="272440" y="333641"/>
                        <a:pt x="301109" y="360756"/>
                        <a:pt x="314401" y="401418"/>
                      </a:cubicBezTo>
                      <a:cubicBezTo>
                        <a:pt x="327692" y="442081"/>
                        <a:pt x="320572" y="480893"/>
                        <a:pt x="298498" y="488108"/>
                      </a:cubicBezTo>
                      <a:cubicBezTo>
                        <a:pt x="276425" y="495323"/>
                        <a:pt x="247756" y="468209"/>
                        <a:pt x="234464" y="427547"/>
                      </a:cubicBezTo>
                      <a:cubicBezTo>
                        <a:pt x="221173" y="386884"/>
                        <a:pt x="228293" y="348072"/>
                        <a:pt x="250367" y="340856"/>
                      </a:cubicBezTo>
                      <a:close/>
                      <a:moveTo>
                        <a:pt x="1347934" y="329910"/>
                      </a:moveTo>
                      <a:cubicBezTo>
                        <a:pt x="1354211" y="331036"/>
                        <a:pt x="1359517" y="333706"/>
                        <a:pt x="1363395" y="338027"/>
                      </a:cubicBezTo>
                      <a:cubicBezTo>
                        <a:pt x="1378903" y="355313"/>
                        <a:pt x="1365663" y="392485"/>
                        <a:pt x="1333821" y="421054"/>
                      </a:cubicBezTo>
                      <a:cubicBezTo>
                        <a:pt x="1301979" y="449623"/>
                        <a:pt x="1263594" y="458770"/>
                        <a:pt x="1248086" y="441485"/>
                      </a:cubicBezTo>
                      <a:cubicBezTo>
                        <a:pt x="1232578" y="424200"/>
                        <a:pt x="1245818" y="387027"/>
                        <a:pt x="1277660" y="358458"/>
                      </a:cubicBezTo>
                      <a:cubicBezTo>
                        <a:pt x="1301540" y="337031"/>
                        <a:pt x="1329103" y="326529"/>
                        <a:pt x="1347934" y="329910"/>
                      </a:cubicBezTo>
                      <a:close/>
                      <a:moveTo>
                        <a:pt x="1497370" y="328335"/>
                      </a:moveTo>
                      <a:lnTo>
                        <a:pt x="1547899" y="409068"/>
                      </a:lnTo>
                      <a:lnTo>
                        <a:pt x="1542722" y="415645"/>
                      </a:lnTo>
                      <a:cubicBezTo>
                        <a:pt x="1531134" y="426605"/>
                        <a:pt x="1518448" y="431580"/>
                        <a:pt x="1507411" y="427972"/>
                      </a:cubicBezTo>
                      <a:cubicBezTo>
                        <a:pt x="1485338" y="420757"/>
                        <a:pt x="1478218" y="381944"/>
                        <a:pt x="1491509" y="341282"/>
                      </a:cubicBezTo>
                      <a:close/>
                      <a:moveTo>
                        <a:pt x="677217" y="283910"/>
                      </a:moveTo>
                      <a:cubicBezTo>
                        <a:pt x="700440" y="283910"/>
                        <a:pt x="719266" y="318589"/>
                        <a:pt x="719266" y="361369"/>
                      </a:cubicBezTo>
                      <a:cubicBezTo>
                        <a:pt x="719266" y="404148"/>
                        <a:pt x="700440" y="438828"/>
                        <a:pt x="677217" y="438828"/>
                      </a:cubicBezTo>
                      <a:cubicBezTo>
                        <a:pt x="653995" y="438828"/>
                        <a:pt x="635168" y="404148"/>
                        <a:pt x="635168" y="361369"/>
                      </a:cubicBezTo>
                      <a:cubicBezTo>
                        <a:pt x="635168" y="318589"/>
                        <a:pt x="653995" y="283910"/>
                        <a:pt x="677217" y="283910"/>
                      </a:cubicBezTo>
                      <a:close/>
                      <a:moveTo>
                        <a:pt x="217361" y="271172"/>
                      </a:moveTo>
                      <a:lnTo>
                        <a:pt x="228828" y="287291"/>
                      </a:lnTo>
                      <a:cubicBezTo>
                        <a:pt x="234180" y="302316"/>
                        <a:pt x="233613" y="315930"/>
                        <a:pt x="225858" y="324573"/>
                      </a:cubicBezTo>
                      <a:cubicBezTo>
                        <a:pt x="218104" y="333216"/>
                        <a:pt x="204630" y="335250"/>
                        <a:pt x="189115" y="331553"/>
                      </a:cubicBezTo>
                      <a:lnTo>
                        <a:pt x="172158" y="324772"/>
                      </a:lnTo>
                      <a:lnTo>
                        <a:pt x="175913" y="318410"/>
                      </a:lnTo>
                      <a:close/>
                      <a:moveTo>
                        <a:pt x="955781" y="263115"/>
                      </a:moveTo>
                      <a:cubicBezTo>
                        <a:pt x="962047" y="262595"/>
                        <a:pt x="968822" y="262722"/>
                        <a:pt x="975908" y="263525"/>
                      </a:cubicBezTo>
                      <a:cubicBezTo>
                        <a:pt x="985355" y="264596"/>
                        <a:pt x="995357" y="266870"/>
                        <a:pt x="1005444" y="270422"/>
                      </a:cubicBezTo>
                      <a:cubicBezTo>
                        <a:pt x="1045796" y="284630"/>
                        <a:pt x="1072254" y="313905"/>
                        <a:pt x="1064541" y="335810"/>
                      </a:cubicBezTo>
                      <a:cubicBezTo>
                        <a:pt x="1056829" y="357714"/>
                        <a:pt x="1017865" y="363954"/>
                        <a:pt x="977514" y="349746"/>
                      </a:cubicBezTo>
                      <a:cubicBezTo>
                        <a:pt x="937162" y="335538"/>
                        <a:pt x="910704" y="306263"/>
                        <a:pt x="918417" y="284358"/>
                      </a:cubicBezTo>
                      <a:cubicBezTo>
                        <a:pt x="922755" y="272037"/>
                        <a:pt x="936982" y="264672"/>
                        <a:pt x="955781" y="263115"/>
                      </a:cubicBezTo>
                      <a:close/>
                      <a:moveTo>
                        <a:pt x="562425" y="256857"/>
                      </a:moveTo>
                      <a:cubicBezTo>
                        <a:pt x="581224" y="258415"/>
                        <a:pt x="595450" y="265780"/>
                        <a:pt x="599789" y="278101"/>
                      </a:cubicBezTo>
                      <a:cubicBezTo>
                        <a:pt x="607502" y="300006"/>
                        <a:pt x="581043" y="329281"/>
                        <a:pt x="540692" y="343489"/>
                      </a:cubicBezTo>
                      <a:cubicBezTo>
                        <a:pt x="500341" y="357697"/>
                        <a:pt x="461377" y="351457"/>
                        <a:pt x="453664" y="329553"/>
                      </a:cubicBezTo>
                      <a:cubicBezTo>
                        <a:pt x="445952" y="307648"/>
                        <a:pt x="472410" y="278373"/>
                        <a:pt x="512761" y="264165"/>
                      </a:cubicBezTo>
                      <a:cubicBezTo>
                        <a:pt x="522849" y="260612"/>
                        <a:pt x="532850" y="258338"/>
                        <a:pt x="542298" y="257268"/>
                      </a:cubicBezTo>
                      <a:cubicBezTo>
                        <a:pt x="549383" y="256464"/>
                        <a:pt x="556158" y="256338"/>
                        <a:pt x="562425" y="256857"/>
                      </a:cubicBezTo>
                      <a:close/>
                      <a:moveTo>
                        <a:pt x="874329" y="254664"/>
                      </a:moveTo>
                      <a:cubicBezTo>
                        <a:pt x="880606" y="255791"/>
                        <a:pt x="885913" y="258460"/>
                        <a:pt x="889790" y="262782"/>
                      </a:cubicBezTo>
                      <a:cubicBezTo>
                        <a:pt x="905298" y="280067"/>
                        <a:pt x="892058" y="317239"/>
                        <a:pt x="860216" y="345808"/>
                      </a:cubicBezTo>
                      <a:cubicBezTo>
                        <a:pt x="828375" y="374378"/>
                        <a:pt x="789990" y="383524"/>
                        <a:pt x="774481" y="366239"/>
                      </a:cubicBezTo>
                      <a:cubicBezTo>
                        <a:pt x="758972" y="348954"/>
                        <a:pt x="772212" y="311782"/>
                        <a:pt x="804054" y="283212"/>
                      </a:cubicBezTo>
                      <a:cubicBezTo>
                        <a:pt x="827935" y="261785"/>
                        <a:pt x="855498" y="251284"/>
                        <a:pt x="874329" y="254664"/>
                      </a:cubicBezTo>
                      <a:close/>
                      <a:moveTo>
                        <a:pt x="1412441" y="236296"/>
                      </a:moveTo>
                      <a:lnTo>
                        <a:pt x="1474092" y="302816"/>
                      </a:lnTo>
                      <a:lnTo>
                        <a:pt x="1470413" y="310944"/>
                      </a:lnTo>
                      <a:cubicBezTo>
                        <a:pt x="1455708" y="335387"/>
                        <a:pt x="1435443" y="349285"/>
                        <a:pt x="1418887" y="343874"/>
                      </a:cubicBezTo>
                      <a:cubicBezTo>
                        <a:pt x="1396814" y="336659"/>
                        <a:pt x="1389694" y="297846"/>
                        <a:pt x="1402985" y="257184"/>
                      </a:cubicBezTo>
                      <a:close/>
                      <a:moveTo>
                        <a:pt x="325612" y="234627"/>
                      </a:moveTo>
                      <a:cubicBezTo>
                        <a:pt x="347686" y="227412"/>
                        <a:pt x="376355" y="254526"/>
                        <a:pt x="389646" y="295189"/>
                      </a:cubicBezTo>
                      <a:cubicBezTo>
                        <a:pt x="402938" y="335852"/>
                        <a:pt x="395817" y="374664"/>
                        <a:pt x="373744" y="381879"/>
                      </a:cubicBezTo>
                      <a:cubicBezTo>
                        <a:pt x="351670" y="389094"/>
                        <a:pt x="323001" y="361980"/>
                        <a:pt x="309710" y="321317"/>
                      </a:cubicBezTo>
                      <a:cubicBezTo>
                        <a:pt x="296419" y="280655"/>
                        <a:pt x="303539" y="241843"/>
                        <a:pt x="325612" y="234627"/>
                      </a:cubicBezTo>
                      <a:close/>
                      <a:moveTo>
                        <a:pt x="1239723" y="231044"/>
                      </a:moveTo>
                      <a:cubicBezTo>
                        <a:pt x="1268225" y="232203"/>
                        <a:pt x="1290148" y="243303"/>
                        <a:pt x="1293352" y="260423"/>
                      </a:cubicBezTo>
                      <a:cubicBezTo>
                        <a:pt x="1297625" y="283249"/>
                        <a:pt x="1267002" y="308135"/>
                        <a:pt x="1224953" y="316006"/>
                      </a:cubicBezTo>
                      <a:cubicBezTo>
                        <a:pt x="1182903" y="323877"/>
                        <a:pt x="1145353" y="311753"/>
                        <a:pt x="1141080" y="288927"/>
                      </a:cubicBezTo>
                      <a:cubicBezTo>
                        <a:pt x="1136806" y="266100"/>
                        <a:pt x="1167430" y="241215"/>
                        <a:pt x="1209479" y="233344"/>
                      </a:cubicBezTo>
                      <a:cubicBezTo>
                        <a:pt x="1219991" y="231376"/>
                        <a:pt x="1230222" y="230658"/>
                        <a:pt x="1239723" y="231044"/>
                      </a:cubicBezTo>
                      <a:close/>
                      <a:moveTo>
                        <a:pt x="326442" y="159267"/>
                      </a:moveTo>
                      <a:lnTo>
                        <a:pt x="332865" y="172014"/>
                      </a:lnTo>
                      <a:cubicBezTo>
                        <a:pt x="330729" y="183428"/>
                        <a:pt x="320273" y="192165"/>
                        <a:pt x="305094" y="197066"/>
                      </a:cubicBezTo>
                      <a:lnTo>
                        <a:pt x="281641" y="197913"/>
                      </a:lnTo>
                      <a:lnTo>
                        <a:pt x="288021" y="190642"/>
                      </a:lnTo>
                      <a:close/>
                      <a:moveTo>
                        <a:pt x="1151199" y="146946"/>
                      </a:moveTo>
                      <a:cubicBezTo>
                        <a:pt x="1179701" y="148105"/>
                        <a:pt x="1201624" y="159205"/>
                        <a:pt x="1204828" y="176325"/>
                      </a:cubicBezTo>
                      <a:cubicBezTo>
                        <a:pt x="1209101" y="199151"/>
                        <a:pt x="1178478" y="224037"/>
                        <a:pt x="1136429" y="231907"/>
                      </a:cubicBezTo>
                      <a:cubicBezTo>
                        <a:pt x="1094379" y="239779"/>
                        <a:pt x="1056828" y="227655"/>
                        <a:pt x="1052555" y="204829"/>
                      </a:cubicBezTo>
                      <a:cubicBezTo>
                        <a:pt x="1048282" y="182002"/>
                        <a:pt x="1078906" y="157117"/>
                        <a:pt x="1120955" y="149246"/>
                      </a:cubicBezTo>
                      <a:cubicBezTo>
                        <a:pt x="1131467" y="147278"/>
                        <a:pt x="1141698" y="146560"/>
                        <a:pt x="1151199" y="146946"/>
                      </a:cubicBezTo>
                      <a:close/>
                      <a:moveTo>
                        <a:pt x="518163" y="146202"/>
                      </a:moveTo>
                      <a:cubicBezTo>
                        <a:pt x="536962" y="147760"/>
                        <a:pt x="551188" y="155125"/>
                        <a:pt x="555527" y="167446"/>
                      </a:cubicBezTo>
                      <a:cubicBezTo>
                        <a:pt x="563240" y="189350"/>
                        <a:pt x="536781" y="218626"/>
                        <a:pt x="496430" y="232834"/>
                      </a:cubicBezTo>
                      <a:cubicBezTo>
                        <a:pt x="456079" y="247042"/>
                        <a:pt x="417115" y="240802"/>
                        <a:pt x="409402" y="218897"/>
                      </a:cubicBezTo>
                      <a:cubicBezTo>
                        <a:pt x="401690" y="196993"/>
                        <a:pt x="428148" y="167718"/>
                        <a:pt x="468499" y="153509"/>
                      </a:cubicBezTo>
                      <a:cubicBezTo>
                        <a:pt x="478587" y="149957"/>
                        <a:pt x="488588" y="147683"/>
                        <a:pt x="498036" y="146613"/>
                      </a:cubicBezTo>
                      <a:cubicBezTo>
                        <a:pt x="505121" y="145809"/>
                        <a:pt x="511896" y="145683"/>
                        <a:pt x="518163" y="146202"/>
                      </a:cubicBezTo>
                      <a:close/>
                      <a:moveTo>
                        <a:pt x="599615" y="137752"/>
                      </a:moveTo>
                      <a:cubicBezTo>
                        <a:pt x="618446" y="134371"/>
                        <a:pt x="646008" y="144873"/>
                        <a:pt x="669889" y="166300"/>
                      </a:cubicBezTo>
                      <a:cubicBezTo>
                        <a:pt x="701731" y="194869"/>
                        <a:pt x="714971" y="232041"/>
                        <a:pt x="699462" y="249327"/>
                      </a:cubicBezTo>
                      <a:cubicBezTo>
                        <a:pt x="683954" y="266612"/>
                        <a:pt x="645569" y="257466"/>
                        <a:pt x="613727" y="228896"/>
                      </a:cubicBezTo>
                      <a:cubicBezTo>
                        <a:pt x="581885" y="200327"/>
                        <a:pt x="568645" y="163155"/>
                        <a:pt x="584154" y="145869"/>
                      </a:cubicBezTo>
                      <a:cubicBezTo>
                        <a:pt x="588031" y="141548"/>
                        <a:pt x="593338" y="138878"/>
                        <a:pt x="599615" y="137752"/>
                      </a:cubicBezTo>
                      <a:close/>
                      <a:moveTo>
                        <a:pt x="965298" y="124814"/>
                      </a:moveTo>
                      <a:cubicBezTo>
                        <a:pt x="993799" y="125973"/>
                        <a:pt x="1015723" y="137073"/>
                        <a:pt x="1018927" y="154193"/>
                      </a:cubicBezTo>
                      <a:cubicBezTo>
                        <a:pt x="1023200" y="177020"/>
                        <a:pt x="992577" y="201905"/>
                        <a:pt x="950527" y="209776"/>
                      </a:cubicBezTo>
                      <a:cubicBezTo>
                        <a:pt x="908478" y="217647"/>
                        <a:pt x="870927" y="205523"/>
                        <a:pt x="866654" y="182697"/>
                      </a:cubicBezTo>
                      <a:cubicBezTo>
                        <a:pt x="862381" y="159870"/>
                        <a:pt x="893005" y="134985"/>
                        <a:pt x="935054" y="127114"/>
                      </a:cubicBezTo>
                      <a:cubicBezTo>
                        <a:pt x="945566" y="125146"/>
                        <a:pt x="955797" y="124428"/>
                        <a:pt x="965298" y="124814"/>
                      </a:cubicBezTo>
                      <a:close/>
                      <a:moveTo>
                        <a:pt x="1252565" y="114182"/>
                      </a:moveTo>
                      <a:lnTo>
                        <a:pt x="1365219" y="192704"/>
                      </a:lnTo>
                      <a:lnTo>
                        <a:pt x="1351954" y="201403"/>
                      </a:lnTo>
                      <a:cubicBezTo>
                        <a:pt x="1336205" y="203925"/>
                        <a:pt x="1316377" y="201933"/>
                        <a:pt x="1296201" y="194829"/>
                      </a:cubicBezTo>
                      <a:cubicBezTo>
                        <a:pt x="1255850" y="180621"/>
                        <a:pt x="1229391" y="151346"/>
                        <a:pt x="1237104" y="129441"/>
                      </a:cubicBezTo>
                      <a:cubicBezTo>
                        <a:pt x="1239274" y="123281"/>
                        <a:pt x="1243915" y="118359"/>
                        <a:pt x="1250364" y="114783"/>
                      </a:cubicBezTo>
                      <a:close/>
                      <a:moveTo>
                        <a:pt x="779021" y="113118"/>
                      </a:moveTo>
                      <a:cubicBezTo>
                        <a:pt x="802244" y="113118"/>
                        <a:pt x="821070" y="147797"/>
                        <a:pt x="821070" y="190577"/>
                      </a:cubicBezTo>
                      <a:cubicBezTo>
                        <a:pt x="821070" y="233356"/>
                        <a:pt x="802244" y="268036"/>
                        <a:pt x="779021" y="268036"/>
                      </a:cubicBezTo>
                      <a:cubicBezTo>
                        <a:pt x="755798" y="268036"/>
                        <a:pt x="736972" y="233356"/>
                        <a:pt x="736972" y="190577"/>
                      </a:cubicBezTo>
                      <a:cubicBezTo>
                        <a:pt x="736972" y="147797"/>
                        <a:pt x="755798" y="113118"/>
                        <a:pt x="779021" y="113118"/>
                      </a:cubicBezTo>
                      <a:close/>
                      <a:moveTo>
                        <a:pt x="399056" y="108063"/>
                      </a:moveTo>
                      <a:lnTo>
                        <a:pt x="393618" y="112968"/>
                      </a:lnTo>
                      <a:lnTo>
                        <a:pt x="391088" y="113059"/>
                      </a:lnTo>
                      <a:close/>
                      <a:moveTo>
                        <a:pt x="1087528" y="42831"/>
                      </a:moveTo>
                      <a:lnTo>
                        <a:pt x="1152965" y="64530"/>
                      </a:lnTo>
                      <a:lnTo>
                        <a:pt x="1182853" y="78502"/>
                      </a:lnTo>
                      <a:lnTo>
                        <a:pt x="1174720" y="94643"/>
                      </a:lnTo>
                      <a:cubicBezTo>
                        <a:pt x="1162343" y="104702"/>
                        <a:pt x="1144175" y="112891"/>
                        <a:pt x="1123150" y="116826"/>
                      </a:cubicBezTo>
                      <a:cubicBezTo>
                        <a:pt x="1081100" y="124697"/>
                        <a:pt x="1043549" y="112573"/>
                        <a:pt x="1039276" y="89747"/>
                      </a:cubicBezTo>
                      <a:cubicBezTo>
                        <a:pt x="1037140" y="78334"/>
                        <a:pt x="1043728" y="66406"/>
                        <a:pt x="1056106" y="56347"/>
                      </a:cubicBezTo>
                      <a:close/>
                      <a:moveTo>
                        <a:pt x="581853" y="28683"/>
                      </a:moveTo>
                      <a:lnTo>
                        <a:pt x="590461" y="32385"/>
                      </a:lnTo>
                      <a:cubicBezTo>
                        <a:pt x="602839" y="42444"/>
                        <a:pt x="609426" y="54372"/>
                        <a:pt x="607290" y="65785"/>
                      </a:cubicBezTo>
                      <a:cubicBezTo>
                        <a:pt x="603017" y="88611"/>
                        <a:pt x="565465" y="100735"/>
                        <a:pt x="523416" y="92864"/>
                      </a:cubicBezTo>
                      <a:cubicBezTo>
                        <a:pt x="502392" y="88929"/>
                        <a:pt x="484224" y="80739"/>
                        <a:pt x="471846" y="70681"/>
                      </a:cubicBezTo>
                      <a:lnTo>
                        <a:pt x="471164" y="69327"/>
                      </a:lnTo>
                      <a:lnTo>
                        <a:pt x="519542" y="47294"/>
                      </a:lnTo>
                      <a:close/>
                      <a:moveTo>
                        <a:pt x="941161" y="9898"/>
                      </a:moveTo>
                      <a:lnTo>
                        <a:pt x="951926" y="10914"/>
                      </a:lnTo>
                      <a:lnTo>
                        <a:pt x="1029640" y="27067"/>
                      </a:lnTo>
                      <a:lnTo>
                        <a:pt x="1010708" y="53678"/>
                      </a:lnTo>
                      <a:cubicBezTo>
                        <a:pt x="978866" y="82248"/>
                        <a:pt x="940481" y="91394"/>
                        <a:pt x="924973" y="74109"/>
                      </a:cubicBezTo>
                      <a:cubicBezTo>
                        <a:pt x="917219" y="65467"/>
                        <a:pt x="916652" y="51852"/>
                        <a:pt x="922003" y="36828"/>
                      </a:cubicBezTo>
                      <a:close/>
                      <a:moveTo>
                        <a:pt x="712429" y="3707"/>
                      </a:moveTo>
                      <a:lnTo>
                        <a:pt x="724656" y="18893"/>
                      </a:lnTo>
                      <a:cubicBezTo>
                        <a:pt x="732266" y="32910"/>
                        <a:pt x="736972" y="52275"/>
                        <a:pt x="736972" y="73664"/>
                      </a:cubicBezTo>
                      <a:cubicBezTo>
                        <a:pt x="736972" y="116444"/>
                        <a:pt x="718145" y="151124"/>
                        <a:pt x="694922" y="151124"/>
                      </a:cubicBezTo>
                      <a:cubicBezTo>
                        <a:pt x="671700" y="151124"/>
                        <a:pt x="652873" y="116444"/>
                        <a:pt x="652873" y="73664"/>
                      </a:cubicBezTo>
                      <a:cubicBezTo>
                        <a:pt x="652873" y="52275"/>
                        <a:pt x="657580" y="32910"/>
                        <a:pt x="665190" y="18893"/>
                      </a:cubicBezTo>
                      <a:lnTo>
                        <a:pt x="672441" y="9886"/>
                      </a:lnTo>
                      <a:close/>
                      <a:moveTo>
                        <a:pt x="836253" y="0"/>
                      </a:moveTo>
                      <a:lnTo>
                        <a:pt x="859642" y="2207"/>
                      </a:lnTo>
                      <a:lnTo>
                        <a:pt x="875718" y="29184"/>
                      </a:lnTo>
                      <a:cubicBezTo>
                        <a:pt x="891311" y="69021"/>
                        <a:pt x="886420" y="108177"/>
                        <a:pt x="864795" y="116642"/>
                      </a:cubicBezTo>
                      <a:cubicBezTo>
                        <a:pt x="843170" y="125106"/>
                        <a:pt x="812998" y="99675"/>
                        <a:pt x="797405" y="59838"/>
                      </a:cubicBezTo>
                      <a:cubicBezTo>
                        <a:pt x="789609" y="39920"/>
                        <a:pt x="786933" y="20171"/>
                        <a:pt x="788910" y="4345"/>
                      </a:cubicBezTo>
                      <a:lnTo>
                        <a:pt x="789969" y="979"/>
                      </a:ln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7" name="フリーフォーム: 図形 306">
                  <a:extLst>
                    <a:ext uri="{FF2B5EF4-FFF2-40B4-BE49-F238E27FC236}">
                      <a16:creationId xmlns:a16="http://schemas.microsoft.com/office/drawing/2014/main" id="{F29E94B4-DBFF-4EE9-B144-3B722D3C27F5}"/>
                    </a:ext>
                  </a:extLst>
                </p:cNvPr>
                <p:cNvSpPr/>
                <p:nvPr/>
              </p:nvSpPr>
              <p:spPr>
                <a:xfrm rot="386959">
                  <a:off x="2887174" y="2995675"/>
                  <a:ext cx="1788126" cy="1387549"/>
                </a:xfrm>
                <a:custGeom>
                  <a:avLst/>
                  <a:gdLst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9252 w 2130897"/>
                    <a:gd name="connsiteY3" fmla="*/ 1250875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858482 w 2130897"/>
                    <a:gd name="connsiteY3" fmla="*/ 1121479 h 1686466"/>
                    <a:gd name="connsiteX4" fmla="*/ 1972631 w 2130897"/>
                    <a:gd name="connsiteY4" fmla="*/ 1273397 h 1686466"/>
                    <a:gd name="connsiteX5" fmla="*/ 996438 w 2130897"/>
                    <a:gd name="connsiteY5" fmla="*/ 1686466 h 1686466"/>
                    <a:gd name="connsiteX6" fmla="*/ 0 w 2130897"/>
                    <a:gd name="connsiteY6" fmla="*/ 1169138 h 1686466"/>
                    <a:gd name="connsiteX7" fmla="*/ 272338 w 2130897"/>
                    <a:gd name="connsiteY7" fmla="*/ 494834 h 1686466"/>
                    <a:gd name="connsiteX8" fmla="*/ 302224 w 2130897"/>
                    <a:gd name="connsiteY8" fmla="*/ 463730 h 1686466"/>
                    <a:gd name="connsiteX9" fmla="*/ 348356 w 2130897"/>
                    <a:gd name="connsiteY9" fmla="*/ 384630 h 1686466"/>
                    <a:gd name="connsiteX10" fmla="*/ 1134460 w 2130897"/>
                    <a:gd name="connsiteY10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02224 w 2130897"/>
                    <a:gd name="connsiteY7" fmla="*/ 463730 h 1686466"/>
                    <a:gd name="connsiteX8" fmla="*/ 348356 w 2130897"/>
                    <a:gd name="connsiteY8" fmla="*/ 384630 h 1686466"/>
                    <a:gd name="connsiteX9" fmla="*/ 1134460 w 2130897"/>
                    <a:gd name="connsiteY9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1972631 w 2130897"/>
                    <a:gd name="connsiteY3" fmla="*/ 1273397 h 1686466"/>
                    <a:gd name="connsiteX4" fmla="*/ 996438 w 2130897"/>
                    <a:gd name="connsiteY4" fmla="*/ 1686466 h 1686466"/>
                    <a:gd name="connsiteX5" fmla="*/ 0 w 2130897"/>
                    <a:gd name="connsiteY5" fmla="*/ 1169138 h 1686466"/>
                    <a:gd name="connsiteX6" fmla="*/ 272338 w 2130897"/>
                    <a:gd name="connsiteY6" fmla="*/ 494834 h 1686466"/>
                    <a:gd name="connsiteX7" fmla="*/ 348356 w 2130897"/>
                    <a:gd name="connsiteY7" fmla="*/ 384630 h 1686466"/>
                    <a:gd name="connsiteX8" fmla="*/ 1134460 w 2130897"/>
                    <a:gd name="connsiteY8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  <a:gd name="connsiteX0" fmla="*/ 1134460 w 2130897"/>
                    <a:gd name="connsiteY0" fmla="*/ 989 h 1686466"/>
                    <a:gd name="connsiteX1" fmla="*/ 2130897 w 2130897"/>
                    <a:gd name="connsiteY1" fmla="*/ 979357 h 1686466"/>
                    <a:gd name="connsiteX2" fmla="*/ 2052592 w 2130897"/>
                    <a:gd name="connsiteY2" fmla="*/ 1180724 h 1686466"/>
                    <a:gd name="connsiteX3" fmla="*/ 996438 w 2130897"/>
                    <a:gd name="connsiteY3" fmla="*/ 1686466 h 1686466"/>
                    <a:gd name="connsiteX4" fmla="*/ 0 w 2130897"/>
                    <a:gd name="connsiteY4" fmla="*/ 1169138 h 1686466"/>
                    <a:gd name="connsiteX5" fmla="*/ 272338 w 2130897"/>
                    <a:gd name="connsiteY5" fmla="*/ 494834 h 1686466"/>
                    <a:gd name="connsiteX6" fmla="*/ 348356 w 2130897"/>
                    <a:gd name="connsiteY6" fmla="*/ 384630 h 1686466"/>
                    <a:gd name="connsiteX7" fmla="*/ 1134460 w 2130897"/>
                    <a:gd name="connsiteY7" fmla="*/ 989 h 168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0897" h="1686466">
                      <a:moveTo>
                        <a:pt x="1134460" y="989"/>
                      </a:moveTo>
                      <a:cubicBezTo>
                        <a:pt x="1902154" y="33154"/>
                        <a:pt x="2130897" y="693643"/>
                        <a:pt x="2130897" y="979357"/>
                      </a:cubicBezTo>
                      <a:cubicBezTo>
                        <a:pt x="2130897" y="1050785"/>
                        <a:pt x="2103015" y="1118832"/>
                        <a:pt x="2052592" y="1180724"/>
                      </a:cubicBezTo>
                      <a:cubicBezTo>
                        <a:pt x="1675167" y="1797878"/>
                        <a:pt x="1348489" y="1517885"/>
                        <a:pt x="996438" y="1686466"/>
                      </a:cubicBezTo>
                      <a:cubicBezTo>
                        <a:pt x="446120" y="1686466"/>
                        <a:pt x="0" y="1418420"/>
                        <a:pt x="0" y="1169138"/>
                      </a:cubicBezTo>
                      <a:cubicBezTo>
                        <a:pt x="0" y="1028916"/>
                        <a:pt x="72376" y="726705"/>
                        <a:pt x="272338" y="494834"/>
                      </a:cubicBezTo>
                      <a:lnTo>
                        <a:pt x="348356" y="384630"/>
                      </a:lnTo>
                      <a:cubicBezTo>
                        <a:pt x="501503" y="167178"/>
                        <a:pt x="750613" y="-15094"/>
                        <a:pt x="1134460" y="989"/>
                      </a:cubicBezTo>
                      <a:close/>
                    </a:path>
                  </a:pathLst>
                </a:custGeom>
                <a:gradFill>
                  <a:gsLst>
                    <a:gs pos="44000">
                      <a:srgbClr val="C00000"/>
                    </a:gs>
                    <a:gs pos="100000">
                      <a:srgbClr val="C00000"/>
                    </a:gs>
                    <a:gs pos="72566">
                      <a:sysClr val="windowText" lastClr="000000"/>
                    </a:gs>
                    <a:gs pos="0">
                      <a:srgbClr val="FF0000"/>
                    </a:gs>
                  </a:gsLst>
                  <a:lin ang="1620000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8" name="楕円 26">
                  <a:extLst>
                    <a:ext uri="{FF2B5EF4-FFF2-40B4-BE49-F238E27FC236}">
                      <a16:creationId xmlns:a16="http://schemas.microsoft.com/office/drawing/2014/main" id="{3D78EB8C-24F5-4E10-946A-F80FF49125BB}"/>
                    </a:ext>
                  </a:extLst>
                </p:cNvPr>
                <p:cNvSpPr/>
                <p:nvPr/>
              </p:nvSpPr>
              <p:spPr>
                <a:xfrm rot="386959">
                  <a:off x="2878874" y="3142986"/>
                  <a:ext cx="1639649" cy="1231405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C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9" name="楕円 26">
                  <a:extLst>
                    <a:ext uri="{FF2B5EF4-FFF2-40B4-BE49-F238E27FC236}">
                      <a16:creationId xmlns:a16="http://schemas.microsoft.com/office/drawing/2014/main" id="{9189EA86-BA33-44F3-8FA5-662F0C28964C}"/>
                    </a:ext>
                  </a:extLst>
                </p:cNvPr>
                <p:cNvSpPr/>
                <p:nvPr/>
              </p:nvSpPr>
              <p:spPr>
                <a:xfrm rot="386959">
                  <a:off x="2899336" y="3170759"/>
                  <a:ext cx="1590257" cy="1174903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10" name="楕円 26">
                  <a:extLst>
                    <a:ext uri="{FF2B5EF4-FFF2-40B4-BE49-F238E27FC236}">
                      <a16:creationId xmlns:a16="http://schemas.microsoft.com/office/drawing/2014/main" id="{40B71F7C-989F-4821-A525-97EE531CC94E}"/>
                    </a:ext>
                  </a:extLst>
                </p:cNvPr>
                <p:cNvSpPr/>
                <p:nvPr/>
              </p:nvSpPr>
              <p:spPr>
                <a:xfrm rot="386959">
                  <a:off x="3004817" y="3255873"/>
                  <a:ext cx="1377332" cy="1022028"/>
                </a:xfrm>
                <a:custGeom>
                  <a:avLst/>
                  <a:gdLst>
                    <a:gd name="connsiteX0" fmla="*/ 0 w 1423533"/>
                    <a:gd name="connsiteY0" fmla="*/ 416225 h 832449"/>
                    <a:gd name="connsiteX1" fmla="*/ 711767 w 1423533"/>
                    <a:gd name="connsiteY1" fmla="*/ 0 h 832449"/>
                    <a:gd name="connsiteX2" fmla="*/ 1423534 w 1423533"/>
                    <a:gd name="connsiteY2" fmla="*/ 416225 h 832449"/>
                    <a:gd name="connsiteX3" fmla="*/ 711767 w 1423533"/>
                    <a:gd name="connsiteY3" fmla="*/ 832450 h 832449"/>
                    <a:gd name="connsiteX4" fmla="*/ 0 w 1423533"/>
                    <a:gd name="connsiteY4" fmla="*/ 416225 h 832449"/>
                    <a:gd name="connsiteX0" fmla="*/ 0 w 1423534"/>
                    <a:gd name="connsiteY0" fmla="*/ 787161 h 1203386"/>
                    <a:gd name="connsiteX1" fmla="*/ 711767 w 1423534"/>
                    <a:gd name="connsiteY1" fmla="*/ 0 h 1203386"/>
                    <a:gd name="connsiteX2" fmla="*/ 1423534 w 1423534"/>
                    <a:gd name="connsiteY2" fmla="*/ 787161 h 1203386"/>
                    <a:gd name="connsiteX3" fmla="*/ 711767 w 1423534"/>
                    <a:gd name="connsiteY3" fmla="*/ 1203386 h 1203386"/>
                    <a:gd name="connsiteX4" fmla="*/ 0 w 1423534"/>
                    <a:gd name="connsiteY4" fmla="*/ 787161 h 1203386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  <a:gd name="connsiteX0" fmla="*/ 0 w 1423534"/>
                    <a:gd name="connsiteY0" fmla="*/ 787956 h 1204181"/>
                    <a:gd name="connsiteX1" fmla="*/ 711767 w 1423534"/>
                    <a:gd name="connsiteY1" fmla="*/ 795 h 1204181"/>
                    <a:gd name="connsiteX2" fmla="*/ 1423534 w 1423534"/>
                    <a:gd name="connsiteY2" fmla="*/ 787956 h 1204181"/>
                    <a:gd name="connsiteX3" fmla="*/ 711767 w 1423534"/>
                    <a:gd name="connsiteY3" fmla="*/ 1204181 h 1204181"/>
                    <a:gd name="connsiteX4" fmla="*/ 0 w 1423534"/>
                    <a:gd name="connsiteY4" fmla="*/ 787956 h 1204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3534" h="1204181">
                      <a:moveTo>
                        <a:pt x="0" y="787956"/>
                      </a:moveTo>
                      <a:cubicBezTo>
                        <a:pt x="0" y="587392"/>
                        <a:pt x="163394" y="-25084"/>
                        <a:pt x="711767" y="795"/>
                      </a:cubicBezTo>
                      <a:cubicBezTo>
                        <a:pt x="1260140" y="26674"/>
                        <a:pt x="1423534" y="558081"/>
                        <a:pt x="1423534" y="787956"/>
                      </a:cubicBezTo>
                      <a:cubicBezTo>
                        <a:pt x="1423534" y="1017831"/>
                        <a:pt x="1104865" y="1204181"/>
                        <a:pt x="711767" y="1204181"/>
                      </a:cubicBezTo>
                      <a:cubicBezTo>
                        <a:pt x="318669" y="1204181"/>
                        <a:pt x="0" y="988520"/>
                        <a:pt x="0" y="787956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5ABA1A9F-53D9-46C8-AF2B-6415CA58B130}"/>
                    </a:ext>
                  </a:extLst>
                </p:cNvPr>
                <p:cNvSpPr/>
                <p:nvPr/>
              </p:nvSpPr>
              <p:spPr>
                <a:xfrm rot="386959">
                  <a:off x="3004782" y="3256509"/>
                  <a:ext cx="1376698" cy="1021354"/>
                </a:xfrm>
                <a:custGeom>
                  <a:avLst/>
                  <a:gdLst>
                    <a:gd name="connsiteX0" fmla="*/ 372205 w 1673277"/>
                    <a:gd name="connsiteY0" fmla="*/ 1161281 h 1241382"/>
                    <a:gd name="connsiteX1" fmla="*/ 398270 w 1673277"/>
                    <a:gd name="connsiteY1" fmla="*/ 1165178 h 1241382"/>
                    <a:gd name="connsiteX2" fmla="*/ 410441 w 1673277"/>
                    <a:gd name="connsiteY2" fmla="*/ 1172927 h 1241382"/>
                    <a:gd name="connsiteX3" fmla="*/ 823284 w 1673277"/>
                    <a:gd name="connsiteY3" fmla="*/ 1153279 h 1241382"/>
                    <a:gd name="connsiteX4" fmla="*/ 865333 w 1673277"/>
                    <a:gd name="connsiteY4" fmla="*/ 1230738 h 1241382"/>
                    <a:gd name="connsiteX5" fmla="*/ 864326 w 1673277"/>
                    <a:gd name="connsiteY5" fmla="*/ 1239930 h 1241382"/>
                    <a:gd name="connsiteX6" fmla="*/ 836253 w 1673277"/>
                    <a:gd name="connsiteY6" fmla="*/ 1241382 h 1241382"/>
                    <a:gd name="connsiteX7" fmla="*/ 782051 w 1673277"/>
                    <a:gd name="connsiteY7" fmla="*/ 1238181 h 1241382"/>
                    <a:gd name="connsiteX8" fmla="*/ 781235 w 1673277"/>
                    <a:gd name="connsiteY8" fmla="*/ 1230738 h 1241382"/>
                    <a:gd name="connsiteX9" fmla="*/ 823284 w 1673277"/>
                    <a:gd name="connsiteY9" fmla="*/ 1153279 h 1241382"/>
                    <a:gd name="connsiteX10" fmla="*/ 599614 w 1673277"/>
                    <a:gd name="connsiteY10" fmla="*/ 1151354 h 1241382"/>
                    <a:gd name="connsiteX11" fmla="*/ 669889 w 1673277"/>
                    <a:gd name="connsiteY11" fmla="*/ 1179902 h 1241382"/>
                    <a:gd name="connsiteX12" fmla="*/ 702432 w 1673277"/>
                    <a:gd name="connsiteY12" fmla="*/ 1225648 h 1241382"/>
                    <a:gd name="connsiteX13" fmla="*/ 701812 w 1673277"/>
                    <a:gd name="connsiteY13" fmla="*/ 1233442 h 1241382"/>
                    <a:gd name="connsiteX14" fmla="*/ 667564 w 1673277"/>
                    <a:gd name="connsiteY14" fmla="*/ 1231419 h 1241382"/>
                    <a:gd name="connsiteX15" fmla="*/ 596873 w 1673277"/>
                    <a:gd name="connsiteY15" fmla="*/ 1218807 h 1241382"/>
                    <a:gd name="connsiteX16" fmla="*/ 581184 w 1673277"/>
                    <a:gd name="connsiteY16" fmla="*/ 1196754 h 1241382"/>
                    <a:gd name="connsiteX17" fmla="*/ 584153 w 1673277"/>
                    <a:gd name="connsiteY17" fmla="*/ 1159472 h 1241382"/>
                    <a:gd name="connsiteX18" fmla="*/ 599614 w 1673277"/>
                    <a:gd name="connsiteY18" fmla="*/ 1151354 h 1241382"/>
                    <a:gd name="connsiteX19" fmla="*/ 938076 w 1673277"/>
                    <a:gd name="connsiteY19" fmla="*/ 1126227 h 1241382"/>
                    <a:gd name="connsiteX20" fmla="*/ 958203 w 1673277"/>
                    <a:gd name="connsiteY20" fmla="*/ 1126637 h 1241382"/>
                    <a:gd name="connsiteX21" fmla="*/ 987740 w 1673277"/>
                    <a:gd name="connsiteY21" fmla="*/ 1133534 h 1241382"/>
                    <a:gd name="connsiteX22" fmla="*/ 1046837 w 1673277"/>
                    <a:gd name="connsiteY22" fmla="*/ 1198922 h 1241382"/>
                    <a:gd name="connsiteX23" fmla="*/ 959809 w 1673277"/>
                    <a:gd name="connsiteY23" fmla="*/ 1212858 h 1241382"/>
                    <a:gd name="connsiteX24" fmla="*/ 900712 w 1673277"/>
                    <a:gd name="connsiteY24" fmla="*/ 1147470 h 1241382"/>
                    <a:gd name="connsiteX25" fmla="*/ 938076 w 1673277"/>
                    <a:gd name="connsiteY25" fmla="*/ 1126227 h 1241382"/>
                    <a:gd name="connsiteX26" fmla="*/ 1174889 w 1673277"/>
                    <a:gd name="connsiteY26" fmla="*/ 1103997 h 1241382"/>
                    <a:gd name="connsiteX27" fmla="*/ 1190792 w 1673277"/>
                    <a:gd name="connsiteY27" fmla="*/ 1190686 h 1241382"/>
                    <a:gd name="connsiteX28" fmla="*/ 1186154 w 1673277"/>
                    <a:gd name="connsiteY28" fmla="*/ 1200932 h 1241382"/>
                    <a:gd name="connsiteX29" fmla="*/ 1162061 w 1673277"/>
                    <a:gd name="connsiteY29" fmla="*/ 1207640 h 1241382"/>
                    <a:gd name="connsiteX30" fmla="*/ 1105912 w 1673277"/>
                    <a:gd name="connsiteY30" fmla="*/ 1216581 h 1241382"/>
                    <a:gd name="connsiteX31" fmla="*/ 1110855 w 1673277"/>
                    <a:gd name="connsiteY31" fmla="*/ 1164558 h 1241382"/>
                    <a:gd name="connsiteX32" fmla="*/ 1174889 w 1673277"/>
                    <a:gd name="connsiteY32" fmla="*/ 1103997 h 1241382"/>
                    <a:gd name="connsiteX33" fmla="*/ 444697 w 1673277"/>
                    <a:gd name="connsiteY33" fmla="*/ 1098240 h 1241382"/>
                    <a:gd name="connsiteX34" fmla="*/ 514972 w 1673277"/>
                    <a:gd name="connsiteY34" fmla="*/ 1126788 h 1241382"/>
                    <a:gd name="connsiteX35" fmla="*/ 547515 w 1673277"/>
                    <a:gd name="connsiteY35" fmla="*/ 1172533 h 1241382"/>
                    <a:gd name="connsiteX36" fmla="*/ 544572 w 1673277"/>
                    <a:gd name="connsiteY36" fmla="*/ 1209477 h 1241382"/>
                    <a:gd name="connsiteX37" fmla="*/ 510446 w 1673277"/>
                    <a:gd name="connsiteY37" fmla="*/ 1203388 h 1241382"/>
                    <a:gd name="connsiteX38" fmla="*/ 457245 w 1673277"/>
                    <a:gd name="connsiteY38" fmla="*/ 1187183 h 1241382"/>
                    <a:gd name="connsiteX39" fmla="*/ 426267 w 1673277"/>
                    <a:gd name="connsiteY39" fmla="*/ 1143639 h 1241382"/>
                    <a:gd name="connsiteX40" fmla="*/ 429236 w 1673277"/>
                    <a:gd name="connsiteY40" fmla="*/ 1106357 h 1241382"/>
                    <a:gd name="connsiteX41" fmla="*/ 444697 w 1673277"/>
                    <a:gd name="connsiteY41" fmla="*/ 1098240 h 1241382"/>
                    <a:gd name="connsiteX42" fmla="*/ 1374492 w 1673277"/>
                    <a:gd name="connsiteY42" fmla="*/ 1082366 h 1241382"/>
                    <a:gd name="connsiteX43" fmla="*/ 1389952 w 1673277"/>
                    <a:gd name="connsiteY43" fmla="*/ 1090484 h 1241382"/>
                    <a:gd name="connsiteX44" fmla="*/ 1392922 w 1673277"/>
                    <a:gd name="connsiteY44" fmla="*/ 1127766 h 1241382"/>
                    <a:gd name="connsiteX45" fmla="*/ 1390119 w 1673277"/>
                    <a:gd name="connsiteY45" fmla="*/ 1131706 h 1241382"/>
                    <a:gd name="connsiteX46" fmla="*/ 1304241 w 1673277"/>
                    <a:gd name="connsiteY46" fmla="*/ 1168053 h 1241382"/>
                    <a:gd name="connsiteX47" fmla="*/ 1273269 w 1673277"/>
                    <a:gd name="connsiteY47" fmla="*/ 1176677 h 1241382"/>
                    <a:gd name="connsiteX48" fmla="*/ 1271674 w 1673277"/>
                    <a:gd name="connsiteY48" fmla="*/ 1156660 h 1241382"/>
                    <a:gd name="connsiteX49" fmla="*/ 1304216 w 1673277"/>
                    <a:gd name="connsiteY49" fmla="*/ 1110915 h 1241382"/>
                    <a:gd name="connsiteX50" fmla="*/ 1374492 w 1673277"/>
                    <a:gd name="connsiteY50" fmla="*/ 1082366 h 1241382"/>
                    <a:gd name="connsiteX51" fmla="*/ 250367 w 1673277"/>
                    <a:gd name="connsiteY51" fmla="*/ 1071182 h 1241382"/>
                    <a:gd name="connsiteX52" fmla="*/ 314401 w 1673277"/>
                    <a:gd name="connsiteY52" fmla="*/ 1131743 h 1241382"/>
                    <a:gd name="connsiteX53" fmla="*/ 314806 w 1673277"/>
                    <a:gd name="connsiteY53" fmla="*/ 1136002 h 1241382"/>
                    <a:gd name="connsiteX54" fmla="*/ 244388 w 1673277"/>
                    <a:gd name="connsiteY54" fmla="*/ 1104285 h 1241382"/>
                    <a:gd name="connsiteX55" fmla="*/ 231427 w 1673277"/>
                    <a:gd name="connsiteY55" fmla="*/ 1095980 h 1241382"/>
                    <a:gd name="connsiteX56" fmla="*/ 236701 w 1673277"/>
                    <a:gd name="connsiteY56" fmla="*/ 1082053 h 1241382"/>
                    <a:gd name="connsiteX57" fmla="*/ 250367 w 1673277"/>
                    <a:gd name="connsiteY57" fmla="*/ 1071182 h 1241382"/>
                    <a:gd name="connsiteX58" fmla="*/ 982338 w 1673277"/>
                    <a:gd name="connsiteY58" fmla="*/ 1015572 h 1241382"/>
                    <a:gd name="connsiteX59" fmla="*/ 1002465 w 1673277"/>
                    <a:gd name="connsiteY59" fmla="*/ 1015982 h 1241382"/>
                    <a:gd name="connsiteX60" fmla="*/ 1032002 w 1673277"/>
                    <a:gd name="connsiteY60" fmla="*/ 1022879 h 1241382"/>
                    <a:gd name="connsiteX61" fmla="*/ 1091099 w 1673277"/>
                    <a:gd name="connsiteY61" fmla="*/ 1088266 h 1241382"/>
                    <a:gd name="connsiteX62" fmla="*/ 1004071 w 1673277"/>
                    <a:gd name="connsiteY62" fmla="*/ 1102203 h 1241382"/>
                    <a:gd name="connsiteX63" fmla="*/ 944974 w 1673277"/>
                    <a:gd name="connsiteY63" fmla="*/ 1036815 h 1241382"/>
                    <a:gd name="connsiteX64" fmla="*/ 982338 w 1673277"/>
                    <a:gd name="connsiteY64" fmla="*/ 1015572 h 1241382"/>
                    <a:gd name="connsiteX65" fmla="*/ 677217 w 1673277"/>
                    <a:gd name="connsiteY65" fmla="*/ 1014235 h 1241382"/>
                    <a:gd name="connsiteX66" fmla="*/ 719266 w 1673277"/>
                    <a:gd name="connsiteY66" fmla="*/ 1091694 h 1241382"/>
                    <a:gd name="connsiteX67" fmla="*/ 677217 w 1673277"/>
                    <a:gd name="connsiteY67" fmla="*/ 1169153 h 1241382"/>
                    <a:gd name="connsiteX68" fmla="*/ 635168 w 1673277"/>
                    <a:gd name="connsiteY68" fmla="*/ 1091694 h 1241382"/>
                    <a:gd name="connsiteX69" fmla="*/ 677217 w 1673277"/>
                    <a:gd name="connsiteY69" fmla="*/ 1014235 h 1241382"/>
                    <a:gd name="connsiteX70" fmla="*/ 900886 w 1673277"/>
                    <a:gd name="connsiteY70" fmla="*/ 1007121 h 1241382"/>
                    <a:gd name="connsiteX71" fmla="*/ 916348 w 1673277"/>
                    <a:gd name="connsiteY71" fmla="*/ 1015239 h 1241382"/>
                    <a:gd name="connsiteX72" fmla="*/ 886774 w 1673277"/>
                    <a:gd name="connsiteY72" fmla="*/ 1098265 h 1241382"/>
                    <a:gd name="connsiteX73" fmla="*/ 801039 w 1673277"/>
                    <a:gd name="connsiteY73" fmla="*/ 1118696 h 1241382"/>
                    <a:gd name="connsiteX74" fmla="*/ 830612 w 1673277"/>
                    <a:gd name="connsiteY74" fmla="*/ 1035669 h 1241382"/>
                    <a:gd name="connsiteX75" fmla="*/ 900886 w 1673277"/>
                    <a:gd name="connsiteY75" fmla="*/ 1007121 h 1241382"/>
                    <a:gd name="connsiteX76" fmla="*/ 562425 w 1673277"/>
                    <a:gd name="connsiteY76" fmla="*/ 987183 h 1241382"/>
                    <a:gd name="connsiteX77" fmla="*/ 599789 w 1673277"/>
                    <a:gd name="connsiteY77" fmla="*/ 1008426 h 1241382"/>
                    <a:gd name="connsiteX78" fmla="*/ 540692 w 1673277"/>
                    <a:gd name="connsiteY78" fmla="*/ 1073815 h 1241382"/>
                    <a:gd name="connsiteX79" fmla="*/ 453664 w 1673277"/>
                    <a:gd name="connsiteY79" fmla="*/ 1059878 h 1241382"/>
                    <a:gd name="connsiteX80" fmla="*/ 512761 w 1673277"/>
                    <a:gd name="connsiteY80" fmla="*/ 994490 h 1241382"/>
                    <a:gd name="connsiteX81" fmla="*/ 542298 w 1673277"/>
                    <a:gd name="connsiteY81" fmla="*/ 987593 h 1241382"/>
                    <a:gd name="connsiteX82" fmla="*/ 562425 w 1673277"/>
                    <a:gd name="connsiteY82" fmla="*/ 987183 h 1241382"/>
                    <a:gd name="connsiteX83" fmla="*/ 1266281 w 1673277"/>
                    <a:gd name="connsiteY83" fmla="*/ 983501 h 1241382"/>
                    <a:gd name="connsiteX84" fmla="*/ 1319910 w 1673277"/>
                    <a:gd name="connsiteY84" fmla="*/ 1012880 h 1241382"/>
                    <a:gd name="connsiteX85" fmla="*/ 1251510 w 1673277"/>
                    <a:gd name="connsiteY85" fmla="*/ 1068462 h 1241382"/>
                    <a:gd name="connsiteX86" fmla="*/ 1167637 w 1673277"/>
                    <a:gd name="connsiteY86" fmla="*/ 1041384 h 1241382"/>
                    <a:gd name="connsiteX87" fmla="*/ 1236037 w 1673277"/>
                    <a:gd name="connsiteY87" fmla="*/ 985800 h 1241382"/>
                    <a:gd name="connsiteX88" fmla="*/ 1266281 w 1673277"/>
                    <a:gd name="connsiteY88" fmla="*/ 983501 h 1241382"/>
                    <a:gd name="connsiteX89" fmla="*/ 325612 w 1673277"/>
                    <a:gd name="connsiteY89" fmla="*/ 964953 h 1241382"/>
                    <a:gd name="connsiteX90" fmla="*/ 389646 w 1673277"/>
                    <a:gd name="connsiteY90" fmla="*/ 1025514 h 1241382"/>
                    <a:gd name="connsiteX91" fmla="*/ 373744 w 1673277"/>
                    <a:gd name="connsiteY91" fmla="*/ 1112204 h 1241382"/>
                    <a:gd name="connsiteX92" fmla="*/ 309710 w 1673277"/>
                    <a:gd name="connsiteY92" fmla="*/ 1051642 h 1241382"/>
                    <a:gd name="connsiteX93" fmla="*/ 325612 w 1673277"/>
                    <a:gd name="connsiteY93" fmla="*/ 964953 h 1241382"/>
                    <a:gd name="connsiteX94" fmla="*/ 1493576 w 1673277"/>
                    <a:gd name="connsiteY94" fmla="*/ 949079 h 1241382"/>
                    <a:gd name="connsiteX95" fmla="*/ 1509479 w 1673277"/>
                    <a:gd name="connsiteY95" fmla="*/ 1035769 h 1241382"/>
                    <a:gd name="connsiteX96" fmla="*/ 1496971 w 1673277"/>
                    <a:gd name="connsiteY96" fmla="*/ 1063401 h 1241382"/>
                    <a:gd name="connsiteX97" fmla="*/ 1482461 w 1673277"/>
                    <a:gd name="connsiteY97" fmla="*/ 1081837 h 1241382"/>
                    <a:gd name="connsiteX98" fmla="*/ 1460095 w 1673277"/>
                    <a:gd name="connsiteY98" fmla="*/ 1095743 h 1241382"/>
                    <a:gd name="connsiteX99" fmla="*/ 1445445 w 1673277"/>
                    <a:gd name="connsiteY99" fmla="*/ 1096331 h 1241382"/>
                    <a:gd name="connsiteX100" fmla="*/ 1429542 w 1673277"/>
                    <a:gd name="connsiteY100" fmla="*/ 1009641 h 1241382"/>
                    <a:gd name="connsiteX101" fmla="*/ 1493576 w 1673277"/>
                    <a:gd name="connsiteY101" fmla="*/ 949079 h 1241382"/>
                    <a:gd name="connsiteX102" fmla="*/ 126010 w 1673277"/>
                    <a:gd name="connsiteY102" fmla="*/ 943323 h 1241382"/>
                    <a:gd name="connsiteX103" fmla="*/ 196285 w 1673277"/>
                    <a:gd name="connsiteY103" fmla="*/ 971871 h 1241382"/>
                    <a:gd name="connsiteX104" fmla="*/ 225858 w 1673277"/>
                    <a:gd name="connsiteY104" fmla="*/ 1054898 h 1241382"/>
                    <a:gd name="connsiteX105" fmla="*/ 140122 w 1673277"/>
                    <a:gd name="connsiteY105" fmla="*/ 1034467 h 1241382"/>
                    <a:gd name="connsiteX106" fmla="*/ 110549 w 1673277"/>
                    <a:gd name="connsiteY106" fmla="*/ 951440 h 1241382"/>
                    <a:gd name="connsiteX107" fmla="*/ 126010 w 1673277"/>
                    <a:gd name="connsiteY107" fmla="*/ 943323 h 1241382"/>
                    <a:gd name="connsiteX108" fmla="*/ 1644949 w 1673277"/>
                    <a:gd name="connsiteY108" fmla="*/ 917259 h 1241382"/>
                    <a:gd name="connsiteX109" fmla="*/ 1607500 w 1673277"/>
                    <a:gd name="connsiteY109" fmla="*/ 979144 h 1241382"/>
                    <a:gd name="connsiteX110" fmla="*/ 1585044 w 1673277"/>
                    <a:gd name="connsiteY110" fmla="*/ 1000366 h 1241382"/>
                    <a:gd name="connsiteX111" fmla="*/ 1576062 w 1673277"/>
                    <a:gd name="connsiteY111" fmla="*/ 1000042 h 1241382"/>
                    <a:gd name="connsiteX112" fmla="*/ 1548291 w 1673277"/>
                    <a:gd name="connsiteY112" fmla="*/ 974991 h 1241382"/>
                    <a:gd name="connsiteX113" fmla="*/ 1616691 w 1673277"/>
                    <a:gd name="connsiteY113" fmla="*/ 919407 h 1241382"/>
                    <a:gd name="connsiteX114" fmla="*/ 1177757 w 1673277"/>
                    <a:gd name="connsiteY114" fmla="*/ 899403 h 1241382"/>
                    <a:gd name="connsiteX115" fmla="*/ 1231386 w 1673277"/>
                    <a:gd name="connsiteY115" fmla="*/ 928782 h 1241382"/>
                    <a:gd name="connsiteX116" fmla="*/ 1162986 w 1673277"/>
                    <a:gd name="connsiteY116" fmla="*/ 984364 h 1241382"/>
                    <a:gd name="connsiteX117" fmla="*/ 1079112 w 1673277"/>
                    <a:gd name="connsiteY117" fmla="*/ 957285 h 1241382"/>
                    <a:gd name="connsiteX118" fmla="*/ 1147513 w 1673277"/>
                    <a:gd name="connsiteY118" fmla="*/ 901702 h 1241382"/>
                    <a:gd name="connsiteX119" fmla="*/ 1177757 w 1673277"/>
                    <a:gd name="connsiteY119" fmla="*/ 899403 h 1241382"/>
                    <a:gd name="connsiteX120" fmla="*/ 991855 w 1673277"/>
                    <a:gd name="connsiteY120" fmla="*/ 877271 h 1241382"/>
                    <a:gd name="connsiteX121" fmla="*/ 1045484 w 1673277"/>
                    <a:gd name="connsiteY121" fmla="*/ 906650 h 1241382"/>
                    <a:gd name="connsiteX122" fmla="*/ 977085 w 1673277"/>
                    <a:gd name="connsiteY122" fmla="*/ 962233 h 1241382"/>
                    <a:gd name="connsiteX123" fmla="*/ 893211 w 1673277"/>
                    <a:gd name="connsiteY123" fmla="*/ 935154 h 1241382"/>
                    <a:gd name="connsiteX124" fmla="*/ 961611 w 1673277"/>
                    <a:gd name="connsiteY124" fmla="*/ 879571 h 1241382"/>
                    <a:gd name="connsiteX125" fmla="*/ 991855 w 1673277"/>
                    <a:gd name="connsiteY125" fmla="*/ 877271 h 1241382"/>
                    <a:gd name="connsiteX126" fmla="*/ 518163 w 1673277"/>
                    <a:gd name="connsiteY126" fmla="*/ 876528 h 1241382"/>
                    <a:gd name="connsiteX127" fmla="*/ 555527 w 1673277"/>
                    <a:gd name="connsiteY127" fmla="*/ 897771 h 1241382"/>
                    <a:gd name="connsiteX128" fmla="*/ 496430 w 1673277"/>
                    <a:gd name="connsiteY128" fmla="*/ 963159 h 1241382"/>
                    <a:gd name="connsiteX129" fmla="*/ 409402 w 1673277"/>
                    <a:gd name="connsiteY129" fmla="*/ 949223 h 1241382"/>
                    <a:gd name="connsiteX130" fmla="*/ 468499 w 1673277"/>
                    <a:gd name="connsiteY130" fmla="*/ 883835 h 1241382"/>
                    <a:gd name="connsiteX131" fmla="*/ 498036 w 1673277"/>
                    <a:gd name="connsiteY131" fmla="*/ 876938 h 1241382"/>
                    <a:gd name="connsiteX132" fmla="*/ 518163 w 1673277"/>
                    <a:gd name="connsiteY132" fmla="*/ 876528 h 1241382"/>
                    <a:gd name="connsiteX133" fmla="*/ 599615 w 1673277"/>
                    <a:gd name="connsiteY133" fmla="*/ 868077 h 1241382"/>
                    <a:gd name="connsiteX134" fmla="*/ 669889 w 1673277"/>
                    <a:gd name="connsiteY134" fmla="*/ 896625 h 1241382"/>
                    <a:gd name="connsiteX135" fmla="*/ 699462 w 1673277"/>
                    <a:gd name="connsiteY135" fmla="*/ 979652 h 1241382"/>
                    <a:gd name="connsiteX136" fmla="*/ 613727 w 1673277"/>
                    <a:gd name="connsiteY136" fmla="*/ 959221 h 1241382"/>
                    <a:gd name="connsiteX137" fmla="*/ 584154 w 1673277"/>
                    <a:gd name="connsiteY137" fmla="*/ 876195 h 1241382"/>
                    <a:gd name="connsiteX138" fmla="*/ 599615 w 1673277"/>
                    <a:gd name="connsiteY138" fmla="*/ 868077 h 1241382"/>
                    <a:gd name="connsiteX139" fmla="*/ 805579 w 1673277"/>
                    <a:gd name="connsiteY139" fmla="*/ 865575 h 1241382"/>
                    <a:gd name="connsiteX140" fmla="*/ 847628 w 1673277"/>
                    <a:gd name="connsiteY140" fmla="*/ 943034 h 1241382"/>
                    <a:gd name="connsiteX141" fmla="*/ 805579 w 1673277"/>
                    <a:gd name="connsiteY141" fmla="*/ 1020493 h 1241382"/>
                    <a:gd name="connsiteX142" fmla="*/ 763530 w 1673277"/>
                    <a:gd name="connsiteY142" fmla="*/ 943034 h 1241382"/>
                    <a:gd name="connsiteX143" fmla="*/ 805579 w 1673277"/>
                    <a:gd name="connsiteY143" fmla="*/ 865575 h 1241382"/>
                    <a:gd name="connsiteX144" fmla="*/ 1301026 w 1673277"/>
                    <a:gd name="connsiteY144" fmla="*/ 860654 h 1241382"/>
                    <a:gd name="connsiteX145" fmla="*/ 1321153 w 1673277"/>
                    <a:gd name="connsiteY145" fmla="*/ 861065 h 1241382"/>
                    <a:gd name="connsiteX146" fmla="*/ 1350689 w 1673277"/>
                    <a:gd name="connsiteY146" fmla="*/ 867962 h 1241382"/>
                    <a:gd name="connsiteX147" fmla="*/ 1409787 w 1673277"/>
                    <a:gd name="connsiteY147" fmla="*/ 933349 h 1241382"/>
                    <a:gd name="connsiteX148" fmla="*/ 1322759 w 1673277"/>
                    <a:gd name="connsiteY148" fmla="*/ 947286 h 1241382"/>
                    <a:gd name="connsiteX149" fmla="*/ 1263662 w 1673277"/>
                    <a:gd name="connsiteY149" fmla="*/ 881898 h 1241382"/>
                    <a:gd name="connsiteX150" fmla="*/ 1301026 w 1673277"/>
                    <a:gd name="connsiteY150" fmla="*/ 860654 h 1241382"/>
                    <a:gd name="connsiteX151" fmla="*/ 234221 w 1673277"/>
                    <a:gd name="connsiteY151" fmla="*/ 844457 h 1241382"/>
                    <a:gd name="connsiteX152" fmla="*/ 264465 w 1673277"/>
                    <a:gd name="connsiteY152" fmla="*/ 846757 h 1241382"/>
                    <a:gd name="connsiteX153" fmla="*/ 332865 w 1673277"/>
                    <a:gd name="connsiteY153" fmla="*/ 902340 h 1241382"/>
                    <a:gd name="connsiteX154" fmla="*/ 248991 w 1673277"/>
                    <a:gd name="connsiteY154" fmla="*/ 929419 h 1241382"/>
                    <a:gd name="connsiteX155" fmla="*/ 180592 w 1673277"/>
                    <a:gd name="connsiteY155" fmla="*/ 873836 h 1241382"/>
                    <a:gd name="connsiteX156" fmla="*/ 234221 w 1673277"/>
                    <a:gd name="connsiteY156" fmla="*/ 844457 h 1241382"/>
                    <a:gd name="connsiteX157" fmla="*/ 1584968 w 1673277"/>
                    <a:gd name="connsiteY157" fmla="*/ 828584 h 1241382"/>
                    <a:gd name="connsiteX158" fmla="*/ 1638597 w 1673277"/>
                    <a:gd name="connsiteY158" fmla="*/ 857963 h 1241382"/>
                    <a:gd name="connsiteX159" fmla="*/ 1570197 w 1673277"/>
                    <a:gd name="connsiteY159" fmla="*/ 913545 h 1241382"/>
                    <a:gd name="connsiteX160" fmla="*/ 1486324 w 1673277"/>
                    <a:gd name="connsiteY160" fmla="*/ 886466 h 1241382"/>
                    <a:gd name="connsiteX161" fmla="*/ 1554724 w 1673277"/>
                    <a:gd name="connsiteY161" fmla="*/ 830883 h 1241382"/>
                    <a:gd name="connsiteX162" fmla="*/ 1584968 w 1673277"/>
                    <a:gd name="connsiteY162" fmla="*/ 828584 h 1241382"/>
                    <a:gd name="connsiteX163" fmla="*/ 6925 w 1673277"/>
                    <a:gd name="connsiteY163" fmla="*/ 810036 h 1241382"/>
                    <a:gd name="connsiteX164" fmla="*/ 70959 w 1673277"/>
                    <a:gd name="connsiteY164" fmla="*/ 870597 h 1241382"/>
                    <a:gd name="connsiteX165" fmla="*/ 68723 w 1673277"/>
                    <a:gd name="connsiteY165" fmla="*/ 946416 h 1241382"/>
                    <a:gd name="connsiteX166" fmla="*/ 57810 w 1673277"/>
                    <a:gd name="connsiteY166" fmla="*/ 955097 h 1241382"/>
                    <a:gd name="connsiteX167" fmla="*/ 16235 w 1673277"/>
                    <a:gd name="connsiteY167" fmla="*/ 889866 h 1241382"/>
                    <a:gd name="connsiteX168" fmla="*/ 0 w 1673277"/>
                    <a:gd name="connsiteY168" fmla="*/ 815545 h 1241382"/>
                    <a:gd name="connsiteX169" fmla="*/ 1164478 w 1673277"/>
                    <a:gd name="connsiteY169" fmla="*/ 784321 h 1241382"/>
                    <a:gd name="connsiteX170" fmla="*/ 1218107 w 1673277"/>
                    <a:gd name="connsiteY170" fmla="*/ 813700 h 1241382"/>
                    <a:gd name="connsiteX171" fmla="*/ 1149707 w 1673277"/>
                    <a:gd name="connsiteY171" fmla="*/ 869283 h 1241382"/>
                    <a:gd name="connsiteX172" fmla="*/ 1065833 w 1673277"/>
                    <a:gd name="connsiteY172" fmla="*/ 842204 h 1241382"/>
                    <a:gd name="connsiteX173" fmla="*/ 1134234 w 1673277"/>
                    <a:gd name="connsiteY173" fmla="*/ 786621 h 1241382"/>
                    <a:gd name="connsiteX174" fmla="*/ 1164478 w 1673277"/>
                    <a:gd name="connsiteY174" fmla="*/ 784321 h 1241382"/>
                    <a:gd name="connsiteX175" fmla="*/ 322745 w 1673277"/>
                    <a:gd name="connsiteY175" fmla="*/ 760359 h 1241382"/>
                    <a:gd name="connsiteX176" fmla="*/ 352989 w 1673277"/>
                    <a:gd name="connsiteY176" fmla="*/ 762659 h 1241382"/>
                    <a:gd name="connsiteX177" fmla="*/ 421389 w 1673277"/>
                    <a:gd name="connsiteY177" fmla="*/ 818242 h 1241382"/>
                    <a:gd name="connsiteX178" fmla="*/ 337515 w 1673277"/>
                    <a:gd name="connsiteY178" fmla="*/ 845320 h 1241382"/>
                    <a:gd name="connsiteX179" fmla="*/ 269116 w 1673277"/>
                    <a:gd name="connsiteY179" fmla="*/ 789738 h 1241382"/>
                    <a:gd name="connsiteX180" fmla="*/ 322745 w 1673277"/>
                    <a:gd name="connsiteY180" fmla="*/ 760359 h 1241382"/>
                    <a:gd name="connsiteX181" fmla="*/ 1643477 w 1673277"/>
                    <a:gd name="connsiteY181" fmla="*/ 752468 h 1241382"/>
                    <a:gd name="connsiteX182" fmla="*/ 1668253 w 1673277"/>
                    <a:gd name="connsiteY182" fmla="*/ 758223 h 1241382"/>
                    <a:gd name="connsiteX183" fmla="*/ 1673277 w 1673277"/>
                    <a:gd name="connsiteY183" fmla="*/ 812015 h 1241382"/>
                    <a:gd name="connsiteX184" fmla="*/ 1668998 w 1673277"/>
                    <a:gd name="connsiteY184" fmla="*/ 833788 h 1241382"/>
                    <a:gd name="connsiteX185" fmla="*/ 1656553 w 1673277"/>
                    <a:gd name="connsiteY185" fmla="*/ 825934 h 1241382"/>
                    <a:gd name="connsiteX186" fmla="*/ 1631229 w 1673277"/>
                    <a:gd name="connsiteY186" fmla="*/ 757874 h 1241382"/>
                    <a:gd name="connsiteX187" fmla="*/ 1643477 w 1673277"/>
                    <a:gd name="connsiteY187" fmla="*/ 752468 h 1241382"/>
                    <a:gd name="connsiteX188" fmla="*/ 1496444 w 1673277"/>
                    <a:gd name="connsiteY188" fmla="*/ 744486 h 1241382"/>
                    <a:gd name="connsiteX189" fmla="*/ 1550073 w 1673277"/>
                    <a:gd name="connsiteY189" fmla="*/ 773865 h 1241382"/>
                    <a:gd name="connsiteX190" fmla="*/ 1481673 w 1673277"/>
                    <a:gd name="connsiteY190" fmla="*/ 829447 h 1241382"/>
                    <a:gd name="connsiteX191" fmla="*/ 1397800 w 1673277"/>
                    <a:gd name="connsiteY191" fmla="*/ 802368 h 1241382"/>
                    <a:gd name="connsiteX192" fmla="*/ 1466200 w 1673277"/>
                    <a:gd name="connsiteY192" fmla="*/ 746785 h 1241382"/>
                    <a:gd name="connsiteX193" fmla="*/ 1496444 w 1673277"/>
                    <a:gd name="connsiteY193" fmla="*/ 744486 h 1241382"/>
                    <a:gd name="connsiteX194" fmla="*/ 508646 w 1673277"/>
                    <a:gd name="connsiteY194" fmla="*/ 738227 h 1241382"/>
                    <a:gd name="connsiteX195" fmla="*/ 538890 w 1673277"/>
                    <a:gd name="connsiteY195" fmla="*/ 740527 h 1241382"/>
                    <a:gd name="connsiteX196" fmla="*/ 607290 w 1673277"/>
                    <a:gd name="connsiteY196" fmla="*/ 796110 h 1241382"/>
                    <a:gd name="connsiteX197" fmla="*/ 523416 w 1673277"/>
                    <a:gd name="connsiteY197" fmla="*/ 823189 h 1241382"/>
                    <a:gd name="connsiteX198" fmla="*/ 455017 w 1673277"/>
                    <a:gd name="connsiteY198" fmla="*/ 767606 h 1241382"/>
                    <a:gd name="connsiteX199" fmla="*/ 508646 w 1673277"/>
                    <a:gd name="connsiteY199" fmla="*/ 738227 h 1241382"/>
                    <a:gd name="connsiteX200" fmla="*/ 6567 w 1673277"/>
                    <a:gd name="connsiteY200" fmla="*/ 732319 h 1241382"/>
                    <a:gd name="connsiteX201" fmla="*/ 14177 w 1673277"/>
                    <a:gd name="connsiteY201" fmla="*/ 747423 h 1241382"/>
                    <a:gd name="connsiteX202" fmla="*/ 3082 w 1673277"/>
                    <a:gd name="connsiteY202" fmla="*/ 757432 h 1241382"/>
                    <a:gd name="connsiteX203" fmla="*/ 694922 w 1673277"/>
                    <a:gd name="connsiteY203" fmla="*/ 726531 h 1241382"/>
                    <a:gd name="connsiteX204" fmla="*/ 736972 w 1673277"/>
                    <a:gd name="connsiteY204" fmla="*/ 803990 h 1241382"/>
                    <a:gd name="connsiteX205" fmla="*/ 694922 w 1673277"/>
                    <a:gd name="connsiteY205" fmla="*/ 881449 h 1241382"/>
                    <a:gd name="connsiteX206" fmla="*/ 652873 w 1673277"/>
                    <a:gd name="connsiteY206" fmla="*/ 803990 h 1241382"/>
                    <a:gd name="connsiteX207" fmla="*/ 694922 w 1673277"/>
                    <a:gd name="connsiteY207" fmla="*/ 726531 h 1241382"/>
                    <a:gd name="connsiteX208" fmla="*/ 852346 w 1673277"/>
                    <a:gd name="connsiteY208" fmla="*/ 724540 h 1241382"/>
                    <a:gd name="connsiteX209" fmla="*/ 902275 w 1673277"/>
                    <a:gd name="connsiteY209" fmla="*/ 781641 h 1241382"/>
                    <a:gd name="connsiteX210" fmla="*/ 891352 w 1673277"/>
                    <a:gd name="connsiteY210" fmla="*/ 869099 h 1241382"/>
                    <a:gd name="connsiteX211" fmla="*/ 823963 w 1673277"/>
                    <a:gd name="connsiteY211" fmla="*/ 812295 h 1241382"/>
                    <a:gd name="connsiteX212" fmla="*/ 834886 w 1673277"/>
                    <a:gd name="connsiteY212" fmla="*/ 724837 h 1241382"/>
                    <a:gd name="connsiteX213" fmla="*/ 852346 w 1673277"/>
                    <a:gd name="connsiteY213" fmla="*/ 724540 h 1241382"/>
                    <a:gd name="connsiteX214" fmla="*/ 199476 w 1673277"/>
                    <a:gd name="connsiteY214" fmla="*/ 721611 h 1241382"/>
                    <a:gd name="connsiteX215" fmla="*/ 236840 w 1673277"/>
                    <a:gd name="connsiteY215" fmla="*/ 742854 h 1241382"/>
                    <a:gd name="connsiteX216" fmla="*/ 177743 w 1673277"/>
                    <a:gd name="connsiteY216" fmla="*/ 808242 h 1241382"/>
                    <a:gd name="connsiteX217" fmla="*/ 90715 w 1673277"/>
                    <a:gd name="connsiteY217" fmla="*/ 794306 h 1241382"/>
                    <a:gd name="connsiteX218" fmla="*/ 149812 w 1673277"/>
                    <a:gd name="connsiteY218" fmla="*/ 728918 h 1241382"/>
                    <a:gd name="connsiteX219" fmla="*/ 179349 w 1673277"/>
                    <a:gd name="connsiteY219" fmla="*/ 722021 h 1241382"/>
                    <a:gd name="connsiteX220" fmla="*/ 199476 w 1673277"/>
                    <a:gd name="connsiteY220" fmla="*/ 721611 h 1241382"/>
                    <a:gd name="connsiteX221" fmla="*/ 1051378 w 1673277"/>
                    <a:gd name="connsiteY221" fmla="*/ 714991 h 1241382"/>
                    <a:gd name="connsiteX222" fmla="*/ 1066839 w 1673277"/>
                    <a:gd name="connsiteY222" fmla="*/ 723108 h 1241382"/>
                    <a:gd name="connsiteX223" fmla="*/ 1037266 w 1673277"/>
                    <a:gd name="connsiteY223" fmla="*/ 806135 h 1241382"/>
                    <a:gd name="connsiteX224" fmla="*/ 951530 w 1673277"/>
                    <a:gd name="connsiteY224" fmla="*/ 826566 h 1241382"/>
                    <a:gd name="connsiteX225" fmla="*/ 981103 w 1673277"/>
                    <a:gd name="connsiteY225" fmla="*/ 743539 h 1241382"/>
                    <a:gd name="connsiteX226" fmla="*/ 1051378 w 1673277"/>
                    <a:gd name="connsiteY226" fmla="*/ 714991 h 1241382"/>
                    <a:gd name="connsiteX227" fmla="*/ 1370065 w 1673277"/>
                    <a:gd name="connsiteY227" fmla="*/ 684007 h 1241382"/>
                    <a:gd name="connsiteX228" fmla="*/ 1385526 w 1673277"/>
                    <a:gd name="connsiteY228" fmla="*/ 692125 h 1241382"/>
                    <a:gd name="connsiteX229" fmla="*/ 1355952 w 1673277"/>
                    <a:gd name="connsiteY229" fmla="*/ 775152 h 1241382"/>
                    <a:gd name="connsiteX230" fmla="*/ 1270218 w 1673277"/>
                    <a:gd name="connsiteY230" fmla="*/ 795582 h 1241382"/>
                    <a:gd name="connsiteX231" fmla="*/ 1299790 w 1673277"/>
                    <a:gd name="connsiteY231" fmla="*/ 712555 h 1241382"/>
                    <a:gd name="connsiteX232" fmla="*/ 1370065 w 1673277"/>
                    <a:gd name="connsiteY232" fmla="*/ 684007 h 1241382"/>
                    <a:gd name="connsiteX233" fmla="*/ 1204314 w 1673277"/>
                    <a:gd name="connsiteY233" fmla="*/ 669240 h 1241382"/>
                    <a:gd name="connsiteX234" fmla="*/ 1257943 w 1673277"/>
                    <a:gd name="connsiteY234" fmla="*/ 698619 h 1241382"/>
                    <a:gd name="connsiteX235" fmla="*/ 1189543 w 1673277"/>
                    <a:gd name="connsiteY235" fmla="*/ 754201 h 1241382"/>
                    <a:gd name="connsiteX236" fmla="*/ 1105669 w 1673277"/>
                    <a:gd name="connsiteY236" fmla="*/ 727122 h 1241382"/>
                    <a:gd name="connsiteX237" fmla="*/ 1174070 w 1673277"/>
                    <a:gd name="connsiteY237" fmla="*/ 671539 h 1241382"/>
                    <a:gd name="connsiteX238" fmla="*/ 1204314 w 1673277"/>
                    <a:gd name="connsiteY238" fmla="*/ 669240 h 1241382"/>
                    <a:gd name="connsiteX239" fmla="*/ 1589976 w 1673277"/>
                    <a:gd name="connsiteY239" fmla="*/ 653270 h 1241382"/>
                    <a:gd name="connsiteX240" fmla="*/ 1644317 w 1673277"/>
                    <a:gd name="connsiteY240" fmla="*/ 666173 h 1241382"/>
                    <a:gd name="connsiteX241" fmla="*/ 1657156 w 1673277"/>
                    <a:gd name="connsiteY241" fmla="*/ 683943 h 1241382"/>
                    <a:gd name="connsiteX242" fmla="*/ 1662159 w 1673277"/>
                    <a:gd name="connsiteY242" fmla="*/ 703782 h 1241382"/>
                    <a:gd name="connsiteX243" fmla="*/ 1644317 w 1673277"/>
                    <a:gd name="connsiteY243" fmla="*/ 728475 h 1241382"/>
                    <a:gd name="connsiteX244" fmla="*/ 1589976 w 1673277"/>
                    <a:gd name="connsiteY244" fmla="*/ 741378 h 1241382"/>
                    <a:gd name="connsiteX245" fmla="*/ 1513127 w 1673277"/>
                    <a:gd name="connsiteY245" fmla="*/ 697324 h 1241382"/>
                    <a:gd name="connsiteX246" fmla="*/ 1589976 w 1673277"/>
                    <a:gd name="connsiteY246" fmla="*/ 653270 h 1241382"/>
                    <a:gd name="connsiteX247" fmla="*/ 336024 w 1673277"/>
                    <a:gd name="connsiteY247" fmla="*/ 645277 h 1241382"/>
                    <a:gd name="connsiteX248" fmla="*/ 366268 w 1673277"/>
                    <a:gd name="connsiteY248" fmla="*/ 647577 h 1241382"/>
                    <a:gd name="connsiteX249" fmla="*/ 434668 w 1673277"/>
                    <a:gd name="connsiteY249" fmla="*/ 703160 h 1241382"/>
                    <a:gd name="connsiteX250" fmla="*/ 350794 w 1673277"/>
                    <a:gd name="connsiteY250" fmla="*/ 730239 h 1241382"/>
                    <a:gd name="connsiteX251" fmla="*/ 282395 w 1673277"/>
                    <a:gd name="connsiteY251" fmla="*/ 674656 h 1241382"/>
                    <a:gd name="connsiteX252" fmla="*/ 336024 w 1673277"/>
                    <a:gd name="connsiteY252" fmla="*/ 645277 h 1241382"/>
                    <a:gd name="connsiteX253" fmla="*/ 916233 w 1673277"/>
                    <a:gd name="connsiteY253" fmla="*/ 635601 h 1241382"/>
                    <a:gd name="connsiteX254" fmla="*/ 993082 w 1673277"/>
                    <a:gd name="connsiteY254" fmla="*/ 679655 h 1241382"/>
                    <a:gd name="connsiteX255" fmla="*/ 916233 w 1673277"/>
                    <a:gd name="connsiteY255" fmla="*/ 723709 h 1241382"/>
                    <a:gd name="connsiteX256" fmla="*/ 839384 w 1673277"/>
                    <a:gd name="connsiteY256" fmla="*/ 679655 h 1241382"/>
                    <a:gd name="connsiteX257" fmla="*/ 916233 w 1673277"/>
                    <a:gd name="connsiteY257" fmla="*/ 635601 h 1241382"/>
                    <a:gd name="connsiteX258" fmla="*/ 35766 w 1673277"/>
                    <a:gd name="connsiteY258" fmla="*/ 608371 h 1241382"/>
                    <a:gd name="connsiteX259" fmla="*/ 85873 w 1673277"/>
                    <a:gd name="connsiteY259" fmla="*/ 629924 h 1241382"/>
                    <a:gd name="connsiteX260" fmla="*/ 102702 w 1673277"/>
                    <a:gd name="connsiteY260" fmla="*/ 663325 h 1241382"/>
                    <a:gd name="connsiteX261" fmla="*/ 18828 w 1673277"/>
                    <a:gd name="connsiteY261" fmla="*/ 690403 h 1241382"/>
                    <a:gd name="connsiteX262" fmla="*/ 15634 w 1673277"/>
                    <a:gd name="connsiteY262" fmla="*/ 689029 h 1241382"/>
                    <a:gd name="connsiteX263" fmla="*/ 648156 w 1673277"/>
                    <a:gd name="connsiteY263" fmla="*/ 585496 h 1241382"/>
                    <a:gd name="connsiteX264" fmla="*/ 665615 w 1673277"/>
                    <a:gd name="connsiteY264" fmla="*/ 585793 h 1241382"/>
                    <a:gd name="connsiteX265" fmla="*/ 676538 w 1673277"/>
                    <a:gd name="connsiteY265" fmla="*/ 673251 h 1241382"/>
                    <a:gd name="connsiteX266" fmla="*/ 609149 w 1673277"/>
                    <a:gd name="connsiteY266" fmla="*/ 730055 h 1241382"/>
                    <a:gd name="connsiteX267" fmla="*/ 598226 w 1673277"/>
                    <a:gd name="connsiteY267" fmla="*/ 642597 h 1241382"/>
                    <a:gd name="connsiteX268" fmla="*/ 648156 w 1673277"/>
                    <a:gd name="connsiteY268" fmla="*/ 585496 h 1241382"/>
                    <a:gd name="connsiteX269" fmla="*/ 449123 w 1673277"/>
                    <a:gd name="connsiteY269" fmla="*/ 575946 h 1241382"/>
                    <a:gd name="connsiteX270" fmla="*/ 519398 w 1673277"/>
                    <a:gd name="connsiteY270" fmla="*/ 604495 h 1241382"/>
                    <a:gd name="connsiteX271" fmla="*/ 548971 w 1673277"/>
                    <a:gd name="connsiteY271" fmla="*/ 687522 h 1241382"/>
                    <a:gd name="connsiteX272" fmla="*/ 463236 w 1673277"/>
                    <a:gd name="connsiteY272" fmla="*/ 667091 h 1241382"/>
                    <a:gd name="connsiteX273" fmla="*/ 433662 w 1673277"/>
                    <a:gd name="connsiteY273" fmla="*/ 584064 h 1241382"/>
                    <a:gd name="connsiteX274" fmla="*/ 449123 w 1673277"/>
                    <a:gd name="connsiteY274" fmla="*/ 575946 h 1241382"/>
                    <a:gd name="connsiteX275" fmla="*/ 1506783 w 1673277"/>
                    <a:gd name="connsiteY275" fmla="*/ 559401 h 1241382"/>
                    <a:gd name="connsiteX276" fmla="*/ 1583632 w 1673277"/>
                    <a:gd name="connsiteY276" fmla="*/ 603455 h 1241382"/>
                    <a:gd name="connsiteX277" fmla="*/ 1506783 w 1673277"/>
                    <a:gd name="connsiteY277" fmla="*/ 647509 h 1241382"/>
                    <a:gd name="connsiteX278" fmla="*/ 1429934 w 1673277"/>
                    <a:gd name="connsiteY278" fmla="*/ 603455 h 1241382"/>
                    <a:gd name="connsiteX279" fmla="*/ 1506783 w 1673277"/>
                    <a:gd name="connsiteY279" fmla="*/ 559401 h 1241382"/>
                    <a:gd name="connsiteX280" fmla="*/ 1345952 w 1673277"/>
                    <a:gd name="connsiteY280" fmla="*/ 549731 h 1241382"/>
                    <a:gd name="connsiteX281" fmla="*/ 1399581 w 1673277"/>
                    <a:gd name="connsiteY281" fmla="*/ 579110 h 1241382"/>
                    <a:gd name="connsiteX282" fmla="*/ 1331182 w 1673277"/>
                    <a:gd name="connsiteY282" fmla="*/ 634693 h 1241382"/>
                    <a:gd name="connsiteX283" fmla="*/ 1247309 w 1673277"/>
                    <a:gd name="connsiteY283" fmla="*/ 607614 h 1241382"/>
                    <a:gd name="connsiteX284" fmla="*/ 1315708 w 1673277"/>
                    <a:gd name="connsiteY284" fmla="*/ 552031 h 1241382"/>
                    <a:gd name="connsiteX285" fmla="*/ 1345952 w 1673277"/>
                    <a:gd name="connsiteY285" fmla="*/ 549731 h 1241382"/>
                    <a:gd name="connsiteX286" fmla="*/ 1108917 w 1673277"/>
                    <a:gd name="connsiteY286" fmla="*/ 546794 h 1241382"/>
                    <a:gd name="connsiteX287" fmla="*/ 1124379 w 1673277"/>
                    <a:gd name="connsiteY287" fmla="*/ 554911 h 1241382"/>
                    <a:gd name="connsiteX288" fmla="*/ 1094805 w 1673277"/>
                    <a:gd name="connsiteY288" fmla="*/ 637938 h 1241382"/>
                    <a:gd name="connsiteX289" fmla="*/ 1009070 w 1673277"/>
                    <a:gd name="connsiteY289" fmla="*/ 658370 h 1241382"/>
                    <a:gd name="connsiteX290" fmla="*/ 1038643 w 1673277"/>
                    <a:gd name="connsiteY290" fmla="*/ 575342 h 1241382"/>
                    <a:gd name="connsiteX291" fmla="*/ 1108917 w 1673277"/>
                    <a:gd name="connsiteY291" fmla="*/ 546794 h 1241382"/>
                    <a:gd name="connsiteX292" fmla="*/ 130437 w 1673277"/>
                    <a:gd name="connsiteY292" fmla="*/ 544963 h 1241382"/>
                    <a:gd name="connsiteX293" fmla="*/ 200711 w 1673277"/>
                    <a:gd name="connsiteY293" fmla="*/ 573511 h 1241382"/>
                    <a:gd name="connsiteX294" fmla="*/ 230284 w 1673277"/>
                    <a:gd name="connsiteY294" fmla="*/ 656538 h 1241382"/>
                    <a:gd name="connsiteX295" fmla="*/ 144549 w 1673277"/>
                    <a:gd name="connsiteY295" fmla="*/ 636107 h 1241382"/>
                    <a:gd name="connsiteX296" fmla="*/ 114975 w 1673277"/>
                    <a:gd name="connsiteY296" fmla="*/ 553081 h 1241382"/>
                    <a:gd name="connsiteX297" fmla="*/ 130437 w 1673277"/>
                    <a:gd name="connsiteY297" fmla="*/ 544963 h 1241382"/>
                    <a:gd name="connsiteX298" fmla="*/ 874329 w 1673277"/>
                    <a:gd name="connsiteY298" fmla="*/ 537941 h 1241382"/>
                    <a:gd name="connsiteX299" fmla="*/ 889791 w 1673277"/>
                    <a:gd name="connsiteY299" fmla="*/ 546059 h 1241382"/>
                    <a:gd name="connsiteX300" fmla="*/ 860217 w 1673277"/>
                    <a:gd name="connsiteY300" fmla="*/ 629086 h 1241382"/>
                    <a:gd name="connsiteX301" fmla="*/ 774482 w 1673277"/>
                    <a:gd name="connsiteY301" fmla="*/ 649517 h 1241382"/>
                    <a:gd name="connsiteX302" fmla="*/ 804055 w 1673277"/>
                    <a:gd name="connsiteY302" fmla="*/ 566489 h 1241382"/>
                    <a:gd name="connsiteX303" fmla="*/ 874329 w 1673277"/>
                    <a:gd name="connsiteY303" fmla="*/ 537941 h 1241382"/>
                    <a:gd name="connsiteX304" fmla="*/ 296188 w 1673277"/>
                    <a:gd name="connsiteY304" fmla="*/ 530195 h 1241382"/>
                    <a:gd name="connsiteX305" fmla="*/ 326432 w 1673277"/>
                    <a:gd name="connsiteY305" fmla="*/ 532495 h 1241382"/>
                    <a:gd name="connsiteX306" fmla="*/ 394832 w 1673277"/>
                    <a:gd name="connsiteY306" fmla="*/ 588078 h 1241382"/>
                    <a:gd name="connsiteX307" fmla="*/ 310958 w 1673277"/>
                    <a:gd name="connsiteY307" fmla="*/ 615157 h 1241382"/>
                    <a:gd name="connsiteX308" fmla="*/ 242559 w 1673277"/>
                    <a:gd name="connsiteY308" fmla="*/ 559574 h 1241382"/>
                    <a:gd name="connsiteX309" fmla="*/ 296188 w 1673277"/>
                    <a:gd name="connsiteY309" fmla="*/ 530195 h 1241382"/>
                    <a:gd name="connsiteX310" fmla="*/ 1029246 w 1673277"/>
                    <a:gd name="connsiteY310" fmla="*/ 484827 h 1241382"/>
                    <a:gd name="connsiteX311" fmla="*/ 1044708 w 1673277"/>
                    <a:gd name="connsiteY311" fmla="*/ 492944 h 1241382"/>
                    <a:gd name="connsiteX312" fmla="*/ 1015134 w 1673277"/>
                    <a:gd name="connsiteY312" fmla="*/ 575971 h 1241382"/>
                    <a:gd name="connsiteX313" fmla="*/ 929399 w 1673277"/>
                    <a:gd name="connsiteY313" fmla="*/ 596402 h 1241382"/>
                    <a:gd name="connsiteX314" fmla="*/ 958972 w 1673277"/>
                    <a:gd name="connsiteY314" fmla="*/ 513375 h 1241382"/>
                    <a:gd name="connsiteX315" fmla="*/ 1029246 w 1673277"/>
                    <a:gd name="connsiteY315" fmla="*/ 484827 h 1241382"/>
                    <a:gd name="connsiteX316" fmla="*/ 1223577 w 1673277"/>
                    <a:gd name="connsiteY316" fmla="*/ 457769 h 1241382"/>
                    <a:gd name="connsiteX317" fmla="*/ 1239480 w 1673277"/>
                    <a:gd name="connsiteY317" fmla="*/ 544459 h 1241382"/>
                    <a:gd name="connsiteX318" fmla="*/ 1175446 w 1673277"/>
                    <a:gd name="connsiteY318" fmla="*/ 605020 h 1241382"/>
                    <a:gd name="connsiteX319" fmla="*/ 1159543 w 1673277"/>
                    <a:gd name="connsiteY319" fmla="*/ 518330 h 1241382"/>
                    <a:gd name="connsiteX320" fmla="*/ 1223577 w 1673277"/>
                    <a:gd name="connsiteY320" fmla="*/ 457769 h 1241382"/>
                    <a:gd name="connsiteX321" fmla="*/ 1545132 w 1673277"/>
                    <a:gd name="connsiteY321" fmla="*/ 439076 h 1241382"/>
                    <a:gd name="connsiteX322" fmla="*/ 1570485 w 1673277"/>
                    <a:gd name="connsiteY322" fmla="*/ 445155 h 1241382"/>
                    <a:gd name="connsiteX323" fmla="*/ 1578473 w 1673277"/>
                    <a:gd name="connsiteY323" fmla="*/ 457919 h 1241382"/>
                    <a:gd name="connsiteX324" fmla="*/ 1590076 w 1673277"/>
                    <a:gd name="connsiteY324" fmla="*/ 485691 h 1241382"/>
                    <a:gd name="connsiteX325" fmla="*/ 1581932 w 1673277"/>
                    <a:gd name="connsiteY325" fmla="*/ 501854 h 1241382"/>
                    <a:gd name="connsiteX326" fmla="*/ 1530361 w 1673277"/>
                    <a:gd name="connsiteY326" fmla="*/ 524038 h 1241382"/>
                    <a:gd name="connsiteX327" fmla="*/ 1446488 w 1673277"/>
                    <a:gd name="connsiteY327" fmla="*/ 496958 h 1241382"/>
                    <a:gd name="connsiteX328" fmla="*/ 1514888 w 1673277"/>
                    <a:gd name="connsiteY328" fmla="*/ 441375 h 1241382"/>
                    <a:gd name="connsiteX329" fmla="*/ 1545132 w 1673277"/>
                    <a:gd name="connsiteY329" fmla="*/ 439076 h 1241382"/>
                    <a:gd name="connsiteX330" fmla="*/ 127992 w 1673277"/>
                    <a:gd name="connsiteY330" fmla="*/ 432819 h 1241382"/>
                    <a:gd name="connsiteX331" fmla="*/ 158236 w 1673277"/>
                    <a:gd name="connsiteY331" fmla="*/ 435119 h 1241382"/>
                    <a:gd name="connsiteX332" fmla="*/ 226636 w 1673277"/>
                    <a:gd name="connsiteY332" fmla="*/ 490702 h 1241382"/>
                    <a:gd name="connsiteX333" fmla="*/ 142762 w 1673277"/>
                    <a:gd name="connsiteY333" fmla="*/ 517781 h 1241382"/>
                    <a:gd name="connsiteX334" fmla="*/ 91192 w 1673277"/>
                    <a:gd name="connsiteY334" fmla="*/ 495597 h 1241382"/>
                    <a:gd name="connsiteX335" fmla="*/ 84206 w 1673277"/>
                    <a:gd name="connsiteY335" fmla="*/ 481733 h 1241382"/>
                    <a:gd name="connsiteX336" fmla="*/ 94033 w 1673277"/>
                    <a:gd name="connsiteY336" fmla="*/ 457128 h 1241382"/>
                    <a:gd name="connsiteX337" fmla="*/ 105149 w 1673277"/>
                    <a:gd name="connsiteY337" fmla="*/ 438296 h 1241382"/>
                    <a:gd name="connsiteX338" fmla="*/ 365026 w 1673277"/>
                    <a:gd name="connsiteY338" fmla="*/ 429881 h 1241382"/>
                    <a:gd name="connsiteX339" fmla="*/ 435301 w 1673277"/>
                    <a:gd name="connsiteY339" fmla="*/ 458430 h 1241382"/>
                    <a:gd name="connsiteX340" fmla="*/ 464874 w 1673277"/>
                    <a:gd name="connsiteY340" fmla="*/ 541457 h 1241382"/>
                    <a:gd name="connsiteX341" fmla="*/ 379138 w 1673277"/>
                    <a:gd name="connsiteY341" fmla="*/ 521026 h 1241382"/>
                    <a:gd name="connsiteX342" fmla="*/ 349565 w 1673277"/>
                    <a:gd name="connsiteY342" fmla="*/ 437999 h 1241382"/>
                    <a:gd name="connsiteX343" fmla="*/ 365026 w 1673277"/>
                    <a:gd name="connsiteY343" fmla="*/ 429881 h 1241382"/>
                    <a:gd name="connsiteX344" fmla="*/ 599614 w 1673277"/>
                    <a:gd name="connsiteY344" fmla="*/ 421029 h 1241382"/>
                    <a:gd name="connsiteX345" fmla="*/ 669889 w 1673277"/>
                    <a:gd name="connsiteY345" fmla="*/ 449577 h 1241382"/>
                    <a:gd name="connsiteX346" fmla="*/ 699462 w 1673277"/>
                    <a:gd name="connsiteY346" fmla="*/ 532604 h 1241382"/>
                    <a:gd name="connsiteX347" fmla="*/ 613727 w 1673277"/>
                    <a:gd name="connsiteY347" fmla="*/ 512173 h 1241382"/>
                    <a:gd name="connsiteX348" fmla="*/ 584153 w 1673277"/>
                    <a:gd name="connsiteY348" fmla="*/ 429147 h 1241382"/>
                    <a:gd name="connsiteX349" fmla="*/ 599614 w 1673277"/>
                    <a:gd name="connsiteY349" fmla="*/ 421029 h 1241382"/>
                    <a:gd name="connsiteX350" fmla="*/ 796726 w 1673277"/>
                    <a:gd name="connsiteY350" fmla="*/ 400822 h 1241382"/>
                    <a:gd name="connsiteX351" fmla="*/ 838775 w 1673277"/>
                    <a:gd name="connsiteY351" fmla="*/ 478281 h 1241382"/>
                    <a:gd name="connsiteX352" fmla="*/ 796726 w 1673277"/>
                    <a:gd name="connsiteY352" fmla="*/ 555740 h 1241382"/>
                    <a:gd name="connsiteX353" fmla="*/ 754677 w 1673277"/>
                    <a:gd name="connsiteY353" fmla="*/ 478281 h 1241382"/>
                    <a:gd name="connsiteX354" fmla="*/ 796726 w 1673277"/>
                    <a:gd name="connsiteY354" fmla="*/ 400822 h 1241382"/>
                    <a:gd name="connsiteX355" fmla="*/ 1422396 w 1673277"/>
                    <a:gd name="connsiteY355" fmla="*/ 382268 h 1241382"/>
                    <a:gd name="connsiteX356" fmla="*/ 1438299 w 1673277"/>
                    <a:gd name="connsiteY356" fmla="*/ 468958 h 1241382"/>
                    <a:gd name="connsiteX357" fmla="*/ 1374265 w 1673277"/>
                    <a:gd name="connsiteY357" fmla="*/ 529520 h 1241382"/>
                    <a:gd name="connsiteX358" fmla="*/ 1358362 w 1673277"/>
                    <a:gd name="connsiteY358" fmla="*/ 442830 h 1241382"/>
                    <a:gd name="connsiteX359" fmla="*/ 1422396 w 1673277"/>
                    <a:gd name="connsiteY359" fmla="*/ 382268 h 1241382"/>
                    <a:gd name="connsiteX360" fmla="*/ 911519 w 1673277"/>
                    <a:gd name="connsiteY360" fmla="*/ 373770 h 1241382"/>
                    <a:gd name="connsiteX361" fmla="*/ 931646 w 1673277"/>
                    <a:gd name="connsiteY361" fmla="*/ 374180 h 1241382"/>
                    <a:gd name="connsiteX362" fmla="*/ 961182 w 1673277"/>
                    <a:gd name="connsiteY362" fmla="*/ 381077 h 1241382"/>
                    <a:gd name="connsiteX363" fmla="*/ 1020279 w 1673277"/>
                    <a:gd name="connsiteY363" fmla="*/ 446465 h 1241382"/>
                    <a:gd name="connsiteX364" fmla="*/ 933252 w 1673277"/>
                    <a:gd name="connsiteY364" fmla="*/ 460402 h 1241382"/>
                    <a:gd name="connsiteX365" fmla="*/ 874155 w 1673277"/>
                    <a:gd name="connsiteY365" fmla="*/ 395013 h 1241382"/>
                    <a:gd name="connsiteX366" fmla="*/ 911519 w 1673277"/>
                    <a:gd name="connsiteY366" fmla="*/ 373770 h 1241382"/>
                    <a:gd name="connsiteX367" fmla="*/ 444697 w 1673277"/>
                    <a:gd name="connsiteY367" fmla="*/ 367914 h 1241382"/>
                    <a:gd name="connsiteX368" fmla="*/ 514972 w 1673277"/>
                    <a:gd name="connsiteY368" fmla="*/ 396463 h 1241382"/>
                    <a:gd name="connsiteX369" fmla="*/ 544545 w 1673277"/>
                    <a:gd name="connsiteY369" fmla="*/ 479490 h 1241382"/>
                    <a:gd name="connsiteX370" fmla="*/ 458810 w 1673277"/>
                    <a:gd name="connsiteY370" fmla="*/ 459059 h 1241382"/>
                    <a:gd name="connsiteX371" fmla="*/ 429236 w 1673277"/>
                    <a:gd name="connsiteY371" fmla="*/ 376032 h 1241382"/>
                    <a:gd name="connsiteX372" fmla="*/ 444697 w 1673277"/>
                    <a:gd name="connsiteY372" fmla="*/ 367914 h 1241382"/>
                    <a:gd name="connsiteX373" fmla="*/ 1148332 w 1673277"/>
                    <a:gd name="connsiteY373" fmla="*/ 351540 h 1241382"/>
                    <a:gd name="connsiteX374" fmla="*/ 1164234 w 1673277"/>
                    <a:gd name="connsiteY374" fmla="*/ 438229 h 1241382"/>
                    <a:gd name="connsiteX375" fmla="*/ 1100200 w 1673277"/>
                    <a:gd name="connsiteY375" fmla="*/ 498791 h 1241382"/>
                    <a:gd name="connsiteX376" fmla="*/ 1084297 w 1673277"/>
                    <a:gd name="connsiteY376" fmla="*/ 412101 h 1241382"/>
                    <a:gd name="connsiteX377" fmla="*/ 1148332 w 1673277"/>
                    <a:gd name="connsiteY377" fmla="*/ 351540 h 1241382"/>
                    <a:gd name="connsiteX378" fmla="*/ 250367 w 1673277"/>
                    <a:gd name="connsiteY378" fmla="*/ 340856 h 1241382"/>
                    <a:gd name="connsiteX379" fmla="*/ 314401 w 1673277"/>
                    <a:gd name="connsiteY379" fmla="*/ 401418 h 1241382"/>
                    <a:gd name="connsiteX380" fmla="*/ 298498 w 1673277"/>
                    <a:gd name="connsiteY380" fmla="*/ 488108 h 1241382"/>
                    <a:gd name="connsiteX381" fmla="*/ 234464 w 1673277"/>
                    <a:gd name="connsiteY381" fmla="*/ 427547 h 1241382"/>
                    <a:gd name="connsiteX382" fmla="*/ 250367 w 1673277"/>
                    <a:gd name="connsiteY382" fmla="*/ 340856 h 1241382"/>
                    <a:gd name="connsiteX383" fmla="*/ 1347934 w 1673277"/>
                    <a:gd name="connsiteY383" fmla="*/ 329910 h 1241382"/>
                    <a:gd name="connsiteX384" fmla="*/ 1363395 w 1673277"/>
                    <a:gd name="connsiteY384" fmla="*/ 338027 h 1241382"/>
                    <a:gd name="connsiteX385" fmla="*/ 1333821 w 1673277"/>
                    <a:gd name="connsiteY385" fmla="*/ 421054 h 1241382"/>
                    <a:gd name="connsiteX386" fmla="*/ 1248086 w 1673277"/>
                    <a:gd name="connsiteY386" fmla="*/ 441485 h 1241382"/>
                    <a:gd name="connsiteX387" fmla="*/ 1277660 w 1673277"/>
                    <a:gd name="connsiteY387" fmla="*/ 358458 h 1241382"/>
                    <a:gd name="connsiteX388" fmla="*/ 1347934 w 1673277"/>
                    <a:gd name="connsiteY388" fmla="*/ 329910 h 1241382"/>
                    <a:gd name="connsiteX389" fmla="*/ 1497370 w 1673277"/>
                    <a:gd name="connsiteY389" fmla="*/ 328335 h 1241382"/>
                    <a:gd name="connsiteX390" fmla="*/ 1547899 w 1673277"/>
                    <a:gd name="connsiteY390" fmla="*/ 409068 h 1241382"/>
                    <a:gd name="connsiteX391" fmla="*/ 1542722 w 1673277"/>
                    <a:gd name="connsiteY391" fmla="*/ 415645 h 1241382"/>
                    <a:gd name="connsiteX392" fmla="*/ 1507411 w 1673277"/>
                    <a:gd name="connsiteY392" fmla="*/ 427972 h 1241382"/>
                    <a:gd name="connsiteX393" fmla="*/ 1491509 w 1673277"/>
                    <a:gd name="connsiteY393" fmla="*/ 341282 h 1241382"/>
                    <a:gd name="connsiteX394" fmla="*/ 677217 w 1673277"/>
                    <a:gd name="connsiteY394" fmla="*/ 283910 h 1241382"/>
                    <a:gd name="connsiteX395" fmla="*/ 719266 w 1673277"/>
                    <a:gd name="connsiteY395" fmla="*/ 361369 h 1241382"/>
                    <a:gd name="connsiteX396" fmla="*/ 677217 w 1673277"/>
                    <a:gd name="connsiteY396" fmla="*/ 438828 h 1241382"/>
                    <a:gd name="connsiteX397" fmla="*/ 635168 w 1673277"/>
                    <a:gd name="connsiteY397" fmla="*/ 361369 h 1241382"/>
                    <a:gd name="connsiteX398" fmla="*/ 677217 w 1673277"/>
                    <a:gd name="connsiteY398" fmla="*/ 283910 h 1241382"/>
                    <a:gd name="connsiteX399" fmla="*/ 217361 w 1673277"/>
                    <a:gd name="connsiteY399" fmla="*/ 271172 h 1241382"/>
                    <a:gd name="connsiteX400" fmla="*/ 228828 w 1673277"/>
                    <a:gd name="connsiteY400" fmla="*/ 287291 h 1241382"/>
                    <a:gd name="connsiteX401" fmla="*/ 225858 w 1673277"/>
                    <a:gd name="connsiteY401" fmla="*/ 324573 h 1241382"/>
                    <a:gd name="connsiteX402" fmla="*/ 189115 w 1673277"/>
                    <a:gd name="connsiteY402" fmla="*/ 331553 h 1241382"/>
                    <a:gd name="connsiteX403" fmla="*/ 172158 w 1673277"/>
                    <a:gd name="connsiteY403" fmla="*/ 324772 h 1241382"/>
                    <a:gd name="connsiteX404" fmla="*/ 175913 w 1673277"/>
                    <a:gd name="connsiteY404" fmla="*/ 318410 h 1241382"/>
                    <a:gd name="connsiteX405" fmla="*/ 955781 w 1673277"/>
                    <a:gd name="connsiteY405" fmla="*/ 263115 h 1241382"/>
                    <a:gd name="connsiteX406" fmla="*/ 975908 w 1673277"/>
                    <a:gd name="connsiteY406" fmla="*/ 263525 h 1241382"/>
                    <a:gd name="connsiteX407" fmla="*/ 1005444 w 1673277"/>
                    <a:gd name="connsiteY407" fmla="*/ 270422 h 1241382"/>
                    <a:gd name="connsiteX408" fmla="*/ 1064541 w 1673277"/>
                    <a:gd name="connsiteY408" fmla="*/ 335810 h 1241382"/>
                    <a:gd name="connsiteX409" fmla="*/ 977514 w 1673277"/>
                    <a:gd name="connsiteY409" fmla="*/ 349746 h 1241382"/>
                    <a:gd name="connsiteX410" fmla="*/ 918417 w 1673277"/>
                    <a:gd name="connsiteY410" fmla="*/ 284358 h 1241382"/>
                    <a:gd name="connsiteX411" fmla="*/ 955781 w 1673277"/>
                    <a:gd name="connsiteY411" fmla="*/ 263115 h 1241382"/>
                    <a:gd name="connsiteX412" fmla="*/ 562425 w 1673277"/>
                    <a:gd name="connsiteY412" fmla="*/ 256857 h 1241382"/>
                    <a:gd name="connsiteX413" fmla="*/ 599789 w 1673277"/>
                    <a:gd name="connsiteY413" fmla="*/ 278101 h 1241382"/>
                    <a:gd name="connsiteX414" fmla="*/ 540692 w 1673277"/>
                    <a:gd name="connsiteY414" fmla="*/ 343489 h 1241382"/>
                    <a:gd name="connsiteX415" fmla="*/ 453664 w 1673277"/>
                    <a:gd name="connsiteY415" fmla="*/ 329553 h 1241382"/>
                    <a:gd name="connsiteX416" fmla="*/ 512761 w 1673277"/>
                    <a:gd name="connsiteY416" fmla="*/ 264165 h 1241382"/>
                    <a:gd name="connsiteX417" fmla="*/ 542298 w 1673277"/>
                    <a:gd name="connsiteY417" fmla="*/ 257268 h 1241382"/>
                    <a:gd name="connsiteX418" fmla="*/ 562425 w 1673277"/>
                    <a:gd name="connsiteY418" fmla="*/ 256857 h 1241382"/>
                    <a:gd name="connsiteX419" fmla="*/ 874329 w 1673277"/>
                    <a:gd name="connsiteY419" fmla="*/ 254664 h 1241382"/>
                    <a:gd name="connsiteX420" fmla="*/ 889790 w 1673277"/>
                    <a:gd name="connsiteY420" fmla="*/ 262782 h 1241382"/>
                    <a:gd name="connsiteX421" fmla="*/ 860216 w 1673277"/>
                    <a:gd name="connsiteY421" fmla="*/ 345808 h 1241382"/>
                    <a:gd name="connsiteX422" fmla="*/ 774481 w 1673277"/>
                    <a:gd name="connsiteY422" fmla="*/ 366239 h 1241382"/>
                    <a:gd name="connsiteX423" fmla="*/ 804054 w 1673277"/>
                    <a:gd name="connsiteY423" fmla="*/ 283212 h 1241382"/>
                    <a:gd name="connsiteX424" fmla="*/ 874329 w 1673277"/>
                    <a:gd name="connsiteY424" fmla="*/ 254664 h 1241382"/>
                    <a:gd name="connsiteX425" fmla="*/ 1412441 w 1673277"/>
                    <a:gd name="connsiteY425" fmla="*/ 236296 h 1241382"/>
                    <a:gd name="connsiteX426" fmla="*/ 1474092 w 1673277"/>
                    <a:gd name="connsiteY426" fmla="*/ 302816 h 1241382"/>
                    <a:gd name="connsiteX427" fmla="*/ 1470413 w 1673277"/>
                    <a:gd name="connsiteY427" fmla="*/ 310944 h 1241382"/>
                    <a:gd name="connsiteX428" fmla="*/ 1418887 w 1673277"/>
                    <a:gd name="connsiteY428" fmla="*/ 343874 h 1241382"/>
                    <a:gd name="connsiteX429" fmla="*/ 1402985 w 1673277"/>
                    <a:gd name="connsiteY429" fmla="*/ 257184 h 1241382"/>
                    <a:gd name="connsiteX430" fmla="*/ 325612 w 1673277"/>
                    <a:gd name="connsiteY430" fmla="*/ 234627 h 1241382"/>
                    <a:gd name="connsiteX431" fmla="*/ 389646 w 1673277"/>
                    <a:gd name="connsiteY431" fmla="*/ 295189 h 1241382"/>
                    <a:gd name="connsiteX432" fmla="*/ 373744 w 1673277"/>
                    <a:gd name="connsiteY432" fmla="*/ 381879 h 1241382"/>
                    <a:gd name="connsiteX433" fmla="*/ 309710 w 1673277"/>
                    <a:gd name="connsiteY433" fmla="*/ 321317 h 1241382"/>
                    <a:gd name="connsiteX434" fmla="*/ 325612 w 1673277"/>
                    <a:gd name="connsiteY434" fmla="*/ 234627 h 1241382"/>
                    <a:gd name="connsiteX435" fmla="*/ 1239723 w 1673277"/>
                    <a:gd name="connsiteY435" fmla="*/ 231044 h 1241382"/>
                    <a:gd name="connsiteX436" fmla="*/ 1293352 w 1673277"/>
                    <a:gd name="connsiteY436" fmla="*/ 260423 h 1241382"/>
                    <a:gd name="connsiteX437" fmla="*/ 1224953 w 1673277"/>
                    <a:gd name="connsiteY437" fmla="*/ 316006 h 1241382"/>
                    <a:gd name="connsiteX438" fmla="*/ 1141080 w 1673277"/>
                    <a:gd name="connsiteY438" fmla="*/ 288927 h 1241382"/>
                    <a:gd name="connsiteX439" fmla="*/ 1209479 w 1673277"/>
                    <a:gd name="connsiteY439" fmla="*/ 233344 h 1241382"/>
                    <a:gd name="connsiteX440" fmla="*/ 1239723 w 1673277"/>
                    <a:gd name="connsiteY440" fmla="*/ 231044 h 1241382"/>
                    <a:gd name="connsiteX441" fmla="*/ 326442 w 1673277"/>
                    <a:gd name="connsiteY441" fmla="*/ 159267 h 1241382"/>
                    <a:gd name="connsiteX442" fmla="*/ 332865 w 1673277"/>
                    <a:gd name="connsiteY442" fmla="*/ 172014 h 1241382"/>
                    <a:gd name="connsiteX443" fmla="*/ 305094 w 1673277"/>
                    <a:gd name="connsiteY443" fmla="*/ 197066 h 1241382"/>
                    <a:gd name="connsiteX444" fmla="*/ 281641 w 1673277"/>
                    <a:gd name="connsiteY444" fmla="*/ 197913 h 1241382"/>
                    <a:gd name="connsiteX445" fmla="*/ 288021 w 1673277"/>
                    <a:gd name="connsiteY445" fmla="*/ 190642 h 1241382"/>
                    <a:gd name="connsiteX446" fmla="*/ 1151199 w 1673277"/>
                    <a:gd name="connsiteY446" fmla="*/ 146946 h 1241382"/>
                    <a:gd name="connsiteX447" fmla="*/ 1204828 w 1673277"/>
                    <a:gd name="connsiteY447" fmla="*/ 176325 h 1241382"/>
                    <a:gd name="connsiteX448" fmla="*/ 1136429 w 1673277"/>
                    <a:gd name="connsiteY448" fmla="*/ 231907 h 1241382"/>
                    <a:gd name="connsiteX449" fmla="*/ 1052555 w 1673277"/>
                    <a:gd name="connsiteY449" fmla="*/ 204829 h 1241382"/>
                    <a:gd name="connsiteX450" fmla="*/ 1120955 w 1673277"/>
                    <a:gd name="connsiteY450" fmla="*/ 149246 h 1241382"/>
                    <a:gd name="connsiteX451" fmla="*/ 1151199 w 1673277"/>
                    <a:gd name="connsiteY451" fmla="*/ 146946 h 1241382"/>
                    <a:gd name="connsiteX452" fmla="*/ 518163 w 1673277"/>
                    <a:gd name="connsiteY452" fmla="*/ 146202 h 1241382"/>
                    <a:gd name="connsiteX453" fmla="*/ 555527 w 1673277"/>
                    <a:gd name="connsiteY453" fmla="*/ 167446 h 1241382"/>
                    <a:gd name="connsiteX454" fmla="*/ 496430 w 1673277"/>
                    <a:gd name="connsiteY454" fmla="*/ 232834 h 1241382"/>
                    <a:gd name="connsiteX455" fmla="*/ 409402 w 1673277"/>
                    <a:gd name="connsiteY455" fmla="*/ 218897 h 1241382"/>
                    <a:gd name="connsiteX456" fmla="*/ 468499 w 1673277"/>
                    <a:gd name="connsiteY456" fmla="*/ 153509 h 1241382"/>
                    <a:gd name="connsiteX457" fmla="*/ 498036 w 1673277"/>
                    <a:gd name="connsiteY457" fmla="*/ 146613 h 1241382"/>
                    <a:gd name="connsiteX458" fmla="*/ 518163 w 1673277"/>
                    <a:gd name="connsiteY458" fmla="*/ 146202 h 1241382"/>
                    <a:gd name="connsiteX459" fmla="*/ 599615 w 1673277"/>
                    <a:gd name="connsiteY459" fmla="*/ 137752 h 1241382"/>
                    <a:gd name="connsiteX460" fmla="*/ 669889 w 1673277"/>
                    <a:gd name="connsiteY460" fmla="*/ 166300 h 1241382"/>
                    <a:gd name="connsiteX461" fmla="*/ 699462 w 1673277"/>
                    <a:gd name="connsiteY461" fmla="*/ 249327 h 1241382"/>
                    <a:gd name="connsiteX462" fmla="*/ 613727 w 1673277"/>
                    <a:gd name="connsiteY462" fmla="*/ 228896 h 1241382"/>
                    <a:gd name="connsiteX463" fmla="*/ 584154 w 1673277"/>
                    <a:gd name="connsiteY463" fmla="*/ 145869 h 1241382"/>
                    <a:gd name="connsiteX464" fmla="*/ 599615 w 1673277"/>
                    <a:gd name="connsiteY464" fmla="*/ 137752 h 1241382"/>
                    <a:gd name="connsiteX465" fmla="*/ 965298 w 1673277"/>
                    <a:gd name="connsiteY465" fmla="*/ 124814 h 1241382"/>
                    <a:gd name="connsiteX466" fmla="*/ 1018927 w 1673277"/>
                    <a:gd name="connsiteY466" fmla="*/ 154193 h 1241382"/>
                    <a:gd name="connsiteX467" fmla="*/ 950527 w 1673277"/>
                    <a:gd name="connsiteY467" fmla="*/ 209776 h 1241382"/>
                    <a:gd name="connsiteX468" fmla="*/ 866654 w 1673277"/>
                    <a:gd name="connsiteY468" fmla="*/ 182697 h 1241382"/>
                    <a:gd name="connsiteX469" fmla="*/ 935054 w 1673277"/>
                    <a:gd name="connsiteY469" fmla="*/ 127114 h 1241382"/>
                    <a:gd name="connsiteX470" fmla="*/ 965298 w 1673277"/>
                    <a:gd name="connsiteY470" fmla="*/ 124814 h 1241382"/>
                    <a:gd name="connsiteX471" fmla="*/ 1252565 w 1673277"/>
                    <a:gd name="connsiteY471" fmla="*/ 114182 h 1241382"/>
                    <a:gd name="connsiteX472" fmla="*/ 1365219 w 1673277"/>
                    <a:gd name="connsiteY472" fmla="*/ 192704 h 1241382"/>
                    <a:gd name="connsiteX473" fmla="*/ 1351954 w 1673277"/>
                    <a:gd name="connsiteY473" fmla="*/ 201403 h 1241382"/>
                    <a:gd name="connsiteX474" fmla="*/ 1296201 w 1673277"/>
                    <a:gd name="connsiteY474" fmla="*/ 194829 h 1241382"/>
                    <a:gd name="connsiteX475" fmla="*/ 1237104 w 1673277"/>
                    <a:gd name="connsiteY475" fmla="*/ 129441 h 1241382"/>
                    <a:gd name="connsiteX476" fmla="*/ 1250364 w 1673277"/>
                    <a:gd name="connsiteY476" fmla="*/ 114783 h 1241382"/>
                    <a:gd name="connsiteX477" fmla="*/ 779021 w 1673277"/>
                    <a:gd name="connsiteY477" fmla="*/ 113118 h 1241382"/>
                    <a:gd name="connsiteX478" fmla="*/ 821070 w 1673277"/>
                    <a:gd name="connsiteY478" fmla="*/ 190577 h 1241382"/>
                    <a:gd name="connsiteX479" fmla="*/ 779021 w 1673277"/>
                    <a:gd name="connsiteY479" fmla="*/ 268036 h 1241382"/>
                    <a:gd name="connsiteX480" fmla="*/ 736972 w 1673277"/>
                    <a:gd name="connsiteY480" fmla="*/ 190577 h 1241382"/>
                    <a:gd name="connsiteX481" fmla="*/ 779021 w 1673277"/>
                    <a:gd name="connsiteY481" fmla="*/ 113118 h 1241382"/>
                    <a:gd name="connsiteX482" fmla="*/ 399056 w 1673277"/>
                    <a:gd name="connsiteY482" fmla="*/ 108063 h 1241382"/>
                    <a:gd name="connsiteX483" fmla="*/ 393618 w 1673277"/>
                    <a:gd name="connsiteY483" fmla="*/ 112968 h 1241382"/>
                    <a:gd name="connsiteX484" fmla="*/ 391088 w 1673277"/>
                    <a:gd name="connsiteY484" fmla="*/ 113059 h 1241382"/>
                    <a:gd name="connsiteX485" fmla="*/ 1087528 w 1673277"/>
                    <a:gd name="connsiteY485" fmla="*/ 42831 h 1241382"/>
                    <a:gd name="connsiteX486" fmla="*/ 1152965 w 1673277"/>
                    <a:gd name="connsiteY486" fmla="*/ 64530 h 1241382"/>
                    <a:gd name="connsiteX487" fmla="*/ 1182853 w 1673277"/>
                    <a:gd name="connsiteY487" fmla="*/ 78502 h 1241382"/>
                    <a:gd name="connsiteX488" fmla="*/ 1174720 w 1673277"/>
                    <a:gd name="connsiteY488" fmla="*/ 94643 h 1241382"/>
                    <a:gd name="connsiteX489" fmla="*/ 1123150 w 1673277"/>
                    <a:gd name="connsiteY489" fmla="*/ 116826 h 1241382"/>
                    <a:gd name="connsiteX490" fmla="*/ 1039276 w 1673277"/>
                    <a:gd name="connsiteY490" fmla="*/ 89747 h 1241382"/>
                    <a:gd name="connsiteX491" fmla="*/ 1056106 w 1673277"/>
                    <a:gd name="connsiteY491" fmla="*/ 56347 h 1241382"/>
                    <a:gd name="connsiteX492" fmla="*/ 581853 w 1673277"/>
                    <a:gd name="connsiteY492" fmla="*/ 28683 h 1241382"/>
                    <a:gd name="connsiteX493" fmla="*/ 590461 w 1673277"/>
                    <a:gd name="connsiteY493" fmla="*/ 32385 h 1241382"/>
                    <a:gd name="connsiteX494" fmla="*/ 607290 w 1673277"/>
                    <a:gd name="connsiteY494" fmla="*/ 65785 h 1241382"/>
                    <a:gd name="connsiteX495" fmla="*/ 523416 w 1673277"/>
                    <a:gd name="connsiteY495" fmla="*/ 92864 h 1241382"/>
                    <a:gd name="connsiteX496" fmla="*/ 471846 w 1673277"/>
                    <a:gd name="connsiteY496" fmla="*/ 70681 h 1241382"/>
                    <a:gd name="connsiteX497" fmla="*/ 471164 w 1673277"/>
                    <a:gd name="connsiteY497" fmla="*/ 69327 h 1241382"/>
                    <a:gd name="connsiteX498" fmla="*/ 519542 w 1673277"/>
                    <a:gd name="connsiteY498" fmla="*/ 47294 h 1241382"/>
                    <a:gd name="connsiteX499" fmla="*/ 941161 w 1673277"/>
                    <a:gd name="connsiteY499" fmla="*/ 9898 h 1241382"/>
                    <a:gd name="connsiteX500" fmla="*/ 951926 w 1673277"/>
                    <a:gd name="connsiteY500" fmla="*/ 10914 h 1241382"/>
                    <a:gd name="connsiteX501" fmla="*/ 1029640 w 1673277"/>
                    <a:gd name="connsiteY501" fmla="*/ 27067 h 1241382"/>
                    <a:gd name="connsiteX502" fmla="*/ 1010708 w 1673277"/>
                    <a:gd name="connsiteY502" fmla="*/ 53678 h 1241382"/>
                    <a:gd name="connsiteX503" fmla="*/ 924973 w 1673277"/>
                    <a:gd name="connsiteY503" fmla="*/ 74109 h 1241382"/>
                    <a:gd name="connsiteX504" fmla="*/ 922003 w 1673277"/>
                    <a:gd name="connsiteY504" fmla="*/ 36828 h 1241382"/>
                    <a:gd name="connsiteX505" fmla="*/ 712429 w 1673277"/>
                    <a:gd name="connsiteY505" fmla="*/ 3707 h 1241382"/>
                    <a:gd name="connsiteX506" fmla="*/ 724656 w 1673277"/>
                    <a:gd name="connsiteY506" fmla="*/ 18893 h 1241382"/>
                    <a:gd name="connsiteX507" fmla="*/ 736972 w 1673277"/>
                    <a:gd name="connsiteY507" fmla="*/ 73664 h 1241382"/>
                    <a:gd name="connsiteX508" fmla="*/ 694922 w 1673277"/>
                    <a:gd name="connsiteY508" fmla="*/ 151124 h 1241382"/>
                    <a:gd name="connsiteX509" fmla="*/ 652873 w 1673277"/>
                    <a:gd name="connsiteY509" fmla="*/ 73664 h 1241382"/>
                    <a:gd name="connsiteX510" fmla="*/ 665190 w 1673277"/>
                    <a:gd name="connsiteY510" fmla="*/ 18893 h 1241382"/>
                    <a:gd name="connsiteX511" fmla="*/ 672441 w 1673277"/>
                    <a:gd name="connsiteY511" fmla="*/ 9886 h 1241382"/>
                    <a:gd name="connsiteX512" fmla="*/ 836253 w 1673277"/>
                    <a:gd name="connsiteY512" fmla="*/ 0 h 1241382"/>
                    <a:gd name="connsiteX513" fmla="*/ 859642 w 1673277"/>
                    <a:gd name="connsiteY513" fmla="*/ 2207 h 1241382"/>
                    <a:gd name="connsiteX514" fmla="*/ 875718 w 1673277"/>
                    <a:gd name="connsiteY514" fmla="*/ 29184 h 1241382"/>
                    <a:gd name="connsiteX515" fmla="*/ 864795 w 1673277"/>
                    <a:gd name="connsiteY515" fmla="*/ 116642 h 1241382"/>
                    <a:gd name="connsiteX516" fmla="*/ 797405 w 1673277"/>
                    <a:gd name="connsiteY516" fmla="*/ 59838 h 1241382"/>
                    <a:gd name="connsiteX517" fmla="*/ 788910 w 1673277"/>
                    <a:gd name="connsiteY517" fmla="*/ 4345 h 1241382"/>
                    <a:gd name="connsiteX518" fmla="*/ 789969 w 1673277"/>
                    <a:gd name="connsiteY518" fmla="*/ 979 h 1241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</a:cxnLst>
                  <a:rect l="l" t="t" r="r" b="b"/>
                  <a:pathLst>
                    <a:path w="1673277" h="1241382">
                      <a:moveTo>
                        <a:pt x="372205" y="1161281"/>
                      </a:moveTo>
                      <a:lnTo>
                        <a:pt x="398270" y="1165178"/>
                      </a:lnTo>
                      <a:lnTo>
                        <a:pt x="410441" y="1172927"/>
                      </a:lnTo>
                      <a:close/>
                      <a:moveTo>
                        <a:pt x="823284" y="1153279"/>
                      </a:moveTo>
                      <a:cubicBezTo>
                        <a:pt x="846506" y="1153279"/>
                        <a:pt x="865333" y="1187958"/>
                        <a:pt x="865333" y="1230738"/>
                      </a:cubicBezTo>
                      <a:lnTo>
                        <a:pt x="864326" y="1239930"/>
                      </a:lnTo>
                      <a:lnTo>
                        <a:pt x="836253" y="1241382"/>
                      </a:lnTo>
                      <a:lnTo>
                        <a:pt x="782051" y="1238181"/>
                      </a:lnTo>
                      <a:lnTo>
                        <a:pt x="781235" y="1230738"/>
                      </a:lnTo>
                      <a:cubicBezTo>
                        <a:pt x="781235" y="1187958"/>
                        <a:pt x="800061" y="1153279"/>
                        <a:pt x="823284" y="1153279"/>
                      </a:cubicBezTo>
                      <a:close/>
                      <a:moveTo>
                        <a:pt x="599614" y="1151354"/>
                      </a:moveTo>
                      <a:cubicBezTo>
                        <a:pt x="618446" y="1147974"/>
                        <a:pt x="646008" y="1158476"/>
                        <a:pt x="669889" y="1179902"/>
                      </a:cubicBezTo>
                      <a:cubicBezTo>
                        <a:pt x="685810" y="1194187"/>
                        <a:pt x="697081" y="1210623"/>
                        <a:pt x="702432" y="1225648"/>
                      </a:cubicBezTo>
                      <a:lnTo>
                        <a:pt x="701812" y="1233442"/>
                      </a:lnTo>
                      <a:lnTo>
                        <a:pt x="667564" y="1231419"/>
                      </a:lnTo>
                      <a:lnTo>
                        <a:pt x="596873" y="1218807"/>
                      </a:lnTo>
                      <a:lnTo>
                        <a:pt x="581184" y="1196754"/>
                      </a:lnTo>
                      <a:cubicBezTo>
                        <a:pt x="575832" y="1181729"/>
                        <a:pt x="576399" y="1168115"/>
                        <a:pt x="584153" y="1159472"/>
                      </a:cubicBezTo>
                      <a:cubicBezTo>
                        <a:pt x="588031" y="1155151"/>
                        <a:pt x="593338" y="1152481"/>
                        <a:pt x="599614" y="1151354"/>
                      </a:cubicBezTo>
                      <a:close/>
                      <a:moveTo>
                        <a:pt x="938076" y="1126227"/>
                      </a:moveTo>
                      <a:cubicBezTo>
                        <a:pt x="944343" y="1125707"/>
                        <a:pt x="951118" y="1125834"/>
                        <a:pt x="958203" y="1126637"/>
                      </a:cubicBezTo>
                      <a:cubicBezTo>
                        <a:pt x="967651" y="1127707"/>
                        <a:pt x="977652" y="1129981"/>
                        <a:pt x="987740" y="1133534"/>
                      </a:cubicBezTo>
                      <a:cubicBezTo>
                        <a:pt x="1028091" y="1147742"/>
                        <a:pt x="1054549" y="1177017"/>
                        <a:pt x="1046837" y="1198922"/>
                      </a:cubicBezTo>
                      <a:cubicBezTo>
                        <a:pt x="1039124" y="1220826"/>
                        <a:pt x="1000160" y="1227066"/>
                        <a:pt x="959809" y="1212858"/>
                      </a:cubicBezTo>
                      <a:cubicBezTo>
                        <a:pt x="919458" y="1198650"/>
                        <a:pt x="892999" y="1169375"/>
                        <a:pt x="900712" y="1147470"/>
                      </a:cubicBezTo>
                      <a:cubicBezTo>
                        <a:pt x="905051" y="1135149"/>
                        <a:pt x="919277" y="1127784"/>
                        <a:pt x="938076" y="1126227"/>
                      </a:cubicBezTo>
                      <a:close/>
                      <a:moveTo>
                        <a:pt x="1174889" y="1103997"/>
                      </a:moveTo>
                      <a:cubicBezTo>
                        <a:pt x="1196962" y="1111212"/>
                        <a:pt x="1204083" y="1150024"/>
                        <a:pt x="1190792" y="1190686"/>
                      </a:cubicBezTo>
                      <a:lnTo>
                        <a:pt x="1186154" y="1200932"/>
                      </a:lnTo>
                      <a:lnTo>
                        <a:pt x="1162061" y="1207640"/>
                      </a:lnTo>
                      <a:lnTo>
                        <a:pt x="1105912" y="1216581"/>
                      </a:lnTo>
                      <a:lnTo>
                        <a:pt x="1110855" y="1164558"/>
                      </a:lnTo>
                      <a:cubicBezTo>
                        <a:pt x="1124146" y="1123896"/>
                        <a:pt x="1152815" y="1096781"/>
                        <a:pt x="1174889" y="1103997"/>
                      </a:cubicBezTo>
                      <a:close/>
                      <a:moveTo>
                        <a:pt x="444697" y="1098240"/>
                      </a:moveTo>
                      <a:cubicBezTo>
                        <a:pt x="463528" y="1094859"/>
                        <a:pt x="491091" y="1105361"/>
                        <a:pt x="514972" y="1126788"/>
                      </a:cubicBezTo>
                      <a:cubicBezTo>
                        <a:pt x="530893" y="1141073"/>
                        <a:pt x="542164" y="1157508"/>
                        <a:pt x="547515" y="1172533"/>
                      </a:cubicBezTo>
                      <a:lnTo>
                        <a:pt x="544572" y="1209477"/>
                      </a:lnTo>
                      <a:lnTo>
                        <a:pt x="510446" y="1203388"/>
                      </a:lnTo>
                      <a:lnTo>
                        <a:pt x="457245" y="1187183"/>
                      </a:lnTo>
                      <a:lnTo>
                        <a:pt x="426267" y="1143639"/>
                      </a:lnTo>
                      <a:cubicBezTo>
                        <a:pt x="420915" y="1128615"/>
                        <a:pt x="421482" y="1115000"/>
                        <a:pt x="429236" y="1106357"/>
                      </a:cubicBezTo>
                      <a:cubicBezTo>
                        <a:pt x="433113" y="1102036"/>
                        <a:pt x="438420" y="1099367"/>
                        <a:pt x="444697" y="1098240"/>
                      </a:cubicBezTo>
                      <a:close/>
                      <a:moveTo>
                        <a:pt x="1374492" y="1082366"/>
                      </a:moveTo>
                      <a:cubicBezTo>
                        <a:pt x="1380768" y="1083493"/>
                        <a:pt x="1386075" y="1086163"/>
                        <a:pt x="1389952" y="1090484"/>
                      </a:cubicBezTo>
                      <a:cubicBezTo>
                        <a:pt x="1397707" y="1099127"/>
                        <a:pt x="1398274" y="1112741"/>
                        <a:pt x="1392922" y="1127766"/>
                      </a:cubicBezTo>
                      <a:lnTo>
                        <a:pt x="1390119" y="1131706"/>
                      </a:lnTo>
                      <a:lnTo>
                        <a:pt x="1304241" y="1168053"/>
                      </a:lnTo>
                      <a:lnTo>
                        <a:pt x="1273269" y="1176677"/>
                      </a:lnTo>
                      <a:lnTo>
                        <a:pt x="1271674" y="1156660"/>
                      </a:lnTo>
                      <a:cubicBezTo>
                        <a:pt x="1277025" y="1141635"/>
                        <a:pt x="1288296" y="1125200"/>
                        <a:pt x="1304216" y="1110915"/>
                      </a:cubicBezTo>
                      <a:cubicBezTo>
                        <a:pt x="1328098" y="1089488"/>
                        <a:pt x="1355660" y="1078986"/>
                        <a:pt x="1374492" y="1082366"/>
                      </a:cubicBezTo>
                      <a:close/>
                      <a:moveTo>
                        <a:pt x="250367" y="1071182"/>
                      </a:moveTo>
                      <a:cubicBezTo>
                        <a:pt x="272440" y="1063967"/>
                        <a:pt x="301109" y="1091081"/>
                        <a:pt x="314401" y="1131743"/>
                      </a:cubicBezTo>
                      <a:lnTo>
                        <a:pt x="314806" y="1136002"/>
                      </a:lnTo>
                      <a:lnTo>
                        <a:pt x="244388" y="1104285"/>
                      </a:lnTo>
                      <a:lnTo>
                        <a:pt x="231427" y="1095980"/>
                      </a:lnTo>
                      <a:lnTo>
                        <a:pt x="236701" y="1082053"/>
                      </a:lnTo>
                      <a:cubicBezTo>
                        <a:pt x="240265" y="1076764"/>
                        <a:pt x="244849" y="1072986"/>
                        <a:pt x="250367" y="1071182"/>
                      </a:cubicBezTo>
                      <a:close/>
                      <a:moveTo>
                        <a:pt x="982338" y="1015572"/>
                      </a:moveTo>
                      <a:cubicBezTo>
                        <a:pt x="988605" y="1015052"/>
                        <a:pt x="995380" y="1015179"/>
                        <a:pt x="1002465" y="1015982"/>
                      </a:cubicBezTo>
                      <a:cubicBezTo>
                        <a:pt x="1011913" y="1017052"/>
                        <a:pt x="1021914" y="1019326"/>
                        <a:pt x="1032002" y="1022879"/>
                      </a:cubicBezTo>
                      <a:cubicBezTo>
                        <a:pt x="1072353" y="1037087"/>
                        <a:pt x="1098811" y="1066362"/>
                        <a:pt x="1091099" y="1088266"/>
                      </a:cubicBezTo>
                      <a:cubicBezTo>
                        <a:pt x="1083386" y="1110171"/>
                        <a:pt x="1044422" y="1116411"/>
                        <a:pt x="1004071" y="1102203"/>
                      </a:cubicBezTo>
                      <a:cubicBezTo>
                        <a:pt x="963720" y="1087995"/>
                        <a:pt x="937261" y="1058720"/>
                        <a:pt x="944974" y="1036815"/>
                      </a:cubicBezTo>
                      <a:cubicBezTo>
                        <a:pt x="949313" y="1024494"/>
                        <a:pt x="963539" y="1017129"/>
                        <a:pt x="982338" y="1015572"/>
                      </a:cubicBezTo>
                      <a:close/>
                      <a:moveTo>
                        <a:pt x="677217" y="1014235"/>
                      </a:moveTo>
                      <a:cubicBezTo>
                        <a:pt x="700440" y="1014235"/>
                        <a:pt x="719266" y="1048914"/>
                        <a:pt x="719266" y="1091694"/>
                      </a:cubicBezTo>
                      <a:cubicBezTo>
                        <a:pt x="719266" y="1134474"/>
                        <a:pt x="700440" y="1169153"/>
                        <a:pt x="677217" y="1169153"/>
                      </a:cubicBezTo>
                      <a:cubicBezTo>
                        <a:pt x="653995" y="1169153"/>
                        <a:pt x="635168" y="1134474"/>
                        <a:pt x="635168" y="1091694"/>
                      </a:cubicBezTo>
                      <a:cubicBezTo>
                        <a:pt x="635168" y="1048914"/>
                        <a:pt x="653995" y="1014235"/>
                        <a:pt x="677217" y="1014235"/>
                      </a:cubicBezTo>
                      <a:close/>
                      <a:moveTo>
                        <a:pt x="900886" y="1007121"/>
                      </a:moveTo>
                      <a:cubicBezTo>
                        <a:pt x="907163" y="1008248"/>
                        <a:pt x="912470" y="1010917"/>
                        <a:pt x="916348" y="1015239"/>
                      </a:cubicBezTo>
                      <a:cubicBezTo>
                        <a:pt x="931856" y="1032524"/>
                        <a:pt x="918616" y="1069696"/>
                        <a:pt x="886774" y="1098265"/>
                      </a:cubicBezTo>
                      <a:cubicBezTo>
                        <a:pt x="854932" y="1126835"/>
                        <a:pt x="816547" y="1135981"/>
                        <a:pt x="801039" y="1118696"/>
                      </a:cubicBezTo>
                      <a:cubicBezTo>
                        <a:pt x="785530" y="1101411"/>
                        <a:pt x="798770" y="1064239"/>
                        <a:pt x="830612" y="1035669"/>
                      </a:cubicBezTo>
                      <a:cubicBezTo>
                        <a:pt x="854493" y="1014242"/>
                        <a:pt x="882055" y="1003741"/>
                        <a:pt x="900886" y="1007121"/>
                      </a:cubicBezTo>
                      <a:close/>
                      <a:moveTo>
                        <a:pt x="562425" y="987183"/>
                      </a:moveTo>
                      <a:cubicBezTo>
                        <a:pt x="581224" y="988740"/>
                        <a:pt x="595450" y="996105"/>
                        <a:pt x="599789" y="1008426"/>
                      </a:cubicBezTo>
                      <a:cubicBezTo>
                        <a:pt x="607502" y="1030331"/>
                        <a:pt x="581043" y="1059606"/>
                        <a:pt x="540692" y="1073815"/>
                      </a:cubicBezTo>
                      <a:cubicBezTo>
                        <a:pt x="500341" y="1088022"/>
                        <a:pt x="461377" y="1081782"/>
                        <a:pt x="453664" y="1059878"/>
                      </a:cubicBezTo>
                      <a:cubicBezTo>
                        <a:pt x="445952" y="1037973"/>
                        <a:pt x="472410" y="1008698"/>
                        <a:pt x="512761" y="994490"/>
                      </a:cubicBezTo>
                      <a:cubicBezTo>
                        <a:pt x="522849" y="990938"/>
                        <a:pt x="532850" y="988664"/>
                        <a:pt x="542298" y="987593"/>
                      </a:cubicBezTo>
                      <a:cubicBezTo>
                        <a:pt x="549383" y="986790"/>
                        <a:pt x="556158" y="986664"/>
                        <a:pt x="562425" y="987183"/>
                      </a:cubicBezTo>
                      <a:close/>
                      <a:moveTo>
                        <a:pt x="1266281" y="983501"/>
                      </a:moveTo>
                      <a:cubicBezTo>
                        <a:pt x="1294782" y="984660"/>
                        <a:pt x="1316705" y="995760"/>
                        <a:pt x="1319910" y="1012880"/>
                      </a:cubicBezTo>
                      <a:cubicBezTo>
                        <a:pt x="1324183" y="1035706"/>
                        <a:pt x="1293560" y="1060591"/>
                        <a:pt x="1251510" y="1068462"/>
                      </a:cubicBezTo>
                      <a:cubicBezTo>
                        <a:pt x="1209462" y="1076334"/>
                        <a:pt x="1171910" y="1064210"/>
                        <a:pt x="1167637" y="1041384"/>
                      </a:cubicBezTo>
                      <a:cubicBezTo>
                        <a:pt x="1163365" y="1018557"/>
                        <a:pt x="1193987" y="993671"/>
                        <a:pt x="1236037" y="985800"/>
                      </a:cubicBezTo>
                      <a:cubicBezTo>
                        <a:pt x="1246549" y="983833"/>
                        <a:pt x="1256780" y="983114"/>
                        <a:pt x="1266281" y="983501"/>
                      </a:cubicBezTo>
                      <a:close/>
                      <a:moveTo>
                        <a:pt x="325612" y="964953"/>
                      </a:moveTo>
                      <a:cubicBezTo>
                        <a:pt x="347686" y="957738"/>
                        <a:pt x="376355" y="984852"/>
                        <a:pt x="389646" y="1025514"/>
                      </a:cubicBezTo>
                      <a:cubicBezTo>
                        <a:pt x="402938" y="1066177"/>
                        <a:pt x="395817" y="1104989"/>
                        <a:pt x="373744" y="1112204"/>
                      </a:cubicBezTo>
                      <a:cubicBezTo>
                        <a:pt x="351670" y="1119419"/>
                        <a:pt x="323001" y="1092305"/>
                        <a:pt x="309710" y="1051642"/>
                      </a:cubicBezTo>
                      <a:cubicBezTo>
                        <a:pt x="296419" y="1010980"/>
                        <a:pt x="303539" y="972168"/>
                        <a:pt x="325612" y="964953"/>
                      </a:cubicBezTo>
                      <a:close/>
                      <a:moveTo>
                        <a:pt x="1493576" y="949079"/>
                      </a:moveTo>
                      <a:cubicBezTo>
                        <a:pt x="1515650" y="956295"/>
                        <a:pt x="1522770" y="995107"/>
                        <a:pt x="1509479" y="1035769"/>
                      </a:cubicBezTo>
                      <a:cubicBezTo>
                        <a:pt x="1506156" y="1045935"/>
                        <a:pt x="1501872" y="1055254"/>
                        <a:pt x="1496971" y="1063401"/>
                      </a:cubicBezTo>
                      <a:lnTo>
                        <a:pt x="1482461" y="1081837"/>
                      </a:lnTo>
                      <a:lnTo>
                        <a:pt x="1460095" y="1095743"/>
                      </a:lnTo>
                      <a:lnTo>
                        <a:pt x="1445445" y="1096331"/>
                      </a:lnTo>
                      <a:cubicBezTo>
                        <a:pt x="1423372" y="1089116"/>
                        <a:pt x="1416251" y="1050303"/>
                        <a:pt x="1429542" y="1009641"/>
                      </a:cubicBezTo>
                      <a:cubicBezTo>
                        <a:pt x="1442834" y="968979"/>
                        <a:pt x="1471502" y="941864"/>
                        <a:pt x="1493576" y="949079"/>
                      </a:cubicBezTo>
                      <a:close/>
                      <a:moveTo>
                        <a:pt x="126010" y="943323"/>
                      </a:moveTo>
                      <a:cubicBezTo>
                        <a:pt x="144841" y="939942"/>
                        <a:pt x="172404" y="950444"/>
                        <a:pt x="196285" y="971871"/>
                      </a:cubicBezTo>
                      <a:cubicBezTo>
                        <a:pt x="228127" y="1000440"/>
                        <a:pt x="241367" y="1037613"/>
                        <a:pt x="225858" y="1054898"/>
                      </a:cubicBezTo>
                      <a:cubicBezTo>
                        <a:pt x="210349" y="1072183"/>
                        <a:pt x="171964" y="1063036"/>
                        <a:pt x="140122" y="1034467"/>
                      </a:cubicBezTo>
                      <a:cubicBezTo>
                        <a:pt x="108280" y="1005898"/>
                        <a:pt x="95040" y="968726"/>
                        <a:pt x="110549" y="951440"/>
                      </a:cubicBezTo>
                      <a:cubicBezTo>
                        <a:pt x="114426" y="947119"/>
                        <a:pt x="119733" y="944449"/>
                        <a:pt x="126010" y="943323"/>
                      </a:cubicBezTo>
                      <a:close/>
                      <a:moveTo>
                        <a:pt x="1644949" y="917259"/>
                      </a:moveTo>
                      <a:lnTo>
                        <a:pt x="1607500" y="979144"/>
                      </a:lnTo>
                      <a:lnTo>
                        <a:pt x="1585044" y="1000366"/>
                      </a:lnTo>
                      <a:lnTo>
                        <a:pt x="1576062" y="1000042"/>
                      </a:lnTo>
                      <a:cubicBezTo>
                        <a:pt x="1560884" y="995142"/>
                        <a:pt x="1550428" y="986404"/>
                        <a:pt x="1548291" y="974991"/>
                      </a:cubicBezTo>
                      <a:cubicBezTo>
                        <a:pt x="1544019" y="952164"/>
                        <a:pt x="1574642" y="927278"/>
                        <a:pt x="1616691" y="919407"/>
                      </a:cubicBezTo>
                      <a:close/>
                      <a:moveTo>
                        <a:pt x="1177757" y="899403"/>
                      </a:moveTo>
                      <a:cubicBezTo>
                        <a:pt x="1206258" y="900562"/>
                        <a:pt x="1228181" y="911662"/>
                        <a:pt x="1231386" y="928782"/>
                      </a:cubicBezTo>
                      <a:cubicBezTo>
                        <a:pt x="1235659" y="951608"/>
                        <a:pt x="1205036" y="976493"/>
                        <a:pt x="1162986" y="984364"/>
                      </a:cubicBezTo>
                      <a:cubicBezTo>
                        <a:pt x="1120937" y="992236"/>
                        <a:pt x="1083386" y="980112"/>
                        <a:pt x="1079112" y="957285"/>
                      </a:cubicBezTo>
                      <a:cubicBezTo>
                        <a:pt x="1074840" y="934459"/>
                        <a:pt x="1105463" y="909573"/>
                        <a:pt x="1147513" y="901702"/>
                      </a:cubicBezTo>
                      <a:cubicBezTo>
                        <a:pt x="1158025" y="899735"/>
                        <a:pt x="1168256" y="899016"/>
                        <a:pt x="1177757" y="899403"/>
                      </a:cubicBezTo>
                      <a:close/>
                      <a:moveTo>
                        <a:pt x="991855" y="877271"/>
                      </a:moveTo>
                      <a:cubicBezTo>
                        <a:pt x="1020356" y="878430"/>
                        <a:pt x="1042280" y="889530"/>
                        <a:pt x="1045484" y="906650"/>
                      </a:cubicBezTo>
                      <a:cubicBezTo>
                        <a:pt x="1049757" y="929477"/>
                        <a:pt x="1019134" y="954362"/>
                        <a:pt x="977085" y="962233"/>
                      </a:cubicBezTo>
                      <a:cubicBezTo>
                        <a:pt x="935036" y="970104"/>
                        <a:pt x="897484" y="957980"/>
                        <a:pt x="893211" y="935154"/>
                      </a:cubicBezTo>
                      <a:cubicBezTo>
                        <a:pt x="888939" y="912327"/>
                        <a:pt x="919562" y="887442"/>
                        <a:pt x="961611" y="879571"/>
                      </a:cubicBezTo>
                      <a:cubicBezTo>
                        <a:pt x="972123" y="877603"/>
                        <a:pt x="982355" y="876885"/>
                        <a:pt x="991855" y="877271"/>
                      </a:cubicBezTo>
                      <a:close/>
                      <a:moveTo>
                        <a:pt x="518163" y="876528"/>
                      </a:moveTo>
                      <a:cubicBezTo>
                        <a:pt x="536962" y="878085"/>
                        <a:pt x="551188" y="885450"/>
                        <a:pt x="555527" y="897771"/>
                      </a:cubicBezTo>
                      <a:cubicBezTo>
                        <a:pt x="563240" y="919676"/>
                        <a:pt x="536781" y="948951"/>
                        <a:pt x="496430" y="963159"/>
                      </a:cubicBezTo>
                      <a:cubicBezTo>
                        <a:pt x="456079" y="977367"/>
                        <a:pt x="417115" y="971127"/>
                        <a:pt x="409402" y="949223"/>
                      </a:cubicBezTo>
                      <a:cubicBezTo>
                        <a:pt x="401690" y="927318"/>
                        <a:pt x="428148" y="898043"/>
                        <a:pt x="468499" y="883835"/>
                      </a:cubicBezTo>
                      <a:cubicBezTo>
                        <a:pt x="478587" y="880283"/>
                        <a:pt x="488588" y="878009"/>
                        <a:pt x="498036" y="876938"/>
                      </a:cubicBezTo>
                      <a:cubicBezTo>
                        <a:pt x="505121" y="876135"/>
                        <a:pt x="511896" y="876008"/>
                        <a:pt x="518163" y="876528"/>
                      </a:cubicBezTo>
                      <a:close/>
                      <a:moveTo>
                        <a:pt x="599615" y="868077"/>
                      </a:moveTo>
                      <a:cubicBezTo>
                        <a:pt x="618446" y="864697"/>
                        <a:pt x="646008" y="875198"/>
                        <a:pt x="669889" y="896625"/>
                      </a:cubicBezTo>
                      <a:cubicBezTo>
                        <a:pt x="701731" y="925195"/>
                        <a:pt x="714971" y="962367"/>
                        <a:pt x="699462" y="979652"/>
                      </a:cubicBezTo>
                      <a:cubicBezTo>
                        <a:pt x="683954" y="996937"/>
                        <a:pt x="645569" y="987791"/>
                        <a:pt x="613727" y="959221"/>
                      </a:cubicBezTo>
                      <a:cubicBezTo>
                        <a:pt x="581885" y="930652"/>
                        <a:pt x="568645" y="893480"/>
                        <a:pt x="584154" y="876195"/>
                      </a:cubicBezTo>
                      <a:cubicBezTo>
                        <a:pt x="588031" y="871873"/>
                        <a:pt x="593338" y="869204"/>
                        <a:pt x="599615" y="868077"/>
                      </a:cubicBezTo>
                      <a:close/>
                      <a:moveTo>
                        <a:pt x="805579" y="865575"/>
                      </a:moveTo>
                      <a:cubicBezTo>
                        <a:pt x="828801" y="865575"/>
                        <a:pt x="847628" y="900254"/>
                        <a:pt x="847628" y="943034"/>
                      </a:cubicBezTo>
                      <a:cubicBezTo>
                        <a:pt x="847628" y="985813"/>
                        <a:pt x="828801" y="1020493"/>
                        <a:pt x="805579" y="1020493"/>
                      </a:cubicBezTo>
                      <a:cubicBezTo>
                        <a:pt x="782356" y="1020493"/>
                        <a:pt x="763530" y="985813"/>
                        <a:pt x="763530" y="943034"/>
                      </a:cubicBezTo>
                      <a:cubicBezTo>
                        <a:pt x="763530" y="900254"/>
                        <a:pt x="782356" y="865575"/>
                        <a:pt x="805579" y="865575"/>
                      </a:cubicBezTo>
                      <a:close/>
                      <a:moveTo>
                        <a:pt x="1301026" y="860654"/>
                      </a:moveTo>
                      <a:cubicBezTo>
                        <a:pt x="1307292" y="860135"/>
                        <a:pt x="1314067" y="860261"/>
                        <a:pt x="1321153" y="861065"/>
                      </a:cubicBezTo>
                      <a:cubicBezTo>
                        <a:pt x="1330600" y="862135"/>
                        <a:pt x="1340602" y="864409"/>
                        <a:pt x="1350689" y="867962"/>
                      </a:cubicBezTo>
                      <a:cubicBezTo>
                        <a:pt x="1391041" y="882170"/>
                        <a:pt x="1417499" y="911445"/>
                        <a:pt x="1409787" y="933349"/>
                      </a:cubicBezTo>
                      <a:cubicBezTo>
                        <a:pt x="1402074" y="955254"/>
                        <a:pt x="1363110" y="961494"/>
                        <a:pt x="1322759" y="947286"/>
                      </a:cubicBezTo>
                      <a:cubicBezTo>
                        <a:pt x="1282408" y="933078"/>
                        <a:pt x="1255949" y="903803"/>
                        <a:pt x="1263662" y="881898"/>
                      </a:cubicBezTo>
                      <a:cubicBezTo>
                        <a:pt x="1268000" y="869577"/>
                        <a:pt x="1282227" y="862212"/>
                        <a:pt x="1301026" y="860654"/>
                      </a:cubicBezTo>
                      <a:close/>
                      <a:moveTo>
                        <a:pt x="234221" y="844457"/>
                      </a:moveTo>
                      <a:cubicBezTo>
                        <a:pt x="243721" y="844071"/>
                        <a:pt x="253952" y="844789"/>
                        <a:pt x="264465" y="846757"/>
                      </a:cubicBezTo>
                      <a:cubicBezTo>
                        <a:pt x="306514" y="854628"/>
                        <a:pt x="337137" y="879513"/>
                        <a:pt x="332865" y="902340"/>
                      </a:cubicBezTo>
                      <a:cubicBezTo>
                        <a:pt x="328592" y="925166"/>
                        <a:pt x="291040" y="937290"/>
                        <a:pt x="248991" y="929419"/>
                      </a:cubicBezTo>
                      <a:cubicBezTo>
                        <a:pt x="206942" y="921548"/>
                        <a:pt x="176318" y="896662"/>
                        <a:pt x="180592" y="873836"/>
                      </a:cubicBezTo>
                      <a:cubicBezTo>
                        <a:pt x="183796" y="856716"/>
                        <a:pt x="205720" y="845616"/>
                        <a:pt x="234221" y="844457"/>
                      </a:cubicBezTo>
                      <a:close/>
                      <a:moveTo>
                        <a:pt x="1584968" y="828584"/>
                      </a:moveTo>
                      <a:cubicBezTo>
                        <a:pt x="1613469" y="829743"/>
                        <a:pt x="1635392" y="840843"/>
                        <a:pt x="1638597" y="857963"/>
                      </a:cubicBezTo>
                      <a:cubicBezTo>
                        <a:pt x="1642870" y="880789"/>
                        <a:pt x="1612247" y="905674"/>
                        <a:pt x="1570197" y="913545"/>
                      </a:cubicBezTo>
                      <a:cubicBezTo>
                        <a:pt x="1528148" y="921417"/>
                        <a:pt x="1490597" y="909293"/>
                        <a:pt x="1486324" y="886466"/>
                      </a:cubicBezTo>
                      <a:cubicBezTo>
                        <a:pt x="1482052" y="863640"/>
                        <a:pt x="1512674" y="838754"/>
                        <a:pt x="1554724" y="830883"/>
                      </a:cubicBezTo>
                      <a:cubicBezTo>
                        <a:pt x="1565236" y="828916"/>
                        <a:pt x="1575468" y="828197"/>
                        <a:pt x="1584968" y="828584"/>
                      </a:cubicBezTo>
                      <a:close/>
                      <a:moveTo>
                        <a:pt x="6925" y="810036"/>
                      </a:moveTo>
                      <a:cubicBezTo>
                        <a:pt x="28999" y="802820"/>
                        <a:pt x="57668" y="829935"/>
                        <a:pt x="70959" y="870597"/>
                      </a:cubicBezTo>
                      <a:cubicBezTo>
                        <a:pt x="80928" y="901094"/>
                        <a:pt x="79415" y="930550"/>
                        <a:pt x="68723" y="946416"/>
                      </a:cubicBezTo>
                      <a:lnTo>
                        <a:pt x="57810" y="955097"/>
                      </a:lnTo>
                      <a:lnTo>
                        <a:pt x="16235" y="889866"/>
                      </a:lnTo>
                      <a:lnTo>
                        <a:pt x="0" y="815545"/>
                      </a:lnTo>
                      <a:close/>
                      <a:moveTo>
                        <a:pt x="1164478" y="784321"/>
                      </a:moveTo>
                      <a:cubicBezTo>
                        <a:pt x="1192979" y="785480"/>
                        <a:pt x="1214902" y="796580"/>
                        <a:pt x="1218107" y="813700"/>
                      </a:cubicBezTo>
                      <a:cubicBezTo>
                        <a:pt x="1222380" y="836526"/>
                        <a:pt x="1191756" y="861412"/>
                        <a:pt x="1149707" y="869283"/>
                      </a:cubicBezTo>
                      <a:cubicBezTo>
                        <a:pt x="1107658" y="877154"/>
                        <a:pt x="1070107" y="865030"/>
                        <a:pt x="1065833" y="842204"/>
                      </a:cubicBezTo>
                      <a:cubicBezTo>
                        <a:pt x="1061561" y="819377"/>
                        <a:pt x="1092184" y="794492"/>
                        <a:pt x="1134234" y="786621"/>
                      </a:cubicBezTo>
                      <a:cubicBezTo>
                        <a:pt x="1144746" y="784653"/>
                        <a:pt x="1154978" y="783935"/>
                        <a:pt x="1164478" y="784321"/>
                      </a:cubicBezTo>
                      <a:close/>
                      <a:moveTo>
                        <a:pt x="322745" y="760359"/>
                      </a:moveTo>
                      <a:cubicBezTo>
                        <a:pt x="332245" y="759972"/>
                        <a:pt x="342477" y="760691"/>
                        <a:pt x="352989" y="762659"/>
                      </a:cubicBezTo>
                      <a:cubicBezTo>
                        <a:pt x="395038" y="770530"/>
                        <a:pt x="425661" y="795415"/>
                        <a:pt x="421389" y="818242"/>
                      </a:cubicBezTo>
                      <a:cubicBezTo>
                        <a:pt x="417116" y="841068"/>
                        <a:pt x="379564" y="853192"/>
                        <a:pt x="337515" y="845320"/>
                      </a:cubicBezTo>
                      <a:cubicBezTo>
                        <a:pt x="295466" y="837449"/>
                        <a:pt x="264842" y="812564"/>
                        <a:pt x="269116" y="789738"/>
                      </a:cubicBezTo>
                      <a:cubicBezTo>
                        <a:pt x="272320" y="772618"/>
                        <a:pt x="294244" y="761518"/>
                        <a:pt x="322745" y="760359"/>
                      </a:cubicBezTo>
                      <a:close/>
                      <a:moveTo>
                        <a:pt x="1643477" y="752468"/>
                      </a:moveTo>
                      <a:lnTo>
                        <a:pt x="1668253" y="758223"/>
                      </a:lnTo>
                      <a:lnTo>
                        <a:pt x="1673277" y="812015"/>
                      </a:lnTo>
                      <a:lnTo>
                        <a:pt x="1668998" y="833788"/>
                      </a:lnTo>
                      <a:lnTo>
                        <a:pt x="1656553" y="825934"/>
                      </a:lnTo>
                      <a:cubicBezTo>
                        <a:pt x="1630457" y="801041"/>
                        <a:pt x="1619119" y="770569"/>
                        <a:pt x="1631229" y="757874"/>
                      </a:cubicBezTo>
                      <a:cubicBezTo>
                        <a:pt x="1634257" y="754700"/>
                        <a:pt x="1638463" y="752938"/>
                        <a:pt x="1643477" y="752468"/>
                      </a:cubicBezTo>
                      <a:close/>
                      <a:moveTo>
                        <a:pt x="1496444" y="744486"/>
                      </a:moveTo>
                      <a:cubicBezTo>
                        <a:pt x="1524945" y="745645"/>
                        <a:pt x="1546868" y="756745"/>
                        <a:pt x="1550073" y="773865"/>
                      </a:cubicBezTo>
                      <a:cubicBezTo>
                        <a:pt x="1554346" y="796691"/>
                        <a:pt x="1523722" y="821576"/>
                        <a:pt x="1481673" y="829447"/>
                      </a:cubicBezTo>
                      <a:cubicBezTo>
                        <a:pt x="1439624" y="837319"/>
                        <a:pt x="1402073" y="825195"/>
                        <a:pt x="1397800" y="802368"/>
                      </a:cubicBezTo>
                      <a:cubicBezTo>
                        <a:pt x="1393528" y="779542"/>
                        <a:pt x="1424150" y="754656"/>
                        <a:pt x="1466200" y="746785"/>
                      </a:cubicBezTo>
                      <a:cubicBezTo>
                        <a:pt x="1476712" y="744818"/>
                        <a:pt x="1486944" y="744099"/>
                        <a:pt x="1496444" y="744486"/>
                      </a:cubicBezTo>
                      <a:close/>
                      <a:moveTo>
                        <a:pt x="508646" y="738227"/>
                      </a:moveTo>
                      <a:cubicBezTo>
                        <a:pt x="518146" y="737841"/>
                        <a:pt x="528378" y="738559"/>
                        <a:pt x="538890" y="740527"/>
                      </a:cubicBezTo>
                      <a:cubicBezTo>
                        <a:pt x="580939" y="748398"/>
                        <a:pt x="611562" y="773283"/>
                        <a:pt x="607290" y="796110"/>
                      </a:cubicBezTo>
                      <a:cubicBezTo>
                        <a:pt x="603017" y="818936"/>
                        <a:pt x="565465" y="831060"/>
                        <a:pt x="523416" y="823189"/>
                      </a:cubicBezTo>
                      <a:cubicBezTo>
                        <a:pt x="481367" y="815318"/>
                        <a:pt x="450744" y="790433"/>
                        <a:pt x="455017" y="767606"/>
                      </a:cubicBezTo>
                      <a:cubicBezTo>
                        <a:pt x="458221" y="750486"/>
                        <a:pt x="480145" y="739386"/>
                        <a:pt x="508646" y="738227"/>
                      </a:cubicBezTo>
                      <a:close/>
                      <a:moveTo>
                        <a:pt x="6567" y="732319"/>
                      </a:moveTo>
                      <a:lnTo>
                        <a:pt x="14177" y="747423"/>
                      </a:lnTo>
                      <a:lnTo>
                        <a:pt x="3082" y="757432"/>
                      </a:lnTo>
                      <a:close/>
                      <a:moveTo>
                        <a:pt x="694922" y="726531"/>
                      </a:moveTo>
                      <a:cubicBezTo>
                        <a:pt x="718145" y="726531"/>
                        <a:pt x="736972" y="761210"/>
                        <a:pt x="736972" y="803990"/>
                      </a:cubicBezTo>
                      <a:cubicBezTo>
                        <a:pt x="736972" y="846769"/>
                        <a:pt x="718145" y="881449"/>
                        <a:pt x="694922" y="881449"/>
                      </a:cubicBezTo>
                      <a:cubicBezTo>
                        <a:pt x="671700" y="881449"/>
                        <a:pt x="652873" y="846769"/>
                        <a:pt x="652873" y="803990"/>
                      </a:cubicBezTo>
                      <a:cubicBezTo>
                        <a:pt x="652873" y="761210"/>
                        <a:pt x="671700" y="726531"/>
                        <a:pt x="694922" y="726531"/>
                      </a:cubicBezTo>
                      <a:close/>
                      <a:moveTo>
                        <a:pt x="852346" y="724540"/>
                      </a:moveTo>
                      <a:cubicBezTo>
                        <a:pt x="870686" y="729989"/>
                        <a:pt x="890581" y="751764"/>
                        <a:pt x="902275" y="781641"/>
                      </a:cubicBezTo>
                      <a:cubicBezTo>
                        <a:pt x="917868" y="821478"/>
                        <a:pt x="912978" y="860634"/>
                        <a:pt x="891352" y="869099"/>
                      </a:cubicBezTo>
                      <a:cubicBezTo>
                        <a:pt x="869727" y="877563"/>
                        <a:pt x="839556" y="852131"/>
                        <a:pt x="823963" y="812295"/>
                      </a:cubicBezTo>
                      <a:cubicBezTo>
                        <a:pt x="808370" y="772458"/>
                        <a:pt x="813261" y="733302"/>
                        <a:pt x="834886" y="724837"/>
                      </a:cubicBezTo>
                      <a:cubicBezTo>
                        <a:pt x="840292" y="722721"/>
                        <a:pt x="846232" y="722724"/>
                        <a:pt x="852346" y="724540"/>
                      </a:cubicBezTo>
                      <a:close/>
                      <a:moveTo>
                        <a:pt x="199476" y="721611"/>
                      </a:moveTo>
                      <a:cubicBezTo>
                        <a:pt x="218275" y="723168"/>
                        <a:pt x="232501" y="730533"/>
                        <a:pt x="236840" y="742854"/>
                      </a:cubicBezTo>
                      <a:cubicBezTo>
                        <a:pt x="244552" y="764759"/>
                        <a:pt x="218094" y="794034"/>
                        <a:pt x="177743" y="808242"/>
                      </a:cubicBezTo>
                      <a:cubicBezTo>
                        <a:pt x="137392" y="822450"/>
                        <a:pt x="98428" y="816210"/>
                        <a:pt x="90715" y="794306"/>
                      </a:cubicBezTo>
                      <a:cubicBezTo>
                        <a:pt x="83003" y="772401"/>
                        <a:pt x="109461" y="743126"/>
                        <a:pt x="149812" y="728918"/>
                      </a:cubicBezTo>
                      <a:cubicBezTo>
                        <a:pt x="159900" y="725365"/>
                        <a:pt x="169901" y="723091"/>
                        <a:pt x="179349" y="722021"/>
                      </a:cubicBezTo>
                      <a:cubicBezTo>
                        <a:pt x="186435" y="721218"/>
                        <a:pt x="193209" y="721091"/>
                        <a:pt x="199476" y="721611"/>
                      </a:cubicBezTo>
                      <a:close/>
                      <a:moveTo>
                        <a:pt x="1051378" y="714991"/>
                      </a:moveTo>
                      <a:cubicBezTo>
                        <a:pt x="1057655" y="716117"/>
                        <a:pt x="1062962" y="718787"/>
                        <a:pt x="1066839" y="723108"/>
                      </a:cubicBezTo>
                      <a:cubicBezTo>
                        <a:pt x="1082348" y="740394"/>
                        <a:pt x="1069108" y="777566"/>
                        <a:pt x="1037266" y="806135"/>
                      </a:cubicBezTo>
                      <a:cubicBezTo>
                        <a:pt x="1005424" y="834704"/>
                        <a:pt x="967039" y="843851"/>
                        <a:pt x="951530" y="826566"/>
                      </a:cubicBezTo>
                      <a:cubicBezTo>
                        <a:pt x="936021" y="809280"/>
                        <a:pt x="949261" y="772108"/>
                        <a:pt x="981103" y="743539"/>
                      </a:cubicBezTo>
                      <a:cubicBezTo>
                        <a:pt x="1004984" y="722112"/>
                        <a:pt x="1032547" y="711610"/>
                        <a:pt x="1051378" y="714991"/>
                      </a:cubicBezTo>
                      <a:close/>
                      <a:moveTo>
                        <a:pt x="1370065" y="684007"/>
                      </a:moveTo>
                      <a:cubicBezTo>
                        <a:pt x="1376342" y="685134"/>
                        <a:pt x="1381648" y="687803"/>
                        <a:pt x="1385526" y="692125"/>
                      </a:cubicBezTo>
                      <a:cubicBezTo>
                        <a:pt x="1401034" y="709410"/>
                        <a:pt x="1387794" y="746582"/>
                        <a:pt x="1355952" y="775152"/>
                      </a:cubicBezTo>
                      <a:cubicBezTo>
                        <a:pt x="1324110" y="803721"/>
                        <a:pt x="1285726" y="812867"/>
                        <a:pt x="1270218" y="795582"/>
                      </a:cubicBezTo>
                      <a:cubicBezTo>
                        <a:pt x="1254709" y="778297"/>
                        <a:pt x="1267949" y="741125"/>
                        <a:pt x="1299790" y="712555"/>
                      </a:cubicBezTo>
                      <a:cubicBezTo>
                        <a:pt x="1323671" y="691128"/>
                        <a:pt x="1351234" y="680627"/>
                        <a:pt x="1370065" y="684007"/>
                      </a:cubicBezTo>
                      <a:close/>
                      <a:moveTo>
                        <a:pt x="1204314" y="669240"/>
                      </a:moveTo>
                      <a:cubicBezTo>
                        <a:pt x="1232815" y="670399"/>
                        <a:pt x="1254738" y="681499"/>
                        <a:pt x="1257943" y="698619"/>
                      </a:cubicBezTo>
                      <a:cubicBezTo>
                        <a:pt x="1262216" y="721445"/>
                        <a:pt x="1231592" y="746330"/>
                        <a:pt x="1189543" y="754201"/>
                      </a:cubicBezTo>
                      <a:cubicBezTo>
                        <a:pt x="1147494" y="762073"/>
                        <a:pt x="1109943" y="749949"/>
                        <a:pt x="1105669" y="727122"/>
                      </a:cubicBezTo>
                      <a:cubicBezTo>
                        <a:pt x="1101397" y="704296"/>
                        <a:pt x="1132020" y="679410"/>
                        <a:pt x="1174070" y="671539"/>
                      </a:cubicBezTo>
                      <a:cubicBezTo>
                        <a:pt x="1184582" y="669571"/>
                        <a:pt x="1194814" y="668853"/>
                        <a:pt x="1204314" y="669240"/>
                      </a:cubicBezTo>
                      <a:close/>
                      <a:moveTo>
                        <a:pt x="1589976" y="653270"/>
                      </a:moveTo>
                      <a:cubicBezTo>
                        <a:pt x="1611198" y="653270"/>
                        <a:pt x="1630410" y="658201"/>
                        <a:pt x="1644317" y="666173"/>
                      </a:cubicBezTo>
                      <a:lnTo>
                        <a:pt x="1657156" y="683943"/>
                      </a:lnTo>
                      <a:lnTo>
                        <a:pt x="1662159" y="703782"/>
                      </a:lnTo>
                      <a:lnTo>
                        <a:pt x="1644317" y="728475"/>
                      </a:lnTo>
                      <a:cubicBezTo>
                        <a:pt x="1630410" y="736447"/>
                        <a:pt x="1611198" y="741378"/>
                        <a:pt x="1589976" y="741378"/>
                      </a:cubicBezTo>
                      <a:cubicBezTo>
                        <a:pt x="1547533" y="741378"/>
                        <a:pt x="1513127" y="721654"/>
                        <a:pt x="1513127" y="697324"/>
                      </a:cubicBezTo>
                      <a:cubicBezTo>
                        <a:pt x="1513127" y="672994"/>
                        <a:pt x="1547533" y="653270"/>
                        <a:pt x="1589976" y="653270"/>
                      </a:cubicBezTo>
                      <a:close/>
                      <a:moveTo>
                        <a:pt x="336024" y="645277"/>
                      </a:moveTo>
                      <a:cubicBezTo>
                        <a:pt x="345524" y="644891"/>
                        <a:pt x="355756" y="645609"/>
                        <a:pt x="366268" y="647577"/>
                      </a:cubicBezTo>
                      <a:cubicBezTo>
                        <a:pt x="408317" y="655448"/>
                        <a:pt x="438940" y="680333"/>
                        <a:pt x="434668" y="703160"/>
                      </a:cubicBezTo>
                      <a:cubicBezTo>
                        <a:pt x="430395" y="725986"/>
                        <a:pt x="392843" y="738110"/>
                        <a:pt x="350794" y="730239"/>
                      </a:cubicBezTo>
                      <a:cubicBezTo>
                        <a:pt x="308745" y="722368"/>
                        <a:pt x="278122" y="697483"/>
                        <a:pt x="282395" y="674656"/>
                      </a:cubicBezTo>
                      <a:cubicBezTo>
                        <a:pt x="285599" y="657536"/>
                        <a:pt x="307523" y="646436"/>
                        <a:pt x="336024" y="645277"/>
                      </a:cubicBezTo>
                      <a:close/>
                      <a:moveTo>
                        <a:pt x="916233" y="635601"/>
                      </a:moveTo>
                      <a:cubicBezTo>
                        <a:pt x="958676" y="635601"/>
                        <a:pt x="993082" y="655325"/>
                        <a:pt x="993082" y="679655"/>
                      </a:cubicBezTo>
                      <a:cubicBezTo>
                        <a:pt x="993082" y="703985"/>
                        <a:pt x="958676" y="723709"/>
                        <a:pt x="916233" y="723709"/>
                      </a:cubicBezTo>
                      <a:cubicBezTo>
                        <a:pt x="873790" y="723709"/>
                        <a:pt x="839384" y="703985"/>
                        <a:pt x="839384" y="679655"/>
                      </a:cubicBezTo>
                      <a:cubicBezTo>
                        <a:pt x="839384" y="655325"/>
                        <a:pt x="873790" y="635601"/>
                        <a:pt x="916233" y="635601"/>
                      </a:cubicBezTo>
                      <a:close/>
                      <a:moveTo>
                        <a:pt x="35766" y="608371"/>
                      </a:moveTo>
                      <a:lnTo>
                        <a:pt x="85873" y="629924"/>
                      </a:lnTo>
                      <a:cubicBezTo>
                        <a:pt x="98251" y="639983"/>
                        <a:pt x="104838" y="651911"/>
                        <a:pt x="102702" y="663325"/>
                      </a:cubicBezTo>
                      <a:cubicBezTo>
                        <a:pt x="98428" y="686151"/>
                        <a:pt x="60877" y="698275"/>
                        <a:pt x="18828" y="690403"/>
                      </a:cubicBezTo>
                      <a:lnTo>
                        <a:pt x="15634" y="689029"/>
                      </a:lnTo>
                      <a:close/>
                      <a:moveTo>
                        <a:pt x="648156" y="585496"/>
                      </a:moveTo>
                      <a:cubicBezTo>
                        <a:pt x="654269" y="583680"/>
                        <a:pt x="660209" y="583677"/>
                        <a:pt x="665615" y="585793"/>
                      </a:cubicBezTo>
                      <a:cubicBezTo>
                        <a:pt x="687240" y="594258"/>
                        <a:pt x="692131" y="633414"/>
                        <a:pt x="676538" y="673251"/>
                      </a:cubicBezTo>
                      <a:cubicBezTo>
                        <a:pt x="660945" y="713087"/>
                        <a:pt x="630774" y="738519"/>
                        <a:pt x="609149" y="730055"/>
                      </a:cubicBezTo>
                      <a:cubicBezTo>
                        <a:pt x="587523" y="721590"/>
                        <a:pt x="582633" y="682434"/>
                        <a:pt x="598226" y="642597"/>
                      </a:cubicBezTo>
                      <a:cubicBezTo>
                        <a:pt x="609920" y="612720"/>
                        <a:pt x="629815" y="590945"/>
                        <a:pt x="648156" y="585496"/>
                      </a:cubicBezTo>
                      <a:close/>
                      <a:moveTo>
                        <a:pt x="449123" y="575946"/>
                      </a:moveTo>
                      <a:cubicBezTo>
                        <a:pt x="467954" y="572566"/>
                        <a:pt x="495517" y="583068"/>
                        <a:pt x="519398" y="604495"/>
                      </a:cubicBezTo>
                      <a:cubicBezTo>
                        <a:pt x="551240" y="633064"/>
                        <a:pt x="564480" y="670236"/>
                        <a:pt x="548971" y="687522"/>
                      </a:cubicBezTo>
                      <a:cubicBezTo>
                        <a:pt x="533462" y="704807"/>
                        <a:pt x="495077" y="695661"/>
                        <a:pt x="463236" y="667091"/>
                      </a:cubicBezTo>
                      <a:cubicBezTo>
                        <a:pt x="431394" y="638521"/>
                        <a:pt x="418154" y="601349"/>
                        <a:pt x="433662" y="584064"/>
                      </a:cubicBezTo>
                      <a:cubicBezTo>
                        <a:pt x="437539" y="579743"/>
                        <a:pt x="442846" y="577073"/>
                        <a:pt x="449123" y="575946"/>
                      </a:cubicBezTo>
                      <a:close/>
                      <a:moveTo>
                        <a:pt x="1506783" y="559401"/>
                      </a:moveTo>
                      <a:cubicBezTo>
                        <a:pt x="1549226" y="559401"/>
                        <a:pt x="1583632" y="579125"/>
                        <a:pt x="1583632" y="603455"/>
                      </a:cubicBezTo>
                      <a:cubicBezTo>
                        <a:pt x="1583632" y="627785"/>
                        <a:pt x="1549226" y="647509"/>
                        <a:pt x="1506783" y="647509"/>
                      </a:cubicBezTo>
                      <a:cubicBezTo>
                        <a:pt x="1464340" y="647509"/>
                        <a:pt x="1429934" y="627785"/>
                        <a:pt x="1429934" y="603455"/>
                      </a:cubicBezTo>
                      <a:cubicBezTo>
                        <a:pt x="1429934" y="579125"/>
                        <a:pt x="1464340" y="559401"/>
                        <a:pt x="1506783" y="559401"/>
                      </a:cubicBezTo>
                      <a:close/>
                      <a:moveTo>
                        <a:pt x="1345952" y="549731"/>
                      </a:moveTo>
                      <a:cubicBezTo>
                        <a:pt x="1374454" y="550891"/>
                        <a:pt x="1396377" y="561990"/>
                        <a:pt x="1399581" y="579110"/>
                      </a:cubicBezTo>
                      <a:cubicBezTo>
                        <a:pt x="1403854" y="601936"/>
                        <a:pt x="1373232" y="626822"/>
                        <a:pt x="1331182" y="634693"/>
                      </a:cubicBezTo>
                      <a:cubicBezTo>
                        <a:pt x="1289132" y="642564"/>
                        <a:pt x="1251582" y="630440"/>
                        <a:pt x="1247309" y="607614"/>
                      </a:cubicBezTo>
                      <a:cubicBezTo>
                        <a:pt x="1243036" y="584787"/>
                        <a:pt x="1273659" y="559902"/>
                        <a:pt x="1315708" y="552031"/>
                      </a:cubicBezTo>
                      <a:cubicBezTo>
                        <a:pt x="1326220" y="550063"/>
                        <a:pt x="1336452" y="549345"/>
                        <a:pt x="1345952" y="549731"/>
                      </a:cubicBezTo>
                      <a:close/>
                      <a:moveTo>
                        <a:pt x="1108917" y="546794"/>
                      </a:moveTo>
                      <a:cubicBezTo>
                        <a:pt x="1115195" y="547921"/>
                        <a:pt x="1120501" y="550590"/>
                        <a:pt x="1124379" y="554911"/>
                      </a:cubicBezTo>
                      <a:cubicBezTo>
                        <a:pt x="1139887" y="572197"/>
                        <a:pt x="1126647" y="609369"/>
                        <a:pt x="1094805" y="637938"/>
                      </a:cubicBezTo>
                      <a:cubicBezTo>
                        <a:pt x="1062963" y="666508"/>
                        <a:pt x="1024578" y="675655"/>
                        <a:pt x="1009070" y="658370"/>
                      </a:cubicBezTo>
                      <a:cubicBezTo>
                        <a:pt x="993561" y="641084"/>
                        <a:pt x="1006801" y="603911"/>
                        <a:pt x="1038643" y="575342"/>
                      </a:cubicBezTo>
                      <a:cubicBezTo>
                        <a:pt x="1062524" y="553915"/>
                        <a:pt x="1090087" y="543413"/>
                        <a:pt x="1108917" y="546794"/>
                      </a:cubicBezTo>
                      <a:close/>
                      <a:moveTo>
                        <a:pt x="130437" y="544963"/>
                      </a:moveTo>
                      <a:cubicBezTo>
                        <a:pt x="149268" y="541583"/>
                        <a:pt x="176830" y="552084"/>
                        <a:pt x="200711" y="573511"/>
                      </a:cubicBezTo>
                      <a:cubicBezTo>
                        <a:pt x="232553" y="602081"/>
                        <a:pt x="245793" y="639253"/>
                        <a:pt x="230284" y="656538"/>
                      </a:cubicBezTo>
                      <a:cubicBezTo>
                        <a:pt x="214776" y="673824"/>
                        <a:pt x="176391" y="664677"/>
                        <a:pt x="144549" y="636107"/>
                      </a:cubicBezTo>
                      <a:cubicBezTo>
                        <a:pt x="112707" y="607538"/>
                        <a:pt x="99467" y="570366"/>
                        <a:pt x="114975" y="553081"/>
                      </a:cubicBezTo>
                      <a:cubicBezTo>
                        <a:pt x="118853" y="548759"/>
                        <a:pt x="124160" y="546090"/>
                        <a:pt x="130437" y="544963"/>
                      </a:cubicBezTo>
                      <a:close/>
                      <a:moveTo>
                        <a:pt x="874329" y="537941"/>
                      </a:moveTo>
                      <a:cubicBezTo>
                        <a:pt x="880606" y="539068"/>
                        <a:pt x="885913" y="541738"/>
                        <a:pt x="889791" y="546059"/>
                      </a:cubicBezTo>
                      <a:cubicBezTo>
                        <a:pt x="905299" y="563344"/>
                        <a:pt x="892059" y="600517"/>
                        <a:pt x="860217" y="629086"/>
                      </a:cubicBezTo>
                      <a:cubicBezTo>
                        <a:pt x="828375" y="657655"/>
                        <a:pt x="789990" y="666802"/>
                        <a:pt x="774482" y="649517"/>
                      </a:cubicBezTo>
                      <a:cubicBezTo>
                        <a:pt x="758973" y="632231"/>
                        <a:pt x="772213" y="595059"/>
                        <a:pt x="804055" y="566489"/>
                      </a:cubicBezTo>
                      <a:cubicBezTo>
                        <a:pt x="827936" y="545063"/>
                        <a:pt x="855498" y="534561"/>
                        <a:pt x="874329" y="537941"/>
                      </a:cubicBezTo>
                      <a:close/>
                      <a:moveTo>
                        <a:pt x="296188" y="530195"/>
                      </a:moveTo>
                      <a:cubicBezTo>
                        <a:pt x="305688" y="529809"/>
                        <a:pt x="315919" y="530527"/>
                        <a:pt x="326432" y="532495"/>
                      </a:cubicBezTo>
                      <a:cubicBezTo>
                        <a:pt x="368481" y="540366"/>
                        <a:pt x="399104" y="565251"/>
                        <a:pt x="394832" y="588078"/>
                      </a:cubicBezTo>
                      <a:cubicBezTo>
                        <a:pt x="390559" y="610904"/>
                        <a:pt x="353007" y="623028"/>
                        <a:pt x="310958" y="615157"/>
                      </a:cubicBezTo>
                      <a:cubicBezTo>
                        <a:pt x="268909" y="607286"/>
                        <a:pt x="238285" y="582401"/>
                        <a:pt x="242559" y="559574"/>
                      </a:cubicBezTo>
                      <a:cubicBezTo>
                        <a:pt x="245763" y="542454"/>
                        <a:pt x="267687" y="531354"/>
                        <a:pt x="296188" y="530195"/>
                      </a:cubicBezTo>
                      <a:close/>
                      <a:moveTo>
                        <a:pt x="1029246" y="484827"/>
                      </a:moveTo>
                      <a:cubicBezTo>
                        <a:pt x="1035523" y="485954"/>
                        <a:pt x="1040830" y="488623"/>
                        <a:pt x="1044708" y="492944"/>
                      </a:cubicBezTo>
                      <a:cubicBezTo>
                        <a:pt x="1060216" y="510230"/>
                        <a:pt x="1046976" y="547402"/>
                        <a:pt x="1015134" y="575971"/>
                      </a:cubicBezTo>
                      <a:cubicBezTo>
                        <a:pt x="983292" y="604540"/>
                        <a:pt x="944907" y="613687"/>
                        <a:pt x="929399" y="596402"/>
                      </a:cubicBezTo>
                      <a:cubicBezTo>
                        <a:pt x="913890" y="579117"/>
                        <a:pt x="927130" y="541944"/>
                        <a:pt x="958972" y="513375"/>
                      </a:cubicBezTo>
                      <a:cubicBezTo>
                        <a:pt x="982853" y="491948"/>
                        <a:pt x="1010415" y="481446"/>
                        <a:pt x="1029246" y="484827"/>
                      </a:cubicBezTo>
                      <a:close/>
                      <a:moveTo>
                        <a:pt x="1223577" y="457769"/>
                      </a:moveTo>
                      <a:cubicBezTo>
                        <a:pt x="1245650" y="464984"/>
                        <a:pt x="1252771" y="503796"/>
                        <a:pt x="1239480" y="544459"/>
                      </a:cubicBezTo>
                      <a:cubicBezTo>
                        <a:pt x="1226188" y="585121"/>
                        <a:pt x="1197520" y="612235"/>
                        <a:pt x="1175446" y="605020"/>
                      </a:cubicBezTo>
                      <a:cubicBezTo>
                        <a:pt x="1153372" y="597805"/>
                        <a:pt x="1146252" y="558993"/>
                        <a:pt x="1159543" y="518330"/>
                      </a:cubicBezTo>
                      <a:cubicBezTo>
                        <a:pt x="1172834" y="477668"/>
                        <a:pt x="1201503" y="450554"/>
                        <a:pt x="1223577" y="457769"/>
                      </a:cubicBezTo>
                      <a:close/>
                      <a:moveTo>
                        <a:pt x="1545132" y="439076"/>
                      </a:moveTo>
                      <a:lnTo>
                        <a:pt x="1570485" y="445155"/>
                      </a:lnTo>
                      <a:lnTo>
                        <a:pt x="1578473" y="457919"/>
                      </a:lnTo>
                      <a:lnTo>
                        <a:pt x="1590076" y="485691"/>
                      </a:lnTo>
                      <a:lnTo>
                        <a:pt x="1581932" y="501854"/>
                      </a:lnTo>
                      <a:cubicBezTo>
                        <a:pt x="1569554" y="511913"/>
                        <a:pt x="1551386" y="520102"/>
                        <a:pt x="1530361" y="524038"/>
                      </a:cubicBezTo>
                      <a:cubicBezTo>
                        <a:pt x="1488312" y="531909"/>
                        <a:pt x="1450761" y="519785"/>
                        <a:pt x="1446488" y="496958"/>
                      </a:cubicBezTo>
                      <a:cubicBezTo>
                        <a:pt x="1442216" y="474132"/>
                        <a:pt x="1472838" y="449246"/>
                        <a:pt x="1514888" y="441375"/>
                      </a:cubicBezTo>
                      <a:cubicBezTo>
                        <a:pt x="1525400" y="439408"/>
                        <a:pt x="1535632" y="438689"/>
                        <a:pt x="1545132" y="439076"/>
                      </a:cubicBezTo>
                      <a:close/>
                      <a:moveTo>
                        <a:pt x="127992" y="432819"/>
                      </a:moveTo>
                      <a:cubicBezTo>
                        <a:pt x="137492" y="432432"/>
                        <a:pt x="147723" y="433151"/>
                        <a:pt x="158236" y="435119"/>
                      </a:cubicBezTo>
                      <a:cubicBezTo>
                        <a:pt x="200285" y="442989"/>
                        <a:pt x="230908" y="467875"/>
                        <a:pt x="226636" y="490702"/>
                      </a:cubicBezTo>
                      <a:cubicBezTo>
                        <a:pt x="222362" y="513528"/>
                        <a:pt x="184811" y="525652"/>
                        <a:pt x="142762" y="517781"/>
                      </a:cubicBezTo>
                      <a:cubicBezTo>
                        <a:pt x="121738" y="513845"/>
                        <a:pt x="103570" y="505656"/>
                        <a:pt x="91192" y="495597"/>
                      </a:cubicBezTo>
                      <a:lnTo>
                        <a:pt x="84206" y="481733"/>
                      </a:lnTo>
                      <a:lnTo>
                        <a:pt x="94033" y="457128"/>
                      </a:lnTo>
                      <a:lnTo>
                        <a:pt x="105149" y="438296"/>
                      </a:lnTo>
                      <a:close/>
                      <a:moveTo>
                        <a:pt x="365026" y="429881"/>
                      </a:moveTo>
                      <a:cubicBezTo>
                        <a:pt x="383857" y="426501"/>
                        <a:pt x="411420" y="437003"/>
                        <a:pt x="435301" y="458430"/>
                      </a:cubicBezTo>
                      <a:cubicBezTo>
                        <a:pt x="467143" y="486999"/>
                        <a:pt x="480383" y="524172"/>
                        <a:pt x="464874" y="541457"/>
                      </a:cubicBezTo>
                      <a:cubicBezTo>
                        <a:pt x="449365" y="558742"/>
                        <a:pt x="410980" y="549595"/>
                        <a:pt x="379138" y="521026"/>
                      </a:cubicBezTo>
                      <a:cubicBezTo>
                        <a:pt x="347297" y="492457"/>
                        <a:pt x="334057" y="455284"/>
                        <a:pt x="349565" y="437999"/>
                      </a:cubicBezTo>
                      <a:cubicBezTo>
                        <a:pt x="353442" y="433678"/>
                        <a:pt x="358749" y="431009"/>
                        <a:pt x="365026" y="429881"/>
                      </a:cubicBezTo>
                      <a:close/>
                      <a:moveTo>
                        <a:pt x="599614" y="421029"/>
                      </a:moveTo>
                      <a:cubicBezTo>
                        <a:pt x="618446" y="417649"/>
                        <a:pt x="646008" y="428151"/>
                        <a:pt x="669889" y="449577"/>
                      </a:cubicBezTo>
                      <a:cubicBezTo>
                        <a:pt x="701731" y="478147"/>
                        <a:pt x="714971" y="515319"/>
                        <a:pt x="699462" y="532604"/>
                      </a:cubicBezTo>
                      <a:cubicBezTo>
                        <a:pt x="683953" y="549890"/>
                        <a:pt x="645568" y="540743"/>
                        <a:pt x="613727" y="512173"/>
                      </a:cubicBezTo>
                      <a:cubicBezTo>
                        <a:pt x="581885" y="483604"/>
                        <a:pt x="568645" y="446432"/>
                        <a:pt x="584153" y="429147"/>
                      </a:cubicBezTo>
                      <a:cubicBezTo>
                        <a:pt x="588031" y="424825"/>
                        <a:pt x="593338" y="422156"/>
                        <a:pt x="599614" y="421029"/>
                      </a:cubicBezTo>
                      <a:close/>
                      <a:moveTo>
                        <a:pt x="796726" y="400822"/>
                      </a:moveTo>
                      <a:cubicBezTo>
                        <a:pt x="819949" y="400822"/>
                        <a:pt x="838775" y="435501"/>
                        <a:pt x="838775" y="478281"/>
                      </a:cubicBezTo>
                      <a:cubicBezTo>
                        <a:pt x="838775" y="521061"/>
                        <a:pt x="819949" y="555740"/>
                        <a:pt x="796726" y="555740"/>
                      </a:cubicBezTo>
                      <a:cubicBezTo>
                        <a:pt x="773503" y="555740"/>
                        <a:pt x="754677" y="521061"/>
                        <a:pt x="754677" y="478281"/>
                      </a:cubicBezTo>
                      <a:cubicBezTo>
                        <a:pt x="754677" y="435501"/>
                        <a:pt x="773503" y="400822"/>
                        <a:pt x="796726" y="400822"/>
                      </a:cubicBezTo>
                      <a:close/>
                      <a:moveTo>
                        <a:pt x="1422396" y="382268"/>
                      </a:moveTo>
                      <a:cubicBezTo>
                        <a:pt x="1444469" y="389483"/>
                        <a:pt x="1451590" y="428296"/>
                        <a:pt x="1438299" y="468958"/>
                      </a:cubicBezTo>
                      <a:cubicBezTo>
                        <a:pt x="1425007" y="509621"/>
                        <a:pt x="1396338" y="536735"/>
                        <a:pt x="1374265" y="529520"/>
                      </a:cubicBezTo>
                      <a:cubicBezTo>
                        <a:pt x="1352191" y="522304"/>
                        <a:pt x="1345070" y="483493"/>
                        <a:pt x="1358362" y="442830"/>
                      </a:cubicBezTo>
                      <a:cubicBezTo>
                        <a:pt x="1371653" y="402167"/>
                        <a:pt x="1400322" y="375053"/>
                        <a:pt x="1422396" y="382268"/>
                      </a:cubicBezTo>
                      <a:close/>
                      <a:moveTo>
                        <a:pt x="911519" y="373770"/>
                      </a:moveTo>
                      <a:cubicBezTo>
                        <a:pt x="917785" y="373251"/>
                        <a:pt x="924560" y="373377"/>
                        <a:pt x="931646" y="374180"/>
                      </a:cubicBezTo>
                      <a:cubicBezTo>
                        <a:pt x="941093" y="375251"/>
                        <a:pt x="951095" y="377525"/>
                        <a:pt x="961182" y="381077"/>
                      </a:cubicBezTo>
                      <a:cubicBezTo>
                        <a:pt x="1001534" y="395285"/>
                        <a:pt x="1027992" y="424560"/>
                        <a:pt x="1020279" y="446465"/>
                      </a:cubicBezTo>
                      <a:cubicBezTo>
                        <a:pt x="1012567" y="468369"/>
                        <a:pt x="973603" y="474609"/>
                        <a:pt x="933252" y="460402"/>
                      </a:cubicBezTo>
                      <a:cubicBezTo>
                        <a:pt x="892900" y="446193"/>
                        <a:pt x="866442" y="416918"/>
                        <a:pt x="874155" y="395013"/>
                      </a:cubicBezTo>
                      <a:cubicBezTo>
                        <a:pt x="878493" y="382692"/>
                        <a:pt x="892720" y="375327"/>
                        <a:pt x="911519" y="373770"/>
                      </a:cubicBezTo>
                      <a:close/>
                      <a:moveTo>
                        <a:pt x="444697" y="367914"/>
                      </a:moveTo>
                      <a:cubicBezTo>
                        <a:pt x="463528" y="364534"/>
                        <a:pt x="491091" y="375036"/>
                        <a:pt x="514972" y="396463"/>
                      </a:cubicBezTo>
                      <a:cubicBezTo>
                        <a:pt x="546814" y="425032"/>
                        <a:pt x="560054" y="462205"/>
                        <a:pt x="544545" y="479490"/>
                      </a:cubicBezTo>
                      <a:cubicBezTo>
                        <a:pt x="529036" y="496775"/>
                        <a:pt x="490651" y="487628"/>
                        <a:pt x="458810" y="459059"/>
                      </a:cubicBezTo>
                      <a:cubicBezTo>
                        <a:pt x="426968" y="430490"/>
                        <a:pt x="413728" y="393317"/>
                        <a:pt x="429236" y="376032"/>
                      </a:cubicBezTo>
                      <a:cubicBezTo>
                        <a:pt x="433113" y="371711"/>
                        <a:pt x="438420" y="369042"/>
                        <a:pt x="444697" y="367914"/>
                      </a:cubicBezTo>
                      <a:close/>
                      <a:moveTo>
                        <a:pt x="1148332" y="351540"/>
                      </a:moveTo>
                      <a:cubicBezTo>
                        <a:pt x="1170405" y="358755"/>
                        <a:pt x="1177525" y="397567"/>
                        <a:pt x="1164234" y="438229"/>
                      </a:cubicBezTo>
                      <a:cubicBezTo>
                        <a:pt x="1150942" y="478892"/>
                        <a:pt x="1122273" y="506006"/>
                        <a:pt x="1100200" y="498791"/>
                      </a:cubicBezTo>
                      <a:cubicBezTo>
                        <a:pt x="1078126" y="491576"/>
                        <a:pt x="1071006" y="452764"/>
                        <a:pt x="1084297" y="412101"/>
                      </a:cubicBezTo>
                      <a:cubicBezTo>
                        <a:pt x="1097589" y="371439"/>
                        <a:pt x="1126258" y="344325"/>
                        <a:pt x="1148332" y="351540"/>
                      </a:cubicBezTo>
                      <a:close/>
                      <a:moveTo>
                        <a:pt x="250367" y="340856"/>
                      </a:moveTo>
                      <a:cubicBezTo>
                        <a:pt x="272440" y="333641"/>
                        <a:pt x="301109" y="360756"/>
                        <a:pt x="314401" y="401418"/>
                      </a:cubicBezTo>
                      <a:cubicBezTo>
                        <a:pt x="327692" y="442081"/>
                        <a:pt x="320572" y="480893"/>
                        <a:pt x="298498" y="488108"/>
                      </a:cubicBezTo>
                      <a:cubicBezTo>
                        <a:pt x="276425" y="495323"/>
                        <a:pt x="247756" y="468209"/>
                        <a:pt x="234464" y="427547"/>
                      </a:cubicBezTo>
                      <a:cubicBezTo>
                        <a:pt x="221173" y="386884"/>
                        <a:pt x="228293" y="348072"/>
                        <a:pt x="250367" y="340856"/>
                      </a:cubicBezTo>
                      <a:close/>
                      <a:moveTo>
                        <a:pt x="1347934" y="329910"/>
                      </a:moveTo>
                      <a:cubicBezTo>
                        <a:pt x="1354211" y="331036"/>
                        <a:pt x="1359517" y="333706"/>
                        <a:pt x="1363395" y="338027"/>
                      </a:cubicBezTo>
                      <a:cubicBezTo>
                        <a:pt x="1378903" y="355313"/>
                        <a:pt x="1365663" y="392485"/>
                        <a:pt x="1333821" y="421054"/>
                      </a:cubicBezTo>
                      <a:cubicBezTo>
                        <a:pt x="1301979" y="449623"/>
                        <a:pt x="1263594" y="458770"/>
                        <a:pt x="1248086" y="441485"/>
                      </a:cubicBezTo>
                      <a:cubicBezTo>
                        <a:pt x="1232578" y="424200"/>
                        <a:pt x="1245818" y="387027"/>
                        <a:pt x="1277660" y="358458"/>
                      </a:cubicBezTo>
                      <a:cubicBezTo>
                        <a:pt x="1301540" y="337031"/>
                        <a:pt x="1329103" y="326529"/>
                        <a:pt x="1347934" y="329910"/>
                      </a:cubicBezTo>
                      <a:close/>
                      <a:moveTo>
                        <a:pt x="1497370" y="328335"/>
                      </a:moveTo>
                      <a:lnTo>
                        <a:pt x="1547899" y="409068"/>
                      </a:lnTo>
                      <a:lnTo>
                        <a:pt x="1542722" y="415645"/>
                      </a:lnTo>
                      <a:cubicBezTo>
                        <a:pt x="1531134" y="426605"/>
                        <a:pt x="1518448" y="431580"/>
                        <a:pt x="1507411" y="427972"/>
                      </a:cubicBezTo>
                      <a:cubicBezTo>
                        <a:pt x="1485338" y="420757"/>
                        <a:pt x="1478218" y="381944"/>
                        <a:pt x="1491509" y="341282"/>
                      </a:cubicBezTo>
                      <a:close/>
                      <a:moveTo>
                        <a:pt x="677217" y="283910"/>
                      </a:moveTo>
                      <a:cubicBezTo>
                        <a:pt x="700440" y="283910"/>
                        <a:pt x="719266" y="318589"/>
                        <a:pt x="719266" y="361369"/>
                      </a:cubicBezTo>
                      <a:cubicBezTo>
                        <a:pt x="719266" y="404148"/>
                        <a:pt x="700440" y="438828"/>
                        <a:pt x="677217" y="438828"/>
                      </a:cubicBezTo>
                      <a:cubicBezTo>
                        <a:pt x="653995" y="438828"/>
                        <a:pt x="635168" y="404148"/>
                        <a:pt x="635168" y="361369"/>
                      </a:cubicBezTo>
                      <a:cubicBezTo>
                        <a:pt x="635168" y="318589"/>
                        <a:pt x="653995" y="283910"/>
                        <a:pt x="677217" y="283910"/>
                      </a:cubicBezTo>
                      <a:close/>
                      <a:moveTo>
                        <a:pt x="217361" y="271172"/>
                      </a:moveTo>
                      <a:lnTo>
                        <a:pt x="228828" y="287291"/>
                      </a:lnTo>
                      <a:cubicBezTo>
                        <a:pt x="234180" y="302316"/>
                        <a:pt x="233613" y="315930"/>
                        <a:pt x="225858" y="324573"/>
                      </a:cubicBezTo>
                      <a:cubicBezTo>
                        <a:pt x="218104" y="333216"/>
                        <a:pt x="204630" y="335250"/>
                        <a:pt x="189115" y="331553"/>
                      </a:cubicBezTo>
                      <a:lnTo>
                        <a:pt x="172158" y="324772"/>
                      </a:lnTo>
                      <a:lnTo>
                        <a:pt x="175913" y="318410"/>
                      </a:lnTo>
                      <a:close/>
                      <a:moveTo>
                        <a:pt x="955781" y="263115"/>
                      </a:moveTo>
                      <a:cubicBezTo>
                        <a:pt x="962047" y="262595"/>
                        <a:pt x="968822" y="262722"/>
                        <a:pt x="975908" y="263525"/>
                      </a:cubicBezTo>
                      <a:cubicBezTo>
                        <a:pt x="985355" y="264596"/>
                        <a:pt x="995357" y="266870"/>
                        <a:pt x="1005444" y="270422"/>
                      </a:cubicBezTo>
                      <a:cubicBezTo>
                        <a:pt x="1045796" y="284630"/>
                        <a:pt x="1072254" y="313905"/>
                        <a:pt x="1064541" y="335810"/>
                      </a:cubicBezTo>
                      <a:cubicBezTo>
                        <a:pt x="1056829" y="357714"/>
                        <a:pt x="1017865" y="363954"/>
                        <a:pt x="977514" y="349746"/>
                      </a:cubicBezTo>
                      <a:cubicBezTo>
                        <a:pt x="937162" y="335538"/>
                        <a:pt x="910704" y="306263"/>
                        <a:pt x="918417" y="284358"/>
                      </a:cubicBezTo>
                      <a:cubicBezTo>
                        <a:pt x="922755" y="272037"/>
                        <a:pt x="936982" y="264672"/>
                        <a:pt x="955781" y="263115"/>
                      </a:cubicBezTo>
                      <a:close/>
                      <a:moveTo>
                        <a:pt x="562425" y="256857"/>
                      </a:moveTo>
                      <a:cubicBezTo>
                        <a:pt x="581224" y="258415"/>
                        <a:pt x="595450" y="265780"/>
                        <a:pt x="599789" y="278101"/>
                      </a:cubicBezTo>
                      <a:cubicBezTo>
                        <a:pt x="607502" y="300006"/>
                        <a:pt x="581043" y="329281"/>
                        <a:pt x="540692" y="343489"/>
                      </a:cubicBezTo>
                      <a:cubicBezTo>
                        <a:pt x="500341" y="357697"/>
                        <a:pt x="461377" y="351457"/>
                        <a:pt x="453664" y="329553"/>
                      </a:cubicBezTo>
                      <a:cubicBezTo>
                        <a:pt x="445952" y="307648"/>
                        <a:pt x="472410" y="278373"/>
                        <a:pt x="512761" y="264165"/>
                      </a:cubicBezTo>
                      <a:cubicBezTo>
                        <a:pt x="522849" y="260612"/>
                        <a:pt x="532850" y="258338"/>
                        <a:pt x="542298" y="257268"/>
                      </a:cubicBezTo>
                      <a:cubicBezTo>
                        <a:pt x="549383" y="256464"/>
                        <a:pt x="556158" y="256338"/>
                        <a:pt x="562425" y="256857"/>
                      </a:cubicBezTo>
                      <a:close/>
                      <a:moveTo>
                        <a:pt x="874329" y="254664"/>
                      </a:moveTo>
                      <a:cubicBezTo>
                        <a:pt x="880606" y="255791"/>
                        <a:pt x="885913" y="258460"/>
                        <a:pt x="889790" y="262782"/>
                      </a:cubicBezTo>
                      <a:cubicBezTo>
                        <a:pt x="905298" y="280067"/>
                        <a:pt x="892058" y="317239"/>
                        <a:pt x="860216" y="345808"/>
                      </a:cubicBezTo>
                      <a:cubicBezTo>
                        <a:pt x="828375" y="374378"/>
                        <a:pt x="789990" y="383524"/>
                        <a:pt x="774481" y="366239"/>
                      </a:cubicBezTo>
                      <a:cubicBezTo>
                        <a:pt x="758972" y="348954"/>
                        <a:pt x="772212" y="311782"/>
                        <a:pt x="804054" y="283212"/>
                      </a:cubicBezTo>
                      <a:cubicBezTo>
                        <a:pt x="827935" y="261785"/>
                        <a:pt x="855498" y="251284"/>
                        <a:pt x="874329" y="254664"/>
                      </a:cubicBezTo>
                      <a:close/>
                      <a:moveTo>
                        <a:pt x="1412441" y="236296"/>
                      </a:moveTo>
                      <a:lnTo>
                        <a:pt x="1474092" y="302816"/>
                      </a:lnTo>
                      <a:lnTo>
                        <a:pt x="1470413" y="310944"/>
                      </a:lnTo>
                      <a:cubicBezTo>
                        <a:pt x="1455708" y="335387"/>
                        <a:pt x="1435443" y="349285"/>
                        <a:pt x="1418887" y="343874"/>
                      </a:cubicBezTo>
                      <a:cubicBezTo>
                        <a:pt x="1396814" y="336659"/>
                        <a:pt x="1389694" y="297846"/>
                        <a:pt x="1402985" y="257184"/>
                      </a:cubicBezTo>
                      <a:close/>
                      <a:moveTo>
                        <a:pt x="325612" y="234627"/>
                      </a:moveTo>
                      <a:cubicBezTo>
                        <a:pt x="347686" y="227412"/>
                        <a:pt x="376355" y="254526"/>
                        <a:pt x="389646" y="295189"/>
                      </a:cubicBezTo>
                      <a:cubicBezTo>
                        <a:pt x="402938" y="335852"/>
                        <a:pt x="395817" y="374664"/>
                        <a:pt x="373744" y="381879"/>
                      </a:cubicBezTo>
                      <a:cubicBezTo>
                        <a:pt x="351670" y="389094"/>
                        <a:pt x="323001" y="361980"/>
                        <a:pt x="309710" y="321317"/>
                      </a:cubicBezTo>
                      <a:cubicBezTo>
                        <a:pt x="296419" y="280655"/>
                        <a:pt x="303539" y="241843"/>
                        <a:pt x="325612" y="234627"/>
                      </a:cubicBezTo>
                      <a:close/>
                      <a:moveTo>
                        <a:pt x="1239723" y="231044"/>
                      </a:moveTo>
                      <a:cubicBezTo>
                        <a:pt x="1268225" y="232203"/>
                        <a:pt x="1290148" y="243303"/>
                        <a:pt x="1293352" y="260423"/>
                      </a:cubicBezTo>
                      <a:cubicBezTo>
                        <a:pt x="1297625" y="283249"/>
                        <a:pt x="1267002" y="308135"/>
                        <a:pt x="1224953" y="316006"/>
                      </a:cubicBezTo>
                      <a:cubicBezTo>
                        <a:pt x="1182903" y="323877"/>
                        <a:pt x="1145353" y="311753"/>
                        <a:pt x="1141080" y="288927"/>
                      </a:cubicBezTo>
                      <a:cubicBezTo>
                        <a:pt x="1136806" y="266100"/>
                        <a:pt x="1167430" y="241215"/>
                        <a:pt x="1209479" y="233344"/>
                      </a:cubicBezTo>
                      <a:cubicBezTo>
                        <a:pt x="1219991" y="231376"/>
                        <a:pt x="1230222" y="230658"/>
                        <a:pt x="1239723" y="231044"/>
                      </a:cubicBezTo>
                      <a:close/>
                      <a:moveTo>
                        <a:pt x="326442" y="159267"/>
                      </a:moveTo>
                      <a:lnTo>
                        <a:pt x="332865" y="172014"/>
                      </a:lnTo>
                      <a:cubicBezTo>
                        <a:pt x="330729" y="183428"/>
                        <a:pt x="320273" y="192165"/>
                        <a:pt x="305094" y="197066"/>
                      </a:cubicBezTo>
                      <a:lnTo>
                        <a:pt x="281641" y="197913"/>
                      </a:lnTo>
                      <a:lnTo>
                        <a:pt x="288021" y="190642"/>
                      </a:lnTo>
                      <a:close/>
                      <a:moveTo>
                        <a:pt x="1151199" y="146946"/>
                      </a:moveTo>
                      <a:cubicBezTo>
                        <a:pt x="1179701" y="148105"/>
                        <a:pt x="1201624" y="159205"/>
                        <a:pt x="1204828" y="176325"/>
                      </a:cubicBezTo>
                      <a:cubicBezTo>
                        <a:pt x="1209101" y="199151"/>
                        <a:pt x="1178478" y="224037"/>
                        <a:pt x="1136429" y="231907"/>
                      </a:cubicBezTo>
                      <a:cubicBezTo>
                        <a:pt x="1094379" y="239779"/>
                        <a:pt x="1056828" y="227655"/>
                        <a:pt x="1052555" y="204829"/>
                      </a:cubicBezTo>
                      <a:cubicBezTo>
                        <a:pt x="1048282" y="182002"/>
                        <a:pt x="1078906" y="157117"/>
                        <a:pt x="1120955" y="149246"/>
                      </a:cubicBezTo>
                      <a:cubicBezTo>
                        <a:pt x="1131467" y="147278"/>
                        <a:pt x="1141698" y="146560"/>
                        <a:pt x="1151199" y="146946"/>
                      </a:cubicBezTo>
                      <a:close/>
                      <a:moveTo>
                        <a:pt x="518163" y="146202"/>
                      </a:moveTo>
                      <a:cubicBezTo>
                        <a:pt x="536962" y="147760"/>
                        <a:pt x="551188" y="155125"/>
                        <a:pt x="555527" y="167446"/>
                      </a:cubicBezTo>
                      <a:cubicBezTo>
                        <a:pt x="563240" y="189350"/>
                        <a:pt x="536781" y="218626"/>
                        <a:pt x="496430" y="232834"/>
                      </a:cubicBezTo>
                      <a:cubicBezTo>
                        <a:pt x="456079" y="247042"/>
                        <a:pt x="417115" y="240802"/>
                        <a:pt x="409402" y="218897"/>
                      </a:cubicBezTo>
                      <a:cubicBezTo>
                        <a:pt x="401690" y="196993"/>
                        <a:pt x="428148" y="167718"/>
                        <a:pt x="468499" y="153509"/>
                      </a:cubicBezTo>
                      <a:cubicBezTo>
                        <a:pt x="478587" y="149957"/>
                        <a:pt x="488588" y="147683"/>
                        <a:pt x="498036" y="146613"/>
                      </a:cubicBezTo>
                      <a:cubicBezTo>
                        <a:pt x="505121" y="145809"/>
                        <a:pt x="511896" y="145683"/>
                        <a:pt x="518163" y="146202"/>
                      </a:cubicBezTo>
                      <a:close/>
                      <a:moveTo>
                        <a:pt x="599615" y="137752"/>
                      </a:moveTo>
                      <a:cubicBezTo>
                        <a:pt x="618446" y="134371"/>
                        <a:pt x="646008" y="144873"/>
                        <a:pt x="669889" y="166300"/>
                      </a:cubicBezTo>
                      <a:cubicBezTo>
                        <a:pt x="701731" y="194869"/>
                        <a:pt x="714971" y="232041"/>
                        <a:pt x="699462" y="249327"/>
                      </a:cubicBezTo>
                      <a:cubicBezTo>
                        <a:pt x="683954" y="266612"/>
                        <a:pt x="645569" y="257466"/>
                        <a:pt x="613727" y="228896"/>
                      </a:cubicBezTo>
                      <a:cubicBezTo>
                        <a:pt x="581885" y="200327"/>
                        <a:pt x="568645" y="163155"/>
                        <a:pt x="584154" y="145869"/>
                      </a:cubicBezTo>
                      <a:cubicBezTo>
                        <a:pt x="588031" y="141548"/>
                        <a:pt x="593338" y="138878"/>
                        <a:pt x="599615" y="137752"/>
                      </a:cubicBezTo>
                      <a:close/>
                      <a:moveTo>
                        <a:pt x="965298" y="124814"/>
                      </a:moveTo>
                      <a:cubicBezTo>
                        <a:pt x="993799" y="125973"/>
                        <a:pt x="1015723" y="137073"/>
                        <a:pt x="1018927" y="154193"/>
                      </a:cubicBezTo>
                      <a:cubicBezTo>
                        <a:pt x="1023200" y="177020"/>
                        <a:pt x="992577" y="201905"/>
                        <a:pt x="950527" y="209776"/>
                      </a:cubicBezTo>
                      <a:cubicBezTo>
                        <a:pt x="908478" y="217647"/>
                        <a:pt x="870927" y="205523"/>
                        <a:pt x="866654" y="182697"/>
                      </a:cubicBezTo>
                      <a:cubicBezTo>
                        <a:pt x="862381" y="159870"/>
                        <a:pt x="893005" y="134985"/>
                        <a:pt x="935054" y="127114"/>
                      </a:cubicBezTo>
                      <a:cubicBezTo>
                        <a:pt x="945566" y="125146"/>
                        <a:pt x="955797" y="124428"/>
                        <a:pt x="965298" y="124814"/>
                      </a:cubicBezTo>
                      <a:close/>
                      <a:moveTo>
                        <a:pt x="1252565" y="114182"/>
                      </a:moveTo>
                      <a:lnTo>
                        <a:pt x="1365219" y="192704"/>
                      </a:lnTo>
                      <a:lnTo>
                        <a:pt x="1351954" y="201403"/>
                      </a:lnTo>
                      <a:cubicBezTo>
                        <a:pt x="1336205" y="203925"/>
                        <a:pt x="1316377" y="201933"/>
                        <a:pt x="1296201" y="194829"/>
                      </a:cubicBezTo>
                      <a:cubicBezTo>
                        <a:pt x="1255850" y="180621"/>
                        <a:pt x="1229391" y="151346"/>
                        <a:pt x="1237104" y="129441"/>
                      </a:cubicBezTo>
                      <a:cubicBezTo>
                        <a:pt x="1239274" y="123281"/>
                        <a:pt x="1243915" y="118359"/>
                        <a:pt x="1250364" y="114783"/>
                      </a:cubicBezTo>
                      <a:close/>
                      <a:moveTo>
                        <a:pt x="779021" y="113118"/>
                      </a:moveTo>
                      <a:cubicBezTo>
                        <a:pt x="802244" y="113118"/>
                        <a:pt x="821070" y="147797"/>
                        <a:pt x="821070" y="190577"/>
                      </a:cubicBezTo>
                      <a:cubicBezTo>
                        <a:pt x="821070" y="233356"/>
                        <a:pt x="802244" y="268036"/>
                        <a:pt x="779021" y="268036"/>
                      </a:cubicBezTo>
                      <a:cubicBezTo>
                        <a:pt x="755798" y="268036"/>
                        <a:pt x="736972" y="233356"/>
                        <a:pt x="736972" y="190577"/>
                      </a:cubicBezTo>
                      <a:cubicBezTo>
                        <a:pt x="736972" y="147797"/>
                        <a:pt x="755798" y="113118"/>
                        <a:pt x="779021" y="113118"/>
                      </a:cubicBezTo>
                      <a:close/>
                      <a:moveTo>
                        <a:pt x="399056" y="108063"/>
                      </a:moveTo>
                      <a:lnTo>
                        <a:pt x="393618" y="112968"/>
                      </a:lnTo>
                      <a:lnTo>
                        <a:pt x="391088" y="113059"/>
                      </a:lnTo>
                      <a:close/>
                      <a:moveTo>
                        <a:pt x="1087528" y="42831"/>
                      </a:moveTo>
                      <a:lnTo>
                        <a:pt x="1152965" y="64530"/>
                      </a:lnTo>
                      <a:lnTo>
                        <a:pt x="1182853" y="78502"/>
                      </a:lnTo>
                      <a:lnTo>
                        <a:pt x="1174720" y="94643"/>
                      </a:lnTo>
                      <a:cubicBezTo>
                        <a:pt x="1162343" y="104702"/>
                        <a:pt x="1144175" y="112891"/>
                        <a:pt x="1123150" y="116826"/>
                      </a:cubicBezTo>
                      <a:cubicBezTo>
                        <a:pt x="1081100" y="124697"/>
                        <a:pt x="1043549" y="112573"/>
                        <a:pt x="1039276" y="89747"/>
                      </a:cubicBezTo>
                      <a:cubicBezTo>
                        <a:pt x="1037140" y="78334"/>
                        <a:pt x="1043728" y="66406"/>
                        <a:pt x="1056106" y="56347"/>
                      </a:cubicBezTo>
                      <a:close/>
                      <a:moveTo>
                        <a:pt x="581853" y="28683"/>
                      </a:moveTo>
                      <a:lnTo>
                        <a:pt x="590461" y="32385"/>
                      </a:lnTo>
                      <a:cubicBezTo>
                        <a:pt x="602839" y="42444"/>
                        <a:pt x="609426" y="54372"/>
                        <a:pt x="607290" y="65785"/>
                      </a:cubicBezTo>
                      <a:cubicBezTo>
                        <a:pt x="603017" y="88611"/>
                        <a:pt x="565465" y="100735"/>
                        <a:pt x="523416" y="92864"/>
                      </a:cubicBezTo>
                      <a:cubicBezTo>
                        <a:pt x="502392" y="88929"/>
                        <a:pt x="484224" y="80739"/>
                        <a:pt x="471846" y="70681"/>
                      </a:cubicBezTo>
                      <a:lnTo>
                        <a:pt x="471164" y="69327"/>
                      </a:lnTo>
                      <a:lnTo>
                        <a:pt x="519542" y="47294"/>
                      </a:lnTo>
                      <a:close/>
                      <a:moveTo>
                        <a:pt x="941161" y="9898"/>
                      </a:moveTo>
                      <a:lnTo>
                        <a:pt x="951926" y="10914"/>
                      </a:lnTo>
                      <a:lnTo>
                        <a:pt x="1029640" y="27067"/>
                      </a:lnTo>
                      <a:lnTo>
                        <a:pt x="1010708" y="53678"/>
                      </a:lnTo>
                      <a:cubicBezTo>
                        <a:pt x="978866" y="82248"/>
                        <a:pt x="940481" y="91394"/>
                        <a:pt x="924973" y="74109"/>
                      </a:cubicBezTo>
                      <a:cubicBezTo>
                        <a:pt x="917219" y="65467"/>
                        <a:pt x="916652" y="51852"/>
                        <a:pt x="922003" y="36828"/>
                      </a:cubicBezTo>
                      <a:close/>
                      <a:moveTo>
                        <a:pt x="712429" y="3707"/>
                      </a:moveTo>
                      <a:lnTo>
                        <a:pt x="724656" y="18893"/>
                      </a:lnTo>
                      <a:cubicBezTo>
                        <a:pt x="732266" y="32910"/>
                        <a:pt x="736972" y="52275"/>
                        <a:pt x="736972" y="73664"/>
                      </a:cubicBezTo>
                      <a:cubicBezTo>
                        <a:pt x="736972" y="116444"/>
                        <a:pt x="718145" y="151124"/>
                        <a:pt x="694922" y="151124"/>
                      </a:cubicBezTo>
                      <a:cubicBezTo>
                        <a:pt x="671700" y="151124"/>
                        <a:pt x="652873" y="116444"/>
                        <a:pt x="652873" y="73664"/>
                      </a:cubicBezTo>
                      <a:cubicBezTo>
                        <a:pt x="652873" y="52275"/>
                        <a:pt x="657580" y="32910"/>
                        <a:pt x="665190" y="18893"/>
                      </a:cubicBezTo>
                      <a:lnTo>
                        <a:pt x="672441" y="9886"/>
                      </a:lnTo>
                      <a:close/>
                      <a:moveTo>
                        <a:pt x="836253" y="0"/>
                      </a:moveTo>
                      <a:lnTo>
                        <a:pt x="859642" y="2207"/>
                      </a:lnTo>
                      <a:lnTo>
                        <a:pt x="875718" y="29184"/>
                      </a:lnTo>
                      <a:cubicBezTo>
                        <a:pt x="891311" y="69021"/>
                        <a:pt x="886420" y="108177"/>
                        <a:pt x="864795" y="116642"/>
                      </a:cubicBezTo>
                      <a:cubicBezTo>
                        <a:pt x="843170" y="125106"/>
                        <a:pt x="812998" y="99675"/>
                        <a:pt x="797405" y="59838"/>
                      </a:cubicBezTo>
                      <a:cubicBezTo>
                        <a:pt x="789609" y="39920"/>
                        <a:pt x="786933" y="20171"/>
                        <a:pt x="788910" y="4345"/>
                      </a:cubicBezTo>
                      <a:lnTo>
                        <a:pt x="789969" y="979"/>
                      </a:ln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F572322C-B31F-44FF-9F63-9FB50E1CB196}"/>
              </a:ext>
            </a:extLst>
          </p:cNvPr>
          <p:cNvGrpSpPr/>
          <p:nvPr/>
        </p:nvGrpSpPr>
        <p:grpSpPr>
          <a:xfrm>
            <a:off x="784944" y="1880440"/>
            <a:ext cx="3276828" cy="3139996"/>
            <a:chOff x="784944" y="1880440"/>
            <a:chExt cx="3276828" cy="3139996"/>
          </a:xfrm>
        </p:grpSpPr>
        <p:grpSp>
          <p:nvGrpSpPr>
            <p:cNvPr id="312" name="グループ化 311">
              <a:extLst>
                <a:ext uri="{FF2B5EF4-FFF2-40B4-BE49-F238E27FC236}">
                  <a16:creationId xmlns:a16="http://schemas.microsoft.com/office/drawing/2014/main" id="{0B4CD6D6-0A37-4148-BA72-61B07813829C}"/>
                </a:ext>
              </a:extLst>
            </p:cNvPr>
            <p:cNvGrpSpPr/>
            <p:nvPr/>
          </p:nvGrpSpPr>
          <p:grpSpPr>
            <a:xfrm>
              <a:off x="784944" y="1880440"/>
              <a:ext cx="3276828" cy="2148913"/>
              <a:chOff x="578424" y="2771641"/>
              <a:chExt cx="2562286" cy="1680323"/>
            </a:xfrm>
          </p:grpSpPr>
          <p:grpSp>
            <p:nvGrpSpPr>
              <p:cNvPr id="313" name="グループ化 312">
                <a:extLst>
                  <a:ext uri="{FF2B5EF4-FFF2-40B4-BE49-F238E27FC236}">
                    <a16:creationId xmlns:a16="http://schemas.microsoft.com/office/drawing/2014/main" id="{468711C3-2C4B-477C-B9AA-A0D97FC472C0}"/>
                  </a:ext>
                </a:extLst>
              </p:cNvPr>
              <p:cNvGrpSpPr/>
              <p:nvPr/>
            </p:nvGrpSpPr>
            <p:grpSpPr>
              <a:xfrm>
                <a:off x="578424" y="2865452"/>
                <a:ext cx="2562286" cy="1586512"/>
                <a:chOff x="578424" y="2865452"/>
                <a:chExt cx="2562286" cy="1586512"/>
              </a:xfrm>
            </p:grpSpPr>
            <p:grpSp>
              <p:nvGrpSpPr>
                <p:cNvPr id="338" name="グループ化 337">
                  <a:extLst>
                    <a:ext uri="{FF2B5EF4-FFF2-40B4-BE49-F238E27FC236}">
                      <a16:creationId xmlns:a16="http://schemas.microsoft.com/office/drawing/2014/main" id="{2551F0A8-DCB3-4712-87D8-B91AEB275E50}"/>
                    </a:ext>
                  </a:extLst>
                </p:cNvPr>
                <p:cNvGrpSpPr/>
                <p:nvPr/>
              </p:nvGrpSpPr>
              <p:grpSpPr>
                <a:xfrm>
                  <a:off x="578424" y="2915265"/>
                  <a:ext cx="2562286" cy="1536699"/>
                  <a:chOff x="746064" y="1894185"/>
                  <a:chExt cx="2562286" cy="1536699"/>
                </a:xfrm>
              </p:grpSpPr>
              <p:grpSp>
                <p:nvGrpSpPr>
                  <p:cNvPr id="345" name="グループ化 344">
                    <a:extLst>
                      <a:ext uri="{FF2B5EF4-FFF2-40B4-BE49-F238E27FC236}">
                        <a16:creationId xmlns:a16="http://schemas.microsoft.com/office/drawing/2014/main" id="{5089C604-BA32-46C7-B79A-8D0699FB882D}"/>
                      </a:ext>
                    </a:extLst>
                  </p:cNvPr>
                  <p:cNvGrpSpPr/>
                  <p:nvPr/>
                </p:nvGrpSpPr>
                <p:grpSpPr>
                  <a:xfrm>
                    <a:off x="757705" y="1911350"/>
                    <a:ext cx="2539004" cy="1519534"/>
                    <a:chOff x="707366" y="1972965"/>
                    <a:chExt cx="2639683" cy="1519534"/>
                  </a:xfrm>
                  <a:pattFill prst="openDmnd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</p:grpSpPr>
                <p:sp>
                  <p:nvSpPr>
                    <p:cNvPr id="348" name="フリーフォーム: 図形 347">
                      <a:extLst>
                        <a:ext uri="{FF2B5EF4-FFF2-40B4-BE49-F238E27FC236}">
                          <a16:creationId xmlns:a16="http://schemas.microsoft.com/office/drawing/2014/main" id="{718E53AE-0C27-4CD8-B931-A88DA2216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954" y="2708274"/>
                      <a:ext cx="2630508" cy="784225"/>
                    </a:xfrm>
                    <a:custGeom>
                      <a:avLst/>
                      <a:gdLst>
                        <a:gd name="connsiteX0" fmla="*/ 0 w 2630508"/>
                        <a:gd name="connsiteY0" fmla="*/ 0 h 711200"/>
                        <a:gd name="connsiteX1" fmla="*/ 2630508 w 2630508"/>
                        <a:gd name="connsiteY1" fmla="*/ 0 h 711200"/>
                        <a:gd name="connsiteX2" fmla="*/ 2608282 w 2630508"/>
                        <a:gd name="connsiteY2" fmla="*/ 123051 h 711200"/>
                        <a:gd name="connsiteX3" fmla="*/ 1315254 w 2630508"/>
                        <a:gd name="connsiteY3" fmla="*/ 711200 h 711200"/>
                        <a:gd name="connsiteX4" fmla="*/ 22227 w 2630508"/>
                        <a:gd name="connsiteY4" fmla="*/ 123051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30508" h="711200">
                          <a:moveTo>
                            <a:pt x="0" y="0"/>
                          </a:moveTo>
                          <a:lnTo>
                            <a:pt x="2630508" y="0"/>
                          </a:lnTo>
                          <a:lnTo>
                            <a:pt x="2608282" y="123051"/>
                          </a:lnTo>
                          <a:cubicBezTo>
                            <a:pt x="2485211" y="458707"/>
                            <a:pt x="1953067" y="711200"/>
                            <a:pt x="1315254" y="711200"/>
                          </a:cubicBezTo>
                          <a:cubicBezTo>
                            <a:pt x="677441" y="711200"/>
                            <a:pt x="145297" y="458707"/>
                            <a:pt x="22227" y="1230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3394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796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49" name="楕円 348">
                      <a:extLst>
                        <a:ext uri="{FF2B5EF4-FFF2-40B4-BE49-F238E27FC236}">
                          <a16:creationId xmlns:a16="http://schemas.microsoft.com/office/drawing/2014/main" id="{692D7A75-E3A0-47A7-8401-44E6D86C9B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366" y="1972965"/>
                      <a:ext cx="2639683" cy="1252835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3394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796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346" name="楕円 345">
                    <a:extLst>
                      <a:ext uri="{FF2B5EF4-FFF2-40B4-BE49-F238E27FC236}">
                        <a16:creationId xmlns:a16="http://schemas.microsoft.com/office/drawing/2014/main" id="{E30B1A5B-9642-4FC6-8DAB-182920F6479E}"/>
                      </a:ext>
                    </a:extLst>
                  </p:cNvPr>
                  <p:cNvSpPr/>
                  <p:nvPr/>
                </p:nvSpPr>
                <p:spPr>
                  <a:xfrm>
                    <a:off x="777814" y="1907381"/>
                    <a:ext cx="2498786" cy="1281708"/>
                  </a:xfrm>
                  <a:prstGeom prst="ellipse">
                    <a:avLst/>
                  </a:prstGeom>
                  <a:gradFill>
                    <a:gsLst>
                      <a:gs pos="20000">
                        <a:sysClr val="windowText" lastClr="000000">
                          <a:alpha val="0"/>
                        </a:sysClr>
                      </a:gs>
                      <a:gs pos="100000">
                        <a:sysClr val="windowText" lastClr="000000">
                          <a:alpha val="50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47" name="フリーフォーム: 図形 346">
                    <a:extLst>
                      <a:ext uri="{FF2B5EF4-FFF2-40B4-BE49-F238E27FC236}">
                        <a16:creationId xmlns:a16="http://schemas.microsoft.com/office/drawing/2014/main" id="{86B2652A-4B3F-488C-AAEF-DC515F4052B7}"/>
                      </a:ext>
                    </a:extLst>
                  </p:cNvPr>
                  <p:cNvSpPr/>
                  <p:nvPr/>
                </p:nvSpPr>
                <p:spPr>
                  <a:xfrm>
                    <a:off x="746064" y="1894185"/>
                    <a:ext cx="2562286" cy="1333500"/>
                  </a:xfrm>
                  <a:custGeom>
                    <a:avLst/>
                    <a:gdLst>
                      <a:gd name="connsiteX0" fmla="*/ 1281143 w 2562286"/>
                      <a:gd name="connsiteY0" fmla="*/ 44450 h 1333500"/>
                      <a:gd name="connsiteX1" fmla="*/ 61079 w 2562286"/>
                      <a:gd name="connsiteY1" fmla="*/ 654050 h 1333500"/>
                      <a:gd name="connsiteX2" fmla="*/ 1281143 w 2562286"/>
                      <a:gd name="connsiteY2" fmla="*/ 1263650 h 1333500"/>
                      <a:gd name="connsiteX3" fmla="*/ 2501207 w 2562286"/>
                      <a:gd name="connsiteY3" fmla="*/ 654050 h 1333500"/>
                      <a:gd name="connsiteX4" fmla="*/ 1281143 w 2562286"/>
                      <a:gd name="connsiteY4" fmla="*/ 44450 h 1333500"/>
                      <a:gd name="connsiteX5" fmla="*/ 1281143 w 2562286"/>
                      <a:gd name="connsiteY5" fmla="*/ 0 h 1333500"/>
                      <a:gd name="connsiteX6" fmla="*/ 2562286 w 2562286"/>
                      <a:gd name="connsiteY6" fmla="*/ 666750 h 1333500"/>
                      <a:gd name="connsiteX7" fmla="*/ 1281143 w 2562286"/>
                      <a:gd name="connsiteY7" fmla="*/ 1333500 h 1333500"/>
                      <a:gd name="connsiteX8" fmla="*/ 0 w 2562286"/>
                      <a:gd name="connsiteY8" fmla="*/ 666750 h 1333500"/>
                      <a:gd name="connsiteX9" fmla="*/ 1281143 w 2562286"/>
                      <a:gd name="connsiteY9" fmla="*/ 0 h 133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62286" h="1333500">
                        <a:moveTo>
                          <a:pt x="1281143" y="44450"/>
                        </a:moveTo>
                        <a:cubicBezTo>
                          <a:pt x="607320" y="44450"/>
                          <a:pt x="61079" y="317377"/>
                          <a:pt x="61079" y="654050"/>
                        </a:cubicBezTo>
                        <a:cubicBezTo>
                          <a:pt x="61079" y="990723"/>
                          <a:pt x="607320" y="1263650"/>
                          <a:pt x="1281143" y="1263650"/>
                        </a:cubicBezTo>
                        <a:cubicBezTo>
                          <a:pt x="1954966" y="1263650"/>
                          <a:pt x="2501207" y="990723"/>
                          <a:pt x="2501207" y="654050"/>
                        </a:cubicBezTo>
                        <a:cubicBezTo>
                          <a:pt x="2501207" y="317377"/>
                          <a:pt x="1954966" y="44450"/>
                          <a:pt x="1281143" y="44450"/>
                        </a:cubicBezTo>
                        <a:close/>
                        <a:moveTo>
                          <a:pt x="1281143" y="0"/>
                        </a:moveTo>
                        <a:cubicBezTo>
                          <a:pt x="1988699" y="0"/>
                          <a:pt x="2562286" y="298514"/>
                          <a:pt x="2562286" y="666750"/>
                        </a:cubicBezTo>
                        <a:cubicBezTo>
                          <a:pt x="2562286" y="1034986"/>
                          <a:pt x="1988699" y="1333500"/>
                          <a:pt x="1281143" y="1333500"/>
                        </a:cubicBezTo>
                        <a:cubicBezTo>
                          <a:pt x="573587" y="1333500"/>
                          <a:pt x="0" y="1034986"/>
                          <a:pt x="0" y="666750"/>
                        </a:cubicBezTo>
                        <a:cubicBezTo>
                          <a:pt x="0" y="298514"/>
                          <a:pt x="573587" y="0"/>
                          <a:pt x="1281143" y="0"/>
                        </a:cubicBezTo>
                        <a:close/>
                      </a:path>
                    </a:pathLst>
                  </a:custGeom>
                  <a:pattFill prst="dkUpDiag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339" name="フリーフォーム: 図形 338">
                  <a:extLst>
                    <a:ext uri="{FF2B5EF4-FFF2-40B4-BE49-F238E27FC236}">
                      <a16:creationId xmlns:a16="http://schemas.microsoft.com/office/drawing/2014/main" id="{7A3EC581-618C-46ED-86D3-10A028D35E96}"/>
                    </a:ext>
                  </a:extLst>
                </p:cNvPr>
                <p:cNvSpPr/>
                <p:nvPr/>
              </p:nvSpPr>
              <p:spPr>
                <a:xfrm rot="21387295">
                  <a:off x="2092670" y="2865452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F725D941-AF18-43E1-8CBA-F84B68B06458}"/>
                    </a:ext>
                  </a:extLst>
                </p:cNvPr>
                <p:cNvSpPr/>
                <p:nvPr/>
              </p:nvSpPr>
              <p:spPr>
                <a:xfrm rot="1018088">
                  <a:off x="2166630" y="3100927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DF373DC0-C0DF-4D03-AF0C-8F1073EC1FB8}"/>
                    </a:ext>
                  </a:extLst>
                </p:cNvPr>
                <p:cNvSpPr/>
                <p:nvPr/>
              </p:nvSpPr>
              <p:spPr>
                <a:xfrm rot="212705" flipH="1">
                  <a:off x="754543" y="2925620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2" name="フリーフォーム: 図形 341">
                  <a:extLst>
                    <a:ext uri="{FF2B5EF4-FFF2-40B4-BE49-F238E27FC236}">
                      <a16:creationId xmlns:a16="http://schemas.microsoft.com/office/drawing/2014/main" id="{772C40EC-CBD8-4824-ABB1-A639CBD02CB1}"/>
                    </a:ext>
                  </a:extLst>
                </p:cNvPr>
                <p:cNvSpPr/>
                <p:nvPr/>
              </p:nvSpPr>
              <p:spPr>
                <a:xfrm rot="20581912" flipH="1">
                  <a:off x="600957" y="3123415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217E66CA-82CE-45AB-8696-908EE8B18E04}"/>
                    </a:ext>
                  </a:extLst>
                </p:cNvPr>
                <p:cNvSpPr/>
                <p:nvPr/>
              </p:nvSpPr>
              <p:spPr>
                <a:xfrm rot="1018088">
                  <a:off x="2143364" y="3615363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06D046F2-D65C-4389-BE70-0F439B8C7D92}"/>
                    </a:ext>
                  </a:extLst>
                </p:cNvPr>
                <p:cNvSpPr/>
                <p:nvPr/>
              </p:nvSpPr>
              <p:spPr>
                <a:xfrm rot="20581912" flipH="1">
                  <a:off x="620007" y="3532989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4" name="グループ化 313">
                <a:extLst>
                  <a:ext uri="{FF2B5EF4-FFF2-40B4-BE49-F238E27FC236}">
                    <a16:creationId xmlns:a16="http://schemas.microsoft.com/office/drawing/2014/main" id="{F32E0539-06A9-4FED-8E43-8CF88016ED8F}"/>
                  </a:ext>
                </a:extLst>
              </p:cNvPr>
              <p:cNvGrpSpPr/>
              <p:nvPr/>
            </p:nvGrpSpPr>
            <p:grpSpPr>
              <a:xfrm rot="20306278">
                <a:off x="737214" y="2841418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35" name="台形 334">
                  <a:extLst>
                    <a:ext uri="{FF2B5EF4-FFF2-40B4-BE49-F238E27FC236}">
                      <a16:creationId xmlns:a16="http://schemas.microsoft.com/office/drawing/2014/main" id="{CDAB2FB7-F28C-462F-AE4A-465F5C2D623D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6" name="フリーフォーム: 図形 335">
                  <a:extLst>
                    <a:ext uri="{FF2B5EF4-FFF2-40B4-BE49-F238E27FC236}">
                      <a16:creationId xmlns:a16="http://schemas.microsoft.com/office/drawing/2014/main" id="{95BFE226-6F50-43B8-8169-99497E79F488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09C7E5B4-36C4-4285-BE0C-9513D6A65B04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5" name="グループ化 314">
                <a:extLst>
                  <a:ext uri="{FF2B5EF4-FFF2-40B4-BE49-F238E27FC236}">
                    <a16:creationId xmlns:a16="http://schemas.microsoft.com/office/drawing/2014/main" id="{B2ADBE92-3C36-456F-9C60-2048A996D3F4}"/>
                  </a:ext>
                </a:extLst>
              </p:cNvPr>
              <p:cNvGrpSpPr/>
              <p:nvPr/>
            </p:nvGrpSpPr>
            <p:grpSpPr>
              <a:xfrm rot="1800000">
                <a:off x="1861640" y="2812840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32" name="台形 331">
                  <a:extLst>
                    <a:ext uri="{FF2B5EF4-FFF2-40B4-BE49-F238E27FC236}">
                      <a16:creationId xmlns:a16="http://schemas.microsoft.com/office/drawing/2014/main" id="{BF006EC9-0690-47B7-9E12-FC1CAF1E8A90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10E4BC18-801A-428E-9CE0-79FB05030749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28F1F7F5-5DF5-431B-8B63-EC1634C8A270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6" name="グループ化 315">
                <a:extLst>
                  <a:ext uri="{FF2B5EF4-FFF2-40B4-BE49-F238E27FC236}">
                    <a16:creationId xmlns:a16="http://schemas.microsoft.com/office/drawing/2014/main" id="{CAAB351B-C90F-4851-849E-CF24D75B3FFD}"/>
                  </a:ext>
                </a:extLst>
              </p:cNvPr>
              <p:cNvGrpSpPr/>
              <p:nvPr/>
            </p:nvGrpSpPr>
            <p:grpSpPr>
              <a:xfrm>
                <a:off x="1317014" y="2771641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29" name="台形 328">
                  <a:extLst>
                    <a:ext uri="{FF2B5EF4-FFF2-40B4-BE49-F238E27FC236}">
                      <a16:creationId xmlns:a16="http://schemas.microsoft.com/office/drawing/2014/main" id="{2E1FF83D-293A-42BC-A1D9-0422FD6B04A9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38665919-BCD3-46CB-B63E-E2DF3C074915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8F410103-0D4C-403A-8BDF-A4AB6EA3AC5F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7" name="グループ化 316">
                <a:extLst>
                  <a:ext uri="{FF2B5EF4-FFF2-40B4-BE49-F238E27FC236}">
                    <a16:creationId xmlns:a16="http://schemas.microsoft.com/office/drawing/2014/main" id="{B1FF835E-2275-4598-B226-E4CAE28CBB5D}"/>
                  </a:ext>
                </a:extLst>
              </p:cNvPr>
              <p:cNvGrpSpPr/>
              <p:nvPr/>
            </p:nvGrpSpPr>
            <p:grpSpPr>
              <a:xfrm rot="20306278">
                <a:off x="849357" y="3264111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26" name="台形 325">
                  <a:extLst>
                    <a:ext uri="{FF2B5EF4-FFF2-40B4-BE49-F238E27FC236}">
                      <a16:creationId xmlns:a16="http://schemas.microsoft.com/office/drawing/2014/main" id="{1712EC54-BB1A-4654-93FB-D0556B3E43ED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0C047B14-991B-438A-A438-C41E9DC118E6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7FB7368C-3BAF-458C-9080-9E9A8CA75ED8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8" name="グループ化 317">
                <a:extLst>
                  <a:ext uri="{FF2B5EF4-FFF2-40B4-BE49-F238E27FC236}">
                    <a16:creationId xmlns:a16="http://schemas.microsoft.com/office/drawing/2014/main" id="{4E754EA0-4A05-4B84-8FC8-E8BEB0166FC8}"/>
                  </a:ext>
                </a:extLst>
              </p:cNvPr>
              <p:cNvGrpSpPr/>
              <p:nvPr/>
            </p:nvGrpSpPr>
            <p:grpSpPr>
              <a:xfrm rot="1800000">
                <a:off x="1896145" y="3244160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23" name="台形 322">
                  <a:extLst>
                    <a:ext uri="{FF2B5EF4-FFF2-40B4-BE49-F238E27FC236}">
                      <a16:creationId xmlns:a16="http://schemas.microsoft.com/office/drawing/2014/main" id="{DE0C0878-E4F4-40E2-8EC6-25146AF19B49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80D1480F-3039-4441-BB2B-43F64234CB14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A8312BE2-DA12-42AD-9A35-01599CA25A26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9" name="グループ化 318">
                <a:extLst>
                  <a:ext uri="{FF2B5EF4-FFF2-40B4-BE49-F238E27FC236}">
                    <a16:creationId xmlns:a16="http://schemas.microsoft.com/office/drawing/2014/main" id="{A2083CB2-14BF-40E3-AA8D-E872E507B3A5}"/>
                  </a:ext>
                </a:extLst>
              </p:cNvPr>
              <p:cNvGrpSpPr/>
              <p:nvPr/>
            </p:nvGrpSpPr>
            <p:grpSpPr>
              <a:xfrm>
                <a:off x="1291156" y="3332032"/>
                <a:ext cx="1085080" cy="808708"/>
                <a:chOff x="4099560" y="2484120"/>
                <a:chExt cx="2720340" cy="2331833"/>
              </a:xfrm>
            </p:grpSpPr>
            <p:sp>
              <p:nvSpPr>
                <p:cNvPr id="320" name="台形 319">
                  <a:extLst>
                    <a:ext uri="{FF2B5EF4-FFF2-40B4-BE49-F238E27FC236}">
                      <a16:creationId xmlns:a16="http://schemas.microsoft.com/office/drawing/2014/main" id="{956FB294-98E7-42C9-84C4-E8063AFC1FBA}"/>
                    </a:ext>
                  </a:extLst>
                </p:cNvPr>
                <p:cNvSpPr/>
                <p:nvPr/>
              </p:nvSpPr>
              <p:spPr>
                <a:xfrm>
                  <a:off x="4892040" y="4029075"/>
                  <a:ext cx="1135380" cy="786779"/>
                </a:xfrm>
                <a:prstGeom prst="trapezoid">
                  <a:avLst>
                    <a:gd name="adj" fmla="val 14584"/>
                  </a:avLst>
                </a:pr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1" name="フリーフォーム: 図形 320">
                  <a:extLst>
                    <a:ext uri="{FF2B5EF4-FFF2-40B4-BE49-F238E27FC236}">
                      <a16:creationId xmlns:a16="http://schemas.microsoft.com/office/drawing/2014/main" id="{28E14E31-4B01-4200-AA4E-A035948EE166}"/>
                    </a:ext>
                  </a:extLst>
                </p:cNvPr>
                <p:cNvSpPr/>
                <p:nvPr/>
              </p:nvSpPr>
              <p:spPr>
                <a:xfrm>
                  <a:off x="4099560" y="2484120"/>
                  <a:ext cx="2720340" cy="2331833"/>
                </a:xfrm>
                <a:custGeom>
                  <a:avLst/>
                  <a:gdLst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1287780 w 2720340"/>
                    <a:gd name="connsiteY20" fmla="*/ 1760220 h 2720340"/>
                    <a:gd name="connsiteX21" fmla="*/ 83282 w 2720340"/>
                    <a:gd name="connsiteY21" fmla="*/ 1760220 h 2720340"/>
                    <a:gd name="connsiteX22" fmla="*/ 46347 w 2720340"/>
                    <a:gd name="connsiteY22" fmla="*/ 1712208 h 2720340"/>
                    <a:gd name="connsiteX23" fmla="*/ 70574 w 2720340"/>
                    <a:gd name="connsiteY23" fmla="*/ 1529954 h 2720340"/>
                    <a:gd name="connsiteX24" fmla="*/ 0 w 2720340"/>
                    <a:gd name="connsiteY24" fmla="*/ 1360170 h 2720340"/>
                    <a:gd name="connsiteX25" fmla="*/ 70574 w 2720340"/>
                    <a:gd name="connsiteY25" fmla="*/ 1190386 h 2720340"/>
                    <a:gd name="connsiteX26" fmla="*/ 46347 w 2720340"/>
                    <a:gd name="connsiteY26" fmla="*/ 1008132 h 2720340"/>
                    <a:gd name="connsiteX27" fmla="*/ 158451 w 2720340"/>
                    <a:gd name="connsiteY27" fmla="*/ 862406 h 2720340"/>
                    <a:gd name="connsiteX28" fmla="*/ 182228 w 2720340"/>
                    <a:gd name="connsiteY28" fmla="*/ 680085 h 2720340"/>
                    <a:gd name="connsiteX29" fmla="*/ 328235 w 2720340"/>
                    <a:gd name="connsiteY29" fmla="*/ 568337 h 2720340"/>
                    <a:gd name="connsiteX30" fmla="*/ 398385 w 2720340"/>
                    <a:gd name="connsiteY30" fmla="*/ 398385 h 2720340"/>
                    <a:gd name="connsiteX31" fmla="*/ 568337 w 2720340"/>
                    <a:gd name="connsiteY31" fmla="*/ 328235 h 2720340"/>
                    <a:gd name="connsiteX32" fmla="*/ 680085 w 2720340"/>
                    <a:gd name="connsiteY32" fmla="*/ 182228 h 2720340"/>
                    <a:gd name="connsiteX33" fmla="*/ 862406 w 2720340"/>
                    <a:gd name="connsiteY33" fmla="*/ 158451 h 2720340"/>
                    <a:gd name="connsiteX34" fmla="*/ 1008132 w 2720340"/>
                    <a:gd name="connsiteY34" fmla="*/ 46347 h 2720340"/>
                    <a:gd name="connsiteX35" fmla="*/ 1190386 w 2720340"/>
                    <a:gd name="connsiteY35" fmla="*/ 70574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1813560 h 2720340"/>
                    <a:gd name="connsiteX17" fmla="*/ 1432560 w 2720340"/>
                    <a:gd name="connsiteY17" fmla="*/ 2690250 h 2720340"/>
                    <a:gd name="connsiteX18" fmla="*/ 1360170 w 2720340"/>
                    <a:gd name="connsiteY18" fmla="*/ 2720340 h 2720340"/>
                    <a:gd name="connsiteX19" fmla="*/ 1287780 w 2720340"/>
                    <a:gd name="connsiteY19" fmla="*/ 2690250 h 2720340"/>
                    <a:gd name="connsiteX20" fmla="*/ 83282 w 2720340"/>
                    <a:gd name="connsiteY20" fmla="*/ 1760220 h 2720340"/>
                    <a:gd name="connsiteX21" fmla="*/ 46347 w 2720340"/>
                    <a:gd name="connsiteY21" fmla="*/ 1712208 h 2720340"/>
                    <a:gd name="connsiteX22" fmla="*/ 70574 w 2720340"/>
                    <a:gd name="connsiteY22" fmla="*/ 1529954 h 2720340"/>
                    <a:gd name="connsiteX23" fmla="*/ 0 w 2720340"/>
                    <a:gd name="connsiteY23" fmla="*/ 1360170 h 2720340"/>
                    <a:gd name="connsiteX24" fmla="*/ 70574 w 2720340"/>
                    <a:gd name="connsiteY24" fmla="*/ 1190386 h 2720340"/>
                    <a:gd name="connsiteX25" fmla="*/ 46347 w 2720340"/>
                    <a:gd name="connsiteY25" fmla="*/ 1008132 h 2720340"/>
                    <a:gd name="connsiteX26" fmla="*/ 158451 w 2720340"/>
                    <a:gd name="connsiteY26" fmla="*/ 862406 h 2720340"/>
                    <a:gd name="connsiteX27" fmla="*/ 182228 w 2720340"/>
                    <a:gd name="connsiteY27" fmla="*/ 680085 h 2720340"/>
                    <a:gd name="connsiteX28" fmla="*/ 328235 w 2720340"/>
                    <a:gd name="connsiteY28" fmla="*/ 568337 h 2720340"/>
                    <a:gd name="connsiteX29" fmla="*/ 398385 w 2720340"/>
                    <a:gd name="connsiteY29" fmla="*/ 398385 h 2720340"/>
                    <a:gd name="connsiteX30" fmla="*/ 568337 w 2720340"/>
                    <a:gd name="connsiteY30" fmla="*/ 328235 h 2720340"/>
                    <a:gd name="connsiteX31" fmla="*/ 680085 w 2720340"/>
                    <a:gd name="connsiteY31" fmla="*/ 182228 h 2720340"/>
                    <a:gd name="connsiteX32" fmla="*/ 862406 w 2720340"/>
                    <a:gd name="connsiteY32" fmla="*/ 158451 h 2720340"/>
                    <a:gd name="connsiteX33" fmla="*/ 1008132 w 2720340"/>
                    <a:gd name="connsiteY33" fmla="*/ 46347 h 2720340"/>
                    <a:gd name="connsiteX34" fmla="*/ 1190386 w 2720340"/>
                    <a:gd name="connsiteY34" fmla="*/ 70574 h 2720340"/>
                    <a:gd name="connsiteX35" fmla="*/ 1360170 w 2720340"/>
                    <a:gd name="connsiteY35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1287780 w 2720340"/>
                    <a:gd name="connsiteY18" fmla="*/ 2690250 h 2720340"/>
                    <a:gd name="connsiteX19" fmla="*/ 83282 w 2720340"/>
                    <a:gd name="connsiteY19" fmla="*/ 1760220 h 2720340"/>
                    <a:gd name="connsiteX20" fmla="*/ 46347 w 2720340"/>
                    <a:gd name="connsiteY20" fmla="*/ 1712208 h 2720340"/>
                    <a:gd name="connsiteX21" fmla="*/ 70574 w 2720340"/>
                    <a:gd name="connsiteY21" fmla="*/ 1529954 h 2720340"/>
                    <a:gd name="connsiteX22" fmla="*/ 0 w 2720340"/>
                    <a:gd name="connsiteY22" fmla="*/ 1360170 h 2720340"/>
                    <a:gd name="connsiteX23" fmla="*/ 70574 w 2720340"/>
                    <a:gd name="connsiteY23" fmla="*/ 1190386 h 2720340"/>
                    <a:gd name="connsiteX24" fmla="*/ 46347 w 2720340"/>
                    <a:gd name="connsiteY24" fmla="*/ 1008132 h 2720340"/>
                    <a:gd name="connsiteX25" fmla="*/ 158451 w 2720340"/>
                    <a:gd name="connsiteY25" fmla="*/ 862406 h 2720340"/>
                    <a:gd name="connsiteX26" fmla="*/ 182228 w 2720340"/>
                    <a:gd name="connsiteY26" fmla="*/ 680085 h 2720340"/>
                    <a:gd name="connsiteX27" fmla="*/ 328235 w 2720340"/>
                    <a:gd name="connsiteY27" fmla="*/ 568337 h 2720340"/>
                    <a:gd name="connsiteX28" fmla="*/ 398385 w 2720340"/>
                    <a:gd name="connsiteY28" fmla="*/ 398385 h 2720340"/>
                    <a:gd name="connsiteX29" fmla="*/ 568337 w 2720340"/>
                    <a:gd name="connsiteY29" fmla="*/ 328235 h 2720340"/>
                    <a:gd name="connsiteX30" fmla="*/ 680085 w 2720340"/>
                    <a:gd name="connsiteY30" fmla="*/ 182228 h 2720340"/>
                    <a:gd name="connsiteX31" fmla="*/ 862406 w 2720340"/>
                    <a:gd name="connsiteY31" fmla="*/ 158451 h 2720340"/>
                    <a:gd name="connsiteX32" fmla="*/ 1008132 w 2720340"/>
                    <a:gd name="connsiteY32" fmla="*/ 46347 h 2720340"/>
                    <a:gd name="connsiteX33" fmla="*/ 1190386 w 2720340"/>
                    <a:gd name="connsiteY33" fmla="*/ 70574 h 2720340"/>
                    <a:gd name="connsiteX34" fmla="*/ 1360170 w 2720340"/>
                    <a:gd name="connsiteY34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432560 w 2720340"/>
                    <a:gd name="connsiteY16" fmla="*/ 2690250 h 2720340"/>
                    <a:gd name="connsiteX17" fmla="*/ 1360170 w 2720340"/>
                    <a:gd name="connsiteY17" fmla="*/ 2720340 h 2720340"/>
                    <a:gd name="connsiteX18" fmla="*/ 83282 w 2720340"/>
                    <a:gd name="connsiteY18" fmla="*/ 1760220 h 2720340"/>
                    <a:gd name="connsiteX19" fmla="*/ 46347 w 2720340"/>
                    <a:gd name="connsiteY19" fmla="*/ 1712208 h 2720340"/>
                    <a:gd name="connsiteX20" fmla="*/ 70574 w 2720340"/>
                    <a:gd name="connsiteY20" fmla="*/ 1529954 h 2720340"/>
                    <a:gd name="connsiteX21" fmla="*/ 0 w 2720340"/>
                    <a:gd name="connsiteY21" fmla="*/ 1360170 h 2720340"/>
                    <a:gd name="connsiteX22" fmla="*/ 70574 w 2720340"/>
                    <a:gd name="connsiteY22" fmla="*/ 1190386 h 2720340"/>
                    <a:gd name="connsiteX23" fmla="*/ 46347 w 2720340"/>
                    <a:gd name="connsiteY23" fmla="*/ 1008132 h 2720340"/>
                    <a:gd name="connsiteX24" fmla="*/ 158451 w 2720340"/>
                    <a:gd name="connsiteY24" fmla="*/ 862406 h 2720340"/>
                    <a:gd name="connsiteX25" fmla="*/ 182228 w 2720340"/>
                    <a:gd name="connsiteY25" fmla="*/ 680085 h 2720340"/>
                    <a:gd name="connsiteX26" fmla="*/ 328235 w 2720340"/>
                    <a:gd name="connsiteY26" fmla="*/ 568337 h 2720340"/>
                    <a:gd name="connsiteX27" fmla="*/ 398385 w 2720340"/>
                    <a:gd name="connsiteY27" fmla="*/ 398385 h 2720340"/>
                    <a:gd name="connsiteX28" fmla="*/ 568337 w 2720340"/>
                    <a:gd name="connsiteY28" fmla="*/ 328235 h 2720340"/>
                    <a:gd name="connsiteX29" fmla="*/ 680085 w 2720340"/>
                    <a:gd name="connsiteY29" fmla="*/ 182228 h 2720340"/>
                    <a:gd name="connsiteX30" fmla="*/ 862406 w 2720340"/>
                    <a:gd name="connsiteY30" fmla="*/ 158451 h 2720340"/>
                    <a:gd name="connsiteX31" fmla="*/ 1008132 w 2720340"/>
                    <a:gd name="connsiteY31" fmla="*/ 46347 h 2720340"/>
                    <a:gd name="connsiteX32" fmla="*/ 1190386 w 2720340"/>
                    <a:gd name="connsiteY32" fmla="*/ 70574 h 2720340"/>
                    <a:gd name="connsiteX33" fmla="*/ 1360170 w 2720340"/>
                    <a:gd name="connsiteY33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83282 w 2720340"/>
                    <a:gd name="connsiteY17" fmla="*/ 1760220 h 2720340"/>
                    <a:gd name="connsiteX18" fmla="*/ 46347 w 2720340"/>
                    <a:gd name="connsiteY18" fmla="*/ 1712208 h 2720340"/>
                    <a:gd name="connsiteX19" fmla="*/ 70574 w 2720340"/>
                    <a:gd name="connsiteY19" fmla="*/ 1529954 h 2720340"/>
                    <a:gd name="connsiteX20" fmla="*/ 0 w 2720340"/>
                    <a:gd name="connsiteY20" fmla="*/ 1360170 h 2720340"/>
                    <a:gd name="connsiteX21" fmla="*/ 70574 w 2720340"/>
                    <a:gd name="connsiteY21" fmla="*/ 1190386 h 2720340"/>
                    <a:gd name="connsiteX22" fmla="*/ 46347 w 2720340"/>
                    <a:gd name="connsiteY22" fmla="*/ 1008132 h 2720340"/>
                    <a:gd name="connsiteX23" fmla="*/ 158451 w 2720340"/>
                    <a:gd name="connsiteY23" fmla="*/ 862406 h 2720340"/>
                    <a:gd name="connsiteX24" fmla="*/ 182228 w 2720340"/>
                    <a:gd name="connsiteY24" fmla="*/ 680085 h 2720340"/>
                    <a:gd name="connsiteX25" fmla="*/ 328235 w 2720340"/>
                    <a:gd name="connsiteY25" fmla="*/ 568337 h 2720340"/>
                    <a:gd name="connsiteX26" fmla="*/ 398385 w 2720340"/>
                    <a:gd name="connsiteY26" fmla="*/ 398385 h 2720340"/>
                    <a:gd name="connsiteX27" fmla="*/ 568337 w 2720340"/>
                    <a:gd name="connsiteY27" fmla="*/ 328235 h 2720340"/>
                    <a:gd name="connsiteX28" fmla="*/ 680085 w 2720340"/>
                    <a:gd name="connsiteY28" fmla="*/ 182228 h 2720340"/>
                    <a:gd name="connsiteX29" fmla="*/ 862406 w 2720340"/>
                    <a:gd name="connsiteY29" fmla="*/ 158451 h 2720340"/>
                    <a:gd name="connsiteX30" fmla="*/ 1008132 w 2720340"/>
                    <a:gd name="connsiteY30" fmla="*/ 46347 h 2720340"/>
                    <a:gd name="connsiteX31" fmla="*/ 1190386 w 2720340"/>
                    <a:gd name="connsiteY31" fmla="*/ 70574 h 2720340"/>
                    <a:gd name="connsiteX32" fmla="*/ 1360170 w 2720340"/>
                    <a:gd name="connsiteY32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2596025 w 2720340"/>
                    <a:gd name="connsiteY15" fmla="*/ 1813560 h 2720340"/>
                    <a:gd name="connsiteX16" fmla="*/ 1360170 w 2720340"/>
                    <a:gd name="connsiteY16" fmla="*/ 2720340 h 2720340"/>
                    <a:gd name="connsiteX17" fmla="*/ 46347 w 2720340"/>
                    <a:gd name="connsiteY17" fmla="*/ 1712208 h 2720340"/>
                    <a:gd name="connsiteX18" fmla="*/ 70574 w 2720340"/>
                    <a:gd name="connsiteY18" fmla="*/ 1529954 h 2720340"/>
                    <a:gd name="connsiteX19" fmla="*/ 0 w 2720340"/>
                    <a:gd name="connsiteY19" fmla="*/ 1360170 h 2720340"/>
                    <a:gd name="connsiteX20" fmla="*/ 70574 w 2720340"/>
                    <a:gd name="connsiteY20" fmla="*/ 1190386 h 2720340"/>
                    <a:gd name="connsiteX21" fmla="*/ 46347 w 2720340"/>
                    <a:gd name="connsiteY21" fmla="*/ 1008132 h 2720340"/>
                    <a:gd name="connsiteX22" fmla="*/ 158451 w 2720340"/>
                    <a:gd name="connsiteY22" fmla="*/ 862406 h 2720340"/>
                    <a:gd name="connsiteX23" fmla="*/ 182228 w 2720340"/>
                    <a:gd name="connsiteY23" fmla="*/ 680085 h 2720340"/>
                    <a:gd name="connsiteX24" fmla="*/ 328235 w 2720340"/>
                    <a:gd name="connsiteY24" fmla="*/ 568337 h 2720340"/>
                    <a:gd name="connsiteX25" fmla="*/ 398385 w 2720340"/>
                    <a:gd name="connsiteY25" fmla="*/ 398385 h 2720340"/>
                    <a:gd name="connsiteX26" fmla="*/ 568337 w 2720340"/>
                    <a:gd name="connsiteY26" fmla="*/ 328235 h 2720340"/>
                    <a:gd name="connsiteX27" fmla="*/ 680085 w 2720340"/>
                    <a:gd name="connsiteY27" fmla="*/ 182228 h 2720340"/>
                    <a:gd name="connsiteX28" fmla="*/ 862406 w 2720340"/>
                    <a:gd name="connsiteY28" fmla="*/ 158451 h 2720340"/>
                    <a:gd name="connsiteX29" fmla="*/ 1008132 w 2720340"/>
                    <a:gd name="connsiteY29" fmla="*/ 46347 h 2720340"/>
                    <a:gd name="connsiteX30" fmla="*/ 1190386 w 2720340"/>
                    <a:gd name="connsiteY30" fmla="*/ 70574 h 2720340"/>
                    <a:gd name="connsiteX31" fmla="*/ 1360170 w 2720340"/>
                    <a:gd name="connsiteY31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46347 w 2720340"/>
                    <a:gd name="connsiteY16" fmla="*/ 1712208 h 2720340"/>
                    <a:gd name="connsiteX17" fmla="*/ 70574 w 2720340"/>
                    <a:gd name="connsiteY17" fmla="*/ 1529954 h 2720340"/>
                    <a:gd name="connsiteX18" fmla="*/ 0 w 2720340"/>
                    <a:gd name="connsiteY18" fmla="*/ 1360170 h 2720340"/>
                    <a:gd name="connsiteX19" fmla="*/ 70574 w 2720340"/>
                    <a:gd name="connsiteY19" fmla="*/ 1190386 h 2720340"/>
                    <a:gd name="connsiteX20" fmla="*/ 46347 w 2720340"/>
                    <a:gd name="connsiteY20" fmla="*/ 1008132 h 2720340"/>
                    <a:gd name="connsiteX21" fmla="*/ 158451 w 2720340"/>
                    <a:gd name="connsiteY21" fmla="*/ 862406 h 2720340"/>
                    <a:gd name="connsiteX22" fmla="*/ 182228 w 2720340"/>
                    <a:gd name="connsiteY22" fmla="*/ 680085 h 2720340"/>
                    <a:gd name="connsiteX23" fmla="*/ 328235 w 2720340"/>
                    <a:gd name="connsiteY23" fmla="*/ 568337 h 2720340"/>
                    <a:gd name="connsiteX24" fmla="*/ 398385 w 2720340"/>
                    <a:gd name="connsiteY24" fmla="*/ 398385 h 2720340"/>
                    <a:gd name="connsiteX25" fmla="*/ 568337 w 2720340"/>
                    <a:gd name="connsiteY25" fmla="*/ 328235 h 2720340"/>
                    <a:gd name="connsiteX26" fmla="*/ 680085 w 2720340"/>
                    <a:gd name="connsiteY26" fmla="*/ 182228 h 2720340"/>
                    <a:gd name="connsiteX27" fmla="*/ 862406 w 2720340"/>
                    <a:gd name="connsiteY27" fmla="*/ 158451 h 2720340"/>
                    <a:gd name="connsiteX28" fmla="*/ 1008132 w 2720340"/>
                    <a:gd name="connsiteY28" fmla="*/ 46347 h 2720340"/>
                    <a:gd name="connsiteX29" fmla="*/ 1190386 w 2720340"/>
                    <a:gd name="connsiteY29" fmla="*/ 70574 h 2720340"/>
                    <a:gd name="connsiteX30" fmla="*/ 1360170 w 2720340"/>
                    <a:gd name="connsiteY30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70574 w 2720340"/>
                    <a:gd name="connsiteY16" fmla="*/ 1529954 h 2720340"/>
                    <a:gd name="connsiteX17" fmla="*/ 0 w 2720340"/>
                    <a:gd name="connsiteY17" fmla="*/ 1360170 h 2720340"/>
                    <a:gd name="connsiteX18" fmla="*/ 70574 w 2720340"/>
                    <a:gd name="connsiteY18" fmla="*/ 1190386 h 2720340"/>
                    <a:gd name="connsiteX19" fmla="*/ 46347 w 2720340"/>
                    <a:gd name="connsiteY19" fmla="*/ 1008132 h 2720340"/>
                    <a:gd name="connsiteX20" fmla="*/ 158451 w 2720340"/>
                    <a:gd name="connsiteY20" fmla="*/ 862406 h 2720340"/>
                    <a:gd name="connsiteX21" fmla="*/ 182228 w 2720340"/>
                    <a:gd name="connsiteY21" fmla="*/ 680085 h 2720340"/>
                    <a:gd name="connsiteX22" fmla="*/ 328235 w 2720340"/>
                    <a:gd name="connsiteY22" fmla="*/ 568337 h 2720340"/>
                    <a:gd name="connsiteX23" fmla="*/ 398385 w 2720340"/>
                    <a:gd name="connsiteY23" fmla="*/ 398385 h 2720340"/>
                    <a:gd name="connsiteX24" fmla="*/ 568337 w 2720340"/>
                    <a:gd name="connsiteY24" fmla="*/ 328235 h 2720340"/>
                    <a:gd name="connsiteX25" fmla="*/ 680085 w 2720340"/>
                    <a:gd name="connsiteY25" fmla="*/ 182228 h 2720340"/>
                    <a:gd name="connsiteX26" fmla="*/ 862406 w 2720340"/>
                    <a:gd name="connsiteY26" fmla="*/ 158451 h 2720340"/>
                    <a:gd name="connsiteX27" fmla="*/ 1008132 w 2720340"/>
                    <a:gd name="connsiteY27" fmla="*/ 46347 h 2720340"/>
                    <a:gd name="connsiteX28" fmla="*/ 1190386 w 2720340"/>
                    <a:gd name="connsiteY28" fmla="*/ 70574 h 2720340"/>
                    <a:gd name="connsiteX29" fmla="*/ 1360170 w 2720340"/>
                    <a:gd name="connsiteY29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49766 w 2720340"/>
                    <a:gd name="connsiteY13" fmla="*/ 1529954 h 2720340"/>
                    <a:gd name="connsiteX14" fmla="*/ 2673993 w 2720340"/>
                    <a:gd name="connsiteY14" fmla="*/ 1712208 h 2720340"/>
                    <a:gd name="connsiteX15" fmla="*/ 1360170 w 2720340"/>
                    <a:gd name="connsiteY15" fmla="*/ 2720340 h 2720340"/>
                    <a:gd name="connsiteX16" fmla="*/ 0 w 2720340"/>
                    <a:gd name="connsiteY16" fmla="*/ 1360170 h 2720340"/>
                    <a:gd name="connsiteX17" fmla="*/ 70574 w 2720340"/>
                    <a:gd name="connsiteY17" fmla="*/ 1190386 h 2720340"/>
                    <a:gd name="connsiteX18" fmla="*/ 46347 w 2720340"/>
                    <a:gd name="connsiteY18" fmla="*/ 1008132 h 2720340"/>
                    <a:gd name="connsiteX19" fmla="*/ 158451 w 2720340"/>
                    <a:gd name="connsiteY19" fmla="*/ 862406 h 2720340"/>
                    <a:gd name="connsiteX20" fmla="*/ 182228 w 2720340"/>
                    <a:gd name="connsiteY20" fmla="*/ 680085 h 2720340"/>
                    <a:gd name="connsiteX21" fmla="*/ 328235 w 2720340"/>
                    <a:gd name="connsiteY21" fmla="*/ 568337 h 2720340"/>
                    <a:gd name="connsiteX22" fmla="*/ 398385 w 2720340"/>
                    <a:gd name="connsiteY22" fmla="*/ 398385 h 2720340"/>
                    <a:gd name="connsiteX23" fmla="*/ 568337 w 2720340"/>
                    <a:gd name="connsiteY23" fmla="*/ 328235 h 2720340"/>
                    <a:gd name="connsiteX24" fmla="*/ 680085 w 2720340"/>
                    <a:gd name="connsiteY24" fmla="*/ 182228 h 2720340"/>
                    <a:gd name="connsiteX25" fmla="*/ 862406 w 2720340"/>
                    <a:gd name="connsiteY25" fmla="*/ 158451 h 2720340"/>
                    <a:gd name="connsiteX26" fmla="*/ 1008132 w 2720340"/>
                    <a:gd name="connsiteY26" fmla="*/ 46347 h 2720340"/>
                    <a:gd name="connsiteX27" fmla="*/ 1190386 w 2720340"/>
                    <a:gd name="connsiteY27" fmla="*/ 70574 h 2720340"/>
                    <a:gd name="connsiteX28" fmla="*/ 1360170 w 2720340"/>
                    <a:gd name="connsiteY28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2673993 w 2720340"/>
                    <a:gd name="connsiteY13" fmla="*/ 1712208 h 2720340"/>
                    <a:gd name="connsiteX14" fmla="*/ 1360170 w 2720340"/>
                    <a:gd name="connsiteY14" fmla="*/ 2720340 h 2720340"/>
                    <a:gd name="connsiteX15" fmla="*/ 0 w 2720340"/>
                    <a:gd name="connsiteY15" fmla="*/ 1360170 h 2720340"/>
                    <a:gd name="connsiteX16" fmla="*/ 70574 w 2720340"/>
                    <a:gd name="connsiteY16" fmla="*/ 1190386 h 2720340"/>
                    <a:gd name="connsiteX17" fmla="*/ 46347 w 2720340"/>
                    <a:gd name="connsiteY17" fmla="*/ 1008132 h 2720340"/>
                    <a:gd name="connsiteX18" fmla="*/ 158451 w 2720340"/>
                    <a:gd name="connsiteY18" fmla="*/ 862406 h 2720340"/>
                    <a:gd name="connsiteX19" fmla="*/ 182228 w 2720340"/>
                    <a:gd name="connsiteY19" fmla="*/ 680085 h 2720340"/>
                    <a:gd name="connsiteX20" fmla="*/ 328235 w 2720340"/>
                    <a:gd name="connsiteY20" fmla="*/ 568337 h 2720340"/>
                    <a:gd name="connsiteX21" fmla="*/ 398385 w 2720340"/>
                    <a:gd name="connsiteY21" fmla="*/ 398385 h 2720340"/>
                    <a:gd name="connsiteX22" fmla="*/ 568337 w 2720340"/>
                    <a:gd name="connsiteY22" fmla="*/ 328235 h 2720340"/>
                    <a:gd name="connsiteX23" fmla="*/ 680085 w 2720340"/>
                    <a:gd name="connsiteY23" fmla="*/ 182228 h 2720340"/>
                    <a:gd name="connsiteX24" fmla="*/ 862406 w 2720340"/>
                    <a:gd name="connsiteY24" fmla="*/ 158451 h 2720340"/>
                    <a:gd name="connsiteX25" fmla="*/ 1008132 w 2720340"/>
                    <a:gd name="connsiteY25" fmla="*/ 46347 h 2720340"/>
                    <a:gd name="connsiteX26" fmla="*/ 1190386 w 2720340"/>
                    <a:gd name="connsiteY26" fmla="*/ 70574 h 2720340"/>
                    <a:gd name="connsiteX27" fmla="*/ 1360170 w 2720340"/>
                    <a:gd name="connsiteY27" fmla="*/ 0 h 2720340"/>
                    <a:gd name="connsiteX0" fmla="*/ 1360170 w 2720340"/>
                    <a:gd name="connsiteY0" fmla="*/ 0 h 2720340"/>
                    <a:gd name="connsiteX1" fmla="*/ 1529954 w 2720340"/>
                    <a:gd name="connsiteY1" fmla="*/ 70574 h 2720340"/>
                    <a:gd name="connsiteX2" fmla="*/ 1712208 w 2720340"/>
                    <a:gd name="connsiteY2" fmla="*/ 46347 h 2720340"/>
                    <a:gd name="connsiteX3" fmla="*/ 1857934 w 2720340"/>
                    <a:gd name="connsiteY3" fmla="*/ 158451 h 2720340"/>
                    <a:gd name="connsiteX4" fmla="*/ 2040255 w 2720340"/>
                    <a:gd name="connsiteY4" fmla="*/ 182228 h 2720340"/>
                    <a:gd name="connsiteX5" fmla="*/ 2152003 w 2720340"/>
                    <a:gd name="connsiteY5" fmla="*/ 328235 h 2720340"/>
                    <a:gd name="connsiteX6" fmla="*/ 2321955 w 2720340"/>
                    <a:gd name="connsiteY6" fmla="*/ 398385 h 2720340"/>
                    <a:gd name="connsiteX7" fmla="*/ 2392105 w 2720340"/>
                    <a:gd name="connsiteY7" fmla="*/ 568337 h 2720340"/>
                    <a:gd name="connsiteX8" fmla="*/ 2538112 w 2720340"/>
                    <a:gd name="connsiteY8" fmla="*/ 680085 h 2720340"/>
                    <a:gd name="connsiteX9" fmla="*/ 2561889 w 2720340"/>
                    <a:gd name="connsiteY9" fmla="*/ 862406 h 2720340"/>
                    <a:gd name="connsiteX10" fmla="*/ 2673993 w 2720340"/>
                    <a:gd name="connsiteY10" fmla="*/ 1008132 h 2720340"/>
                    <a:gd name="connsiteX11" fmla="*/ 2649766 w 2720340"/>
                    <a:gd name="connsiteY11" fmla="*/ 1190386 h 2720340"/>
                    <a:gd name="connsiteX12" fmla="*/ 2720340 w 2720340"/>
                    <a:gd name="connsiteY12" fmla="*/ 1360170 h 2720340"/>
                    <a:gd name="connsiteX13" fmla="*/ 1360170 w 2720340"/>
                    <a:gd name="connsiteY13" fmla="*/ 2720340 h 2720340"/>
                    <a:gd name="connsiteX14" fmla="*/ 0 w 2720340"/>
                    <a:gd name="connsiteY14" fmla="*/ 1360170 h 2720340"/>
                    <a:gd name="connsiteX15" fmla="*/ 70574 w 2720340"/>
                    <a:gd name="connsiteY15" fmla="*/ 1190386 h 2720340"/>
                    <a:gd name="connsiteX16" fmla="*/ 46347 w 2720340"/>
                    <a:gd name="connsiteY16" fmla="*/ 1008132 h 2720340"/>
                    <a:gd name="connsiteX17" fmla="*/ 158451 w 2720340"/>
                    <a:gd name="connsiteY17" fmla="*/ 862406 h 2720340"/>
                    <a:gd name="connsiteX18" fmla="*/ 182228 w 2720340"/>
                    <a:gd name="connsiteY18" fmla="*/ 680085 h 2720340"/>
                    <a:gd name="connsiteX19" fmla="*/ 328235 w 2720340"/>
                    <a:gd name="connsiteY19" fmla="*/ 568337 h 2720340"/>
                    <a:gd name="connsiteX20" fmla="*/ 398385 w 2720340"/>
                    <a:gd name="connsiteY20" fmla="*/ 398385 h 2720340"/>
                    <a:gd name="connsiteX21" fmla="*/ 568337 w 2720340"/>
                    <a:gd name="connsiteY21" fmla="*/ 328235 h 2720340"/>
                    <a:gd name="connsiteX22" fmla="*/ 680085 w 2720340"/>
                    <a:gd name="connsiteY22" fmla="*/ 182228 h 2720340"/>
                    <a:gd name="connsiteX23" fmla="*/ 862406 w 2720340"/>
                    <a:gd name="connsiteY23" fmla="*/ 158451 h 2720340"/>
                    <a:gd name="connsiteX24" fmla="*/ 1008132 w 2720340"/>
                    <a:gd name="connsiteY24" fmla="*/ 46347 h 2720340"/>
                    <a:gd name="connsiteX25" fmla="*/ 1190386 w 2720340"/>
                    <a:gd name="connsiteY25" fmla="*/ 70574 h 2720340"/>
                    <a:gd name="connsiteX26" fmla="*/ 1360170 w 2720340"/>
                    <a:gd name="connsiteY26" fmla="*/ 0 h 2720340"/>
                    <a:gd name="connsiteX0" fmla="*/ 1360170 w 2720340"/>
                    <a:gd name="connsiteY0" fmla="*/ 0 h 2331720"/>
                    <a:gd name="connsiteX1" fmla="*/ 1529954 w 2720340"/>
                    <a:gd name="connsiteY1" fmla="*/ 70574 h 2331720"/>
                    <a:gd name="connsiteX2" fmla="*/ 1712208 w 2720340"/>
                    <a:gd name="connsiteY2" fmla="*/ 46347 h 2331720"/>
                    <a:gd name="connsiteX3" fmla="*/ 1857934 w 2720340"/>
                    <a:gd name="connsiteY3" fmla="*/ 158451 h 2331720"/>
                    <a:gd name="connsiteX4" fmla="*/ 2040255 w 2720340"/>
                    <a:gd name="connsiteY4" fmla="*/ 182228 h 2331720"/>
                    <a:gd name="connsiteX5" fmla="*/ 2152003 w 2720340"/>
                    <a:gd name="connsiteY5" fmla="*/ 328235 h 2331720"/>
                    <a:gd name="connsiteX6" fmla="*/ 2321955 w 2720340"/>
                    <a:gd name="connsiteY6" fmla="*/ 398385 h 2331720"/>
                    <a:gd name="connsiteX7" fmla="*/ 2392105 w 2720340"/>
                    <a:gd name="connsiteY7" fmla="*/ 568337 h 2331720"/>
                    <a:gd name="connsiteX8" fmla="*/ 2538112 w 2720340"/>
                    <a:gd name="connsiteY8" fmla="*/ 680085 h 2331720"/>
                    <a:gd name="connsiteX9" fmla="*/ 2561889 w 2720340"/>
                    <a:gd name="connsiteY9" fmla="*/ 862406 h 2331720"/>
                    <a:gd name="connsiteX10" fmla="*/ 2673993 w 2720340"/>
                    <a:gd name="connsiteY10" fmla="*/ 1008132 h 2331720"/>
                    <a:gd name="connsiteX11" fmla="*/ 2649766 w 2720340"/>
                    <a:gd name="connsiteY11" fmla="*/ 1190386 h 2331720"/>
                    <a:gd name="connsiteX12" fmla="*/ 2720340 w 2720340"/>
                    <a:gd name="connsiteY12" fmla="*/ 1360170 h 2331720"/>
                    <a:gd name="connsiteX13" fmla="*/ 1367790 w 2720340"/>
                    <a:gd name="connsiteY13" fmla="*/ 2331720 h 2331720"/>
                    <a:gd name="connsiteX14" fmla="*/ 0 w 2720340"/>
                    <a:gd name="connsiteY14" fmla="*/ 1360170 h 2331720"/>
                    <a:gd name="connsiteX15" fmla="*/ 70574 w 2720340"/>
                    <a:gd name="connsiteY15" fmla="*/ 1190386 h 2331720"/>
                    <a:gd name="connsiteX16" fmla="*/ 46347 w 2720340"/>
                    <a:gd name="connsiteY16" fmla="*/ 1008132 h 2331720"/>
                    <a:gd name="connsiteX17" fmla="*/ 158451 w 2720340"/>
                    <a:gd name="connsiteY17" fmla="*/ 862406 h 2331720"/>
                    <a:gd name="connsiteX18" fmla="*/ 182228 w 2720340"/>
                    <a:gd name="connsiteY18" fmla="*/ 680085 h 2331720"/>
                    <a:gd name="connsiteX19" fmla="*/ 328235 w 2720340"/>
                    <a:gd name="connsiteY19" fmla="*/ 568337 h 2331720"/>
                    <a:gd name="connsiteX20" fmla="*/ 398385 w 2720340"/>
                    <a:gd name="connsiteY20" fmla="*/ 398385 h 2331720"/>
                    <a:gd name="connsiteX21" fmla="*/ 568337 w 2720340"/>
                    <a:gd name="connsiteY21" fmla="*/ 328235 h 2331720"/>
                    <a:gd name="connsiteX22" fmla="*/ 680085 w 2720340"/>
                    <a:gd name="connsiteY22" fmla="*/ 182228 h 2331720"/>
                    <a:gd name="connsiteX23" fmla="*/ 862406 w 2720340"/>
                    <a:gd name="connsiteY23" fmla="*/ 158451 h 2331720"/>
                    <a:gd name="connsiteX24" fmla="*/ 1008132 w 2720340"/>
                    <a:gd name="connsiteY24" fmla="*/ 46347 h 2331720"/>
                    <a:gd name="connsiteX25" fmla="*/ 1190386 w 2720340"/>
                    <a:gd name="connsiteY25" fmla="*/ 70574 h 2331720"/>
                    <a:gd name="connsiteX26" fmla="*/ 1360170 w 2720340"/>
                    <a:gd name="connsiteY26" fmla="*/ 0 h 2331720"/>
                    <a:gd name="connsiteX0" fmla="*/ 1360170 w 2720340"/>
                    <a:gd name="connsiteY0" fmla="*/ 0 h 2331736"/>
                    <a:gd name="connsiteX1" fmla="*/ 1529954 w 2720340"/>
                    <a:gd name="connsiteY1" fmla="*/ 70574 h 2331736"/>
                    <a:gd name="connsiteX2" fmla="*/ 1712208 w 2720340"/>
                    <a:gd name="connsiteY2" fmla="*/ 46347 h 2331736"/>
                    <a:gd name="connsiteX3" fmla="*/ 1857934 w 2720340"/>
                    <a:gd name="connsiteY3" fmla="*/ 158451 h 2331736"/>
                    <a:gd name="connsiteX4" fmla="*/ 2040255 w 2720340"/>
                    <a:gd name="connsiteY4" fmla="*/ 182228 h 2331736"/>
                    <a:gd name="connsiteX5" fmla="*/ 2152003 w 2720340"/>
                    <a:gd name="connsiteY5" fmla="*/ 328235 h 2331736"/>
                    <a:gd name="connsiteX6" fmla="*/ 2321955 w 2720340"/>
                    <a:gd name="connsiteY6" fmla="*/ 398385 h 2331736"/>
                    <a:gd name="connsiteX7" fmla="*/ 2392105 w 2720340"/>
                    <a:gd name="connsiteY7" fmla="*/ 568337 h 2331736"/>
                    <a:gd name="connsiteX8" fmla="*/ 2538112 w 2720340"/>
                    <a:gd name="connsiteY8" fmla="*/ 680085 h 2331736"/>
                    <a:gd name="connsiteX9" fmla="*/ 2561889 w 2720340"/>
                    <a:gd name="connsiteY9" fmla="*/ 862406 h 2331736"/>
                    <a:gd name="connsiteX10" fmla="*/ 2673993 w 2720340"/>
                    <a:gd name="connsiteY10" fmla="*/ 1008132 h 2331736"/>
                    <a:gd name="connsiteX11" fmla="*/ 2649766 w 2720340"/>
                    <a:gd name="connsiteY11" fmla="*/ 1190386 h 2331736"/>
                    <a:gd name="connsiteX12" fmla="*/ 2720340 w 2720340"/>
                    <a:gd name="connsiteY12" fmla="*/ 1360170 h 2331736"/>
                    <a:gd name="connsiteX13" fmla="*/ 1367790 w 2720340"/>
                    <a:gd name="connsiteY13" fmla="*/ 2331720 h 2331736"/>
                    <a:gd name="connsiteX14" fmla="*/ 0 w 2720340"/>
                    <a:gd name="connsiteY14" fmla="*/ 1360170 h 2331736"/>
                    <a:gd name="connsiteX15" fmla="*/ 70574 w 2720340"/>
                    <a:gd name="connsiteY15" fmla="*/ 1190386 h 2331736"/>
                    <a:gd name="connsiteX16" fmla="*/ 46347 w 2720340"/>
                    <a:gd name="connsiteY16" fmla="*/ 1008132 h 2331736"/>
                    <a:gd name="connsiteX17" fmla="*/ 158451 w 2720340"/>
                    <a:gd name="connsiteY17" fmla="*/ 862406 h 2331736"/>
                    <a:gd name="connsiteX18" fmla="*/ 182228 w 2720340"/>
                    <a:gd name="connsiteY18" fmla="*/ 680085 h 2331736"/>
                    <a:gd name="connsiteX19" fmla="*/ 328235 w 2720340"/>
                    <a:gd name="connsiteY19" fmla="*/ 568337 h 2331736"/>
                    <a:gd name="connsiteX20" fmla="*/ 398385 w 2720340"/>
                    <a:gd name="connsiteY20" fmla="*/ 398385 h 2331736"/>
                    <a:gd name="connsiteX21" fmla="*/ 568337 w 2720340"/>
                    <a:gd name="connsiteY21" fmla="*/ 328235 h 2331736"/>
                    <a:gd name="connsiteX22" fmla="*/ 680085 w 2720340"/>
                    <a:gd name="connsiteY22" fmla="*/ 182228 h 2331736"/>
                    <a:gd name="connsiteX23" fmla="*/ 862406 w 2720340"/>
                    <a:gd name="connsiteY23" fmla="*/ 158451 h 2331736"/>
                    <a:gd name="connsiteX24" fmla="*/ 1008132 w 2720340"/>
                    <a:gd name="connsiteY24" fmla="*/ 46347 h 2331736"/>
                    <a:gd name="connsiteX25" fmla="*/ 1190386 w 2720340"/>
                    <a:gd name="connsiteY25" fmla="*/ 70574 h 2331736"/>
                    <a:gd name="connsiteX26" fmla="*/ 1360170 w 2720340"/>
                    <a:gd name="connsiteY26" fmla="*/ 0 h 2331736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31734"/>
                    <a:gd name="connsiteX1" fmla="*/ 1529954 w 2720340"/>
                    <a:gd name="connsiteY1" fmla="*/ 70574 h 2331734"/>
                    <a:gd name="connsiteX2" fmla="*/ 1712208 w 2720340"/>
                    <a:gd name="connsiteY2" fmla="*/ 46347 h 2331734"/>
                    <a:gd name="connsiteX3" fmla="*/ 1857934 w 2720340"/>
                    <a:gd name="connsiteY3" fmla="*/ 158451 h 2331734"/>
                    <a:gd name="connsiteX4" fmla="*/ 2040255 w 2720340"/>
                    <a:gd name="connsiteY4" fmla="*/ 182228 h 2331734"/>
                    <a:gd name="connsiteX5" fmla="*/ 2152003 w 2720340"/>
                    <a:gd name="connsiteY5" fmla="*/ 328235 h 2331734"/>
                    <a:gd name="connsiteX6" fmla="*/ 2321955 w 2720340"/>
                    <a:gd name="connsiteY6" fmla="*/ 398385 h 2331734"/>
                    <a:gd name="connsiteX7" fmla="*/ 2392105 w 2720340"/>
                    <a:gd name="connsiteY7" fmla="*/ 568337 h 2331734"/>
                    <a:gd name="connsiteX8" fmla="*/ 2538112 w 2720340"/>
                    <a:gd name="connsiteY8" fmla="*/ 680085 h 2331734"/>
                    <a:gd name="connsiteX9" fmla="*/ 2561889 w 2720340"/>
                    <a:gd name="connsiteY9" fmla="*/ 862406 h 2331734"/>
                    <a:gd name="connsiteX10" fmla="*/ 2673993 w 2720340"/>
                    <a:gd name="connsiteY10" fmla="*/ 1008132 h 2331734"/>
                    <a:gd name="connsiteX11" fmla="*/ 2649766 w 2720340"/>
                    <a:gd name="connsiteY11" fmla="*/ 1190386 h 2331734"/>
                    <a:gd name="connsiteX12" fmla="*/ 2720340 w 2720340"/>
                    <a:gd name="connsiteY12" fmla="*/ 1360170 h 2331734"/>
                    <a:gd name="connsiteX13" fmla="*/ 1367790 w 2720340"/>
                    <a:gd name="connsiteY13" fmla="*/ 2331720 h 2331734"/>
                    <a:gd name="connsiteX14" fmla="*/ 0 w 2720340"/>
                    <a:gd name="connsiteY14" fmla="*/ 1360170 h 2331734"/>
                    <a:gd name="connsiteX15" fmla="*/ 70574 w 2720340"/>
                    <a:gd name="connsiteY15" fmla="*/ 1190386 h 2331734"/>
                    <a:gd name="connsiteX16" fmla="*/ 46347 w 2720340"/>
                    <a:gd name="connsiteY16" fmla="*/ 1008132 h 2331734"/>
                    <a:gd name="connsiteX17" fmla="*/ 158451 w 2720340"/>
                    <a:gd name="connsiteY17" fmla="*/ 862406 h 2331734"/>
                    <a:gd name="connsiteX18" fmla="*/ 182228 w 2720340"/>
                    <a:gd name="connsiteY18" fmla="*/ 680085 h 2331734"/>
                    <a:gd name="connsiteX19" fmla="*/ 328235 w 2720340"/>
                    <a:gd name="connsiteY19" fmla="*/ 568337 h 2331734"/>
                    <a:gd name="connsiteX20" fmla="*/ 398385 w 2720340"/>
                    <a:gd name="connsiteY20" fmla="*/ 398385 h 2331734"/>
                    <a:gd name="connsiteX21" fmla="*/ 568337 w 2720340"/>
                    <a:gd name="connsiteY21" fmla="*/ 328235 h 2331734"/>
                    <a:gd name="connsiteX22" fmla="*/ 680085 w 2720340"/>
                    <a:gd name="connsiteY22" fmla="*/ 182228 h 2331734"/>
                    <a:gd name="connsiteX23" fmla="*/ 862406 w 2720340"/>
                    <a:gd name="connsiteY23" fmla="*/ 158451 h 2331734"/>
                    <a:gd name="connsiteX24" fmla="*/ 1008132 w 2720340"/>
                    <a:gd name="connsiteY24" fmla="*/ 46347 h 2331734"/>
                    <a:gd name="connsiteX25" fmla="*/ 1190386 w 2720340"/>
                    <a:gd name="connsiteY25" fmla="*/ 70574 h 2331734"/>
                    <a:gd name="connsiteX26" fmla="*/ 1360170 w 2720340"/>
                    <a:gd name="connsiteY26" fmla="*/ 0 h 2331734"/>
                    <a:gd name="connsiteX0" fmla="*/ 1360170 w 2720340"/>
                    <a:gd name="connsiteY0" fmla="*/ 0 h 2379686"/>
                    <a:gd name="connsiteX1" fmla="*/ 1529954 w 2720340"/>
                    <a:gd name="connsiteY1" fmla="*/ 70574 h 2379686"/>
                    <a:gd name="connsiteX2" fmla="*/ 1712208 w 2720340"/>
                    <a:gd name="connsiteY2" fmla="*/ 46347 h 2379686"/>
                    <a:gd name="connsiteX3" fmla="*/ 1857934 w 2720340"/>
                    <a:gd name="connsiteY3" fmla="*/ 158451 h 2379686"/>
                    <a:gd name="connsiteX4" fmla="*/ 2040255 w 2720340"/>
                    <a:gd name="connsiteY4" fmla="*/ 182228 h 2379686"/>
                    <a:gd name="connsiteX5" fmla="*/ 2152003 w 2720340"/>
                    <a:gd name="connsiteY5" fmla="*/ 328235 h 2379686"/>
                    <a:gd name="connsiteX6" fmla="*/ 2321955 w 2720340"/>
                    <a:gd name="connsiteY6" fmla="*/ 398385 h 2379686"/>
                    <a:gd name="connsiteX7" fmla="*/ 2392105 w 2720340"/>
                    <a:gd name="connsiteY7" fmla="*/ 568337 h 2379686"/>
                    <a:gd name="connsiteX8" fmla="*/ 2538112 w 2720340"/>
                    <a:gd name="connsiteY8" fmla="*/ 680085 h 2379686"/>
                    <a:gd name="connsiteX9" fmla="*/ 2561889 w 2720340"/>
                    <a:gd name="connsiteY9" fmla="*/ 862406 h 2379686"/>
                    <a:gd name="connsiteX10" fmla="*/ 2673993 w 2720340"/>
                    <a:gd name="connsiteY10" fmla="*/ 1008132 h 2379686"/>
                    <a:gd name="connsiteX11" fmla="*/ 2649766 w 2720340"/>
                    <a:gd name="connsiteY11" fmla="*/ 1190386 h 2379686"/>
                    <a:gd name="connsiteX12" fmla="*/ 2720340 w 2720340"/>
                    <a:gd name="connsiteY12" fmla="*/ 1360170 h 2379686"/>
                    <a:gd name="connsiteX13" fmla="*/ 1367790 w 2720340"/>
                    <a:gd name="connsiteY13" fmla="*/ 2331720 h 2379686"/>
                    <a:gd name="connsiteX14" fmla="*/ 1089660 w 2720340"/>
                    <a:gd name="connsiteY14" fmla="*/ 2141220 h 2379686"/>
                    <a:gd name="connsiteX15" fmla="*/ 0 w 2720340"/>
                    <a:gd name="connsiteY15" fmla="*/ 1360170 h 2379686"/>
                    <a:gd name="connsiteX16" fmla="*/ 70574 w 2720340"/>
                    <a:gd name="connsiteY16" fmla="*/ 1190386 h 2379686"/>
                    <a:gd name="connsiteX17" fmla="*/ 46347 w 2720340"/>
                    <a:gd name="connsiteY17" fmla="*/ 1008132 h 2379686"/>
                    <a:gd name="connsiteX18" fmla="*/ 158451 w 2720340"/>
                    <a:gd name="connsiteY18" fmla="*/ 862406 h 2379686"/>
                    <a:gd name="connsiteX19" fmla="*/ 182228 w 2720340"/>
                    <a:gd name="connsiteY19" fmla="*/ 680085 h 2379686"/>
                    <a:gd name="connsiteX20" fmla="*/ 328235 w 2720340"/>
                    <a:gd name="connsiteY20" fmla="*/ 568337 h 2379686"/>
                    <a:gd name="connsiteX21" fmla="*/ 398385 w 2720340"/>
                    <a:gd name="connsiteY21" fmla="*/ 398385 h 2379686"/>
                    <a:gd name="connsiteX22" fmla="*/ 568337 w 2720340"/>
                    <a:gd name="connsiteY22" fmla="*/ 328235 h 2379686"/>
                    <a:gd name="connsiteX23" fmla="*/ 680085 w 2720340"/>
                    <a:gd name="connsiteY23" fmla="*/ 182228 h 2379686"/>
                    <a:gd name="connsiteX24" fmla="*/ 862406 w 2720340"/>
                    <a:gd name="connsiteY24" fmla="*/ 158451 h 2379686"/>
                    <a:gd name="connsiteX25" fmla="*/ 1008132 w 2720340"/>
                    <a:gd name="connsiteY25" fmla="*/ 46347 h 2379686"/>
                    <a:gd name="connsiteX26" fmla="*/ 1190386 w 2720340"/>
                    <a:gd name="connsiteY26" fmla="*/ 70574 h 2379686"/>
                    <a:gd name="connsiteX27" fmla="*/ 1360170 w 2720340"/>
                    <a:gd name="connsiteY27" fmla="*/ 0 h 2379686"/>
                    <a:gd name="connsiteX0" fmla="*/ 1360170 w 2720340"/>
                    <a:gd name="connsiteY0" fmla="*/ 0 h 2332325"/>
                    <a:gd name="connsiteX1" fmla="*/ 1529954 w 2720340"/>
                    <a:gd name="connsiteY1" fmla="*/ 70574 h 2332325"/>
                    <a:gd name="connsiteX2" fmla="*/ 1712208 w 2720340"/>
                    <a:gd name="connsiteY2" fmla="*/ 46347 h 2332325"/>
                    <a:gd name="connsiteX3" fmla="*/ 1857934 w 2720340"/>
                    <a:gd name="connsiteY3" fmla="*/ 158451 h 2332325"/>
                    <a:gd name="connsiteX4" fmla="*/ 2040255 w 2720340"/>
                    <a:gd name="connsiteY4" fmla="*/ 182228 h 2332325"/>
                    <a:gd name="connsiteX5" fmla="*/ 2152003 w 2720340"/>
                    <a:gd name="connsiteY5" fmla="*/ 328235 h 2332325"/>
                    <a:gd name="connsiteX6" fmla="*/ 2321955 w 2720340"/>
                    <a:gd name="connsiteY6" fmla="*/ 398385 h 2332325"/>
                    <a:gd name="connsiteX7" fmla="*/ 2392105 w 2720340"/>
                    <a:gd name="connsiteY7" fmla="*/ 568337 h 2332325"/>
                    <a:gd name="connsiteX8" fmla="*/ 2538112 w 2720340"/>
                    <a:gd name="connsiteY8" fmla="*/ 680085 h 2332325"/>
                    <a:gd name="connsiteX9" fmla="*/ 2561889 w 2720340"/>
                    <a:gd name="connsiteY9" fmla="*/ 862406 h 2332325"/>
                    <a:gd name="connsiteX10" fmla="*/ 2673993 w 2720340"/>
                    <a:gd name="connsiteY10" fmla="*/ 1008132 h 2332325"/>
                    <a:gd name="connsiteX11" fmla="*/ 2649766 w 2720340"/>
                    <a:gd name="connsiteY11" fmla="*/ 1190386 h 2332325"/>
                    <a:gd name="connsiteX12" fmla="*/ 2720340 w 2720340"/>
                    <a:gd name="connsiteY12" fmla="*/ 1360170 h 2332325"/>
                    <a:gd name="connsiteX13" fmla="*/ 1524000 w 2720340"/>
                    <a:gd name="connsiteY13" fmla="*/ 2164080 h 2332325"/>
                    <a:gd name="connsiteX14" fmla="*/ 1367790 w 2720340"/>
                    <a:gd name="connsiteY14" fmla="*/ 2331720 h 2332325"/>
                    <a:gd name="connsiteX15" fmla="*/ 1089660 w 2720340"/>
                    <a:gd name="connsiteY15" fmla="*/ 2141220 h 2332325"/>
                    <a:gd name="connsiteX16" fmla="*/ 0 w 2720340"/>
                    <a:gd name="connsiteY16" fmla="*/ 1360170 h 2332325"/>
                    <a:gd name="connsiteX17" fmla="*/ 70574 w 2720340"/>
                    <a:gd name="connsiteY17" fmla="*/ 1190386 h 2332325"/>
                    <a:gd name="connsiteX18" fmla="*/ 46347 w 2720340"/>
                    <a:gd name="connsiteY18" fmla="*/ 1008132 h 2332325"/>
                    <a:gd name="connsiteX19" fmla="*/ 158451 w 2720340"/>
                    <a:gd name="connsiteY19" fmla="*/ 862406 h 2332325"/>
                    <a:gd name="connsiteX20" fmla="*/ 182228 w 2720340"/>
                    <a:gd name="connsiteY20" fmla="*/ 680085 h 2332325"/>
                    <a:gd name="connsiteX21" fmla="*/ 328235 w 2720340"/>
                    <a:gd name="connsiteY21" fmla="*/ 568337 h 2332325"/>
                    <a:gd name="connsiteX22" fmla="*/ 398385 w 2720340"/>
                    <a:gd name="connsiteY22" fmla="*/ 398385 h 2332325"/>
                    <a:gd name="connsiteX23" fmla="*/ 568337 w 2720340"/>
                    <a:gd name="connsiteY23" fmla="*/ 328235 h 2332325"/>
                    <a:gd name="connsiteX24" fmla="*/ 680085 w 2720340"/>
                    <a:gd name="connsiteY24" fmla="*/ 182228 h 2332325"/>
                    <a:gd name="connsiteX25" fmla="*/ 862406 w 2720340"/>
                    <a:gd name="connsiteY25" fmla="*/ 158451 h 2332325"/>
                    <a:gd name="connsiteX26" fmla="*/ 1008132 w 2720340"/>
                    <a:gd name="connsiteY26" fmla="*/ 46347 h 2332325"/>
                    <a:gd name="connsiteX27" fmla="*/ 1190386 w 2720340"/>
                    <a:gd name="connsiteY27" fmla="*/ 70574 h 2332325"/>
                    <a:gd name="connsiteX28" fmla="*/ 1360170 w 2720340"/>
                    <a:gd name="connsiteY28" fmla="*/ 0 h 2332325"/>
                    <a:gd name="connsiteX0" fmla="*/ 1360170 w 2720340"/>
                    <a:gd name="connsiteY0" fmla="*/ 0 h 2331724"/>
                    <a:gd name="connsiteX1" fmla="*/ 1529954 w 2720340"/>
                    <a:gd name="connsiteY1" fmla="*/ 70574 h 2331724"/>
                    <a:gd name="connsiteX2" fmla="*/ 1712208 w 2720340"/>
                    <a:gd name="connsiteY2" fmla="*/ 46347 h 2331724"/>
                    <a:gd name="connsiteX3" fmla="*/ 1857934 w 2720340"/>
                    <a:gd name="connsiteY3" fmla="*/ 158451 h 2331724"/>
                    <a:gd name="connsiteX4" fmla="*/ 2040255 w 2720340"/>
                    <a:gd name="connsiteY4" fmla="*/ 182228 h 2331724"/>
                    <a:gd name="connsiteX5" fmla="*/ 2152003 w 2720340"/>
                    <a:gd name="connsiteY5" fmla="*/ 328235 h 2331724"/>
                    <a:gd name="connsiteX6" fmla="*/ 2321955 w 2720340"/>
                    <a:gd name="connsiteY6" fmla="*/ 398385 h 2331724"/>
                    <a:gd name="connsiteX7" fmla="*/ 2392105 w 2720340"/>
                    <a:gd name="connsiteY7" fmla="*/ 568337 h 2331724"/>
                    <a:gd name="connsiteX8" fmla="*/ 2538112 w 2720340"/>
                    <a:gd name="connsiteY8" fmla="*/ 680085 h 2331724"/>
                    <a:gd name="connsiteX9" fmla="*/ 2561889 w 2720340"/>
                    <a:gd name="connsiteY9" fmla="*/ 862406 h 2331724"/>
                    <a:gd name="connsiteX10" fmla="*/ 2673993 w 2720340"/>
                    <a:gd name="connsiteY10" fmla="*/ 1008132 h 2331724"/>
                    <a:gd name="connsiteX11" fmla="*/ 2649766 w 2720340"/>
                    <a:gd name="connsiteY11" fmla="*/ 1190386 h 2331724"/>
                    <a:gd name="connsiteX12" fmla="*/ 2720340 w 2720340"/>
                    <a:gd name="connsiteY12" fmla="*/ 1360170 h 2331724"/>
                    <a:gd name="connsiteX13" fmla="*/ 1584325 w 2720340"/>
                    <a:gd name="connsiteY13" fmla="*/ 2138680 h 2331724"/>
                    <a:gd name="connsiteX14" fmla="*/ 1367790 w 2720340"/>
                    <a:gd name="connsiteY14" fmla="*/ 2331720 h 2331724"/>
                    <a:gd name="connsiteX15" fmla="*/ 1089660 w 2720340"/>
                    <a:gd name="connsiteY15" fmla="*/ 2141220 h 2331724"/>
                    <a:gd name="connsiteX16" fmla="*/ 0 w 2720340"/>
                    <a:gd name="connsiteY16" fmla="*/ 1360170 h 2331724"/>
                    <a:gd name="connsiteX17" fmla="*/ 70574 w 2720340"/>
                    <a:gd name="connsiteY17" fmla="*/ 1190386 h 2331724"/>
                    <a:gd name="connsiteX18" fmla="*/ 46347 w 2720340"/>
                    <a:gd name="connsiteY18" fmla="*/ 1008132 h 2331724"/>
                    <a:gd name="connsiteX19" fmla="*/ 158451 w 2720340"/>
                    <a:gd name="connsiteY19" fmla="*/ 862406 h 2331724"/>
                    <a:gd name="connsiteX20" fmla="*/ 182228 w 2720340"/>
                    <a:gd name="connsiteY20" fmla="*/ 680085 h 2331724"/>
                    <a:gd name="connsiteX21" fmla="*/ 328235 w 2720340"/>
                    <a:gd name="connsiteY21" fmla="*/ 568337 h 2331724"/>
                    <a:gd name="connsiteX22" fmla="*/ 398385 w 2720340"/>
                    <a:gd name="connsiteY22" fmla="*/ 398385 h 2331724"/>
                    <a:gd name="connsiteX23" fmla="*/ 568337 w 2720340"/>
                    <a:gd name="connsiteY23" fmla="*/ 328235 h 2331724"/>
                    <a:gd name="connsiteX24" fmla="*/ 680085 w 2720340"/>
                    <a:gd name="connsiteY24" fmla="*/ 182228 h 2331724"/>
                    <a:gd name="connsiteX25" fmla="*/ 862406 w 2720340"/>
                    <a:gd name="connsiteY25" fmla="*/ 158451 h 2331724"/>
                    <a:gd name="connsiteX26" fmla="*/ 1008132 w 2720340"/>
                    <a:gd name="connsiteY26" fmla="*/ 46347 h 2331724"/>
                    <a:gd name="connsiteX27" fmla="*/ 1190386 w 2720340"/>
                    <a:gd name="connsiteY27" fmla="*/ 70574 h 2331724"/>
                    <a:gd name="connsiteX28" fmla="*/ 1360170 w 2720340"/>
                    <a:gd name="connsiteY28" fmla="*/ 0 h 2331724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22"/>
                    <a:gd name="connsiteX1" fmla="*/ 1529954 w 2720340"/>
                    <a:gd name="connsiteY1" fmla="*/ 70574 h 2331722"/>
                    <a:gd name="connsiteX2" fmla="*/ 1712208 w 2720340"/>
                    <a:gd name="connsiteY2" fmla="*/ 46347 h 2331722"/>
                    <a:gd name="connsiteX3" fmla="*/ 1857934 w 2720340"/>
                    <a:gd name="connsiteY3" fmla="*/ 158451 h 2331722"/>
                    <a:gd name="connsiteX4" fmla="*/ 2040255 w 2720340"/>
                    <a:gd name="connsiteY4" fmla="*/ 182228 h 2331722"/>
                    <a:gd name="connsiteX5" fmla="*/ 2152003 w 2720340"/>
                    <a:gd name="connsiteY5" fmla="*/ 328235 h 2331722"/>
                    <a:gd name="connsiteX6" fmla="*/ 2321955 w 2720340"/>
                    <a:gd name="connsiteY6" fmla="*/ 398385 h 2331722"/>
                    <a:gd name="connsiteX7" fmla="*/ 2392105 w 2720340"/>
                    <a:gd name="connsiteY7" fmla="*/ 568337 h 2331722"/>
                    <a:gd name="connsiteX8" fmla="*/ 2538112 w 2720340"/>
                    <a:gd name="connsiteY8" fmla="*/ 680085 h 2331722"/>
                    <a:gd name="connsiteX9" fmla="*/ 2561889 w 2720340"/>
                    <a:gd name="connsiteY9" fmla="*/ 862406 h 2331722"/>
                    <a:gd name="connsiteX10" fmla="*/ 2673993 w 2720340"/>
                    <a:gd name="connsiteY10" fmla="*/ 1008132 h 2331722"/>
                    <a:gd name="connsiteX11" fmla="*/ 2649766 w 2720340"/>
                    <a:gd name="connsiteY11" fmla="*/ 1190386 h 2331722"/>
                    <a:gd name="connsiteX12" fmla="*/ 2720340 w 2720340"/>
                    <a:gd name="connsiteY12" fmla="*/ 1360170 h 2331722"/>
                    <a:gd name="connsiteX13" fmla="*/ 1584325 w 2720340"/>
                    <a:gd name="connsiteY13" fmla="*/ 2138680 h 2331722"/>
                    <a:gd name="connsiteX14" fmla="*/ 1367790 w 2720340"/>
                    <a:gd name="connsiteY14" fmla="*/ 2331720 h 2331722"/>
                    <a:gd name="connsiteX15" fmla="*/ 1089660 w 2720340"/>
                    <a:gd name="connsiteY15" fmla="*/ 2141220 h 2331722"/>
                    <a:gd name="connsiteX16" fmla="*/ 0 w 2720340"/>
                    <a:gd name="connsiteY16" fmla="*/ 1360170 h 2331722"/>
                    <a:gd name="connsiteX17" fmla="*/ 70574 w 2720340"/>
                    <a:gd name="connsiteY17" fmla="*/ 1190386 h 2331722"/>
                    <a:gd name="connsiteX18" fmla="*/ 46347 w 2720340"/>
                    <a:gd name="connsiteY18" fmla="*/ 1008132 h 2331722"/>
                    <a:gd name="connsiteX19" fmla="*/ 158451 w 2720340"/>
                    <a:gd name="connsiteY19" fmla="*/ 862406 h 2331722"/>
                    <a:gd name="connsiteX20" fmla="*/ 182228 w 2720340"/>
                    <a:gd name="connsiteY20" fmla="*/ 680085 h 2331722"/>
                    <a:gd name="connsiteX21" fmla="*/ 328235 w 2720340"/>
                    <a:gd name="connsiteY21" fmla="*/ 568337 h 2331722"/>
                    <a:gd name="connsiteX22" fmla="*/ 398385 w 2720340"/>
                    <a:gd name="connsiteY22" fmla="*/ 398385 h 2331722"/>
                    <a:gd name="connsiteX23" fmla="*/ 568337 w 2720340"/>
                    <a:gd name="connsiteY23" fmla="*/ 328235 h 2331722"/>
                    <a:gd name="connsiteX24" fmla="*/ 680085 w 2720340"/>
                    <a:gd name="connsiteY24" fmla="*/ 182228 h 2331722"/>
                    <a:gd name="connsiteX25" fmla="*/ 862406 w 2720340"/>
                    <a:gd name="connsiteY25" fmla="*/ 158451 h 2331722"/>
                    <a:gd name="connsiteX26" fmla="*/ 1008132 w 2720340"/>
                    <a:gd name="connsiteY26" fmla="*/ 46347 h 2331722"/>
                    <a:gd name="connsiteX27" fmla="*/ 1190386 w 2720340"/>
                    <a:gd name="connsiteY27" fmla="*/ 70574 h 2331722"/>
                    <a:gd name="connsiteX28" fmla="*/ 1360170 w 2720340"/>
                    <a:gd name="connsiteY28" fmla="*/ 0 h 2331722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31"/>
                    <a:gd name="connsiteX1" fmla="*/ 1529954 w 2720340"/>
                    <a:gd name="connsiteY1" fmla="*/ 70574 h 2331731"/>
                    <a:gd name="connsiteX2" fmla="*/ 1712208 w 2720340"/>
                    <a:gd name="connsiteY2" fmla="*/ 46347 h 2331731"/>
                    <a:gd name="connsiteX3" fmla="*/ 1857934 w 2720340"/>
                    <a:gd name="connsiteY3" fmla="*/ 158451 h 2331731"/>
                    <a:gd name="connsiteX4" fmla="*/ 2040255 w 2720340"/>
                    <a:gd name="connsiteY4" fmla="*/ 182228 h 2331731"/>
                    <a:gd name="connsiteX5" fmla="*/ 2152003 w 2720340"/>
                    <a:gd name="connsiteY5" fmla="*/ 328235 h 2331731"/>
                    <a:gd name="connsiteX6" fmla="*/ 2321955 w 2720340"/>
                    <a:gd name="connsiteY6" fmla="*/ 398385 h 2331731"/>
                    <a:gd name="connsiteX7" fmla="*/ 2392105 w 2720340"/>
                    <a:gd name="connsiteY7" fmla="*/ 568337 h 2331731"/>
                    <a:gd name="connsiteX8" fmla="*/ 2538112 w 2720340"/>
                    <a:gd name="connsiteY8" fmla="*/ 680085 h 2331731"/>
                    <a:gd name="connsiteX9" fmla="*/ 2561889 w 2720340"/>
                    <a:gd name="connsiteY9" fmla="*/ 862406 h 2331731"/>
                    <a:gd name="connsiteX10" fmla="*/ 2673993 w 2720340"/>
                    <a:gd name="connsiteY10" fmla="*/ 1008132 h 2331731"/>
                    <a:gd name="connsiteX11" fmla="*/ 2649766 w 2720340"/>
                    <a:gd name="connsiteY11" fmla="*/ 1190386 h 2331731"/>
                    <a:gd name="connsiteX12" fmla="*/ 2720340 w 2720340"/>
                    <a:gd name="connsiteY12" fmla="*/ 1360170 h 2331731"/>
                    <a:gd name="connsiteX13" fmla="*/ 1625600 w 2720340"/>
                    <a:gd name="connsiteY13" fmla="*/ 2135505 h 2331731"/>
                    <a:gd name="connsiteX14" fmla="*/ 1367790 w 2720340"/>
                    <a:gd name="connsiteY14" fmla="*/ 2331720 h 2331731"/>
                    <a:gd name="connsiteX15" fmla="*/ 1089660 w 2720340"/>
                    <a:gd name="connsiteY15" fmla="*/ 2141220 h 2331731"/>
                    <a:gd name="connsiteX16" fmla="*/ 0 w 2720340"/>
                    <a:gd name="connsiteY16" fmla="*/ 1360170 h 2331731"/>
                    <a:gd name="connsiteX17" fmla="*/ 70574 w 2720340"/>
                    <a:gd name="connsiteY17" fmla="*/ 1190386 h 2331731"/>
                    <a:gd name="connsiteX18" fmla="*/ 46347 w 2720340"/>
                    <a:gd name="connsiteY18" fmla="*/ 1008132 h 2331731"/>
                    <a:gd name="connsiteX19" fmla="*/ 158451 w 2720340"/>
                    <a:gd name="connsiteY19" fmla="*/ 862406 h 2331731"/>
                    <a:gd name="connsiteX20" fmla="*/ 182228 w 2720340"/>
                    <a:gd name="connsiteY20" fmla="*/ 680085 h 2331731"/>
                    <a:gd name="connsiteX21" fmla="*/ 328235 w 2720340"/>
                    <a:gd name="connsiteY21" fmla="*/ 568337 h 2331731"/>
                    <a:gd name="connsiteX22" fmla="*/ 398385 w 2720340"/>
                    <a:gd name="connsiteY22" fmla="*/ 398385 h 2331731"/>
                    <a:gd name="connsiteX23" fmla="*/ 568337 w 2720340"/>
                    <a:gd name="connsiteY23" fmla="*/ 328235 h 2331731"/>
                    <a:gd name="connsiteX24" fmla="*/ 680085 w 2720340"/>
                    <a:gd name="connsiteY24" fmla="*/ 182228 h 2331731"/>
                    <a:gd name="connsiteX25" fmla="*/ 862406 w 2720340"/>
                    <a:gd name="connsiteY25" fmla="*/ 158451 h 2331731"/>
                    <a:gd name="connsiteX26" fmla="*/ 1008132 w 2720340"/>
                    <a:gd name="connsiteY26" fmla="*/ 46347 h 2331731"/>
                    <a:gd name="connsiteX27" fmla="*/ 1190386 w 2720340"/>
                    <a:gd name="connsiteY27" fmla="*/ 70574 h 2331731"/>
                    <a:gd name="connsiteX28" fmla="*/ 1360170 w 2720340"/>
                    <a:gd name="connsiteY28" fmla="*/ 0 h 2331731"/>
                    <a:gd name="connsiteX0" fmla="*/ 1360170 w 2720340"/>
                    <a:gd name="connsiteY0" fmla="*/ 0 h 2331727"/>
                    <a:gd name="connsiteX1" fmla="*/ 1529954 w 2720340"/>
                    <a:gd name="connsiteY1" fmla="*/ 70574 h 2331727"/>
                    <a:gd name="connsiteX2" fmla="*/ 1712208 w 2720340"/>
                    <a:gd name="connsiteY2" fmla="*/ 46347 h 2331727"/>
                    <a:gd name="connsiteX3" fmla="*/ 1857934 w 2720340"/>
                    <a:gd name="connsiteY3" fmla="*/ 158451 h 2331727"/>
                    <a:gd name="connsiteX4" fmla="*/ 2040255 w 2720340"/>
                    <a:gd name="connsiteY4" fmla="*/ 182228 h 2331727"/>
                    <a:gd name="connsiteX5" fmla="*/ 2152003 w 2720340"/>
                    <a:gd name="connsiteY5" fmla="*/ 328235 h 2331727"/>
                    <a:gd name="connsiteX6" fmla="*/ 2321955 w 2720340"/>
                    <a:gd name="connsiteY6" fmla="*/ 398385 h 2331727"/>
                    <a:gd name="connsiteX7" fmla="*/ 2392105 w 2720340"/>
                    <a:gd name="connsiteY7" fmla="*/ 568337 h 2331727"/>
                    <a:gd name="connsiteX8" fmla="*/ 2538112 w 2720340"/>
                    <a:gd name="connsiteY8" fmla="*/ 680085 h 2331727"/>
                    <a:gd name="connsiteX9" fmla="*/ 2561889 w 2720340"/>
                    <a:gd name="connsiteY9" fmla="*/ 862406 h 2331727"/>
                    <a:gd name="connsiteX10" fmla="*/ 2673993 w 2720340"/>
                    <a:gd name="connsiteY10" fmla="*/ 1008132 h 2331727"/>
                    <a:gd name="connsiteX11" fmla="*/ 2649766 w 2720340"/>
                    <a:gd name="connsiteY11" fmla="*/ 1190386 h 2331727"/>
                    <a:gd name="connsiteX12" fmla="*/ 2720340 w 2720340"/>
                    <a:gd name="connsiteY12" fmla="*/ 1360170 h 2331727"/>
                    <a:gd name="connsiteX13" fmla="*/ 1625600 w 2720340"/>
                    <a:gd name="connsiteY13" fmla="*/ 2135505 h 2331727"/>
                    <a:gd name="connsiteX14" fmla="*/ 1367790 w 2720340"/>
                    <a:gd name="connsiteY14" fmla="*/ 2331720 h 2331727"/>
                    <a:gd name="connsiteX15" fmla="*/ 1089660 w 2720340"/>
                    <a:gd name="connsiteY15" fmla="*/ 2141220 h 2331727"/>
                    <a:gd name="connsiteX16" fmla="*/ 0 w 2720340"/>
                    <a:gd name="connsiteY16" fmla="*/ 1360170 h 2331727"/>
                    <a:gd name="connsiteX17" fmla="*/ 70574 w 2720340"/>
                    <a:gd name="connsiteY17" fmla="*/ 1190386 h 2331727"/>
                    <a:gd name="connsiteX18" fmla="*/ 46347 w 2720340"/>
                    <a:gd name="connsiteY18" fmla="*/ 1008132 h 2331727"/>
                    <a:gd name="connsiteX19" fmla="*/ 158451 w 2720340"/>
                    <a:gd name="connsiteY19" fmla="*/ 862406 h 2331727"/>
                    <a:gd name="connsiteX20" fmla="*/ 182228 w 2720340"/>
                    <a:gd name="connsiteY20" fmla="*/ 680085 h 2331727"/>
                    <a:gd name="connsiteX21" fmla="*/ 328235 w 2720340"/>
                    <a:gd name="connsiteY21" fmla="*/ 568337 h 2331727"/>
                    <a:gd name="connsiteX22" fmla="*/ 398385 w 2720340"/>
                    <a:gd name="connsiteY22" fmla="*/ 398385 h 2331727"/>
                    <a:gd name="connsiteX23" fmla="*/ 568337 w 2720340"/>
                    <a:gd name="connsiteY23" fmla="*/ 328235 h 2331727"/>
                    <a:gd name="connsiteX24" fmla="*/ 680085 w 2720340"/>
                    <a:gd name="connsiteY24" fmla="*/ 182228 h 2331727"/>
                    <a:gd name="connsiteX25" fmla="*/ 862406 w 2720340"/>
                    <a:gd name="connsiteY25" fmla="*/ 158451 h 2331727"/>
                    <a:gd name="connsiteX26" fmla="*/ 1008132 w 2720340"/>
                    <a:gd name="connsiteY26" fmla="*/ 46347 h 2331727"/>
                    <a:gd name="connsiteX27" fmla="*/ 1190386 w 2720340"/>
                    <a:gd name="connsiteY27" fmla="*/ 70574 h 2331727"/>
                    <a:gd name="connsiteX28" fmla="*/ 1360170 w 2720340"/>
                    <a:gd name="connsiteY28" fmla="*/ 0 h 2331727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776"/>
                    <a:gd name="connsiteX1" fmla="*/ 1529954 w 2720340"/>
                    <a:gd name="connsiteY1" fmla="*/ 70574 h 2331776"/>
                    <a:gd name="connsiteX2" fmla="*/ 1712208 w 2720340"/>
                    <a:gd name="connsiteY2" fmla="*/ 46347 h 2331776"/>
                    <a:gd name="connsiteX3" fmla="*/ 1857934 w 2720340"/>
                    <a:gd name="connsiteY3" fmla="*/ 158451 h 2331776"/>
                    <a:gd name="connsiteX4" fmla="*/ 2040255 w 2720340"/>
                    <a:gd name="connsiteY4" fmla="*/ 182228 h 2331776"/>
                    <a:gd name="connsiteX5" fmla="*/ 2152003 w 2720340"/>
                    <a:gd name="connsiteY5" fmla="*/ 328235 h 2331776"/>
                    <a:gd name="connsiteX6" fmla="*/ 2321955 w 2720340"/>
                    <a:gd name="connsiteY6" fmla="*/ 398385 h 2331776"/>
                    <a:gd name="connsiteX7" fmla="*/ 2392105 w 2720340"/>
                    <a:gd name="connsiteY7" fmla="*/ 568337 h 2331776"/>
                    <a:gd name="connsiteX8" fmla="*/ 2538112 w 2720340"/>
                    <a:gd name="connsiteY8" fmla="*/ 680085 h 2331776"/>
                    <a:gd name="connsiteX9" fmla="*/ 2561889 w 2720340"/>
                    <a:gd name="connsiteY9" fmla="*/ 862406 h 2331776"/>
                    <a:gd name="connsiteX10" fmla="*/ 2673993 w 2720340"/>
                    <a:gd name="connsiteY10" fmla="*/ 1008132 h 2331776"/>
                    <a:gd name="connsiteX11" fmla="*/ 2649766 w 2720340"/>
                    <a:gd name="connsiteY11" fmla="*/ 1190386 h 2331776"/>
                    <a:gd name="connsiteX12" fmla="*/ 2720340 w 2720340"/>
                    <a:gd name="connsiteY12" fmla="*/ 1360170 h 2331776"/>
                    <a:gd name="connsiteX13" fmla="*/ 1625600 w 2720340"/>
                    <a:gd name="connsiteY13" fmla="*/ 2135505 h 2331776"/>
                    <a:gd name="connsiteX14" fmla="*/ 1367790 w 2720340"/>
                    <a:gd name="connsiteY14" fmla="*/ 2331720 h 2331776"/>
                    <a:gd name="connsiteX15" fmla="*/ 1118235 w 2720340"/>
                    <a:gd name="connsiteY15" fmla="*/ 2150745 h 2331776"/>
                    <a:gd name="connsiteX16" fmla="*/ 0 w 2720340"/>
                    <a:gd name="connsiteY16" fmla="*/ 1360170 h 2331776"/>
                    <a:gd name="connsiteX17" fmla="*/ 70574 w 2720340"/>
                    <a:gd name="connsiteY17" fmla="*/ 1190386 h 2331776"/>
                    <a:gd name="connsiteX18" fmla="*/ 46347 w 2720340"/>
                    <a:gd name="connsiteY18" fmla="*/ 1008132 h 2331776"/>
                    <a:gd name="connsiteX19" fmla="*/ 158451 w 2720340"/>
                    <a:gd name="connsiteY19" fmla="*/ 862406 h 2331776"/>
                    <a:gd name="connsiteX20" fmla="*/ 182228 w 2720340"/>
                    <a:gd name="connsiteY20" fmla="*/ 680085 h 2331776"/>
                    <a:gd name="connsiteX21" fmla="*/ 328235 w 2720340"/>
                    <a:gd name="connsiteY21" fmla="*/ 568337 h 2331776"/>
                    <a:gd name="connsiteX22" fmla="*/ 398385 w 2720340"/>
                    <a:gd name="connsiteY22" fmla="*/ 398385 h 2331776"/>
                    <a:gd name="connsiteX23" fmla="*/ 568337 w 2720340"/>
                    <a:gd name="connsiteY23" fmla="*/ 328235 h 2331776"/>
                    <a:gd name="connsiteX24" fmla="*/ 680085 w 2720340"/>
                    <a:gd name="connsiteY24" fmla="*/ 182228 h 2331776"/>
                    <a:gd name="connsiteX25" fmla="*/ 862406 w 2720340"/>
                    <a:gd name="connsiteY25" fmla="*/ 158451 h 2331776"/>
                    <a:gd name="connsiteX26" fmla="*/ 1008132 w 2720340"/>
                    <a:gd name="connsiteY26" fmla="*/ 46347 h 2331776"/>
                    <a:gd name="connsiteX27" fmla="*/ 1190386 w 2720340"/>
                    <a:gd name="connsiteY27" fmla="*/ 70574 h 2331776"/>
                    <a:gd name="connsiteX28" fmla="*/ 1360170 w 2720340"/>
                    <a:gd name="connsiteY28" fmla="*/ 0 h 2331776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804"/>
                    <a:gd name="connsiteX1" fmla="*/ 1529954 w 2720340"/>
                    <a:gd name="connsiteY1" fmla="*/ 70574 h 2331804"/>
                    <a:gd name="connsiteX2" fmla="*/ 1712208 w 2720340"/>
                    <a:gd name="connsiteY2" fmla="*/ 46347 h 2331804"/>
                    <a:gd name="connsiteX3" fmla="*/ 1857934 w 2720340"/>
                    <a:gd name="connsiteY3" fmla="*/ 158451 h 2331804"/>
                    <a:gd name="connsiteX4" fmla="*/ 2040255 w 2720340"/>
                    <a:gd name="connsiteY4" fmla="*/ 182228 h 2331804"/>
                    <a:gd name="connsiteX5" fmla="*/ 2152003 w 2720340"/>
                    <a:gd name="connsiteY5" fmla="*/ 328235 h 2331804"/>
                    <a:gd name="connsiteX6" fmla="*/ 2321955 w 2720340"/>
                    <a:gd name="connsiteY6" fmla="*/ 398385 h 2331804"/>
                    <a:gd name="connsiteX7" fmla="*/ 2392105 w 2720340"/>
                    <a:gd name="connsiteY7" fmla="*/ 568337 h 2331804"/>
                    <a:gd name="connsiteX8" fmla="*/ 2538112 w 2720340"/>
                    <a:gd name="connsiteY8" fmla="*/ 680085 h 2331804"/>
                    <a:gd name="connsiteX9" fmla="*/ 2561889 w 2720340"/>
                    <a:gd name="connsiteY9" fmla="*/ 862406 h 2331804"/>
                    <a:gd name="connsiteX10" fmla="*/ 2673993 w 2720340"/>
                    <a:gd name="connsiteY10" fmla="*/ 1008132 h 2331804"/>
                    <a:gd name="connsiteX11" fmla="*/ 2649766 w 2720340"/>
                    <a:gd name="connsiteY11" fmla="*/ 1190386 h 2331804"/>
                    <a:gd name="connsiteX12" fmla="*/ 2720340 w 2720340"/>
                    <a:gd name="connsiteY12" fmla="*/ 1360170 h 2331804"/>
                    <a:gd name="connsiteX13" fmla="*/ 1611313 w 2720340"/>
                    <a:gd name="connsiteY13" fmla="*/ 2159317 h 2331804"/>
                    <a:gd name="connsiteX14" fmla="*/ 1367790 w 2720340"/>
                    <a:gd name="connsiteY14" fmla="*/ 2331720 h 2331804"/>
                    <a:gd name="connsiteX15" fmla="*/ 1118235 w 2720340"/>
                    <a:gd name="connsiteY15" fmla="*/ 2150745 h 2331804"/>
                    <a:gd name="connsiteX16" fmla="*/ 0 w 2720340"/>
                    <a:gd name="connsiteY16" fmla="*/ 1360170 h 2331804"/>
                    <a:gd name="connsiteX17" fmla="*/ 70574 w 2720340"/>
                    <a:gd name="connsiteY17" fmla="*/ 1190386 h 2331804"/>
                    <a:gd name="connsiteX18" fmla="*/ 46347 w 2720340"/>
                    <a:gd name="connsiteY18" fmla="*/ 1008132 h 2331804"/>
                    <a:gd name="connsiteX19" fmla="*/ 158451 w 2720340"/>
                    <a:gd name="connsiteY19" fmla="*/ 862406 h 2331804"/>
                    <a:gd name="connsiteX20" fmla="*/ 182228 w 2720340"/>
                    <a:gd name="connsiteY20" fmla="*/ 680085 h 2331804"/>
                    <a:gd name="connsiteX21" fmla="*/ 328235 w 2720340"/>
                    <a:gd name="connsiteY21" fmla="*/ 568337 h 2331804"/>
                    <a:gd name="connsiteX22" fmla="*/ 398385 w 2720340"/>
                    <a:gd name="connsiteY22" fmla="*/ 398385 h 2331804"/>
                    <a:gd name="connsiteX23" fmla="*/ 568337 w 2720340"/>
                    <a:gd name="connsiteY23" fmla="*/ 328235 h 2331804"/>
                    <a:gd name="connsiteX24" fmla="*/ 680085 w 2720340"/>
                    <a:gd name="connsiteY24" fmla="*/ 182228 h 2331804"/>
                    <a:gd name="connsiteX25" fmla="*/ 862406 w 2720340"/>
                    <a:gd name="connsiteY25" fmla="*/ 158451 h 2331804"/>
                    <a:gd name="connsiteX26" fmla="*/ 1008132 w 2720340"/>
                    <a:gd name="connsiteY26" fmla="*/ 46347 h 2331804"/>
                    <a:gd name="connsiteX27" fmla="*/ 1190386 w 2720340"/>
                    <a:gd name="connsiteY27" fmla="*/ 70574 h 2331804"/>
                    <a:gd name="connsiteX28" fmla="*/ 1360170 w 2720340"/>
                    <a:gd name="connsiteY28" fmla="*/ 0 h 2331804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32"/>
                    <a:gd name="connsiteX1" fmla="*/ 1529954 w 2720340"/>
                    <a:gd name="connsiteY1" fmla="*/ 70574 h 2331732"/>
                    <a:gd name="connsiteX2" fmla="*/ 1712208 w 2720340"/>
                    <a:gd name="connsiteY2" fmla="*/ 46347 h 2331732"/>
                    <a:gd name="connsiteX3" fmla="*/ 1857934 w 2720340"/>
                    <a:gd name="connsiteY3" fmla="*/ 158451 h 2331732"/>
                    <a:gd name="connsiteX4" fmla="*/ 2040255 w 2720340"/>
                    <a:gd name="connsiteY4" fmla="*/ 182228 h 2331732"/>
                    <a:gd name="connsiteX5" fmla="*/ 2152003 w 2720340"/>
                    <a:gd name="connsiteY5" fmla="*/ 328235 h 2331732"/>
                    <a:gd name="connsiteX6" fmla="*/ 2321955 w 2720340"/>
                    <a:gd name="connsiteY6" fmla="*/ 398385 h 2331732"/>
                    <a:gd name="connsiteX7" fmla="*/ 2392105 w 2720340"/>
                    <a:gd name="connsiteY7" fmla="*/ 568337 h 2331732"/>
                    <a:gd name="connsiteX8" fmla="*/ 2538112 w 2720340"/>
                    <a:gd name="connsiteY8" fmla="*/ 680085 h 2331732"/>
                    <a:gd name="connsiteX9" fmla="*/ 2561889 w 2720340"/>
                    <a:gd name="connsiteY9" fmla="*/ 862406 h 2331732"/>
                    <a:gd name="connsiteX10" fmla="*/ 2673993 w 2720340"/>
                    <a:gd name="connsiteY10" fmla="*/ 1008132 h 2331732"/>
                    <a:gd name="connsiteX11" fmla="*/ 2649766 w 2720340"/>
                    <a:gd name="connsiteY11" fmla="*/ 1190386 h 2331732"/>
                    <a:gd name="connsiteX12" fmla="*/ 2720340 w 2720340"/>
                    <a:gd name="connsiteY12" fmla="*/ 1360170 h 2331732"/>
                    <a:gd name="connsiteX13" fmla="*/ 1611313 w 2720340"/>
                    <a:gd name="connsiteY13" fmla="*/ 2159317 h 2331732"/>
                    <a:gd name="connsiteX14" fmla="*/ 1367790 w 2720340"/>
                    <a:gd name="connsiteY14" fmla="*/ 2331720 h 2331732"/>
                    <a:gd name="connsiteX15" fmla="*/ 1118235 w 2720340"/>
                    <a:gd name="connsiteY15" fmla="*/ 2150745 h 2331732"/>
                    <a:gd name="connsiteX16" fmla="*/ 0 w 2720340"/>
                    <a:gd name="connsiteY16" fmla="*/ 1360170 h 2331732"/>
                    <a:gd name="connsiteX17" fmla="*/ 70574 w 2720340"/>
                    <a:gd name="connsiteY17" fmla="*/ 1190386 h 2331732"/>
                    <a:gd name="connsiteX18" fmla="*/ 46347 w 2720340"/>
                    <a:gd name="connsiteY18" fmla="*/ 1008132 h 2331732"/>
                    <a:gd name="connsiteX19" fmla="*/ 158451 w 2720340"/>
                    <a:gd name="connsiteY19" fmla="*/ 862406 h 2331732"/>
                    <a:gd name="connsiteX20" fmla="*/ 182228 w 2720340"/>
                    <a:gd name="connsiteY20" fmla="*/ 680085 h 2331732"/>
                    <a:gd name="connsiteX21" fmla="*/ 328235 w 2720340"/>
                    <a:gd name="connsiteY21" fmla="*/ 568337 h 2331732"/>
                    <a:gd name="connsiteX22" fmla="*/ 398385 w 2720340"/>
                    <a:gd name="connsiteY22" fmla="*/ 398385 h 2331732"/>
                    <a:gd name="connsiteX23" fmla="*/ 568337 w 2720340"/>
                    <a:gd name="connsiteY23" fmla="*/ 328235 h 2331732"/>
                    <a:gd name="connsiteX24" fmla="*/ 680085 w 2720340"/>
                    <a:gd name="connsiteY24" fmla="*/ 182228 h 2331732"/>
                    <a:gd name="connsiteX25" fmla="*/ 862406 w 2720340"/>
                    <a:gd name="connsiteY25" fmla="*/ 158451 h 2331732"/>
                    <a:gd name="connsiteX26" fmla="*/ 1008132 w 2720340"/>
                    <a:gd name="connsiteY26" fmla="*/ 46347 h 2331732"/>
                    <a:gd name="connsiteX27" fmla="*/ 1190386 w 2720340"/>
                    <a:gd name="connsiteY27" fmla="*/ 70574 h 2331732"/>
                    <a:gd name="connsiteX28" fmla="*/ 1360170 w 2720340"/>
                    <a:gd name="connsiteY28" fmla="*/ 0 h 2331732"/>
                    <a:gd name="connsiteX0" fmla="*/ 1360170 w 2720340"/>
                    <a:gd name="connsiteY0" fmla="*/ 0 h 2331779"/>
                    <a:gd name="connsiteX1" fmla="*/ 1529954 w 2720340"/>
                    <a:gd name="connsiteY1" fmla="*/ 70574 h 2331779"/>
                    <a:gd name="connsiteX2" fmla="*/ 1712208 w 2720340"/>
                    <a:gd name="connsiteY2" fmla="*/ 46347 h 2331779"/>
                    <a:gd name="connsiteX3" fmla="*/ 1857934 w 2720340"/>
                    <a:gd name="connsiteY3" fmla="*/ 158451 h 2331779"/>
                    <a:gd name="connsiteX4" fmla="*/ 2040255 w 2720340"/>
                    <a:gd name="connsiteY4" fmla="*/ 182228 h 2331779"/>
                    <a:gd name="connsiteX5" fmla="*/ 2152003 w 2720340"/>
                    <a:gd name="connsiteY5" fmla="*/ 328235 h 2331779"/>
                    <a:gd name="connsiteX6" fmla="*/ 2321955 w 2720340"/>
                    <a:gd name="connsiteY6" fmla="*/ 398385 h 2331779"/>
                    <a:gd name="connsiteX7" fmla="*/ 2392105 w 2720340"/>
                    <a:gd name="connsiteY7" fmla="*/ 568337 h 2331779"/>
                    <a:gd name="connsiteX8" fmla="*/ 2538112 w 2720340"/>
                    <a:gd name="connsiteY8" fmla="*/ 680085 h 2331779"/>
                    <a:gd name="connsiteX9" fmla="*/ 2561889 w 2720340"/>
                    <a:gd name="connsiteY9" fmla="*/ 862406 h 2331779"/>
                    <a:gd name="connsiteX10" fmla="*/ 2673993 w 2720340"/>
                    <a:gd name="connsiteY10" fmla="*/ 1008132 h 2331779"/>
                    <a:gd name="connsiteX11" fmla="*/ 2649766 w 2720340"/>
                    <a:gd name="connsiteY11" fmla="*/ 1190386 h 2331779"/>
                    <a:gd name="connsiteX12" fmla="*/ 2720340 w 2720340"/>
                    <a:gd name="connsiteY12" fmla="*/ 1360170 h 2331779"/>
                    <a:gd name="connsiteX13" fmla="*/ 1611313 w 2720340"/>
                    <a:gd name="connsiteY13" fmla="*/ 2159317 h 2331779"/>
                    <a:gd name="connsiteX14" fmla="*/ 1367790 w 2720340"/>
                    <a:gd name="connsiteY14" fmla="*/ 2331720 h 2331779"/>
                    <a:gd name="connsiteX15" fmla="*/ 1118235 w 2720340"/>
                    <a:gd name="connsiteY15" fmla="*/ 2150745 h 2331779"/>
                    <a:gd name="connsiteX16" fmla="*/ 0 w 2720340"/>
                    <a:gd name="connsiteY16" fmla="*/ 1360170 h 2331779"/>
                    <a:gd name="connsiteX17" fmla="*/ 70574 w 2720340"/>
                    <a:gd name="connsiteY17" fmla="*/ 1190386 h 2331779"/>
                    <a:gd name="connsiteX18" fmla="*/ 46347 w 2720340"/>
                    <a:gd name="connsiteY18" fmla="*/ 1008132 h 2331779"/>
                    <a:gd name="connsiteX19" fmla="*/ 158451 w 2720340"/>
                    <a:gd name="connsiteY19" fmla="*/ 862406 h 2331779"/>
                    <a:gd name="connsiteX20" fmla="*/ 182228 w 2720340"/>
                    <a:gd name="connsiteY20" fmla="*/ 680085 h 2331779"/>
                    <a:gd name="connsiteX21" fmla="*/ 328235 w 2720340"/>
                    <a:gd name="connsiteY21" fmla="*/ 568337 h 2331779"/>
                    <a:gd name="connsiteX22" fmla="*/ 398385 w 2720340"/>
                    <a:gd name="connsiteY22" fmla="*/ 398385 h 2331779"/>
                    <a:gd name="connsiteX23" fmla="*/ 568337 w 2720340"/>
                    <a:gd name="connsiteY23" fmla="*/ 328235 h 2331779"/>
                    <a:gd name="connsiteX24" fmla="*/ 680085 w 2720340"/>
                    <a:gd name="connsiteY24" fmla="*/ 182228 h 2331779"/>
                    <a:gd name="connsiteX25" fmla="*/ 862406 w 2720340"/>
                    <a:gd name="connsiteY25" fmla="*/ 158451 h 2331779"/>
                    <a:gd name="connsiteX26" fmla="*/ 1008132 w 2720340"/>
                    <a:gd name="connsiteY26" fmla="*/ 46347 h 2331779"/>
                    <a:gd name="connsiteX27" fmla="*/ 1190386 w 2720340"/>
                    <a:gd name="connsiteY27" fmla="*/ 70574 h 2331779"/>
                    <a:gd name="connsiteX28" fmla="*/ 1360170 w 2720340"/>
                    <a:gd name="connsiteY28" fmla="*/ 0 h 2331779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  <a:gd name="connsiteX0" fmla="*/ 1360170 w 2720340"/>
                    <a:gd name="connsiteY0" fmla="*/ 0 h 2331833"/>
                    <a:gd name="connsiteX1" fmla="*/ 1529954 w 2720340"/>
                    <a:gd name="connsiteY1" fmla="*/ 70574 h 2331833"/>
                    <a:gd name="connsiteX2" fmla="*/ 1712208 w 2720340"/>
                    <a:gd name="connsiteY2" fmla="*/ 46347 h 2331833"/>
                    <a:gd name="connsiteX3" fmla="*/ 1857934 w 2720340"/>
                    <a:gd name="connsiteY3" fmla="*/ 158451 h 2331833"/>
                    <a:gd name="connsiteX4" fmla="*/ 2040255 w 2720340"/>
                    <a:gd name="connsiteY4" fmla="*/ 182228 h 2331833"/>
                    <a:gd name="connsiteX5" fmla="*/ 2152003 w 2720340"/>
                    <a:gd name="connsiteY5" fmla="*/ 328235 h 2331833"/>
                    <a:gd name="connsiteX6" fmla="*/ 2321955 w 2720340"/>
                    <a:gd name="connsiteY6" fmla="*/ 398385 h 2331833"/>
                    <a:gd name="connsiteX7" fmla="*/ 2392105 w 2720340"/>
                    <a:gd name="connsiteY7" fmla="*/ 568337 h 2331833"/>
                    <a:gd name="connsiteX8" fmla="*/ 2538112 w 2720340"/>
                    <a:gd name="connsiteY8" fmla="*/ 680085 h 2331833"/>
                    <a:gd name="connsiteX9" fmla="*/ 2561889 w 2720340"/>
                    <a:gd name="connsiteY9" fmla="*/ 862406 h 2331833"/>
                    <a:gd name="connsiteX10" fmla="*/ 2673993 w 2720340"/>
                    <a:gd name="connsiteY10" fmla="*/ 1008132 h 2331833"/>
                    <a:gd name="connsiteX11" fmla="*/ 2649766 w 2720340"/>
                    <a:gd name="connsiteY11" fmla="*/ 1190386 h 2331833"/>
                    <a:gd name="connsiteX12" fmla="*/ 2720340 w 2720340"/>
                    <a:gd name="connsiteY12" fmla="*/ 1360170 h 2331833"/>
                    <a:gd name="connsiteX13" fmla="*/ 1611313 w 2720340"/>
                    <a:gd name="connsiteY13" fmla="*/ 2159317 h 2331833"/>
                    <a:gd name="connsiteX14" fmla="*/ 1367790 w 2720340"/>
                    <a:gd name="connsiteY14" fmla="*/ 2331720 h 2331833"/>
                    <a:gd name="connsiteX15" fmla="*/ 1118235 w 2720340"/>
                    <a:gd name="connsiteY15" fmla="*/ 2150745 h 2331833"/>
                    <a:gd name="connsiteX16" fmla="*/ 0 w 2720340"/>
                    <a:gd name="connsiteY16" fmla="*/ 1360170 h 2331833"/>
                    <a:gd name="connsiteX17" fmla="*/ 70574 w 2720340"/>
                    <a:gd name="connsiteY17" fmla="*/ 1190386 h 2331833"/>
                    <a:gd name="connsiteX18" fmla="*/ 46347 w 2720340"/>
                    <a:gd name="connsiteY18" fmla="*/ 1008132 h 2331833"/>
                    <a:gd name="connsiteX19" fmla="*/ 158451 w 2720340"/>
                    <a:gd name="connsiteY19" fmla="*/ 862406 h 2331833"/>
                    <a:gd name="connsiteX20" fmla="*/ 182228 w 2720340"/>
                    <a:gd name="connsiteY20" fmla="*/ 680085 h 2331833"/>
                    <a:gd name="connsiteX21" fmla="*/ 328235 w 2720340"/>
                    <a:gd name="connsiteY21" fmla="*/ 568337 h 2331833"/>
                    <a:gd name="connsiteX22" fmla="*/ 398385 w 2720340"/>
                    <a:gd name="connsiteY22" fmla="*/ 398385 h 2331833"/>
                    <a:gd name="connsiteX23" fmla="*/ 568337 w 2720340"/>
                    <a:gd name="connsiteY23" fmla="*/ 328235 h 2331833"/>
                    <a:gd name="connsiteX24" fmla="*/ 680085 w 2720340"/>
                    <a:gd name="connsiteY24" fmla="*/ 182228 h 2331833"/>
                    <a:gd name="connsiteX25" fmla="*/ 862406 w 2720340"/>
                    <a:gd name="connsiteY25" fmla="*/ 158451 h 2331833"/>
                    <a:gd name="connsiteX26" fmla="*/ 1008132 w 2720340"/>
                    <a:gd name="connsiteY26" fmla="*/ 46347 h 2331833"/>
                    <a:gd name="connsiteX27" fmla="*/ 1190386 w 2720340"/>
                    <a:gd name="connsiteY27" fmla="*/ 70574 h 2331833"/>
                    <a:gd name="connsiteX28" fmla="*/ 1360170 w 2720340"/>
                    <a:gd name="connsiteY28" fmla="*/ 0 h 233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20340" h="2331833">
                      <a:moveTo>
                        <a:pt x="1360170" y="0"/>
                      </a:moveTo>
                      <a:lnTo>
                        <a:pt x="1529954" y="70574"/>
                      </a:lnTo>
                      <a:lnTo>
                        <a:pt x="1712208" y="46347"/>
                      </a:lnTo>
                      <a:lnTo>
                        <a:pt x="1857934" y="158451"/>
                      </a:lnTo>
                      <a:lnTo>
                        <a:pt x="2040255" y="182228"/>
                      </a:lnTo>
                      <a:lnTo>
                        <a:pt x="2152003" y="328235"/>
                      </a:lnTo>
                      <a:lnTo>
                        <a:pt x="2321955" y="398385"/>
                      </a:lnTo>
                      <a:lnTo>
                        <a:pt x="2392105" y="568337"/>
                      </a:lnTo>
                      <a:lnTo>
                        <a:pt x="2538112" y="680085"/>
                      </a:lnTo>
                      <a:lnTo>
                        <a:pt x="2561889" y="862406"/>
                      </a:lnTo>
                      <a:lnTo>
                        <a:pt x="2673993" y="1008132"/>
                      </a:lnTo>
                      <a:lnTo>
                        <a:pt x="2649766" y="1190386"/>
                      </a:lnTo>
                      <a:lnTo>
                        <a:pt x="2720340" y="1360170"/>
                      </a:lnTo>
                      <a:cubicBezTo>
                        <a:pt x="2653362" y="1529119"/>
                        <a:pt x="1711326" y="2110105"/>
                        <a:pt x="1611313" y="2159317"/>
                      </a:cubicBezTo>
                      <a:cubicBezTo>
                        <a:pt x="1544637" y="2251392"/>
                        <a:pt x="1483308" y="2328387"/>
                        <a:pt x="1367790" y="2331720"/>
                      </a:cubicBezTo>
                      <a:cubicBezTo>
                        <a:pt x="1252272" y="2335053"/>
                        <a:pt x="1203326" y="2265045"/>
                        <a:pt x="1118235" y="2150745"/>
                      </a:cubicBezTo>
                      <a:cubicBezTo>
                        <a:pt x="942657" y="2103120"/>
                        <a:pt x="65708" y="1564044"/>
                        <a:pt x="0" y="1360170"/>
                      </a:cubicBezTo>
                      <a:lnTo>
                        <a:pt x="70574" y="1190386"/>
                      </a:lnTo>
                      <a:lnTo>
                        <a:pt x="46347" y="1008132"/>
                      </a:lnTo>
                      <a:lnTo>
                        <a:pt x="158451" y="862406"/>
                      </a:lnTo>
                      <a:lnTo>
                        <a:pt x="182228" y="680085"/>
                      </a:lnTo>
                      <a:lnTo>
                        <a:pt x="328235" y="568337"/>
                      </a:lnTo>
                      <a:lnTo>
                        <a:pt x="398385" y="398385"/>
                      </a:lnTo>
                      <a:lnTo>
                        <a:pt x="568337" y="328235"/>
                      </a:lnTo>
                      <a:lnTo>
                        <a:pt x="680085" y="182228"/>
                      </a:lnTo>
                      <a:lnTo>
                        <a:pt x="862406" y="158451"/>
                      </a:lnTo>
                      <a:lnTo>
                        <a:pt x="1008132" y="46347"/>
                      </a:lnTo>
                      <a:lnTo>
                        <a:pt x="1190386" y="70574"/>
                      </a:lnTo>
                      <a:lnTo>
                        <a:pt x="1360170" y="0"/>
                      </a:lnTo>
                      <a:close/>
                    </a:path>
                  </a:pathLst>
                </a:custGeom>
                <a:solidFill>
                  <a:srgbClr val="FFC000">
                    <a:lumMod val="20000"/>
                    <a:lumOff val="8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614365C4-E023-48A8-AD2B-AFA1450B4663}"/>
                    </a:ext>
                  </a:extLst>
                </p:cNvPr>
                <p:cNvSpPr/>
                <p:nvPr/>
              </p:nvSpPr>
              <p:spPr>
                <a:xfrm>
                  <a:off x="4194235" y="2598987"/>
                  <a:ext cx="2530991" cy="2102096"/>
                </a:xfrm>
                <a:custGeom>
                  <a:avLst/>
                  <a:gdLst>
                    <a:gd name="connsiteX0" fmla="*/ 1278087 w 2530991"/>
                    <a:gd name="connsiteY0" fmla="*/ 2096765 h 2102096"/>
                    <a:gd name="connsiteX1" fmla="*/ 1278227 w 2530991"/>
                    <a:gd name="connsiteY1" fmla="*/ 2097232 h 2102096"/>
                    <a:gd name="connsiteX2" fmla="*/ 1277601 w 2530991"/>
                    <a:gd name="connsiteY2" fmla="*/ 2096797 h 2102096"/>
                    <a:gd name="connsiteX3" fmla="*/ 1266775 w 2530991"/>
                    <a:gd name="connsiteY3" fmla="*/ 2096255 h 2102096"/>
                    <a:gd name="connsiteX4" fmla="*/ 1270397 w 2530991"/>
                    <a:gd name="connsiteY4" fmla="*/ 2096494 h 2102096"/>
                    <a:gd name="connsiteX5" fmla="*/ 1270372 w 2530991"/>
                    <a:gd name="connsiteY5" fmla="*/ 2096670 h 2102096"/>
                    <a:gd name="connsiteX6" fmla="*/ 1268035 w 2530991"/>
                    <a:gd name="connsiteY6" fmla="*/ 2102096 h 2102096"/>
                    <a:gd name="connsiteX7" fmla="*/ 1253327 w 2530991"/>
                    <a:gd name="connsiteY7" fmla="*/ 2095366 h 2102096"/>
                    <a:gd name="connsiteX8" fmla="*/ 1254453 w 2530991"/>
                    <a:gd name="connsiteY8" fmla="*/ 2095440 h 2102096"/>
                    <a:gd name="connsiteX9" fmla="*/ 1252765 w 2530991"/>
                    <a:gd name="connsiteY9" fmla="*/ 2097233 h 2102096"/>
                    <a:gd name="connsiteX10" fmla="*/ 1450396 w 2530991"/>
                    <a:gd name="connsiteY10" fmla="*/ 1505696 h 2102096"/>
                    <a:gd name="connsiteX11" fmla="*/ 1445391 w 2530991"/>
                    <a:gd name="connsiteY11" fmla="*/ 1523704 h 2102096"/>
                    <a:gd name="connsiteX12" fmla="*/ 1411197 w 2530991"/>
                    <a:gd name="connsiteY12" fmla="*/ 1644714 h 2102096"/>
                    <a:gd name="connsiteX13" fmla="*/ 1409996 w 2530991"/>
                    <a:gd name="connsiteY13" fmla="*/ 1648872 h 2102096"/>
                    <a:gd name="connsiteX14" fmla="*/ 1465749 w 2530991"/>
                    <a:gd name="connsiteY14" fmla="*/ 1514231 h 2102096"/>
                    <a:gd name="connsiteX15" fmla="*/ 1466457 w 2530991"/>
                    <a:gd name="connsiteY15" fmla="*/ 1512549 h 2102096"/>
                    <a:gd name="connsiteX16" fmla="*/ 1080595 w 2530991"/>
                    <a:gd name="connsiteY16" fmla="*/ 1505694 h 2102096"/>
                    <a:gd name="connsiteX17" fmla="*/ 1064534 w 2530991"/>
                    <a:gd name="connsiteY17" fmla="*/ 1512547 h 2102096"/>
                    <a:gd name="connsiteX18" fmla="*/ 1065242 w 2530991"/>
                    <a:gd name="connsiteY18" fmla="*/ 1514230 h 2102096"/>
                    <a:gd name="connsiteX19" fmla="*/ 1120995 w 2530991"/>
                    <a:gd name="connsiteY19" fmla="*/ 1648871 h 2102096"/>
                    <a:gd name="connsiteX20" fmla="*/ 1119794 w 2530991"/>
                    <a:gd name="connsiteY20" fmla="*/ 1644713 h 2102096"/>
                    <a:gd name="connsiteX21" fmla="*/ 1085601 w 2530991"/>
                    <a:gd name="connsiteY21" fmla="*/ 1523703 h 2102096"/>
                    <a:gd name="connsiteX22" fmla="*/ 1913080 w 2530991"/>
                    <a:gd name="connsiteY22" fmla="*/ 1458366 h 2102096"/>
                    <a:gd name="connsiteX23" fmla="*/ 1870317 w 2530991"/>
                    <a:gd name="connsiteY23" fmla="*/ 1501359 h 2102096"/>
                    <a:gd name="connsiteX24" fmla="*/ 1755065 w 2530991"/>
                    <a:gd name="connsiteY24" fmla="*/ 1616034 h 2102096"/>
                    <a:gd name="connsiteX25" fmla="*/ 1683962 w 2530991"/>
                    <a:gd name="connsiteY25" fmla="*/ 1686047 h 2102096"/>
                    <a:gd name="connsiteX26" fmla="*/ 1700105 w 2530991"/>
                    <a:gd name="connsiteY26" fmla="*/ 1730463 h 2102096"/>
                    <a:gd name="connsiteX27" fmla="*/ 1748112 w 2530991"/>
                    <a:gd name="connsiteY27" fmla="*/ 1694649 h 2102096"/>
                    <a:gd name="connsiteX28" fmla="*/ 1876908 w 2530991"/>
                    <a:gd name="connsiteY28" fmla="*/ 1599770 h 2102096"/>
                    <a:gd name="connsiteX29" fmla="*/ 1948755 w 2530991"/>
                    <a:gd name="connsiteY29" fmla="*/ 1547484 h 2102096"/>
                    <a:gd name="connsiteX30" fmla="*/ 1946637 w 2530991"/>
                    <a:gd name="connsiteY30" fmla="*/ 1536302 h 2102096"/>
                    <a:gd name="connsiteX31" fmla="*/ 617909 w 2530991"/>
                    <a:gd name="connsiteY31" fmla="*/ 1458363 h 2102096"/>
                    <a:gd name="connsiteX32" fmla="*/ 584352 w 2530991"/>
                    <a:gd name="connsiteY32" fmla="*/ 1536302 h 2102096"/>
                    <a:gd name="connsiteX33" fmla="*/ 582234 w 2530991"/>
                    <a:gd name="connsiteY33" fmla="*/ 1547481 h 2102096"/>
                    <a:gd name="connsiteX34" fmla="*/ 654083 w 2530991"/>
                    <a:gd name="connsiteY34" fmla="*/ 1599769 h 2102096"/>
                    <a:gd name="connsiteX35" fmla="*/ 782879 w 2530991"/>
                    <a:gd name="connsiteY35" fmla="*/ 1694648 h 2102096"/>
                    <a:gd name="connsiteX36" fmla="*/ 830883 w 2530991"/>
                    <a:gd name="connsiteY36" fmla="*/ 1730459 h 2102096"/>
                    <a:gd name="connsiteX37" fmla="*/ 847026 w 2530991"/>
                    <a:gd name="connsiteY37" fmla="*/ 1686042 h 2102096"/>
                    <a:gd name="connsiteX38" fmla="*/ 775927 w 2530991"/>
                    <a:gd name="connsiteY38" fmla="*/ 1616033 h 2102096"/>
                    <a:gd name="connsiteX39" fmla="*/ 660674 w 2530991"/>
                    <a:gd name="connsiteY39" fmla="*/ 1501358 h 2102096"/>
                    <a:gd name="connsiteX40" fmla="*/ 1840662 w 2530991"/>
                    <a:gd name="connsiteY40" fmla="*/ 1344280 h 2102096"/>
                    <a:gd name="connsiteX41" fmla="*/ 1831785 w 2530991"/>
                    <a:gd name="connsiteY41" fmla="*/ 1355996 h 2102096"/>
                    <a:gd name="connsiteX42" fmla="*/ 1690537 w 2530991"/>
                    <a:gd name="connsiteY42" fmla="*/ 1540268 h 2102096"/>
                    <a:gd name="connsiteX43" fmla="*/ 1639139 w 2530991"/>
                    <a:gd name="connsiteY43" fmla="*/ 1606417 h 2102096"/>
                    <a:gd name="connsiteX44" fmla="*/ 1663616 w 2530991"/>
                    <a:gd name="connsiteY44" fmla="*/ 1644931 h 2102096"/>
                    <a:gd name="connsiteX45" fmla="*/ 1715924 w 2530991"/>
                    <a:gd name="connsiteY45" fmla="*/ 1591751 h 2102096"/>
                    <a:gd name="connsiteX46" fmla="*/ 1837988 w 2530991"/>
                    <a:gd name="connsiteY46" fmla="*/ 1469030 h 2102096"/>
                    <a:gd name="connsiteX47" fmla="*/ 1891165 w 2530991"/>
                    <a:gd name="connsiteY47" fmla="*/ 1416138 h 2102096"/>
                    <a:gd name="connsiteX48" fmla="*/ 690328 w 2530991"/>
                    <a:gd name="connsiteY48" fmla="*/ 1344278 h 2102096"/>
                    <a:gd name="connsiteX49" fmla="*/ 639825 w 2530991"/>
                    <a:gd name="connsiteY49" fmla="*/ 1416136 h 2102096"/>
                    <a:gd name="connsiteX50" fmla="*/ 693003 w 2530991"/>
                    <a:gd name="connsiteY50" fmla="*/ 1469029 h 2102096"/>
                    <a:gd name="connsiteX51" fmla="*/ 815068 w 2530991"/>
                    <a:gd name="connsiteY51" fmla="*/ 1591750 h 2102096"/>
                    <a:gd name="connsiteX52" fmla="*/ 867373 w 2530991"/>
                    <a:gd name="connsiteY52" fmla="*/ 1644928 h 2102096"/>
                    <a:gd name="connsiteX53" fmla="*/ 891850 w 2530991"/>
                    <a:gd name="connsiteY53" fmla="*/ 1606413 h 2102096"/>
                    <a:gd name="connsiteX54" fmla="*/ 840454 w 2530991"/>
                    <a:gd name="connsiteY54" fmla="*/ 1540267 h 2102096"/>
                    <a:gd name="connsiteX55" fmla="*/ 699206 w 2530991"/>
                    <a:gd name="connsiteY55" fmla="*/ 1355995 h 2102096"/>
                    <a:gd name="connsiteX56" fmla="*/ 1760372 w 2530991"/>
                    <a:gd name="connsiteY56" fmla="*/ 1263685 h 2102096"/>
                    <a:gd name="connsiteX57" fmla="*/ 1753502 w 2530991"/>
                    <a:gd name="connsiteY57" fmla="*/ 1275650 h 2102096"/>
                    <a:gd name="connsiteX58" fmla="*/ 1609595 w 2530991"/>
                    <a:gd name="connsiteY58" fmla="*/ 1522849 h 2102096"/>
                    <a:gd name="connsiteX59" fmla="*/ 1590978 w 2530991"/>
                    <a:gd name="connsiteY59" fmla="*/ 1554409 h 2102096"/>
                    <a:gd name="connsiteX60" fmla="*/ 1609935 w 2530991"/>
                    <a:gd name="connsiteY60" fmla="*/ 1574032 h 2102096"/>
                    <a:gd name="connsiteX61" fmla="*/ 1628844 w 2530991"/>
                    <a:gd name="connsiteY61" fmla="*/ 1548699 h 2102096"/>
                    <a:gd name="connsiteX62" fmla="*/ 1795412 w 2530991"/>
                    <a:gd name="connsiteY62" fmla="*/ 1328295 h 2102096"/>
                    <a:gd name="connsiteX63" fmla="*/ 1809017 w 2530991"/>
                    <a:gd name="connsiteY63" fmla="*/ 1310523 h 2102096"/>
                    <a:gd name="connsiteX64" fmla="*/ 770619 w 2530991"/>
                    <a:gd name="connsiteY64" fmla="*/ 1263683 h 2102096"/>
                    <a:gd name="connsiteX65" fmla="*/ 721974 w 2530991"/>
                    <a:gd name="connsiteY65" fmla="*/ 1310521 h 2102096"/>
                    <a:gd name="connsiteX66" fmla="*/ 735579 w 2530991"/>
                    <a:gd name="connsiteY66" fmla="*/ 1328294 h 2102096"/>
                    <a:gd name="connsiteX67" fmla="*/ 902148 w 2530991"/>
                    <a:gd name="connsiteY67" fmla="*/ 1548698 h 2102096"/>
                    <a:gd name="connsiteX68" fmla="*/ 921055 w 2530991"/>
                    <a:gd name="connsiteY68" fmla="*/ 1574029 h 2102096"/>
                    <a:gd name="connsiteX69" fmla="*/ 940012 w 2530991"/>
                    <a:gd name="connsiteY69" fmla="*/ 1554405 h 2102096"/>
                    <a:gd name="connsiteX70" fmla="*/ 921397 w 2530991"/>
                    <a:gd name="connsiteY70" fmla="*/ 1522848 h 2102096"/>
                    <a:gd name="connsiteX71" fmla="*/ 777489 w 2530991"/>
                    <a:gd name="connsiteY71" fmla="*/ 1275649 h 2102096"/>
                    <a:gd name="connsiteX72" fmla="*/ 1653321 w 2530991"/>
                    <a:gd name="connsiteY72" fmla="*/ 1188634 h 2102096"/>
                    <a:gd name="connsiteX73" fmla="*/ 1576909 w 2530991"/>
                    <a:gd name="connsiteY73" fmla="*/ 1365462 h 2102096"/>
                    <a:gd name="connsiteX74" fmla="*/ 1518118 w 2530991"/>
                    <a:gd name="connsiteY74" fmla="*/ 1499672 h 2102096"/>
                    <a:gd name="connsiteX75" fmla="*/ 1557141 w 2530991"/>
                    <a:gd name="connsiteY75" fmla="*/ 1527170 h 2102096"/>
                    <a:gd name="connsiteX76" fmla="*/ 1594336 w 2530991"/>
                    <a:gd name="connsiteY76" fmla="*/ 1461333 h 2102096"/>
                    <a:gd name="connsiteX77" fmla="*/ 1713907 w 2530991"/>
                    <a:gd name="connsiteY77" fmla="*/ 1252790 h 2102096"/>
                    <a:gd name="connsiteX78" fmla="*/ 1723909 w 2530991"/>
                    <a:gd name="connsiteY78" fmla="*/ 1235563 h 2102096"/>
                    <a:gd name="connsiteX79" fmla="*/ 877670 w 2530991"/>
                    <a:gd name="connsiteY79" fmla="*/ 1188632 h 2102096"/>
                    <a:gd name="connsiteX80" fmla="*/ 807083 w 2530991"/>
                    <a:gd name="connsiteY80" fmla="*/ 1235561 h 2102096"/>
                    <a:gd name="connsiteX81" fmla="*/ 817084 w 2530991"/>
                    <a:gd name="connsiteY81" fmla="*/ 1252789 h 2102096"/>
                    <a:gd name="connsiteX82" fmla="*/ 936656 w 2530991"/>
                    <a:gd name="connsiteY82" fmla="*/ 1461332 h 2102096"/>
                    <a:gd name="connsiteX83" fmla="*/ 973849 w 2530991"/>
                    <a:gd name="connsiteY83" fmla="*/ 1527167 h 2102096"/>
                    <a:gd name="connsiteX84" fmla="*/ 1012872 w 2530991"/>
                    <a:gd name="connsiteY84" fmla="*/ 1499669 h 2102096"/>
                    <a:gd name="connsiteX85" fmla="*/ 954083 w 2530991"/>
                    <a:gd name="connsiteY85" fmla="*/ 1365461 h 2102096"/>
                    <a:gd name="connsiteX86" fmla="*/ 2183351 w 2530991"/>
                    <a:gd name="connsiteY86" fmla="*/ 1183428 h 2102096"/>
                    <a:gd name="connsiteX87" fmla="*/ 2115489 w 2530991"/>
                    <a:gd name="connsiteY87" fmla="*/ 1253412 h 2102096"/>
                    <a:gd name="connsiteX88" fmla="*/ 1992382 w 2530991"/>
                    <a:gd name="connsiteY88" fmla="*/ 1378638 h 2102096"/>
                    <a:gd name="connsiteX89" fmla="*/ 1923988 w 2530991"/>
                    <a:gd name="connsiteY89" fmla="*/ 1447400 h 2102096"/>
                    <a:gd name="connsiteX90" fmla="*/ 1954159 w 2530991"/>
                    <a:gd name="connsiteY90" fmla="*/ 1530410 h 2102096"/>
                    <a:gd name="connsiteX91" fmla="*/ 1955587 w 2530991"/>
                    <a:gd name="connsiteY91" fmla="*/ 1542512 h 2102096"/>
                    <a:gd name="connsiteX92" fmla="*/ 2006252 w 2530991"/>
                    <a:gd name="connsiteY92" fmla="*/ 1505641 h 2102096"/>
                    <a:gd name="connsiteX93" fmla="*/ 2138078 w 2530991"/>
                    <a:gd name="connsiteY93" fmla="*/ 1410977 h 2102096"/>
                    <a:gd name="connsiteX94" fmla="*/ 2237079 w 2530991"/>
                    <a:gd name="connsiteY94" fmla="*/ 1340993 h 2102096"/>
                    <a:gd name="connsiteX95" fmla="*/ 2220046 w 2530991"/>
                    <a:gd name="connsiteY95" fmla="*/ 1270199 h 2102096"/>
                    <a:gd name="connsiteX96" fmla="*/ 347638 w 2530991"/>
                    <a:gd name="connsiteY96" fmla="*/ 1183424 h 2102096"/>
                    <a:gd name="connsiteX97" fmla="*/ 310942 w 2530991"/>
                    <a:gd name="connsiteY97" fmla="*/ 1270199 h 2102096"/>
                    <a:gd name="connsiteX98" fmla="*/ 293909 w 2530991"/>
                    <a:gd name="connsiteY98" fmla="*/ 1340989 h 2102096"/>
                    <a:gd name="connsiteX99" fmla="*/ 392914 w 2530991"/>
                    <a:gd name="connsiteY99" fmla="*/ 1410976 h 2102096"/>
                    <a:gd name="connsiteX100" fmla="*/ 524739 w 2530991"/>
                    <a:gd name="connsiteY100" fmla="*/ 1505640 h 2102096"/>
                    <a:gd name="connsiteX101" fmla="*/ 575402 w 2530991"/>
                    <a:gd name="connsiteY101" fmla="*/ 1542509 h 2102096"/>
                    <a:gd name="connsiteX102" fmla="*/ 576830 w 2530991"/>
                    <a:gd name="connsiteY102" fmla="*/ 1530410 h 2102096"/>
                    <a:gd name="connsiteX103" fmla="*/ 607002 w 2530991"/>
                    <a:gd name="connsiteY103" fmla="*/ 1447397 h 2102096"/>
                    <a:gd name="connsiteX104" fmla="*/ 538610 w 2530991"/>
                    <a:gd name="connsiteY104" fmla="*/ 1378637 h 2102096"/>
                    <a:gd name="connsiteX105" fmla="*/ 415503 w 2530991"/>
                    <a:gd name="connsiteY105" fmla="*/ 1253411 h 2102096"/>
                    <a:gd name="connsiteX106" fmla="*/ 1550205 w 2530991"/>
                    <a:gd name="connsiteY106" fmla="*/ 1141290 h 2102096"/>
                    <a:gd name="connsiteX107" fmla="*/ 1520273 w 2530991"/>
                    <a:gd name="connsiteY107" fmla="*/ 1252205 h 2102096"/>
                    <a:gd name="connsiteX108" fmla="*/ 1481909 w 2530991"/>
                    <a:gd name="connsiteY108" fmla="*/ 1392324 h 2102096"/>
                    <a:gd name="connsiteX109" fmla="*/ 1459811 w 2530991"/>
                    <a:gd name="connsiteY109" fmla="*/ 1471825 h 2102096"/>
                    <a:gd name="connsiteX110" fmla="*/ 1479706 w 2530991"/>
                    <a:gd name="connsiteY110" fmla="*/ 1481048 h 2102096"/>
                    <a:gd name="connsiteX111" fmla="*/ 1535750 w 2530991"/>
                    <a:gd name="connsiteY111" fmla="*/ 1347793 h 2102096"/>
                    <a:gd name="connsiteX112" fmla="*/ 1611793 w 2530991"/>
                    <a:gd name="connsiteY112" fmla="*/ 1169477 h 2102096"/>
                    <a:gd name="connsiteX113" fmla="*/ 1612170 w 2530991"/>
                    <a:gd name="connsiteY113" fmla="*/ 1168605 h 2102096"/>
                    <a:gd name="connsiteX114" fmla="*/ 980787 w 2530991"/>
                    <a:gd name="connsiteY114" fmla="*/ 1141289 h 2102096"/>
                    <a:gd name="connsiteX115" fmla="*/ 918821 w 2530991"/>
                    <a:gd name="connsiteY115" fmla="*/ 1168604 h 2102096"/>
                    <a:gd name="connsiteX116" fmla="*/ 919198 w 2530991"/>
                    <a:gd name="connsiteY116" fmla="*/ 1169476 h 2102096"/>
                    <a:gd name="connsiteX117" fmla="*/ 995242 w 2530991"/>
                    <a:gd name="connsiteY117" fmla="*/ 1347792 h 2102096"/>
                    <a:gd name="connsiteX118" fmla="*/ 1051285 w 2530991"/>
                    <a:gd name="connsiteY118" fmla="*/ 1481045 h 2102096"/>
                    <a:gd name="connsiteX119" fmla="*/ 1071181 w 2530991"/>
                    <a:gd name="connsiteY119" fmla="*/ 1471823 h 2102096"/>
                    <a:gd name="connsiteX120" fmla="*/ 1049083 w 2530991"/>
                    <a:gd name="connsiteY120" fmla="*/ 1392323 h 2102096"/>
                    <a:gd name="connsiteX121" fmla="*/ 1010719 w 2530991"/>
                    <a:gd name="connsiteY121" fmla="*/ 1252204 h 2102096"/>
                    <a:gd name="connsiteX122" fmla="*/ 1412351 w 2530991"/>
                    <a:gd name="connsiteY122" fmla="*/ 1102350 h 2102096"/>
                    <a:gd name="connsiteX123" fmla="*/ 1391716 w 2530991"/>
                    <a:gd name="connsiteY123" fmla="*/ 1251223 h 2102096"/>
                    <a:gd name="connsiteX124" fmla="*/ 1365335 w 2530991"/>
                    <a:gd name="connsiteY124" fmla="*/ 1435778 h 2102096"/>
                    <a:gd name="connsiteX125" fmla="*/ 1364364 w 2530991"/>
                    <a:gd name="connsiteY125" fmla="*/ 1442392 h 2102096"/>
                    <a:gd name="connsiteX126" fmla="*/ 1418717 w 2530991"/>
                    <a:gd name="connsiteY126" fmla="*/ 1456802 h 2102096"/>
                    <a:gd name="connsiteX127" fmla="*/ 1450235 w 2530991"/>
                    <a:gd name="connsiteY127" fmla="*/ 1334643 h 2102096"/>
                    <a:gd name="connsiteX128" fmla="*/ 1505493 w 2530991"/>
                    <a:gd name="connsiteY128" fmla="*/ 1125936 h 2102096"/>
                    <a:gd name="connsiteX129" fmla="*/ 1118640 w 2530991"/>
                    <a:gd name="connsiteY129" fmla="*/ 1102349 h 2102096"/>
                    <a:gd name="connsiteX130" fmla="*/ 1025499 w 2530991"/>
                    <a:gd name="connsiteY130" fmla="*/ 1125935 h 2102096"/>
                    <a:gd name="connsiteX131" fmla="*/ 1080756 w 2530991"/>
                    <a:gd name="connsiteY131" fmla="*/ 1334642 h 2102096"/>
                    <a:gd name="connsiteX132" fmla="*/ 1112274 w 2530991"/>
                    <a:gd name="connsiteY132" fmla="*/ 1456801 h 2102096"/>
                    <a:gd name="connsiteX133" fmla="*/ 1166628 w 2530991"/>
                    <a:gd name="connsiteY133" fmla="*/ 1442391 h 2102096"/>
                    <a:gd name="connsiteX134" fmla="*/ 1165657 w 2530991"/>
                    <a:gd name="connsiteY134" fmla="*/ 1435777 h 2102096"/>
                    <a:gd name="connsiteX135" fmla="*/ 1139275 w 2530991"/>
                    <a:gd name="connsiteY135" fmla="*/ 1251222 h 2102096"/>
                    <a:gd name="connsiteX136" fmla="*/ 1290830 w 2530991"/>
                    <a:gd name="connsiteY136" fmla="*/ 1090455 h 2102096"/>
                    <a:gd name="connsiteX137" fmla="*/ 1290632 w 2530991"/>
                    <a:gd name="connsiteY137" fmla="*/ 1211112 h 2102096"/>
                    <a:gd name="connsiteX138" fmla="*/ 1289868 w 2530991"/>
                    <a:gd name="connsiteY138" fmla="*/ 1363598 h 2102096"/>
                    <a:gd name="connsiteX139" fmla="*/ 1289262 w 2530991"/>
                    <a:gd name="connsiteY139" fmla="*/ 1434309 h 2102096"/>
                    <a:gd name="connsiteX140" fmla="*/ 1322323 w 2530991"/>
                    <a:gd name="connsiteY140" fmla="*/ 1437156 h 2102096"/>
                    <a:gd name="connsiteX141" fmla="*/ 1326228 w 2530991"/>
                    <a:gd name="connsiteY141" fmla="*/ 1406209 h 2102096"/>
                    <a:gd name="connsiteX142" fmla="*/ 1348923 w 2530991"/>
                    <a:gd name="connsiteY142" fmla="*/ 1232349 h 2102096"/>
                    <a:gd name="connsiteX143" fmla="*/ 1367169 w 2530991"/>
                    <a:gd name="connsiteY143" fmla="*/ 1096751 h 2102096"/>
                    <a:gd name="connsiteX144" fmla="*/ 1245255 w 2530991"/>
                    <a:gd name="connsiteY144" fmla="*/ 1090035 h 2102096"/>
                    <a:gd name="connsiteX145" fmla="*/ 1163823 w 2530991"/>
                    <a:gd name="connsiteY145" fmla="*/ 1096751 h 2102096"/>
                    <a:gd name="connsiteX146" fmla="*/ 1182069 w 2530991"/>
                    <a:gd name="connsiteY146" fmla="*/ 1232348 h 2102096"/>
                    <a:gd name="connsiteX147" fmla="*/ 1204764 w 2530991"/>
                    <a:gd name="connsiteY147" fmla="*/ 1406208 h 2102096"/>
                    <a:gd name="connsiteX148" fmla="*/ 1208669 w 2530991"/>
                    <a:gd name="connsiteY148" fmla="*/ 1437155 h 2102096"/>
                    <a:gd name="connsiteX149" fmla="*/ 1246745 w 2530991"/>
                    <a:gd name="connsiteY149" fmla="*/ 1433877 h 2102096"/>
                    <a:gd name="connsiteX150" fmla="*/ 1245584 w 2530991"/>
                    <a:gd name="connsiteY150" fmla="*/ 1250014 h 2102096"/>
                    <a:gd name="connsiteX151" fmla="*/ 2085751 w 2530991"/>
                    <a:gd name="connsiteY151" fmla="*/ 1018266 h 2102096"/>
                    <a:gd name="connsiteX152" fmla="*/ 2036921 w 2530991"/>
                    <a:gd name="connsiteY152" fmla="*/ 1084032 h 2102096"/>
                    <a:gd name="connsiteX153" fmla="*/ 1944858 w 2530991"/>
                    <a:gd name="connsiteY153" fmla="*/ 1206764 h 2102096"/>
                    <a:gd name="connsiteX154" fmla="*/ 1854729 w 2530991"/>
                    <a:gd name="connsiteY154" fmla="*/ 1325716 h 2102096"/>
                    <a:gd name="connsiteX155" fmla="*/ 1904050 w 2530991"/>
                    <a:gd name="connsiteY155" fmla="*/ 1403322 h 2102096"/>
                    <a:gd name="connsiteX156" fmla="*/ 1960710 w 2530991"/>
                    <a:gd name="connsiteY156" fmla="*/ 1346966 h 2102096"/>
                    <a:gd name="connsiteX157" fmla="*/ 2085936 w 2530991"/>
                    <a:gd name="connsiteY157" fmla="*/ 1223859 h 2102096"/>
                    <a:gd name="connsiteX158" fmla="*/ 2167147 w 2530991"/>
                    <a:gd name="connsiteY158" fmla="*/ 1145111 h 2102096"/>
                    <a:gd name="connsiteX159" fmla="*/ 2156626 w 2530991"/>
                    <a:gd name="connsiteY159" fmla="*/ 1120232 h 2102096"/>
                    <a:gd name="connsiteX160" fmla="*/ 445238 w 2530991"/>
                    <a:gd name="connsiteY160" fmla="*/ 1018263 h 2102096"/>
                    <a:gd name="connsiteX161" fmla="*/ 374362 w 2530991"/>
                    <a:gd name="connsiteY161" fmla="*/ 1120232 h 2102096"/>
                    <a:gd name="connsiteX162" fmla="*/ 363842 w 2530991"/>
                    <a:gd name="connsiteY162" fmla="*/ 1145107 h 2102096"/>
                    <a:gd name="connsiteX163" fmla="*/ 445056 w 2530991"/>
                    <a:gd name="connsiteY163" fmla="*/ 1223858 h 2102096"/>
                    <a:gd name="connsiteX164" fmla="*/ 570282 w 2530991"/>
                    <a:gd name="connsiteY164" fmla="*/ 1346965 h 2102096"/>
                    <a:gd name="connsiteX165" fmla="*/ 626940 w 2530991"/>
                    <a:gd name="connsiteY165" fmla="*/ 1403319 h 2102096"/>
                    <a:gd name="connsiteX166" fmla="*/ 676262 w 2530991"/>
                    <a:gd name="connsiteY166" fmla="*/ 1325713 h 2102096"/>
                    <a:gd name="connsiteX167" fmla="*/ 586134 w 2530991"/>
                    <a:gd name="connsiteY167" fmla="*/ 1206763 h 2102096"/>
                    <a:gd name="connsiteX168" fmla="*/ 494070 w 2530991"/>
                    <a:gd name="connsiteY168" fmla="*/ 1084031 h 2102096"/>
                    <a:gd name="connsiteX169" fmla="*/ 2390197 w 2530991"/>
                    <a:gd name="connsiteY169" fmla="*/ 965102 h 2102096"/>
                    <a:gd name="connsiteX170" fmla="*/ 2389041 w 2530991"/>
                    <a:gd name="connsiteY170" fmla="*/ 966398 h 2102096"/>
                    <a:gd name="connsiteX171" fmla="*/ 2224708 w 2530991"/>
                    <a:gd name="connsiteY171" fmla="*/ 1140777 h 2102096"/>
                    <a:gd name="connsiteX172" fmla="*/ 2198823 w 2530991"/>
                    <a:gd name="connsiteY172" fmla="*/ 1167472 h 2102096"/>
                    <a:gd name="connsiteX173" fmla="*/ 2205192 w 2530991"/>
                    <a:gd name="connsiteY173" fmla="*/ 1182335 h 2102096"/>
                    <a:gd name="connsiteX174" fmla="*/ 2229438 w 2530991"/>
                    <a:gd name="connsiteY174" fmla="*/ 1262868 h 2102096"/>
                    <a:gd name="connsiteX175" fmla="*/ 2242690 w 2530991"/>
                    <a:gd name="connsiteY175" fmla="*/ 1337027 h 2102096"/>
                    <a:gd name="connsiteX176" fmla="*/ 2256484 w 2530991"/>
                    <a:gd name="connsiteY176" fmla="*/ 1327276 h 2102096"/>
                    <a:gd name="connsiteX177" fmla="*/ 2439275 w 2530991"/>
                    <a:gd name="connsiteY177" fmla="*/ 1202242 h 2102096"/>
                    <a:gd name="connsiteX178" fmla="*/ 2455738 w 2530991"/>
                    <a:gd name="connsiteY178" fmla="*/ 1191681 h 2102096"/>
                    <a:gd name="connsiteX179" fmla="*/ 2436074 w 2530991"/>
                    <a:gd name="connsiteY179" fmla="*/ 1096861 h 2102096"/>
                    <a:gd name="connsiteX180" fmla="*/ 2403505 w 2530991"/>
                    <a:gd name="connsiteY180" fmla="*/ 995362 h 2102096"/>
                    <a:gd name="connsiteX181" fmla="*/ 140794 w 2530991"/>
                    <a:gd name="connsiteY181" fmla="*/ 965100 h 2102096"/>
                    <a:gd name="connsiteX182" fmla="*/ 127484 w 2530991"/>
                    <a:gd name="connsiteY182" fmla="*/ 995362 h 2102096"/>
                    <a:gd name="connsiteX183" fmla="*/ 94916 w 2530991"/>
                    <a:gd name="connsiteY183" fmla="*/ 1096861 h 2102096"/>
                    <a:gd name="connsiteX184" fmla="*/ 75252 w 2530991"/>
                    <a:gd name="connsiteY184" fmla="*/ 1191679 h 2102096"/>
                    <a:gd name="connsiteX185" fmla="*/ 91717 w 2530991"/>
                    <a:gd name="connsiteY185" fmla="*/ 1202241 h 2102096"/>
                    <a:gd name="connsiteX186" fmla="*/ 274508 w 2530991"/>
                    <a:gd name="connsiteY186" fmla="*/ 1327275 h 2102096"/>
                    <a:gd name="connsiteX187" fmla="*/ 288298 w 2530991"/>
                    <a:gd name="connsiteY187" fmla="*/ 1337023 h 2102096"/>
                    <a:gd name="connsiteX188" fmla="*/ 301550 w 2530991"/>
                    <a:gd name="connsiteY188" fmla="*/ 1262868 h 2102096"/>
                    <a:gd name="connsiteX189" fmla="*/ 325795 w 2530991"/>
                    <a:gd name="connsiteY189" fmla="*/ 1182335 h 2102096"/>
                    <a:gd name="connsiteX190" fmla="*/ 332167 w 2530991"/>
                    <a:gd name="connsiteY190" fmla="*/ 1167468 h 2102096"/>
                    <a:gd name="connsiteX191" fmla="*/ 306284 w 2530991"/>
                    <a:gd name="connsiteY191" fmla="*/ 1140776 h 2102096"/>
                    <a:gd name="connsiteX192" fmla="*/ 141951 w 2530991"/>
                    <a:gd name="connsiteY192" fmla="*/ 966397 h 2102096"/>
                    <a:gd name="connsiteX193" fmla="*/ 1970116 w 2530991"/>
                    <a:gd name="connsiteY193" fmla="*/ 895286 h 2102096"/>
                    <a:gd name="connsiteX194" fmla="*/ 1928477 w 2530991"/>
                    <a:gd name="connsiteY194" fmla="*/ 969413 h 2102096"/>
                    <a:gd name="connsiteX195" fmla="*/ 1850026 w 2530991"/>
                    <a:gd name="connsiteY195" fmla="*/ 1107537 h 2102096"/>
                    <a:gd name="connsiteX196" fmla="*/ 1774436 w 2530991"/>
                    <a:gd name="connsiteY196" fmla="*/ 1239190 h 2102096"/>
                    <a:gd name="connsiteX197" fmla="*/ 1824195 w 2530991"/>
                    <a:gd name="connsiteY197" fmla="*/ 1290696 h 2102096"/>
                    <a:gd name="connsiteX198" fmla="*/ 1909224 w 2530991"/>
                    <a:gd name="connsiteY198" fmla="*/ 1179626 h 2102096"/>
                    <a:gd name="connsiteX199" fmla="*/ 2003072 w 2530991"/>
                    <a:gd name="connsiteY199" fmla="*/ 1058253 h 2102096"/>
                    <a:gd name="connsiteX200" fmla="*/ 2061260 w 2530991"/>
                    <a:gd name="connsiteY200" fmla="*/ 983758 h 2102096"/>
                    <a:gd name="connsiteX201" fmla="*/ 560875 w 2530991"/>
                    <a:gd name="connsiteY201" fmla="*/ 895283 h 2102096"/>
                    <a:gd name="connsiteX202" fmla="*/ 469730 w 2530991"/>
                    <a:gd name="connsiteY202" fmla="*/ 983755 h 2102096"/>
                    <a:gd name="connsiteX203" fmla="*/ 527919 w 2530991"/>
                    <a:gd name="connsiteY203" fmla="*/ 1058252 h 2102096"/>
                    <a:gd name="connsiteX204" fmla="*/ 621767 w 2530991"/>
                    <a:gd name="connsiteY204" fmla="*/ 1179625 h 2102096"/>
                    <a:gd name="connsiteX205" fmla="*/ 706795 w 2530991"/>
                    <a:gd name="connsiteY205" fmla="*/ 1290694 h 2102096"/>
                    <a:gd name="connsiteX206" fmla="*/ 756554 w 2530991"/>
                    <a:gd name="connsiteY206" fmla="*/ 1239187 h 2102096"/>
                    <a:gd name="connsiteX207" fmla="*/ 680966 w 2530991"/>
                    <a:gd name="connsiteY207" fmla="*/ 1107536 h 2102096"/>
                    <a:gd name="connsiteX208" fmla="*/ 602514 w 2530991"/>
                    <a:gd name="connsiteY208" fmla="*/ 969412 h 2102096"/>
                    <a:gd name="connsiteX209" fmla="*/ 1822503 w 2530991"/>
                    <a:gd name="connsiteY209" fmla="*/ 788101 h 2102096"/>
                    <a:gd name="connsiteX210" fmla="*/ 1791479 w 2530991"/>
                    <a:gd name="connsiteY210" fmla="*/ 862791 h 2102096"/>
                    <a:gd name="connsiteX211" fmla="*/ 1729849 w 2530991"/>
                    <a:gd name="connsiteY211" fmla="*/ 1009197 h 2102096"/>
                    <a:gd name="connsiteX212" fmla="*/ 1666022 w 2530991"/>
                    <a:gd name="connsiteY212" fmla="*/ 1158867 h 2102096"/>
                    <a:gd name="connsiteX213" fmla="*/ 1738702 w 2530991"/>
                    <a:gd name="connsiteY213" fmla="*/ 1210082 h 2102096"/>
                    <a:gd name="connsiteX214" fmla="*/ 1811236 w 2530991"/>
                    <a:gd name="connsiteY214" fmla="*/ 1085141 h 2102096"/>
                    <a:gd name="connsiteX215" fmla="*/ 1891629 w 2530991"/>
                    <a:gd name="connsiteY215" fmla="*/ 948138 h 2102096"/>
                    <a:gd name="connsiteX216" fmla="*/ 1939941 w 2530991"/>
                    <a:gd name="connsiteY216" fmla="*/ 866694 h 2102096"/>
                    <a:gd name="connsiteX217" fmla="*/ 708488 w 2530991"/>
                    <a:gd name="connsiteY217" fmla="*/ 788099 h 2102096"/>
                    <a:gd name="connsiteX218" fmla="*/ 591049 w 2530991"/>
                    <a:gd name="connsiteY218" fmla="*/ 866692 h 2102096"/>
                    <a:gd name="connsiteX219" fmla="*/ 639362 w 2530991"/>
                    <a:gd name="connsiteY219" fmla="*/ 948137 h 2102096"/>
                    <a:gd name="connsiteX220" fmla="*/ 719756 w 2530991"/>
                    <a:gd name="connsiteY220" fmla="*/ 1085140 h 2102096"/>
                    <a:gd name="connsiteX221" fmla="*/ 792289 w 2530991"/>
                    <a:gd name="connsiteY221" fmla="*/ 1210080 h 2102096"/>
                    <a:gd name="connsiteX222" fmla="*/ 864970 w 2530991"/>
                    <a:gd name="connsiteY222" fmla="*/ 1158865 h 2102096"/>
                    <a:gd name="connsiteX223" fmla="*/ 801143 w 2530991"/>
                    <a:gd name="connsiteY223" fmla="*/ 1009196 h 2102096"/>
                    <a:gd name="connsiteX224" fmla="*/ 739513 w 2530991"/>
                    <a:gd name="connsiteY224" fmla="*/ 862790 h 2102096"/>
                    <a:gd name="connsiteX225" fmla="*/ 2275074 w 2530991"/>
                    <a:gd name="connsiteY225" fmla="*/ 758645 h 2102096"/>
                    <a:gd name="connsiteX226" fmla="*/ 2259521 w 2530991"/>
                    <a:gd name="connsiteY226" fmla="*/ 780644 h 2102096"/>
                    <a:gd name="connsiteX227" fmla="*/ 2121031 w 2530991"/>
                    <a:gd name="connsiteY227" fmla="*/ 970750 h 2102096"/>
                    <a:gd name="connsiteX228" fmla="*/ 2102535 w 2530991"/>
                    <a:gd name="connsiteY228" fmla="*/ 995661 h 2102096"/>
                    <a:gd name="connsiteX229" fmla="*/ 2172105 w 2530991"/>
                    <a:gd name="connsiteY229" fmla="*/ 1105128 h 2102096"/>
                    <a:gd name="connsiteX230" fmla="*/ 2182754 w 2530991"/>
                    <a:gd name="connsiteY230" fmla="*/ 1129977 h 2102096"/>
                    <a:gd name="connsiteX231" fmla="*/ 2198571 w 2530991"/>
                    <a:gd name="connsiteY231" fmla="*/ 1114640 h 2102096"/>
                    <a:gd name="connsiteX232" fmla="*/ 2372949 w 2530991"/>
                    <a:gd name="connsiteY232" fmla="*/ 950307 h 2102096"/>
                    <a:gd name="connsiteX233" fmla="*/ 2380663 w 2530991"/>
                    <a:gd name="connsiteY233" fmla="*/ 943425 h 2102096"/>
                    <a:gd name="connsiteX234" fmla="*/ 2360796 w 2530991"/>
                    <a:gd name="connsiteY234" fmla="*/ 898253 h 2102096"/>
                    <a:gd name="connsiteX235" fmla="*/ 2308519 w 2530991"/>
                    <a:gd name="connsiteY235" fmla="*/ 806036 h 2102096"/>
                    <a:gd name="connsiteX236" fmla="*/ 255917 w 2530991"/>
                    <a:gd name="connsiteY236" fmla="*/ 758643 h 2102096"/>
                    <a:gd name="connsiteX237" fmla="*/ 222471 w 2530991"/>
                    <a:gd name="connsiteY237" fmla="*/ 806036 h 2102096"/>
                    <a:gd name="connsiteX238" fmla="*/ 170193 w 2530991"/>
                    <a:gd name="connsiteY238" fmla="*/ 898253 h 2102096"/>
                    <a:gd name="connsiteX239" fmla="*/ 150327 w 2530991"/>
                    <a:gd name="connsiteY239" fmla="*/ 943423 h 2102096"/>
                    <a:gd name="connsiteX240" fmla="*/ 158042 w 2530991"/>
                    <a:gd name="connsiteY240" fmla="*/ 950306 h 2102096"/>
                    <a:gd name="connsiteX241" fmla="*/ 332420 w 2530991"/>
                    <a:gd name="connsiteY241" fmla="*/ 1114639 h 2102096"/>
                    <a:gd name="connsiteX242" fmla="*/ 348235 w 2530991"/>
                    <a:gd name="connsiteY242" fmla="*/ 1129974 h 2102096"/>
                    <a:gd name="connsiteX243" fmla="*/ 358882 w 2530991"/>
                    <a:gd name="connsiteY243" fmla="*/ 1105128 h 2102096"/>
                    <a:gd name="connsiteX244" fmla="*/ 428454 w 2530991"/>
                    <a:gd name="connsiteY244" fmla="*/ 995658 h 2102096"/>
                    <a:gd name="connsiteX245" fmla="*/ 409960 w 2530991"/>
                    <a:gd name="connsiteY245" fmla="*/ 970749 h 2102096"/>
                    <a:gd name="connsiteX246" fmla="*/ 271471 w 2530991"/>
                    <a:gd name="connsiteY246" fmla="*/ 780643 h 2102096"/>
                    <a:gd name="connsiteX247" fmla="*/ 1663144 w 2530991"/>
                    <a:gd name="connsiteY247" fmla="*/ 712052 h 2102096"/>
                    <a:gd name="connsiteX248" fmla="*/ 1659087 w 2530991"/>
                    <a:gd name="connsiteY248" fmla="*/ 728009 h 2102096"/>
                    <a:gd name="connsiteX249" fmla="*/ 1560004 w 2530991"/>
                    <a:gd name="connsiteY249" fmla="*/ 1104977 h 2102096"/>
                    <a:gd name="connsiteX250" fmla="*/ 1559300 w 2530991"/>
                    <a:gd name="connsiteY250" fmla="*/ 1107585 h 2102096"/>
                    <a:gd name="connsiteX251" fmla="*/ 1625314 w 2530991"/>
                    <a:gd name="connsiteY251" fmla="*/ 1138187 h 2102096"/>
                    <a:gd name="connsiteX252" fmla="*/ 1688690 w 2530991"/>
                    <a:gd name="connsiteY252" fmla="*/ 991528 h 2102096"/>
                    <a:gd name="connsiteX253" fmla="*/ 1752380 w 2530991"/>
                    <a:gd name="connsiteY253" fmla="*/ 846007 h 2102096"/>
                    <a:gd name="connsiteX254" fmla="*/ 1787354 w 2530991"/>
                    <a:gd name="connsiteY254" fmla="*/ 767119 h 2102096"/>
                    <a:gd name="connsiteX255" fmla="*/ 867847 w 2530991"/>
                    <a:gd name="connsiteY255" fmla="*/ 712050 h 2102096"/>
                    <a:gd name="connsiteX256" fmla="*/ 743637 w 2530991"/>
                    <a:gd name="connsiteY256" fmla="*/ 767117 h 2102096"/>
                    <a:gd name="connsiteX257" fmla="*/ 778611 w 2530991"/>
                    <a:gd name="connsiteY257" fmla="*/ 846006 h 2102096"/>
                    <a:gd name="connsiteX258" fmla="*/ 842302 w 2530991"/>
                    <a:gd name="connsiteY258" fmla="*/ 991527 h 2102096"/>
                    <a:gd name="connsiteX259" fmla="*/ 905677 w 2530991"/>
                    <a:gd name="connsiteY259" fmla="*/ 1138186 h 2102096"/>
                    <a:gd name="connsiteX260" fmla="*/ 971691 w 2530991"/>
                    <a:gd name="connsiteY260" fmla="*/ 1107584 h 2102096"/>
                    <a:gd name="connsiteX261" fmla="*/ 970987 w 2530991"/>
                    <a:gd name="connsiteY261" fmla="*/ 1104976 h 2102096"/>
                    <a:gd name="connsiteX262" fmla="*/ 871904 w 2530991"/>
                    <a:gd name="connsiteY262" fmla="*/ 728008 h 2102096"/>
                    <a:gd name="connsiteX263" fmla="*/ 1471362 w 2530991"/>
                    <a:gd name="connsiteY263" fmla="*/ 658011 h 2102096"/>
                    <a:gd name="connsiteX264" fmla="*/ 1447224 w 2530991"/>
                    <a:gd name="connsiteY264" fmla="*/ 844202 h 2102096"/>
                    <a:gd name="connsiteX265" fmla="*/ 1419033 w 2530991"/>
                    <a:gd name="connsiteY265" fmla="*/ 1054141 h 2102096"/>
                    <a:gd name="connsiteX266" fmla="*/ 1417395 w 2530991"/>
                    <a:gd name="connsiteY266" fmla="*/ 1065958 h 2102096"/>
                    <a:gd name="connsiteX267" fmla="*/ 1514558 w 2530991"/>
                    <a:gd name="connsiteY267" fmla="*/ 1091717 h 2102096"/>
                    <a:gd name="connsiteX268" fmla="*/ 1566981 w 2530991"/>
                    <a:gd name="connsiteY268" fmla="*/ 897921 h 2102096"/>
                    <a:gd name="connsiteX269" fmla="*/ 1610901 w 2530991"/>
                    <a:gd name="connsiteY269" fmla="*/ 738495 h 2102096"/>
                    <a:gd name="connsiteX270" fmla="*/ 1622675 w 2530991"/>
                    <a:gd name="connsiteY270" fmla="*/ 696529 h 2102096"/>
                    <a:gd name="connsiteX271" fmla="*/ 1059629 w 2530991"/>
                    <a:gd name="connsiteY271" fmla="*/ 658010 h 2102096"/>
                    <a:gd name="connsiteX272" fmla="*/ 908317 w 2530991"/>
                    <a:gd name="connsiteY272" fmla="*/ 696528 h 2102096"/>
                    <a:gd name="connsiteX273" fmla="*/ 920091 w 2530991"/>
                    <a:gd name="connsiteY273" fmla="*/ 738494 h 2102096"/>
                    <a:gd name="connsiteX274" fmla="*/ 964011 w 2530991"/>
                    <a:gd name="connsiteY274" fmla="*/ 897920 h 2102096"/>
                    <a:gd name="connsiteX275" fmla="*/ 1016433 w 2530991"/>
                    <a:gd name="connsiteY275" fmla="*/ 1091716 h 2102096"/>
                    <a:gd name="connsiteX276" fmla="*/ 1113596 w 2530991"/>
                    <a:gd name="connsiteY276" fmla="*/ 1065957 h 2102096"/>
                    <a:gd name="connsiteX277" fmla="*/ 1111958 w 2530991"/>
                    <a:gd name="connsiteY277" fmla="*/ 1054140 h 2102096"/>
                    <a:gd name="connsiteX278" fmla="*/ 1083767 w 2530991"/>
                    <a:gd name="connsiteY278" fmla="*/ 844201 h 2102096"/>
                    <a:gd name="connsiteX279" fmla="*/ 1289069 w 2530991"/>
                    <a:gd name="connsiteY279" fmla="*/ 639389 h 2102096"/>
                    <a:gd name="connsiteX280" fmla="*/ 1289099 w 2530991"/>
                    <a:gd name="connsiteY280" fmla="*/ 641933 h 2102096"/>
                    <a:gd name="connsiteX281" fmla="*/ 1290895 w 2530991"/>
                    <a:gd name="connsiteY281" fmla="*/ 1051048 h 2102096"/>
                    <a:gd name="connsiteX282" fmla="*/ 1290892 w 2530991"/>
                    <a:gd name="connsiteY282" fmla="*/ 1053235 h 2102096"/>
                    <a:gd name="connsiteX283" fmla="*/ 1372084 w 2530991"/>
                    <a:gd name="connsiteY283" fmla="*/ 1060225 h 2102096"/>
                    <a:gd name="connsiteX284" fmla="*/ 1373734 w 2530991"/>
                    <a:gd name="connsiteY284" fmla="*/ 1047957 h 2102096"/>
                    <a:gd name="connsiteX285" fmla="*/ 1402845 w 2530991"/>
                    <a:gd name="connsiteY285" fmla="*/ 838144 h 2102096"/>
                    <a:gd name="connsiteX286" fmla="*/ 1429698 w 2530991"/>
                    <a:gd name="connsiteY286" fmla="*/ 650877 h 2102096"/>
                    <a:gd name="connsiteX287" fmla="*/ 1362325 w 2530991"/>
                    <a:gd name="connsiteY287" fmla="*/ 642431 h 2102096"/>
                    <a:gd name="connsiteX288" fmla="*/ 1247004 w 2530991"/>
                    <a:gd name="connsiteY288" fmla="*/ 639178 h 2102096"/>
                    <a:gd name="connsiteX289" fmla="*/ 1168663 w 2530991"/>
                    <a:gd name="connsiteY289" fmla="*/ 642431 h 2102096"/>
                    <a:gd name="connsiteX290" fmla="*/ 1101293 w 2530991"/>
                    <a:gd name="connsiteY290" fmla="*/ 650877 h 2102096"/>
                    <a:gd name="connsiteX291" fmla="*/ 1128146 w 2530991"/>
                    <a:gd name="connsiteY291" fmla="*/ 838143 h 2102096"/>
                    <a:gd name="connsiteX292" fmla="*/ 1157257 w 2530991"/>
                    <a:gd name="connsiteY292" fmla="*/ 1047956 h 2102096"/>
                    <a:gd name="connsiteX293" fmla="*/ 1158908 w 2530991"/>
                    <a:gd name="connsiteY293" fmla="*/ 1060225 h 2102096"/>
                    <a:gd name="connsiteX294" fmla="*/ 1245179 w 2530991"/>
                    <a:gd name="connsiteY294" fmla="*/ 1052797 h 2102096"/>
                    <a:gd name="connsiteX295" fmla="*/ 1245175 w 2530991"/>
                    <a:gd name="connsiteY295" fmla="*/ 1051048 h 2102096"/>
                    <a:gd name="connsiteX296" fmla="*/ 1246972 w 2530991"/>
                    <a:gd name="connsiteY296" fmla="*/ 641933 h 2102096"/>
                    <a:gd name="connsiteX297" fmla="*/ 2133287 w 2530991"/>
                    <a:gd name="connsiteY297" fmla="*/ 598890 h 2102096"/>
                    <a:gd name="connsiteX298" fmla="*/ 2117414 w 2530991"/>
                    <a:gd name="connsiteY298" fmla="*/ 628698 h 2102096"/>
                    <a:gd name="connsiteX299" fmla="*/ 2000020 w 2530991"/>
                    <a:gd name="connsiteY299" fmla="*/ 842048 h 2102096"/>
                    <a:gd name="connsiteX300" fmla="*/ 1987194 w 2530991"/>
                    <a:gd name="connsiteY300" fmla="*/ 864883 h 2102096"/>
                    <a:gd name="connsiteX301" fmla="*/ 2079489 w 2530991"/>
                    <a:gd name="connsiteY301" fmla="*/ 960420 h 2102096"/>
                    <a:gd name="connsiteX302" fmla="*/ 2089925 w 2530991"/>
                    <a:gd name="connsiteY302" fmla="*/ 947059 h 2102096"/>
                    <a:gd name="connsiteX303" fmla="*/ 2236385 w 2530991"/>
                    <a:gd name="connsiteY303" fmla="*/ 763024 h 2102096"/>
                    <a:gd name="connsiteX304" fmla="*/ 2258830 w 2530991"/>
                    <a:gd name="connsiteY304" fmla="*/ 735627 h 2102096"/>
                    <a:gd name="connsiteX305" fmla="*/ 2247245 w 2530991"/>
                    <a:gd name="connsiteY305" fmla="*/ 719211 h 2102096"/>
                    <a:gd name="connsiteX306" fmla="*/ 397705 w 2530991"/>
                    <a:gd name="connsiteY306" fmla="*/ 598889 h 2102096"/>
                    <a:gd name="connsiteX307" fmla="*/ 283745 w 2530991"/>
                    <a:gd name="connsiteY307" fmla="*/ 719211 h 2102096"/>
                    <a:gd name="connsiteX308" fmla="*/ 272161 w 2530991"/>
                    <a:gd name="connsiteY308" fmla="*/ 735626 h 2102096"/>
                    <a:gd name="connsiteX309" fmla="*/ 294606 w 2530991"/>
                    <a:gd name="connsiteY309" fmla="*/ 763023 h 2102096"/>
                    <a:gd name="connsiteX310" fmla="*/ 441066 w 2530991"/>
                    <a:gd name="connsiteY310" fmla="*/ 947058 h 2102096"/>
                    <a:gd name="connsiteX311" fmla="*/ 451501 w 2530991"/>
                    <a:gd name="connsiteY311" fmla="*/ 960418 h 2102096"/>
                    <a:gd name="connsiteX312" fmla="*/ 543797 w 2530991"/>
                    <a:gd name="connsiteY312" fmla="*/ 864880 h 2102096"/>
                    <a:gd name="connsiteX313" fmla="*/ 530971 w 2530991"/>
                    <a:gd name="connsiteY313" fmla="*/ 842047 h 2102096"/>
                    <a:gd name="connsiteX314" fmla="*/ 413578 w 2530991"/>
                    <a:gd name="connsiteY314" fmla="*/ 628697 h 2102096"/>
                    <a:gd name="connsiteX315" fmla="*/ 1956384 w 2530991"/>
                    <a:gd name="connsiteY315" fmla="*/ 457409 h 2102096"/>
                    <a:gd name="connsiteX316" fmla="*/ 1938953 w 2530991"/>
                    <a:gd name="connsiteY316" fmla="*/ 502188 h 2102096"/>
                    <a:gd name="connsiteX317" fmla="*/ 1847516 w 2530991"/>
                    <a:gd name="connsiteY317" fmla="*/ 727884 h 2102096"/>
                    <a:gd name="connsiteX318" fmla="*/ 1837878 w 2530991"/>
                    <a:gd name="connsiteY318" fmla="*/ 751089 h 2102096"/>
                    <a:gd name="connsiteX319" fmla="*/ 1958216 w 2530991"/>
                    <a:gd name="connsiteY319" fmla="*/ 835887 h 2102096"/>
                    <a:gd name="connsiteX320" fmla="*/ 1966159 w 2530991"/>
                    <a:gd name="connsiteY320" fmla="*/ 822497 h 2102096"/>
                    <a:gd name="connsiteX321" fmla="*/ 2092229 w 2530991"/>
                    <a:gd name="connsiteY321" fmla="*/ 614156 h 2102096"/>
                    <a:gd name="connsiteX322" fmla="*/ 2114278 w 2530991"/>
                    <a:gd name="connsiteY322" fmla="*/ 578821 h 2102096"/>
                    <a:gd name="connsiteX323" fmla="*/ 2099994 w 2530991"/>
                    <a:gd name="connsiteY323" fmla="*/ 563739 h 2102096"/>
                    <a:gd name="connsiteX324" fmla="*/ 2015161 w 2530991"/>
                    <a:gd name="connsiteY324" fmla="*/ 496094 h 2102096"/>
                    <a:gd name="connsiteX325" fmla="*/ 574607 w 2530991"/>
                    <a:gd name="connsiteY325" fmla="*/ 457407 h 2102096"/>
                    <a:gd name="connsiteX326" fmla="*/ 515829 w 2530991"/>
                    <a:gd name="connsiteY326" fmla="*/ 496094 h 2102096"/>
                    <a:gd name="connsiteX327" fmla="*/ 430996 w 2530991"/>
                    <a:gd name="connsiteY327" fmla="*/ 563739 h 2102096"/>
                    <a:gd name="connsiteX328" fmla="*/ 416713 w 2530991"/>
                    <a:gd name="connsiteY328" fmla="*/ 578819 h 2102096"/>
                    <a:gd name="connsiteX329" fmla="*/ 438763 w 2530991"/>
                    <a:gd name="connsiteY329" fmla="*/ 614155 h 2102096"/>
                    <a:gd name="connsiteX330" fmla="*/ 564833 w 2530991"/>
                    <a:gd name="connsiteY330" fmla="*/ 822496 h 2102096"/>
                    <a:gd name="connsiteX331" fmla="*/ 572775 w 2530991"/>
                    <a:gd name="connsiteY331" fmla="*/ 835885 h 2102096"/>
                    <a:gd name="connsiteX332" fmla="*/ 693113 w 2530991"/>
                    <a:gd name="connsiteY332" fmla="*/ 751087 h 2102096"/>
                    <a:gd name="connsiteX333" fmla="*/ 683475 w 2530991"/>
                    <a:gd name="connsiteY333" fmla="*/ 727883 h 2102096"/>
                    <a:gd name="connsiteX334" fmla="*/ 592038 w 2530991"/>
                    <a:gd name="connsiteY334" fmla="*/ 502187 h 2102096"/>
                    <a:gd name="connsiteX335" fmla="*/ 1752487 w 2530991"/>
                    <a:gd name="connsiteY335" fmla="*/ 352215 h 2102096"/>
                    <a:gd name="connsiteX336" fmla="*/ 1736567 w 2530991"/>
                    <a:gd name="connsiteY336" fmla="*/ 419252 h 2102096"/>
                    <a:gd name="connsiteX337" fmla="*/ 1701003 w 2530991"/>
                    <a:gd name="connsiteY337" fmla="*/ 563147 h 2102096"/>
                    <a:gd name="connsiteX338" fmla="*/ 1673909 w 2530991"/>
                    <a:gd name="connsiteY338" fmla="*/ 669713 h 2102096"/>
                    <a:gd name="connsiteX339" fmla="*/ 1803835 w 2530991"/>
                    <a:gd name="connsiteY339" fmla="*/ 729942 h 2102096"/>
                    <a:gd name="connsiteX340" fmla="*/ 1811586 w 2530991"/>
                    <a:gd name="connsiteY340" fmla="*/ 712460 h 2102096"/>
                    <a:gd name="connsiteX341" fmla="*/ 1912229 w 2530991"/>
                    <a:gd name="connsiteY341" fmla="*/ 490715 h 2102096"/>
                    <a:gd name="connsiteX342" fmla="*/ 1934636 w 2530991"/>
                    <a:gd name="connsiteY342" fmla="*/ 443094 h 2102096"/>
                    <a:gd name="connsiteX343" fmla="*/ 1923619 w 2530991"/>
                    <a:gd name="connsiteY343" fmla="*/ 435843 h 2102096"/>
                    <a:gd name="connsiteX344" fmla="*/ 1825939 w 2530991"/>
                    <a:gd name="connsiteY344" fmla="*/ 383489 h 2102096"/>
                    <a:gd name="connsiteX345" fmla="*/ 778504 w 2530991"/>
                    <a:gd name="connsiteY345" fmla="*/ 352214 h 2102096"/>
                    <a:gd name="connsiteX346" fmla="*/ 705051 w 2530991"/>
                    <a:gd name="connsiteY346" fmla="*/ 383489 h 2102096"/>
                    <a:gd name="connsiteX347" fmla="*/ 607371 w 2530991"/>
                    <a:gd name="connsiteY347" fmla="*/ 435843 h 2102096"/>
                    <a:gd name="connsiteX348" fmla="*/ 596356 w 2530991"/>
                    <a:gd name="connsiteY348" fmla="*/ 443093 h 2102096"/>
                    <a:gd name="connsiteX349" fmla="*/ 618762 w 2530991"/>
                    <a:gd name="connsiteY349" fmla="*/ 490714 h 2102096"/>
                    <a:gd name="connsiteX350" fmla="*/ 719406 w 2530991"/>
                    <a:gd name="connsiteY350" fmla="*/ 712459 h 2102096"/>
                    <a:gd name="connsiteX351" fmla="*/ 727156 w 2530991"/>
                    <a:gd name="connsiteY351" fmla="*/ 729941 h 2102096"/>
                    <a:gd name="connsiteX352" fmla="*/ 857083 w 2530991"/>
                    <a:gd name="connsiteY352" fmla="*/ 669711 h 2102096"/>
                    <a:gd name="connsiteX353" fmla="*/ 829989 w 2530991"/>
                    <a:gd name="connsiteY353" fmla="*/ 563146 h 2102096"/>
                    <a:gd name="connsiteX354" fmla="*/ 794424 w 2530991"/>
                    <a:gd name="connsiteY354" fmla="*/ 419251 h 2102096"/>
                    <a:gd name="connsiteX355" fmla="*/ 1516811 w 2530991"/>
                    <a:gd name="connsiteY355" fmla="*/ 282225 h 2102096"/>
                    <a:gd name="connsiteX356" fmla="*/ 1512924 w 2530991"/>
                    <a:gd name="connsiteY356" fmla="*/ 316863 h 2102096"/>
                    <a:gd name="connsiteX357" fmla="*/ 1494650 w 2530991"/>
                    <a:gd name="connsiteY357" fmla="*/ 471363 h 2102096"/>
                    <a:gd name="connsiteX358" fmla="*/ 1477153 w 2530991"/>
                    <a:gd name="connsiteY358" fmla="*/ 611897 h 2102096"/>
                    <a:gd name="connsiteX359" fmla="*/ 1558086 w 2530991"/>
                    <a:gd name="connsiteY359" fmla="*/ 629669 h 2102096"/>
                    <a:gd name="connsiteX360" fmla="*/ 1634713 w 2530991"/>
                    <a:gd name="connsiteY360" fmla="*/ 653622 h 2102096"/>
                    <a:gd name="connsiteX361" fmla="*/ 1651982 w 2530991"/>
                    <a:gd name="connsiteY361" fmla="*/ 592072 h 2102096"/>
                    <a:gd name="connsiteX362" fmla="*/ 1722589 w 2530991"/>
                    <a:gd name="connsiteY362" fmla="*/ 348599 h 2102096"/>
                    <a:gd name="connsiteX363" fmla="*/ 1725048 w 2530991"/>
                    <a:gd name="connsiteY363" fmla="*/ 340532 h 2102096"/>
                    <a:gd name="connsiteX364" fmla="*/ 1722694 w 2530991"/>
                    <a:gd name="connsiteY364" fmla="*/ 339530 h 2102096"/>
                    <a:gd name="connsiteX365" fmla="*/ 1614455 w 2530991"/>
                    <a:gd name="connsiteY365" fmla="*/ 304469 h 2102096"/>
                    <a:gd name="connsiteX366" fmla="*/ 1014180 w 2530991"/>
                    <a:gd name="connsiteY366" fmla="*/ 282225 h 2102096"/>
                    <a:gd name="connsiteX367" fmla="*/ 916535 w 2530991"/>
                    <a:gd name="connsiteY367" fmla="*/ 304469 h 2102096"/>
                    <a:gd name="connsiteX368" fmla="*/ 808296 w 2530991"/>
                    <a:gd name="connsiteY368" fmla="*/ 339530 h 2102096"/>
                    <a:gd name="connsiteX369" fmla="*/ 805943 w 2530991"/>
                    <a:gd name="connsiteY369" fmla="*/ 340532 h 2102096"/>
                    <a:gd name="connsiteX370" fmla="*/ 808402 w 2530991"/>
                    <a:gd name="connsiteY370" fmla="*/ 348598 h 2102096"/>
                    <a:gd name="connsiteX371" fmla="*/ 879010 w 2530991"/>
                    <a:gd name="connsiteY371" fmla="*/ 592071 h 2102096"/>
                    <a:gd name="connsiteX372" fmla="*/ 896279 w 2530991"/>
                    <a:gd name="connsiteY372" fmla="*/ 653621 h 2102096"/>
                    <a:gd name="connsiteX373" fmla="*/ 972902 w 2530991"/>
                    <a:gd name="connsiteY373" fmla="*/ 629669 h 2102096"/>
                    <a:gd name="connsiteX374" fmla="*/ 1053839 w 2530991"/>
                    <a:gd name="connsiteY374" fmla="*/ 611896 h 2102096"/>
                    <a:gd name="connsiteX375" fmla="*/ 1036341 w 2530991"/>
                    <a:gd name="connsiteY375" fmla="*/ 471362 h 2102096"/>
                    <a:gd name="connsiteX376" fmla="*/ 1018067 w 2530991"/>
                    <a:gd name="connsiteY376" fmla="*/ 316862 h 2102096"/>
                    <a:gd name="connsiteX377" fmla="*/ 1283018 w 2530991"/>
                    <a:gd name="connsiteY377" fmla="*/ 258458 h 2102096"/>
                    <a:gd name="connsiteX378" fmla="*/ 1284200 w 2530991"/>
                    <a:gd name="connsiteY378" fmla="*/ 307845 h 2102096"/>
                    <a:gd name="connsiteX379" fmla="*/ 1286991 w 2530991"/>
                    <a:gd name="connsiteY379" fmla="*/ 463397 h 2102096"/>
                    <a:gd name="connsiteX380" fmla="*/ 1288520 w 2530991"/>
                    <a:gd name="connsiteY380" fmla="*/ 592883 h 2102096"/>
                    <a:gd name="connsiteX381" fmla="*/ 1366095 w 2530991"/>
                    <a:gd name="connsiteY381" fmla="*/ 596228 h 2102096"/>
                    <a:gd name="connsiteX382" fmla="*/ 1436414 w 2530991"/>
                    <a:gd name="connsiteY382" fmla="*/ 605394 h 2102096"/>
                    <a:gd name="connsiteX383" fmla="*/ 1457087 w 2530991"/>
                    <a:gd name="connsiteY383" fmla="*/ 466235 h 2102096"/>
                    <a:gd name="connsiteX384" fmla="*/ 1480893 w 2530991"/>
                    <a:gd name="connsiteY384" fmla="*/ 312490 h 2102096"/>
                    <a:gd name="connsiteX385" fmla="*/ 1486645 w 2530991"/>
                    <a:gd name="connsiteY385" fmla="*/ 276755 h 2102096"/>
                    <a:gd name="connsiteX386" fmla="*/ 1385284 w 2530991"/>
                    <a:gd name="connsiteY386" fmla="*/ 263039 h 2102096"/>
                    <a:gd name="connsiteX387" fmla="*/ 1253058 w 2530991"/>
                    <a:gd name="connsiteY387" fmla="*/ 258230 h 2102096"/>
                    <a:gd name="connsiteX388" fmla="*/ 1145706 w 2530991"/>
                    <a:gd name="connsiteY388" fmla="*/ 263039 h 2102096"/>
                    <a:gd name="connsiteX389" fmla="*/ 1044347 w 2530991"/>
                    <a:gd name="connsiteY389" fmla="*/ 276754 h 2102096"/>
                    <a:gd name="connsiteX390" fmla="*/ 1050099 w 2530991"/>
                    <a:gd name="connsiteY390" fmla="*/ 312489 h 2102096"/>
                    <a:gd name="connsiteX391" fmla="*/ 1073904 w 2530991"/>
                    <a:gd name="connsiteY391" fmla="*/ 466234 h 2102096"/>
                    <a:gd name="connsiteX392" fmla="*/ 1094578 w 2530991"/>
                    <a:gd name="connsiteY392" fmla="*/ 605393 h 2102096"/>
                    <a:gd name="connsiteX393" fmla="*/ 1164892 w 2530991"/>
                    <a:gd name="connsiteY393" fmla="*/ 596228 h 2102096"/>
                    <a:gd name="connsiteX394" fmla="*/ 1247553 w 2530991"/>
                    <a:gd name="connsiteY394" fmla="*/ 592663 h 2102096"/>
                    <a:gd name="connsiteX395" fmla="*/ 1249080 w 2530991"/>
                    <a:gd name="connsiteY395" fmla="*/ 463397 h 2102096"/>
                    <a:gd name="connsiteX396" fmla="*/ 1251871 w 2530991"/>
                    <a:gd name="connsiteY396" fmla="*/ 307845 h 2102096"/>
                    <a:gd name="connsiteX397" fmla="*/ 1268035 w 2530991"/>
                    <a:gd name="connsiteY397" fmla="*/ 0 h 2102096"/>
                    <a:gd name="connsiteX398" fmla="*/ 1280816 w 2530991"/>
                    <a:gd name="connsiteY398" fmla="*/ 179503 h 2102096"/>
                    <a:gd name="connsiteX399" fmla="*/ 1281890 w 2530991"/>
                    <a:gd name="connsiteY399" fmla="*/ 216408 h 2102096"/>
                    <a:gd name="connsiteX400" fmla="*/ 1388495 w 2530991"/>
                    <a:gd name="connsiteY400" fmla="*/ 221310 h 2102096"/>
                    <a:gd name="connsiteX401" fmla="*/ 1493277 w 2530991"/>
                    <a:gd name="connsiteY401" fmla="*/ 235871 h 2102096"/>
                    <a:gd name="connsiteX402" fmla="*/ 1501604 w 2530991"/>
                    <a:gd name="connsiteY402" fmla="*/ 185784 h 2102096"/>
                    <a:gd name="connsiteX403" fmla="*/ 1538547 w 2530991"/>
                    <a:gd name="connsiteY403" fmla="*/ 9660 h 2102096"/>
                    <a:gd name="connsiteX404" fmla="*/ 1526932 w 2530991"/>
                    <a:gd name="connsiteY404" fmla="*/ 189242 h 2102096"/>
                    <a:gd name="connsiteX405" fmla="*/ 1521387 w 2530991"/>
                    <a:gd name="connsiteY405" fmla="*/ 241056 h 2102096"/>
                    <a:gd name="connsiteX406" fmla="*/ 1623233 w 2530991"/>
                    <a:gd name="connsiteY406" fmla="*/ 264900 h 2102096"/>
                    <a:gd name="connsiteX407" fmla="*/ 1733760 w 2530991"/>
                    <a:gd name="connsiteY407" fmla="*/ 301734 h 2102096"/>
                    <a:gd name="connsiteX408" fmla="*/ 1736508 w 2530991"/>
                    <a:gd name="connsiteY408" fmla="*/ 302940 h 2102096"/>
                    <a:gd name="connsiteX409" fmla="*/ 1750596 w 2530991"/>
                    <a:gd name="connsiteY409" fmla="*/ 256725 h 2102096"/>
                    <a:gd name="connsiteX410" fmla="*/ 1796311 w 2530991"/>
                    <a:gd name="connsiteY410" fmla="*/ 131628 h 2102096"/>
                    <a:gd name="connsiteX411" fmla="*/ 1764831 w 2530991"/>
                    <a:gd name="connsiteY411" fmla="*/ 300239 h 2102096"/>
                    <a:gd name="connsiteX412" fmla="*/ 1761578 w 2530991"/>
                    <a:gd name="connsiteY412" fmla="*/ 313936 h 2102096"/>
                    <a:gd name="connsiteX413" fmla="*/ 1838920 w 2530991"/>
                    <a:gd name="connsiteY413" fmla="*/ 347860 h 2102096"/>
                    <a:gd name="connsiteX414" fmla="*/ 1938108 w 2530991"/>
                    <a:gd name="connsiteY414" fmla="*/ 402727 h 2102096"/>
                    <a:gd name="connsiteX415" fmla="*/ 1949863 w 2530991"/>
                    <a:gd name="connsiteY415" fmla="*/ 410731 h 2102096"/>
                    <a:gd name="connsiteX416" fmla="*/ 1951509 w 2530991"/>
                    <a:gd name="connsiteY416" fmla="*/ 407232 h 2102096"/>
                    <a:gd name="connsiteX417" fmla="*/ 2012236 w 2530991"/>
                    <a:gd name="connsiteY417" fmla="*/ 294617 h 2102096"/>
                    <a:gd name="connsiteX418" fmla="*/ 1972421 w 2530991"/>
                    <a:gd name="connsiteY418" fmla="*/ 416209 h 2102096"/>
                    <a:gd name="connsiteX419" fmla="*/ 1969381 w 2530991"/>
                    <a:gd name="connsiteY419" fmla="*/ 424020 h 2102096"/>
                    <a:gd name="connsiteX420" fmla="*/ 2030720 w 2530991"/>
                    <a:gd name="connsiteY420" fmla="*/ 465785 h 2102096"/>
                    <a:gd name="connsiteX421" fmla="*/ 2116150 w 2530991"/>
                    <a:gd name="connsiteY421" fmla="*/ 536482 h 2102096"/>
                    <a:gd name="connsiteX422" fmla="*/ 2130687 w 2530991"/>
                    <a:gd name="connsiteY422" fmla="*/ 552525 h 2102096"/>
                    <a:gd name="connsiteX423" fmla="*/ 2141072 w 2530991"/>
                    <a:gd name="connsiteY423" fmla="*/ 535883 h 2102096"/>
                    <a:gd name="connsiteX424" fmla="*/ 2214644 w 2530991"/>
                    <a:gd name="connsiteY424" fmla="*/ 431207 h 2102096"/>
                    <a:gd name="connsiteX425" fmla="*/ 2160779 w 2530991"/>
                    <a:gd name="connsiteY425" fmla="*/ 547262 h 2102096"/>
                    <a:gd name="connsiteX426" fmla="*/ 2147876 w 2530991"/>
                    <a:gd name="connsiteY426" fmla="*/ 571494 h 2102096"/>
                    <a:gd name="connsiteX427" fmla="*/ 2263048 w 2530991"/>
                    <a:gd name="connsiteY427" fmla="*/ 698594 h 2102096"/>
                    <a:gd name="connsiteX428" fmla="*/ 2274773 w 2530991"/>
                    <a:gd name="connsiteY428" fmla="*/ 716168 h 2102096"/>
                    <a:gd name="connsiteX429" fmla="*/ 2292861 w 2530991"/>
                    <a:gd name="connsiteY429" fmla="*/ 694089 h 2102096"/>
                    <a:gd name="connsiteX430" fmla="*/ 2376490 w 2530991"/>
                    <a:gd name="connsiteY430" fmla="*/ 603063 h 2102096"/>
                    <a:gd name="connsiteX431" fmla="*/ 2310965 w 2530991"/>
                    <a:gd name="connsiteY431" fmla="*/ 707877 h 2102096"/>
                    <a:gd name="connsiteX432" fmla="*/ 2289500 w 2530991"/>
                    <a:gd name="connsiteY432" fmla="*/ 738240 h 2102096"/>
                    <a:gd name="connsiteX433" fmla="*/ 2323306 w 2530991"/>
                    <a:gd name="connsiteY433" fmla="*/ 788908 h 2102096"/>
                    <a:gd name="connsiteX434" fmla="*/ 2373964 w 2530991"/>
                    <a:gd name="connsiteY434" fmla="*/ 884659 h 2102096"/>
                    <a:gd name="connsiteX435" fmla="*/ 2393120 w 2530991"/>
                    <a:gd name="connsiteY435" fmla="*/ 932313 h 2102096"/>
                    <a:gd name="connsiteX436" fmla="*/ 2419047 w 2530991"/>
                    <a:gd name="connsiteY436" fmla="*/ 909185 h 2102096"/>
                    <a:gd name="connsiteX437" fmla="*/ 2461455 w 2530991"/>
                    <a:gd name="connsiteY437" fmla="*/ 877891 h 2102096"/>
                    <a:gd name="connsiteX438" fmla="*/ 2430162 w 2530991"/>
                    <a:gd name="connsiteY438" fmla="*/ 920300 h 2102096"/>
                    <a:gd name="connsiteX439" fmla="*/ 2401298 w 2530991"/>
                    <a:gd name="connsiteY439" fmla="*/ 952658 h 2102096"/>
                    <a:gd name="connsiteX440" fmla="*/ 2414418 w 2530991"/>
                    <a:gd name="connsiteY440" fmla="*/ 985297 h 2102096"/>
                    <a:gd name="connsiteX441" fmla="*/ 2444062 w 2530991"/>
                    <a:gd name="connsiteY441" fmla="*/ 1090272 h 2102096"/>
                    <a:gd name="connsiteX442" fmla="*/ 2460543 w 2530991"/>
                    <a:gd name="connsiteY442" fmla="*/ 1188599 h 2102096"/>
                    <a:gd name="connsiteX443" fmla="*/ 2487342 w 2530991"/>
                    <a:gd name="connsiteY443" fmla="*/ 1171408 h 2102096"/>
                    <a:gd name="connsiteX444" fmla="*/ 2530846 w 2530991"/>
                    <a:gd name="connsiteY444" fmla="*/ 1149296 h 2102096"/>
                    <a:gd name="connsiteX445" fmla="*/ 2496629 w 2530991"/>
                    <a:gd name="connsiteY445" fmla="*/ 1184092 h 2102096"/>
                    <a:gd name="connsiteX446" fmla="*/ 2463013 w 2530991"/>
                    <a:gd name="connsiteY446" fmla="*/ 1212043 h 2102096"/>
                    <a:gd name="connsiteX447" fmla="*/ 2468503 w 2530991"/>
                    <a:gd name="connsiteY447" fmla="*/ 1311028 h 2102096"/>
                    <a:gd name="connsiteX448" fmla="*/ 2459191 w 2530991"/>
                    <a:gd name="connsiteY448" fmla="*/ 1215222 h 2102096"/>
                    <a:gd name="connsiteX449" fmla="*/ 2452719 w 2530991"/>
                    <a:gd name="connsiteY449" fmla="*/ 1220603 h 2102096"/>
                    <a:gd name="connsiteX450" fmla="*/ 2278320 w 2530991"/>
                    <a:gd name="connsiteY450" fmla="*/ 1357100 h 2102096"/>
                    <a:gd name="connsiteX451" fmla="*/ 2246416 w 2530991"/>
                    <a:gd name="connsiteY451" fmla="*/ 1381286 h 2102096"/>
                    <a:gd name="connsiteX452" fmla="*/ 2249428 w 2530991"/>
                    <a:gd name="connsiteY452" fmla="*/ 1432225 h 2102096"/>
                    <a:gd name="connsiteX453" fmla="*/ 2243396 w 2530991"/>
                    <a:gd name="connsiteY453" fmla="*/ 1383576 h 2102096"/>
                    <a:gd name="connsiteX454" fmla="*/ 2162769 w 2530991"/>
                    <a:gd name="connsiteY454" fmla="*/ 1444699 h 2102096"/>
                    <a:gd name="connsiteX455" fmla="*/ 2032714 w 2530991"/>
                    <a:gd name="connsiteY455" fmla="*/ 1541781 h 2102096"/>
                    <a:gd name="connsiteX456" fmla="*/ 1961678 w 2530991"/>
                    <a:gd name="connsiteY456" fmla="*/ 1594110 h 2102096"/>
                    <a:gd name="connsiteX457" fmla="*/ 1968440 w 2530991"/>
                    <a:gd name="connsiteY457" fmla="*/ 1651402 h 2102096"/>
                    <a:gd name="connsiteX458" fmla="*/ 1958088 w 2530991"/>
                    <a:gd name="connsiteY458" fmla="*/ 1596754 h 2102096"/>
                    <a:gd name="connsiteX459" fmla="*/ 1903918 w 2530991"/>
                    <a:gd name="connsiteY459" fmla="*/ 1636659 h 2102096"/>
                    <a:gd name="connsiteX460" fmla="*/ 1712865 w 2530991"/>
                    <a:gd name="connsiteY460" fmla="*/ 1775272 h 2102096"/>
                    <a:gd name="connsiteX461" fmla="*/ 1707283 w 2530991"/>
                    <a:gd name="connsiteY461" fmla="*/ 1779242 h 2102096"/>
                    <a:gd name="connsiteX462" fmla="*/ 1711265 w 2530991"/>
                    <a:gd name="connsiteY462" fmla="*/ 1812977 h 2102096"/>
                    <a:gd name="connsiteX463" fmla="*/ 1703891 w 2530991"/>
                    <a:gd name="connsiteY463" fmla="*/ 1781654 h 2102096"/>
                    <a:gd name="connsiteX464" fmla="*/ 1599243 w 2530991"/>
                    <a:gd name="connsiteY464" fmla="*/ 1856073 h 2102096"/>
                    <a:gd name="connsiteX465" fmla="*/ 1596671 w 2530991"/>
                    <a:gd name="connsiteY465" fmla="*/ 1839352 h 2102096"/>
                    <a:gd name="connsiteX466" fmla="*/ 1585725 w 2530991"/>
                    <a:gd name="connsiteY466" fmla="*/ 1816241 h 2102096"/>
                    <a:gd name="connsiteX467" fmla="*/ 1628683 w 2530991"/>
                    <a:gd name="connsiteY467" fmla="*/ 1783745 h 2102096"/>
                    <a:gd name="connsiteX468" fmla="*/ 1691909 w 2530991"/>
                    <a:gd name="connsiteY468" fmla="*/ 1736577 h 2102096"/>
                    <a:gd name="connsiteX469" fmla="*/ 1673037 w 2530991"/>
                    <a:gd name="connsiteY469" fmla="*/ 1696804 h 2102096"/>
                    <a:gd name="connsiteX470" fmla="*/ 1646514 w 2530991"/>
                    <a:gd name="connsiteY470" fmla="*/ 1722921 h 2102096"/>
                    <a:gd name="connsiteX471" fmla="*/ 1573432 w 2530991"/>
                    <a:gd name="connsiteY471" fmla="*/ 1794068 h 2102096"/>
                    <a:gd name="connsiteX472" fmla="*/ 1547916 w 2530991"/>
                    <a:gd name="connsiteY472" fmla="*/ 1763256 h 2102096"/>
                    <a:gd name="connsiteX473" fmla="*/ 1602869 w 2530991"/>
                    <a:gd name="connsiteY473" fmla="*/ 1706691 h 2102096"/>
                    <a:gd name="connsiteX474" fmla="*/ 1649976 w 2530991"/>
                    <a:gd name="connsiteY474" fmla="*/ 1658798 h 2102096"/>
                    <a:gd name="connsiteX475" fmla="*/ 1624707 w 2530991"/>
                    <a:gd name="connsiteY475" fmla="*/ 1624990 h 2102096"/>
                    <a:gd name="connsiteX476" fmla="*/ 1561283 w 2530991"/>
                    <a:gd name="connsiteY476" fmla="*/ 1706615 h 2102096"/>
                    <a:gd name="connsiteX477" fmla="*/ 1528736 w 2530991"/>
                    <a:gd name="connsiteY477" fmla="*/ 1747834 h 2102096"/>
                    <a:gd name="connsiteX478" fmla="*/ 1507532 w 2530991"/>
                    <a:gd name="connsiteY478" fmla="*/ 1730990 h 2102096"/>
                    <a:gd name="connsiteX479" fmla="*/ 1496835 w 2530991"/>
                    <a:gd name="connsiteY479" fmla="*/ 1726264 h 2102096"/>
                    <a:gd name="connsiteX480" fmla="*/ 1553169 w 2530991"/>
                    <a:gd name="connsiteY480" fmla="*/ 1650085 h 2102096"/>
                    <a:gd name="connsiteX481" fmla="*/ 1594240 w 2530991"/>
                    <a:gd name="connsiteY481" fmla="*/ 1595060 h 2102096"/>
                    <a:gd name="connsiteX482" fmla="*/ 1576580 w 2530991"/>
                    <a:gd name="connsiteY482" fmla="*/ 1578815 h 2102096"/>
                    <a:gd name="connsiteX483" fmla="*/ 1543043 w 2530991"/>
                    <a:gd name="connsiteY483" fmla="*/ 1635669 h 2102096"/>
                    <a:gd name="connsiteX484" fmla="*/ 1490692 w 2530991"/>
                    <a:gd name="connsiteY484" fmla="*/ 1723549 h 2102096"/>
                    <a:gd name="connsiteX485" fmla="*/ 1455413 w 2530991"/>
                    <a:gd name="connsiteY485" fmla="*/ 1707960 h 2102096"/>
                    <a:gd name="connsiteX486" fmla="*/ 1487052 w 2530991"/>
                    <a:gd name="connsiteY486" fmla="*/ 1651233 h 2102096"/>
                    <a:gd name="connsiteX487" fmla="*/ 1542178 w 2530991"/>
                    <a:gd name="connsiteY487" fmla="*/ 1553657 h 2102096"/>
                    <a:gd name="connsiteX488" fmla="*/ 1504923 w 2530991"/>
                    <a:gd name="connsiteY488" fmla="*/ 1529795 h 2102096"/>
                    <a:gd name="connsiteX489" fmla="*/ 1504461 w 2530991"/>
                    <a:gd name="connsiteY489" fmla="*/ 1530849 h 2102096"/>
                    <a:gd name="connsiteX490" fmla="*/ 1438071 w 2530991"/>
                    <a:gd name="connsiteY490" fmla="*/ 1680158 h 2102096"/>
                    <a:gd name="connsiteX491" fmla="*/ 1430474 w 2530991"/>
                    <a:gd name="connsiteY491" fmla="*/ 1696939 h 2102096"/>
                    <a:gd name="connsiteX492" fmla="*/ 1403583 w 2530991"/>
                    <a:gd name="connsiteY492" fmla="*/ 1685057 h 2102096"/>
                    <a:gd name="connsiteX493" fmla="*/ 1362782 w 2530991"/>
                    <a:gd name="connsiteY493" fmla="*/ 1676756 h 2102096"/>
                    <a:gd name="connsiteX494" fmla="*/ 1368475 w 2530991"/>
                    <a:gd name="connsiteY494" fmla="*/ 1653770 h 2102096"/>
                    <a:gd name="connsiteX495" fmla="*/ 1393510 w 2530991"/>
                    <a:gd name="connsiteY495" fmla="*/ 1554501 h 2102096"/>
                    <a:gd name="connsiteX496" fmla="*/ 1409703 w 2530991"/>
                    <a:gd name="connsiteY496" fmla="*/ 1491743 h 2102096"/>
                    <a:gd name="connsiteX497" fmla="*/ 1358947 w 2530991"/>
                    <a:gd name="connsiteY497" fmla="*/ 1479269 h 2102096"/>
                    <a:gd name="connsiteX498" fmla="*/ 1348536 w 2530991"/>
                    <a:gd name="connsiteY498" fmla="*/ 1550156 h 2102096"/>
                    <a:gd name="connsiteX499" fmla="*/ 1332558 w 2530991"/>
                    <a:gd name="connsiteY499" fmla="*/ 1656418 h 2102096"/>
                    <a:gd name="connsiteX500" fmla="*/ 1330187 w 2530991"/>
                    <a:gd name="connsiteY500" fmla="*/ 1671774 h 2102096"/>
                    <a:gd name="connsiteX501" fmla="*/ 1293534 w 2530991"/>
                    <a:gd name="connsiteY501" fmla="*/ 1669353 h 2102096"/>
                    <a:gd name="connsiteX502" fmla="*/ 1305972 w 2530991"/>
                    <a:gd name="connsiteY502" fmla="*/ 1566725 h 2102096"/>
                    <a:gd name="connsiteX503" fmla="*/ 1317623 w 2530991"/>
                    <a:gd name="connsiteY503" fmla="*/ 1474396 h 2102096"/>
                    <a:gd name="connsiteX504" fmla="*/ 1288938 w 2530991"/>
                    <a:gd name="connsiteY504" fmla="*/ 1472097 h 2102096"/>
                    <a:gd name="connsiteX505" fmla="*/ 1288641 w 2530991"/>
                    <a:gd name="connsiteY505" fmla="*/ 1506721 h 2102096"/>
                    <a:gd name="connsiteX506" fmla="*/ 1286991 w 2530991"/>
                    <a:gd name="connsiteY506" fmla="*/ 1638699 h 2102096"/>
                    <a:gd name="connsiteX507" fmla="*/ 1286450 w 2530991"/>
                    <a:gd name="connsiteY507" fmla="*/ 1668884 h 2102096"/>
                    <a:gd name="connsiteX508" fmla="*/ 1276290 w 2530991"/>
                    <a:gd name="connsiteY508" fmla="*/ 1668213 h 2102096"/>
                    <a:gd name="connsiteX509" fmla="*/ 1249669 w 2530991"/>
                    <a:gd name="connsiteY509" fmla="*/ 1669972 h 2102096"/>
                    <a:gd name="connsiteX510" fmla="*/ 1248630 w 2530991"/>
                    <a:gd name="connsiteY510" fmla="*/ 1606847 h 2102096"/>
                    <a:gd name="connsiteX511" fmla="*/ 1247148 w 2530991"/>
                    <a:gd name="connsiteY511" fmla="*/ 1471688 h 2102096"/>
                    <a:gd name="connsiteX512" fmla="*/ 1213369 w 2530991"/>
                    <a:gd name="connsiteY512" fmla="*/ 1474396 h 2102096"/>
                    <a:gd name="connsiteX513" fmla="*/ 1225020 w 2530991"/>
                    <a:gd name="connsiteY513" fmla="*/ 1566724 h 2102096"/>
                    <a:gd name="connsiteX514" fmla="*/ 1237629 w 2530991"/>
                    <a:gd name="connsiteY514" fmla="*/ 1670768 h 2102096"/>
                    <a:gd name="connsiteX515" fmla="*/ 1210383 w 2530991"/>
                    <a:gd name="connsiteY515" fmla="*/ 1672568 h 2102096"/>
                    <a:gd name="connsiteX516" fmla="*/ 1201215 w 2530991"/>
                    <a:gd name="connsiteY516" fmla="*/ 1674433 h 2102096"/>
                    <a:gd name="connsiteX517" fmla="*/ 1198433 w 2530991"/>
                    <a:gd name="connsiteY517" fmla="*/ 1656417 h 2102096"/>
                    <a:gd name="connsiteX518" fmla="*/ 1182455 w 2530991"/>
                    <a:gd name="connsiteY518" fmla="*/ 1550155 h 2102096"/>
                    <a:gd name="connsiteX519" fmla="*/ 1172044 w 2530991"/>
                    <a:gd name="connsiteY519" fmla="*/ 1479268 h 2102096"/>
                    <a:gd name="connsiteX520" fmla="*/ 1121289 w 2530991"/>
                    <a:gd name="connsiteY520" fmla="*/ 1491742 h 2102096"/>
                    <a:gd name="connsiteX521" fmla="*/ 1137481 w 2530991"/>
                    <a:gd name="connsiteY521" fmla="*/ 1554500 h 2102096"/>
                    <a:gd name="connsiteX522" fmla="*/ 1162517 w 2530991"/>
                    <a:gd name="connsiteY522" fmla="*/ 1653769 h 2102096"/>
                    <a:gd name="connsiteX523" fmla="*/ 1169246 w 2530991"/>
                    <a:gd name="connsiteY523" fmla="*/ 1680937 h 2102096"/>
                    <a:gd name="connsiteX524" fmla="*/ 1148997 w 2530991"/>
                    <a:gd name="connsiteY524" fmla="*/ 1685057 h 2102096"/>
                    <a:gd name="connsiteX525" fmla="*/ 1104117 w 2530991"/>
                    <a:gd name="connsiteY525" fmla="*/ 1704889 h 2102096"/>
                    <a:gd name="connsiteX526" fmla="*/ 1092921 w 2530991"/>
                    <a:gd name="connsiteY526" fmla="*/ 1680157 h 2102096"/>
                    <a:gd name="connsiteX527" fmla="*/ 1026531 w 2530991"/>
                    <a:gd name="connsiteY527" fmla="*/ 1530848 h 2102096"/>
                    <a:gd name="connsiteX528" fmla="*/ 1026068 w 2530991"/>
                    <a:gd name="connsiteY528" fmla="*/ 1529792 h 2102096"/>
                    <a:gd name="connsiteX529" fmla="*/ 988813 w 2530991"/>
                    <a:gd name="connsiteY529" fmla="*/ 1553654 h 2102096"/>
                    <a:gd name="connsiteX530" fmla="*/ 1043940 w 2530991"/>
                    <a:gd name="connsiteY530" fmla="*/ 1651232 h 2102096"/>
                    <a:gd name="connsiteX531" fmla="*/ 1079848 w 2530991"/>
                    <a:gd name="connsiteY531" fmla="*/ 1715613 h 2102096"/>
                    <a:gd name="connsiteX532" fmla="*/ 1045049 w 2530991"/>
                    <a:gd name="connsiteY532" fmla="*/ 1730990 h 2102096"/>
                    <a:gd name="connsiteX533" fmla="*/ 1044834 w 2530991"/>
                    <a:gd name="connsiteY533" fmla="*/ 1731161 h 2102096"/>
                    <a:gd name="connsiteX534" fmla="*/ 987949 w 2530991"/>
                    <a:gd name="connsiteY534" fmla="*/ 1635668 h 2102096"/>
                    <a:gd name="connsiteX535" fmla="*/ 954410 w 2530991"/>
                    <a:gd name="connsiteY535" fmla="*/ 1578812 h 2102096"/>
                    <a:gd name="connsiteX536" fmla="*/ 936750 w 2530991"/>
                    <a:gd name="connsiteY536" fmla="*/ 1595057 h 2102096"/>
                    <a:gd name="connsiteX537" fmla="*/ 977822 w 2530991"/>
                    <a:gd name="connsiteY537" fmla="*/ 1650084 h 2102096"/>
                    <a:gd name="connsiteX538" fmla="*/ 1040389 w 2530991"/>
                    <a:gd name="connsiteY538" fmla="*/ 1734692 h 2102096"/>
                    <a:gd name="connsiteX539" fmla="*/ 1010578 w 2530991"/>
                    <a:gd name="connsiteY539" fmla="*/ 1758373 h 2102096"/>
                    <a:gd name="connsiteX540" fmla="*/ 969709 w 2530991"/>
                    <a:gd name="connsiteY540" fmla="*/ 1706614 h 2102096"/>
                    <a:gd name="connsiteX541" fmla="*/ 906282 w 2530991"/>
                    <a:gd name="connsiteY541" fmla="*/ 1624986 h 2102096"/>
                    <a:gd name="connsiteX542" fmla="*/ 881013 w 2530991"/>
                    <a:gd name="connsiteY542" fmla="*/ 1658795 h 2102096"/>
                    <a:gd name="connsiteX543" fmla="*/ 928123 w 2530991"/>
                    <a:gd name="connsiteY543" fmla="*/ 1706690 h 2102096"/>
                    <a:gd name="connsiteX544" fmla="*/ 994731 w 2530991"/>
                    <a:gd name="connsiteY544" fmla="*/ 1775251 h 2102096"/>
                    <a:gd name="connsiteX545" fmla="*/ 974965 w 2530991"/>
                    <a:gd name="connsiteY545" fmla="*/ 1799119 h 2102096"/>
                    <a:gd name="connsiteX546" fmla="*/ 971110 w 2530991"/>
                    <a:gd name="connsiteY546" fmla="*/ 1807258 h 2102096"/>
                    <a:gd name="connsiteX547" fmla="*/ 884478 w 2530991"/>
                    <a:gd name="connsiteY547" fmla="*/ 1722920 h 2102096"/>
                    <a:gd name="connsiteX548" fmla="*/ 857951 w 2530991"/>
                    <a:gd name="connsiteY548" fmla="*/ 1696800 h 2102096"/>
                    <a:gd name="connsiteX549" fmla="*/ 839079 w 2530991"/>
                    <a:gd name="connsiteY549" fmla="*/ 1736574 h 2102096"/>
                    <a:gd name="connsiteX550" fmla="*/ 902309 w 2530991"/>
                    <a:gd name="connsiteY550" fmla="*/ 1783744 h 2102096"/>
                    <a:gd name="connsiteX551" fmla="*/ 961161 w 2530991"/>
                    <a:gd name="connsiteY551" fmla="*/ 1828264 h 2102096"/>
                    <a:gd name="connsiteX552" fmla="*/ 955909 w 2530991"/>
                    <a:gd name="connsiteY552" fmla="*/ 1839352 h 2102096"/>
                    <a:gd name="connsiteX553" fmla="*/ 951209 w 2530991"/>
                    <a:gd name="connsiteY553" fmla="*/ 1869911 h 2102096"/>
                    <a:gd name="connsiteX554" fmla="*/ 827096 w 2530991"/>
                    <a:gd name="connsiteY554" fmla="*/ 1781650 h 2102096"/>
                    <a:gd name="connsiteX555" fmla="*/ 819721 w 2530991"/>
                    <a:gd name="connsiteY555" fmla="*/ 1812977 h 2102096"/>
                    <a:gd name="connsiteX556" fmla="*/ 823704 w 2530991"/>
                    <a:gd name="connsiteY556" fmla="*/ 1779238 h 2102096"/>
                    <a:gd name="connsiteX557" fmla="*/ 818126 w 2530991"/>
                    <a:gd name="connsiteY557" fmla="*/ 1775271 h 2102096"/>
                    <a:gd name="connsiteX558" fmla="*/ 627073 w 2530991"/>
                    <a:gd name="connsiteY558" fmla="*/ 1636658 h 2102096"/>
                    <a:gd name="connsiteX559" fmla="*/ 572901 w 2530991"/>
                    <a:gd name="connsiteY559" fmla="*/ 1596752 h 2102096"/>
                    <a:gd name="connsiteX560" fmla="*/ 562548 w 2530991"/>
                    <a:gd name="connsiteY560" fmla="*/ 1651402 h 2102096"/>
                    <a:gd name="connsiteX561" fmla="*/ 569311 w 2530991"/>
                    <a:gd name="connsiteY561" fmla="*/ 1594107 h 2102096"/>
                    <a:gd name="connsiteX562" fmla="*/ 498278 w 2530991"/>
                    <a:gd name="connsiteY562" fmla="*/ 1541780 h 2102096"/>
                    <a:gd name="connsiteX563" fmla="*/ 368223 w 2530991"/>
                    <a:gd name="connsiteY563" fmla="*/ 1444698 h 2102096"/>
                    <a:gd name="connsiteX564" fmla="*/ 287592 w 2530991"/>
                    <a:gd name="connsiteY564" fmla="*/ 1383572 h 2102096"/>
                    <a:gd name="connsiteX565" fmla="*/ 281560 w 2530991"/>
                    <a:gd name="connsiteY565" fmla="*/ 1432225 h 2102096"/>
                    <a:gd name="connsiteX566" fmla="*/ 284572 w 2530991"/>
                    <a:gd name="connsiteY566" fmla="*/ 1381282 h 2102096"/>
                    <a:gd name="connsiteX567" fmla="*/ 252671 w 2530991"/>
                    <a:gd name="connsiteY567" fmla="*/ 1357099 h 2102096"/>
                    <a:gd name="connsiteX568" fmla="*/ 78273 w 2530991"/>
                    <a:gd name="connsiteY568" fmla="*/ 1220602 h 2102096"/>
                    <a:gd name="connsiteX569" fmla="*/ 71799 w 2530991"/>
                    <a:gd name="connsiteY569" fmla="*/ 1215219 h 2102096"/>
                    <a:gd name="connsiteX570" fmla="*/ 62487 w 2530991"/>
                    <a:gd name="connsiteY570" fmla="*/ 1311028 h 2102096"/>
                    <a:gd name="connsiteX571" fmla="*/ 67976 w 2530991"/>
                    <a:gd name="connsiteY571" fmla="*/ 1212041 h 2102096"/>
                    <a:gd name="connsiteX572" fmla="*/ 34363 w 2530991"/>
                    <a:gd name="connsiteY572" fmla="*/ 1184091 h 2102096"/>
                    <a:gd name="connsiteX573" fmla="*/ 145 w 2530991"/>
                    <a:gd name="connsiteY573" fmla="*/ 1149295 h 2102096"/>
                    <a:gd name="connsiteX574" fmla="*/ 43650 w 2530991"/>
                    <a:gd name="connsiteY574" fmla="*/ 1171407 h 2102096"/>
                    <a:gd name="connsiteX575" fmla="*/ 70447 w 2530991"/>
                    <a:gd name="connsiteY575" fmla="*/ 1188597 h 2102096"/>
                    <a:gd name="connsiteX576" fmla="*/ 86928 w 2530991"/>
                    <a:gd name="connsiteY576" fmla="*/ 1090272 h 2102096"/>
                    <a:gd name="connsiteX577" fmla="*/ 116572 w 2530991"/>
                    <a:gd name="connsiteY577" fmla="*/ 985297 h 2102096"/>
                    <a:gd name="connsiteX578" fmla="*/ 129693 w 2530991"/>
                    <a:gd name="connsiteY578" fmla="*/ 952656 h 2102096"/>
                    <a:gd name="connsiteX579" fmla="*/ 100829 w 2530991"/>
                    <a:gd name="connsiteY579" fmla="*/ 920299 h 2102096"/>
                    <a:gd name="connsiteX580" fmla="*/ 69536 w 2530991"/>
                    <a:gd name="connsiteY580" fmla="*/ 877890 h 2102096"/>
                    <a:gd name="connsiteX581" fmla="*/ 111945 w 2530991"/>
                    <a:gd name="connsiteY581" fmla="*/ 909184 h 2102096"/>
                    <a:gd name="connsiteX582" fmla="*/ 137870 w 2530991"/>
                    <a:gd name="connsiteY582" fmla="*/ 932311 h 2102096"/>
                    <a:gd name="connsiteX583" fmla="*/ 157025 w 2530991"/>
                    <a:gd name="connsiteY583" fmla="*/ 884659 h 2102096"/>
                    <a:gd name="connsiteX584" fmla="*/ 207683 w 2530991"/>
                    <a:gd name="connsiteY584" fmla="*/ 788908 h 2102096"/>
                    <a:gd name="connsiteX585" fmla="*/ 241491 w 2530991"/>
                    <a:gd name="connsiteY585" fmla="*/ 738238 h 2102096"/>
                    <a:gd name="connsiteX586" fmla="*/ 220026 w 2530991"/>
                    <a:gd name="connsiteY586" fmla="*/ 707876 h 2102096"/>
                    <a:gd name="connsiteX587" fmla="*/ 154501 w 2530991"/>
                    <a:gd name="connsiteY587" fmla="*/ 603062 h 2102096"/>
                    <a:gd name="connsiteX588" fmla="*/ 238130 w 2530991"/>
                    <a:gd name="connsiteY588" fmla="*/ 694088 h 2102096"/>
                    <a:gd name="connsiteX589" fmla="*/ 256218 w 2530991"/>
                    <a:gd name="connsiteY589" fmla="*/ 716166 h 2102096"/>
                    <a:gd name="connsiteX590" fmla="*/ 267942 w 2530991"/>
                    <a:gd name="connsiteY590" fmla="*/ 698594 h 2102096"/>
                    <a:gd name="connsiteX591" fmla="*/ 383115 w 2530991"/>
                    <a:gd name="connsiteY591" fmla="*/ 571492 h 2102096"/>
                    <a:gd name="connsiteX592" fmla="*/ 370212 w 2530991"/>
                    <a:gd name="connsiteY592" fmla="*/ 547260 h 2102096"/>
                    <a:gd name="connsiteX593" fmla="*/ 316347 w 2530991"/>
                    <a:gd name="connsiteY593" fmla="*/ 431206 h 2102096"/>
                    <a:gd name="connsiteX594" fmla="*/ 389920 w 2530991"/>
                    <a:gd name="connsiteY594" fmla="*/ 535882 h 2102096"/>
                    <a:gd name="connsiteX595" fmla="*/ 400304 w 2530991"/>
                    <a:gd name="connsiteY595" fmla="*/ 552523 h 2102096"/>
                    <a:gd name="connsiteX596" fmla="*/ 414840 w 2530991"/>
                    <a:gd name="connsiteY596" fmla="*/ 536482 h 2102096"/>
                    <a:gd name="connsiteX597" fmla="*/ 500270 w 2530991"/>
                    <a:gd name="connsiteY597" fmla="*/ 465785 h 2102096"/>
                    <a:gd name="connsiteX598" fmla="*/ 561610 w 2530991"/>
                    <a:gd name="connsiteY598" fmla="*/ 424019 h 2102096"/>
                    <a:gd name="connsiteX599" fmla="*/ 558570 w 2530991"/>
                    <a:gd name="connsiteY599" fmla="*/ 416208 h 2102096"/>
                    <a:gd name="connsiteX600" fmla="*/ 518755 w 2530991"/>
                    <a:gd name="connsiteY600" fmla="*/ 294616 h 2102096"/>
                    <a:gd name="connsiteX601" fmla="*/ 579482 w 2530991"/>
                    <a:gd name="connsiteY601" fmla="*/ 407231 h 2102096"/>
                    <a:gd name="connsiteX602" fmla="*/ 581128 w 2530991"/>
                    <a:gd name="connsiteY602" fmla="*/ 410730 h 2102096"/>
                    <a:gd name="connsiteX603" fmla="*/ 592882 w 2530991"/>
                    <a:gd name="connsiteY603" fmla="*/ 402727 h 2102096"/>
                    <a:gd name="connsiteX604" fmla="*/ 692070 w 2530991"/>
                    <a:gd name="connsiteY604" fmla="*/ 347860 h 2102096"/>
                    <a:gd name="connsiteX605" fmla="*/ 769414 w 2530991"/>
                    <a:gd name="connsiteY605" fmla="*/ 313935 h 2102096"/>
                    <a:gd name="connsiteX606" fmla="*/ 766161 w 2530991"/>
                    <a:gd name="connsiteY606" fmla="*/ 300238 h 2102096"/>
                    <a:gd name="connsiteX607" fmla="*/ 734680 w 2530991"/>
                    <a:gd name="connsiteY607" fmla="*/ 131627 h 2102096"/>
                    <a:gd name="connsiteX608" fmla="*/ 780396 w 2530991"/>
                    <a:gd name="connsiteY608" fmla="*/ 256724 h 2102096"/>
                    <a:gd name="connsiteX609" fmla="*/ 794484 w 2530991"/>
                    <a:gd name="connsiteY609" fmla="*/ 302939 h 2102096"/>
                    <a:gd name="connsiteX610" fmla="*/ 797230 w 2530991"/>
                    <a:gd name="connsiteY610" fmla="*/ 301734 h 2102096"/>
                    <a:gd name="connsiteX611" fmla="*/ 907757 w 2530991"/>
                    <a:gd name="connsiteY611" fmla="*/ 264900 h 2102096"/>
                    <a:gd name="connsiteX612" fmla="*/ 1009604 w 2530991"/>
                    <a:gd name="connsiteY612" fmla="*/ 241056 h 2102096"/>
                    <a:gd name="connsiteX613" fmla="*/ 1004060 w 2530991"/>
                    <a:gd name="connsiteY613" fmla="*/ 189241 h 2102096"/>
                    <a:gd name="connsiteX614" fmla="*/ 992444 w 2530991"/>
                    <a:gd name="connsiteY614" fmla="*/ 9659 h 2102096"/>
                    <a:gd name="connsiteX615" fmla="*/ 1029387 w 2530991"/>
                    <a:gd name="connsiteY615" fmla="*/ 185783 h 2102096"/>
                    <a:gd name="connsiteX616" fmla="*/ 1037715 w 2530991"/>
                    <a:gd name="connsiteY616" fmla="*/ 235870 h 2102096"/>
                    <a:gd name="connsiteX617" fmla="*/ 1142494 w 2530991"/>
                    <a:gd name="connsiteY617" fmla="*/ 221310 h 2102096"/>
                    <a:gd name="connsiteX618" fmla="*/ 1254188 w 2530991"/>
                    <a:gd name="connsiteY618" fmla="*/ 216175 h 2102096"/>
                    <a:gd name="connsiteX619" fmla="*/ 1255254 w 2530991"/>
                    <a:gd name="connsiteY619" fmla="*/ 179503 h 2102096"/>
                    <a:gd name="connsiteX620" fmla="*/ 1268035 w 2530991"/>
                    <a:gd name="connsiteY620" fmla="*/ 0 h 210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</a:cxnLst>
                  <a:rect l="l" t="t" r="r" b="b"/>
                  <a:pathLst>
                    <a:path w="2530991" h="2102096">
                      <a:moveTo>
                        <a:pt x="1278087" y="2096765"/>
                      </a:moveTo>
                      <a:lnTo>
                        <a:pt x="1278227" y="2097232"/>
                      </a:lnTo>
                      <a:lnTo>
                        <a:pt x="1277601" y="2096797"/>
                      </a:lnTo>
                      <a:close/>
                      <a:moveTo>
                        <a:pt x="1266775" y="2096255"/>
                      </a:moveTo>
                      <a:lnTo>
                        <a:pt x="1270397" y="2096494"/>
                      </a:lnTo>
                      <a:lnTo>
                        <a:pt x="1270372" y="2096670"/>
                      </a:lnTo>
                      <a:cubicBezTo>
                        <a:pt x="1269604" y="2100258"/>
                        <a:pt x="1268824" y="2102096"/>
                        <a:pt x="1268035" y="2102096"/>
                      </a:cubicBezTo>
                      <a:close/>
                      <a:moveTo>
                        <a:pt x="1253327" y="2095366"/>
                      </a:moveTo>
                      <a:lnTo>
                        <a:pt x="1254453" y="2095440"/>
                      </a:lnTo>
                      <a:lnTo>
                        <a:pt x="1252765" y="2097233"/>
                      </a:lnTo>
                      <a:close/>
                      <a:moveTo>
                        <a:pt x="1450396" y="1505696"/>
                      </a:moveTo>
                      <a:lnTo>
                        <a:pt x="1445391" y="1523704"/>
                      </a:lnTo>
                      <a:cubicBezTo>
                        <a:pt x="1433579" y="1565859"/>
                        <a:pt x="1422155" y="1606287"/>
                        <a:pt x="1411197" y="1644714"/>
                      </a:cubicBezTo>
                      <a:lnTo>
                        <a:pt x="1409996" y="1648872"/>
                      </a:lnTo>
                      <a:lnTo>
                        <a:pt x="1465749" y="1514231"/>
                      </a:lnTo>
                      <a:lnTo>
                        <a:pt x="1466457" y="1512549"/>
                      </a:lnTo>
                      <a:close/>
                      <a:moveTo>
                        <a:pt x="1080595" y="1505694"/>
                      </a:moveTo>
                      <a:lnTo>
                        <a:pt x="1064534" y="1512547"/>
                      </a:lnTo>
                      <a:lnTo>
                        <a:pt x="1065242" y="1514230"/>
                      </a:lnTo>
                      <a:lnTo>
                        <a:pt x="1120995" y="1648871"/>
                      </a:lnTo>
                      <a:lnTo>
                        <a:pt x="1119794" y="1644713"/>
                      </a:lnTo>
                      <a:cubicBezTo>
                        <a:pt x="1108837" y="1606286"/>
                        <a:pt x="1097413" y="1565858"/>
                        <a:pt x="1085601" y="1523703"/>
                      </a:cubicBezTo>
                      <a:close/>
                      <a:moveTo>
                        <a:pt x="1913080" y="1458366"/>
                      </a:moveTo>
                      <a:lnTo>
                        <a:pt x="1870317" y="1501359"/>
                      </a:lnTo>
                      <a:cubicBezTo>
                        <a:pt x="1831012" y="1540664"/>
                        <a:pt x="1792480" y="1578998"/>
                        <a:pt x="1755065" y="1616034"/>
                      </a:cubicBezTo>
                      <a:lnTo>
                        <a:pt x="1683962" y="1686047"/>
                      </a:lnTo>
                      <a:lnTo>
                        <a:pt x="1700105" y="1730463"/>
                      </a:lnTo>
                      <a:lnTo>
                        <a:pt x="1748112" y="1694649"/>
                      </a:lnTo>
                      <a:cubicBezTo>
                        <a:pt x="1789623" y="1663878"/>
                        <a:pt x="1832695" y="1632142"/>
                        <a:pt x="1876908" y="1599770"/>
                      </a:cubicBezTo>
                      <a:lnTo>
                        <a:pt x="1948755" y="1547484"/>
                      </a:lnTo>
                      <a:lnTo>
                        <a:pt x="1946637" y="1536302"/>
                      </a:lnTo>
                      <a:close/>
                      <a:moveTo>
                        <a:pt x="617909" y="1458363"/>
                      </a:moveTo>
                      <a:lnTo>
                        <a:pt x="584352" y="1536302"/>
                      </a:lnTo>
                      <a:lnTo>
                        <a:pt x="582234" y="1547481"/>
                      </a:lnTo>
                      <a:lnTo>
                        <a:pt x="654083" y="1599769"/>
                      </a:lnTo>
                      <a:cubicBezTo>
                        <a:pt x="698296" y="1632142"/>
                        <a:pt x="741368" y="1663877"/>
                        <a:pt x="782879" y="1694648"/>
                      </a:cubicBezTo>
                      <a:lnTo>
                        <a:pt x="830883" y="1730459"/>
                      </a:lnTo>
                      <a:lnTo>
                        <a:pt x="847026" y="1686042"/>
                      </a:lnTo>
                      <a:lnTo>
                        <a:pt x="775927" y="1616033"/>
                      </a:lnTo>
                      <a:cubicBezTo>
                        <a:pt x="738512" y="1578997"/>
                        <a:pt x="699979" y="1540663"/>
                        <a:pt x="660674" y="1501358"/>
                      </a:cubicBezTo>
                      <a:close/>
                      <a:moveTo>
                        <a:pt x="1840662" y="1344280"/>
                      </a:moveTo>
                      <a:lnTo>
                        <a:pt x="1831785" y="1355996"/>
                      </a:lnTo>
                      <a:cubicBezTo>
                        <a:pt x="1783211" y="1419775"/>
                        <a:pt x="1735875" y="1481515"/>
                        <a:pt x="1690537" y="1540268"/>
                      </a:cubicBezTo>
                      <a:lnTo>
                        <a:pt x="1639139" y="1606417"/>
                      </a:lnTo>
                      <a:lnTo>
                        <a:pt x="1663616" y="1644931"/>
                      </a:lnTo>
                      <a:lnTo>
                        <a:pt x="1715924" y="1591751"/>
                      </a:lnTo>
                      <a:cubicBezTo>
                        <a:pt x="1755243" y="1552002"/>
                        <a:pt x="1796063" y="1510956"/>
                        <a:pt x="1837988" y="1469030"/>
                      </a:cubicBezTo>
                      <a:lnTo>
                        <a:pt x="1891165" y="1416138"/>
                      </a:lnTo>
                      <a:close/>
                      <a:moveTo>
                        <a:pt x="690328" y="1344278"/>
                      </a:moveTo>
                      <a:lnTo>
                        <a:pt x="639825" y="1416136"/>
                      </a:lnTo>
                      <a:lnTo>
                        <a:pt x="693003" y="1469029"/>
                      </a:lnTo>
                      <a:cubicBezTo>
                        <a:pt x="734929" y="1510955"/>
                        <a:pt x="775749" y="1552001"/>
                        <a:pt x="815068" y="1591750"/>
                      </a:cubicBezTo>
                      <a:lnTo>
                        <a:pt x="867373" y="1644928"/>
                      </a:lnTo>
                      <a:lnTo>
                        <a:pt x="891850" y="1606413"/>
                      </a:lnTo>
                      <a:lnTo>
                        <a:pt x="840454" y="1540267"/>
                      </a:lnTo>
                      <a:cubicBezTo>
                        <a:pt x="795117" y="1481514"/>
                        <a:pt x="747781" y="1419774"/>
                        <a:pt x="699206" y="1355995"/>
                      </a:cubicBezTo>
                      <a:close/>
                      <a:moveTo>
                        <a:pt x="1760372" y="1263685"/>
                      </a:moveTo>
                      <a:lnTo>
                        <a:pt x="1753502" y="1275650"/>
                      </a:lnTo>
                      <a:cubicBezTo>
                        <a:pt x="1703699" y="1361911"/>
                        <a:pt x="1655352" y="1444930"/>
                        <a:pt x="1609595" y="1522849"/>
                      </a:cubicBezTo>
                      <a:lnTo>
                        <a:pt x="1590978" y="1554409"/>
                      </a:lnTo>
                      <a:lnTo>
                        <a:pt x="1609935" y="1574032"/>
                      </a:lnTo>
                      <a:lnTo>
                        <a:pt x="1628844" y="1548699"/>
                      </a:lnTo>
                      <a:cubicBezTo>
                        <a:pt x="1681190" y="1478866"/>
                        <a:pt x="1737123" y="1404830"/>
                        <a:pt x="1795412" y="1328295"/>
                      </a:cubicBezTo>
                      <a:lnTo>
                        <a:pt x="1809017" y="1310523"/>
                      </a:lnTo>
                      <a:close/>
                      <a:moveTo>
                        <a:pt x="770619" y="1263683"/>
                      </a:moveTo>
                      <a:lnTo>
                        <a:pt x="721974" y="1310521"/>
                      </a:lnTo>
                      <a:lnTo>
                        <a:pt x="735579" y="1328294"/>
                      </a:lnTo>
                      <a:cubicBezTo>
                        <a:pt x="793868" y="1404829"/>
                        <a:pt x="849802" y="1478865"/>
                        <a:pt x="902148" y="1548698"/>
                      </a:cubicBezTo>
                      <a:lnTo>
                        <a:pt x="921055" y="1574029"/>
                      </a:lnTo>
                      <a:lnTo>
                        <a:pt x="940012" y="1554405"/>
                      </a:lnTo>
                      <a:lnTo>
                        <a:pt x="921397" y="1522848"/>
                      </a:lnTo>
                      <a:cubicBezTo>
                        <a:pt x="875639" y="1444929"/>
                        <a:pt x="827293" y="1361910"/>
                        <a:pt x="777489" y="1275649"/>
                      </a:cubicBezTo>
                      <a:close/>
                      <a:moveTo>
                        <a:pt x="1653321" y="1188634"/>
                      </a:moveTo>
                      <a:lnTo>
                        <a:pt x="1576909" y="1365462"/>
                      </a:lnTo>
                      <a:lnTo>
                        <a:pt x="1518118" y="1499672"/>
                      </a:lnTo>
                      <a:lnTo>
                        <a:pt x="1557141" y="1527170"/>
                      </a:lnTo>
                      <a:lnTo>
                        <a:pt x="1594336" y="1461333"/>
                      </a:lnTo>
                      <a:cubicBezTo>
                        <a:pt x="1632346" y="1394557"/>
                        <a:pt x="1672405" y="1324675"/>
                        <a:pt x="1713907" y="1252790"/>
                      </a:cubicBezTo>
                      <a:lnTo>
                        <a:pt x="1723909" y="1235563"/>
                      </a:lnTo>
                      <a:close/>
                      <a:moveTo>
                        <a:pt x="877670" y="1188632"/>
                      </a:moveTo>
                      <a:lnTo>
                        <a:pt x="807083" y="1235561"/>
                      </a:lnTo>
                      <a:lnTo>
                        <a:pt x="817084" y="1252789"/>
                      </a:lnTo>
                      <a:cubicBezTo>
                        <a:pt x="858587" y="1324674"/>
                        <a:pt x="898645" y="1394556"/>
                        <a:pt x="936656" y="1461332"/>
                      </a:cubicBezTo>
                      <a:lnTo>
                        <a:pt x="973849" y="1527167"/>
                      </a:lnTo>
                      <a:lnTo>
                        <a:pt x="1012872" y="1499669"/>
                      </a:lnTo>
                      <a:lnTo>
                        <a:pt x="954083" y="1365461"/>
                      </a:lnTo>
                      <a:close/>
                      <a:moveTo>
                        <a:pt x="2183351" y="1183428"/>
                      </a:moveTo>
                      <a:lnTo>
                        <a:pt x="2115489" y="1253412"/>
                      </a:lnTo>
                      <a:cubicBezTo>
                        <a:pt x="2076595" y="1293238"/>
                        <a:pt x="2035386" y="1335162"/>
                        <a:pt x="1992382" y="1378638"/>
                      </a:cubicBezTo>
                      <a:lnTo>
                        <a:pt x="1923988" y="1447400"/>
                      </a:lnTo>
                      <a:lnTo>
                        <a:pt x="1954159" y="1530410"/>
                      </a:lnTo>
                      <a:lnTo>
                        <a:pt x="1955587" y="1542512"/>
                      </a:lnTo>
                      <a:lnTo>
                        <a:pt x="2006252" y="1505641"/>
                      </a:lnTo>
                      <a:cubicBezTo>
                        <a:pt x="2052048" y="1472523"/>
                        <a:pt x="2096181" y="1440836"/>
                        <a:pt x="2138078" y="1410977"/>
                      </a:cubicBezTo>
                      <a:lnTo>
                        <a:pt x="2237079" y="1340993"/>
                      </a:lnTo>
                      <a:lnTo>
                        <a:pt x="2220046" y="1270199"/>
                      </a:lnTo>
                      <a:close/>
                      <a:moveTo>
                        <a:pt x="347638" y="1183424"/>
                      </a:moveTo>
                      <a:lnTo>
                        <a:pt x="310942" y="1270199"/>
                      </a:lnTo>
                      <a:lnTo>
                        <a:pt x="293909" y="1340989"/>
                      </a:lnTo>
                      <a:lnTo>
                        <a:pt x="392914" y="1410976"/>
                      </a:lnTo>
                      <a:cubicBezTo>
                        <a:pt x="434810" y="1440835"/>
                        <a:pt x="478943" y="1472522"/>
                        <a:pt x="524739" y="1505640"/>
                      </a:cubicBezTo>
                      <a:lnTo>
                        <a:pt x="575402" y="1542509"/>
                      </a:lnTo>
                      <a:lnTo>
                        <a:pt x="576830" y="1530410"/>
                      </a:lnTo>
                      <a:lnTo>
                        <a:pt x="607002" y="1447397"/>
                      </a:lnTo>
                      <a:lnTo>
                        <a:pt x="538610" y="1378637"/>
                      </a:lnTo>
                      <a:cubicBezTo>
                        <a:pt x="495606" y="1335161"/>
                        <a:pt x="454397" y="1293237"/>
                        <a:pt x="415503" y="1253411"/>
                      </a:cubicBezTo>
                      <a:close/>
                      <a:moveTo>
                        <a:pt x="1550205" y="1141290"/>
                      </a:moveTo>
                      <a:lnTo>
                        <a:pt x="1520273" y="1252205"/>
                      </a:lnTo>
                      <a:cubicBezTo>
                        <a:pt x="1507230" y="1300186"/>
                        <a:pt x="1494416" y="1346983"/>
                        <a:pt x="1481909" y="1392324"/>
                      </a:cubicBezTo>
                      <a:lnTo>
                        <a:pt x="1459811" y="1471825"/>
                      </a:lnTo>
                      <a:lnTo>
                        <a:pt x="1479706" y="1481048"/>
                      </a:lnTo>
                      <a:lnTo>
                        <a:pt x="1535750" y="1347793"/>
                      </a:lnTo>
                      <a:cubicBezTo>
                        <a:pt x="1560170" y="1290135"/>
                        <a:pt x="1585598" y="1230497"/>
                        <a:pt x="1611793" y="1169477"/>
                      </a:cubicBezTo>
                      <a:lnTo>
                        <a:pt x="1612170" y="1168605"/>
                      </a:lnTo>
                      <a:close/>
                      <a:moveTo>
                        <a:pt x="980787" y="1141289"/>
                      </a:moveTo>
                      <a:lnTo>
                        <a:pt x="918821" y="1168604"/>
                      </a:lnTo>
                      <a:lnTo>
                        <a:pt x="919198" y="1169476"/>
                      </a:lnTo>
                      <a:cubicBezTo>
                        <a:pt x="945393" y="1230496"/>
                        <a:pt x="970821" y="1290134"/>
                        <a:pt x="995242" y="1347792"/>
                      </a:cubicBezTo>
                      <a:lnTo>
                        <a:pt x="1051285" y="1481045"/>
                      </a:lnTo>
                      <a:lnTo>
                        <a:pt x="1071181" y="1471823"/>
                      </a:lnTo>
                      <a:lnTo>
                        <a:pt x="1049083" y="1392323"/>
                      </a:lnTo>
                      <a:cubicBezTo>
                        <a:pt x="1036576" y="1346982"/>
                        <a:pt x="1023762" y="1300185"/>
                        <a:pt x="1010719" y="1252204"/>
                      </a:cubicBezTo>
                      <a:close/>
                      <a:moveTo>
                        <a:pt x="1412351" y="1102350"/>
                      </a:moveTo>
                      <a:lnTo>
                        <a:pt x="1391716" y="1251223"/>
                      </a:lnTo>
                      <a:cubicBezTo>
                        <a:pt x="1382736" y="1315021"/>
                        <a:pt x="1373912" y="1376730"/>
                        <a:pt x="1365335" y="1435778"/>
                      </a:cubicBezTo>
                      <a:lnTo>
                        <a:pt x="1364364" y="1442392"/>
                      </a:lnTo>
                      <a:lnTo>
                        <a:pt x="1418717" y="1456802"/>
                      </a:lnTo>
                      <a:lnTo>
                        <a:pt x="1450235" y="1334643"/>
                      </a:lnTo>
                      <a:lnTo>
                        <a:pt x="1505493" y="1125936"/>
                      </a:lnTo>
                      <a:close/>
                      <a:moveTo>
                        <a:pt x="1118640" y="1102349"/>
                      </a:moveTo>
                      <a:lnTo>
                        <a:pt x="1025499" y="1125935"/>
                      </a:lnTo>
                      <a:lnTo>
                        <a:pt x="1080756" y="1334642"/>
                      </a:lnTo>
                      <a:lnTo>
                        <a:pt x="1112274" y="1456801"/>
                      </a:lnTo>
                      <a:lnTo>
                        <a:pt x="1166628" y="1442391"/>
                      </a:lnTo>
                      <a:lnTo>
                        <a:pt x="1165657" y="1435777"/>
                      </a:lnTo>
                      <a:cubicBezTo>
                        <a:pt x="1157080" y="1376729"/>
                        <a:pt x="1148255" y="1315020"/>
                        <a:pt x="1139275" y="1251222"/>
                      </a:cubicBezTo>
                      <a:close/>
                      <a:moveTo>
                        <a:pt x="1290830" y="1090455"/>
                      </a:moveTo>
                      <a:lnTo>
                        <a:pt x="1290632" y="1211112"/>
                      </a:lnTo>
                      <a:cubicBezTo>
                        <a:pt x="1290459" y="1263303"/>
                        <a:pt x="1290202" y="1314231"/>
                        <a:pt x="1289868" y="1363598"/>
                      </a:cubicBezTo>
                      <a:lnTo>
                        <a:pt x="1289262" y="1434309"/>
                      </a:lnTo>
                      <a:lnTo>
                        <a:pt x="1322323" y="1437156"/>
                      </a:lnTo>
                      <a:lnTo>
                        <a:pt x="1326228" y="1406209"/>
                      </a:lnTo>
                      <a:cubicBezTo>
                        <a:pt x="1333404" y="1350324"/>
                        <a:pt x="1340987" y="1292214"/>
                        <a:pt x="1348923" y="1232349"/>
                      </a:cubicBezTo>
                      <a:lnTo>
                        <a:pt x="1367169" y="1096751"/>
                      </a:lnTo>
                      <a:close/>
                      <a:moveTo>
                        <a:pt x="1245255" y="1090035"/>
                      </a:moveTo>
                      <a:lnTo>
                        <a:pt x="1163823" y="1096751"/>
                      </a:lnTo>
                      <a:lnTo>
                        <a:pt x="1182069" y="1232348"/>
                      </a:lnTo>
                      <a:cubicBezTo>
                        <a:pt x="1190005" y="1292213"/>
                        <a:pt x="1197588" y="1350323"/>
                        <a:pt x="1204764" y="1406208"/>
                      </a:cubicBezTo>
                      <a:lnTo>
                        <a:pt x="1208669" y="1437155"/>
                      </a:lnTo>
                      <a:lnTo>
                        <a:pt x="1246745" y="1433877"/>
                      </a:lnTo>
                      <a:lnTo>
                        <a:pt x="1245584" y="1250014"/>
                      </a:lnTo>
                      <a:close/>
                      <a:moveTo>
                        <a:pt x="2085751" y="1018266"/>
                      </a:moveTo>
                      <a:lnTo>
                        <a:pt x="2036921" y="1084032"/>
                      </a:lnTo>
                      <a:cubicBezTo>
                        <a:pt x="2007478" y="1123481"/>
                        <a:pt x="1976708" y="1164504"/>
                        <a:pt x="1944858" y="1206764"/>
                      </a:cubicBezTo>
                      <a:lnTo>
                        <a:pt x="1854729" y="1325716"/>
                      </a:lnTo>
                      <a:lnTo>
                        <a:pt x="1904050" y="1403322"/>
                      </a:lnTo>
                      <a:lnTo>
                        <a:pt x="1960710" y="1346966"/>
                      </a:lnTo>
                      <a:cubicBezTo>
                        <a:pt x="2004186" y="1303961"/>
                        <a:pt x="2046110" y="1262753"/>
                        <a:pt x="2085936" y="1223859"/>
                      </a:cubicBezTo>
                      <a:lnTo>
                        <a:pt x="2167147" y="1145111"/>
                      </a:lnTo>
                      <a:lnTo>
                        <a:pt x="2156626" y="1120232"/>
                      </a:lnTo>
                      <a:close/>
                      <a:moveTo>
                        <a:pt x="445238" y="1018263"/>
                      </a:moveTo>
                      <a:lnTo>
                        <a:pt x="374362" y="1120232"/>
                      </a:lnTo>
                      <a:lnTo>
                        <a:pt x="363842" y="1145107"/>
                      </a:lnTo>
                      <a:lnTo>
                        <a:pt x="445056" y="1223858"/>
                      </a:lnTo>
                      <a:cubicBezTo>
                        <a:pt x="484882" y="1262752"/>
                        <a:pt x="526806" y="1303960"/>
                        <a:pt x="570282" y="1346965"/>
                      </a:cubicBezTo>
                      <a:lnTo>
                        <a:pt x="626940" y="1403319"/>
                      </a:lnTo>
                      <a:lnTo>
                        <a:pt x="676262" y="1325713"/>
                      </a:lnTo>
                      <a:lnTo>
                        <a:pt x="586134" y="1206763"/>
                      </a:lnTo>
                      <a:cubicBezTo>
                        <a:pt x="554283" y="1164503"/>
                        <a:pt x="523514" y="1123480"/>
                        <a:pt x="494070" y="1084031"/>
                      </a:cubicBezTo>
                      <a:close/>
                      <a:moveTo>
                        <a:pt x="2390197" y="965102"/>
                      </a:moveTo>
                      <a:lnTo>
                        <a:pt x="2389041" y="966398"/>
                      </a:lnTo>
                      <a:cubicBezTo>
                        <a:pt x="2348360" y="1011028"/>
                        <a:pt x="2292200" y="1070612"/>
                        <a:pt x="2224708" y="1140777"/>
                      </a:cubicBezTo>
                      <a:lnTo>
                        <a:pt x="2198823" y="1167472"/>
                      </a:lnTo>
                      <a:lnTo>
                        <a:pt x="2205192" y="1182335"/>
                      </a:lnTo>
                      <a:cubicBezTo>
                        <a:pt x="2214775" y="1208648"/>
                        <a:pt x="2222884" y="1235516"/>
                        <a:pt x="2229438" y="1262868"/>
                      </a:cubicBezTo>
                      <a:lnTo>
                        <a:pt x="2242690" y="1337027"/>
                      </a:lnTo>
                      <a:lnTo>
                        <a:pt x="2256484" y="1327276"/>
                      </a:lnTo>
                      <a:cubicBezTo>
                        <a:pt x="2330183" y="1275656"/>
                        <a:pt x="2392643" y="1232924"/>
                        <a:pt x="2439275" y="1202242"/>
                      </a:cubicBezTo>
                      <a:lnTo>
                        <a:pt x="2455738" y="1191681"/>
                      </a:lnTo>
                      <a:lnTo>
                        <a:pt x="2436074" y="1096861"/>
                      </a:lnTo>
                      <a:cubicBezTo>
                        <a:pt x="2426971" y="1062352"/>
                        <a:pt x="2416083" y="1028491"/>
                        <a:pt x="2403505" y="995362"/>
                      </a:cubicBezTo>
                      <a:close/>
                      <a:moveTo>
                        <a:pt x="140794" y="965100"/>
                      </a:moveTo>
                      <a:lnTo>
                        <a:pt x="127484" y="995362"/>
                      </a:lnTo>
                      <a:cubicBezTo>
                        <a:pt x="114906" y="1028491"/>
                        <a:pt x="104018" y="1062352"/>
                        <a:pt x="94916" y="1096861"/>
                      </a:cubicBezTo>
                      <a:lnTo>
                        <a:pt x="75252" y="1191679"/>
                      </a:lnTo>
                      <a:lnTo>
                        <a:pt x="91717" y="1202241"/>
                      </a:lnTo>
                      <a:cubicBezTo>
                        <a:pt x="138349" y="1232923"/>
                        <a:pt x="200809" y="1275655"/>
                        <a:pt x="274508" y="1327275"/>
                      </a:cubicBezTo>
                      <a:lnTo>
                        <a:pt x="288298" y="1337023"/>
                      </a:lnTo>
                      <a:lnTo>
                        <a:pt x="301550" y="1262868"/>
                      </a:lnTo>
                      <a:cubicBezTo>
                        <a:pt x="308103" y="1235516"/>
                        <a:pt x="316213" y="1208648"/>
                        <a:pt x="325795" y="1182335"/>
                      </a:cubicBezTo>
                      <a:lnTo>
                        <a:pt x="332167" y="1167468"/>
                      </a:lnTo>
                      <a:lnTo>
                        <a:pt x="306284" y="1140776"/>
                      </a:lnTo>
                      <a:cubicBezTo>
                        <a:pt x="238792" y="1070611"/>
                        <a:pt x="182632" y="1011027"/>
                        <a:pt x="141951" y="966397"/>
                      </a:cubicBezTo>
                      <a:close/>
                      <a:moveTo>
                        <a:pt x="1970116" y="895286"/>
                      </a:moveTo>
                      <a:lnTo>
                        <a:pt x="1928477" y="969413"/>
                      </a:lnTo>
                      <a:cubicBezTo>
                        <a:pt x="1903409" y="1013787"/>
                        <a:pt x="1877189" y="1059955"/>
                        <a:pt x="1850026" y="1107537"/>
                      </a:cubicBezTo>
                      <a:lnTo>
                        <a:pt x="1774436" y="1239190"/>
                      </a:lnTo>
                      <a:lnTo>
                        <a:pt x="1824195" y="1290696"/>
                      </a:lnTo>
                      <a:lnTo>
                        <a:pt x="1909224" y="1179626"/>
                      </a:lnTo>
                      <a:cubicBezTo>
                        <a:pt x="1941499" y="1137689"/>
                        <a:pt x="1972868" y="1097123"/>
                        <a:pt x="2003072" y="1058253"/>
                      </a:cubicBezTo>
                      <a:lnTo>
                        <a:pt x="2061260" y="983758"/>
                      </a:lnTo>
                      <a:close/>
                      <a:moveTo>
                        <a:pt x="560875" y="895283"/>
                      </a:moveTo>
                      <a:lnTo>
                        <a:pt x="469730" y="983755"/>
                      </a:lnTo>
                      <a:lnTo>
                        <a:pt x="527919" y="1058252"/>
                      </a:lnTo>
                      <a:cubicBezTo>
                        <a:pt x="558123" y="1097122"/>
                        <a:pt x="589493" y="1137688"/>
                        <a:pt x="621767" y="1179625"/>
                      </a:cubicBezTo>
                      <a:lnTo>
                        <a:pt x="706795" y="1290694"/>
                      </a:lnTo>
                      <a:lnTo>
                        <a:pt x="756554" y="1239187"/>
                      </a:lnTo>
                      <a:lnTo>
                        <a:pt x="680966" y="1107536"/>
                      </a:lnTo>
                      <a:cubicBezTo>
                        <a:pt x="653802" y="1059954"/>
                        <a:pt x="627583" y="1013786"/>
                        <a:pt x="602514" y="969412"/>
                      </a:cubicBezTo>
                      <a:close/>
                      <a:moveTo>
                        <a:pt x="1822503" y="788101"/>
                      </a:moveTo>
                      <a:lnTo>
                        <a:pt x="1791479" y="862791"/>
                      </a:lnTo>
                      <a:cubicBezTo>
                        <a:pt x="1771814" y="909811"/>
                        <a:pt x="1751217" y="958746"/>
                        <a:pt x="1729849" y="1009197"/>
                      </a:cubicBezTo>
                      <a:lnTo>
                        <a:pt x="1666022" y="1158867"/>
                      </a:lnTo>
                      <a:lnTo>
                        <a:pt x="1738702" y="1210082"/>
                      </a:lnTo>
                      <a:lnTo>
                        <a:pt x="1811236" y="1085141"/>
                      </a:lnTo>
                      <a:cubicBezTo>
                        <a:pt x="1838861" y="1037826"/>
                        <a:pt x="1865734" y="992035"/>
                        <a:pt x="1891629" y="948138"/>
                      </a:cubicBezTo>
                      <a:lnTo>
                        <a:pt x="1939941" y="866694"/>
                      </a:lnTo>
                      <a:close/>
                      <a:moveTo>
                        <a:pt x="708488" y="788099"/>
                      </a:moveTo>
                      <a:lnTo>
                        <a:pt x="591049" y="866692"/>
                      </a:lnTo>
                      <a:lnTo>
                        <a:pt x="639362" y="948137"/>
                      </a:lnTo>
                      <a:cubicBezTo>
                        <a:pt x="665258" y="992034"/>
                        <a:pt x="692130" y="1037825"/>
                        <a:pt x="719756" y="1085140"/>
                      </a:cubicBezTo>
                      <a:lnTo>
                        <a:pt x="792289" y="1210080"/>
                      </a:lnTo>
                      <a:lnTo>
                        <a:pt x="864970" y="1158865"/>
                      </a:lnTo>
                      <a:lnTo>
                        <a:pt x="801143" y="1009196"/>
                      </a:lnTo>
                      <a:cubicBezTo>
                        <a:pt x="779775" y="958745"/>
                        <a:pt x="759178" y="909810"/>
                        <a:pt x="739513" y="862790"/>
                      </a:cubicBezTo>
                      <a:close/>
                      <a:moveTo>
                        <a:pt x="2275074" y="758645"/>
                      </a:moveTo>
                      <a:lnTo>
                        <a:pt x="2259521" y="780644"/>
                      </a:lnTo>
                      <a:cubicBezTo>
                        <a:pt x="2220943" y="834558"/>
                        <a:pt x="2174127" y="898828"/>
                        <a:pt x="2121031" y="970750"/>
                      </a:cubicBezTo>
                      <a:lnTo>
                        <a:pt x="2102535" y="995661"/>
                      </a:lnTo>
                      <a:lnTo>
                        <a:pt x="2172105" y="1105128"/>
                      </a:lnTo>
                      <a:lnTo>
                        <a:pt x="2182754" y="1129977"/>
                      </a:lnTo>
                      <a:lnTo>
                        <a:pt x="2198571" y="1114640"/>
                      </a:lnTo>
                      <a:cubicBezTo>
                        <a:pt x="2268736" y="1047148"/>
                        <a:pt x="2328320" y="990988"/>
                        <a:pt x="2372949" y="950307"/>
                      </a:cubicBezTo>
                      <a:lnTo>
                        <a:pt x="2380663" y="943425"/>
                      </a:lnTo>
                      <a:lnTo>
                        <a:pt x="2360796" y="898253"/>
                      </a:lnTo>
                      <a:cubicBezTo>
                        <a:pt x="2344933" y="866671"/>
                        <a:pt x="2327476" y="835904"/>
                        <a:pt x="2308519" y="806036"/>
                      </a:cubicBezTo>
                      <a:close/>
                      <a:moveTo>
                        <a:pt x="255917" y="758643"/>
                      </a:moveTo>
                      <a:lnTo>
                        <a:pt x="222471" y="806036"/>
                      </a:lnTo>
                      <a:cubicBezTo>
                        <a:pt x="203514" y="835904"/>
                        <a:pt x="186056" y="866671"/>
                        <a:pt x="170193" y="898253"/>
                      </a:cubicBezTo>
                      <a:lnTo>
                        <a:pt x="150327" y="943423"/>
                      </a:lnTo>
                      <a:lnTo>
                        <a:pt x="158042" y="950306"/>
                      </a:lnTo>
                      <a:cubicBezTo>
                        <a:pt x="202672" y="990987"/>
                        <a:pt x="262256" y="1047147"/>
                        <a:pt x="332420" y="1114639"/>
                      </a:cubicBezTo>
                      <a:lnTo>
                        <a:pt x="348235" y="1129974"/>
                      </a:lnTo>
                      <a:lnTo>
                        <a:pt x="358882" y="1105128"/>
                      </a:lnTo>
                      <a:lnTo>
                        <a:pt x="428454" y="995658"/>
                      </a:lnTo>
                      <a:lnTo>
                        <a:pt x="409960" y="970749"/>
                      </a:lnTo>
                      <a:cubicBezTo>
                        <a:pt x="356864" y="898827"/>
                        <a:pt x="310049" y="834557"/>
                        <a:pt x="271471" y="780643"/>
                      </a:cubicBezTo>
                      <a:close/>
                      <a:moveTo>
                        <a:pt x="1663144" y="712052"/>
                      </a:moveTo>
                      <a:lnTo>
                        <a:pt x="1659087" y="728009"/>
                      </a:lnTo>
                      <a:cubicBezTo>
                        <a:pt x="1629238" y="844036"/>
                        <a:pt x="1595788" y="971431"/>
                        <a:pt x="1560004" y="1104977"/>
                      </a:cubicBezTo>
                      <a:lnTo>
                        <a:pt x="1559300" y="1107585"/>
                      </a:lnTo>
                      <a:lnTo>
                        <a:pt x="1625314" y="1138187"/>
                      </a:lnTo>
                      <a:lnTo>
                        <a:pt x="1688690" y="991528"/>
                      </a:lnTo>
                      <a:cubicBezTo>
                        <a:pt x="1710547" y="941287"/>
                        <a:pt x="1731837" y="892649"/>
                        <a:pt x="1752380" y="846007"/>
                      </a:cubicBezTo>
                      <a:lnTo>
                        <a:pt x="1787354" y="767119"/>
                      </a:lnTo>
                      <a:close/>
                      <a:moveTo>
                        <a:pt x="867847" y="712050"/>
                      </a:moveTo>
                      <a:lnTo>
                        <a:pt x="743637" y="767117"/>
                      </a:lnTo>
                      <a:lnTo>
                        <a:pt x="778611" y="846006"/>
                      </a:lnTo>
                      <a:cubicBezTo>
                        <a:pt x="799154" y="892648"/>
                        <a:pt x="820444" y="941286"/>
                        <a:pt x="842302" y="991527"/>
                      </a:cubicBezTo>
                      <a:lnTo>
                        <a:pt x="905677" y="1138186"/>
                      </a:lnTo>
                      <a:lnTo>
                        <a:pt x="971691" y="1107584"/>
                      </a:lnTo>
                      <a:lnTo>
                        <a:pt x="970987" y="1104976"/>
                      </a:lnTo>
                      <a:cubicBezTo>
                        <a:pt x="935204" y="971430"/>
                        <a:pt x="901754" y="844035"/>
                        <a:pt x="871904" y="728008"/>
                      </a:cubicBezTo>
                      <a:close/>
                      <a:moveTo>
                        <a:pt x="1471362" y="658011"/>
                      </a:moveTo>
                      <a:lnTo>
                        <a:pt x="1447224" y="844202"/>
                      </a:lnTo>
                      <a:cubicBezTo>
                        <a:pt x="1438271" y="912035"/>
                        <a:pt x="1428848" y="982248"/>
                        <a:pt x="1419033" y="1054141"/>
                      </a:cubicBezTo>
                      <a:lnTo>
                        <a:pt x="1417395" y="1065958"/>
                      </a:lnTo>
                      <a:lnTo>
                        <a:pt x="1514558" y="1091717"/>
                      </a:lnTo>
                      <a:lnTo>
                        <a:pt x="1566981" y="897921"/>
                      </a:lnTo>
                      <a:cubicBezTo>
                        <a:pt x="1582009" y="842899"/>
                        <a:pt x="1596692" y="789613"/>
                        <a:pt x="1610901" y="738495"/>
                      </a:cubicBezTo>
                      <a:lnTo>
                        <a:pt x="1622675" y="696529"/>
                      </a:lnTo>
                      <a:close/>
                      <a:moveTo>
                        <a:pt x="1059629" y="658010"/>
                      </a:moveTo>
                      <a:lnTo>
                        <a:pt x="908317" y="696528"/>
                      </a:lnTo>
                      <a:lnTo>
                        <a:pt x="920091" y="738494"/>
                      </a:lnTo>
                      <a:cubicBezTo>
                        <a:pt x="934300" y="789612"/>
                        <a:pt x="948982" y="842898"/>
                        <a:pt x="964011" y="897920"/>
                      </a:cubicBezTo>
                      <a:lnTo>
                        <a:pt x="1016433" y="1091716"/>
                      </a:lnTo>
                      <a:lnTo>
                        <a:pt x="1113596" y="1065957"/>
                      </a:lnTo>
                      <a:lnTo>
                        <a:pt x="1111958" y="1054140"/>
                      </a:lnTo>
                      <a:cubicBezTo>
                        <a:pt x="1102144" y="982247"/>
                        <a:pt x="1092720" y="912034"/>
                        <a:pt x="1083767" y="844201"/>
                      </a:cubicBezTo>
                      <a:close/>
                      <a:moveTo>
                        <a:pt x="1289069" y="639389"/>
                      </a:moveTo>
                      <a:lnTo>
                        <a:pt x="1289099" y="641933"/>
                      </a:lnTo>
                      <a:cubicBezTo>
                        <a:pt x="1290256" y="767678"/>
                        <a:pt x="1290895" y="905929"/>
                        <a:pt x="1290895" y="1051048"/>
                      </a:cubicBezTo>
                      <a:lnTo>
                        <a:pt x="1290892" y="1053235"/>
                      </a:lnTo>
                      <a:lnTo>
                        <a:pt x="1372084" y="1060225"/>
                      </a:lnTo>
                      <a:lnTo>
                        <a:pt x="1373734" y="1047957"/>
                      </a:lnTo>
                      <a:cubicBezTo>
                        <a:pt x="1383549" y="976064"/>
                        <a:pt x="1393289" y="905895"/>
                        <a:pt x="1402845" y="838144"/>
                      </a:cubicBezTo>
                      <a:lnTo>
                        <a:pt x="1429698" y="650877"/>
                      </a:lnTo>
                      <a:lnTo>
                        <a:pt x="1362325" y="642431"/>
                      </a:lnTo>
                      <a:close/>
                      <a:moveTo>
                        <a:pt x="1247004" y="639178"/>
                      </a:moveTo>
                      <a:lnTo>
                        <a:pt x="1168663" y="642431"/>
                      </a:lnTo>
                      <a:lnTo>
                        <a:pt x="1101293" y="650877"/>
                      </a:lnTo>
                      <a:lnTo>
                        <a:pt x="1128146" y="838143"/>
                      </a:lnTo>
                      <a:cubicBezTo>
                        <a:pt x="1137703" y="905894"/>
                        <a:pt x="1147443" y="976063"/>
                        <a:pt x="1157257" y="1047956"/>
                      </a:cubicBezTo>
                      <a:lnTo>
                        <a:pt x="1158908" y="1060225"/>
                      </a:lnTo>
                      <a:lnTo>
                        <a:pt x="1245179" y="1052797"/>
                      </a:lnTo>
                      <a:lnTo>
                        <a:pt x="1245175" y="1051048"/>
                      </a:lnTo>
                      <a:cubicBezTo>
                        <a:pt x="1245175" y="905929"/>
                        <a:pt x="1245815" y="767678"/>
                        <a:pt x="1246972" y="641933"/>
                      </a:cubicBezTo>
                      <a:close/>
                      <a:moveTo>
                        <a:pt x="2133287" y="598890"/>
                      </a:moveTo>
                      <a:lnTo>
                        <a:pt x="2117414" y="628698"/>
                      </a:lnTo>
                      <a:cubicBezTo>
                        <a:pt x="2084821" y="689103"/>
                        <a:pt x="2045137" y="761231"/>
                        <a:pt x="2000020" y="842048"/>
                      </a:cubicBezTo>
                      <a:lnTo>
                        <a:pt x="1987194" y="864883"/>
                      </a:lnTo>
                      <a:lnTo>
                        <a:pt x="2079489" y="960420"/>
                      </a:lnTo>
                      <a:lnTo>
                        <a:pt x="2089925" y="947059"/>
                      </a:lnTo>
                      <a:cubicBezTo>
                        <a:pt x="2145148" y="876757"/>
                        <a:pt x="2194664" y="814544"/>
                        <a:pt x="2236385" y="763024"/>
                      </a:cubicBezTo>
                      <a:lnTo>
                        <a:pt x="2258830" y="735627"/>
                      </a:lnTo>
                      <a:lnTo>
                        <a:pt x="2247245" y="719211"/>
                      </a:lnTo>
                      <a:close/>
                      <a:moveTo>
                        <a:pt x="397705" y="598889"/>
                      </a:moveTo>
                      <a:lnTo>
                        <a:pt x="283745" y="719211"/>
                      </a:lnTo>
                      <a:lnTo>
                        <a:pt x="272161" y="735626"/>
                      </a:lnTo>
                      <a:lnTo>
                        <a:pt x="294606" y="763023"/>
                      </a:lnTo>
                      <a:cubicBezTo>
                        <a:pt x="336328" y="814543"/>
                        <a:pt x="385844" y="876756"/>
                        <a:pt x="441066" y="947058"/>
                      </a:cubicBezTo>
                      <a:lnTo>
                        <a:pt x="451501" y="960418"/>
                      </a:lnTo>
                      <a:lnTo>
                        <a:pt x="543797" y="864880"/>
                      </a:lnTo>
                      <a:lnTo>
                        <a:pt x="530971" y="842047"/>
                      </a:lnTo>
                      <a:cubicBezTo>
                        <a:pt x="485854" y="761230"/>
                        <a:pt x="446171" y="689102"/>
                        <a:pt x="413578" y="628697"/>
                      </a:cubicBezTo>
                      <a:close/>
                      <a:moveTo>
                        <a:pt x="1956384" y="457409"/>
                      </a:moveTo>
                      <a:lnTo>
                        <a:pt x="1938953" y="502188"/>
                      </a:lnTo>
                      <a:cubicBezTo>
                        <a:pt x="1913705" y="566012"/>
                        <a:pt x="1882796" y="642314"/>
                        <a:pt x="1847516" y="727884"/>
                      </a:cubicBezTo>
                      <a:lnTo>
                        <a:pt x="1837878" y="751089"/>
                      </a:lnTo>
                      <a:lnTo>
                        <a:pt x="1958216" y="835887"/>
                      </a:lnTo>
                      <a:lnTo>
                        <a:pt x="1966159" y="822497"/>
                      </a:lnTo>
                      <a:cubicBezTo>
                        <a:pt x="2013590" y="743016"/>
                        <a:pt x="2056213" y="672586"/>
                        <a:pt x="2092229" y="614156"/>
                      </a:cubicBezTo>
                      <a:lnTo>
                        <a:pt x="2114278" y="578821"/>
                      </a:lnTo>
                      <a:lnTo>
                        <a:pt x="2099994" y="563739"/>
                      </a:lnTo>
                      <a:cubicBezTo>
                        <a:pt x="2072898" y="540014"/>
                        <a:pt x="2044588" y="517437"/>
                        <a:pt x="2015161" y="496094"/>
                      </a:cubicBezTo>
                      <a:close/>
                      <a:moveTo>
                        <a:pt x="574607" y="457407"/>
                      </a:moveTo>
                      <a:lnTo>
                        <a:pt x="515829" y="496094"/>
                      </a:lnTo>
                      <a:cubicBezTo>
                        <a:pt x="486401" y="517437"/>
                        <a:pt x="458092" y="540014"/>
                        <a:pt x="430996" y="563739"/>
                      </a:cubicBezTo>
                      <a:lnTo>
                        <a:pt x="416713" y="578819"/>
                      </a:lnTo>
                      <a:lnTo>
                        <a:pt x="438763" y="614155"/>
                      </a:lnTo>
                      <a:cubicBezTo>
                        <a:pt x="474778" y="672585"/>
                        <a:pt x="517401" y="743015"/>
                        <a:pt x="564833" y="822496"/>
                      </a:cubicBezTo>
                      <a:lnTo>
                        <a:pt x="572775" y="835885"/>
                      </a:lnTo>
                      <a:lnTo>
                        <a:pt x="693113" y="751087"/>
                      </a:lnTo>
                      <a:lnTo>
                        <a:pt x="683475" y="727883"/>
                      </a:lnTo>
                      <a:cubicBezTo>
                        <a:pt x="648195" y="642313"/>
                        <a:pt x="617287" y="566011"/>
                        <a:pt x="592038" y="502187"/>
                      </a:cubicBezTo>
                      <a:close/>
                      <a:moveTo>
                        <a:pt x="1752487" y="352215"/>
                      </a:moveTo>
                      <a:lnTo>
                        <a:pt x="1736567" y="419252"/>
                      </a:lnTo>
                      <a:cubicBezTo>
                        <a:pt x="1725877" y="463288"/>
                        <a:pt x="1713969" y="511470"/>
                        <a:pt x="1701003" y="563147"/>
                      </a:cubicBezTo>
                      <a:lnTo>
                        <a:pt x="1673909" y="669713"/>
                      </a:lnTo>
                      <a:lnTo>
                        <a:pt x="1803835" y="729942"/>
                      </a:lnTo>
                      <a:lnTo>
                        <a:pt x="1811586" y="712460"/>
                      </a:lnTo>
                      <a:cubicBezTo>
                        <a:pt x="1849322" y="627943"/>
                        <a:pt x="1883349" y="552981"/>
                        <a:pt x="1912229" y="490715"/>
                      </a:cubicBezTo>
                      <a:lnTo>
                        <a:pt x="1934636" y="443094"/>
                      </a:lnTo>
                      <a:lnTo>
                        <a:pt x="1923619" y="435843"/>
                      </a:lnTo>
                      <a:cubicBezTo>
                        <a:pt x="1892050" y="417048"/>
                        <a:pt x="1859458" y="399569"/>
                        <a:pt x="1825939" y="383489"/>
                      </a:cubicBezTo>
                      <a:close/>
                      <a:moveTo>
                        <a:pt x="778504" y="352214"/>
                      </a:moveTo>
                      <a:lnTo>
                        <a:pt x="705051" y="383489"/>
                      </a:lnTo>
                      <a:cubicBezTo>
                        <a:pt x="671531" y="399569"/>
                        <a:pt x="638940" y="417048"/>
                        <a:pt x="607371" y="435843"/>
                      </a:cubicBezTo>
                      <a:lnTo>
                        <a:pt x="596356" y="443093"/>
                      </a:lnTo>
                      <a:lnTo>
                        <a:pt x="618762" y="490714"/>
                      </a:lnTo>
                      <a:cubicBezTo>
                        <a:pt x="647642" y="552980"/>
                        <a:pt x="681670" y="627942"/>
                        <a:pt x="719406" y="712459"/>
                      </a:cubicBezTo>
                      <a:lnTo>
                        <a:pt x="727156" y="729941"/>
                      </a:lnTo>
                      <a:lnTo>
                        <a:pt x="857083" y="669711"/>
                      </a:lnTo>
                      <a:lnTo>
                        <a:pt x="829989" y="563146"/>
                      </a:lnTo>
                      <a:cubicBezTo>
                        <a:pt x="817023" y="511469"/>
                        <a:pt x="805115" y="463287"/>
                        <a:pt x="794424" y="419251"/>
                      </a:cubicBezTo>
                      <a:close/>
                      <a:moveTo>
                        <a:pt x="1516811" y="282225"/>
                      </a:moveTo>
                      <a:lnTo>
                        <a:pt x="1512924" y="316863"/>
                      </a:lnTo>
                      <a:cubicBezTo>
                        <a:pt x="1507517" y="364116"/>
                        <a:pt x="1501399" y="415849"/>
                        <a:pt x="1494650" y="471363"/>
                      </a:cubicBezTo>
                      <a:lnTo>
                        <a:pt x="1477153" y="611897"/>
                      </a:lnTo>
                      <a:lnTo>
                        <a:pt x="1558086" y="629669"/>
                      </a:lnTo>
                      <a:lnTo>
                        <a:pt x="1634713" y="653622"/>
                      </a:lnTo>
                      <a:lnTo>
                        <a:pt x="1651982" y="592072"/>
                      </a:lnTo>
                      <a:cubicBezTo>
                        <a:pt x="1678254" y="499368"/>
                        <a:pt x="1702128" y="417059"/>
                        <a:pt x="1722589" y="348599"/>
                      </a:cubicBezTo>
                      <a:lnTo>
                        <a:pt x="1725048" y="340532"/>
                      </a:lnTo>
                      <a:lnTo>
                        <a:pt x="1722694" y="339530"/>
                      </a:lnTo>
                      <a:cubicBezTo>
                        <a:pt x="1687415" y="326332"/>
                        <a:pt x="1651303" y="314617"/>
                        <a:pt x="1614455" y="304469"/>
                      </a:cubicBezTo>
                      <a:close/>
                      <a:moveTo>
                        <a:pt x="1014180" y="282225"/>
                      </a:moveTo>
                      <a:lnTo>
                        <a:pt x="916535" y="304469"/>
                      </a:lnTo>
                      <a:cubicBezTo>
                        <a:pt x="879686" y="314617"/>
                        <a:pt x="843575" y="326332"/>
                        <a:pt x="808296" y="339530"/>
                      </a:cubicBezTo>
                      <a:lnTo>
                        <a:pt x="805943" y="340532"/>
                      </a:lnTo>
                      <a:lnTo>
                        <a:pt x="808402" y="348598"/>
                      </a:lnTo>
                      <a:cubicBezTo>
                        <a:pt x="828864" y="417058"/>
                        <a:pt x="852737" y="499367"/>
                        <a:pt x="879010" y="592071"/>
                      </a:cubicBezTo>
                      <a:lnTo>
                        <a:pt x="896279" y="653621"/>
                      </a:lnTo>
                      <a:lnTo>
                        <a:pt x="972902" y="629669"/>
                      </a:lnTo>
                      <a:lnTo>
                        <a:pt x="1053839" y="611896"/>
                      </a:lnTo>
                      <a:lnTo>
                        <a:pt x="1036341" y="471362"/>
                      </a:lnTo>
                      <a:cubicBezTo>
                        <a:pt x="1029592" y="415848"/>
                        <a:pt x="1023474" y="364115"/>
                        <a:pt x="1018067" y="316862"/>
                      </a:cubicBezTo>
                      <a:close/>
                      <a:moveTo>
                        <a:pt x="1283018" y="258458"/>
                      </a:moveTo>
                      <a:lnTo>
                        <a:pt x="1284200" y="307845"/>
                      </a:lnTo>
                      <a:cubicBezTo>
                        <a:pt x="1285234" y="355395"/>
                        <a:pt x="1286170" y="407481"/>
                        <a:pt x="1286991" y="463397"/>
                      </a:cubicBezTo>
                      <a:lnTo>
                        <a:pt x="1288520" y="592883"/>
                      </a:lnTo>
                      <a:lnTo>
                        <a:pt x="1366095" y="596228"/>
                      </a:lnTo>
                      <a:lnTo>
                        <a:pt x="1436414" y="605394"/>
                      </a:lnTo>
                      <a:lnTo>
                        <a:pt x="1457087" y="466235"/>
                      </a:lnTo>
                      <a:cubicBezTo>
                        <a:pt x="1465464" y="410944"/>
                        <a:pt x="1473436" y="359463"/>
                        <a:pt x="1480893" y="312490"/>
                      </a:cubicBezTo>
                      <a:lnTo>
                        <a:pt x="1486645" y="276755"/>
                      </a:lnTo>
                      <a:lnTo>
                        <a:pt x="1385284" y="263039"/>
                      </a:lnTo>
                      <a:close/>
                      <a:moveTo>
                        <a:pt x="1253058" y="258230"/>
                      </a:moveTo>
                      <a:lnTo>
                        <a:pt x="1145706" y="263039"/>
                      </a:lnTo>
                      <a:lnTo>
                        <a:pt x="1044347" y="276754"/>
                      </a:lnTo>
                      <a:lnTo>
                        <a:pt x="1050099" y="312489"/>
                      </a:lnTo>
                      <a:cubicBezTo>
                        <a:pt x="1057555" y="359462"/>
                        <a:pt x="1065527" y="410943"/>
                        <a:pt x="1073904" y="466234"/>
                      </a:cubicBezTo>
                      <a:lnTo>
                        <a:pt x="1094578" y="605393"/>
                      </a:lnTo>
                      <a:lnTo>
                        <a:pt x="1164892" y="596228"/>
                      </a:lnTo>
                      <a:lnTo>
                        <a:pt x="1247553" y="592663"/>
                      </a:lnTo>
                      <a:lnTo>
                        <a:pt x="1249080" y="463397"/>
                      </a:lnTo>
                      <a:cubicBezTo>
                        <a:pt x="1249901" y="407481"/>
                        <a:pt x="1250837" y="355395"/>
                        <a:pt x="1251871" y="307845"/>
                      </a:cubicBezTo>
                      <a:close/>
                      <a:moveTo>
                        <a:pt x="1268035" y="0"/>
                      </a:moveTo>
                      <a:cubicBezTo>
                        <a:pt x="1272770" y="0"/>
                        <a:pt x="1277168" y="66174"/>
                        <a:pt x="1280816" y="179503"/>
                      </a:cubicBezTo>
                      <a:lnTo>
                        <a:pt x="1281890" y="216408"/>
                      </a:lnTo>
                      <a:lnTo>
                        <a:pt x="1388495" y="221310"/>
                      </a:lnTo>
                      <a:lnTo>
                        <a:pt x="1493277" y="235871"/>
                      </a:lnTo>
                      <a:lnTo>
                        <a:pt x="1501604" y="185784"/>
                      </a:lnTo>
                      <a:cubicBezTo>
                        <a:pt x="1520548" y="73991"/>
                        <a:pt x="1533856" y="9020"/>
                        <a:pt x="1538547" y="9660"/>
                      </a:cubicBezTo>
                      <a:cubicBezTo>
                        <a:pt x="1543238" y="10301"/>
                        <a:pt x="1538645" y="76461"/>
                        <a:pt x="1526932" y="189242"/>
                      </a:cubicBezTo>
                      <a:lnTo>
                        <a:pt x="1521387" y="241056"/>
                      </a:lnTo>
                      <a:lnTo>
                        <a:pt x="1623233" y="264900"/>
                      </a:lnTo>
                      <a:cubicBezTo>
                        <a:pt x="1660902" y="275569"/>
                        <a:pt x="1697778" y="287877"/>
                        <a:pt x="1733760" y="301734"/>
                      </a:cubicBezTo>
                      <a:lnTo>
                        <a:pt x="1736508" y="302940"/>
                      </a:lnTo>
                      <a:lnTo>
                        <a:pt x="1750596" y="256725"/>
                      </a:lnTo>
                      <a:cubicBezTo>
                        <a:pt x="1775791" y="176101"/>
                        <a:pt x="1792169" y="130518"/>
                        <a:pt x="1796311" y="131628"/>
                      </a:cubicBezTo>
                      <a:cubicBezTo>
                        <a:pt x="1801046" y="132896"/>
                        <a:pt x="1789127" y="194971"/>
                        <a:pt x="1764831" y="300239"/>
                      </a:cubicBezTo>
                      <a:lnTo>
                        <a:pt x="1761578" y="313936"/>
                      </a:lnTo>
                      <a:lnTo>
                        <a:pt x="1838920" y="347860"/>
                      </a:lnTo>
                      <a:cubicBezTo>
                        <a:pt x="1873011" y="364723"/>
                        <a:pt x="1906108" y="383042"/>
                        <a:pt x="1938108" y="402727"/>
                      </a:cubicBezTo>
                      <a:lnTo>
                        <a:pt x="1949863" y="410731"/>
                      </a:lnTo>
                      <a:lnTo>
                        <a:pt x="1951509" y="407232"/>
                      </a:lnTo>
                      <a:cubicBezTo>
                        <a:pt x="1986569" y="334056"/>
                        <a:pt x="2008430" y="292983"/>
                        <a:pt x="2012236" y="294617"/>
                      </a:cubicBezTo>
                      <a:cubicBezTo>
                        <a:pt x="2016043" y="296251"/>
                        <a:pt x="2001323" y="340390"/>
                        <a:pt x="1972421" y="416209"/>
                      </a:cubicBezTo>
                      <a:lnTo>
                        <a:pt x="1969381" y="424020"/>
                      </a:lnTo>
                      <a:lnTo>
                        <a:pt x="2030720" y="465785"/>
                      </a:lnTo>
                      <a:cubicBezTo>
                        <a:pt x="2060427" y="488108"/>
                        <a:pt x="2088937" y="511704"/>
                        <a:pt x="2116150" y="536482"/>
                      </a:cubicBezTo>
                      <a:lnTo>
                        <a:pt x="2130687" y="552525"/>
                      </a:lnTo>
                      <a:lnTo>
                        <a:pt x="2141072" y="535883"/>
                      </a:lnTo>
                      <a:cubicBezTo>
                        <a:pt x="2184509" y="467348"/>
                        <a:pt x="2211057" y="429136"/>
                        <a:pt x="2214644" y="431207"/>
                      </a:cubicBezTo>
                      <a:cubicBezTo>
                        <a:pt x="2218232" y="433279"/>
                        <a:pt x="2198414" y="475376"/>
                        <a:pt x="2160779" y="547262"/>
                      </a:cubicBezTo>
                      <a:lnTo>
                        <a:pt x="2147876" y="571494"/>
                      </a:lnTo>
                      <a:lnTo>
                        <a:pt x="2263048" y="698594"/>
                      </a:lnTo>
                      <a:lnTo>
                        <a:pt x="2274773" y="716168"/>
                      </a:lnTo>
                      <a:lnTo>
                        <a:pt x="2292861" y="694089"/>
                      </a:lnTo>
                      <a:cubicBezTo>
                        <a:pt x="2342970" y="633826"/>
                        <a:pt x="2373195" y="600553"/>
                        <a:pt x="2376490" y="603063"/>
                      </a:cubicBezTo>
                      <a:cubicBezTo>
                        <a:pt x="2379786" y="605573"/>
                        <a:pt x="2355743" y="643554"/>
                        <a:pt x="2310965" y="707877"/>
                      </a:cubicBezTo>
                      <a:lnTo>
                        <a:pt x="2289500" y="738240"/>
                      </a:lnTo>
                      <a:lnTo>
                        <a:pt x="2323306" y="788908"/>
                      </a:lnTo>
                      <a:cubicBezTo>
                        <a:pt x="2341826" y="819949"/>
                        <a:pt x="2358746" y="851897"/>
                        <a:pt x="2373964" y="884659"/>
                      </a:cubicBezTo>
                      <a:lnTo>
                        <a:pt x="2393120" y="932313"/>
                      </a:lnTo>
                      <a:lnTo>
                        <a:pt x="2419047" y="909185"/>
                      </a:lnTo>
                      <a:cubicBezTo>
                        <a:pt x="2444620" y="887078"/>
                        <a:pt x="2459503" y="875939"/>
                        <a:pt x="2461455" y="877891"/>
                      </a:cubicBezTo>
                      <a:cubicBezTo>
                        <a:pt x="2463408" y="879844"/>
                        <a:pt x="2452270" y="894727"/>
                        <a:pt x="2430162" y="920300"/>
                      </a:cubicBezTo>
                      <a:lnTo>
                        <a:pt x="2401298" y="952658"/>
                      </a:lnTo>
                      <a:lnTo>
                        <a:pt x="2414418" y="985297"/>
                      </a:lnTo>
                      <a:cubicBezTo>
                        <a:pt x="2426134" y="1019597"/>
                        <a:pt x="2436049" y="1054619"/>
                        <a:pt x="2444062" y="1090272"/>
                      </a:cubicBezTo>
                      <a:lnTo>
                        <a:pt x="2460543" y="1188599"/>
                      </a:lnTo>
                      <a:lnTo>
                        <a:pt x="2487342" y="1171408"/>
                      </a:lnTo>
                      <a:cubicBezTo>
                        <a:pt x="2513930" y="1154978"/>
                        <a:pt x="2529215" y="1147068"/>
                        <a:pt x="2530846" y="1149296"/>
                      </a:cubicBezTo>
                      <a:cubicBezTo>
                        <a:pt x="2532478" y="1151525"/>
                        <a:pt x="2520321" y="1163707"/>
                        <a:pt x="2496629" y="1184092"/>
                      </a:cubicBezTo>
                      <a:lnTo>
                        <a:pt x="2463013" y="1212043"/>
                      </a:lnTo>
                      <a:lnTo>
                        <a:pt x="2468503" y="1311028"/>
                      </a:lnTo>
                      <a:lnTo>
                        <a:pt x="2459191" y="1215222"/>
                      </a:lnTo>
                      <a:lnTo>
                        <a:pt x="2452719" y="1220603"/>
                      </a:lnTo>
                      <a:cubicBezTo>
                        <a:pt x="2409386" y="1255792"/>
                        <a:pt x="2349787" y="1302430"/>
                        <a:pt x="2278320" y="1357100"/>
                      </a:cubicBezTo>
                      <a:lnTo>
                        <a:pt x="2246416" y="1381286"/>
                      </a:lnTo>
                      <a:lnTo>
                        <a:pt x="2249428" y="1432225"/>
                      </a:lnTo>
                      <a:lnTo>
                        <a:pt x="2243396" y="1383576"/>
                      </a:lnTo>
                      <a:lnTo>
                        <a:pt x="2162769" y="1444699"/>
                      </a:lnTo>
                      <a:cubicBezTo>
                        <a:pt x="2121651" y="1475622"/>
                        <a:pt x="2078116" y="1508125"/>
                        <a:pt x="2032714" y="1541781"/>
                      </a:cubicBezTo>
                      <a:lnTo>
                        <a:pt x="1961678" y="1594110"/>
                      </a:lnTo>
                      <a:lnTo>
                        <a:pt x="1968440" y="1651402"/>
                      </a:lnTo>
                      <a:lnTo>
                        <a:pt x="1958088" y="1596754"/>
                      </a:lnTo>
                      <a:lnTo>
                        <a:pt x="1903918" y="1636659"/>
                      </a:lnTo>
                      <a:cubicBezTo>
                        <a:pt x="1837599" y="1685218"/>
                        <a:pt x="1773422" y="1731762"/>
                        <a:pt x="1712865" y="1775272"/>
                      </a:cubicBezTo>
                      <a:lnTo>
                        <a:pt x="1707283" y="1779242"/>
                      </a:lnTo>
                      <a:lnTo>
                        <a:pt x="1711265" y="1812977"/>
                      </a:lnTo>
                      <a:lnTo>
                        <a:pt x="1703891" y="1781654"/>
                      </a:lnTo>
                      <a:lnTo>
                        <a:pt x="1599243" y="1856073"/>
                      </a:lnTo>
                      <a:lnTo>
                        <a:pt x="1596671" y="1839352"/>
                      </a:lnTo>
                      <a:lnTo>
                        <a:pt x="1585725" y="1816241"/>
                      </a:lnTo>
                      <a:lnTo>
                        <a:pt x="1628683" y="1783745"/>
                      </a:lnTo>
                      <a:lnTo>
                        <a:pt x="1691909" y="1736577"/>
                      </a:lnTo>
                      <a:lnTo>
                        <a:pt x="1673037" y="1696804"/>
                      </a:lnTo>
                      <a:lnTo>
                        <a:pt x="1646514" y="1722921"/>
                      </a:lnTo>
                      <a:lnTo>
                        <a:pt x="1573432" y="1794068"/>
                      </a:lnTo>
                      <a:lnTo>
                        <a:pt x="1547916" y="1763256"/>
                      </a:lnTo>
                      <a:lnTo>
                        <a:pt x="1602869" y="1706691"/>
                      </a:lnTo>
                      <a:lnTo>
                        <a:pt x="1649976" y="1658798"/>
                      </a:lnTo>
                      <a:lnTo>
                        <a:pt x="1624707" y="1624990"/>
                      </a:lnTo>
                      <a:lnTo>
                        <a:pt x="1561283" y="1706615"/>
                      </a:lnTo>
                      <a:lnTo>
                        <a:pt x="1528736" y="1747834"/>
                      </a:lnTo>
                      <a:lnTo>
                        <a:pt x="1507532" y="1730990"/>
                      </a:lnTo>
                      <a:lnTo>
                        <a:pt x="1496835" y="1726264"/>
                      </a:lnTo>
                      <a:lnTo>
                        <a:pt x="1553169" y="1650085"/>
                      </a:lnTo>
                      <a:lnTo>
                        <a:pt x="1594240" y="1595060"/>
                      </a:lnTo>
                      <a:lnTo>
                        <a:pt x="1576580" y="1578815"/>
                      </a:lnTo>
                      <a:lnTo>
                        <a:pt x="1543043" y="1635669"/>
                      </a:lnTo>
                      <a:lnTo>
                        <a:pt x="1490692" y="1723549"/>
                      </a:lnTo>
                      <a:lnTo>
                        <a:pt x="1455413" y="1707960"/>
                      </a:lnTo>
                      <a:lnTo>
                        <a:pt x="1487052" y="1651233"/>
                      </a:lnTo>
                      <a:lnTo>
                        <a:pt x="1542178" y="1553657"/>
                      </a:lnTo>
                      <a:lnTo>
                        <a:pt x="1504923" y="1529795"/>
                      </a:lnTo>
                      <a:lnTo>
                        <a:pt x="1504461" y="1530849"/>
                      </a:lnTo>
                      <a:cubicBezTo>
                        <a:pt x="1481232" y="1583494"/>
                        <a:pt x="1459012" y="1633459"/>
                        <a:pt x="1438071" y="1680158"/>
                      </a:cubicBezTo>
                      <a:lnTo>
                        <a:pt x="1430474" y="1696939"/>
                      </a:lnTo>
                      <a:lnTo>
                        <a:pt x="1403583" y="1685057"/>
                      </a:lnTo>
                      <a:lnTo>
                        <a:pt x="1362782" y="1676756"/>
                      </a:lnTo>
                      <a:lnTo>
                        <a:pt x="1368475" y="1653770"/>
                      </a:lnTo>
                      <a:cubicBezTo>
                        <a:pt x="1376412" y="1622024"/>
                        <a:pt x="1384770" y="1588881"/>
                        <a:pt x="1393510" y="1554501"/>
                      </a:cubicBezTo>
                      <a:lnTo>
                        <a:pt x="1409703" y="1491743"/>
                      </a:lnTo>
                      <a:lnTo>
                        <a:pt x="1358947" y="1479269"/>
                      </a:lnTo>
                      <a:lnTo>
                        <a:pt x="1348536" y="1550156"/>
                      </a:lnTo>
                      <a:cubicBezTo>
                        <a:pt x="1343064" y="1586986"/>
                        <a:pt x="1337729" y="1622464"/>
                        <a:pt x="1332558" y="1656418"/>
                      </a:cubicBezTo>
                      <a:lnTo>
                        <a:pt x="1330187" y="1671774"/>
                      </a:lnTo>
                      <a:lnTo>
                        <a:pt x="1293534" y="1669353"/>
                      </a:lnTo>
                      <a:lnTo>
                        <a:pt x="1305972" y="1566725"/>
                      </a:lnTo>
                      <a:lnTo>
                        <a:pt x="1317623" y="1474396"/>
                      </a:lnTo>
                      <a:lnTo>
                        <a:pt x="1288938" y="1472097"/>
                      </a:lnTo>
                      <a:lnTo>
                        <a:pt x="1288641" y="1506721"/>
                      </a:lnTo>
                      <a:cubicBezTo>
                        <a:pt x="1288160" y="1552670"/>
                        <a:pt x="1287608" y="1596762"/>
                        <a:pt x="1286991" y="1638699"/>
                      </a:cubicBezTo>
                      <a:lnTo>
                        <a:pt x="1286450" y="1668884"/>
                      </a:lnTo>
                      <a:lnTo>
                        <a:pt x="1276290" y="1668213"/>
                      </a:lnTo>
                      <a:lnTo>
                        <a:pt x="1249669" y="1669972"/>
                      </a:lnTo>
                      <a:lnTo>
                        <a:pt x="1248630" y="1606847"/>
                      </a:lnTo>
                      <a:lnTo>
                        <a:pt x="1247148" y="1471688"/>
                      </a:lnTo>
                      <a:lnTo>
                        <a:pt x="1213369" y="1474396"/>
                      </a:lnTo>
                      <a:lnTo>
                        <a:pt x="1225020" y="1566724"/>
                      </a:lnTo>
                      <a:lnTo>
                        <a:pt x="1237629" y="1670768"/>
                      </a:lnTo>
                      <a:lnTo>
                        <a:pt x="1210383" y="1672568"/>
                      </a:lnTo>
                      <a:lnTo>
                        <a:pt x="1201215" y="1674433"/>
                      </a:lnTo>
                      <a:lnTo>
                        <a:pt x="1198433" y="1656417"/>
                      </a:lnTo>
                      <a:cubicBezTo>
                        <a:pt x="1193262" y="1622463"/>
                        <a:pt x="1187927" y="1586985"/>
                        <a:pt x="1182455" y="1550155"/>
                      </a:cubicBezTo>
                      <a:lnTo>
                        <a:pt x="1172044" y="1479268"/>
                      </a:lnTo>
                      <a:lnTo>
                        <a:pt x="1121289" y="1491742"/>
                      </a:lnTo>
                      <a:lnTo>
                        <a:pt x="1137481" y="1554500"/>
                      </a:lnTo>
                      <a:cubicBezTo>
                        <a:pt x="1146222" y="1588880"/>
                        <a:pt x="1154580" y="1622023"/>
                        <a:pt x="1162517" y="1653769"/>
                      </a:cubicBezTo>
                      <a:lnTo>
                        <a:pt x="1169246" y="1680937"/>
                      </a:lnTo>
                      <a:lnTo>
                        <a:pt x="1148997" y="1685057"/>
                      </a:lnTo>
                      <a:lnTo>
                        <a:pt x="1104117" y="1704889"/>
                      </a:lnTo>
                      <a:lnTo>
                        <a:pt x="1092921" y="1680157"/>
                      </a:lnTo>
                      <a:cubicBezTo>
                        <a:pt x="1071980" y="1633458"/>
                        <a:pt x="1049760" y="1583493"/>
                        <a:pt x="1026531" y="1530848"/>
                      </a:cubicBezTo>
                      <a:lnTo>
                        <a:pt x="1026068" y="1529792"/>
                      </a:lnTo>
                      <a:lnTo>
                        <a:pt x="988813" y="1553654"/>
                      </a:lnTo>
                      <a:lnTo>
                        <a:pt x="1043940" y="1651232"/>
                      </a:lnTo>
                      <a:lnTo>
                        <a:pt x="1079848" y="1715613"/>
                      </a:lnTo>
                      <a:lnTo>
                        <a:pt x="1045049" y="1730990"/>
                      </a:lnTo>
                      <a:lnTo>
                        <a:pt x="1044834" y="1731161"/>
                      </a:lnTo>
                      <a:lnTo>
                        <a:pt x="987949" y="1635668"/>
                      </a:lnTo>
                      <a:lnTo>
                        <a:pt x="954410" y="1578812"/>
                      </a:lnTo>
                      <a:lnTo>
                        <a:pt x="936750" y="1595057"/>
                      </a:lnTo>
                      <a:lnTo>
                        <a:pt x="977822" y="1650084"/>
                      </a:lnTo>
                      <a:lnTo>
                        <a:pt x="1040389" y="1734692"/>
                      </a:lnTo>
                      <a:lnTo>
                        <a:pt x="1010578" y="1758373"/>
                      </a:lnTo>
                      <a:lnTo>
                        <a:pt x="969709" y="1706614"/>
                      </a:lnTo>
                      <a:lnTo>
                        <a:pt x="906282" y="1624986"/>
                      </a:lnTo>
                      <a:lnTo>
                        <a:pt x="881013" y="1658795"/>
                      </a:lnTo>
                      <a:lnTo>
                        <a:pt x="928123" y="1706690"/>
                      </a:lnTo>
                      <a:lnTo>
                        <a:pt x="994731" y="1775251"/>
                      </a:lnTo>
                      <a:lnTo>
                        <a:pt x="974965" y="1799119"/>
                      </a:lnTo>
                      <a:lnTo>
                        <a:pt x="971110" y="1807258"/>
                      </a:lnTo>
                      <a:lnTo>
                        <a:pt x="884478" y="1722920"/>
                      </a:lnTo>
                      <a:lnTo>
                        <a:pt x="857951" y="1696800"/>
                      </a:lnTo>
                      <a:lnTo>
                        <a:pt x="839079" y="1736574"/>
                      </a:lnTo>
                      <a:lnTo>
                        <a:pt x="902309" y="1783744"/>
                      </a:lnTo>
                      <a:lnTo>
                        <a:pt x="961161" y="1828264"/>
                      </a:lnTo>
                      <a:lnTo>
                        <a:pt x="955909" y="1839352"/>
                      </a:lnTo>
                      <a:lnTo>
                        <a:pt x="951209" y="1869911"/>
                      </a:lnTo>
                      <a:lnTo>
                        <a:pt x="827096" y="1781650"/>
                      </a:lnTo>
                      <a:lnTo>
                        <a:pt x="819721" y="1812977"/>
                      </a:lnTo>
                      <a:lnTo>
                        <a:pt x="823704" y="1779238"/>
                      </a:lnTo>
                      <a:lnTo>
                        <a:pt x="818126" y="1775271"/>
                      </a:lnTo>
                      <a:cubicBezTo>
                        <a:pt x="757570" y="1731760"/>
                        <a:pt x="693393" y="1685217"/>
                        <a:pt x="627073" y="1636658"/>
                      </a:cubicBezTo>
                      <a:lnTo>
                        <a:pt x="572901" y="1596752"/>
                      </a:lnTo>
                      <a:lnTo>
                        <a:pt x="562548" y="1651402"/>
                      </a:lnTo>
                      <a:lnTo>
                        <a:pt x="569311" y="1594107"/>
                      </a:lnTo>
                      <a:lnTo>
                        <a:pt x="498278" y="1541780"/>
                      </a:lnTo>
                      <a:cubicBezTo>
                        <a:pt x="452875" y="1508124"/>
                        <a:pt x="409341" y="1475621"/>
                        <a:pt x="368223" y="1444698"/>
                      </a:cubicBezTo>
                      <a:lnTo>
                        <a:pt x="287592" y="1383572"/>
                      </a:lnTo>
                      <a:lnTo>
                        <a:pt x="281560" y="1432225"/>
                      </a:lnTo>
                      <a:lnTo>
                        <a:pt x="284572" y="1381282"/>
                      </a:lnTo>
                      <a:lnTo>
                        <a:pt x="252671" y="1357099"/>
                      </a:lnTo>
                      <a:cubicBezTo>
                        <a:pt x="181204" y="1302429"/>
                        <a:pt x="121606" y="1255791"/>
                        <a:pt x="78273" y="1220602"/>
                      </a:cubicBezTo>
                      <a:lnTo>
                        <a:pt x="71799" y="1215219"/>
                      </a:lnTo>
                      <a:lnTo>
                        <a:pt x="62487" y="1311028"/>
                      </a:lnTo>
                      <a:lnTo>
                        <a:pt x="67976" y="1212041"/>
                      </a:lnTo>
                      <a:lnTo>
                        <a:pt x="34363" y="1184091"/>
                      </a:lnTo>
                      <a:cubicBezTo>
                        <a:pt x="10670" y="1163706"/>
                        <a:pt x="-1487" y="1151524"/>
                        <a:pt x="145" y="1149295"/>
                      </a:cubicBezTo>
                      <a:cubicBezTo>
                        <a:pt x="1777" y="1147067"/>
                        <a:pt x="17061" y="1154977"/>
                        <a:pt x="43650" y="1171407"/>
                      </a:cubicBezTo>
                      <a:lnTo>
                        <a:pt x="70447" y="1188597"/>
                      </a:lnTo>
                      <a:lnTo>
                        <a:pt x="86928" y="1090272"/>
                      </a:lnTo>
                      <a:cubicBezTo>
                        <a:pt x="94940" y="1054619"/>
                        <a:pt x="104855" y="1019597"/>
                        <a:pt x="116572" y="985297"/>
                      </a:cubicBezTo>
                      <a:lnTo>
                        <a:pt x="129693" y="952656"/>
                      </a:lnTo>
                      <a:lnTo>
                        <a:pt x="100829" y="920299"/>
                      </a:lnTo>
                      <a:cubicBezTo>
                        <a:pt x="78722" y="894726"/>
                        <a:pt x="67583" y="879843"/>
                        <a:pt x="69536" y="877890"/>
                      </a:cubicBezTo>
                      <a:cubicBezTo>
                        <a:pt x="71489" y="875938"/>
                        <a:pt x="86371" y="887077"/>
                        <a:pt x="111945" y="909184"/>
                      </a:cubicBezTo>
                      <a:lnTo>
                        <a:pt x="137870" y="932311"/>
                      </a:lnTo>
                      <a:lnTo>
                        <a:pt x="157025" y="884659"/>
                      </a:lnTo>
                      <a:cubicBezTo>
                        <a:pt x="172244" y="851897"/>
                        <a:pt x="189164" y="819949"/>
                        <a:pt x="207683" y="788908"/>
                      </a:cubicBezTo>
                      <a:lnTo>
                        <a:pt x="241491" y="738238"/>
                      </a:lnTo>
                      <a:lnTo>
                        <a:pt x="220026" y="707876"/>
                      </a:lnTo>
                      <a:cubicBezTo>
                        <a:pt x="175249" y="643553"/>
                        <a:pt x="151206" y="605572"/>
                        <a:pt x="154501" y="603062"/>
                      </a:cubicBezTo>
                      <a:cubicBezTo>
                        <a:pt x="157797" y="600552"/>
                        <a:pt x="188021" y="633825"/>
                        <a:pt x="238130" y="694088"/>
                      </a:cubicBezTo>
                      <a:lnTo>
                        <a:pt x="256218" y="716166"/>
                      </a:lnTo>
                      <a:lnTo>
                        <a:pt x="267942" y="698594"/>
                      </a:lnTo>
                      <a:lnTo>
                        <a:pt x="383115" y="571492"/>
                      </a:lnTo>
                      <a:lnTo>
                        <a:pt x="370212" y="547260"/>
                      </a:lnTo>
                      <a:cubicBezTo>
                        <a:pt x="332578" y="475375"/>
                        <a:pt x="312760" y="433278"/>
                        <a:pt x="316347" y="431206"/>
                      </a:cubicBezTo>
                      <a:cubicBezTo>
                        <a:pt x="319935" y="429135"/>
                        <a:pt x="346482" y="467347"/>
                        <a:pt x="389920" y="535882"/>
                      </a:cubicBezTo>
                      <a:lnTo>
                        <a:pt x="400304" y="552523"/>
                      </a:lnTo>
                      <a:lnTo>
                        <a:pt x="414840" y="536482"/>
                      </a:lnTo>
                      <a:cubicBezTo>
                        <a:pt x="442052" y="511704"/>
                        <a:pt x="470563" y="488108"/>
                        <a:pt x="500270" y="465785"/>
                      </a:cubicBezTo>
                      <a:lnTo>
                        <a:pt x="561610" y="424019"/>
                      </a:lnTo>
                      <a:lnTo>
                        <a:pt x="558570" y="416208"/>
                      </a:lnTo>
                      <a:cubicBezTo>
                        <a:pt x="529668" y="340389"/>
                        <a:pt x="514948" y="296250"/>
                        <a:pt x="518755" y="294616"/>
                      </a:cubicBezTo>
                      <a:cubicBezTo>
                        <a:pt x="522562" y="292982"/>
                        <a:pt x="544422" y="334055"/>
                        <a:pt x="579482" y="407231"/>
                      </a:cubicBezTo>
                      <a:lnTo>
                        <a:pt x="581128" y="410730"/>
                      </a:lnTo>
                      <a:lnTo>
                        <a:pt x="592882" y="402727"/>
                      </a:lnTo>
                      <a:cubicBezTo>
                        <a:pt x="624882" y="383042"/>
                        <a:pt x="657978" y="364723"/>
                        <a:pt x="692070" y="347860"/>
                      </a:cubicBezTo>
                      <a:lnTo>
                        <a:pt x="769414" y="313935"/>
                      </a:lnTo>
                      <a:lnTo>
                        <a:pt x="766161" y="300238"/>
                      </a:lnTo>
                      <a:cubicBezTo>
                        <a:pt x="741865" y="194970"/>
                        <a:pt x="729946" y="132895"/>
                        <a:pt x="734680" y="131627"/>
                      </a:cubicBezTo>
                      <a:cubicBezTo>
                        <a:pt x="738823" y="130517"/>
                        <a:pt x="755201" y="176100"/>
                        <a:pt x="780396" y="256724"/>
                      </a:cubicBezTo>
                      <a:lnTo>
                        <a:pt x="794484" y="302939"/>
                      </a:lnTo>
                      <a:lnTo>
                        <a:pt x="797230" y="301734"/>
                      </a:lnTo>
                      <a:cubicBezTo>
                        <a:pt x="833211" y="287877"/>
                        <a:pt x="870087" y="275569"/>
                        <a:pt x="907757" y="264900"/>
                      </a:cubicBezTo>
                      <a:lnTo>
                        <a:pt x="1009604" y="241056"/>
                      </a:lnTo>
                      <a:lnTo>
                        <a:pt x="1004060" y="189241"/>
                      </a:lnTo>
                      <a:cubicBezTo>
                        <a:pt x="992346" y="76460"/>
                        <a:pt x="987753" y="10300"/>
                        <a:pt x="992444" y="9659"/>
                      </a:cubicBezTo>
                      <a:cubicBezTo>
                        <a:pt x="997135" y="9019"/>
                        <a:pt x="1010444" y="73990"/>
                        <a:pt x="1029387" y="185783"/>
                      </a:cubicBezTo>
                      <a:lnTo>
                        <a:pt x="1037715" y="235870"/>
                      </a:lnTo>
                      <a:lnTo>
                        <a:pt x="1142494" y="221310"/>
                      </a:lnTo>
                      <a:lnTo>
                        <a:pt x="1254188" y="216175"/>
                      </a:lnTo>
                      <a:lnTo>
                        <a:pt x="1255254" y="179503"/>
                      </a:lnTo>
                      <a:cubicBezTo>
                        <a:pt x="1258903" y="66174"/>
                        <a:pt x="1263301" y="0"/>
                        <a:pt x="1268035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60000"/>
                    <a:lumOff val="40000"/>
                  </a:srgb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350" name="テキスト ボックス 349">
              <a:extLst>
                <a:ext uri="{FF2B5EF4-FFF2-40B4-BE49-F238E27FC236}">
                  <a16:creationId xmlns:a16="http://schemas.microsoft.com/office/drawing/2014/main" id="{8280014A-8862-4461-9B90-A741CF7B8F04}"/>
                </a:ext>
              </a:extLst>
            </p:cNvPr>
            <p:cNvSpPr txBox="1"/>
            <p:nvPr/>
          </p:nvSpPr>
          <p:spPr>
            <a:xfrm>
              <a:off x="1662907" y="4374105"/>
              <a:ext cx="156966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ホタテ</a:t>
              </a:r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9FD9A921-DA80-4BC6-8D00-EB688AA480A5}"/>
              </a:ext>
            </a:extLst>
          </p:cNvPr>
          <p:cNvGrpSpPr/>
          <p:nvPr/>
        </p:nvGrpSpPr>
        <p:grpSpPr>
          <a:xfrm>
            <a:off x="8307670" y="1825957"/>
            <a:ext cx="2954655" cy="3194479"/>
            <a:chOff x="8307670" y="1825957"/>
            <a:chExt cx="2954655" cy="3194479"/>
          </a:xfrm>
        </p:grpSpPr>
        <p:grpSp>
          <p:nvGrpSpPr>
            <p:cNvPr id="351" name="グループ化 350">
              <a:extLst>
                <a:ext uri="{FF2B5EF4-FFF2-40B4-BE49-F238E27FC236}">
                  <a16:creationId xmlns:a16="http://schemas.microsoft.com/office/drawing/2014/main" id="{44FB7A94-F4D6-4A15-8586-5E97E4013FB1}"/>
                </a:ext>
              </a:extLst>
            </p:cNvPr>
            <p:cNvGrpSpPr/>
            <p:nvPr/>
          </p:nvGrpSpPr>
          <p:grpSpPr>
            <a:xfrm>
              <a:off x="8408936" y="1825957"/>
              <a:ext cx="2778185" cy="2204451"/>
              <a:chOff x="1190809" y="4482609"/>
              <a:chExt cx="2277938" cy="1807512"/>
            </a:xfrm>
          </p:grpSpPr>
          <p:grpSp>
            <p:nvGrpSpPr>
              <p:cNvPr id="352" name="グループ化 351">
                <a:extLst>
                  <a:ext uri="{FF2B5EF4-FFF2-40B4-BE49-F238E27FC236}">
                    <a16:creationId xmlns:a16="http://schemas.microsoft.com/office/drawing/2014/main" id="{7D54E1E2-4ADA-4B54-845E-7B82A218E38D}"/>
                  </a:ext>
                </a:extLst>
              </p:cNvPr>
              <p:cNvGrpSpPr/>
              <p:nvPr/>
            </p:nvGrpSpPr>
            <p:grpSpPr>
              <a:xfrm>
                <a:off x="1190809" y="4482609"/>
                <a:ext cx="2277938" cy="1650196"/>
                <a:chOff x="3057623" y="4884768"/>
                <a:chExt cx="2720450" cy="1970763"/>
              </a:xfrm>
            </p:grpSpPr>
            <p:grpSp>
              <p:nvGrpSpPr>
                <p:cNvPr id="354" name="グループ化 353">
                  <a:extLst>
                    <a:ext uri="{FF2B5EF4-FFF2-40B4-BE49-F238E27FC236}">
                      <a16:creationId xmlns:a16="http://schemas.microsoft.com/office/drawing/2014/main" id="{6DB28553-F4E2-4AC9-93C0-FC8EE805377B}"/>
                    </a:ext>
                  </a:extLst>
                </p:cNvPr>
                <p:cNvGrpSpPr/>
                <p:nvPr/>
              </p:nvGrpSpPr>
              <p:grpSpPr>
                <a:xfrm>
                  <a:off x="3236348" y="4884768"/>
                  <a:ext cx="2541725" cy="1970763"/>
                  <a:chOff x="2356344" y="3966995"/>
                  <a:chExt cx="2541725" cy="1970763"/>
                </a:xfrm>
                <a:pattFill prst="dashUpDiag">
                  <a:fgClr>
                    <a:schemeClr val="tx1">
                      <a:lumMod val="50000"/>
                      <a:lumOff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</p:grpSpPr>
              <p:sp>
                <p:nvSpPr>
                  <p:cNvPr id="368" name="楕円 367">
                    <a:extLst>
                      <a:ext uri="{FF2B5EF4-FFF2-40B4-BE49-F238E27FC236}">
                        <a16:creationId xmlns:a16="http://schemas.microsoft.com/office/drawing/2014/main" id="{2AF6FAC1-0941-42F2-BEC5-15D98DC7F495}"/>
                      </a:ext>
                    </a:extLst>
                  </p:cNvPr>
                  <p:cNvSpPr/>
                  <p:nvPr/>
                </p:nvSpPr>
                <p:spPr>
                  <a:xfrm>
                    <a:off x="4528253" y="4508500"/>
                    <a:ext cx="369816" cy="369816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9" name="フリーフォーム: 図形 368">
                    <a:extLst>
                      <a:ext uri="{FF2B5EF4-FFF2-40B4-BE49-F238E27FC236}">
                        <a16:creationId xmlns:a16="http://schemas.microsoft.com/office/drawing/2014/main" id="{30634BEA-7E39-4029-B495-55FE3E8761B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4042541" y="5306066"/>
                    <a:ext cx="241541" cy="631692"/>
                  </a:xfrm>
                  <a:custGeom>
                    <a:avLst/>
                    <a:gdLst>
                      <a:gd name="connsiteX0" fmla="*/ 241541 w 241541"/>
                      <a:gd name="connsiteY0" fmla="*/ 631692 h 631692"/>
                      <a:gd name="connsiteX1" fmla="*/ 0 w 241541"/>
                      <a:gd name="connsiteY1" fmla="*/ 631692 h 631692"/>
                      <a:gd name="connsiteX2" fmla="*/ 55186 w 241541"/>
                      <a:gd name="connsiteY2" fmla="*/ 137810 h 631692"/>
                      <a:gd name="connsiteX3" fmla="*/ 52102 w 241541"/>
                      <a:gd name="connsiteY3" fmla="*/ 133880 h 631692"/>
                      <a:gd name="connsiteX4" fmla="*/ 25464 w 241541"/>
                      <a:gd name="connsiteY4" fmla="*/ 118953 h 631692"/>
                      <a:gd name="connsiteX5" fmla="*/ 6192 w 241541"/>
                      <a:gd name="connsiteY5" fmla="*/ 84237 h 631692"/>
                      <a:gd name="connsiteX6" fmla="*/ 45068 w 241541"/>
                      <a:gd name="connsiteY6" fmla="*/ 1807 h 631692"/>
                      <a:gd name="connsiteX7" fmla="*/ 89863 w 241541"/>
                      <a:gd name="connsiteY7" fmla="*/ 10368 h 631692"/>
                      <a:gd name="connsiteX8" fmla="*/ 91578 w 241541"/>
                      <a:gd name="connsiteY8" fmla="*/ 12121 h 631692"/>
                      <a:gd name="connsiteX9" fmla="*/ 98132 w 241541"/>
                      <a:gd name="connsiteY9" fmla="*/ 6864 h 631692"/>
                      <a:gd name="connsiteX10" fmla="*/ 120771 w 241541"/>
                      <a:gd name="connsiteY10" fmla="*/ 1426 h 631692"/>
                      <a:gd name="connsiteX11" fmla="*/ 143410 w 241541"/>
                      <a:gd name="connsiteY11" fmla="*/ 6863 h 631692"/>
                      <a:gd name="connsiteX12" fmla="*/ 151048 w 241541"/>
                      <a:gd name="connsiteY12" fmla="*/ 12991 h 631692"/>
                      <a:gd name="connsiteX13" fmla="*/ 151680 w 241541"/>
                      <a:gd name="connsiteY13" fmla="*/ 12345 h 631692"/>
                      <a:gd name="connsiteX14" fmla="*/ 196475 w 241541"/>
                      <a:gd name="connsiteY14" fmla="*/ 3783 h 631692"/>
                      <a:gd name="connsiteX15" fmla="*/ 235350 w 241541"/>
                      <a:gd name="connsiteY15" fmla="*/ 86214 h 631692"/>
                      <a:gd name="connsiteX16" fmla="*/ 216080 w 241541"/>
                      <a:gd name="connsiteY16" fmla="*/ 120929 h 631692"/>
                      <a:gd name="connsiteX17" fmla="*/ 199996 w 241541"/>
                      <a:gd name="connsiteY17" fmla="*/ 129942 h 631692"/>
                      <a:gd name="connsiteX18" fmla="*/ 187286 w 241541"/>
                      <a:gd name="connsiteY18" fmla="*/ 146136 h 631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41541" h="631692">
                        <a:moveTo>
                          <a:pt x="241541" y="631692"/>
                        </a:moveTo>
                        <a:lnTo>
                          <a:pt x="0" y="631692"/>
                        </a:lnTo>
                        <a:lnTo>
                          <a:pt x="55186" y="137810"/>
                        </a:lnTo>
                        <a:lnTo>
                          <a:pt x="52102" y="133880"/>
                        </a:lnTo>
                        <a:lnTo>
                          <a:pt x="25464" y="118953"/>
                        </a:lnTo>
                        <a:cubicBezTo>
                          <a:pt x="16644" y="109963"/>
                          <a:pt x="9777" y="98083"/>
                          <a:pt x="6192" y="84237"/>
                        </a:cubicBezTo>
                        <a:cubicBezTo>
                          <a:pt x="-3365" y="47317"/>
                          <a:pt x="14040" y="10412"/>
                          <a:pt x="45068" y="1807"/>
                        </a:cubicBezTo>
                        <a:cubicBezTo>
                          <a:pt x="60582" y="-2496"/>
                          <a:pt x="76565" y="1090"/>
                          <a:pt x="89863" y="10368"/>
                        </a:cubicBezTo>
                        <a:lnTo>
                          <a:pt x="91578" y="12121"/>
                        </a:lnTo>
                        <a:lnTo>
                          <a:pt x="98132" y="6864"/>
                        </a:lnTo>
                        <a:cubicBezTo>
                          <a:pt x="105090" y="3361"/>
                          <a:pt x="112740" y="1426"/>
                          <a:pt x="120771" y="1426"/>
                        </a:cubicBezTo>
                        <a:cubicBezTo>
                          <a:pt x="128801" y="1425"/>
                          <a:pt x="136452" y="3361"/>
                          <a:pt x="143410" y="6863"/>
                        </a:cubicBezTo>
                        <a:lnTo>
                          <a:pt x="151048" y="12991"/>
                        </a:lnTo>
                        <a:lnTo>
                          <a:pt x="151680" y="12345"/>
                        </a:lnTo>
                        <a:cubicBezTo>
                          <a:pt x="164980" y="3067"/>
                          <a:pt x="180961" y="-519"/>
                          <a:pt x="196475" y="3783"/>
                        </a:cubicBezTo>
                        <a:cubicBezTo>
                          <a:pt x="227503" y="12388"/>
                          <a:pt x="244908" y="49294"/>
                          <a:pt x="235350" y="86214"/>
                        </a:cubicBezTo>
                        <a:cubicBezTo>
                          <a:pt x="231766" y="100059"/>
                          <a:pt x="224899" y="111940"/>
                          <a:pt x="216080" y="120929"/>
                        </a:cubicBezTo>
                        <a:lnTo>
                          <a:pt x="199996" y="129942"/>
                        </a:lnTo>
                        <a:lnTo>
                          <a:pt x="187286" y="146136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0" name="フリーフォーム: 図形 369">
                    <a:extLst>
                      <a:ext uri="{FF2B5EF4-FFF2-40B4-BE49-F238E27FC236}">
                        <a16:creationId xmlns:a16="http://schemas.microsoft.com/office/drawing/2014/main" id="{A09F8635-5CD9-45EB-AB53-C81EF55D956F}"/>
                      </a:ext>
                    </a:extLst>
                  </p:cNvPr>
                  <p:cNvSpPr/>
                  <p:nvPr/>
                </p:nvSpPr>
                <p:spPr>
                  <a:xfrm>
                    <a:off x="2855798" y="4369952"/>
                    <a:ext cx="1866900" cy="1567806"/>
                  </a:xfrm>
                  <a:custGeom>
                    <a:avLst/>
                    <a:gdLst>
                      <a:gd name="connsiteX0" fmla="*/ 589644 w 1866900"/>
                      <a:gd name="connsiteY0" fmla="*/ 0 h 1567806"/>
                      <a:gd name="connsiteX1" fmla="*/ 1277256 w 1866900"/>
                      <a:gd name="connsiteY1" fmla="*/ 0 h 1567806"/>
                      <a:gd name="connsiteX2" fmla="*/ 1866900 w 1866900"/>
                      <a:gd name="connsiteY2" fmla="*/ 589644 h 1567806"/>
                      <a:gd name="connsiteX3" fmla="*/ 1866899 w 1866900"/>
                      <a:gd name="connsiteY3" fmla="*/ 732396 h 1567806"/>
                      <a:gd name="connsiteX4" fmla="*/ 1831780 w 1866900"/>
                      <a:gd name="connsiteY4" fmla="*/ 906346 h 1567806"/>
                      <a:gd name="connsiteX5" fmla="*/ 1795690 w 1866900"/>
                      <a:gd name="connsiteY5" fmla="*/ 972838 h 1567806"/>
                      <a:gd name="connsiteX6" fmla="*/ 1744607 w 1866900"/>
                      <a:gd name="connsiteY6" fmla="*/ 1429996 h 1567806"/>
                      <a:gd name="connsiteX7" fmla="*/ 1747692 w 1866900"/>
                      <a:gd name="connsiteY7" fmla="*/ 1433926 h 1567806"/>
                      <a:gd name="connsiteX8" fmla="*/ 1774330 w 1866900"/>
                      <a:gd name="connsiteY8" fmla="*/ 1448853 h 1567806"/>
                      <a:gd name="connsiteX9" fmla="*/ 1793601 w 1866900"/>
                      <a:gd name="connsiteY9" fmla="*/ 1483569 h 1567806"/>
                      <a:gd name="connsiteX10" fmla="*/ 1754726 w 1866900"/>
                      <a:gd name="connsiteY10" fmla="*/ 1565999 h 1567806"/>
                      <a:gd name="connsiteX11" fmla="*/ 1709931 w 1866900"/>
                      <a:gd name="connsiteY11" fmla="*/ 1557438 h 1567806"/>
                      <a:gd name="connsiteX12" fmla="*/ 1708215 w 1866900"/>
                      <a:gd name="connsiteY12" fmla="*/ 1555685 h 1567806"/>
                      <a:gd name="connsiteX13" fmla="*/ 1701662 w 1866900"/>
                      <a:gd name="connsiteY13" fmla="*/ 1560942 h 1567806"/>
                      <a:gd name="connsiteX14" fmla="*/ 1679023 w 1866900"/>
                      <a:gd name="connsiteY14" fmla="*/ 1566380 h 1567806"/>
                      <a:gd name="connsiteX15" fmla="*/ 1656384 w 1866900"/>
                      <a:gd name="connsiteY15" fmla="*/ 1560943 h 1567806"/>
                      <a:gd name="connsiteX16" fmla="*/ 1648745 w 1866900"/>
                      <a:gd name="connsiteY16" fmla="*/ 1554815 h 1567806"/>
                      <a:gd name="connsiteX17" fmla="*/ 1648113 w 1866900"/>
                      <a:gd name="connsiteY17" fmla="*/ 1555461 h 1567806"/>
                      <a:gd name="connsiteX18" fmla="*/ 1603319 w 1866900"/>
                      <a:gd name="connsiteY18" fmla="*/ 1564023 h 1567806"/>
                      <a:gd name="connsiteX19" fmla="*/ 1564443 w 1866900"/>
                      <a:gd name="connsiteY19" fmla="*/ 1481592 h 1567806"/>
                      <a:gd name="connsiteX20" fmla="*/ 1583714 w 1866900"/>
                      <a:gd name="connsiteY20" fmla="*/ 1446877 h 1567806"/>
                      <a:gd name="connsiteX21" fmla="*/ 1599798 w 1866900"/>
                      <a:gd name="connsiteY21" fmla="*/ 1437865 h 1567806"/>
                      <a:gd name="connsiteX22" fmla="*/ 1612508 w 1866900"/>
                      <a:gd name="connsiteY22" fmla="*/ 1421670 h 1567806"/>
                      <a:gd name="connsiteX23" fmla="*/ 1581918 w 1866900"/>
                      <a:gd name="connsiteY23" fmla="*/ 1147905 h 1567806"/>
                      <a:gd name="connsiteX24" fmla="*/ 1510072 w 1866900"/>
                      <a:gd name="connsiteY24" fmla="*/ 1170208 h 1567806"/>
                      <a:gd name="connsiteX25" fmla="*/ 1420008 w 1866900"/>
                      <a:gd name="connsiteY25" fmla="*/ 1179287 h 1567806"/>
                      <a:gd name="connsiteX26" fmla="*/ 720314 w 1866900"/>
                      <a:gd name="connsiteY26" fmla="*/ 1179287 h 1567806"/>
                      <a:gd name="connsiteX27" fmla="*/ 692316 w 1866900"/>
                      <a:gd name="connsiteY27" fmla="*/ 1429857 h 1567806"/>
                      <a:gd name="connsiteX28" fmla="*/ 695509 w 1866900"/>
                      <a:gd name="connsiteY28" fmla="*/ 1433926 h 1567806"/>
                      <a:gd name="connsiteX29" fmla="*/ 722148 w 1866900"/>
                      <a:gd name="connsiteY29" fmla="*/ 1448853 h 1567806"/>
                      <a:gd name="connsiteX30" fmla="*/ 741419 w 1866900"/>
                      <a:gd name="connsiteY30" fmla="*/ 1483569 h 1567806"/>
                      <a:gd name="connsiteX31" fmla="*/ 702544 w 1866900"/>
                      <a:gd name="connsiteY31" fmla="*/ 1565999 h 1567806"/>
                      <a:gd name="connsiteX32" fmla="*/ 657749 w 1866900"/>
                      <a:gd name="connsiteY32" fmla="*/ 1557438 h 1567806"/>
                      <a:gd name="connsiteX33" fmla="*/ 656033 w 1866900"/>
                      <a:gd name="connsiteY33" fmla="*/ 1555685 h 1567806"/>
                      <a:gd name="connsiteX34" fmla="*/ 649480 w 1866900"/>
                      <a:gd name="connsiteY34" fmla="*/ 1560942 h 1567806"/>
                      <a:gd name="connsiteX35" fmla="*/ 626841 w 1866900"/>
                      <a:gd name="connsiteY35" fmla="*/ 1566380 h 1567806"/>
                      <a:gd name="connsiteX36" fmla="*/ 604201 w 1866900"/>
                      <a:gd name="connsiteY36" fmla="*/ 1560943 h 1567806"/>
                      <a:gd name="connsiteX37" fmla="*/ 596563 w 1866900"/>
                      <a:gd name="connsiteY37" fmla="*/ 1554815 h 1567806"/>
                      <a:gd name="connsiteX38" fmla="*/ 595931 w 1866900"/>
                      <a:gd name="connsiteY38" fmla="*/ 1555461 h 1567806"/>
                      <a:gd name="connsiteX39" fmla="*/ 551137 w 1866900"/>
                      <a:gd name="connsiteY39" fmla="*/ 1564023 h 1567806"/>
                      <a:gd name="connsiteX40" fmla="*/ 512261 w 1866900"/>
                      <a:gd name="connsiteY40" fmla="*/ 1481592 h 1567806"/>
                      <a:gd name="connsiteX41" fmla="*/ 531532 w 1866900"/>
                      <a:gd name="connsiteY41" fmla="*/ 1446877 h 1567806"/>
                      <a:gd name="connsiteX42" fmla="*/ 547615 w 1866900"/>
                      <a:gd name="connsiteY42" fmla="*/ 1437865 h 1567806"/>
                      <a:gd name="connsiteX43" fmla="*/ 560216 w 1866900"/>
                      <a:gd name="connsiteY43" fmla="*/ 1421810 h 1567806"/>
                      <a:gd name="connsiteX44" fmla="*/ 533117 w 1866900"/>
                      <a:gd name="connsiteY44" fmla="*/ 1179287 h 1567806"/>
                      <a:gd name="connsiteX45" fmla="*/ 446891 w 1866900"/>
                      <a:gd name="connsiteY45" fmla="*/ 1179287 h 1567806"/>
                      <a:gd name="connsiteX46" fmla="*/ 356827 w 1866900"/>
                      <a:gd name="connsiteY46" fmla="*/ 1170208 h 1567806"/>
                      <a:gd name="connsiteX47" fmla="*/ 309520 w 1866900"/>
                      <a:gd name="connsiteY47" fmla="*/ 1155522 h 1567806"/>
                      <a:gd name="connsiteX48" fmla="*/ 278850 w 1866900"/>
                      <a:gd name="connsiteY48" fmla="*/ 1429995 h 1567806"/>
                      <a:gd name="connsiteX49" fmla="*/ 281935 w 1866900"/>
                      <a:gd name="connsiteY49" fmla="*/ 1433926 h 1567806"/>
                      <a:gd name="connsiteX50" fmla="*/ 308574 w 1866900"/>
                      <a:gd name="connsiteY50" fmla="*/ 1448853 h 1567806"/>
                      <a:gd name="connsiteX51" fmla="*/ 327845 w 1866900"/>
                      <a:gd name="connsiteY51" fmla="*/ 1483569 h 1567806"/>
                      <a:gd name="connsiteX52" fmla="*/ 288970 w 1866900"/>
                      <a:gd name="connsiteY52" fmla="*/ 1565999 h 1567806"/>
                      <a:gd name="connsiteX53" fmla="*/ 244175 w 1866900"/>
                      <a:gd name="connsiteY53" fmla="*/ 1557438 h 1567806"/>
                      <a:gd name="connsiteX54" fmla="*/ 242459 w 1866900"/>
                      <a:gd name="connsiteY54" fmla="*/ 1555685 h 1567806"/>
                      <a:gd name="connsiteX55" fmla="*/ 235906 w 1866900"/>
                      <a:gd name="connsiteY55" fmla="*/ 1560942 h 1567806"/>
                      <a:gd name="connsiteX56" fmla="*/ 213267 w 1866900"/>
                      <a:gd name="connsiteY56" fmla="*/ 1566380 h 1567806"/>
                      <a:gd name="connsiteX57" fmla="*/ 190627 w 1866900"/>
                      <a:gd name="connsiteY57" fmla="*/ 1560943 h 1567806"/>
                      <a:gd name="connsiteX58" fmla="*/ 182989 w 1866900"/>
                      <a:gd name="connsiteY58" fmla="*/ 1554815 h 1567806"/>
                      <a:gd name="connsiteX59" fmla="*/ 182357 w 1866900"/>
                      <a:gd name="connsiteY59" fmla="*/ 1555461 h 1567806"/>
                      <a:gd name="connsiteX60" fmla="*/ 137563 w 1866900"/>
                      <a:gd name="connsiteY60" fmla="*/ 1564023 h 1567806"/>
                      <a:gd name="connsiteX61" fmla="*/ 98687 w 1866900"/>
                      <a:gd name="connsiteY61" fmla="*/ 1481592 h 1567806"/>
                      <a:gd name="connsiteX62" fmla="*/ 117958 w 1866900"/>
                      <a:gd name="connsiteY62" fmla="*/ 1446877 h 1567806"/>
                      <a:gd name="connsiteX63" fmla="*/ 134041 w 1866900"/>
                      <a:gd name="connsiteY63" fmla="*/ 1437865 h 1567806"/>
                      <a:gd name="connsiteX64" fmla="*/ 146751 w 1866900"/>
                      <a:gd name="connsiteY64" fmla="*/ 1421671 h 1567806"/>
                      <a:gd name="connsiteX65" fmla="*/ 100992 w 1866900"/>
                      <a:gd name="connsiteY65" fmla="*/ 1012157 h 1567806"/>
                      <a:gd name="connsiteX66" fmla="*/ 76322 w 1866900"/>
                      <a:gd name="connsiteY66" fmla="*/ 982257 h 1567806"/>
                      <a:gd name="connsiteX67" fmla="*/ 0 w 1866900"/>
                      <a:gd name="connsiteY67" fmla="*/ 732396 h 1567806"/>
                      <a:gd name="connsiteX68" fmla="*/ 0 w 1866900"/>
                      <a:gd name="connsiteY68" fmla="*/ 589644 h 1567806"/>
                      <a:gd name="connsiteX69" fmla="*/ 589644 w 1866900"/>
                      <a:gd name="connsiteY69" fmla="*/ 0 h 1567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1866900" h="1567806">
                        <a:moveTo>
                          <a:pt x="589644" y="0"/>
                        </a:moveTo>
                        <a:lnTo>
                          <a:pt x="1277256" y="0"/>
                        </a:lnTo>
                        <a:cubicBezTo>
                          <a:pt x="1602907" y="0"/>
                          <a:pt x="1866900" y="263993"/>
                          <a:pt x="1866900" y="589644"/>
                        </a:cubicBezTo>
                        <a:cubicBezTo>
                          <a:pt x="1866900" y="637228"/>
                          <a:pt x="1866899" y="684812"/>
                          <a:pt x="1866899" y="732396"/>
                        </a:cubicBezTo>
                        <a:cubicBezTo>
                          <a:pt x="1866899" y="794099"/>
                          <a:pt x="1854394" y="852881"/>
                          <a:pt x="1831780" y="906346"/>
                        </a:cubicBezTo>
                        <a:lnTo>
                          <a:pt x="1795690" y="972838"/>
                        </a:lnTo>
                        <a:lnTo>
                          <a:pt x="1744607" y="1429996"/>
                        </a:lnTo>
                        <a:lnTo>
                          <a:pt x="1747692" y="1433926"/>
                        </a:lnTo>
                        <a:lnTo>
                          <a:pt x="1774330" y="1448853"/>
                        </a:lnTo>
                        <a:cubicBezTo>
                          <a:pt x="1783150" y="1457843"/>
                          <a:pt x="1790017" y="1469724"/>
                          <a:pt x="1793601" y="1483569"/>
                        </a:cubicBezTo>
                        <a:cubicBezTo>
                          <a:pt x="1803158" y="1520489"/>
                          <a:pt x="1785753" y="1557394"/>
                          <a:pt x="1754726" y="1565999"/>
                        </a:cubicBezTo>
                        <a:cubicBezTo>
                          <a:pt x="1739212" y="1570302"/>
                          <a:pt x="1723229" y="1566716"/>
                          <a:pt x="1709931" y="1557438"/>
                        </a:cubicBezTo>
                        <a:lnTo>
                          <a:pt x="1708215" y="1555685"/>
                        </a:lnTo>
                        <a:lnTo>
                          <a:pt x="1701662" y="1560942"/>
                        </a:lnTo>
                        <a:cubicBezTo>
                          <a:pt x="1694704" y="1564445"/>
                          <a:pt x="1687053" y="1566380"/>
                          <a:pt x="1679023" y="1566380"/>
                        </a:cubicBezTo>
                        <a:cubicBezTo>
                          <a:pt x="1670992" y="1566381"/>
                          <a:pt x="1663342" y="1564445"/>
                          <a:pt x="1656384" y="1560943"/>
                        </a:cubicBezTo>
                        <a:lnTo>
                          <a:pt x="1648745" y="1554815"/>
                        </a:lnTo>
                        <a:lnTo>
                          <a:pt x="1648113" y="1555461"/>
                        </a:lnTo>
                        <a:cubicBezTo>
                          <a:pt x="1634814" y="1564739"/>
                          <a:pt x="1618833" y="1568325"/>
                          <a:pt x="1603319" y="1564023"/>
                        </a:cubicBezTo>
                        <a:cubicBezTo>
                          <a:pt x="1572290" y="1555418"/>
                          <a:pt x="1554885" y="1518512"/>
                          <a:pt x="1564443" y="1481592"/>
                        </a:cubicBezTo>
                        <a:cubicBezTo>
                          <a:pt x="1568027" y="1467747"/>
                          <a:pt x="1574895" y="1455866"/>
                          <a:pt x="1583714" y="1446877"/>
                        </a:cubicBezTo>
                        <a:lnTo>
                          <a:pt x="1599798" y="1437865"/>
                        </a:lnTo>
                        <a:lnTo>
                          <a:pt x="1612508" y="1421670"/>
                        </a:lnTo>
                        <a:lnTo>
                          <a:pt x="1581918" y="1147905"/>
                        </a:lnTo>
                        <a:lnTo>
                          <a:pt x="1510072" y="1170208"/>
                        </a:lnTo>
                        <a:cubicBezTo>
                          <a:pt x="1480981" y="1176161"/>
                          <a:pt x="1450860" y="1179287"/>
                          <a:pt x="1420008" y="1179287"/>
                        </a:cubicBezTo>
                        <a:lnTo>
                          <a:pt x="720314" y="1179287"/>
                        </a:lnTo>
                        <a:lnTo>
                          <a:pt x="692316" y="1429857"/>
                        </a:lnTo>
                        <a:lnTo>
                          <a:pt x="695509" y="1433926"/>
                        </a:lnTo>
                        <a:lnTo>
                          <a:pt x="722148" y="1448853"/>
                        </a:lnTo>
                        <a:cubicBezTo>
                          <a:pt x="730968" y="1457843"/>
                          <a:pt x="737834" y="1469724"/>
                          <a:pt x="741419" y="1483569"/>
                        </a:cubicBezTo>
                        <a:cubicBezTo>
                          <a:pt x="750976" y="1520489"/>
                          <a:pt x="733571" y="1557394"/>
                          <a:pt x="702544" y="1565999"/>
                        </a:cubicBezTo>
                        <a:cubicBezTo>
                          <a:pt x="687030" y="1570302"/>
                          <a:pt x="671047" y="1566716"/>
                          <a:pt x="657749" y="1557438"/>
                        </a:cubicBezTo>
                        <a:lnTo>
                          <a:pt x="656033" y="1555685"/>
                        </a:lnTo>
                        <a:lnTo>
                          <a:pt x="649480" y="1560942"/>
                        </a:lnTo>
                        <a:cubicBezTo>
                          <a:pt x="642522" y="1564445"/>
                          <a:pt x="634871" y="1566380"/>
                          <a:pt x="626841" y="1566380"/>
                        </a:cubicBezTo>
                        <a:cubicBezTo>
                          <a:pt x="618810" y="1566381"/>
                          <a:pt x="611159" y="1564445"/>
                          <a:pt x="604201" y="1560943"/>
                        </a:cubicBezTo>
                        <a:lnTo>
                          <a:pt x="596563" y="1554815"/>
                        </a:lnTo>
                        <a:lnTo>
                          <a:pt x="595931" y="1555461"/>
                        </a:lnTo>
                        <a:cubicBezTo>
                          <a:pt x="582632" y="1564739"/>
                          <a:pt x="566651" y="1568325"/>
                          <a:pt x="551137" y="1564023"/>
                        </a:cubicBezTo>
                        <a:cubicBezTo>
                          <a:pt x="520108" y="1555418"/>
                          <a:pt x="502703" y="1518512"/>
                          <a:pt x="512261" y="1481592"/>
                        </a:cubicBezTo>
                        <a:cubicBezTo>
                          <a:pt x="515845" y="1467747"/>
                          <a:pt x="522712" y="1455866"/>
                          <a:pt x="531532" y="1446877"/>
                        </a:cubicBezTo>
                        <a:lnTo>
                          <a:pt x="547615" y="1437865"/>
                        </a:lnTo>
                        <a:lnTo>
                          <a:pt x="560216" y="1421810"/>
                        </a:lnTo>
                        <a:lnTo>
                          <a:pt x="533117" y="1179287"/>
                        </a:lnTo>
                        <a:lnTo>
                          <a:pt x="446891" y="1179287"/>
                        </a:lnTo>
                        <a:cubicBezTo>
                          <a:pt x="416040" y="1179287"/>
                          <a:pt x="385919" y="1176161"/>
                          <a:pt x="356827" y="1170208"/>
                        </a:cubicBezTo>
                        <a:lnTo>
                          <a:pt x="309520" y="1155522"/>
                        </a:lnTo>
                        <a:lnTo>
                          <a:pt x="278850" y="1429995"/>
                        </a:lnTo>
                        <a:lnTo>
                          <a:pt x="281935" y="1433926"/>
                        </a:lnTo>
                        <a:lnTo>
                          <a:pt x="308574" y="1448853"/>
                        </a:lnTo>
                        <a:cubicBezTo>
                          <a:pt x="317394" y="1457843"/>
                          <a:pt x="324260" y="1469724"/>
                          <a:pt x="327845" y="1483569"/>
                        </a:cubicBezTo>
                        <a:cubicBezTo>
                          <a:pt x="337402" y="1520489"/>
                          <a:pt x="319997" y="1557394"/>
                          <a:pt x="288970" y="1565999"/>
                        </a:cubicBezTo>
                        <a:cubicBezTo>
                          <a:pt x="273456" y="1570302"/>
                          <a:pt x="257473" y="1566716"/>
                          <a:pt x="244175" y="1557438"/>
                        </a:cubicBezTo>
                        <a:lnTo>
                          <a:pt x="242459" y="1555685"/>
                        </a:lnTo>
                        <a:lnTo>
                          <a:pt x="235906" y="1560942"/>
                        </a:lnTo>
                        <a:cubicBezTo>
                          <a:pt x="228948" y="1564445"/>
                          <a:pt x="221297" y="1566380"/>
                          <a:pt x="213267" y="1566380"/>
                        </a:cubicBezTo>
                        <a:cubicBezTo>
                          <a:pt x="205236" y="1566381"/>
                          <a:pt x="197585" y="1564445"/>
                          <a:pt x="190627" y="1560943"/>
                        </a:cubicBezTo>
                        <a:lnTo>
                          <a:pt x="182989" y="1554815"/>
                        </a:lnTo>
                        <a:lnTo>
                          <a:pt x="182357" y="1555461"/>
                        </a:lnTo>
                        <a:cubicBezTo>
                          <a:pt x="169058" y="1564739"/>
                          <a:pt x="153077" y="1568325"/>
                          <a:pt x="137563" y="1564023"/>
                        </a:cubicBezTo>
                        <a:cubicBezTo>
                          <a:pt x="106534" y="1555418"/>
                          <a:pt x="89129" y="1518512"/>
                          <a:pt x="98687" y="1481592"/>
                        </a:cubicBezTo>
                        <a:cubicBezTo>
                          <a:pt x="102271" y="1467747"/>
                          <a:pt x="109138" y="1455866"/>
                          <a:pt x="117958" y="1446877"/>
                        </a:cubicBezTo>
                        <a:lnTo>
                          <a:pt x="134041" y="1437865"/>
                        </a:lnTo>
                        <a:lnTo>
                          <a:pt x="146751" y="1421671"/>
                        </a:lnTo>
                        <a:lnTo>
                          <a:pt x="100992" y="1012157"/>
                        </a:lnTo>
                        <a:lnTo>
                          <a:pt x="76322" y="982257"/>
                        </a:lnTo>
                        <a:cubicBezTo>
                          <a:pt x="28136" y="910932"/>
                          <a:pt x="0" y="824950"/>
                          <a:pt x="0" y="732396"/>
                        </a:cubicBezTo>
                        <a:lnTo>
                          <a:pt x="0" y="589644"/>
                        </a:lnTo>
                        <a:cubicBezTo>
                          <a:pt x="0" y="263993"/>
                          <a:pt x="263993" y="0"/>
                          <a:pt x="589644" y="0"/>
                        </a:cubicBez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1" name="楕円 370">
                    <a:extLst>
                      <a:ext uri="{FF2B5EF4-FFF2-40B4-BE49-F238E27FC236}">
                        <a16:creationId xmlns:a16="http://schemas.microsoft.com/office/drawing/2014/main" id="{23DFB687-3951-46B7-BB26-424BBBFA4D1F}"/>
                      </a:ext>
                    </a:extLst>
                  </p:cNvPr>
                  <p:cNvSpPr/>
                  <p:nvPr/>
                </p:nvSpPr>
                <p:spPr>
                  <a:xfrm>
                    <a:off x="3334244" y="3966995"/>
                    <a:ext cx="350258" cy="333676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2" name="楕円 371">
                    <a:extLst>
                      <a:ext uri="{FF2B5EF4-FFF2-40B4-BE49-F238E27FC236}">
                        <a16:creationId xmlns:a16="http://schemas.microsoft.com/office/drawing/2014/main" id="{20453310-D609-4783-B532-3354138042F8}"/>
                      </a:ext>
                    </a:extLst>
                  </p:cNvPr>
                  <p:cNvSpPr/>
                  <p:nvPr/>
                </p:nvSpPr>
                <p:spPr>
                  <a:xfrm>
                    <a:off x="2356344" y="3966995"/>
                    <a:ext cx="350258" cy="333676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3" name="楕円 372">
                    <a:extLst>
                      <a:ext uri="{FF2B5EF4-FFF2-40B4-BE49-F238E27FC236}">
                        <a16:creationId xmlns:a16="http://schemas.microsoft.com/office/drawing/2014/main" id="{DF75F9E3-5D19-4048-8D82-52E14F914C00}"/>
                      </a:ext>
                    </a:extLst>
                  </p:cNvPr>
                  <p:cNvSpPr/>
                  <p:nvPr/>
                </p:nvSpPr>
                <p:spPr>
                  <a:xfrm>
                    <a:off x="3400948" y="4030541"/>
                    <a:ext cx="216850" cy="206584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4" name="楕円 373">
                    <a:extLst>
                      <a:ext uri="{FF2B5EF4-FFF2-40B4-BE49-F238E27FC236}">
                        <a16:creationId xmlns:a16="http://schemas.microsoft.com/office/drawing/2014/main" id="{6A1F7B20-2453-462E-BE31-BF4821E0D7D7}"/>
                      </a:ext>
                    </a:extLst>
                  </p:cNvPr>
                  <p:cNvSpPr/>
                  <p:nvPr/>
                </p:nvSpPr>
                <p:spPr>
                  <a:xfrm>
                    <a:off x="2423048" y="4030541"/>
                    <a:ext cx="216850" cy="206584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5" name="楕円 374">
                    <a:extLst>
                      <a:ext uri="{FF2B5EF4-FFF2-40B4-BE49-F238E27FC236}">
                        <a16:creationId xmlns:a16="http://schemas.microsoft.com/office/drawing/2014/main" id="{E58BA20C-8A19-415F-B4FB-E6D65EE336E2}"/>
                      </a:ext>
                    </a:extLst>
                  </p:cNvPr>
                  <p:cNvSpPr/>
                  <p:nvPr/>
                </p:nvSpPr>
                <p:spPr>
                  <a:xfrm>
                    <a:off x="2423998" y="4000500"/>
                    <a:ext cx="1237890" cy="1179286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楕円 375">
                    <a:extLst>
                      <a:ext uri="{FF2B5EF4-FFF2-40B4-BE49-F238E27FC236}">
                        <a16:creationId xmlns:a16="http://schemas.microsoft.com/office/drawing/2014/main" id="{D8598BEA-4F35-4D47-AD4B-23E7EBB04324}"/>
                      </a:ext>
                    </a:extLst>
                  </p:cNvPr>
                  <p:cNvSpPr/>
                  <p:nvPr/>
                </p:nvSpPr>
                <p:spPr>
                  <a:xfrm>
                    <a:off x="2709388" y="4642909"/>
                    <a:ext cx="667110" cy="546610"/>
                  </a:xfrm>
                  <a:prstGeom prst="ellipse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7" name="楕円 376">
                    <a:extLst>
                      <a:ext uri="{FF2B5EF4-FFF2-40B4-BE49-F238E27FC236}">
                        <a16:creationId xmlns:a16="http://schemas.microsoft.com/office/drawing/2014/main" id="{9FC8CE1A-F518-4439-B99A-9674C320DAA3}"/>
                      </a:ext>
                    </a:extLst>
                  </p:cNvPr>
                  <p:cNvSpPr/>
                  <p:nvPr/>
                </p:nvSpPr>
                <p:spPr>
                  <a:xfrm>
                    <a:off x="2932841" y="4575544"/>
                    <a:ext cx="220204" cy="1804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8" name="楕円 377">
                    <a:extLst>
                      <a:ext uri="{FF2B5EF4-FFF2-40B4-BE49-F238E27FC236}">
                        <a16:creationId xmlns:a16="http://schemas.microsoft.com/office/drawing/2014/main" id="{B4DBFC37-1882-44E0-B267-9C61597067EF}"/>
                      </a:ext>
                    </a:extLst>
                  </p:cNvPr>
                  <p:cNvSpPr/>
                  <p:nvPr/>
                </p:nvSpPr>
                <p:spPr>
                  <a:xfrm>
                    <a:off x="2559444" y="4444802"/>
                    <a:ext cx="241966" cy="13094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" name="フリーフォーム: 図形 378">
                    <a:extLst>
                      <a:ext uri="{FF2B5EF4-FFF2-40B4-BE49-F238E27FC236}">
                        <a16:creationId xmlns:a16="http://schemas.microsoft.com/office/drawing/2014/main" id="{F213426D-8E4A-433A-B6F1-26484AE4A931}"/>
                      </a:ext>
                    </a:extLst>
                  </p:cNvPr>
                  <p:cNvSpPr/>
                  <p:nvPr/>
                </p:nvSpPr>
                <p:spPr>
                  <a:xfrm>
                    <a:off x="2789502" y="4984898"/>
                    <a:ext cx="510644" cy="76052"/>
                  </a:xfrm>
                  <a:custGeom>
                    <a:avLst/>
                    <a:gdLst>
                      <a:gd name="connsiteX0" fmla="*/ 297891 w 595782"/>
                      <a:gd name="connsiteY0" fmla="*/ 0 h 305310"/>
                      <a:gd name="connsiteX1" fmla="*/ 574480 w 595782"/>
                      <a:gd name="connsiteY1" fmla="*/ 120498 h 305310"/>
                      <a:gd name="connsiteX2" fmla="*/ 595782 w 595782"/>
                      <a:gd name="connsiteY2" fmla="*/ 152655 h 305310"/>
                      <a:gd name="connsiteX3" fmla="*/ 574480 w 595782"/>
                      <a:gd name="connsiteY3" fmla="*/ 184813 h 305310"/>
                      <a:gd name="connsiteX4" fmla="*/ 297891 w 595782"/>
                      <a:gd name="connsiteY4" fmla="*/ 305310 h 305310"/>
                      <a:gd name="connsiteX5" fmla="*/ 21302 w 595782"/>
                      <a:gd name="connsiteY5" fmla="*/ 184813 h 305310"/>
                      <a:gd name="connsiteX6" fmla="*/ 0 w 595782"/>
                      <a:gd name="connsiteY6" fmla="*/ 152655 h 305310"/>
                      <a:gd name="connsiteX7" fmla="*/ 21302 w 595782"/>
                      <a:gd name="connsiteY7" fmla="*/ 120498 h 305310"/>
                      <a:gd name="connsiteX8" fmla="*/ 297891 w 595782"/>
                      <a:gd name="connsiteY8" fmla="*/ 0 h 30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5782" h="305310">
                        <a:moveTo>
                          <a:pt x="297891" y="0"/>
                        </a:moveTo>
                        <a:cubicBezTo>
                          <a:pt x="413027" y="0"/>
                          <a:pt x="514538" y="47798"/>
                          <a:pt x="574480" y="120498"/>
                        </a:cubicBezTo>
                        <a:lnTo>
                          <a:pt x="595782" y="152655"/>
                        </a:lnTo>
                        <a:lnTo>
                          <a:pt x="574480" y="184813"/>
                        </a:lnTo>
                        <a:cubicBezTo>
                          <a:pt x="514538" y="257512"/>
                          <a:pt x="413027" y="305310"/>
                          <a:pt x="297891" y="305310"/>
                        </a:cubicBezTo>
                        <a:cubicBezTo>
                          <a:pt x="182756" y="305310"/>
                          <a:pt x="81244" y="257512"/>
                          <a:pt x="21302" y="184813"/>
                        </a:cubicBezTo>
                        <a:lnTo>
                          <a:pt x="0" y="152655"/>
                        </a:lnTo>
                        <a:lnTo>
                          <a:pt x="21302" y="120498"/>
                        </a:lnTo>
                        <a:cubicBezTo>
                          <a:pt x="81244" y="47798"/>
                          <a:pt x="182756" y="0"/>
                          <a:pt x="297891" y="0"/>
                        </a:cubicBez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" name="楕円 379">
                    <a:extLst>
                      <a:ext uri="{FF2B5EF4-FFF2-40B4-BE49-F238E27FC236}">
                        <a16:creationId xmlns:a16="http://schemas.microsoft.com/office/drawing/2014/main" id="{1B302BA3-5A98-4402-B8E6-347FDA2FFFB1}"/>
                      </a:ext>
                    </a:extLst>
                  </p:cNvPr>
                  <p:cNvSpPr/>
                  <p:nvPr/>
                </p:nvSpPr>
                <p:spPr>
                  <a:xfrm>
                    <a:off x="3259531" y="4444802"/>
                    <a:ext cx="241966" cy="13094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55" name="グループ化 354">
                  <a:extLst>
                    <a:ext uri="{FF2B5EF4-FFF2-40B4-BE49-F238E27FC236}">
                      <a16:creationId xmlns:a16="http://schemas.microsoft.com/office/drawing/2014/main" id="{2946997C-6F7E-4C4E-8516-3B1C3DE3067D}"/>
                    </a:ext>
                  </a:extLst>
                </p:cNvPr>
                <p:cNvGrpSpPr/>
                <p:nvPr/>
              </p:nvGrpSpPr>
              <p:grpSpPr>
                <a:xfrm>
                  <a:off x="3057623" y="5709131"/>
                  <a:ext cx="1950852" cy="595502"/>
                  <a:chOff x="1059022" y="4692737"/>
                  <a:chExt cx="4074565" cy="1243770"/>
                </a:xfrm>
                <a:pattFill prst="dashUpDiag">
                  <a:fgClr>
                    <a:schemeClr val="tx1">
                      <a:lumMod val="50000"/>
                      <a:lumOff val="50000"/>
                    </a:schemeClr>
                  </a:fgClr>
                  <a:bgClr>
                    <a:schemeClr val="tx1">
                      <a:lumMod val="75000"/>
                      <a:lumOff val="25000"/>
                    </a:schemeClr>
                  </a:bgClr>
                </a:pattFill>
              </p:grpSpPr>
              <p:sp>
                <p:nvSpPr>
                  <p:cNvPr id="356" name="二等辺三角形 365">
                    <a:extLst>
                      <a:ext uri="{FF2B5EF4-FFF2-40B4-BE49-F238E27FC236}">
                        <a16:creationId xmlns:a16="http://schemas.microsoft.com/office/drawing/2014/main" id="{9F1F1D92-314C-4794-BCC4-7AE6FE343657}"/>
                      </a:ext>
                    </a:extLst>
                  </p:cNvPr>
                  <p:cNvSpPr/>
                  <p:nvPr/>
                </p:nvSpPr>
                <p:spPr>
                  <a:xfrm rot="20706003" flipV="1">
                    <a:off x="3575394" y="5665126"/>
                    <a:ext cx="761522" cy="271381"/>
                  </a:xfrm>
                  <a:custGeom>
                    <a:avLst/>
                    <a:gdLst>
                      <a:gd name="connsiteX0" fmla="*/ 0 w 715241"/>
                      <a:gd name="connsiteY0" fmla="*/ 340127 h 340127"/>
                      <a:gd name="connsiteX1" fmla="*/ 715241 w 715241"/>
                      <a:gd name="connsiteY1" fmla="*/ 0 h 340127"/>
                      <a:gd name="connsiteX2" fmla="*/ 715241 w 715241"/>
                      <a:gd name="connsiteY2" fmla="*/ 340127 h 340127"/>
                      <a:gd name="connsiteX3" fmla="*/ 0 w 715241"/>
                      <a:gd name="connsiteY3" fmla="*/ 340127 h 340127"/>
                      <a:gd name="connsiteX0" fmla="*/ 0 w 733981"/>
                      <a:gd name="connsiteY0" fmla="*/ 346021 h 346021"/>
                      <a:gd name="connsiteX1" fmla="*/ 715241 w 733981"/>
                      <a:gd name="connsiteY1" fmla="*/ 5894 h 346021"/>
                      <a:gd name="connsiteX2" fmla="*/ 715241 w 733981"/>
                      <a:gd name="connsiteY2" fmla="*/ 346021 h 346021"/>
                      <a:gd name="connsiteX3" fmla="*/ 0 w 733981"/>
                      <a:gd name="connsiteY3" fmla="*/ 346021 h 346021"/>
                      <a:gd name="connsiteX0" fmla="*/ 0 w 761522"/>
                      <a:gd name="connsiteY0" fmla="*/ 271381 h 271381"/>
                      <a:gd name="connsiteX1" fmla="*/ 748740 w 761522"/>
                      <a:gd name="connsiteY1" fmla="*/ 7763 h 271381"/>
                      <a:gd name="connsiteX2" fmla="*/ 715241 w 761522"/>
                      <a:gd name="connsiteY2" fmla="*/ 271381 h 271381"/>
                      <a:gd name="connsiteX3" fmla="*/ 0 w 761522"/>
                      <a:gd name="connsiteY3" fmla="*/ 271381 h 271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522" h="271381">
                        <a:moveTo>
                          <a:pt x="0" y="271381"/>
                        </a:moveTo>
                        <a:cubicBezTo>
                          <a:pt x="238414" y="158005"/>
                          <a:pt x="706573" y="-41826"/>
                          <a:pt x="748740" y="7763"/>
                        </a:cubicBezTo>
                        <a:cubicBezTo>
                          <a:pt x="790907" y="57352"/>
                          <a:pt x="715241" y="158005"/>
                          <a:pt x="715241" y="271381"/>
                        </a:cubicBezTo>
                        <a:lnTo>
                          <a:pt x="0" y="271381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7" name="二等辺三角形 133">
                    <a:extLst>
                      <a:ext uri="{FF2B5EF4-FFF2-40B4-BE49-F238E27FC236}">
                        <a16:creationId xmlns:a16="http://schemas.microsoft.com/office/drawing/2014/main" id="{65B0BCCF-618D-4A89-95B5-D80355CE9FBE}"/>
                      </a:ext>
                    </a:extLst>
                  </p:cNvPr>
                  <p:cNvSpPr/>
                  <p:nvPr/>
                </p:nvSpPr>
                <p:spPr>
                  <a:xfrm>
                    <a:off x="2906169" y="4692737"/>
                    <a:ext cx="715241" cy="320189"/>
                  </a:xfrm>
                  <a:custGeom>
                    <a:avLst/>
                    <a:gdLst>
                      <a:gd name="connsiteX0" fmla="*/ 0 w 715241"/>
                      <a:gd name="connsiteY0" fmla="*/ 539930 h 539930"/>
                      <a:gd name="connsiteX1" fmla="*/ 586219 w 715241"/>
                      <a:gd name="connsiteY1" fmla="*/ 0 h 539930"/>
                      <a:gd name="connsiteX2" fmla="*/ 715241 w 715241"/>
                      <a:gd name="connsiteY2" fmla="*/ 539930 h 539930"/>
                      <a:gd name="connsiteX3" fmla="*/ 0 w 715241"/>
                      <a:gd name="connsiteY3" fmla="*/ 539930 h 539930"/>
                      <a:gd name="connsiteX0" fmla="*/ 0 w 715241"/>
                      <a:gd name="connsiteY0" fmla="*/ 317680 h 317680"/>
                      <a:gd name="connsiteX1" fmla="*/ 681469 w 715241"/>
                      <a:gd name="connsiteY1" fmla="*/ 0 h 317680"/>
                      <a:gd name="connsiteX2" fmla="*/ 715241 w 715241"/>
                      <a:gd name="connsiteY2" fmla="*/ 317680 h 317680"/>
                      <a:gd name="connsiteX3" fmla="*/ 0 w 715241"/>
                      <a:gd name="connsiteY3" fmla="*/ 317680 h 317680"/>
                      <a:gd name="connsiteX0" fmla="*/ 0 w 715241"/>
                      <a:gd name="connsiteY0" fmla="*/ 320189 h 320189"/>
                      <a:gd name="connsiteX1" fmla="*/ 681469 w 715241"/>
                      <a:gd name="connsiteY1" fmla="*/ 2509 h 320189"/>
                      <a:gd name="connsiteX2" fmla="*/ 715241 w 715241"/>
                      <a:gd name="connsiteY2" fmla="*/ 320189 h 320189"/>
                      <a:gd name="connsiteX3" fmla="*/ 0 w 715241"/>
                      <a:gd name="connsiteY3" fmla="*/ 320189 h 32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241" h="320189">
                        <a:moveTo>
                          <a:pt x="0" y="320189"/>
                        </a:moveTo>
                        <a:cubicBezTo>
                          <a:pt x="227156" y="214296"/>
                          <a:pt x="638462" y="-27184"/>
                          <a:pt x="681469" y="2509"/>
                        </a:cubicBezTo>
                        <a:cubicBezTo>
                          <a:pt x="724476" y="32202"/>
                          <a:pt x="703984" y="214296"/>
                          <a:pt x="715241" y="320189"/>
                        </a:cubicBezTo>
                        <a:lnTo>
                          <a:pt x="0" y="320189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8" name="フリーフォーム: 図形 357">
                    <a:extLst>
                      <a:ext uri="{FF2B5EF4-FFF2-40B4-BE49-F238E27FC236}">
                        <a16:creationId xmlns:a16="http://schemas.microsoft.com/office/drawing/2014/main" id="{8F1B59F9-F85C-4150-BF25-8CF60481372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292457" y="5055576"/>
                    <a:ext cx="952755" cy="729504"/>
                  </a:xfrm>
                  <a:custGeom>
                    <a:avLst/>
                    <a:gdLst>
                      <a:gd name="connsiteX0" fmla="*/ 952755 w 952755"/>
                      <a:gd name="connsiteY0" fmla="*/ 729504 h 729504"/>
                      <a:gd name="connsiteX1" fmla="*/ 545107 w 952755"/>
                      <a:gd name="connsiteY1" fmla="*/ 729504 h 729504"/>
                      <a:gd name="connsiteX2" fmla="*/ 476378 w 952755"/>
                      <a:gd name="connsiteY2" fmla="*/ 624255 h 729504"/>
                      <a:gd name="connsiteX3" fmla="*/ 407649 w 952755"/>
                      <a:gd name="connsiteY3" fmla="*/ 729504 h 729504"/>
                      <a:gd name="connsiteX4" fmla="*/ 0 w 952755"/>
                      <a:gd name="connsiteY4" fmla="*/ 729504 h 729504"/>
                      <a:gd name="connsiteX5" fmla="*/ 476378 w 952755"/>
                      <a:gd name="connsiteY5" fmla="*/ 0 h 729504"/>
                      <a:gd name="connsiteX0" fmla="*/ 952755 w 952755"/>
                      <a:gd name="connsiteY0" fmla="*/ 729504 h 729504"/>
                      <a:gd name="connsiteX1" fmla="*/ 476378 w 952755"/>
                      <a:gd name="connsiteY1" fmla="*/ 624255 h 729504"/>
                      <a:gd name="connsiteX2" fmla="*/ 407649 w 952755"/>
                      <a:gd name="connsiteY2" fmla="*/ 729504 h 729504"/>
                      <a:gd name="connsiteX3" fmla="*/ 0 w 952755"/>
                      <a:gd name="connsiteY3" fmla="*/ 729504 h 729504"/>
                      <a:gd name="connsiteX4" fmla="*/ 476378 w 952755"/>
                      <a:gd name="connsiteY4" fmla="*/ 0 h 729504"/>
                      <a:gd name="connsiteX5" fmla="*/ 952755 w 952755"/>
                      <a:gd name="connsiteY5" fmla="*/ 729504 h 729504"/>
                      <a:gd name="connsiteX0" fmla="*/ 952755 w 952755"/>
                      <a:gd name="connsiteY0" fmla="*/ 729504 h 729504"/>
                      <a:gd name="connsiteX1" fmla="*/ 476378 w 952755"/>
                      <a:gd name="connsiteY1" fmla="*/ 624255 h 729504"/>
                      <a:gd name="connsiteX2" fmla="*/ 0 w 952755"/>
                      <a:gd name="connsiteY2" fmla="*/ 729504 h 729504"/>
                      <a:gd name="connsiteX3" fmla="*/ 476378 w 952755"/>
                      <a:gd name="connsiteY3" fmla="*/ 0 h 729504"/>
                      <a:gd name="connsiteX4" fmla="*/ 952755 w 952755"/>
                      <a:gd name="connsiteY4" fmla="*/ 729504 h 72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755" h="729504">
                        <a:moveTo>
                          <a:pt x="952755" y="729504"/>
                        </a:moveTo>
                        <a:lnTo>
                          <a:pt x="476378" y="624255"/>
                        </a:lnTo>
                        <a:lnTo>
                          <a:pt x="0" y="729504"/>
                        </a:lnTo>
                        <a:lnTo>
                          <a:pt x="476378" y="0"/>
                        </a:lnTo>
                        <a:lnTo>
                          <a:pt x="952755" y="729504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9" name="フリーフォーム: 図形 358">
                    <a:extLst>
                      <a:ext uri="{FF2B5EF4-FFF2-40B4-BE49-F238E27FC236}">
                        <a16:creationId xmlns:a16="http://schemas.microsoft.com/office/drawing/2014/main" id="{887C40A7-6488-4635-AA9D-D73C4E425FB3}"/>
                      </a:ext>
                    </a:extLst>
                  </p:cNvPr>
                  <p:cNvSpPr/>
                  <p:nvPr/>
                </p:nvSpPr>
                <p:spPr>
                  <a:xfrm>
                    <a:off x="1071539" y="4892218"/>
                    <a:ext cx="3835459" cy="928722"/>
                  </a:xfrm>
                  <a:custGeom>
                    <a:avLst/>
                    <a:gdLst>
                      <a:gd name="connsiteX0" fmla="*/ 1781812 w 3838032"/>
                      <a:gd name="connsiteY0" fmla="*/ 1272 h 928006"/>
                      <a:gd name="connsiteX1" fmla="*/ 3838013 w 3838032"/>
                      <a:gd name="connsiteY1" fmla="*/ 516989 h 928006"/>
                      <a:gd name="connsiteX2" fmla="*/ 1746642 w 3838032"/>
                      <a:gd name="connsiteY2" fmla="*/ 927198 h 928006"/>
                      <a:gd name="connsiteX3" fmla="*/ 40682 w 3838032"/>
                      <a:gd name="connsiteY3" fmla="*/ 376252 h 928006"/>
                      <a:gd name="connsiteX4" fmla="*/ 35934 w 3838032"/>
                      <a:gd name="connsiteY4" fmla="*/ 368404 h 928006"/>
                      <a:gd name="connsiteX5" fmla="*/ 101723 w 3838032"/>
                      <a:gd name="connsiteY5" fmla="*/ 389590 h 928006"/>
                      <a:gd name="connsiteX6" fmla="*/ 428341 w 3838032"/>
                      <a:gd name="connsiteY6" fmla="*/ 370433 h 928006"/>
                      <a:gd name="connsiteX7" fmla="*/ 113823 w 3838032"/>
                      <a:gd name="connsiteY7" fmla="*/ 341760 h 928006"/>
                      <a:gd name="connsiteX8" fmla="*/ 0 w 3838032"/>
                      <a:gd name="connsiteY8" fmla="*/ 303748 h 928006"/>
                      <a:gd name="connsiteX9" fmla="*/ 45920 w 3838032"/>
                      <a:gd name="connsiteY9" fmla="*/ 247852 h 928006"/>
                      <a:gd name="connsiteX10" fmla="*/ 1781812 w 3838032"/>
                      <a:gd name="connsiteY10" fmla="*/ 1272 h 928006"/>
                      <a:gd name="connsiteX0" fmla="*/ 1781812 w 3838032"/>
                      <a:gd name="connsiteY0" fmla="*/ 1272 h 928006"/>
                      <a:gd name="connsiteX1" fmla="*/ 3838013 w 3838032"/>
                      <a:gd name="connsiteY1" fmla="*/ 516989 h 928006"/>
                      <a:gd name="connsiteX2" fmla="*/ 1746642 w 3838032"/>
                      <a:gd name="connsiteY2" fmla="*/ 927198 h 928006"/>
                      <a:gd name="connsiteX3" fmla="*/ 40682 w 3838032"/>
                      <a:gd name="connsiteY3" fmla="*/ 376252 h 928006"/>
                      <a:gd name="connsiteX4" fmla="*/ 101723 w 3838032"/>
                      <a:gd name="connsiteY4" fmla="*/ 389590 h 928006"/>
                      <a:gd name="connsiteX5" fmla="*/ 428341 w 3838032"/>
                      <a:gd name="connsiteY5" fmla="*/ 370433 h 928006"/>
                      <a:gd name="connsiteX6" fmla="*/ 113823 w 3838032"/>
                      <a:gd name="connsiteY6" fmla="*/ 341760 h 928006"/>
                      <a:gd name="connsiteX7" fmla="*/ 0 w 3838032"/>
                      <a:gd name="connsiteY7" fmla="*/ 303748 h 928006"/>
                      <a:gd name="connsiteX8" fmla="*/ 45920 w 3838032"/>
                      <a:gd name="connsiteY8" fmla="*/ 247852 h 928006"/>
                      <a:gd name="connsiteX9" fmla="*/ 1781812 w 3838032"/>
                      <a:gd name="connsiteY9" fmla="*/ 1272 h 928006"/>
                      <a:gd name="connsiteX0" fmla="*/ 1781812 w 3838032"/>
                      <a:gd name="connsiteY0" fmla="*/ 1272 h 928006"/>
                      <a:gd name="connsiteX1" fmla="*/ 3838013 w 3838032"/>
                      <a:gd name="connsiteY1" fmla="*/ 516989 h 928006"/>
                      <a:gd name="connsiteX2" fmla="*/ 1746642 w 3838032"/>
                      <a:gd name="connsiteY2" fmla="*/ 927198 h 928006"/>
                      <a:gd name="connsiteX3" fmla="*/ 40682 w 3838032"/>
                      <a:gd name="connsiteY3" fmla="*/ 376252 h 928006"/>
                      <a:gd name="connsiteX4" fmla="*/ 101723 w 3838032"/>
                      <a:gd name="connsiteY4" fmla="*/ 389590 h 928006"/>
                      <a:gd name="connsiteX5" fmla="*/ 428341 w 3838032"/>
                      <a:gd name="connsiteY5" fmla="*/ 370433 h 928006"/>
                      <a:gd name="connsiteX6" fmla="*/ 113823 w 3838032"/>
                      <a:gd name="connsiteY6" fmla="*/ 341760 h 928006"/>
                      <a:gd name="connsiteX7" fmla="*/ 0 w 3838032"/>
                      <a:gd name="connsiteY7" fmla="*/ 303748 h 928006"/>
                      <a:gd name="connsiteX8" fmla="*/ 45920 w 3838032"/>
                      <a:gd name="connsiteY8" fmla="*/ 247852 h 928006"/>
                      <a:gd name="connsiteX9" fmla="*/ 1781812 w 3838032"/>
                      <a:gd name="connsiteY9" fmla="*/ 1272 h 928006"/>
                      <a:gd name="connsiteX0" fmla="*/ 1781812 w 3838032"/>
                      <a:gd name="connsiteY0" fmla="*/ 1272 h 928361"/>
                      <a:gd name="connsiteX1" fmla="*/ 3838013 w 3838032"/>
                      <a:gd name="connsiteY1" fmla="*/ 516989 h 928361"/>
                      <a:gd name="connsiteX2" fmla="*/ 1746642 w 3838032"/>
                      <a:gd name="connsiteY2" fmla="*/ 927198 h 928361"/>
                      <a:gd name="connsiteX3" fmla="*/ 2582 w 3838032"/>
                      <a:gd name="connsiteY3" fmla="*/ 388952 h 928361"/>
                      <a:gd name="connsiteX4" fmla="*/ 101723 w 3838032"/>
                      <a:gd name="connsiteY4" fmla="*/ 389590 h 928361"/>
                      <a:gd name="connsiteX5" fmla="*/ 428341 w 3838032"/>
                      <a:gd name="connsiteY5" fmla="*/ 370433 h 928361"/>
                      <a:gd name="connsiteX6" fmla="*/ 113823 w 3838032"/>
                      <a:gd name="connsiteY6" fmla="*/ 341760 h 928361"/>
                      <a:gd name="connsiteX7" fmla="*/ 0 w 3838032"/>
                      <a:gd name="connsiteY7" fmla="*/ 303748 h 928361"/>
                      <a:gd name="connsiteX8" fmla="*/ 45920 w 3838032"/>
                      <a:gd name="connsiteY8" fmla="*/ 247852 h 928361"/>
                      <a:gd name="connsiteX9" fmla="*/ 1781812 w 3838032"/>
                      <a:gd name="connsiteY9" fmla="*/ 1272 h 928361"/>
                      <a:gd name="connsiteX0" fmla="*/ 1781812 w 3838032"/>
                      <a:gd name="connsiteY0" fmla="*/ 1634 h 928723"/>
                      <a:gd name="connsiteX1" fmla="*/ 3838013 w 3838032"/>
                      <a:gd name="connsiteY1" fmla="*/ 517351 h 928723"/>
                      <a:gd name="connsiteX2" fmla="*/ 1746642 w 3838032"/>
                      <a:gd name="connsiteY2" fmla="*/ 927560 h 928723"/>
                      <a:gd name="connsiteX3" fmla="*/ 2582 w 3838032"/>
                      <a:gd name="connsiteY3" fmla="*/ 389314 h 928723"/>
                      <a:gd name="connsiteX4" fmla="*/ 101723 w 3838032"/>
                      <a:gd name="connsiteY4" fmla="*/ 389952 h 928723"/>
                      <a:gd name="connsiteX5" fmla="*/ 428341 w 3838032"/>
                      <a:gd name="connsiteY5" fmla="*/ 370795 h 928723"/>
                      <a:gd name="connsiteX6" fmla="*/ 113823 w 3838032"/>
                      <a:gd name="connsiteY6" fmla="*/ 342122 h 928723"/>
                      <a:gd name="connsiteX7" fmla="*/ 0 w 3838032"/>
                      <a:gd name="connsiteY7" fmla="*/ 304110 h 928723"/>
                      <a:gd name="connsiteX8" fmla="*/ 71320 w 3838032"/>
                      <a:gd name="connsiteY8" fmla="*/ 216464 h 928723"/>
                      <a:gd name="connsiteX9" fmla="*/ 1781812 w 3838032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111250 w 3835459"/>
                      <a:gd name="connsiteY6" fmla="*/ 342122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225550 w 3835459"/>
                      <a:gd name="connsiteY6" fmla="*/ 310372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225550 w 3835459"/>
                      <a:gd name="connsiteY6" fmla="*/ 310372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238250 w 3835459"/>
                      <a:gd name="connsiteY6" fmla="*/ 294497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238250 w 3835459"/>
                      <a:gd name="connsiteY6" fmla="*/ 294497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  <a:gd name="connsiteX0" fmla="*/ 1779239 w 3835459"/>
                      <a:gd name="connsiteY0" fmla="*/ 1634 h 928723"/>
                      <a:gd name="connsiteX1" fmla="*/ 3835440 w 3835459"/>
                      <a:gd name="connsiteY1" fmla="*/ 517351 h 928723"/>
                      <a:gd name="connsiteX2" fmla="*/ 1744069 w 3835459"/>
                      <a:gd name="connsiteY2" fmla="*/ 927560 h 928723"/>
                      <a:gd name="connsiteX3" fmla="*/ 9 w 3835459"/>
                      <a:gd name="connsiteY3" fmla="*/ 389314 h 928723"/>
                      <a:gd name="connsiteX4" fmla="*/ 99150 w 3835459"/>
                      <a:gd name="connsiteY4" fmla="*/ 389952 h 928723"/>
                      <a:gd name="connsiteX5" fmla="*/ 425768 w 3835459"/>
                      <a:gd name="connsiteY5" fmla="*/ 370795 h 928723"/>
                      <a:gd name="connsiteX6" fmla="*/ 216025 w 3835459"/>
                      <a:gd name="connsiteY6" fmla="*/ 304022 h 928723"/>
                      <a:gd name="connsiteX7" fmla="*/ 19652 w 3835459"/>
                      <a:gd name="connsiteY7" fmla="*/ 246960 h 928723"/>
                      <a:gd name="connsiteX8" fmla="*/ 68747 w 3835459"/>
                      <a:gd name="connsiteY8" fmla="*/ 216464 h 928723"/>
                      <a:gd name="connsiteX9" fmla="*/ 1779239 w 3835459"/>
                      <a:gd name="connsiteY9" fmla="*/ 1634 h 928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35459" h="928723">
                        <a:moveTo>
                          <a:pt x="1779239" y="1634"/>
                        </a:moveTo>
                        <a:cubicBezTo>
                          <a:pt x="2524720" y="19218"/>
                          <a:pt x="3841302" y="363030"/>
                          <a:pt x="3835440" y="517351"/>
                        </a:cubicBezTo>
                        <a:cubicBezTo>
                          <a:pt x="3829578" y="671672"/>
                          <a:pt x="2383307" y="948899"/>
                          <a:pt x="1744069" y="927560"/>
                        </a:cubicBezTo>
                        <a:cubicBezTo>
                          <a:pt x="1104831" y="906221"/>
                          <a:pt x="961" y="439240"/>
                          <a:pt x="9" y="389314"/>
                        </a:cubicBezTo>
                        <a:cubicBezTo>
                          <a:pt x="-943" y="339388"/>
                          <a:pt x="78803" y="385506"/>
                          <a:pt x="99150" y="389952"/>
                        </a:cubicBezTo>
                        <a:cubicBezTo>
                          <a:pt x="266171" y="432204"/>
                          <a:pt x="412403" y="423627"/>
                          <a:pt x="425768" y="370795"/>
                        </a:cubicBezTo>
                        <a:cubicBezTo>
                          <a:pt x="346760" y="341570"/>
                          <a:pt x="322311" y="334122"/>
                          <a:pt x="216025" y="304022"/>
                        </a:cubicBezTo>
                        <a:cubicBezTo>
                          <a:pt x="109739" y="273922"/>
                          <a:pt x="92518" y="262806"/>
                          <a:pt x="19652" y="246960"/>
                        </a:cubicBezTo>
                        <a:lnTo>
                          <a:pt x="68747" y="216464"/>
                        </a:lnTo>
                        <a:cubicBezTo>
                          <a:pt x="280454" y="81172"/>
                          <a:pt x="1126943" y="-13752"/>
                          <a:pt x="1779239" y="1634"/>
                        </a:cubicBez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0" name="ひし形 135">
                    <a:extLst>
                      <a:ext uri="{FF2B5EF4-FFF2-40B4-BE49-F238E27FC236}">
                        <a16:creationId xmlns:a16="http://schemas.microsoft.com/office/drawing/2014/main" id="{593D8E91-4371-4B95-A1F8-F54BE715FDF2}"/>
                      </a:ext>
                    </a:extLst>
                  </p:cNvPr>
                  <p:cNvSpPr/>
                  <p:nvPr/>
                </p:nvSpPr>
                <p:spPr>
                  <a:xfrm>
                    <a:off x="2857498" y="5755481"/>
                    <a:ext cx="529231" cy="101245"/>
                  </a:xfrm>
                  <a:custGeom>
                    <a:avLst/>
                    <a:gdLst>
                      <a:gd name="connsiteX0" fmla="*/ 0 w 723798"/>
                      <a:gd name="connsiteY0" fmla="*/ 192715 h 385429"/>
                      <a:gd name="connsiteX1" fmla="*/ 361899 w 723798"/>
                      <a:gd name="connsiteY1" fmla="*/ 0 h 385429"/>
                      <a:gd name="connsiteX2" fmla="*/ 723798 w 723798"/>
                      <a:gd name="connsiteY2" fmla="*/ 192715 h 385429"/>
                      <a:gd name="connsiteX3" fmla="*/ 361899 w 723798"/>
                      <a:gd name="connsiteY3" fmla="*/ 385429 h 385429"/>
                      <a:gd name="connsiteX4" fmla="*/ 0 w 723798"/>
                      <a:gd name="connsiteY4" fmla="*/ 192715 h 385429"/>
                      <a:gd name="connsiteX0" fmla="*/ 0 w 723917"/>
                      <a:gd name="connsiteY0" fmla="*/ 192715 h 385429"/>
                      <a:gd name="connsiteX1" fmla="*/ 361899 w 723917"/>
                      <a:gd name="connsiteY1" fmla="*/ 0 h 385429"/>
                      <a:gd name="connsiteX2" fmla="*/ 723798 w 723917"/>
                      <a:gd name="connsiteY2" fmla="*/ 192715 h 385429"/>
                      <a:gd name="connsiteX3" fmla="*/ 361899 w 723917"/>
                      <a:gd name="connsiteY3" fmla="*/ 385429 h 385429"/>
                      <a:gd name="connsiteX4" fmla="*/ 0 w 723917"/>
                      <a:gd name="connsiteY4" fmla="*/ 192715 h 385429"/>
                      <a:gd name="connsiteX0" fmla="*/ 0 w 724521"/>
                      <a:gd name="connsiteY0" fmla="*/ 192715 h 376637"/>
                      <a:gd name="connsiteX1" fmla="*/ 361899 w 724521"/>
                      <a:gd name="connsiteY1" fmla="*/ 0 h 376637"/>
                      <a:gd name="connsiteX2" fmla="*/ 723798 w 724521"/>
                      <a:gd name="connsiteY2" fmla="*/ 192715 h 376637"/>
                      <a:gd name="connsiteX3" fmla="*/ 265184 w 724521"/>
                      <a:gd name="connsiteY3" fmla="*/ 376637 h 376637"/>
                      <a:gd name="connsiteX4" fmla="*/ 0 w 724521"/>
                      <a:gd name="connsiteY4" fmla="*/ 192715 h 376637"/>
                      <a:gd name="connsiteX0" fmla="*/ 0 w 715729"/>
                      <a:gd name="connsiteY0" fmla="*/ 95999 h 376637"/>
                      <a:gd name="connsiteX1" fmla="*/ 353107 w 715729"/>
                      <a:gd name="connsiteY1" fmla="*/ 0 h 376637"/>
                      <a:gd name="connsiteX2" fmla="*/ 715006 w 715729"/>
                      <a:gd name="connsiteY2" fmla="*/ 192715 h 376637"/>
                      <a:gd name="connsiteX3" fmla="*/ 256392 w 715729"/>
                      <a:gd name="connsiteY3" fmla="*/ 376637 h 376637"/>
                      <a:gd name="connsiteX4" fmla="*/ 0 w 715729"/>
                      <a:gd name="connsiteY4" fmla="*/ 95999 h 376637"/>
                      <a:gd name="connsiteX0" fmla="*/ 0 w 715449"/>
                      <a:gd name="connsiteY0" fmla="*/ 78414 h 359052"/>
                      <a:gd name="connsiteX1" fmla="*/ 168469 w 715449"/>
                      <a:gd name="connsiteY1" fmla="*/ 0 h 359052"/>
                      <a:gd name="connsiteX2" fmla="*/ 715006 w 715449"/>
                      <a:gd name="connsiteY2" fmla="*/ 175130 h 359052"/>
                      <a:gd name="connsiteX3" fmla="*/ 256392 w 715449"/>
                      <a:gd name="connsiteY3" fmla="*/ 359052 h 359052"/>
                      <a:gd name="connsiteX4" fmla="*/ 0 w 715449"/>
                      <a:gd name="connsiteY4" fmla="*/ 78414 h 359052"/>
                      <a:gd name="connsiteX0" fmla="*/ 0 w 715449"/>
                      <a:gd name="connsiteY0" fmla="*/ 78414 h 359259"/>
                      <a:gd name="connsiteX1" fmla="*/ 168469 w 715449"/>
                      <a:gd name="connsiteY1" fmla="*/ 0 h 359259"/>
                      <a:gd name="connsiteX2" fmla="*/ 715006 w 715449"/>
                      <a:gd name="connsiteY2" fmla="*/ 175130 h 359259"/>
                      <a:gd name="connsiteX3" fmla="*/ 256392 w 715449"/>
                      <a:gd name="connsiteY3" fmla="*/ 359052 h 359259"/>
                      <a:gd name="connsiteX4" fmla="*/ 0 w 715449"/>
                      <a:gd name="connsiteY4" fmla="*/ 78414 h 359259"/>
                      <a:gd name="connsiteX0" fmla="*/ 0 w 715449"/>
                      <a:gd name="connsiteY0" fmla="*/ 78414 h 315375"/>
                      <a:gd name="connsiteX1" fmla="*/ 168469 w 715449"/>
                      <a:gd name="connsiteY1" fmla="*/ 0 h 315375"/>
                      <a:gd name="connsiteX2" fmla="*/ 715006 w 715449"/>
                      <a:gd name="connsiteY2" fmla="*/ 175130 h 315375"/>
                      <a:gd name="connsiteX3" fmla="*/ 256392 w 715449"/>
                      <a:gd name="connsiteY3" fmla="*/ 315091 h 315375"/>
                      <a:gd name="connsiteX4" fmla="*/ 0 w 715449"/>
                      <a:gd name="connsiteY4" fmla="*/ 78414 h 315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5449" h="315375">
                        <a:moveTo>
                          <a:pt x="0" y="78414"/>
                        </a:moveTo>
                        <a:lnTo>
                          <a:pt x="168469" y="0"/>
                        </a:lnTo>
                        <a:cubicBezTo>
                          <a:pt x="289102" y="64238"/>
                          <a:pt x="700352" y="122615"/>
                          <a:pt x="715006" y="175130"/>
                        </a:cubicBezTo>
                        <a:cubicBezTo>
                          <a:pt x="729660" y="227645"/>
                          <a:pt x="377025" y="321191"/>
                          <a:pt x="256392" y="315091"/>
                        </a:cubicBezTo>
                        <a:cubicBezTo>
                          <a:pt x="135759" y="308991"/>
                          <a:pt x="85464" y="171960"/>
                          <a:pt x="0" y="78414"/>
                        </a:cubicBez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1" name="フリーフォーム: 図形 360">
                    <a:extLst>
                      <a:ext uri="{FF2B5EF4-FFF2-40B4-BE49-F238E27FC236}">
                        <a16:creationId xmlns:a16="http://schemas.microsoft.com/office/drawing/2014/main" id="{B5268E3C-30B3-46D8-A6B2-5E4D45B860BD}"/>
                      </a:ext>
                    </a:extLst>
                  </p:cNvPr>
                  <p:cNvSpPr/>
                  <p:nvPr/>
                </p:nvSpPr>
                <p:spPr>
                  <a:xfrm>
                    <a:off x="1063854" y="4942279"/>
                    <a:ext cx="860490" cy="653835"/>
                  </a:xfrm>
                  <a:custGeom>
                    <a:avLst/>
                    <a:gdLst>
                      <a:gd name="connsiteX0" fmla="*/ 753501 w 860490"/>
                      <a:gd name="connsiteY0" fmla="*/ 0 h 653835"/>
                      <a:gd name="connsiteX1" fmla="*/ 776189 w 860490"/>
                      <a:gd name="connsiteY1" fmla="*/ 29286 h 653835"/>
                      <a:gd name="connsiteX2" fmla="*/ 860490 w 860490"/>
                      <a:gd name="connsiteY2" fmla="*/ 323214 h 653835"/>
                      <a:gd name="connsiteX3" fmla="*/ 776189 w 860490"/>
                      <a:gd name="connsiteY3" fmla="*/ 617142 h 653835"/>
                      <a:gd name="connsiteX4" fmla="*/ 747763 w 860490"/>
                      <a:gd name="connsiteY4" fmla="*/ 653835 h 653835"/>
                      <a:gd name="connsiteX5" fmla="*/ 632682 w 860490"/>
                      <a:gd name="connsiteY5" fmla="*/ 615919 h 653835"/>
                      <a:gd name="connsiteX6" fmla="*/ 9 w 860490"/>
                      <a:gd name="connsiteY6" fmla="*/ 336076 h 653835"/>
                      <a:gd name="connsiteX7" fmla="*/ 99150 w 860490"/>
                      <a:gd name="connsiteY7" fmla="*/ 336714 h 653835"/>
                      <a:gd name="connsiteX8" fmla="*/ 425768 w 860490"/>
                      <a:gd name="connsiteY8" fmla="*/ 317557 h 653835"/>
                      <a:gd name="connsiteX9" fmla="*/ 216025 w 860490"/>
                      <a:gd name="connsiteY9" fmla="*/ 250784 h 653835"/>
                      <a:gd name="connsiteX10" fmla="*/ 19652 w 860490"/>
                      <a:gd name="connsiteY10" fmla="*/ 193722 h 653835"/>
                      <a:gd name="connsiteX11" fmla="*/ 68747 w 860490"/>
                      <a:gd name="connsiteY11" fmla="*/ 163226 h 653835"/>
                      <a:gd name="connsiteX12" fmla="*/ 641698 w 860490"/>
                      <a:gd name="connsiteY12" fmla="*/ 14692 h 653835"/>
                      <a:gd name="connsiteX13" fmla="*/ 753501 w 860490"/>
                      <a:gd name="connsiteY13" fmla="*/ 0 h 65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60490" h="653835">
                        <a:moveTo>
                          <a:pt x="753501" y="0"/>
                        </a:moveTo>
                        <a:lnTo>
                          <a:pt x="776189" y="29286"/>
                        </a:lnTo>
                        <a:cubicBezTo>
                          <a:pt x="829412" y="113190"/>
                          <a:pt x="860490" y="214337"/>
                          <a:pt x="860490" y="323214"/>
                        </a:cubicBezTo>
                        <a:cubicBezTo>
                          <a:pt x="860490" y="432092"/>
                          <a:pt x="829412" y="533239"/>
                          <a:pt x="776189" y="617142"/>
                        </a:cubicBezTo>
                        <a:lnTo>
                          <a:pt x="747763" y="653835"/>
                        </a:lnTo>
                        <a:lnTo>
                          <a:pt x="632682" y="615919"/>
                        </a:lnTo>
                        <a:cubicBezTo>
                          <a:pt x="276691" y="490266"/>
                          <a:pt x="485" y="361039"/>
                          <a:pt x="9" y="336076"/>
                        </a:cubicBezTo>
                        <a:cubicBezTo>
                          <a:pt x="-943" y="286150"/>
                          <a:pt x="78803" y="332268"/>
                          <a:pt x="99150" y="336714"/>
                        </a:cubicBezTo>
                        <a:cubicBezTo>
                          <a:pt x="266171" y="378966"/>
                          <a:pt x="412403" y="370389"/>
                          <a:pt x="425768" y="317557"/>
                        </a:cubicBezTo>
                        <a:cubicBezTo>
                          <a:pt x="346760" y="288332"/>
                          <a:pt x="322311" y="280884"/>
                          <a:pt x="216025" y="250784"/>
                        </a:cubicBezTo>
                        <a:cubicBezTo>
                          <a:pt x="109739" y="220684"/>
                          <a:pt x="92518" y="209568"/>
                          <a:pt x="19652" y="193722"/>
                        </a:cubicBezTo>
                        <a:lnTo>
                          <a:pt x="68747" y="163226"/>
                        </a:lnTo>
                        <a:cubicBezTo>
                          <a:pt x="161369" y="104036"/>
                          <a:pt x="375492" y="52572"/>
                          <a:pt x="641698" y="14692"/>
                        </a:cubicBezTo>
                        <a:lnTo>
                          <a:pt x="753501" y="0"/>
                        </a:lnTo>
                        <a:close/>
                      </a:path>
                    </a:pathLst>
                  </a:custGeom>
                  <a:pattFill prst="dashUpDiag">
                    <a:fgClr>
                      <a:schemeClr val="tx1">
                        <a:lumMod val="50000"/>
                        <a:lumOff val="50000"/>
                      </a:schemeClr>
                    </a:fgClr>
                    <a:bgClr>
                      <a:schemeClr val="tx1"/>
                    </a:bgClr>
                  </a:patt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2" name="フリーフォーム: 図形 361">
                    <a:extLst>
                      <a:ext uri="{FF2B5EF4-FFF2-40B4-BE49-F238E27FC236}">
                        <a16:creationId xmlns:a16="http://schemas.microsoft.com/office/drawing/2014/main" id="{D575C5F4-9C7F-41D5-9867-24F292EB8450}"/>
                      </a:ext>
                    </a:extLst>
                  </p:cNvPr>
                  <p:cNvSpPr/>
                  <p:nvPr/>
                </p:nvSpPr>
                <p:spPr>
                  <a:xfrm>
                    <a:off x="1817356" y="4889041"/>
                    <a:ext cx="3058923" cy="490374"/>
                  </a:xfrm>
                  <a:custGeom>
                    <a:avLst/>
                    <a:gdLst>
                      <a:gd name="connsiteX0" fmla="*/ 773643 w 3058923"/>
                      <a:gd name="connsiteY0" fmla="*/ 898 h 490374"/>
                      <a:gd name="connsiteX1" fmla="*/ 1025738 w 3058923"/>
                      <a:gd name="connsiteY1" fmla="*/ 1634 h 490374"/>
                      <a:gd name="connsiteX2" fmla="*/ 3025846 w 3058923"/>
                      <a:gd name="connsiteY2" fmla="*/ 451606 h 490374"/>
                      <a:gd name="connsiteX3" fmla="*/ 3058923 w 3058923"/>
                      <a:gd name="connsiteY3" fmla="*/ 490374 h 490374"/>
                      <a:gd name="connsiteX4" fmla="*/ 2972100 w 3058923"/>
                      <a:gd name="connsiteY4" fmla="*/ 474138 h 490374"/>
                      <a:gd name="connsiteX5" fmla="*/ 1344566 w 3058923"/>
                      <a:gd name="connsiteY5" fmla="*/ 303137 h 490374"/>
                      <a:gd name="connsiteX6" fmla="*/ 707545 w 3058923"/>
                      <a:gd name="connsiteY6" fmla="*/ 309801 h 490374"/>
                      <a:gd name="connsiteX7" fmla="*/ 102358 w 3058923"/>
                      <a:gd name="connsiteY7" fmla="*/ 343831 h 490374"/>
                      <a:gd name="connsiteX8" fmla="*/ 84797 w 3058923"/>
                      <a:gd name="connsiteY8" fmla="*/ 220123 h 490374"/>
                      <a:gd name="connsiteX9" fmla="*/ 22688 w 3058923"/>
                      <a:gd name="connsiteY9" fmla="*/ 82524 h 490374"/>
                      <a:gd name="connsiteX10" fmla="*/ 0 w 3058923"/>
                      <a:gd name="connsiteY10" fmla="*/ 53238 h 490374"/>
                      <a:gd name="connsiteX11" fmla="*/ 5271 w 3058923"/>
                      <a:gd name="connsiteY11" fmla="*/ 52545 h 490374"/>
                      <a:gd name="connsiteX12" fmla="*/ 773643 w 3058923"/>
                      <a:gd name="connsiteY12" fmla="*/ 898 h 490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58923" h="490374">
                        <a:moveTo>
                          <a:pt x="773643" y="898"/>
                        </a:moveTo>
                        <a:cubicBezTo>
                          <a:pt x="859630" y="-489"/>
                          <a:pt x="944201" y="-289"/>
                          <a:pt x="1025738" y="1634"/>
                        </a:cubicBezTo>
                        <a:cubicBezTo>
                          <a:pt x="1678034" y="17020"/>
                          <a:pt x="2767579" y="282175"/>
                          <a:pt x="3025846" y="451606"/>
                        </a:cubicBezTo>
                        <a:lnTo>
                          <a:pt x="3058923" y="490374"/>
                        </a:lnTo>
                        <a:lnTo>
                          <a:pt x="2972100" y="474138"/>
                        </a:lnTo>
                        <a:cubicBezTo>
                          <a:pt x="2448252" y="385202"/>
                          <a:pt x="1807708" y="310415"/>
                          <a:pt x="1344566" y="303137"/>
                        </a:cubicBezTo>
                        <a:cubicBezTo>
                          <a:pt x="1141941" y="299953"/>
                          <a:pt x="924236" y="302476"/>
                          <a:pt x="707545" y="309801"/>
                        </a:cubicBezTo>
                        <a:lnTo>
                          <a:pt x="102358" y="343831"/>
                        </a:lnTo>
                        <a:lnTo>
                          <a:pt x="84797" y="220123"/>
                        </a:lnTo>
                        <a:cubicBezTo>
                          <a:pt x="70375" y="170739"/>
                          <a:pt x="49300" y="124476"/>
                          <a:pt x="22688" y="82524"/>
                        </a:cubicBezTo>
                        <a:lnTo>
                          <a:pt x="0" y="53238"/>
                        </a:lnTo>
                        <a:lnTo>
                          <a:pt x="5271" y="52545"/>
                        </a:lnTo>
                        <a:cubicBezTo>
                          <a:pt x="244988" y="23506"/>
                          <a:pt x="515684" y="5061"/>
                          <a:pt x="773643" y="898"/>
                        </a:cubicBezTo>
                        <a:close/>
                      </a:path>
                    </a:pathLst>
                  </a:custGeom>
                  <a:pattFill prst="dashUpDiag">
                    <a:fgClr>
                      <a:schemeClr val="tx1">
                        <a:lumMod val="50000"/>
                        <a:lumOff val="50000"/>
                      </a:schemeClr>
                    </a:fgClr>
                    <a:bgClr>
                      <a:schemeClr val="tx1"/>
                    </a:bgClr>
                  </a:patt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3" name="ひし形 135">
                    <a:extLst>
                      <a:ext uri="{FF2B5EF4-FFF2-40B4-BE49-F238E27FC236}">
                        <a16:creationId xmlns:a16="http://schemas.microsoft.com/office/drawing/2014/main" id="{CB657886-0C67-496A-82B8-B529042BFF7A}"/>
                      </a:ext>
                    </a:extLst>
                  </p:cNvPr>
                  <p:cNvSpPr/>
                  <p:nvPr/>
                </p:nvSpPr>
                <p:spPr>
                  <a:xfrm>
                    <a:off x="1910175" y="5362688"/>
                    <a:ext cx="556800" cy="263412"/>
                  </a:xfrm>
                  <a:custGeom>
                    <a:avLst/>
                    <a:gdLst>
                      <a:gd name="connsiteX0" fmla="*/ 0 w 723798"/>
                      <a:gd name="connsiteY0" fmla="*/ 192715 h 385429"/>
                      <a:gd name="connsiteX1" fmla="*/ 361899 w 723798"/>
                      <a:gd name="connsiteY1" fmla="*/ 0 h 385429"/>
                      <a:gd name="connsiteX2" fmla="*/ 723798 w 723798"/>
                      <a:gd name="connsiteY2" fmla="*/ 192715 h 385429"/>
                      <a:gd name="connsiteX3" fmla="*/ 361899 w 723798"/>
                      <a:gd name="connsiteY3" fmla="*/ 385429 h 385429"/>
                      <a:gd name="connsiteX4" fmla="*/ 0 w 723798"/>
                      <a:gd name="connsiteY4" fmla="*/ 192715 h 385429"/>
                      <a:gd name="connsiteX0" fmla="*/ 0 w 723917"/>
                      <a:gd name="connsiteY0" fmla="*/ 192715 h 385429"/>
                      <a:gd name="connsiteX1" fmla="*/ 361899 w 723917"/>
                      <a:gd name="connsiteY1" fmla="*/ 0 h 385429"/>
                      <a:gd name="connsiteX2" fmla="*/ 723798 w 723917"/>
                      <a:gd name="connsiteY2" fmla="*/ 192715 h 385429"/>
                      <a:gd name="connsiteX3" fmla="*/ 361899 w 723917"/>
                      <a:gd name="connsiteY3" fmla="*/ 385429 h 385429"/>
                      <a:gd name="connsiteX4" fmla="*/ 0 w 723917"/>
                      <a:gd name="connsiteY4" fmla="*/ 192715 h 385429"/>
                      <a:gd name="connsiteX0" fmla="*/ 0 w 724521"/>
                      <a:gd name="connsiteY0" fmla="*/ 192715 h 376637"/>
                      <a:gd name="connsiteX1" fmla="*/ 361899 w 724521"/>
                      <a:gd name="connsiteY1" fmla="*/ 0 h 376637"/>
                      <a:gd name="connsiteX2" fmla="*/ 723798 w 724521"/>
                      <a:gd name="connsiteY2" fmla="*/ 192715 h 376637"/>
                      <a:gd name="connsiteX3" fmla="*/ 265184 w 724521"/>
                      <a:gd name="connsiteY3" fmla="*/ 376637 h 376637"/>
                      <a:gd name="connsiteX4" fmla="*/ 0 w 724521"/>
                      <a:gd name="connsiteY4" fmla="*/ 192715 h 376637"/>
                      <a:gd name="connsiteX0" fmla="*/ 0 w 715729"/>
                      <a:gd name="connsiteY0" fmla="*/ 95999 h 376637"/>
                      <a:gd name="connsiteX1" fmla="*/ 353107 w 715729"/>
                      <a:gd name="connsiteY1" fmla="*/ 0 h 376637"/>
                      <a:gd name="connsiteX2" fmla="*/ 715006 w 715729"/>
                      <a:gd name="connsiteY2" fmla="*/ 192715 h 376637"/>
                      <a:gd name="connsiteX3" fmla="*/ 256392 w 715729"/>
                      <a:gd name="connsiteY3" fmla="*/ 376637 h 376637"/>
                      <a:gd name="connsiteX4" fmla="*/ 0 w 715729"/>
                      <a:gd name="connsiteY4" fmla="*/ 95999 h 376637"/>
                      <a:gd name="connsiteX0" fmla="*/ 0 w 715449"/>
                      <a:gd name="connsiteY0" fmla="*/ 78414 h 359052"/>
                      <a:gd name="connsiteX1" fmla="*/ 168469 w 715449"/>
                      <a:gd name="connsiteY1" fmla="*/ 0 h 359052"/>
                      <a:gd name="connsiteX2" fmla="*/ 715006 w 715449"/>
                      <a:gd name="connsiteY2" fmla="*/ 175130 h 359052"/>
                      <a:gd name="connsiteX3" fmla="*/ 256392 w 715449"/>
                      <a:gd name="connsiteY3" fmla="*/ 359052 h 359052"/>
                      <a:gd name="connsiteX4" fmla="*/ 0 w 715449"/>
                      <a:gd name="connsiteY4" fmla="*/ 78414 h 359052"/>
                      <a:gd name="connsiteX0" fmla="*/ 0 w 715449"/>
                      <a:gd name="connsiteY0" fmla="*/ 78414 h 359259"/>
                      <a:gd name="connsiteX1" fmla="*/ 168469 w 715449"/>
                      <a:gd name="connsiteY1" fmla="*/ 0 h 359259"/>
                      <a:gd name="connsiteX2" fmla="*/ 715006 w 715449"/>
                      <a:gd name="connsiteY2" fmla="*/ 175130 h 359259"/>
                      <a:gd name="connsiteX3" fmla="*/ 256392 w 715449"/>
                      <a:gd name="connsiteY3" fmla="*/ 359052 h 359259"/>
                      <a:gd name="connsiteX4" fmla="*/ 0 w 715449"/>
                      <a:gd name="connsiteY4" fmla="*/ 78414 h 359259"/>
                      <a:gd name="connsiteX0" fmla="*/ 0 w 715449"/>
                      <a:gd name="connsiteY0" fmla="*/ 78414 h 315375"/>
                      <a:gd name="connsiteX1" fmla="*/ 168469 w 715449"/>
                      <a:gd name="connsiteY1" fmla="*/ 0 h 315375"/>
                      <a:gd name="connsiteX2" fmla="*/ 715006 w 715449"/>
                      <a:gd name="connsiteY2" fmla="*/ 175130 h 315375"/>
                      <a:gd name="connsiteX3" fmla="*/ 256392 w 715449"/>
                      <a:gd name="connsiteY3" fmla="*/ 315091 h 315375"/>
                      <a:gd name="connsiteX4" fmla="*/ 0 w 715449"/>
                      <a:gd name="connsiteY4" fmla="*/ 78414 h 315375"/>
                      <a:gd name="connsiteX0" fmla="*/ 0 w 718096"/>
                      <a:gd name="connsiteY0" fmla="*/ 106209 h 343183"/>
                      <a:gd name="connsiteX1" fmla="*/ 10208 w 718096"/>
                      <a:gd name="connsiteY1" fmla="*/ 0 h 343183"/>
                      <a:gd name="connsiteX2" fmla="*/ 715006 w 718096"/>
                      <a:gd name="connsiteY2" fmla="*/ 202925 h 343183"/>
                      <a:gd name="connsiteX3" fmla="*/ 256392 w 718096"/>
                      <a:gd name="connsiteY3" fmla="*/ 342886 h 343183"/>
                      <a:gd name="connsiteX4" fmla="*/ 0 w 718096"/>
                      <a:gd name="connsiteY4" fmla="*/ 106209 h 343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8096" h="343183">
                        <a:moveTo>
                          <a:pt x="0" y="106209"/>
                        </a:moveTo>
                        <a:lnTo>
                          <a:pt x="10208" y="0"/>
                        </a:lnTo>
                        <a:cubicBezTo>
                          <a:pt x="130841" y="64238"/>
                          <a:pt x="673975" y="145777"/>
                          <a:pt x="715006" y="202925"/>
                        </a:cubicBezTo>
                        <a:cubicBezTo>
                          <a:pt x="756037" y="260073"/>
                          <a:pt x="377025" y="348986"/>
                          <a:pt x="256392" y="342886"/>
                        </a:cubicBezTo>
                        <a:cubicBezTo>
                          <a:pt x="135759" y="336786"/>
                          <a:pt x="85464" y="199755"/>
                          <a:pt x="0" y="106209"/>
                        </a:cubicBez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4" name="月 363">
                    <a:extLst>
                      <a:ext uri="{FF2B5EF4-FFF2-40B4-BE49-F238E27FC236}">
                        <a16:creationId xmlns:a16="http://schemas.microsoft.com/office/drawing/2014/main" id="{C1D5C350-3CE9-4371-A4CD-0BCE9FA8A8F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28799" y="4987925"/>
                    <a:ext cx="131867" cy="557656"/>
                  </a:xfrm>
                  <a:prstGeom prst="moon">
                    <a:avLst>
                      <a:gd name="adj" fmla="val 37133"/>
                    </a:avLst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5" name="四角形: 角を丸くする 141">
                    <a:extLst>
                      <a:ext uri="{FF2B5EF4-FFF2-40B4-BE49-F238E27FC236}">
                        <a16:creationId xmlns:a16="http://schemas.microsoft.com/office/drawing/2014/main" id="{F2D90EA3-66E4-4B90-864D-C33758A1C1C5}"/>
                      </a:ext>
                    </a:extLst>
                  </p:cNvPr>
                  <p:cNvSpPr/>
                  <p:nvPr/>
                </p:nvSpPr>
                <p:spPr>
                  <a:xfrm rot="1151027">
                    <a:off x="1063190" y="5160334"/>
                    <a:ext cx="488667" cy="66325"/>
                  </a:xfrm>
                  <a:custGeom>
                    <a:avLst/>
                    <a:gdLst>
                      <a:gd name="connsiteX0" fmla="*/ 0 w 443029"/>
                      <a:gd name="connsiteY0" fmla="*/ 22860 h 45719"/>
                      <a:gd name="connsiteX1" fmla="*/ 22860 w 443029"/>
                      <a:gd name="connsiteY1" fmla="*/ 0 h 45719"/>
                      <a:gd name="connsiteX2" fmla="*/ 420170 w 443029"/>
                      <a:gd name="connsiteY2" fmla="*/ 0 h 45719"/>
                      <a:gd name="connsiteX3" fmla="*/ 443030 w 443029"/>
                      <a:gd name="connsiteY3" fmla="*/ 22860 h 45719"/>
                      <a:gd name="connsiteX4" fmla="*/ 443029 w 443029"/>
                      <a:gd name="connsiteY4" fmla="*/ 22860 h 45719"/>
                      <a:gd name="connsiteX5" fmla="*/ 420169 w 443029"/>
                      <a:gd name="connsiteY5" fmla="*/ 45720 h 45719"/>
                      <a:gd name="connsiteX6" fmla="*/ 22860 w 443029"/>
                      <a:gd name="connsiteY6" fmla="*/ 45719 h 45719"/>
                      <a:gd name="connsiteX7" fmla="*/ 0 w 443029"/>
                      <a:gd name="connsiteY7" fmla="*/ 22859 h 45719"/>
                      <a:gd name="connsiteX8" fmla="*/ 0 w 443029"/>
                      <a:gd name="connsiteY8" fmla="*/ 22860 h 45719"/>
                      <a:gd name="connsiteX0" fmla="*/ 0 w 443030"/>
                      <a:gd name="connsiteY0" fmla="*/ 51302 h 74162"/>
                      <a:gd name="connsiteX1" fmla="*/ 22860 w 443030"/>
                      <a:gd name="connsiteY1" fmla="*/ 28442 h 74162"/>
                      <a:gd name="connsiteX2" fmla="*/ 235995 w 443030"/>
                      <a:gd name="connsiteY2" fmla="*/ 0 h 74162"/>
                      <a:gd name="connsiteX3" fmla="*/ 420170 w 443030"/>
                      <a:gd name="connsiteY3" fmla="*/ 28442 h 74162"/>
                      <a:gd name="connsiteX4" fmla="*/ 443030 w 443030"/>
                      <a:gd name="connsiteY4" fmla="*/ 51302 h 74162"/>
                      <a:gd name="connsiteX5" fmla="*/ 443029 w 443030"/>
                      <a:gd name="connsiteY5" fmla="*/ 51302 h 74162"/>
                      <a:gd name="connsiteX6" fmla="*/ 420169 w 443030"/>
                      <a:gd name="connsiteY6" fmla="*/ 74162 h 74162"/>
                      <a:gd name="connsiteX7" fmla="*/ 22860 w 443030"/>
                      <a:gd name="connsiteY7" fmla="*/ 74161 h 74162"/>
                      <a:gd name="connsiteX8" fmla="*/ 0 w 443030"/>
                      <a:gd name="connsiteY8" fmla="*/ 51301 h 74162"/>
                      <a:gd name="connsiteX9" fmla="*/ 0 w 443030"/>
                      <a:gd name="connsiteY9" fmla="*/ 51302 h 74162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2860 w 443030"/>
                      <a:gd name="connsiteY7" fmla="*/ 74174 h 74175"/>
                      <a:gd name="connsiteX8" fmla="*/ 0 w 443030"/>
                      <a:gd name="connsiteY8" fmla="*/ 51314 h 74175"/>
                      <a:gd name="connsiteX9" fmla="*/ 0 w 443030"/>
                      <a:gd name="connsiteY9" fmla="*/ 51315 h 74175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33303 w 443030"/>
                      <a:gd name="connsiteY7" fmla="*/ 50140 h 74175"/>
                      <a:gd name="connsiteX8" fmla="*/ 22860 w 443030"/>
                      <a:gd name="connsiteY8" fmla="*/ 74174 h 74175"/>
                      <a:gd name="connsiteX9" fmla="*/ 0 w 443030"/>
                      <a:gd name="connsiteY9" fmla="*/ 51314 h 74175"/>
                      <a:gd name="connsiteX10" fmla="*/ 0 w 443030"/>
                      <a:gd name="connsiteY10" fmla="*/ 51315 h 74175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33303 w 443030"/>
                      <a:gd name="connsiteY7" fmla="*/ 50140 h 74175"/>
                      <a:gd name="connsiteX8" fmla="*/ 22860 w 443030"/>
                      <a:gd name="connsiteY8" fmla="*/ 74174 h 74175"/>
                      <a:gd name="connsiteX9" fmla="*/ 0 w 443030"/>
                      <a:gd name="connsiteY9" fmla="*/ 51314 h 74175"/>
                      <a:gd name="connsiteX10" fmla="*/ 0 w 443030"/>
                      <a:gd name="connsiteY10" fmla="*/ 51315 h 74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3030" h="74175">
                        <a:moveTo>
                          <a:pt x="0" y="51315"/>
                        </a:moveTo>
                        <a:cubicBezTo>
                          <a:pt x="0" y="38690"/>
                          <a:pt x="10235" y="28455"/>
                          <a:pt x="22860" y="28455"/>
                        </a:cubicBezTo>
                        <a:cubicBezTo>
                          <a:pt x="86402" y="27621"/>
                          <a:pt x="106175" y="-700"/>
                          <a:pt x="235995" y="13"/>
                        </a:cubicBezTo>
                        <a:cubicBezTo>
                          <a:pt x="365815" y="726"/>
                          <a:pt x="351276" y="27621"/>
                          <a:pt x="420170" y="28455"/>
                        </a:cubicBezTo>
                        <a:cubicBezTo>
                          <a:pt x="432795" y="28455"/>
                          <a:pt x="443030" y="38690"/>
                          <a:pt x="443030" y="51315"/>
                        </a:cubicBezTo>
                        <a:lnTo>
                          <a:pt x="443029" y="51315"/>
                        </a:lnTo>
                        <a:cubicBezTo>
                          <a:pt x="443029" y="63940"/>
                          <a:pt x="432794" y="74175"/>
                          <a:pt x="420169" y="74175"/>
                        </a:cubicBezTo>
                        <a:cubicBezTo>
                          <a:pt x="361144" y="74048"/>
                          <a:pt x="332431" y="52420"/>
                          <a:pt x="233303" y="50140"/>
                        </a:cubicBezTo>
                        <a:cubicBezTo>
                          <a:pt x="134175" y="47860"/>
                          <a:pt x="93008" y="66163"/>
                          <a:pt x="22860" y="74174"/>
                        </a:cubicBezTo>
                        <a:cubicBezTo>
                          <a:pt x="10235" y="74174"/>
                          <a:pt x="0" y="63939"/>
                          <a:pt x="0" y="51314"/>
                        </a:cubicBezTo>
                        <a:lnTo>
                          <a:pt x="0" y="51315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6" name="四角形: 角を丸くする 141">
                    <a:extLst>
                      <a:ext uri="{FF2B5EF4-FFF2-40B4-BE49-F238E27FC236}">
                        <a16:creationId xmlns:a16="http://schemas.microsoft.com/office/drawing/2014/main" id="{2AE1E652-C941-4345-8374-707F1C9D8836}"/>
                      </a:ext>
                    </a:extLst>
                  </p:cNvPr>
                  <p:cNvSpPr/>
                  <p:nvPr/>
                </p:nvSpPr>
                <p:spPr>
                  <a:xfrm rot="11128420">
                    <a:off x="1059022" y="5275603"/>
                    <a:ext cx="460673" cy="45719"/>
                  </a:xfrm>
                  <a:custGeom>
                    <a:avLst/>
                    <a:gdLst>
                      <a:gd name="connsiteX0" fmla="*/ 0 w 443029"/>
                      <a:gd name="connsiteY0" fmla="*/ 22860 h 45719"/>
                      <a:gd name="connsiteX1" fmla="*/ 22860 w 443029"/>
                      <a:gd name="connsiteY1" fmla="*/ 0 h 45719"/>
                      <a:gd name="connsiteX2" fmla="*/ 420170 w 443029"/>
                      <a:gd name="connsiteY2" fmla="*/ 0 h 45719"/>
                      <a:gd name="connsiteX3" fmla="*/ 443030 w 443029"/>
                      <a:gd name="connsiteY3" fmla="*/ 22860 h 45719"/>
                      <a:gd name="connsiteX4" fmla="*/ 443029 w 443029"/>
                      <a:gd name="connsiteY4" fmla="*/ 22860 h 45719"/>
                      <a:gd name="connsiteX5" fmla="*/ 420169 w 443029"/>
                      <a:gd name="connsiteY5" fmla="*/ 45720 h 45719"/>
                      <a:gd name="connsiteX6" fmla="*/ 22860 w 443029"/>
                      <a:gd name="connsiteY6" fmla="*/ 45719 h 45719"/>
                      <a:gd name="connsiteX7" fmla="*/ 0 w 443029"/>
                      <a:gd name="connsiteY7" fmla="*/ 22859 h 45719"/>
                      <a:gd name="connsiteX8" fmla="*/ 0 w 443029"/>
                      <a:gd name="connsiteY8" fmla="*/ 22860 h 45719"/>
                      <a:gd name="connsiteX0" fmla="*/ 0 w 443030"/>
                      <a:gd name="connsiteY0" fmla="*/ 51302 h 74162"/>
                      <a:gd name="connsiteX1" fmla="*/ 22860 w 443030"/>
                      <a:gd name="connsiteY1" fmla="*/ 28442 h 74162"/>
                      <a:gd name="connsiteX2" fmla="*/ 235995 w 443030"/>
                      <a:gd name="connsiteY2" fmla="*/ 0 h 74162"/>
                      <a:gd name="connsiteX3" fmla="*/ 420170 w 443030"/>
                      <a:gd name="connsiteY3" fmla="*/ 28442 h 74162"/>
                      <a:gd name="connsiteX4" fmla="*/ 443030 w 443030"/>
                      <a:gd name="connsiteY4" fmla="*/ 51302 h 74162"/>
                      <a:gd name="connsiteX5" fmla="*/ 443029 w 443030"/>
                      <a:gd name="connsiteY5" fmla="*/ 51302 h 74162"/>
                      <a:gd name="connsiteX6" fmla="*/ 420169 w 443030"/>
                      <a:gd name="connsiteY6" fmla="*/ 74162 h 74162"/>
                      <a:gd name="connsiteX7" fmla="*/ 22860 w 443030"/>
                      <a:gd name="connsiteY7" fmla="*/ 74161 h 74162"/>
                      <a:gd name="connsiteX8" fmla="*/ 0 w 443030"/>
                      <a:gd name="connsiteY8" fmla="*/ 51301 h 74162"/>
                      <a:gd name="connsiteX9" fmla="*/ 0 w 443030"/>
                      <a:gd name="connsiteY9" fmla="*/ 51302 h 74162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2860 w 443030"/>
                      <a:gd name="connsiteY7" fmla="*/ 74174 h 74175"/>
                      <a:gd name="connsiteX8" fmla="*/ 0 w 443030"/>
                      <a:gd name="connsiteY8" fmla="*/ 51314 h 74175"/>
                      <a:gd name="connsiteX9" fmla="*/ 0 w 443030"/>
                      <a:gd name="connsiteY9" fmla="*/ 51315 h 74175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33303 w 443030"/>
                      <a:gd name="connsiteY7" fmla="*/ 50140 h 74175"/>
                      <a:gd name="connsiteX8" fmla="*/ 22860 w 443030"/>
                      <a:gd name="connsiteY8" fmla="*/ 74174 h 74175"/>
                      <a:gd name="connsiteX9" fmla="*/ 0 w 443030"/>
                      <a:gd name="connsiteY9" fmla="*/ 51314 h 74175"/>
                      <a:gd name="connsiteX10" fmla="*/ 0 w 443030"/>
                      <a:gd name="connsiteY10" fmla="*/ 51315 h 74175"/>
                      <a:gd name="connsiteX0" fmla="*/ 0 w 443030"/>
                      <a:gd name="connsiteY0" fmla="*/ 51315 h 74175"/>
                      <a:gd name="connsiteX1" fmla="*/ 22860 w 443030"/>
                      <a:gd name="connsiteY1" fmla="*/ 28455 h 74175"/>
                      <a:gd name="connsiteX2" fmla="*/ 235995 w 443030"/>
                      <a:gd name="connsiteY2" fmla="*/ 13 h 74175"/>
                      <a:gd name="connsiteX3" fmla="*/ 420170 w 443030"/>
                      <a:gd name="connsiteY3" fmla="*/ 28455 h 74175"/>
                      <a:gd name="connsiteX4" fmla="*/ 443030 w 443030"/>
                      <a:gd name="connsiteY4" fmla="*/ 51315 h 74175"/>
                      <a:gd name="connsiteX5" fmla="*/ 443029 w 443030"/>
                      <a:gd name="connsiteY5" fmla="*/ 51315 h 74175"/>
                      <a:gd name="connsiteX6" fmla="*/ 420169 w 443030"/>
                      <a:gd name="connsiteY6" fmla="*/ 74175 h 74175"/>
                      <a:gd name="connsiteX7" fmla="*/ 233303 w 443030"/>
                      <a:gd name="connsiteY7" fmla="*/ 50140 h 74175"/>
                      <a:gd name="connsiteX8" fmla="*/ 22860 w 443030"/>
                      <a:gd name="connsiteY8" fmla="*/ 74174 h 74175"/>
                      <a:gd name="connsiteX9" fmla="*/ 0 w 443030"/>
                      <a:gd name="connsiteY9" fmla="*/ 51314 h 74175"/>
                      <a:gd name="connsiteX10" fmla="*/ 0 w 443030"/>
                      <a:gd name="connsiteY10" fmla="*/ 51315 h 74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43030" h="74175">
                        <a:moveTo>
                          <a:pt x="0" y="51315"/>
                        </a:moveTo>
                        <a:cubicBezTo>
                          <a:pt x="0" y="38690"/>
                          <a:pt x="10235" y="28455"/>
                          <a:pt x="22860" y="28455"/>
                        </a:cubicBezTo>
                        <a:cubicBezTo>
                          <a:pt x="86402" y="27621"/>
                          <a:pt x="106175" y="-700"/>
                          <a:pt x="235995" y="13"/>
                        </a:cubicBezTo>
                        <a:cubicBezTo>
                          <a:pt x="365815" y="726"/>
                          <a:pt x="351276" y="27621"/>
                          <a:pt x="420170" y="28455"/>
                        </a:cubicBezTo>
                        <a:cubicBezTo>
                          <a:pt x="432795" y="28455"/>
                          <a:pt x="443030" y="38690"/>
                          <a:pt x="443030" y="51315"/>
                        </a:cubicBezTo>
                        <a:lnTo>
                          <a:pt x="443029" y="51315"/>
                        </a:lnTo>
                        <a:cubicBezTo>
                          <a:pt x="443029" y="63940"/>
                          <a:pt x="432794" y="74175"/>
                          <a:pt x="420169" y="74175"/>
                        </a:cubicBezTo>
                        <a:cubicBezTo>
                          <a:pt x="361144" y="74048"/>
                          <a:pt x="332431" y="52420"/>
                          <a:pt x="233303" y="50140"/>
                        </a:cubicBezTo>
                        <a:cubicBezTo>
                          <a:pt x="134175" y="47860"/>
                          <a:pt x="93008" y="66163"/>
                          <a:pt x="22860" y="74174"/>
                        </a:cubicBezTo>
                        <a:cubicBezTo>
                          <a:pt x="10235" y="74174"/>
                          <a:pt x="0" y="63939"/>
                          <a:pt x="0" y="51314"/>
                        </a:cubicBezTo>
                        <a:lnTo>
                          <a:pt x="0" y="51315"/>
                        </a:lnTo>
                        <a:close/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7" name="楕円 366">
                    <a:extLst>
                      <a:ext uri="{FF2B5EF4-FFF2-40B4-BE49-F238E27FC236}">
                        <a16:creationId xmlns:a16="http://schemas.microsoft.com/office/drawing/2014/main" id="{8FF61433-AB8A-46E3-94EC-F77936E40E52}"/>
                      </a:ext>
                    </a:extLst>
                  </p:cNvPr>
                  <p:cNvSpPr/>
                  <p:nvPr/>
                </p:nvSpPr>
                <p:spPr>
                  <a:xfrm>
                    <a:off x="1440836" y="5066264"/>
                    <a:ext cx="121544" cy="121544"/>
                  </a:xfrm>
                  <a:prstGeom prst="ellipse">
                    <a:avLst/>
                  </a:prstGeom>
                  <a:solidFill>
                    <a:schemeClr val="tx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53" name="四角形: 上の 2 つの角を丸める 352">
                <a:extLst>
                  <a:ext uri="{FF2B5EF4-FFF2-40B4-BE49-F238E27FC236}">
                    <a16:creationId xmlns:a16="http://schemas.microsoft.com/office/drawing/2014/main" id="{C277BE5F-5268-4114-8AA6-D84D098C791D}"/>
                  </a:ext>
                </a:extLst>
              </p:cNvPr>
              <p:cNvSpPr/>
              <p:nvPr/>
            </p:nvSpPr>
            <p:spPr>
              <a:xfrm>
                <a:off x="1478280" y="6095667"/>
                <a:ext cx="1965044" cy="194454"/>
              </a:xfrm>
              <a:prstGeom prst="round2SameRect">
                <a:avLst>
                  <a:gd name="adj1" fmla="val 40780"/>
                  <a:gd name="adj2" fmla="val 0"/>
                </a:avLst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81" name="テキスト ボックス 380">
              <a:extLst>
                <a:ext uri="{FF2B5EF4-FFF2-40B4-BE49-F238E27FC236}">
                  <a16:creationId xmlns:a16="http://schemas.microsoft.com/office/drawing/2014/main" id="{515DA0F8-DCD3-4749-9C4D-0985D7827C0E}"/>
                </a:ext>
              </a:extLst>
            </p:cNvPr>
            <p:cNvSpPr txBox="1"/>
            <p:nvPr/>
          </p:nvSpPr>
          <p:spPr>
            <a:xfrm>
              <a:off x="8307670" y="4374105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木彫りのクマ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9678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北海道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395" name="テキスト ボックス 394">
            <a:extLst>
              <a:ext uri="{FF2B5EF4-FFF2-40B4-BE49-F238E27FC236}">
                <a16:creationId xmlns:a16="http://schemas.microsoft.com/office/drawing/2014/main" id="{C375A018-A993-4480-B1EC-B88E18A361C1}"/>
              </a:ext>
            </a:extLst>
          </p:cNvPr>
          <p:cNvSpPr txBox="1"/>
          <p:nvPr/>
        </p:nvSpPr>
        <p:spPr>
          <a:xfrm>
            <a:off x="5095407" y="4374105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いかめし</a:t>
            </a:r>
          </a:p>
        </p:txBody>
      </p:sp>
      <p:grpSp>
        <p:nvGrpSpPr>
          <p:cNvPr id="396" name="グループ化 395">
            <a:extLst>
              <a:ext uri="{FF2B5EF4-FFF2-40B4-BE49-F238E27FC236}">
                <a16:creationId xmlns:a16="http://schemas.microsoft.com/office/drawing/2014/main" id="{0C3ED70F-5093-4031-88F0-6F71AB58897A}"/>
              </a:ext>
            </a:extLst>
          </p:cNvPr>
          <p:cNvGrpSpPr/>
          <p:nvPr/>
        </p:nvGrpSpPr>
        <p:grpSpPr>
          <a:xfrm>
            <a:off x="4440323" y="2063878"/>
            <a:ext cx="3440934" cy="1865352"/>
            <a:chOff x="868489" y="1669794"/>
            <a:chExt cx="5005340" cy="2713430"/>
          </a:xfrm>
        </p:grpSpPr>
        <p:sp>
          <p:nvSpPr>
            <p:cNvPr id="397" name="フリーフォーム: 図形 396">
              <a:extLst>
                <a:ext uri="{FF2B5EF4-FFF2-40B4-BE49-F238E27FC236}">
                  <a16:creationId xmlns:a16="http://schemas.microsoft.com/office/drawing/2014/main" id="{295688BC-DE68-4D95-8EBE-D3CA0D324FCC}"/>
                </a:ext>
              </a:extLst>
            </p:cNvPr>
            <p:cNvSpPr/>
            <p:nvPr/>
          </p:nvSpPr>
          <p:spPr>
            <a:xfrm rot="20822537">
              <a:off x="1512432" y="2824554"/>
              <a:ext cx="4361397" cy="1218592"/>
            </a:xfrm>
            <a:custGeom>
              <a:avLst/>
              <a:gdLst>
                <a:gd name="connsiteX0" fmla="*/ 1727914 w 3455828"/>
                <a:gd name="connsiteY0" fmla="*/ 0 h 1086928"/>
                <a:gd name="connsiteX1" fmla="*/ 3451950 w 3455828"/>
                <a:gd name="connsiteY1" fmla="*/ 533812 h 1086928"/>
                <a:gd name="connsiteX2" fmla="*/ 3455828 w 3455828"/>
                <a:gd name="connsiteY2" fmla="*/ 543464 h 1086928"/>
                <a:gd name="connsiteX3" fmla="*/ 3451950 w 3455828"/>
                <a:gd name="connsiteY3" fmla="*/ 553117 h 1086928"/>
                <a:gd name="connsiteX4" fmla="*/ 1727914 w 3455828"/>
                <a:gd name="connsiteY4" fmla="*/ 1086928 h 1086928"/>
                <a:gd name="connsiteX5" fmla="*/ 3878 w 3455828"/>
                <a:gd name="connsiteY5" fmla="*/ 553117 h 1086928"/>
                <a:gd name="connsiteX6" fmla="*/ 0 w 3455828"/>
                <a:gd name="connsiteY6" fmla="*/ 543464 h 1086928"/>
                <a:gd name="connsiteX7" fmla="*/ 3878 w 3455828"/>
                <a:gd name="connsiteY7" fmla="*/ 533812 h 1086928"/>
                <a:gd name="connsiteX8" fmla="*/ 1727914 w 3455828"/>
                <a:gd name="connsiteY8" fmla="*/ 0 h 108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828" h="1086928">
                  <a:moveTo>
                    <a:pt x="1727914" y="0"/>
                  </a:moveTo>
                  <a:cubicBezTo>
                    <a:pt x="2578331" y="0"/>
                    <a:pt x="3287857" y="229166"/>
                    <a:pt x="3451950" y="533812"/>
                  </a:cubicBezTo>
                  <a:lnTo>
                    <a:pt x="3455828" y="543464"/>
                  </a:lnTo>
                  <a:lnTo>
                    <a:pt x="3451950" y="553117"/>
                  </a:lnTo>
                  <a:cubicBezTo>
                    <a:pt x="3287857" y="857762"/>
                    <a:pt x="2578331" y="1086928"/>
                    <a:pt x="1727914" y="1086928"/>
                  </a:cubicBezTo>
                  <a:cubicBezTo>
                    <a:pt x="877497" y="1086928"/>
                    <a:pt x="167972" y="857762"/>
                    <a:pt x="3878" y="553117"/>
                  </a:cubicBezTo>
                  <a:lnTo>
                    <a:pt x="0" y="543464"/>
                  </a:lnTo>
                  <a:lnTo>
                    <a:pt x="3878" y="533812"/>
                  </a:lnTo>
                  <a:cubicBezTo>
                    <a:pt x="167972" y="229166"/>
                    <a:pt x="877497" y="0"/>
                    <a:pt x="1727914" y="0"/>
                  </a:cubicBezTo>
                  <a:close/>
                </a:path>
              </a:pathLst>
            </a:custGeom>
            <a:pattFill prst="narHorz">
              <a:fgClr>
                <a:srgbClr val="70AD47">
                  <a:lumMod val="60000"/>
                  <a:lumOff val="40000"/>
                </a:srgbClr>
              </a:fgClr>
              <a:bgClr>
                <a:srgbClr val="00CC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796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98" name="フリーフォーム: 図形 397">
              <a:extLst>
                <a:ext uri="{FF2B5EF4-FFF2-40B4-BE49-F238E27FC236}">
                  <a16:creationId xmlns:a16="http://schemas.microsoft.com/office/drawing/2014/main" id="{FF616F86-049B-4C9C-85EC-54C29066D8BC}"/>
                </a:ext>
              </a:extLst>
            </p:cNvPr>
            <p:cNvSpPr/>
            <p:nvPr/>
          </p:nvSpPr>
          <p:spPr>
            <a:xfrm>
              <a:off x="868489" y="2396514"/>
              <a:ext cx="4361397" cy="1218592"/>
            </a:xfrm>
            <a:custGeom>
              <a:avLst/>
              <a:gdLst>
                <a:gd name="connsiteX0" fmla="*/ 1727914 w 3455828"/>
                <a:gd name="connsiteY0" fmla="*/ 0 h 1086928"/>
                <a:gd name="connsiteX1" fmla="*/ 3451950 w 3455828"/>
                <a:gd name="connsiteY1" fmla="*/ 533812 h 1086928"/>
                <a:gd name="connsiteX2" fmla="*/ 3455828 w 3455828"/>
                <a:gd name="connsiteY2" fmla="*/ 543464 h 1086928"/>
                <a:gd name="connsiteX3" fmla="*/ 3451950 w 3455828"/>
                <a:gd name="connsiteY3" fmla="*/ 553117 h 1086928"/>
                <a:gd name="connsiteX4" fmla="*/ 1727914 w 3455828"/>
                <a:gd name="connsiteY4" fmla="*/ 1086928 h 1086928"/>
                <a:gd name="connsiteX5" fmla="*/ 3878 w 3455828"/>
                <a:gd name="connsiteY5" fmla="*/ 553117 h 1086928"/>
                <a:gd name="connsiteX6" fmla="*/ 0 w 3455828"/>
                <a:gd name="connsiteY6" fmla="*/ 543464 h 1086928"/>
                <a:gd name="connsiteX7" fmla="*/ 3878 w 3455828"/>
                <a:gd name="connsiteY7" fmla="*/ 533812 h 1086928"/>
                <a:gd name="connsiteX8" fmla="*/ 1727914 w 3455828"/>
                <a:gd name="connsiteY8" fmla="*/ 0 h 108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828" h="1086928">
                  <a:moveTo>
                    <a:pt x="1727914" y="0"/>
                  </a:moveTo>
                  <a:cubicBezTo>
                    <a:pt x="2578331" y="0"/>
                    <a:pt x="3287857" y="229166"/>
                    <a:pt x="3451950" y="533812"/>
                  </a:cubicBezTo>
                  <a:lnTo>
                    <a:pt x="3455828" y="543464"/>
                  </a:lnTo>
                  <a:lnTo>
                    <a:pt x="3451950" y="553117"/>
                  </a:lnTo>
                  <a:cubicBezTo>
                    <a:pt x="3287857" y="857762"/>
                    <a:pt x="2578331" y="1086928"/>
                    <a:pt x="1727914" y="1086928"/>
                  </a:cubicBezTo>
                  <a:cubicBezTo>
                    <a:pt x="877497" y="1086928"/>
                    <a:pt x="167972" y="857762"/>
                    <a:pt x="3878" y="553117"/>
                  </a:cubicBezTo>
                  <a:lnTo>
                    <a:pt x="0" y="543464"/>
                  </a:lnTo>
                  <a:lnTo>
                    <a:pt x="3878" y="533812"/>
                  </a:lnTo>
                  <a:cubicBezTo>
                    <a:pt x="167972" y="229166"/>
                    <a:pt x="877497" y="0"/>
                    <a:pt x="1727914" y="0"/>
                  </a:cubicBezTo>
                  <a:close/>
                </a:path>
              </a:pathLst>
            </a:custGeom>
            <a:pattFill prst="narHorz">
              <a:fgClr>
                <a:srgbClr val="70AD47">
                  <a:lumMod val="60000"/>
                  <a:lumOff val="40000"/>
                </a:srgbClr>
              </a:fgClr>
              <a:bgClr>
                <a:srgbClr val="00CC00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796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99" name="楕円 398">
              <a:extLst>
                <a:ext uri="{FF2B5EF4-FFF2-40B4-BE49-F238E27FC236}">
                  <a16:creationId xmlns:a16="http://schemas.microsoft.com/office/drawing/2014/main" id="{6A3D1D35-1D94-4290-9952-8698A49B8E28}"/>
                </a:ext>
              </a:extLst>
            </p:cNvPr>
            <p:cNvSpPr/>
            <p:nvPr/>
          </p:nvSpPr>
          <p:spPr>
            <a:xfrm>
              <a:off x="1737360" y="2644140"/>
              <a:ext cx="3237421" cy="1165859"/>
            </a:xfrm>
            <a:prstGeom prst="ellipse">
              <a:avLst/>
            </a:prstGeom>
            <a:solidFill>
              <a:srgbClr val="ED7D31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339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796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00" name="グループ化 399">
              <a:extLst>
                <a:ext uri="{FF2B5EF4-FFF2-40B4-BE49-F238E27FC236}">
                  <a16:creationId xmlns:a16="http://schemas.microsoft.com/office/drawing/2014/main" id="{6AD630B1-045E-45B8-91E4-56453F5C70B2}"/>
                </a:ext>
              </a:extLst>
            </p:cNvPr>
            <p:cNvGrpSpPr/>
            <p:nvPr/>
          </p:nvGrpSpPr>
          <p:grpSpPr>
            <a:xfrm>
              <a:off x="1310566" y="1669794"/>
              <a:ext cx="4175572" cy="2713430"/>
              <a:chOff x="1310566" y="1669794"/>
              <a:chExt cx="4175572" cy="2713430"/>
            </a:xfrm>
          </p:grpSpPr>
          <p:sp>
            <p:nvSpPr>
              <p:cNvPr id="401" name="矢印: 五方向 400">
                <a:extLst>
                  <a:ext uri="{FF2B5EF4-FFF2-40B4-BE49-F238E27FC236}">
                    <a16:creationId xmlns:a16="http://schemas.microsoft.com/office/drawing/2014/main" id="{9E089FF0-E651-4E60-836E-4BDE1830A001}"/>
                  </a:ext>
                </a:extLst>
              </p:cNvPr>
              <p:cNvSpPr/>
              <p:nvPr/>
            </p:nvSpPr>
            <p:spPr>
              <a:xfrm rot="11700000">
                <a:off x="2386840" y="1669794"/>
                <a:ext cx="517787" cy="93592"/>
              </a:xfrm>
              <a:prstGeom prst="homePlate">
                <a:avLst>
                  <a:gd name="adj" fmla="val 120305"/>
                </a:avLst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C4868085-A2EB-47D0-AA27-5348DDCEA529}"/>
                  </a:ext>
                </a:extLst>
              </p:cNvPr>
              <p:cNvSpPr/>
              <p:nvPr/>
            </p:nvSpPr>
            <p:spPr>
              <a:xfrm rot="19800000">
                <a:off x="1770391" y="1716686"/>
                <a:ext cx="2093235" cy="1298276"/>
              </a:xfrm>
              <a:custGeom>
                <a:avLst/>
                <a:gdLst>
                  <a:gd name="connsiteX0" fmla="*/ 1861964 w 2093235"/>
                  <a:gd name="connsiteY0" fmla="*/ 161675 h 1298276"/>
                  <a:gd name="connsiteX1" fmla="*/ 1864466 w 2093235"/>
                  <a:gd name="connsiteY1" fmla="*/ 164083 h 1298276"/>
                  <a:gd name="connsiteX2" fmla="*/ 1988661 w 2093235"/>
                  <a:gd name="connsiteY2" fmla="*/ 338060 h 1298276"/>
                  <a:gd name="connsiteX3" fmla="*/ 2072244 w 2093235"/>
                  <a:gd name="connsiteY3" fmla="*/ 961768 h 1298276"/>
                  <a:gd name="connsiteX4" fmla="*/ 2059273 w 2093235"/>
                  <a:gd name="connsiteY4" fmla="*/ 1012040 h 1298276"/>
                  <a:gd name="connsiteX5" fmla="*/ 2059234 w 2093235"/>
                  <a:gd name="connsiteY5" fmla="*/ 1012077 h 1298276"/>
                  <a:gd name="connsiteX6" fmla="*/ 1125747 w 2093235"/>
                  <a:gd name="connsiteY6" fmla="*/ 1298276 h 1298276"/>
                  <a:gd name="connsiteX7" fmla="*/ 0 w 2093235"/>
                  <a:gd name="connsiteY7" fmla="*/ 649138 h 1298276"/>
                  <a:gd name="connsiteX8" fmla="*/ 1125747 w 2093235"/>
                  <a:gd name="connsiteY8" fmla="*/ 0 h 1298276"/>
                  <a:gd name="connsiteX9" fmla="*/ 1755163 w 2093235"/>
                  <a:gd name="connsiteY9" fmla="*/ 110863 h 1298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3235" h="1298276">
                    <a:moveTo>
                      <a:pt x="1861964" y="161675"/>
                    </a:moveTo>
                    <a:lnTo>
                      <a:pt x="1864466" y="164083"/>
                    </a:lnTo>
                    <a:cubicBezTo>
                      <a:pt x="1912347" y="216083"/>
                      <a:pt x="1954113" y="274143"/>
                      <a:pt x="1988661" y="338060"/>
                    </a:cubicBezTo>
                    <a:cubicBezTo>
                      <a:pt x="2092302" y="529812"/>
                      <a:pt x="2116252" y="747044"/>
                      <a:pt x="2072244" y="961768"/>
                    </a:cubicBezTo>
                    <a:lnTo>
                      <a:pt x="2059273" y="1012040"/>
                    </a:lnTo>
                    <a:lnTo>
                      <a:pt x="2059234" y="1012077"/>
                    </a:lnTo>
                    <a:cubicBezTo>
                      <a:pt x="1856930" y="1184749"/>
                      <a:pt x="1514330" y="1298276"/>
                      <a:pt x="1125747" y="1298276"/>
                    </a:cubicBezTo>
                    <a:cubicBezTo>
                      <a:pt x="504014" y="1298276"/>
                      <a:pt x="0" y="1007647"/>
                      <a:pt x="0" y="649138"/>
                    </a:cubicBezTo>
                    <a:cubicBezTo>
                      <a:pt x="0" y="290629"/>
                      <a:pt x="504014" y="0"/>
                      <a:pt x="1125747" y="0"/>
                    </a:cubicBezTo>
                    <a:cubicBezTo>
                      <a:pt x="1358897" y="0"/>
                      <a:pt x="1575493" y="40870"/>
                      <a:pt x="1755163" y="110863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3" name="楕円 4">
                <a:extLst>
                  <a:ext uri="{FF2B5EF4-FFF2-40B4-BE49-F238E27FC236}">
                    <a16:creationId xmlns:a16="http://schemas.microsoft.com/office/drawing/2014/main" id="{49877327-CF55-4EE3-86CC-5574D53BB6A1}"/>
                  </a:ext>
                </a:extLst>
              </p:cNvPr>
              <p:cNvSpPr/>
              <p:nvPr/>
            </p:nvSpPr>
            <p:spPr>
              <a:xfrm rot="19800000">
                <a:off x="1310566" y="2058240"/>
                <a:ext cx="1571482" cy="1672187"/>
              </a:xfrm>
              <a:custGeom>
                <a:avLst/>
                <a:gdLst>
                  <a:gd name="connsiteX0" fmla="*/ 0 w 2251494"/>
                  <a:gd name="connsiteY0" fmla="*/ 867632 h 1735264"/>
                  <a:gd name="connsiteX1" fmla="*/ 1125747 w 2251494"/>
                  <a:gd name="connsiteY1" fmla="*/ 0 h 1735264"/>
                  <a:gd name="connsiteX2" fmla="*/ 2251494 w 2251494"/>
                  <a:gd name="connsiteY2" fmla="*/ 867632 h 1735264"/>
                  <a:gd name="connsiteX3" fmla="*/ 1125747 w 2251494"/>
                  <a:gd name="connsiteY3" fmla="*/ 1735264 h 1735264"/>
                  <a:gd name="connsiteX4" fmla="*/ 0 w 2251494"/>
                  <a:gd name="connsiteY4" fmla="*/ 867632 h 1735264"/>
                  <a:gd name="connsiteX0" fmla="*/ 26 w 2251520"/>
                  <a:gd name="connsiteY0" fmla="*/ 867632 h 1735264"/>
                  <a:gd name="connsiteX1" fmla="*/ 1125773 w 2251520"/>
                  <a:gd name="connsiteY1" fmla="*/ 0 h 1735264"/>
                  <a:gd name="connsiteX2" fmla="*/ 2251520 w 2251520"/>
                  <a:gd name="connsiteY2" fmla="*/ 867632 h 1735264"/>
                  <a:gd name="connsiteX3" fmla="*/ 1125773 w 2251520"/>
                  <a:gd name="connsiteY3" fmla="*/ 1735264 h 1735264"/>
                  <a:gd name="connsiteX4" fmla="*/ 26 w 2251520"/>
                  <a:gd name="connsiteY4" fmla="*/ 867632 h 1735264"/>
                  <a:gd name="connsiteX0" fmla="*/ 15 w 1266480"/>
                  <a:gd name="connsiteY0" fmla="*/ 885286 h 1770572"/>
                  <a:gd name="connsiteX1" fmla="*/ 1125762 w 1266480"/>
                  <a:gd name="connsiteY1" fmla="*/ 17654 h 1770572"/>
                  <a:gd name="connsiteX2" fmla="*/ 1125762 w 1266480"/>
                  <a:gd name="connsiteY2" fmla="*/ 1752918 h 1770572"/>
                  <a:gd name="connsiteX3" fmla="*/ 15 w 1266480"/>
                  <a:gd name="connsiteY3" fmla="*/ 885286 h 1770572"/>
                  <a:gd name="connsiteX0" fmla="*/ 8910 w 1275375"/>
                  <a:gd name="connsiteY0" fmla="*/ 887886 h 1775772"/>
                  <a:gd name="connsiteX1" fmla="*/ 1134657 w 1275375"/>
                  <a:gd name="connsiteY1" fmla="*/ 20254 h 1775772"/>
                  <a:gd name="connsiteX2" fmla="*/ 1134657 w 1275375"/>
                  <a:gd name="connsiteY2" fmla="*/ 1755518 h 1775772"/>
                  <a:gd name="connsiteX3" fmla="*/ 8910 w 1275375"/>
                  <a:gd name="connsiteY3" fmla="*/ 887886 h 1775772"/>
                  <a:gd name="connsiteX0" fmla="*/ 1552 w 1465986"/>
                  <a:gd name="connsiteY0" fmla="*/ 885177 h 1738272"/>
                  <a:gd name="connsiteX1" fmla="*/ 1127299 w 1465986"/>
                  <a:gd name="connsiteY1" fmla="*/ 17545 h 1738272"/>
                  <a:gd name="connsiteX2" fmla="*/ 1396017 w 1465986"/>
                  <a:gd name="connsiteY2" fmla="*/ 1718696 h 1738272"/>
                  <a:gd name="connsiteX3" fmla="*/ 1552 w 1465986"/>
                  <a:gd name="connsiteY3" fmla="*/ 885177 h 1738272"/>
                  <a:gd name="connsiteX0" fmla="*/ 3063 w 1447934"/>
                  <a:gd name="connsiteY0" fmla="*/ 841483 h 1692747"/>
                  <a:gd name="connsiteX1" fmla="*/ 1033384 w 1447934"/>
                  <a:gd name="connsiteY1" fmla="*/ 18365 h 1692747"/>
                  <a:gd name="connsiteX2" fmla="*/ 1397528 w 1447934"/>
                  <a:gd name="connsiteY2" fmla="*/ 1675002 h 1692747"/>
                  <a:gd name="connsiteX3" fmla="*/ 3063 w 1447934"/>
                  <a:gd name="connsiteY3" fmla="*/ 841483 h 1692747"/>
                  <a:gd name="connsiteX0" fmla="*/ 3357 w 1457471"/>
                  <a:gd name="connsiteY0" fmla="*/ 831044 h 1682308"/>
                  <a:gd name="connsiteX1" fmla="*/ 1033678 w 1457471"/>
                  <a:gd name="connsiteY1" fmla="*/ 7926 h 1682308"/>
                  <a:gd name="connsiteX2" fmla="*/ 1397822 w 1457471"/>
                  <a:gd name="connsiteY2" fmla="*/ 1664563 h 1682308"/>
                  <a:gd name="connsiteX3" fmla="*/ 3357 w 1457471"/>
                  <a:gd name="connsiteY3" fmla="*/ 831044 h 1682308"/>
                  <a:gd name="connsiteX0" fmla="*/ 0 w 1454114"/>
                  <a:gd name="connsiteY0" fmla="*/ 834646 h 1685910"/>
                  <a:gd name="connsiteX1" fmla="*/ 1030321 w 1454114"/>
                  <a:gd name="connsiteY1" fmla="*/ 11528 h 1685910"/>
                  <a:gd name="connsiteX2" fmla="*/ 1394465 w 1454114"/>
                  <a:gd name="connsiteY2" fmla="*/ 1668165 h 1685910"/>
                  <a:gd name="connsiteX3" fmla="*/ 0 w 1454114"/>
                  <a:gd name="connsiteY3" fmla="*/ 834646 h 1685910"/>
                  <a:gd name="connsiteX0" fmla="*/ 0 w 1495881"/>
                  <a:gd name="connsiteY0" fmla="*/ 834646 h 1685910"/>
                  <a:gd name="connsiteX1" fmla="*/ 1030321 w 1495881"/>
                  <a:gd name="connsiteY1" fmla="*/ 11528 h 1685910"/>
                  <a:gd name="connsiteX2" fmla="*/ 1394465 w 1495881"/>
                  <a:gd name="connsiteY2" fmla="*/ 1668165 h 1685910"/>
                  <a:gd name="connsiteX3" fmla="*/ 0 w 1495881"/>
                  <a:gd name="connsiteY3" fmla="*/ 834646 h 1685910"/>
                  <a:gd name="connsiteX0" fmla="*/ 0 w 1518274"/>
                  <a:gd name="connsiteY0" fmla="*/ 834646 h 1685910"/>
                  <a:gd name="connsiteX1" fmla="*/ 1030321 w 1518274"/>
                  <a:gd name="connsiteY1" fmla="*/ 11528 h 1685910"/>
                  <a:gd name="connsiteX2" fmla="*/ 1394465 w 1518274"/>
                  <a:gd name="connsiteY2" fmla="*/ 1668165 h 1685910"/>
                  <a:gd name="connsiteX3" fmla="*/ 0 w 1518274"/>
                  <a:gd name="connsiteY3" fmla="*/ 834646 h 1685910"/>
                  <a:gd name="connsiteX0" fmla="*/ 0 w 1518274"/>
                  <a:gd name="connsiteY0" fmla="*/ 834646 h 1672187"/>
                  <a:gd name="connsiteX1" fmla="*/ 1030321 w 1518274"/>
                  <a:gd name="connsiteY1" fmla="*/ 11528 h 1672187"/>
                  <a:gd name="connsiteX2" fmla="*/ 1394465 w 1518274"/>
                  <a:gd name="connsiteY2" fmla="*/ 1668165 h 1672187"/>
                  <a:gd name="connsiteX3" fmla="*/ 0 w 1518274"/>
                  <a:gd name="connsiteY3" fmla="*/ 834646 h 1672187"/>
                  <a:gd name="connsiteX0" fmla="*/ 0 w 1552025"/>
                  <a:gd name="connsiteY0" fmla="*/ 834646 h 1672187"/>
                  <a:gd name="connsiteX1" fmla="*/ 1030321 w 1552025"/>
                  <a:gd name="connsiteY1" fmla="*/ 11528 h 1672187"/>
                  <a:gd name="connsiteX2" fmla="*/ 1394465 w 1552025"/>
                  <a:gd name="connsiteY2" fmla="*/ 1668165 h 1672187"/>
                  <a:gd name="connsiteX3" fmla="*/ 0 w 1552025"/>
                  <a:gd name="connsiteY3" fmla="*/ 834646 h 1672187"/>
                  <a:gd name="connsiteX0" fmla="*/ 0 w 1571482"/>
                  <a:gd name="connsiteY0" fmla="*/ 834646 h 1672187"/>
                  <a:gd name="connsiteX1" fmla="*/ 1030321 w 1571482"/>
                  <a:gd name="connsiteY1" fmla="*/ 11528 h 1672187"/>
                  <a:gd name="connsiteX2" fmla="*/ 1394465 w 1571482"/>
                  <a:gd name="connsiteY2" fmla="*/ 1668165 h 1672187"/>
                  <a:gd name="connsiteX3" fmla="*/ 0 w 1571482"/>
                  <a:gd name="connsiteY3" fmla="*/ 834646 h 1672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1482" h="1672187">
                    <a:moveTo>
                      <a:pt x="0" y="834646"/>
                    </a:moveTo>
                    <a:cubicBezTo>
                      <a:pt x="130783" y="330416"/>
                      <a:pt x="717425" y="-74251"/>
                      <a:pt x="1030321" y="11528"/>
                    </a:cubicBezTo>
                    <a:cubicBezTo>
                      <a:pt x="1640892" y="289090"/>
                      <a:pt x="1692960" y="1414915"/>
                      <a:pt x="1394465" y="1668165"/>
                    </a:cubicBezTo>
                    <a:cubicBezTo>
                      <a:pt x="1088273" y="1727713"/>
                      <a:pt x="60691" y="1110752"/>
                      <a:pt x="0" y="834646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4" name="四角形: 上の 2 つの角を丸める 403">
                <a:extLst>
                  <a:ext uri="{FF2B5EF4-FFF2-40B4-BE49-F238E27FC236}">
                    <a16:creationId xmlns:a16="http://schemas.microsoft.com/office/drawing/2014/main" id="{64D9C98B-034C-44FA-8840-5841E0FDF424}"/>
                  </a:ext>
                </a:extLst>
              </p:cNvPr>
              <p:cNvSpPr/>
              <p:nvPr/>
            </p:nvSpPr>
            <p:spPr>
              <a:xfrm rot="6300000">
                <a:off x="3739458" y="1729206"/>
                <a:ext cx="87243" cy="588173"/>
              </a:xfrm>
              <a:prstGeom prst="round2SameRect">
                <a:avLst>
                  <a:gd name="adj1" fmla="val 16667"/>
                  <a:gd name="adj2" fmla="val 50000"/>
                </a:avLst>
              </a:pr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812B073F-06F8-48A3-A6C3-F8173528A9F7}"/>
                  </a:ext>
                </a:extLst>
              </p:cNvPr>
              <p:cNvSpPr/>
              <p:nvPr/>
            </p:nvSpPr>
            <p:spPr>
              <a:xfrm rot="241984">
                <a:off x="3698012" y="1970028"/>
                <a:ext cx="1788126" cy="1387549"/>
              </a:xfrm>
              <a:custGeom>
                <a:avLst/>
                <a:gdLst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9252 w 2130897"/>
                  <a:gd name="connsiteY3" fmla="*/ 1250875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858482 w 2130897"/>
                  <a:gd name="connsiteY3" fmla="*/ 1121479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48356 w 2130897"/>
                  <a:gd name="connsiteY7" fmla="*/ 384630 h 1686466"/>
                  <a:gd name="connsiteX8" fmla="*/ 1134460 w 2130897"/>
                  <a:gd name="connsiteY8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0897" h="1686466">
                    <a:moveTo>
                      <a:pt x="1134460" y="989"/>
                    </a:moveTo>
                    <a:cubicBezTo>
                      <a:pt x="1902154" y="33154"/>
                      <a:pt x="2130897" y="693643"/>
                      <a:pt x="2130897" y="979357"/>
                    </a:cubicBezTo>
                    <a:cubicBezTo>
                      <a:pt x="2130897" y="1050785"/>
                      <a:pt x="2103015" y="1118832"/>
                      <a:pt x="2052592" y="1180724"/>
                    </a:cubicBezTo>
                    <a:cubicBezTo>
                      <a:pt x="1675167" y="1797878"/>
                      <a:pt x="1348489" y="1517885"/>
                      <a:pt x="996438" y="1686466"/>
                    </a:cubicBezTo>
                    <a:cubicBezTo>
                      <a:pt x="446120" y="1686466"/>
                      <a:pt x="0" y="1418420"/>
                      <a:pt x="0" y="1169138"/>
                    </a:cubicBezTo>
                    <a:cubicBezTo>
                      <a:pt x="0" y="1028916"/>
                      <a:pt x="72376" y="726705"/>
                      <a:pt x="272338" y="494834"/>
                    </a:cubicBezTo>
                    <a:lnTo>
                      <a:pt x="348356" y="384630"/>
                    </a:lnTo>
                    <a:cubicBezTo>
                      <a:pt x="501503" y="167178"/>
                      <a:pt x="750613" y="-15094"/>
                      <a:pt x="1134460" y="989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6" name="楕円 26">
                <a:extLst>
                  <a:ext uri="{FF2B5EF4-FFF2-40B4-BE49-F238E27FC236}">
                    <a16:creationId xmlns:a16="http://schemas.microsoft.com/office/drawing/2014/main" id="{0FC319FC-C287-4B6D-8E0E-9747F48C12D2}"/>
                  </a:ext>
                </a:extLst>
              </p:cNvPr>
              <p:cNvSpPr/>
              <p:nvPr/>
            </p:nvSpPr>
            <p:spPr>
              <a:xfrm rot="241984">
                <a:off x="3692705" y="2120757"/>
                <a:ext cx="1639649" cy="1231405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7" name="楕円 26">
                <a:extLst>
                  <a:ext uri="{FF2B5EF4-FFF2-40B4-BE49-F238E27FC236}">
                    <a16:creationId xmlns:a16="http://schemas.microsoft.com/office/drawing/2014/main" id="{FAF705D5-8EE2-487C-B484-FDA2F5657E3C}"/>
                  </a:ext>
                </a:extLst>
              </p:cNvPr>
              <p:cNvSpPr/>
              <p:nvPr/>
            </p:nvSpPr>
            <p:spPr>
              <a:xfrm rot="241984">
                <a:off x="3713150" y="2148709"/>
                <a:ext cx="1590257" cy="1174903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8" name="楕円 26">
                <a:extLst>
                  <a:ext uri="{FF2B5EF4-FFF2-40B4-BE49-F238E27FC236}">
                    <a16:creationId xmlns:a16="http://schemas.microsoft.com/office/drawing/2014/main" id="{4846F17E-DE8D-472A-9608-218A0B18EB70}"/>
                  </a:ext>
                </a:extLst>
              </p:cNvPr>
              <p:cNvSpPr/>
              <p:nvPr/>
            </p:nvSpPr>
            <p:spPr>
              <a:xfrm rot="241984">
                <a:off x="3818998" y="2233856"/>
                <a:ext cx="1377332" cy="1022028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12EA0C0F-0506-4FA9-BA20-955AD596BA78}"/>
                  </a:ext>
                </a:extLst>
              </p:cNvPr>
              <p:cNvSpPr/>
              <p:nvPr/>
            </p:nvSpPr>
            <p:spPr>
              <a:xfrm rot="241984">
                <a:off x="3818975" y="2234508"/>
                <a:ext cx="1376698" cy="1021354"/>
              </a:xfrm>
              <a:custGeom>
                <a:avLst/>
                <a:gdLst>
                  <a:gd name="connsiteX0" fmla="*/ 372205 w 1673277"/>
                  <a:gd name="connsiteY0" fmla="*/ 1161281 h 1241382"/>
                  <a:gd name="connsiteX1" fmla="*/ 398270 w 1673277"/>
                  <a:gd name="connsiteY1" fmla="*/ 1165178 h 1241382"/>
                  <a:gd name="connsiteX2" fmla="*/ 410441 w 1673277"/>
                  <a:gd name="connsiteY2" fmla="*/ 1172927 h 1241382"/>
                  <a:gd name="connsiteX3" fmla="*/ 823284 w 1673277"/>
                  <a:gd name="connsiteY3" fmla="*/ 1153279 h 1241382"/>
                  <a:gd name="connsiteX4" fmla="*/ 865333 w 1673277"/>
                  <a:gd name="connsiteY4" fmla="*/ 1230738 h 1241382"/>
                  <a:gd name="connsiteX5" fmla="*/ 864326 w 1673277"/>
                  <a:gd name="connsiteY5" fmla="*/ 1239930 h 1241382"/>
                  <a:gd name="connsiteX6" fmla="*/ 836253 w 1673277"/>
                  <a:gd name="connsiteY6" fmla="*/ 1241382 h 1241382"/>
                  <a:gd name="connsiteX7" fmla="*/ 782051 w 1673277"/>
                  <a:gd name="connsiteY7" fmla="*/ 1238181 h 1241382"/>
                  <a:gd name="connsiteX8" fmla="*/ 781235 w 1673277"/>
                  <a:gd name="connsiteY8" fmla="*/ 1230738 h 1241382"/>
                  <a:gd name="connsiteX9" fmla="*/ 823284 w 1673277"/>
                  <a:gd name="connsiteY9" fmla="*/ 1153279 h 1241382"/>
                  <a:gd name="connsiteX10" fmla="*/ 599614 w 1673277"/>
                  <a:gd name="connsiteY10" fmla="*/ 1151354 h 1241382"/>
                  <a:gd name="connsiteX11" fmla="*/ 669889 w 1673277"/>
                  <a:gd name="connsiteY11" fmla="*/ 1179902 h 1241382"/>
                  <a:gd name="connsiteX12" fmla="*/ 702432 w 1673277"/>
                  <a:gd name="connsiteY12" fmla="*/ 1225648 h 1241382"/>
                  <a:gd name="connsiteX13" fmla="*/ 701812 w 1673277"/>
                  <a:gd name="connsiteY13" fmla="*/ 1233442 h 1241382"/>
                  <a:gd name="connsiteX14" fmla="*/ 667564 w 1673277"/>
                  <a:gd name="connsiteY14" fmla="*/ 1231419 h 1241382"/>
                  <a:gd name="connsiteX15" fmla="*/ 596873 w 1673277"/>
                  <a:gd name="connsiteY15" fmla="*/ 1218807 h 1241382"/>
                  <a:gd name="connsiteX16" fmla="*/ 581184 w 1673277"/>
                  <a:gd name="connsiteY16" fmla="*/ 1196754 h 1241382"/>
                  <a:gd name="connsiteX17" fmla="*/ 584153 w 1673277"/>
                  <a:gd name="connsiteY17" fmla="*/ 1159472 h 1241382"/>
                  <a:gd name="connsiteX18" fmla="*/ 599614 w 1673277"/>
                  <a:gd name="connsiteY18" fmla="*/ 1151354 h 1241382"/>
                  <a:gd name="connsiteX19" fmla="*/ 938076 w 1673277"/>
                  <a:gd name="connsiteY19" fmla="*/ 1126227 h 1241382"/>
                  <a:gd name="connsiteX20" fmla="*/ 958203 w 1673277"/>
                  <a:gd name="connsiteY20" fmla="*/ 1126637 h 1241382"/>
                  <a:gd name="connsiteX21" fmla="*/ 987740 w 1673277"/>
                  <a:gd name="connsiteY21" fmla="*/ 1133534 h 1241382"/>
                  <a:gd name="connsiteX22" fmla="*/ 1046837 w 1673277"/>
                  <a:gd name="connsiteY22" fmla="*/ 1198922 h 1241382"/>
                  <a:gd name="connsiteX23" fmla="*/ 959809 w 1673277"/>
                  <a:gd name="connsiteY23" fmla="*/ 1212858 h 1241382"/>
                  <a:gd name="connsiteX24" fmla="*/ 900712 w 1673277"/>
                  <a:gd name="connsiteY24" fmla="*/ 1147470 h 1241382"/>
                  <a:gd name="connsiteX25" fmla="*/ 938076 w 1673277"/>
                  <a:gd name="connsiteY25" fmla="*/ 1126227 h 1241382"/>
                  <a:gd name="connsiteX26" fmla="*/ 1174889 w 1673277"/>
                  <a:gd name="connsiteY26" fmla="*/ 1103997 h 1241382"/>
                  <a:gd name="connsiteX27" fmla="*/ 1190792 w 1673277"/>
                  <a:gd name="connsiteY27" fmla="*/ 1190686 h 1241382"/>
                  <a:gd name="connsiteX28" fmla="*/ 1186154 w 1673277"/>
                  <a:gd name="connsiteY28" fmla="*/ 1200932 h 1241382"/>
                  <a:gd name="connsiteX29" fmla="*/ 1162061 w 1673277"/>
                  <a:gd name="connsiteY29" fmla="*/ 1207640 h 1241382"/>
                  <a:gd name="connsiteX30" fmla="*/ 1105912 w 1673277"/>
                  <a:gd name="connsiteY30" fmla="*/ 1216581 h 1241382"/>
                  <a:gd name="connsiteX31" fmla="*/ 1110855 w 1673277"/>
                  <a:gd name="connsiteY31" fmla="*/ 1164558 h 1241382"/>
                  <a:gd name="connsiteX32" fmla="*/ 1174889 w 1673277"/>
                  <a:gd name="connsiteY32" fmla="*/ 1103997 h 1241382"/>
                  <a:gd name="connsiteX33" fmla="*/ 444697 w 1673277"/>
                  <a:gd name="connsiteY33" fmla="*/ 1098240 h 1241382"/>
                  <a:gd name="connsiteX34" fmla="*/ 514972 w 1673277"/>
                  <a:gd name="connsiteY34" fmla="*/ 1126788 h 1241382"/>
                  <a:gd name="connsiteX35" fmla="*/ 547515 w 1673277"/>
                  <a:gd name="connsiteY35" fmla="*/ 1172533 h 1241382"/>
                  <a:gd name="connsiteX36" fmla="*/ 544572 w 1673277"/>
                  <a:gd name="connsiteY36" fmla="*/ 1209477 h 1241382"/>
                  <a:gd name="connsiteX37" fmla="*/ 510446 w 1673277"/>
                  <a:gd name="connsiteY37" fmla="*/ 1203388 h 1241382"/>
                  <a:gd name="connsiteX38" fmla="*/ 457245 w 1673277"/>
                  <a:gd name="connsiteY38" fmla="*/ 1187183 h 1241382"/>
                  <a:gd name="connsiteX39" fmla="*/ 426267 w 1673277"/>
                  <a:gd name="connsiteY39" fmla="*/ 1143639 h 1241382"/>
                  <a:gd name="connsiteX40" fmla="*/ 429236 w 1673277"/>
                  <a:gd name="connsiteY40" fmla="*/ 1106357 h 1241382"/>
                  <a:gd name="connsiteX41" fmla="*/ 444697 w 1673277"/>
                  <a:gd name="connsiteY41" fmla="*/ 1098240 h 1241382"/>
                  <a:gd name="connsiteX42" fmla="*/ 1374492 w 1673277"/>
                  <a:gd name="connsiteY42" fmla="*/ 1082366 h 1241382"/>
                  <a:gd name="connsiteX43" fmla="*/ 1389952 w 1673277"/>
                  <a:gd name="connsiteY43" fmla="*/ 1090484 h 1241382"/>
                  <a:gd name="connsiteX44" fmla="*/ 1392922 w 1673277"/>
                  <a:gd name="connsiteY44" fmla="*/ 1127766 h 1241382"/>
                  <a:gd name="connsiteX45" fmla="*/ 1390119 w 1673277"/>
                  <a:gd name="connsiteY45" fmla="*/ 1131706 h 1241382"/>
                  <a:gd name="connsiteX46" fmla="*/ 1304241 w 1673277"/>
                  <a:gd name="connsiteY46" fmla="*/ 1168053 h 1241382"/>
                  <a:gd name="connsiteX47" fmla="*/ 1273269 w 1673277"/>
                  <a:gd name="connsiteY47" fmla="*/ 1176677 h 1241382"/>
                  <a:gd name="connsiteX48" fmla="*/ 1271674 w 1673277"/>
                  <a:gd name="connsiteY48" fmla="*/ 1156660 h 1241382"/>
                  <a:gd name="connsiteX49" fmla="*/ 1304216 w 1673277"/>
                  <a:gd name="connsiteY49" fmla="*/ 1110915 h 1241382"/>
                  <a:gd name="connsiteX50" fmla="*/ 1374492 w 1673277"/>
                  <a:gd name="connsiteY50" fmla="*/ 1082366 h 1241382"/>
                  <a:gd name="connsiteX51" fmla="*/ 250367 w 1673277"/>
                  <a:gd name="connsiteY51" fmla="*/ 1071182 h 1241382"/>
                  <a:gd name="connsiteX52" fmla="*/ 314401 w 1673277"/>
                  <a:gd name="connsiteY52" fmla="*/ 1131743 h 1241382"/>
                  <a:gd name="connsiteX53" fmla="*/ 314806 w 1673277"/>
                  <a:gd name="connsiteY53" fmla="*/ 1136002 h 1241382"/>
                  <a:gd name="connsiteX54" fmla="*/ 244388 w 1673277"/>
                  <a:gd name="connsiteY54" fmla="*/ 1104285 h 1241382"/>
                  <a:gd name="connsiteX55" fmla="*/ 231427 w 1673277"/>
                  <a:gd name="connsiteY55" fmla="*/ 1095980 h 1241382"/>
                  <a:gd name="connsiteX56" fmla="*/ 236701 w 1673277"/>
                  <a:gd name="connsiteY56" fmla="*/ 1082053 h 1241382"/>
                  <a:gd name="connsiteX57" fmla="*/ 250367 w 1673277"/>
                  <a:gd name="connsiteY57" fmla="*/ 1071182 h 1241382"/>
                  <a:gd name="connsiteX58" fmla="*/ 982338 w 1673277"/>
                  <a:gd name="connsiteY58" fmla="*/ 1015572 h 1241382"/>
                  <a:gd name="connsiteX59" fmla="*/ 1002465 w 1673277"/>
                  <a:gd name="connsiteY59" fmla="*/ 1015982 h 1241382"/>
                  <a:gd name="connsiteX60" fmla="*/ 1032002 w 1673277"/>
                  <a:gd name="connsiteY60" fmla="*/ 1022879 h 1241382"/>
                  <a:gd name="connsiteX61" fmla="*/ 1091099 w 1673277"/>
                  <a:gd name="connsiteY61" fmla="*/ 1088266 h 1241382"/>
                  <a:gd name="connsiteX62" fmla="*/ 1004071 w 1673277"/>
                  <a:gd name="connsiteY62" fmla="*/ 1102203 h 1241382"/>
                  <a:gd name="connsiteX63" fmla="*/ 944974 w 1673277"/>
                  <a:gd name="connsiteY63" fmla="*/ 1036815 h 1241382"/>
                  <a:gd name="connsiteX64" fmla="*/ 982338 w 1673277"/>
                  <a:gd name="connsiteY64" fmla="*/ 1015572 h 1241382"/>
                  <a:gd name="connsiteX65" fmla="*/ 677217 w 1673277"/>
                  <a:gd name="connsiteY65" fmla="*/ 1014235 h 1241382"/>
                  <a:gd name="connsiteX66" fmla="*/ 719266 w 1673277"/>
                  <a:gd name="connsiteY66" fmla="*/ 1091694 h 1241382"/>
                  <a:gd name="connsiteX67" fmla="*/ 677217 w 1673277"/>
                  <a:gd name="connsiteY67" fmla="*/ 1169153 h 1241382"/>
                  <a:gd name="connsiteX68" fmla="*/ 635168 w 1673277"/>
                  <a:gd name="connsiteY68" fmla="*/ 1091694 h 1241382"/>
                  <a:gd name="connsiteX69" fmla="*/ 677217 w 1673277"/>
                  <a:gd name="connsiteY69" fmla="*/ 1014235 h 1241382"/>
                  <a:gd name="connsiteX70" fmla="*/ 900886 w 1673277"/>
                  <a:gd name="connsiteY70" fmla="*/ 1007121 h 1241382"/>
                  <a:gd name="connsiteX71" fmla="*/ 916348 w 1673277"/>
                  <a:gd name="connsiteY71" fmla="*/ 1015239 h 1241382"/>
                  <a:gd name="connsiteX72" fmla="*/ 886774 w 1673277"/>
                  <a:gd name="connsiteY72" fmla="*/ 1098265 h 1241382"/>
                  <a:gd name="connsiteX73" fmla="*/ 801039 w 1673277"/>
                  <a:gd name="connsiteY73" fmla="*/ 1118696 h 1241382"/>
                  <a:gd name="connsiteX74" fmla="*/ 830612 w 1673277"/>
                  <a:gd name="connsiteY74" fmla="*/ 1035669 h 1241382"/>
                  <a:gd name="connsiteX75" fmla="*/ 900886 w 1673277"/>
                  <a:gd name="connsiteY75" fmla="*/ 1007121 h 1241382"/>
                  <a:gd name="connsiteX76" fmla="*/ 562425 w 1673277"/>
                  <a:gd name="connsiteY76" fmla="*/ 987183 h 1241382"/>
                  <a:gd name="connsiteX77" fmla="*/ 599789 w 1673277"/>
                  <a:gd name="connsiteY77" fmla="*/ 1008426 h 1241382"/>
                  <a:gd name="connsiteX78" fmla="*/ 540692 w 1673277"/>
                  <a:gd name="connsiteY78" fmla="*/ 1073815 h 1241382"/>
                  <a:gd name="connsiteX79" fmla="*/ 453664 w 1673277"/>
                  <a:gd name="connsiteY79" fmla="*/ 1059878 h 1241382"/>
                  <a:gd name="connsiteX80" fmla="*/ 512761 w 1673277"/>
                  <a:gd name="connsiteY80" fmla="*/ 994490 h 1241382"/>
                  <a:gd name="connsiteX81" fmla="*/ 542298 w 1673277"/>
                  <a:gd name="connsiteY81" fmla="*/ 987593 h 1241382"/>
                  <a:gd name="connsiteX82" fmla="*/ 562425 w 1673277"/>
                  <a:gd name="connsiteY82" fmla="*/ 987183 h 1241382"/>
                  <a:gd name="connsiteX83" fmla="*/ 1266281 w 1673277"/>
                  <a:gd name="connsiteY83" fmla="*/ 983501 h 1241382"/>
                  <a:gd name="connsiteX84" fmla="*/ 1319910 w 1673277"/>
                  <a:gd name="connsiteY84" fmla="*/ 1012880 h 1241382"/>
                  <a:gd name="connsiteX85" fmla="*/ 1251510 w 1673277"/>
                  <a:gd name="connsiteY85" fmla="*/ 1068462 h 1241382"/>
                  <a:gd name="connsiteX86" fmla="*/ 1167637 w 1673277"/>
                  <a:gd name="connsiteY86" fmla="*/ 1041384 h 1241382"/>
                  <a:gd name="connsiteX87" fmla="*/ 1236037 w 1673277"/>
                  <a:gd name="connsiteY87" fmla="*/ 985800 h 1241382"/>
                  <a:gd name="connsiteX88" fmla="*/ 1266281 w 1673277"/>
                  <a:gd name="connsiteY88" fmla="*/ 983501 h 1241382"/>
                  <a:gd name="connsiteX89" fmla="*/ 325612 w 1673277"/>
                  <a:gd name="connsiteY89" fmla="*/ 964953 h 1241382"/>
                  <a:gd name="connsiteX90" fmla="*/ 389646 w 1673277"/>
                  <a:gd name="connsiteY90" fmla="*/ 1025514 h 1241382"/>
                  <a:gd name="connsiteX91" fmla="*/ 373744 w 1673277"/>
                  <a:gd name="connsiteY91" fmla="*/ 1112204 h 1241382"/>
                  <a:gd name="connsiteX92" fmla="*/ 309710 w 1673277"/>
                  <a:gd name="connsiteY92" fmla="*/ 1051642 h 1241382"/>
                  <a:gd name="connsiteX93" fmla="*/ 325612 w 1673277"/>
                  <a:gd name="connsiteY93" fmla="*/ 964953 h 1241382"/>
                  <a:gd name="connsiteX94" fmla="*/ 1493576 w 1673277"/>
                  <a:gd name="connsiteY94" fmla="*/ 949079 h 1241382"/>
                  <a:gd name="connsiteX95" fmla="*/ 1509479 w 1673277"/>
                  <a:gd name="connsiteY95" fmla="*/ 1035769 h 1241382"/>
                  <a:gd name="connsiteX96" fmla="*/ 1496971 w 1673277"/>
                  <a:gd name="connsiteY96" fmla="*/ 1063401 h 1241382"/>
                  <a:gd name="connsiteX97" fmla="*/ 1482461 w 1673277"/>
                  <a:gd name="connsiteY97" fmla="*/ 1081837 h 1241382"/>
                  <a:gd name="connsiteX98" fmla="*/ 1460095 w 1673277"/>
                  <a:gd name="connsiteY98" fmla="*/ 1095743 h 1241382"/>
                  <a:gd name="connsiteX99" fmla="*/ 1445445 w 1673277"/>
                  <a:gd name="connsiteY99" fmla="*/ 1096331 h 1241382"/>
                  <a:gd name="connsiteX100" fmla="*/ 1429542 w 1673277"/>
                  <a:gd name="connsiteY100" fmla="*/ 1009641 h 1241382"/>
                  <a:gd name="connsiteX101" fmla="*/ 1493576 w 1673277"/>
                  <a:gd name="connsiteY101" fmla="*/ 949079 h 1241382"/>
                  <a:gd name="connsiteX102" fmla="*/ 126010 w 1673277"/>
                  <a:gd name="connsiteY102" fmla="*/ 943323 h 1241382"/>
                  <a:gd name="connsiteX103" fmla="*/ 196285 w 1673277"/>
                  <a:gd name="connsiteY103" fmla="*/ 971871 h 1241382"/>
                  <a:gd name="connsiteX104" fmla="*/ 225858 w 1673277"/>
                  <a:gd name="connsiteY104" fmla="*/ 1054898 h 1241382"/>
                  <a:gd name="connsiteX105" fmla="*/ 140122 w 1673277"/>
                  <a:gd name="connsiteY105" fmla="*/ 1034467 h 1241382"/>
                  <a:gd name="connsiteX106" fmla="*/ 110549 w 1673277"/>
                  <a:gd name="connsiteY106" fmla="*/ 951440 h 1241382"/>
                  <a:gd name="connsiteX107" fmla="*/ 126010 w 1673277"/>
                  <a:gd name="connsiteY107" fmla="*/ 943323 h 1241382"/>
                  <a:gd name="connsiteX108" fmla="*/ 1644949 w 1673277"/>
                  <a:gd name="connsiteY108" fmla="*/ 917259 h 1241382"/>
                  <a:gd name="connsiteX109" fmla="*/ 1607500 w 1673277"/>
                  <a:gd name="connsiteY109" fmla="*/ 979144 h 1241382"/>
                  <a:gd name="connsiteX110" fmla="*/ 1585044 w 1673277"/>
                  <a:gd name="connsiteY110" fmla="*/ 1000366 h 1241382"/>
                  <a:gd name="connsiteX111" fmla="*/ 1576062 w 1673277"/>
                  <a:gd name="connsiteY111" fmla="*/ 1000042 h 1241382"/>
                  <a:gd name="connsiteX112" fmla="*/ 1548291 w 1673277"/>
                  <a:gd name="connsiteY112" fmla="*/ 974991 h 1241382"/>
                  <a:gd name="connsiteX113" fmla="*/ 1616691 w 1673277"/>
                  <a:gd name="connsiteY113" fmla="*/ 919407 h 1241382"/>
                  <a:gd name="connsiteX114" fmla="*/ 1177757 w 1673277"/>
                  <a:gd name="connsiteY114" fmla="*/ 899403 h 1241382"/>
                  <a:gd name="connsiteX115" fmla="*/ 1231386 w 1673277"/>
                  <a:gd name="connsiteY115" fmla="*/ 928782 h 1241382"/>
                  <a:gd name="connsiteX116" fmla="*/ 1162986 w 1673277"/>
                  <a:gd name="connsiteY116" fmla="*/ 984364 h 1241382"/>
                  <a:gd name="connsiteX117" fmla="*/ 1079112 w 1673277"/>
                  <a:gd name="connsiteY117" fmla="*/ 957285 h 1241382"/>
                  <a:gd name="connsiteX118" fmla="*/ 1147513 w 1673277"/>
                  <a:gd name="connsiteY118" fmla="*/ 901702 h 1241382"/>
                  <a:gd name="connsiteX119" fmla="*/ 1177757 w 1673277"/>
                  <a:gd name="connsiteY119" fmla="*/ 899403 h 1241382"/>
                  <a:gd name="connsiteX120" fmla="*/ 991855 w 1673277"/>
                  <a:gd name="connsiteY120" fmla="*/ 877271 h 1241382"/>
                  <a:gd name="connsiteX121" fmla="*/ 1045484 w 1673277"/>
                  <a:gd name="connsiteY121" fmla="*/ 906650 h 1241382"/>
                  <a:gd name="connsiteX122" fmla="*/ 977085 w 1673277"/>
                  <a:gd name="connsiteY122" fmla="*/ 962233 h 1241382"/>
                  <a:gd name="connsiteX123" fmla="*/ 893211 w 1673277"/>
                  <a:gd name="connsiteY123" fmla="*/ 935154 h 1241382"/>
                  <a:gd name="connsiteX124" fmla="*/ 961611 w 1673277"/>
                  <a:gd name="connsiteY124" fmla="*/ 879571 h 1241382"/>
                  <a:gd name="connsiteX125" fmla="*/ 991855 w 1673277"/>
                  <a:gd name="connsiteY125" fmla="*/ 877271 h 1241382"/>
                  <a:gd name="connsiteX126" fmla="*/ 518163 w 1673277"/>
                  <a:gd name="connsiteY126" fmla="*/ 876528 h 1241382"/>
                  <a:gd name="connsiteX127" fmla="*/ 555527 w 1673277"/>
                  <a:gd name="connsiteY127" fmla="*/ 897771 h 1241382"/>
                  <a:gd name="connsiteX128" fmla="*/ 496430 w 1673277"/>
                  <a:gd name="connsiteY128" fmla="*/ 963159 h 1241382"/>
                  <a:gd name="connsiteX129" fmla="*/ 409402 w 1673277"/>
                  <a:gd name="connsiteY129" fmla="*/ 949223 h 1241382"/>
                  <a:gd name="connsiteX130" fmla="*/ 468499 w 1673277"/>
                  <a:gd name="connsiteY130" fmla="*/ 883835 h 1241382"/>
                  <a:gd name="connsiteX131" fmla="*/ 498036 w 1673277"/>
                  <a:gd name="connsiteY131" fmla="*/ 876938 h 1241382"/>
                  <a:gd name="connsiteX132" fmla="*/ 518163 w 1673277"/>
                  <a:gd name="connsiteY132" fmla="*/ 876528 h 1241382"/>
                  <a:gd name="connsiteX133" fmla="*/ 599615 w 1673277"/>
                  <a:gd name="connsiteY133" fmla="*/ 868077 h 1241382"/>
                  <a:gd name="connsiteX134" fmla="*/ 669889 w 1673277"/>
                  <a:gd name="connsiteY134" fmla="*/ 896625 h 1241382"/>
                  <a:gd name="connsiteX135" fmla="*/ 699462 w 1673277"/>
                  <a:gd name="connsiteY135" fmla="*/ 979652 h 1241382"/>
                  <a:gd name="connsiteX136" fmla="*/ 613727 w 1673277"/>
                  <a:gd name="connsiteY136" fmla="*/ 959221 h 1241382"/>
                  <a:gd name="connsiteX137" fmla="*/ 584154 w 1673277"/>
                  <a:gd name="connsiteY137" fmla="*/ 876195 h 1241382"/>
                  <a:gd name="connsiteX138" fmla="*/ 599615 w 1673277"/>
                  <a:gd name="connsiteY138" fmla="*/ 868077 h 1241382"/>
                  <a:gd name="connsiteX139" fmla="*/ 805579 w 1673277"/>
                  <a:gd name="connsiteY139" fmla="*/ 865575 h 1241382"/>
                  <a:gd name="connsiteX140" fmla="*/ 847628 w 1673277"/>
                  <a:gd name="connsiteY140" fmla="*/ 943034 h 1241382"/>
                  <a:gd name="connsiteX141" fmla="*/ 805579 w 1673277"/>
                  <a:gd name="connsiteY141" fmla="*/ 1020493 h 1241382"/>
                  <a:gd name="connsiteX142" fmla="*/ 763530 w 1673277"/>
                  <a:gd name="connsiteY142" fmla="*/ 943034 h 1241382"/>
                  <a:gd name="connsiteX143" fmla="*/ 805579 w 1673277"/>
                  <a:gd name="connsiteY143" fmla="*/ 865575 h 1241382"/>
                  <a:gd name="connsiteX144" fmla="*/ 1301026 w 1673277"/>
                  <a:gd name="connsiteY144" fmla="*/ 860654 h 1241382"/>
                  <a:gd name="connsiteX145" fmla="*/ 1321153 w 1673277"/>
                  <a:gd name="connsiteY145" fmla="*/ 861065 h 1241382"/>
                  <a:gd name="connsiteX146" fmla="*/ 1350689 w 1673277"/>
                  <a:gd name="connsiteY146" fmla="*/ 867962 h 1241382"/>
                  <a:gd name="connsiteX147" fmla="*/ 1409787 w 1673277"/>
                  <a:gd name="connsiteY147" fmla="*/ 933349 h 1241382"/>
                  <a:gd name="connsiteX148" fmla="*/ 1322759 w 1673277"/>
                  <a:gd name="connsiteY148" fmla="*/ 947286 h 1241382"/>
                  <a:gd name="connsiteX149" fmla="*/ 1263662 w 1673277"/>
                  <a:gd name="connsiteY149" fmla="*/ 881898 h 1241382"/>
                  <a:gd name="connsiteX150" fmla="*/ 1301026 w 1673277"/>
                  <a:gd name="connsiteY150" fmla="*/ 860654 h 1241382"/>
                  <a:gd name="connsiteX151" fmla="*/ 234221 w 1673277"/>
                  <a:gd name="connsiteY151" fmla="*/ 844457 h 1241382"/>
                  <a:gd name="connsiteX152" fmla="*/ 264465 w 1673277"/>
                  <a:gd name="connsiteY152" fmla="*/ 846757 h 1241382"/>
                  <a:gd name="connsiteX153" fmla="*/ 332865 w 1673277"/>
                  <a:gd name="connsiteY153" fmla="*/ 902340 h 1241382"/>
                  <a:gd name="connsiteX154" fmla="*/ 248991 w 1673277"/>
                  <a:gd name="connsiteY154" fmla="*/ 929419 h 1241382"/>
                  <a:gd name="connsiteX155" fmla="*/ 180592 w 1673277"/>
                  <a:gd name="connsiteY155" fmla="*/ 873836 h 1241382"/>
                  <a:gd name="connsiteX156" fmla="*/ 234221 w 1673277"/>
                  <a:gd name="connsiteY156" fmla="*/ 844457 h 1241382"/>
                  <a:gd name="connsiteX157" fmla="*/ 1584968 w 1673277"/>
                  <a:gd name="connsiteY157" fmla="*/ 828584 h 1241382"/>
                  <a:gd name="connsiteX158" fmla="*/ 1638597 w 1673277"/>
                  <a:gd name="connsiteY158" fmla="*/ 857963 h 1241382"/>
                  <a:gd name="connsiteX159" fmla="*/ 1570197 w 1673277"/>
                  <a:gd name="connsiteY159" fmla="*/ 913545 h 1241382"/>
                  <a:gd name="connsiteX160" fmla="*/ 1486324 w 1673277"/>
                  <a:gd name="connsiteY160" fmla="*/ 886466 h 1241382"/>
                  <a:gd name="connsiteX161" fmla="*/ 1554724 w 1673277"/>
                  <a:gd name="connsiteY161" fmla="*/ 830883 h 1241382"/>
                  <a:gd name="connsiteX162" fmla="*/ 1584968 w 1673277"/>
                  <a:gd name="connsiteY162" fmla="*/ 828584 h 1241382"/>
                  <a:gd name="connsiteX163" fmla="*/ 6925 w 1673277"/>
                  <a:gd name="connsiteY163" fmla="*/ 810036 h 1241382"/>
                  <a:gd name="connsiteX164" fmla="*/ 70959 w 1673277"/>
                  <a:gd name="connsiteY164" fmla="*/ 870597 h 1241382"/>
                  <a:gd name="connsiteX165" fmla="*/ 68723 w 1673277"/>
                  <a:gd name="connsiteY165" fmla="*/ 946416 h 1241382"/>
                  <a:gd name="connsiteX166" fmla="*/ 57810 w 1673277"/>
                  <a:gd name="connsiteY166" fmla="*/ 955097 h 1241382"/>
                  <a:gd name="connsiteX167" fmla="*/ 16235 w 1673277"/>
                  <a:gd name="connsiteY167" fmla="*/ 889866 h 1241382"/>
                  <a:gd name="connsiteX168" fmla="*/ 0 w 1673277"/>
                  <a:gd name="connsiteY168" fmla="*/ 815545 h 1241382"/>
                  <a:gd name="connsiteX169" fmla="*/ 1164478 w 1673277"/>
                  <a:gd name="connsiteY169" fmla="*/ 784321 h 1241382"/>
                  <a:gd name="connsiteX170" fmla="*/ 1218107 w 1673277"/>
                  <a:gd name="connsiteY170" fmla="*/ 813700 h 1241382"/>
                  <a:gd name="connsiteX171" fmla="*/ 1149707 w 1673277"/>
                  <a:gd name="connsiteY171" fmla="*/ 869283 h 1241382"/>
                  <a:gd name="connsiteX172" fmla="*/ 1065833 w 1673277"/>
                  <a:gd name="connsiteY172" fmla="*/ 842204 h 1241382"/>
                  <a:gd name="connsiteX173" fmla="*/ 1134234 w 1673277"/>
                  <a:gd name="connsiteY173" fmla="*/ 786621 h 1241382"/>
                  <a:gd name="connsiteX174" fmla="*/ 1164478 w 1673277"/>
                  <a:gd name="connsiteY174" fmla="*/ 784321 h 1241382"/>
                  <a:gd name="connsiteX175" fmla="*/ 322745 w 1673277"/>
                  <a:gd name="connsiteY175" fmla="*/ 760359 h 1241382"/>
                  <a:gd name="connsiteX176" fmla="*/ 352989 w 1673277"/>
                  <a:gd name="connsiteY176" fmla="*/ 762659 h 1241382"/>
                  <a:gd name="connsiteX177" fmla="*/ 421389 w 1673277"/>
                  <a:gd name="connsiteY177" fmla="*/ 818242 h 1241382"/>
                  <a:gd name="connsiteX178" fmla="*/ 337515 w 1673277"/>
                  <a:gd name="connsiteY178" fmla="*/ 845320 h 1241382"/>
                  <a:gd name="connsiteX179" fmla="*/ 269116 w 1673277"/>
                  <a:gd name="connsiteY179" fmla="*/ 789738 h 1241382"/>
                  <a:gd name="connsiteX180" fmla="*/ 322745 w 1673277"/>
                  <a:gd name="connsiteY180" fmla="*/ 760359 h 1241382"/>
                  <a:gd name="connsiteX181" fmla="*/ 1643477 w 1673277"/>
                  <a:gd name="connsiteY181" fmla="*/ 752468 h 1241382"/>
                  <a:gd name="connsiteX182" fmla="*/ 1668253 w 1673277"/>
                  <a:gd name="connsiteY182" fmla="*/ 758223 h 1241382"/>
                  <a:gd name="connsiteX183" fmla="*/ 1673277 w 1673277"/>
                  <a:gd name="connsiteY183" fmla="*/ 812015 h 1241382"/>
                  <a:gd name="connsiteX184" fmla="*/ 1668998 w 1673277"/>
                  <a:gd name="connsiteY184" fmla="*/ 833788 h 1241382"/>
                  <a:gd name="connsiteX185" fmla="*/ 1656553 w 1673277"/>
                  <a:gd name="connsiteY185" fmla="*/ 825934 h 1241382"/>
                  <a:gd name="connsiteX186" fmla="*/ 1631229 w 1673277"/>
                  <a:gd name="connsiteY186" fmla="*/ 757874 h 1241382"/>
                  <a:gd name="connsiteX187" fmla="*/ 1643477 w 1673277"/>
                  <a:gd name="connsiteY187" fmla="*/ 752468 h 1241382"/>
                  <a:gd name="connsiteX188" fmla="*/ 1496444 w 1673277"/>
                  <a:gd name="connsiteY188" fmla="*/ 744486 h 1241382"/>
                  <a:gd name="connsiteX189" fmla="*/ 1550073 w 1673277"/>
                  <a:gd name="connsiteY189" fmla="*/ 773865 h 1241382"/>
                  <a:gd name="connsiteX190" fmla="*/ 1481673 w 1673277"/>
                  <a:gd name="connsiteY190" fmla="*/ 829447 h 1241382"/>
                  <a:gd name="connsiteX191" fmla="*/ 1397800 w 1673277"/>
                  <a:gd name="connsiteY191" fmla="*/ 802368 h 1241382"/>
                  <a:gd name="connsiteX192" fmla="*/ 1466200 w 1673277"/>
                  <a:gd name="connsiteY192" fmla="*/ 746785 h 1241382"/>
                  <a:gd name="connsiteX193" fmla="*/ 1496444 w 1673277"/>
                  <a:gd name="connsiteY193" fmla="*/ 744486 h 1241382"/>
                  <a:gd name="connsiteX194" fmla="*/ 508646 w 1673277"/>
                  <a:gd name="connsiteY194" fmla="*/ 738227 h 1241382"/>
                  <a:gd name="connsiteX195" fmla="*/ 538890 w 1673277"/>
                  <a:gd name="connsiteY195" fmla="*/ 740527 h 1241382"/>
                  <a:gd name="connsiteX196" fmla="*/ 607290 w 1673277"/>
                  <a:gd name="connsiteY196" fmla="*/ 796110 h 1241382"/>
                  <a:gd name="connsiteX197" fmla="*/ 523416 w 1673277"/>
                  <a:gd name="connsiteY197" fmla="*/ 823189 h 1241382"/>
                  <a:gd name="connsiteX198" fmla="*/ 455017 w 1673277"/>
                  <a:gd name="connsiteY198" fmla="*/ 767606 h 1241382"/>
                  <a:gd name="connsiteX199" fmla="*/ 508646 w 1673277"/>
                  <a:gd name="connsiteY199" fmla="*/ 738227 h 1241382"/>
                  <a:gd name="connsiteX200" fmla="*/ 6567 w 1673277"/>
                  <a:gd name="connsiteY200" fmla="*/ 732319 h 1241382"/>
                  <a:gd name="connsiteX201" fmla="*/ 14177 w 1673277"/>
                  <a:gd name="connsiteY201" fmla="*/ 747423 h 1241382"/>
                  <a:gd name="connsiteX202" fmla="*/ 3082 w 1673277"/>
                  <a:gd name="connsiteY202" fmla="*/ 757432 h 1241382"/>
                  <a:gd name="connsiteX203" fmla="*/ 694922 w 1673277"/>
                  <a:gd name="connsiteY203" fmla="*/ 726531 h 1241382"/>
                  <a:gd name="connsiteX204" fmla="*/ 736972 w 1673277"/>
                  <a:gd name="connsiteY204" fmla="*/ 803990 h 1241382"/>
                  <a:gd name="connsiteX205" fmla="*/ 694922 w 1673277"/>
                  <a:gd name="connsiteY205" fmla="*/ 881449 h 1241382"/>
                  <a:gd name="connsiteX206" fmla="*/ 652873 w 1673277"/>
                  <a:gd name="connsiteY206" fmla="*/ 803990 h 1241382"/>
                  <a:gd name="connsiteX207" fmla="*/ 694922 w 1673277"/>
                  <a:gd name="connsiteY207" fmla="*/ 726531 h 1241382"/>
                  <a:gd name="connsiteX208" fmla="*/ 852346 w 1673277"/>
                  <a:gd name="connsiteY208" fmla="*/ 724540 h 1241382"/>
                  <a:gd name="connsiteX209" fmla="*/ 902275 w 1673277"/>
                  <a:gd name="connsiteY209" fmla="*/ 781641 h 1241382"/>
                  <a:gd name="connsiteX210" fmla="*/ 891352 w 1673277"/>
                  <a:gd name="connsiteY210" fmla="*/ 869099 h 1241382"/>
                  <a:gd name="connsiteX211" fmla="*/ 823963 w 1673277"/>
                  <a:gd name="connsiteY211" fmla="*/ 812295 h 1241382"/>
                  <a:gd name="connsiteX212" fmla="*/ 834886 w 1673277"/>
                  <a:gd name="connsiteY212" fmla="*/ 724837 h 1241382"/>
                  <a:gd name="connsiteX213" fmla="*/ 852346 w 1673277"/>
                  <a:gd name="connsiteY213" fmla="*/ 724540 h 1241382"/>
                  <a:gd name="connsiteX214" fmla="*/ 199476 w 1673277"/>
                  <a:gd name="connsiteY214" fmla="*/ 721611 h 1241382"/>
                  <a:gd name="connsiteX215" fmla="*/ 236840 w 1673277"/>
                  <a:gd name="connsiteY215" fmla="*/ 742854 h 1241382"/>
                  <a:gd name="connsiteX216" fmla="*/ 177743 w 1673277"/>
                  <a:gd name="connsiteY216" fmla="*/ 808242 h 1241382"/>
                  <a:gd name="connsiteX217" fmla="*/ 90715 w 1673277"/>
                  <a:gd name="connsiteY217" fmla="*/ 794306 h 1241382"/>
                  <a:gd name="connsiteX218" fmla="*/ 149812 w 1673277"/>
                  <a:gd name="connsiteY218" fmla="*/ 728918 h 1241382"/>
                  <a:gd name="connsiteX219" fmla="*/ 179349 w 1673277"/>
                  <a:gd name="connsiteY219" fmla="*/ 722021 h 1241382"/>
                  <a:gd name="connsiteX220" fmla="*/ 199476 w 1673277"/>
                  <a:gd name="connsiteY220" fmla="*/ 721611 h 1241382"/>
                  <a:gd name="connsiteX221" fmla="*/ 1051378 w 1673277"/>
                  <a:gd name="connsiteY221" fmla="*/ 714991 h 1241382"/>
                  <a:gd name="connsiteX222" fmla="*/ 1066839 w 1673277"/>
                  <a:gd name="connsiteY222" fmla="*/ 723108 h 1241382"/>
                  <a:gd name="connsiteX223" fmla="*/ 1037266 w 1673277"/>
                  <a:gd name="connsiteY223" fmla="*/ 806135 h 1241382"/>
                  <a:gd name="connsiteX224" fmla="*/ 951530 w 1673277"/>
                  <a:gd name="connsiteY224" fmla="*/ 826566 h 1241382"/>
                  <a:gd name="connsiteX225" fmla="*/ 981103 w 1673277"/>
                  <a:gd name="connsiteY225" fmla="*/ 743539 h 1241382"/>
                  <a:gd name="connsiteX226" fmla="*/ 1051378 w 1673277"/>
                  <a:gd name="connsiteY226" fmla="*/ 714991 h 1241382"/>
                  <a:gd name="connsiteX227" fmla="*/ 1370065 w 1673277"/>
                  <a:gd name="connsiteY227" fmla="*/ 684007 h 1241382"/>
                  <a:gd name="connsiteX228" fmla="*/ 1385526 w 1673277"/>
                  <a:gd name="connsiteY228" fmla="*/ 692125 h 1241382"/>
                  <a:gd name="connsiteX229" fmla="*/ 1355952 w 1673277"/>
                  <a:gd name="connsiteY229" fmla="*/ 775152 h 1241382"/>
                  <a:gd name="connsiteX230" fmla="*/ 1270218 w 1673277"/>
                  <a:gd name="connsiteY230" fmla="*/ 795582 h 1241382"/>
                  <a:gd name="connsiteX231" fmla="*/ 1299790 w 1673277"/>
                  <a:gd name="connsiteY231" fmla="*/ 712555 h 1241382"/>
                  <a:gd name="connsiteX232" fmla="*/ 1370065 w 1673277"/>
                  <a:gd name="connsiteY232" fmla="*/ 684007 h 1241382"/>
                  <a:gd name="connsiteX233" fmla="*/ 1204314 w 1673277"/>
                  <a:gd name="connsiteY233" fmla="*/ 669240 h 1241382"/>
                  <a:gd name="connsiteX234" fmla="*/ 1257943 w 1673277"/>
                  <a:gd name="connsiteY234" fmla="*/ 698619 h 1241382"/>
                  <a:gd name="connsiteX235" fmla="*/ 1189543 w 1673277"/>
                  <a:gd name="connsiteY235" fmla="*/ 754201 h 1241382"/>
                  <a:gd name="connsiteX236" fmla="*/ 1105669 w 1673277"/>
                  <a:gd name="connsiteY236" fmla="*/ 727122 h 1241382"/>
                  <a:gd name="connsiteX237" fmla="*/ 1174070 w 1673277"/>
                  <a:gd name="connsiteY237" fmla="*/ 671539 h 1241382"/>
                  <a:gd name="connsiteX238" fmla="*/ 1204314 w 1673277"/>
                  <a:gd name="connsiteY238" fmla="*/ 669240 h 1241382"/>
                  <a:gd name="connsiteX239" fmla="*/ 1589976 w 1673277"/>
                  <a:gd name="connsiteY239" fmla="*/ 653270 h 1241382"/>
                  <a:gd name="connsiteX240" fmla="*/ 1644317 w 1673277"/>
                  <a:gd name="connsiteY240" fmla="*/ 666173 h 1241382"/>
                  <a:gd name="connsiteX241" fmla="*/ 1657156 w 1673277"/>
                  <a:gd name="connsiteY241" fmla="*/ 683943 h 1241382"/>
                  <a:gd name="connsiteX242" fmla="*/ 1662159 w 1673277"/>
                  <a:gd name="connsiteY242" fmla="*/ 703782 h 1241382"/>
                  <a:gd name="connsiteX243" fmla="*/ 1644317 w 1673277"/>
                  <a:gd name="connsiteY243" fmla="*/ 728475 h 1241382"/>
                  <a:gd name="connsiteX244" fmla="*/ 1589976 w 1673277"/>
                  <a:gd name="connsiteY244" fmla="*/ 741378 h 1241382"/>
                  <a:gd name="connsiteX245" fmla="*/ 1513127 w 1673277"/>
                  <a:gd name="connsiteY245" fmla="*/ 697324 h 1241382"/>
                  <a:gd name="connsiteX246" fmla="*/ 1589976 w 1673277"/>
                  <a:gd name="connsiteY246" fmla="*/ 653270 h 1241382"/>
                  <a:gd name="connsiteX247" fmla="*/ 336024 w 1673277"/>
                  <a:gd name="connsiteY247" fmla="*/ 645277 h 1241382"/>
                  <a:gd name="connsiteX248" fmla="*/ 366268 w 1673277"/>
                  <a:gd name="connsiteY248" fmla="*/ 647577 h 1241382"/>
                  <a:gd name="connsiteX249" fmla="*/ 434668 w 1673277"/>
                  <a:gd name="connsiteY249" fmla="*/ 703160 h 1241382"/>
                  <a:gd name="connsiteX250" fmla="*/ 350794 w 1673277"/>
                  <a:gd name="connsiteY250" fmla="*/ 730239 h 1241382"/>
                  <a:gd name="connsiteX251" fmla="*/ 282395 w 1673277"/>
                  <a:gd name="connsiteY251" fmla="*/ 674656 h 1241382"/>
                  <a:gd name="connsiteX252" fmla="*/ 336024 w 1673277"/>
                  <a:gd name="connsiteY252" fmla="*/ 645277 h 1241382"/>
                  <a:gd name="connsiteX253" fmla="*/ 916233 w 1673277"/>
                  <a:gd name="connsiteY253" fmla="*/ 635601 h 1241382"/>
                  <a:gd name="connsiteX254" fmla="*/ 993082 w 1673277"/>
                  <a:gd name="connsiteY254" fmla="*/ 679655 h 1241382"/>
                  <a:gd name="connsiteX255" fmla="*/ 916233 w 1673277"/>
                  <a:gd name="connsiteY255" fmla="*/ 723709 h 1241382"/>
                  <a:gd name="connsiteX256" fmla="*/ 839384 w 1673277"/>
                  <a:gd name="connsiteY256" fmla="*/ 679655 h 1241382"/>
                  <a:gd name="connsiteX257" fmla="*/ 916233 w 1673277"/>
                  <a:gd name="connsiteY257" fmla="*/ 635601 h 1241382"/>
                  <a:gd name="connsiteX258" fmla="*/ 35766 w 1673277"/>
                  <a:gd name="connsiteY258" fmla="*/ 608371 h 1241382"/>
                  <a:gd name="connsiteX259" fmla="*/ 85873 w 1673277"/>
                  <a:gd name="connsiteY259" fmla="*/ 629924 h 1241382"/>
                  <a:gd name="connsiteX260" fmla="*/ 102702 w 1673277"/>
                  <a:gd name="connsiteY260" fmla="*/ 663325 h 1241382"/>
                  <a:gd name="connsiteX261" fmla="*/ 18828 w 1673277"/>
                  <a:gd name="connsiteY261" fmla="*/ 690403 h 1241382"/>
                  <a:gd name="connsiteX262" fmla="*/ 15634 w 1673277"/>
                  <a:gd name="connsiteY262" fmla="*/ 689029 h 1241382"/>
                  <a:gd name="connsiteX263" fmla="*/ 648156 w 1673277"/>
                  <a:gd name="connsiteY263" fmla="*/ 585496 h 1241382"/>
                  <a:gd name="connsiteX264" fmla="*/ 665615 w 1673277"/>
                  <a:gd name="connsiteY264" fmla="*/ 585793 h 1241382"/>
                  <a:gd name="connsiteX265" fmla="*/ 676538 w 1673277"/>
                  <a:gd name="connsiteY265" fmla="*/ 673251 h 1241382"/>
                  <a:gd name="connsiteX266" fmla="*/ 609149 w 1673277"/>
                  <a:gd name="connsiteY266" fmla="*/ 730055 h 1241382"/>
                  <a:gd name="connsiteX267" fmla="*/ 598226 w 1673277"/>
                  <a:gd name="connsiteY267" fmla="*/ 642597 h 1241382"/>
                  <a:gd name="connsiteX268" fmla="*/ 648156 w 1673277"/>
                  <a:gd name="connsiteY268" fmla="*/ 585496 h 1241382"/>
                  <a:gd name="connsiteX269" fmla="*/ 449123 w 1673277"/>
                  <a:gd name="connsiteY269" fmla="*/ 575946 h 1241382"/>
                  <a:gd name="connsiteX270" fmla="*/ 519398 w 1673277"/>
                  <a:gd name="connsiteY270" fmla="*/ 604495 h 1241382"/>
                  <a:gd name="connsiteX271" fmla="*/ 548971 w 1673277"/>
                  <a:gd name="connsiteY271" fmla="*/ 687522 h 1241382"/>
                  <a:gd name="connsiteX272" fmla="*/ 463236 w 1673277"/>
                  <a:gd name="connsiteY272" fmla="*/ 667091 h 1241382"/>
                  <a:gd name="connsiteX273" fmla="*/ 433662 w 1673277"/>
                  <a:gd name="connsiteY273" fmla="*/ 584064 h 1241382"/>
                  <a:gd name="connsiteX274" fmla="*/ 449123 w 1673277"/>
                  <a:gd name="connsiteY274" fmla="*/ 575946 h 1241382"/>
                  <a:gd name="connsiteX275" fmla="*/ 1506783 w 1673277"/>
                  <a:gd name="connsiteY275" fmla="*/ 559401 h 1241382"/>
                  <a:gd name="connsiteX276" fmla="*/ 1583632 w 1673277"/>
                  <a:gd name="connsiteY276" fmla="*/ 603455 h 1241382"/>
                  <a:gd name="connsiteX277" fmla="*/ 1506783 w 1673277"/>
                  <a:gd name="connsiteY277" fmla="*/ 647509 h 1241382"/>
                  <a:gd name="connsiteX278" fmla="*/ 1429934 w 1673277"/>
                  <a:gd name="connsiteY278" fmla="*/ 603455 h 1241382"/>
                  <a:gd name="connsiteX279" fmla="*/ 1506783 w 1673277"/>
                  <a:gd name="connsiteY279" fmla="*/ 559401 h 1241382"/>
                  <a:gd name="connsiteX280" fmla="*/ 1345952 w 1673277"/>
                  <a:gd name="connsiteY280" fmla="*/ 549731 h 1241382"/>
                  <a:gd name="connsiteX281" fmla="*/ 1399581 w 1673277"/>
                  <a:gd name="connsiteY281" fmla="*/ 579110 h 1241382"/>
                  <a:gd name="connsiteX282" fmla="*/ 1331182 w 1673277"/>
                  <a:gd name="connsiteY282" fmla="*/ 634693 h 1241382"/>
                  <a:gd name="connsiteX283" fmla="*/ 1247309 w 1673277"/>
                  <a:gd name="connsiteY283" fmla="*/ 607614 h 1241382"/>
                  <a:gd name="connsiteX284" fmla="*/ 1315708 w 1673277"/>
                  <a:gd name="connsiteY284" fmla="*/ 552031 h 1241382"/>
                  <a:gd name="connsiteX285" fmla="*/ 1345952 w 1673277"/>
                  <a:gd name="connsiteY285" fmla="*/ 549731 h 1241382"/>
                  <a:gd name="connsiteX286" fmla="*/ 1108917 w 1673277"/>
                  <a:gd name="connsiteY286" fmla="*/ 546794 h 1241382"/>
                  <a:gd name="connsiteX287" fmla="*/ 1124379 w 1673277"/>
                  <a:gd name="connsiteY287" fmla="*/ 554911 h 1241382"/>
                  <a:gd name="connsiteX288" fmla="*/ 1094805 w 1673277"/>
                  <a:gd name="connsiteY288" fmla="*/ 637938 h 1241382"/>
                  <a:gd name="connsiteX289" fmla="*/ 1009070 w 1673277"/>
                  <a:gd name="connsiteY289" fmla="*/ 658370 h 1241382"/>
                  <a:gd name="connsiteX290" fmla="*/ 1038643 w 1673277"/>
                  <a:gd name="connsiteY290" fmla="*/ 575342 h 1241382"/>
                  <a:gd name="connsiteX291" fmla="*/ 1108917 w 1673277"/>
                  <a:gd name="connsiteY291" fmla="*/ 546794 h 1241382"/>
                  <a:gd name="connsiteX292" fmla="*/ 130437 w 1673277"/>
                  <a:gd name="connsiteY292" fmla="*/ 544963 h 1241382"/>
                  <a:gd name="connsiteX293" fmla="*/ 200711 w 1673277"/>
                  <a:gd name="connsiteY293" fmla="*/ 573511 h 1241382"/>
                  <a:gd name="connsiteX294" fmla="*/ 230284 w 1673277"/>
                  <a:gd name="connsiteY294" fmla="*/ 656538 h 1241382"/>
                  <a:gd name="connsiteX295" fmla="*/ 144549 w 1673277"/>
                  <a:gd name="connsiteY295" fmla="*/ 636107 h 1241382"/>
                  <a:gd name="connsiteX296" fmla="*/ 114975 w 1673277"/>
                  <a:gd name="connsiteY296" fmla="*/ 553081 h 1241382"/>
                  <a:gd name="connsiteX297" fmla="*/ 130437 w 1673277"/>
                  <a:gd name="connsiteY297" fmla="*/ 544963 h 1241382"/>
                  <a:gd name="connsiteX298" fmla="*/ 874329 w 1673277"/>
                  <a:gd name="connsiteY298" fmla="*/ 537941 h 1241382"/>
                  <a:gd name="connsiteX299" fmla="*/ 889791 w 1673277"/>
                  <a:gd name="connsiteY299" fmla="*/ 546059 h 1241382"/>
                  <a:gd name="connsiteX300" fmla="*/ 860217 w 1673277"/>
                  <a:gd name="connsiteY300" fmla="*/ 629086 h 1241382"/>
                  <a:gd name="connsiteX301" fmla="*/ 774482 w 1673277"/>
                  <a:gd name="connsiteY301" fmla="*/ 649517 h 1241382"/>
                  <a:gd name="connsiteX302" fmla="*/ 804055 w 1673277"/>
                  <a:gd name="connsiteY302" fmla="*/ 566489 h 1241382"/>
                  <a:gd name="connsiteX303" fmla="*/ 874329 w 1673277"/>
                  <a:gd name="connsiteY303" fmla="*/ 537941 h 1241382"/>
                  <a:gd name="connsiteX304" fmla="*/ 296188 w 1673277"/>
                  <a:gd name="connsiteY304" fmla="*/ 530195 h 1241382"/>
                  <a:gd name="connsiteX305" fmla="*/ 326432 w 1673277"/>
                  <a:gd name="connsiteY305" fmla="*/ 532495 h 1241382"/>
                  <a:gd name="connsiteX306" fmla="*/ 394832 w 1673277"/>
                  <a:gd name="connsiteY306" fmla="*/ 588078 h 1241382"/>
                  <a:gd name="connsiteX307" fmla="*/ 310958 w 1673277"/>
                  <a:gd name="connsiteY307" fmla="*/ 615157 h 1241382"/>
                  <a:gd name="connsiteX308" fmla="*/ 242559 w 1673277"/>
                  <a:gd name="connsiteY308" fmla="*/ 559574 h 1241382"/>
                  <a:gd name="connsiteX309" fmla="*/ 296188 w 1673277"/>
                  <a:gd name="connsiteY309" fmla="*/ 530195 h 1241382"/>
                  <a:gd name="connsiteX310" fmla="*/ 1029246 w 1673277"/>
                  <a:gd name="connsiteY310" fmla="*/ 484827 h 1241382"/>
                  <a:gd name="connsiteX311" fmla="*/ 1044708 w 1673277"/>
                  <a:gd name="connsiteY311" fmla="*/ 492944 h 1241382"/>
                  <a:gd name="connsiteX312" fmla="*/ 1015134 w 1673277"/>
                  <a:gd name="connsiteY312" fmla="*/ 575971 h 1241382"/>
                  <a:gd name="connsiteX313" fmla="*/ 929399 w 1673277"/>
                  <a:gd name="connsiteY313" fmla="*/ 596402 h 1241382"/>
                  <a:gd name="connsiteX314" fmla="*/ 958972 w 1673277"/>
                  <a:gd name="connsiteY314" fmla="*/ 513375 h 1241382"/>
                  <a:gd name="connsiteX315" fmla="*/ 1029246 w 1673277"/>
                  <a:gd name="connsiteY315" fmla="*/ 484827 h 1241382"/>
                  <a:gd name="connsiteX316" fmla="*/ 1223577 w 1673277"/>
                  <a:gd name="connsiteY316" fmla="*/ 457769 h 1241382"/>
                  <a:gd name="connsiteX317" fmla="*/ 1239480 w 1673277"/>
                  <a:gd name="connsiteY317" fmla="*/ 544459 h 1241382"/>
                  <a:gd name="connsiteX318" fmla="*/ 1175446 w 1673277"/>
                  <a:gd name="connsiteY318" fmla="*/ 605020 h 1241382"/>
                  <a:gd name="connsiteX319" fmla="*/ 1159543 w 1673277"/>
                  <a:gd name="connsiteY319" fmla="*/ 518330 h 1241382"/>
                  <a:gd name="connsiteX320" fmla="*/ 1223577 w 1673277"/>
                  <a:gd name="connsiteY320" fmla="*/ 457769 h 1241382"/>
                  <a:gd name="connsiteX321" fmla="*/ 1545132 w 1673277"/>
                  <a:gd name="connsiteY321" fmla="*/ 439076 h 1241382"/>
                  <a:gd name="connsiteX322" fmla="*/ 1570485 w 1673277"/>
                  <a:gd name="connsiteY322" fmla="*/ 445155 h 1241382"/>
                  <a:gd name="connsiteX323" fmla="*/ 1578473 w 1673277"/>
                  <a:gd name="connsiteY323" fmla="*/ 457919 h 1241382"/>
                  <a:gd name="connsiteX324" fmla="*/ 1590076 w 1673277"/>
                  <a:gd name="connsiteY324" fmla="*/ 485691 h 1241382"/>
                  <a:gd name="connsiteX325" fmla="*/ 1581932 w 1673277"/>
                  <a:gd name="connsiteY325" fmla="*/ 501854 h 1241382"/>
                  <a:gd name="connsiteX326" fmla="*/ 1530361 w 1673277"/>
                  <a:gd name="connsiteY326" fmla="*/ 524038 h 1241382"/>
                  <a:gd name="connsiteX327" fmla="*/ 1446488 w 1673277"/>
                  <a:gd name="connsiteY327" fmla="*/ 496958 h 1241382"/>
                  <a:gd name="connsiteX328" fmla="*/ 1514888 w 1673277"/>
                  <a:gd name="connsiteY328" fmla="*/ 441375 h 1241382"/>
                  <a:gd name="connsiteX329" fmla="*/ 1545132 w 1673277"/>
                  <a:gd name="connsiteY329" fmla="*/ 439076 h 1241382"/>
                  <a:gd name="connsiteX330" fmla="*/ 127992 w 1673277"/>
                  <a:gd name="connsiteY330" fmla="*/ 432819 h 1241382"/>
                  <a:gd name="connsiteX331" fmla="*/ 158236 w 1673277"/>
                  <a:gd name="connsiteY331" fmla="*/ 435119 h 1241382"/>
                  <a:gd name="connsiteX332" fmla="*/ 226636 w 1673277"/>
                  <a:gd name="connsiteY332" fmla="*/ 490702 h 1241382"/>
                  <a:gd name="connsiteX333" fmla="*/ 142762 w 1673277"/>
                  <a:gd name="connsiteY333" fmla="*/ 517781 h 1241382"/>
                  <a:gd name="connsiteX334" fmla="*/ 91192 w 1673277"/>
                  <a:gd name="connsiteY334" fmla="*/ 495597 h 1241382"/>
                  <a:gd name="connsiteX335" fmla="*/ 84206 w 1673277"/>
                  <a:gd name="connsiteY335" fmla="*/ 481733 h 1241382"/>
                  <a:gd name="connsiteX336" fmla="*/ 94033 w 1673277"/>
                  <a:gd name="connsiteY336" fmla="*/ 457128 h 1241382"/>
                  <a:gd name="connsiteX337" fmla="*/ 105149 w 1673277"/>
                  <a:gd name="connsiteY337" fmla="*/ 438296 h 1241382"/>
                  <a:gd name="connsiteX338" fmla="*/ 365026 w 1673277"/>
                  <a:gd name="connsiteY338" fmla="*/ 429881 h 1241382"/>
                  <a:gd name="connsiteX339" fmla="*/ 435301 w 1673277"/>
                  <a:gd name="connsiteY339" fmla="*/ 458430 h 1241382"/>
                  <a:gd name="connsiteX340" fmla="*/ 464874 w 1673277"/>
                  <a:gd name="connsiteY340" fmla="*/ 541457 h 1241382"/>
                  <a:gd name="connsiteX341" fmla="*/ 379138 w 1673277"/>
                  <a:gd name="connsiteY341" fmla="*/ 521026 h 1241382"/>
                  <a:gd name="connsiteX342" fmla="*/ 349565 w 1673277"/>
                  <a:gd name="connsiteY342" fmla="*/ 437999 h 1241382"/>
                  <a:gd name="connsiteX343" fmla="*/ 365026 w 1673277"/>
                  <a:gd name="connsiteY343" fmla="*/ 429881 h 1241382"/>
                  <a:gd name="connsiteX344" fmla="*/ 599614 w 1673277"/>
                  <a:gd name="connsiteY344" fmla="*/ 421029 h 1241382"/>
                  <a:gd name="connsiteX345" fmla="*/ 669889 w 1673277"/>
                  <a:gd name="connsiteY345" fmla="*/ 449577 h 1241382"/>
                  <a:gd name="connsiteX346" fmla="*/ 699462 w 1673277"/>
                  <a:gd name="connsiteY346" fmla="*/ 532604 h 1241382"/>
                  <a:gd name="connsiteX347" fmla="*/ 613727 w 1673277"/>
                  <a:gd name="connsiteY347" fmla="*/ 512173 h 1241382"/>
                  <a:gd name="connsiteX348" fmla="*/ 584153 w 1673277"/>
                  <a:gd name="connsiteY348" fmla="*/ 429147 h 1241382"/>
                  <a:gd name="connsiteX349" fmla="*/ 599614 w 1673277"/>
                  <a:gd name="connsiteY349" fmla="*/ 421029 h 1241382"/>
                  <a:gd name="connsiteX350" fmla="*/ 796726 w 1673277"/>
                  <a:gd name="connsiteY350" fmla="*/ 400822 h 1241382"/>
                  <a:gd name="connsiteX351" fmla="*/ 838775 w 1673277"/>
                  <a:gd name="connsiteY351" fmla="*/ 478281 h 1241382"/>
                  <a:gd name="connsiteX352" fmla="*/ 796726 w 1673277"/>
                  <a:gd name="connsiteY352" fmla="*/ 555740 h 1241382"/>
                  <a:gd name="connsiteX353" fmla="*/ 754677 w 1673277"/>
                  <a:gd name="connsiteY353" fmla="*/ 478281 h 1241382"/>
                  <a:gd name="connsiteX354" fmla="*/ 796726 w 1673277"/>
                  <a:gd name="connsiteY354" fmla="*/ 400822 h 1241382"/>
                  <a:gd name="connsiteX355" fmla="*/ 1422396 w 1673277"/>
                  <a:gd name="connsiteY355" fmla="*/ 382268 h 1241382"/>
                  <a:gd name="connsiteX356" fmla="*/ 1438299 w 1673277"/>
                  <a:gd name="connsiteY356" fmla="*/ 468958 h 1241382"/>
                  <a:gd name="connsiteX357" fmla="*/ 1374265 w 1673277"/>
                  <a:gd name="connsiteY357" fmla="*/ 529520 h 1241382"/>
                  <a:gd name="connsiteX358" fmla="*/ 1358362 w 1673277"/>
                  <a:gd name="connsiteY358" fmla="*/ 442830 h 1241382"/>
                  <a:gd name="connsiteX359" fmla="*/ 1422396 w 1673277"/>
                  <a:gd name="connsiteY359" fmla="*/ 382268 h 1241382"/>
                  <a:gd name="connsiteX360" fmla="*/ 911519 w 1673277"/>
                  <a:gd name="connsiteY360" fmla="*/ 373770 h 1241382"/>
                  <a:gd name="connsiteX361" fmla="*/ 931646 w 1673277"/>
                  <a:gd name="connsiteY361" fmla="*/ 374180 h 1241382"/>
                  <a:gd name="connsiteX362" fmla="*/ 961182 w 1673277"/>
                  <a:gd name="connsiteY362" fmla="*/ 381077 h 1241382"/>
                  <a:gd name="connsiteX363" fmla="*/ 1020279 w 1673277"/>
                  <a:gd name="connsiteY363" fmla="*/ 446465 h 1241382"/>
                  <a:gd name="connsiteX364" fmla="*/ 933252 w 1673277"/>
                  <a:gd name="connsiteY364" fmla="*/ 460402 h 1241382"/>
                  <a:gd name="connsiteX365" fmla="*/ 874155 w 1673277"/>
                  <a:gd name="connsiteY365" fmla="*/ 395013 h 1241382"/>
                  <a:gd name="connsiteX366" fmla="*/ 911519 w 1673277"/>
                  <a:gd name="connsiteY366" fmla="*/ 373770 h 1241382"/>
                  <a:gd name="connsiteX367" fmla="*/ 444697 w 1673277"/>
                  <a:gd name="connsiteY367" fmla="*/ 367914 h 1241382"/>
                  <a:gd name="connsiteX368" fmla="*/ 514972 w 1673277"/>
                  <a:gd name="connsiteY368" fmla="*/ 396463 h 1241382"/>
                  <a:gd name="connsiteX369" fmla="*/ 544545 w 1673277"/>
                  <a:gd name="connsiteY369" fmla="*/ 479490 h 1241382"/>
                  <a:gd name="connsiteX370" fmla="*/ 458810 w 1673277"/>
                  <a:gd name="connsiteY370" fmla="*/ 459059 h 1241382"/>
                  <a:gd name="connsiteX371" fmla="*/ 429236 w 1673277"/>
                  <a:gd name="connsiteY371" fmla="*/ 376032 h 1241382"/>
                  <a:gd name="connsiteX372" fmla="*/ 444697 w 1673277"/>
                  <a:gd name="connsiteY372" fmla="*/ 367914 h 1241382"/>
                  <a:gd name="connsiteX373" fmla="*/ 1148332 w 1673277"/>
                  <a:gd name="connsiteY373" fmla="*/ 351540 h 1241382"/>
                  <a:gd name="connsiteX374" fmla="*/ 1164234 w 1673277"/>
                  <a:gd name="connsiteY374" fmla="*/ 438229 h 1241382"/>
                  <a:gd name="connsiteX375" fmla="*/ 1100200 w 1673277"/>
                  <a:gd name="connsiteY375" fmla="*/ 498791 h 1241382"/>
                  <a:gd name="connsiteX376" fmla="*/ 1084297 w 1673277"/>
                  <a:gd name="connsiteY376" fmla="*/ 412101 h 1241382"/>
                  <a:gd name="connsiteX377" fmla="*/ 1148332 w 1673277"/>
                  <a:gd name="connsiteY377" fmla="*/ 351540 h 1241382"/>
                  <a:gd name="connsiteX378" fmla="*/ 250367 w 1673277"/>
                  <a:gd name="connsiteY378" fmla="*/ 340856 h 1241382"/>
                  <a:gd name="connsiteX379" fmla="*/ 314401 w 1673277"/>
                  <a:gd name="connsiteY379" fmla="*/ 401418 h 1241382"/>
                  <a:gd name="connsiteX380" fmla="*/ 298498 w 1673277"/>
                  <a:gd name="connsiteY380" fmla="*/ 488108 h 1241382"/>
                  <a:gd name="connsiteX381" fmla="*/ 234464 w 1673277"/>
                  <a:gd name="connsiteY381" fmla="*/ 427547 h 1241382"/>
                  <a:gd name="connsiteX382" fmla="*/ 250367 w 1673277"/>
                  <a:gd name="connsiteY382" fmla="*/ 340856 h 1241382"/>
                  <a:gd name="connsiteX383" fmla="*/ 1347934 w 1673277"/>
                  <a:gd name="connsiteY383" fmla="*/ 329910 h 1241382"/>
                  <a:gd name="connsiteX384" fmla="*/ 1363395 w 1673277"/>
                  <a:gd name="connsiteY384" fmla="*/ 338027 h 1241382"/>
                  <a:gd name="connsiteX385" fmla="*/ 1333821 w 1673277"/>
                  <a:gd name="connsiteY385" fmla="*/ 421054 h 1241382"/>
                  <a:gd name="connsiteX386" fmla="*/ 1248086 w 1673277"/>
                  <a:gd name="connsiteY386" fmla="*/ 441485 h 1241382"/>
                  <a:gd name="connsiteX387" fmla="*/ 1277660 w 1673277"/>
                  <a:gd name="connsiteY387" fmla="*/ 358458 h 1241382"/>
                  <a:gd name="connsiteX388" fmla="*/ 1347934 w 1673277"/>
                  <a:gd name="connsiteY388" fmla="*/ 329910 h 1241382"/>
                  <a:gd name="connsiteX389" fmla="*/ 1497370 w 1673277"/>
                  <a:gd name="connsiteY389" fmla="*/ 328335 h 1241382"/>
                  <a:gd name="connsiteX390" fmla="*/ 1547899 w 1673277"/>
                  <a:gd name="connsiteY390" fmla="*/ 409068 h 1241382"/>
                  <a:gd name="connsiteX391" fmla="*/ 1542722 w 1673277"/>
                  <a:gd name="connsiteY391" fmla="*/ 415645 h 1241382"/>
                  <a:gd name="connsiteX392" fmla="*/ 1507411 w 1673277"/>
                  <a:gd name="connsiteY392" fmla="*/ 427972 h 1241382"/>
                  <a:gd name="connsiteX393" fmla="*/ 1491509 w 1673277"/>
                  <a:gd name="connsiteY393" fmla="*/ 341282 h 1241382"/>
                  <a:gd name="connsiteX394" fmla="*/ 677217 w 1673277"/>
                  <a:gd name="connsiteY394" fmla="*/ 283910 h 1241382"/>
                  <a:gd name="connsiteX395" fmla="*/ 719266 w 1673277"/>
                  <a:gd name="connsiteY395" fmla="*/ 361369 h 1241382"/>
                  <a:gd name="connsiteX396" fmla="*/ 677217 w 1673277"/>
                  <a:gd name="connsiteY396" fmla="*/ 438828 h 1241382"/>
                  <a:gd name="connsiteX397" fmla="*/ 635168 w 1673277"/>
                  <a:gd name="connsiteY397" fmla="*/ 361369 h 1241382"/>
                  <a:gd name="connsiteX398" fmla="*/ 677217 w 1673277"/>
                  <a:gd name="connsiteY398" fmla="*/ 283910 h 1241382"/>
                  <a:gd name="connsiteX399" fmla="*/ 217361 w 1673277"/>
                  <a:gd name="connsiteY399" fmla="*/ 271172 h 1241382"/>
                  <a:gd name="connsiteX400" fmla="*/ 228828 w 1673277"/>
                  <a:gd name="connsiteY400" fmla="*/ 287291 h 1241382"/>
                  <a:gd name="connsiteX401" fmla="*/ 225858 w 1673277"/>
                  <a:gd name="connsiteY401" fmla="*/ 324573 h 1241382"/>
                  <a:gd name="connsiteX402" fmla="*/ 189115 w 1673277"/>
                  <a:gd name="connsiteY402" fmla="*/ 331553 h 1241382"/>
                  <a:gd name="connsiteX403" fmla="*/ 172158 w 1673277"/>
                  <a:gd name="connsiteY403" fmla="*/ 324772 h 1241382"/>
                  <a:gd name="connsiteX404" fmla="*/ 175913 w 1673277"/>
                  <a:gd name="connsiteY404" fmla="*/ 318410 h 1241382"/>
                  <a:gd name="connsiteX405" fmla="*/ 955781 w 1673277"/>
                  <a:gd name="connsiteY405" fmla="*/ 263115 h 1241382"/>
                  <a:gd name="connsiteX406" fmla="*/ 975908 w 1673277"/>
                  <a:gd name="connsiteY406" fmla="*/ 263525 h 1241382"/>
                  <a:gd name="connsiteX407" fmla="*/ 1005444 w 1673277"/>
                  <a:gd name="connsiteY407" fmla="*/ 270422 h 1241382"/>
                  <a:gd name="connsiteX408" fmla="*/ 1064541 w 1673277"/>
                  <a:gd name="connsiteY408" fmla="*/ 335810 h 1241382"/>
                  <a:gd name="connsiteX409" fmla="*/ 977514 w 1673277"/>
                  <a:gd name="connsiteY409" fmla="*/ 349746 h 1241382"/>
                  <a:gd name="connsiteX410" fmla="*/ 918417 w 1673277"/>
                  <a:gd name="connsiteY410" fmla="*/ 284358 h 1241382"/>
                  <a:gd name="connsiteX411" fmla="*/ 955781 w 1673277"/>
                  <a:gd name="connsiteY411" fmla="*/ 263115 h 1241382"/>
                  <a:gd name="connsiteX412" fmla="*/ 562425 w 1673277"/>
                  <a:gd name="connsiteY412" fmla="*/ 256857 h 1241382"/>
                  <a:gd name="connsiteX413" fmla="*/ 599789 w 1673277"/>
                  <a:gd name="connsiteY413" fmla="*/ 278101 h 1241382"/>
                  <a:gd name="connsiteX414" fmla="*/ 540692 w 1673277"/>
                  <a:gd name="connsiteY414" fmla="*/ 343489 h 1241382"/>
                  <a:gd name="connsiteX415" fmla="*/ 453664 w 1673277"/>
                  <a:gd name="connsiteY415" fmla="*/ 329553 h 1241382"/>
                  <a:gd name="connsiteX416" fmla="*/ 512761 w 1673277"/>
                  <a:gd name="connsiteY416" fmla="*/ 264165 h 1241382"/>
                  <a:gd name="connsiteX417" fmla="*/ 542298 w 1673277"/>
                  <a:gd name="connsiteY417" fmla="*/ 257268 h 1241382"/>
                  <a:gd name="connsiteX418" fmla="*/ 562425 w 1673277"/>
                  <a:gd name="connsiteY418" fmla="*/ 256857 h 1241382"/>
                  <a:gd name="connsiteX419" fmla="*/ 874329 w 1673277"/>
                  <a:gd name="connsiteY419" fmla="*/ 254664 h 1241382"/>
                  <a:gd name="connsiteX420" fmla="*/ 889790 w 1673277"/>
                  <a:gd name="connsiteY420" fmla="*/ 262782 h 1241382"/>
                  <a:gd name="connsiteX421" fmla="*/ 860216 w 1673277"/>
                  <a:gd name="connsiteY421" fmla="*/ 345808 h 1241382"/>
                  <a:gd name="connsiteX422" fmla="*/ 774481 w 1673277"/>
                  <a:gd name="connsiteY422" fmla="*/ 366239 h 1241382"/>
                  <a:gd name="connsiteX423" fmla="*/ 804054 w 1673277"/>
                  <a:gd name="connsiteY423" fmla="*/ 283212 h 1241382"/>
                  <a:gd name="connsiteX424" fmla="*/ 874329 w 1673277"/>
                  <a:gd name="connsiteY424" fmla="*/ 254664 h 1241382"/>
                  <a:gd name="connsiteX425" fmla="*/ 1412441 w 1673277"/>
                  <a:gd name="connsiteY425" fmla="*/ 236296 h 1241382"/>
                  <a:gd name="connsiteX426" fmla="*/ 1474092 w 1673277"/>
                  <a:gd name="connsiteY426" fmla="*/ 302816 h 1241382"/>
                  <a:gd name="connsiteX427" fmla="*/ 1470413 w 1673277"/>
                  <a:gd name="connsiteY427" fmla="*/ 310944 h 1241382"/>
                  <a:gd name="connsiteX428" fmla="*/ 1418887 w 1673277"/>
                  <a:gd name="connsiteY428" fmla="*/ 343874 h 1241382"/>
                  <a:gd name="connsiteX429" fmla="*/ 1402985 w 1673277"/>
                  <a:gd name="connsiteY429" fmla="*/ 257184 h 1241382"/>
                  <a:gd name="connsiteX430" fmla="*/ 325612 w 1673277"/>
                  <a:gd name="connsiteY430" fmla="*/ 234627 h 1241382"/>
                  <a:gd name="connsiteX431" fmla="*/ 389646 w 1673277"/>
                  <a:gd name="connsiteY431" fmla="*/ 295189 h 1241382"/>
                  <a:gd name="connsiteX432" fmla="*/ 373744 w 1673277"/>
                  <a:gd name="connsiteY432" fmla="*/ 381879 h 1241382"/>
                  <a:gd name="connsiteX433" fmla="*/ 309710 w 1673277"/>
                  <a:gd name="connsiteY433" fmla="*/ 321317 h 1241382"/>
                  <a:gd name="connsiteX434" fmla="*/ 325612 w 1673277"/>
                  <a:gd name="connsiteY434" fmla="*/ 234627 h 1241382"/>
                  <a:gd name="connsiteX435" fmla="*/ 1239723 w 1673277"/>
                  <a:gd name="connsiteY435" fmla="*/ 231044 h 1241382"/>
                  <a:gd name="connsiteX436" fmla="*/ 1293352 w 1673277"/>
                  <a:gd name="connsiteY436" fmla="*/ 260423 h 1241382"/>
                  <a:gd name="connsiteX437" fmla="*/ 1224953 w 1673277"/>
                  <a:gd name="connsiteY437" fmla="*/ 316006 h 1241382"/>
                  <a:gd name="connsiteX438" fmla="*/ 1141080 w 1673277"/>
                  <a:gd name="connsiteY438" fmla="*/ 288927 h 1241382"/>
                  <a:gd name="connsiteX439" fmla="*/ 1209479 w 1673277"/>
                  <a:gd name="connsiteY439" fmla="*/ 233344 h 1241382"/>
                  <a:gd name="connsiteX440" fmla="*/ 1239723 w 1673277"/>
                  <a:gd name="connsiteY440" fmla="*/ 231044 h 1241382"/>
                  <a:gd name="connsiteX441" fmla="*/ 326442 w 1673277"/>
                  <a:gd name="connsiteY441" fmla="*/ 159267 h 1241382"/>
                  <a:gd name="connsiteX442" fmla="*/ 332865 w 1673277"/>
                  <a:gd name="connsiteY442" fmla="*/ 172014 h 1241382"/>
                  <a:gd name="connsiteX443" fmla="*/ 305094 w 1673277"/>
                  <a:gd name="connsiteY443" fmla="*/ 197066 h 1241382"/>
                  <a:gd name="connsiteX444" fmla="*/ 281641 w 1673277"/>
                  <a:gd name="connsiteY444" fmla="*/ 197913 h 1241382"/>
                  <a:gd name="connsiteX445" fmla="*/ 288021 w 1673277"/>
                  <a:gd name="connsiteY445" fmla="*/ 190642 h 1241382"/>
                  <a:gd name="connsiteX446" fmla="*/ 1151199 w 1673277"/>
                  <a:gd name="connsiteY446" fmla="*/ 146946 h 1241382"/>
                  <a:gd name="connsiteX447" fmla="*/ 1204828 w 1673277"/>
                  <a:gd name="connsiteY447" fmla="*/ 176325 h 1241382"/>
                  <a:gd name="connsiteX448" fmla="*/ 1136429 w 1673277"/>
                  <a:gd name="connsiteY448" fmla="*/ 231907 h 1241382"/>
                  <a:gd name="connsiteX449" fmla="*/ 1052555 w 1673277"/>
                  <a:gd name="connsiteY449" fmla="*/ 204829 h 1241382"/>
                  <a:gd name="connsiteX450" fmla="*/ 1120955 w 1673277"/>
                  <a:gd name="connsiteY450" fmla="*/ 149246 h 1241382"/>
                  <a:gd name="connsiteX451" fmla="*/ 1151199 w 1673277"/>
                  <a:gd name="connsiteY451" fmla="*/ 146946 h 1241382"/>
                  <a:gd name="connsiteX452" fmla="*/ 518163 w 1673277"/>
                  <a:gd name="connsiteY452" fmla="*/ 146202 h 1241382"/>
                  <a:gd name="connsiteX453" fmla="*/ 555527 w 1673277"/>
                  <a:gd name="connsiteY453" fmla="*/ 167446 h 1241382"/>
                  <a:gd name="connsiteX454" fmla="*/ 496430 w 1673277"/>
                  <a:gd name="connsiteY454" fmla="*/ 232834 h 1241382"/>
                  <a:gd name="connsiteX455" fmla="*/ 409402 w 1673277"/>
                  <a:gd name="connsiteY455" fmla="*/ 218897 h 1241382"/>
                  <a:gd name="connsiteX456" fmla="*/ 468499 w 1673277"/>
                  <a:gd name="connsiteY456" fmla="*/ 153509 h 1241382"/>
                  <a:gd name="connsiteX457" fmla="*/ 498036 w 1673277"/>
                  <a:gd name="connsiteY457" fmla="*/ 146613 h 1241382"/>
                  <a:gd name="connsiteX458" fmla="*/ 518163 w 1673277"/>
                  <a:gd name="connsiteY458" fmla="*/ 146202 h 1241382"/>
                  <a:gd name="connsiteX459" fmla="*/ 599615 w 1673277"/>
                  <a:gd name="connsiteY459" fmla="*/ 137752 h 1241382"/>
                  <a:gd name="connsiteX460" fmla="*/ 669889 w 1673277"/>
                  <a:gd name="connsiteY460" fmla="*/ 166300 h 1241382"/>
                  <a:gd name="connsiteX461" fmla="*/ 699462 w 1673277"/>
                  <a:gd name="connsiteY461" fmla="*/ 249327 h 1241382"/>
                  <a:gd name="connsiteX462" fmla="*/ 613727 w 1673277"/>
                  <a:gd name="connsiteY462" fmla="*/ 228896 h 1241382"/>
                  <a:gd name="connsiteX463" fmla="*/ 584154 w 1673277"/>
                  <a:gd name="connsiteY463" fmla="*/ 145869 h 1241382"/>
                  <a:gd name="connsiteX464" fmla="*/ 599615 w 1673277"/>
                  <a:gd name="connsiteY464" fmla="*/ 137752 h 1241382"/>
                  <a:gd name="connsiteX465" fmla="*/ 965298 w 1673277"/>
                  <a:gd name="connsiteY465" fmla="*/ 124814 h 1241382"/>
                  <a:gd name="connsiteX466" fmla="*/ 1018927 w 1673277"/>
                  <a:gd name="connsiteY466" fmla="*/ 154193 h 1241382"/>
                  <a:gd name="connsiteX467" fmla="*/ 950527 w 1673277"/>
                  <a:gd name="connsiteY467" fmla="*/ 209776 h 1241382"/>
                  <a:gd name="connsiteX468" fmla="*/ 866654 w 1673277"/>
                  <a:gd name="connsiteY468" fmla="*/ 182697 h 1241382"/>
                  <a:gd name="connsiteX469" fmla="*/ 935054 w 1673277"/>
                  <a:gd name="connsiteY469" fmla="*/ 127114 h 1241382"/>
                  <a:gd name="connsiteX470" fmla="*/ 965298 w 1673277"/>
                  <a:gd name="connsiteY470" fmla="*/ 124814 h 1241382"/>
                  <a:gd name="connsiteX471" fmla="*/ 1252565 w 1673277"/>
                  <a:gd name="connsiteY471" fmla="*/ 114182 h 1241382"/>
                  <a:gd name="connsiteX472" fmla="*/ 1365219 w 1673277"/>
                  <a:gd name="connsiteY472" fmla="*/ 192704 h 1241382"/>
                  <a:gd name="connsiteX473" fmla="*/ 1351954 w 1673277"/>
                  <a:gd name="connsiteY473" fmla="*/ 201403 h 1241382"/>
                  <a:gd name="connsiteX474" fmla="*/ 1296201 w 1673277"/>
                  <a:gd name="connsiteY474" fmla="*/ 194829 h 1241382"/>
                  <a:gd name="connsiteX475" fmla="*/ 1237104 w 1673277"/>
                  <a:gd name="connsiteY475" fmla="*/ 129441 h 1241382"/>
                  <a:gd name="connsiteX476" fmla="*/ 1250364 w 1673277"/>
                  <a:gd name="connsiteY476" fmla="*/ 114783 h 1241382"/>
                  <a:gd name="connsiteX477" fmla="*/ 779021 w 1673277"/>
                  <a:gd name="connsiteY477" fmla="*/ 113118 h 1241382"/>
                  <a:gd name="connsiteX478" fmla="*/ 821070 w 1673277"/>
                  <a:gd name="connsiteY478" fmla="*/ 190577 h 1241382"/>
                  <a:gd name="connsiteX479" fmla="*/ 779021 w 1673277"/>
                  <a:gd name="connsiteY479" fmla="*/ 268036 h 1241382"/>
                  <a:gd name="connsiteX480" fmla="*/ 736972 w 1673277"/>
                  <a:gd name="connsiteY480" fmla="*/ 190577 h 1241382"/>
                  <a:gd name="connsiteX481" fmla="*/ 779021 w 1673277"/>
                  <a:gd name="connsiteY481" fmla="*/ 113118 h 1241382"/>
                  <a:gd name="connsiteX482" fmla="*/ 399056 w 1673277"/>
                  <a:gd name="connsiteY482" fmla="*/ 108063 h 1241382"/>
                  <a:gd name="connsiteX483" fmla="*/ 393618 w 1673277"/>
                  <a:gd name="connsiteY483" fmla="*/ 112968 h 1241382"/>
                  <a:gd name="connsiteX484" fmla="*/ 391088 w 1673277"/>
                  <a:gd name="connsiteY484" fmla="*/ 113059 h 1241382"/>
                  <a:gd name="connsiteX485" fmla="*/ 1087528 w 1673277"/>
                  <a:gd name="connsiteY485" fmla="*/ 42831 h 1241382"/>
                  <a:gd name="connsiteX486" fmla="*/ 1152965 w 1673277"/>
                  <a:gd name="connsiteY486" fmla="*/ 64530 h 1241382"/>
                  <a:gd name="connsiteX487" fmla="*/ 1182853 w 1673277"/>
                  <a:gd name="connsiteY487" fmla="*/ 78502 h 1241382"/>
                  <a:gd name="connsiteX488" fmla="*/ 1174720 w 1673277"/>
                  <a:gd name="connsiteY488" fmla="*/ 94643 h 1241382"/>
                  <a:gd name="connsiteX489" fmla="*/ 1123150 w 1673277"/>
                  <a:gd name="connsiteY489" fmla="*/ 116826 h 1241382"/>
                  <a:gd name="connsiteX490" fmla="*/ 1039276 w 1673277"/>
                  <a:gd name="connsiteY490" fmla="*/ 89747 h 1241382"/>
                  <a:gd name="connsiteX491" fmla="*/ 1056106 w 1673277"/>
                  <a:gd name="connsiteY491" fmla="*/ 56347 h 1241382"/>
                  <a:gd name="connsiteX492" fmla="*/ 581853 w 1673277"/>
                  <a:gd name="connsiteY492" fmla="*/ 28683 h 1241382"/>
                  <a:gd name="connsiteX493" fmla="*/ 590461 w 1673277"/>
                  <a:gd name="connsiteY493" fmla="*/ 32385 h 1241382"/>
                  <a:gd name="connsiteX494" fmla="*/ 607290 w 1673277"/>
                  <a:gd name="connsiteY494" fmla="*/ 65785 h 1241382"/>
                  <a:gd name="connsiteX495" fmla="*/ 523416 w 1673277"/>
                  <a:gd name="connsiteY495" fmla="*/ 92864 h 1241382"/>
                  <a:gd name="connsiteX496" fmla="*/ 471846 w 1673277"/>
                  <a:gd name="connsiteY496" fmla="*/ 70681 h 1241382"/>
                  <a:gd name="connsiteX497" fmla="*/ 471164 w 1673277"/>
                  <a:gd name="connsiteY497" fmla="*/ 69327 h 1241382"/>
                  <a:gd name="connsiteX498" fmla="*/ 519542 w 1673277"/>
                  <a:gd name="connsiteY498" fmla="*/ 47294 h 1241382"/>
                  <a:gd name="connsiteX499" fmla="*/ 941161 w 1673277"/>
                  <a:gd name="connsiteY499" fmla="*/ 9898 h 1241382"/>
                  <a:gd name="connsiteX500" fmla="*/ 951926 w 1673277"/>
                  <a:gd name="connsiteY500" fmla="*/ 10914 h 1241382"/>
                  <a:gd name="connsiteX501" fmla="*/ 1029640 w 1673277"/>
                  <a:gd name="connsiteY501" fmla="*/ 27067 h 1241382"/>
                  <a:gd name="connsiteX502" fmla="*/ 1010708 w 1673277"/>
                  <a:gd name="connsiteY502" fmla="*/ 53678 h 1241382"/>
                  <a:gd name="connsiteX503" fmla="*/ 924973 w 1673277"/>
                  <a:gd name="connsiteY503" fmla="*/ 74109 h 1241382"/>
                  <a:gd name="connsiteX504" fmla="*/ 922003 w 1673277"/>
                  <a:gd name="connsiteY504" fmla="*/ 36828 h 1241382"/>
                  <a:gd name="connsiteX505" fmla="*/ 712429 w 1673277"/>
                  <a:gd name="connsiteY505" fmla="*/ 3707 h 1241382"/>
                  <a:gd name="connsiteX506" fmla="*/ 724656 w 1673277"/>
                  <a:gd name="connsiteY506" fmla="*/ 18893 h 1241382"/>
                  <a:gd name="connsiteX507" fmla="*/ 736972 w 1673277"/>
                  <a:gd name="connsiteY507" fmla="*/ 73664 h 1241382"/>
                  <a:gd name="connsiteX508" fmla="*/ 694922 w 1673277"/>
                  <a:gd name="connsiteY508" fmla="*/ 151124 h 1241382"/>
                  <a:gd name="connsiteX509" fmla="*/ 652873 w 1673277"/>
                  <a:gd name="connsiteY509" fmla="*/ 73664 h 1241382"/>
                  <a:gd name="connsiteX510" fmla="*/ 665190 w 1673277"/>
                  <a:gd name="connsiteY510" fmla="*/ 18893 h 1241382"/>
                  <a:gd name="connsiteX511" fmla="*/ 672441 w 1673277"/>
                  <a:gd name="connsiteY511" fmla="*/ 9886 h 1241382"/>
                  <a:gd name="connsiteX512" fmla="*/ 836253 w 1673277"/>
                  <a:gd name="connsiteY512" fmla="*/ 0 h 1241382"/>
                  <a:gd name="connsiteX513" fmla="*/ 859642 w 1673277"/>
                  <a:gd name="connsiteY513" fmla="*/ 2207 h 1241382"/>
                  <a:gd name="connsiteX514" fmla="*/ 875718 w 1673277"/>
                  <a:gd name="connsiteY514" fmla="*/ 29184 h 1241382"/>
                  <a:gd name="connsiteX515" fmla="*/ 864795 w 1673277"/>
                  <a:gd name="connsiteY515" fmla="*/ 116642 h 1241382"/>
                  <a:gd name="connsiteX516" fmla="*/ 797405 w 1673277"/>
                  <a:gd name="connsiteY516" fmla="*/ 59838 h 1241382"/>
                  <a:gd name="connsiteX517" fmla="*/ 788910 w 1673277"/>
                  <a:gd name="connsiteY517" fmla="*/ 4345 h 1241382"/>
                  <a:gd name="connsiteX518" fmla="*/ 789969 w 1673277"/>
                  <a:gd name="connsiteY518" fmla="*/ 979 h 124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673277" h="1241382">
                    <a:moveTo>
                      <a:pt x="372205" y="1161281"/>
                    </a:moveTo>
                    <a:lnTo>
                      <a:pt x="398270" y="1165178"/>
                    </a:lnTo>
                    <a:lnTo>
                      <a:pt x="410441" y="1172927"/>
                    </a:lnTo>
                    <a:close/>
                    <a:moveTo>
                      <a:pt x="823284" y="1153279"/>
                    </a:moveTo>
                    <a:cubicBezTo>
                      <a:pt x="846506" y="1153279"/>
                      <a:pt x="865333" y="1187958"/>
                      <a:pt x="865333" y="1230738"/>
                    </a:cubicBezTo>
                    <a:lnTo>
                      <a:pt x="864326" y="1239930"/>
                    </a:lnTo>
                    <a:lnTo>
                      <a:pt x="836253" y="1241382"/>
                    </a:lnTo>
                    <a:lnTo>
                      <a:pt x="782051" y="1238181"/>
                    </a:lnTo>
                    <a:lnTo>
                      <a:pt x="781235" y="1230738"/>
                    </a:lnTo>
                    <a:cubicBezTo>
                      <a:pt x="781235" y="1187958"/>
                      <a:pt x="800061" y="1153279"/>
                      <a:pt x="823284" y="1153279"/>
                    </a:cubicBezTo>
                    <a:close/>
                    <a:moveTo>
                      <a:pt x="599614" y="1151354"/>
                    </a:moveTo>
                    <a:cubicBezTo>
                      <a:pt x="618446" y="1147974"/>
                      <a:pt x="646008" y="1158476"/>
                      <a:pt x="669889" y="1179902"/>
                    </a:cubicBezTo>
                    <a:cubicBezTo>
                      <a:pt x="685810" y="1194187"/>
                      <a:pt x="697081" y="1210623"/>
                      <a:pt x="702432" y="1225648"/>
                    </a:cubicBezTo>
                    <a:lnTo>
                      <a:pt x="701812" y="1233442"/>
                    </a:lnTo>
                    <a:lnTo>
                      <a:pt x="667564" y="1231419"/>
                    </a:lnTo>
                    <a:lnTo>
                      <a:pt x="596873" y="1218807"/>
                    </a:lnTo>
                    <a:lnTo>
                      <a:pt x="581184" y="1196754"/>
                    </a:lnTo>
                    <a:cubicBezTo>
                      <a:pt x="575832" y="1181729"/>
                      <a:pt x="576399" y="1168115"/>
                      <a:pt x="584153" y="1159472"/>
                    </a:cubicBezTo>
                    <a:cubicBezTo>
                      <a:pt x="588031" y="1155151"/>
                      <a:pt x="593338" y="1152481"/>
                      <a:pt x="599614" y="1151354"/>
                    </a:cubicBezTo>
                    <a:close/>
                    <a:moveTo>
                      <a:pt x="938076" y="1126227"/>
                    </a:moveTo>
                    <a:cubicBezTo>
                      <a:pt x="944343" y="1125707"/>
                      <a:pt x="951118" y="1125834"/>
                      <a:pt x="958203" y="1126637"/>
                    </a:cubicBezTo>
                    <a:cubicBezTo>
                      <a:pt x="967651" y="1127707"/>
                      <a:pt x="977652" y="1129981"/>
                      <a:pt x="987740" y="1133534"/>
                    </a:cubicBezTo>
                    <a:cubicBezTo>
                      <a:pt x="1028091" y="1147742"/>
                      <a:pt x="1054549" y="1177017"/>
                      <a:pt x="1046837" y="1198922"/>
                    </a:cubicBezTo>
                    <a:cubicBezTo>
                      <a:pt x="1039124" y="1220826"/>
                      <a:pt x="1000160" y="1227066"/>
                      <a:pt x="959809" y="1212858"/>
                    </a:cubicBezTo>
                    <a:cubicBezTo>
                      <a:pt x="919458" y="1198650"/>
                      <a:pt x="892999" y="1169375"/>
                      <a:pt x="900712" y="1147470"/>
                    </a:cubicBezTo>
                    <a:cubicBezTo>
                      <a:pt x="905051" y="1135149"/>
                      <a:pt x="919277" y="1127784"/>
                      <a:pt x="938076" y="1126227"/>
                    </a:cubicBezTo>
                    <a:close/>
                    <a:moveTo>
                      <a:pt x="1174889" y="1103997"/>
                    </a:moveTo>
                    <a:cubicBezTo>
                      <a:pt x="1196962" y="1111212"/>
                      <a:pt x="1204083" y="1150024"/>
                      <a:pt x="1190792" y="1190686"/>
                    </a:cubicBezTo>
                    <a:lnTo>
                      <a:pt x="1186154" y="1200932"/>
                    </a:lnTo>
                    <a:lnTo>
                      <a:pt x="1162061" y="1207640"/>
                    </a:lnTo>
                    <a:lnTo>
                      <a:pt x="1105912" y="1216581"/>
                    </a:lnTo>
                    <a:lnTo>
                      <a:pt x="1110855" y="1164558"/>
                    </a:lnTo>
                    <a:cubicBezTo>
                      <a:pt x="1124146" y="1123896"/>
                      <a:pt x="1152815" y="1096781"/>
                      <a:pt x="1174889" y="1103997"/>
                    </a:cubicBezTo>
                    <a:close/>
                    <a:moveTo>
                      <a:pt x="444697" y="1098240"/>
                    </a:moveTo>
                    <a:cubicBezTo>
                      <a:pt x="463528" y="1094859"/>
                      <a:pt x="491091" y="1105361"/>
                      <a:pt x="514972" y="1126788"/>
                    </a:cubicBezTo>
                    <a:cubicBezTo>
                      <a:pt x="530893" y="1141073"/>
                      <a:pt x="542164" y="1157508"/>
                      <a:pt x="547515" y="1172533"/>
                    </a:cubicBezTo>
                    <a:lnTo>
                      <a:pt x="544572" y="1209477"/>
                    </a:lnTo>
                    <a:lnTo>
                      <a:pt x="510446" y="1203388"/>
                    </a:lnTo>
                    <a:lnTo>
                      <a:pt x="457245" y="1187183"/>
                    </a:lnTo>
                    <a:lnTo>
                      <a:pt x="426267" y="1143639"/>
                    </a:lnTo>
                    <a:cubicBezTo>
                      <a:pt x="420915" y="1128615"/>
                      <a:pt x="421482" y="1115000"/>
                      <a:pt x="429236" y="1106357"/>
                    </a:cubicBezTo>
                    <a:cubicBezTo>
                      <a:pt x="433113" y="1102036"/>
                      <a:pt x="438420" y="1099367"/>
                      <a:pt x="444697" y="1098240"/>
                    </a:cubicBezTo>
                    <a:close/>
                    <a:moveTo>
                      <a:pt x="1374492" y="1082366"/>
                    </a:moveTo>
                    <a:cubicBezTo>
                      <a:pt x="1380768" y="1083493"/>
                      <a:pt x="1386075" y="1086163"/>
                      <a:pt x="1389952" y="1090484"/>
                    </a:cubicBezTo>
                    <a:cubicBezTo>
                      <a:pt x="1397707" y="1099127"/>
                      <a:pt x="1398274" y="1112741"/>
                      <a:pt x="1392922" y="1127766"/>
                    </a:cubicBezTo>
                    <a:lnTo>
                      <a:pt x="1390119" y="1131706"/>
                    </a:lnTo>
                    <a:lnTo>
                      <a:pt x="1304241" y="1168053"/>
                    </a:lnTo>
                    <a:lnTo>
                      <a:pt x="1273269" y="1176677"/>
                    </a:lnTo>
                    <a:lnTo>
                      <a:pt x="1271674" y="1156660"/>
                    </a:lnTo>
                    <a:cubicBezTo>
                      <a:pt x="1277025" y="1141635"/>
                      <a:pt x="1288296" y="1125200"/>
                      <a:pt x="1304216" y="1110915"/>
                    </a:cubicBezTo>
                    <a:cubicBezTo>
                      <a:pt x="1328098" y="1089488"/>
                      <a:pt x="1355660" y="1078986"/>
                      <a:pt x="1374492" y="1082366"/>
                    </a:cubicBezTo>
                    <a:close/>
                    <a:moveTo>
                      <a:pt x="250367" y="1071182"/>
                    </a:moveTo>
                    <a:cubicBezTo>
                      <a:pt x="272440" y="1063967"/>
                      <a:pt x="301109" y="1091081"/>
                      <a:pt x="314401" y="1131743"/>
                    </a:cubicBezTo>
                    <a:lnTo>
                      <a:pt x="314806" y="1136002"/>
                    </a:lnTo>
                    <a:lnTo>
                      <a:pt x="244388" y="1104285"/>
                    </a:lnTo>
                    <a:lnTo>
                      <a:pt x="231427" y="1095980"/>
                    </a:lnTo>
                    <a:lnTo>
                      <a:pt x="236701" y="1082053"/>
                    </a:lnTo>
                    <a:cubicBezTo>
                      <a:pt x="240265" y="1076764"/>
                      <a:pt x="244849" y="1072986"/>
                      <a:pt x="250367" y="1071182"/>
                    </a:cubicBezTo>
                    <a:close/>
                    <a:moveTo>
                      <a:pt x="982338" y="1015572"/>
                    </a:moveTo>
                    <a:cubicBezTo>
                      <a:pt x="988605" y="1015052"/>
                      <a:pt x="995380" y="1015179"/>
                      <a:pt x="1002465" y="1015982"/>
                    </a:cubicBezTo>
                    <a:cubicBezTo>
                      <a:pt x="1011913" y="1017052"/>
                      <a:pt x="1021914" y="1019326"/>
                      <a:pt x="1032002" y="1022879"/>
                    </a:cubicBezTo>
                    <a:cubicBezTo>
                      <a:pt x="1072353" y="1037087"/>
                      <a:pt x="1098811" y="1066362"/>
                      <a:pt x="1091099" y="1088266"/>
                    </a:cubicBezTo>
                    <a:cubicBezTo>
                      <a:pt x="1083386" y="1110171"/>
                      <a:pt x="1044422" y="1116411"/>
                      <a:pt x="1004071" y="1102203"/>
                    </a:cubicBezTo>
                    <a:cubicBezTo>
                      <a:pt x="963720" y="1087995"/>
                      <a:pt x="937261" y="1058720"/>
                      <a:pt x="944974" y="1036815"/>
                    </a:cubicBezTo>
                    <a:cubicBezTo>
                      <a:pt x="949313" y="1024494"/>
                      <a:pt x="963539" y="1017129"/>
                      <a:pt x="982338" y="1015572"/>
                    </a:cubicBezTo>
                    <a:close/>
                    <a:moveTo>
                      <a:pt x="677217" y="1014235"/>
                    </a:moveTo>
                    <a:cubicBezTo>
                      <a:pt x="700440" y="1014235"/>
                      <a:pt x="719266" y="1048914"/>
                      <a:pt x="719266" y="1091694"/>
                    </a:cubicBezTo>
                    <a:cubicBezTo>
                      <a:pt x="719266" y="1134474"/>
                      <a:pt x="700440" y="1169153"/>
                      <a:pt x="677217" y="1169153"/>
                    </a:cubicBezTo>
                    <a:cubicBezTo>
                      <a:pt x="653995" y="1169153"/>
                      <a:pt x="635168" y="1134474"/>
                      <a:pt x="635168" y="1091694"/>
                    </a:cubicBezTo>
                    <a:cubicBezTo>
                      <a:pt x="635168" y="1048914"/>
                      <a:pt x="653995" y="1014235"/>
                      <a:pt x="677217" y="1014235"/>
                    </a:cubicBezTo>
                    <a:close/>
                    <a:moveTo>
                      <a:pt x="900886" y="1007121"/>
                    </a:moveTo>
                    <a:cubicBezTo>
                      <a:pt x="907163" y="1008248"/>
                      <a:pt x="912470" y="1010917"/>
                      <a:pt x="916348" y="1015239"/>
                    </a:cubicBezTo>
                    <a:cubicBezTo>
                      <a:pt x="931856" y="1032524"/>
                      <a:pt x="918616" y="1069696"/>
                      <a:pt x="886774" y="1098265"/>
                    </a:cubicBezTo>
                    <a:cubicBezTo>
                      <a:pt x="854932" y="1126835"/>
                      <a:pt x="816547" y="1135981"/>
                      <a:pt x="801039" y="1118696"/>
                    </a:cubicBezTo>
                    <a:cubicBezTo>
                      <a:pt x="785530" y="1101411"/>
                      <a:pt x="798770" y="1064239"/>
                      <a:pt x="830612" y="1035669"/>
                    </a:cubicBezTo>
                    <a:cubicBezTo>
                      <a:pt x="854493" y="1014242"/>
                      <a:pt x="882055" y="1003741"/>
                      <a:pt x="900886" y="1007121"/>
                    </a:cubicBezTo>
                    <a:close/>
                    <a:moveTo>
                      <a:pt x="562425" y="987183"/>
                    </a:moveTo>
                    <a:cubicBezTo>
                      <a:pt x="581224" y="988740"/>
                      <a:pt x="595450" y="996105"/>
                      <a:pt x="599789" y="1008426"/>
                    </a:cubicBezTo>
                    <a:cubicBezTo>
                      <a:pt x="607502" y="1030331"/>
                      <a:pt x="581043" y="1059606"/>
                      <a:pt x="540692" y="1073815"/>
                    </a:cubicBezTo>
                    <a:cubicBezTo>
                      <a:pt x="500341" y="1088022"/>
                      <a:pt x="461377" y="1081782"/>
                      <a:pt x="453664" y="1059878"/>
                    </a:cubicBezTo>
                    <a:cubicBezTo>
                      <a:pt x="445952" y="1037973"/>
                      <a:pt x="472410" y="1008698"/>
                      <a:pt x="512761" y="994490"/>
                    </a:cubicBezTo>
                    <a:cubicBezTo>
                      <a:pt x="522849" y="990938"/>
                      <a:pt x="532850" y="988664"/>
                      <a:pt x="542298" y="987593"/>
                    </a:cubicBezTo>
                    <a:cubicBezTo>
                      <a:pt x="549383" y="986790"/>
                      <a:pt x="556158" y="986664"/>
                      <a:pt x="562425" y="987183"/>
                    </a:cubicBezTo>
                    <a:close/>
                    <a:moveTo>
                      <a:pt x="1266281" y="983501"/>
                    </a:moveTo>
                    <a:cubicBezTo>
                      <a:pt x="1294782" y="984660"/>
                      <a:pt x="1316705" y="995760"/>
                      <a:pt x="1319910" y="1012880"/>
                    </a:cubicBezTo>
                    <a:cubicBezTo>
                      <a:pt x="1324183" y="1035706"/>
                      <a:pt x="1293560" y="1060591"/>
                      <a:pt x="1251510" y="1068462"/>
                    </a:cubicBezTo>
                    <a:cubicBezTo>
                      <a:pt x="1209462" y="1076334"/>
                      <a:pt x="1171910" y="1064210"/>
                      <a:pt x="1167637" y="1041384"/>
                    </a:cubicBezTo>
                    <a:cubicBezTo>
                      <a:pt x="1163365" y="1018557"/>
                      <a:pt x="1193987" y="993671"/>
                      <a:pt x="1236037" y="985800"/>
                    </a:cubicBezTo>
                    <a:cubicBezTo>
                      <a:pt x="1246549" y="983833"/>
                      <a:pt x="1256780" y="983114"/>
                      <a:pt x="1266281" y="983501"/>
                    </a:cubicBezTo>
                    <a:close/>
                    <a:moveTo>
                      <a:pt x="325612" y="964953"/>
                    </a:moveTo>
                    <a:cubicBezTo>
                      <a:pt x="347686" y="957738"/>
                      <a:pt x="376355" y="984852"/>
                      <a:pt x="389646" y="1025514"/>
                    </a:cubicBezTo>
                    <a:cubicBezTo>
                      <a:pt x="402938" y="1066177"/>
                      <a:pt x="395817" y="1104989"/>
                      <a:pt x="373744" y="1112204"/>
                    </a:cubicBezTo>
                    <a:cubicBezTo>
                      <a:pt x="351670" y="1119419"/>
                      <a:pt x="323001" y="1092305"/>
                      <a:pt x="309710" y="1051642"/>
                    </a:cubicBezTo>
                    <a:cubicBezTo>
                      <a:pt x="296419" y="1010980"/>
                      <a:pt x="303539" y="972168"/>
                      <a:pt x="325612" y="964953"/>
                    </a:cubicBezTo>
                    <a:close/>
                    <a:moveTo>
                      <a:pt x="1493576" y="949079"/>
                    </a:moveTo>
                    <a:cubicBezTo>
                      <a:pt x="1515650" y="956295"/>
                      <a:pt x="1522770" y="995107"/>
                      <a:pt x="1509479" y="1035769"/>
                    </a:cubicBezTo>
                    <a:cubicBezTo>
                      <a:pt x="1506156" y="1045935"/>
                      <a:pt x="1501872" y="1055254"/>
                      <a:pt x="1496971" y="1063401"/>
                    </a:cubicBezTo>
                    <a:lnTo>
                      <a:pt x="1482461" y="1081837"/>
                    </a:lnTo>
                    <a:lnTo>
                      <a:pt x="1460095" y="1095743"/>
                    </a:lnTo>
                    <a:lnTo>
                      <a:pt x="1445445" y="1096331"/>
                    </a:lnTo>
                    <a:cubicBezTo>
                      <a:pt x="1423372" y="1089116"/>
                      <a:pt x="1416251" y="1050303"/>
                      <a:pt x="1429542" y="1009641"/>
                    </a:cubicBezTo>
                    <a:cubicBezTo>
                      <a:pt x="1442834" y="968979"/>
                      <a:pt x="1471502" y="941864"/>
                      <a:pt x="1493576" y="949079"/>
                    </a:cubicBezTo>
                    <a:close/>
                    <a:moveTo>
                      <a:pt x="126010" y="943323"/>
                    </a:moveTo>
                    <a:cubicBezTo>
                      <a:pt x="144841" y="939942"/>
                      <a:pt x="172404" y="950444"/>
                      <a:pt x="196285" y="971871"/>
                    </a:cubicBezTo>
                    <a:cubicBezTo>
                      <a:pt x="228127" y="1000440"/>
                      <a:pt x="241367" y="1037613"/>
                      <a:pt x="225858" y="1054898"/>
                    </a:cubicBezTo>
                    <a:cubicBezTo>
                      <a:pt x="210349" y="1072183"/>
                      <a:pt x="171964" y="1063036"/>
                      <a:pt x="140122" y="1034467"/>
                    </a:cubicBezTo>
                    <a:cubicBezTo>
                      <a:pt x="108280" y="1005898"/>
                      <a:pt x="95040" y="968726"/>
                      <a:pt x="110549" y="951440"/>
                    </a:cubicBezTo>
                    <a:cubicBezTo>
                      <a:pt x="114426" y="947119"/>
                      <a:pt x="119733" y="944449"/>
                      <a:pt x="126010" y="943323"/>
                    </a:cubicBezTo>
                    <a:close/>
                    <a:moveTo>
                      <a:pt x="1644949" y="917259"/>
                    </a:moveTo>
                    <a:lnTo>
                      <a:pt x="1607500" y="979144"/>
                    </a:lnTo>
                    <a:lnTo>
                      <a:pt x="1585044" y="1000366"/>
                    </a:lnTo>
                    <a:lnTo>
                      <a:pt x="1576062" y="1000042"/>
                    </a:lnTo>
                    <a:cubicBezTo>
                      <a:pt x="1560884" y="995142"/>
                      <a:pt x="1550428" y="986404"/>
                      <a:pt x="1548291" y="974991"/>
                    </a:cubicBezTo>
                    <a:cubicBezTo>
                      <a:pt x="1544019" y="952164"/>
                      <a:pt x="1574642" y="927278"/>
                      <a:pt x="1616691" y="919407"/>
                    </a:cubicBezTo>
                    <a:close/>
                    <a:moveTo>
                      <a:pt x="1177757" y="899403"/>
                    </a:moveTo>
                    <a:cubicBezTo>
                      <a:pt x="1206258" y="900562"/>
                      <a:pt x="1228181" y="911662"/>
                      <a:pt x="1231386" y="928782"/>
                    </a:cubicBezTo>
                    <a:cubicBezTo>
                      <a:pt x="1235659" y="951608"/>
                      <a:pt x="1205036" y="976493"/>
                      <a:pt x="1162986" y="984364"/>
                    </a:cubicBezTo>
                    <a:cubicBezTo>
                      <a:pt x="1120937" y="992236"/>
                      <a:pt x="1083386" y="980112"/>
                      <a:pt x="1079112" y="957285"/>
                    </a:cubicBezTo>
                    <a:cubicBezTo>
                      <a:pt x="1074840" y="934459"/>
                      <a:pt x="1105463" y="909573"/>
                      <a:pt x="1147513" y="901702"/>
                    </a:cubicBezTo>
                    <a:cubicBezTo>
                      <a:pt x="1158025" y="899735"/>
                      <a:pt x="1168256" y="899016"/>
                      <a:pt x="1177757" y="899403"/>
                    </a:cubicBezTo>
                    <a:close/>
                    <a:moveTo>
                      <a:pt x="991855" y="877271"/>
                    </a:moveTo>
                    <a:cubicBezTo>
                      <a:pt x="1020356" y="878430"/>
                      <a:pt x="1042280" y="889530"/>
                      <a:pt x="1045484" y="906650"/>
                    </a:cubicBezTo>
                    <a:cubicBezTo>
                      <a:pt x="1049757" y="929477"/>
                      <a:pt x="1019134" y="954362"/>
                      <a:pt x="977085" y="962233"/>
                    </a:cubicBezTo>
                    <a:cubicBezTo>
                      <a:pt x="935036" y="970104"/>
                      <a:pt x="897484" y="957980"/>
                      <a:pt x="893211" y="935154"/>
                    </a:cubicBezTo>
                    <a:cubicBezTo>
                      <a:pt x="888939" y="912327"/>
                      <a:pt x="919562" y="887442"/>
                      <a:pt x="961611" y="879571"/>
                    </a:cubicBezTo>
                    <a:cubicBezTo>
                      <a:pt x="972123" y="877603"/>
                      <a:pt x="982355" y="876885"/>
                      <a:pt x="991855" y="877271"/>
                    </a:cubicBezTo>
                    <a:close/>
                    <a:moveTo>
                      <a:pt x="518163" y="876528"/>
                    </a:moveTo>
                    <a:cubicBezTo>
                      <a:pt x="536962" y="878085"/>
                      <a:pt x="551188" y="885450"/>
                      <a:pt x="555527" y="897771"/>
                    </a:cubicBezTo>
                    <a:cubicBezTo>
                      <a:pt x="563240" y="919676"/>
                      <a:pt x="536781" y="948951"/>
                      <a:pt x="496430" y="963159"/>
                    </a:cubicBezTo>
                    <a:cubicBezTo>
                      <a:pt x="456079" y="977367"/>
                      <a:pt x="417115" y="971127"/>
                      <a:pt x="409402" y="949223"/>
                    </a:cubicBezTo>
                    <a:cubicBezTo>
                      <a:pt x="401690" y="927318"/>
                      <a:pt x="428148" y="898043"/>
                      <a:pt x="468499" y="883835"/>
                    </a:cubicBezTo>
                    <a:cubicBezTo>
                      <a:pt x="478587" y="880283"/>
                      <a:pt x="488588" y="878009"/>
                      <a:pt x="498036" y="876938"/>
                    </a:cubicBezTo>
                    <a:cubicBezTo>
                      <a:pt x="505121" y="876135"/>
                      <a:pt x="511896" y="876008"/>
                      <a:pt x="518163" y="876528"/>
                    </a:cubicBezTo>
                    <a:close/>
                    <a:moveTo>
                      <a:pt x="599615" y="868077"/>
                    </a:moveTo>
                    <a:cubicBezTo>
                      <a:pt x="618446" y="864697"/>
                      <a:pt x="646008" y="875198"/>
                      <a:pt x="669889" y="896625"/>
                    </a:cubicBezTo>
                    <a:cubicBezTo>
                      <a:pt x="701731" y="925195"/>
                      <a:pt x="714971" y="962367"/>
                      <a:pt x="699462" y="979652"/>
                    </a:cubicBezTo>
                    <a:cubicBezTo>
                      <a:pt x="683954" y="996937"/>
                      <a:pt x="645569" y="987791"/>
                      <a:pt x="613727" y="959221"/>
                    </a:cubicBezTo>
                    <a:cubicBezTo>
                      <a:pt x="581885" y="930652"/>
                      <a:pt x="568645" y="893480"/>
                      <a:pt x="584154" y="876195"/>
                    </a:cubicBezTo>
                    <a:cubicBezTo>
                      <a:pt x="588031" y="871873"/>
                      <a:pt x="593338" y="869204"/>
                      <a:pt x="599615" y="868077"/>
                    </a:cubicBezTo>
                    <a:close/>
                    <a:moveTo>
                      <a:pt x="805579" y="865575"/>
                    </a:moveTo>
                    <a:cubicBezTo>
                      <a:pt x="828801" y="865575"/>
                      <a:pt x="847628" y="900254"/>
                      <a:pt x="847628" y="943034"/>
                    </a:cubicBezTo>
                    <a:cubicBezTo>
                      <a:pt x="847628" y="985813"/>
                      <a:pt x="828801" y="1020493"/>
                      <a:pt x="805579" y="1020493"/>
                    </a:cubicBezTo>
                    <a:cubicBezTo>
                      <a:pt x="782356" y="1020493"/>
                      <a:pt x="763530" y="985813"/>
                      <a:pt x="763530" y="943034"/>
                    </a:cubicBezTo>
                    <a:cubicBezTo>
                      <a:pt x="763530" y="900254"/>
                      <a:pt x="782356" y="865575"/>
                      <a:pt x="805579" y="865575"/>
                    </a:cubicBezTo>
                    <a:close/>
                    <a:moveTo>
                      <a:pt x="1301026" y="860654"/>
                    </a:moveTo>
                    <a:cubicBezTo>
                      <a:pt x="1307292" y="860135"/>
                      <a:pt x="1314067" y="860261"/>
                      <a:pt x="1321153" y="861065"/>
                    </a:cubicBezTo>
                    <a:cubicBezTo>
                      <a:pt x="1330600" y="862135"/>
                      <a:pt x="1340602" y="864409"/>
                      <a:pt x="1350689" y="867962"/>
                    </a:cubicBezTo>
                    <a:cubicBezTo>
                      <a:pt x="1391041" y="882170"/>
                      <a:pt x="1417499" y="911445"/>
                      <a:pt x="1409787" y="933349"/>
                    </a:cubicBezTo>
                    <a:cubicBezTo>
                      <a:pt x="1402074" y="955254"/>
                      <a:pt x="1363110" y="961494"/>
                      <a:pt x="1322759" y="947286"/>
                    </a:cubicBezTo>
                    <a:cubicBezTo>
                      <a:pt x="1282408" y="933078"/>
                      <a:pt x="1255949" y="903803"/>
                      <a:pt x="1263662" y="881898"/>
                    </a:cubicBezTo>
                    <a:cubicBezTo>
                      <a:pt x="1268000" y="869577"/>
                      <a:pt x="1282227" y="862212"/>
                      <a:pt x="1301026" y="860654"/>
                    </a:cubicBezTo>
                    <a:close/>
                    <a:moveTo>
                      <a:pt x="234221" y="844457"/>
                    </a:moveTo>
                    <a:cubicBezTo>
                      <a:pt x="243721" y="844071"/>
                      <a:pt x="253952" y="844789"/>
                      <a:pt x="264465" y="846757"/>
                    </a:cubicBezTo>
                    <a:cubicBezTo>
                      <a:pt x="306514" y="854628"/>
                      <a:pt x="337137" y="879513"/>
                      <a:pt x="332865" y="902340"/>
                    </a:cubicBezTo>
                    <a:cubicBezTo>
                      <a:pt x="328592" y="925166"/>
                      <a:pt x="291040" y="937290"/>
                      <a:pt x="248991" y="929419"/>
                    </a:cubicBezTo>
                    <a:cubicBezTo>
                      <a:pt x="206942" y="921548"/>
                      <a:pt x="176318" y="896662"/>
                      <a:pt x="180592" y="873836"/>
                    </a:cubicBezTo>
                    <a:cubicBezTo>
                      <a:pt x="183796" y="856716"/>
                      <a:pt x="205720" y="845616"/>
                      <a:pt x="234221" y="844457"/>
                    </a:cubicBezTo>
                    <a:close/>
                    <a:moveTo>
                      <a:pt x="1584968" y="828584"/>
                    </a:moveTo>
                    <a:cubicBezTo>
                      <a:pt x="1613469" y="829743"/>
                      <a:pt x="1635392" y="840843"/>
                      <a:pt x="1638597" y="857963"/>
                    </a:cubicBezTo>
                    <a:cubicBezTo>
                      <a:pt x="1642870" y="880789"/>
                      <a:pt x="1612247" y="905674"/>
                      <a:pt x="1570197" y="913545"/>
                    </a:cubicBezTo>
                    <a:cubicBezTo>
                      <a:pt x="1528148" y="921417"/>
                      <a:pt x="1490597" y="909293"/>
                      <a:pt x="1486324" y="886466"/>
                    </a:cubicBezTo>
                    <a:cubicBezTo>
                      <a:pt x="1482052" y="863640"/>
                      <a:pt x="1512674" y="838754"/>
                      <a:pt x="1554724" y="830883"/>
                    </a:cubicBezTo>
                    <a:cubicBezTo>
                      <a:pt x="1565236" y="828916"/>
                      <a:pt x="1575468" y="828197"/>
                      <a:pt x="1584968" y="828584"/>
                    </a:cubicBezTo>
                    <a:close/>
                    <a:moveTo>
                      <a:pt x="6925" y="810036"/>
                    </a:moveTo>
                    <a:cubicBezTo>
                      <a:pt x="28999" y="802820"/>
                      <a:pt x="57668" y="829935"/>
                      <a:pt x="70959" y="870597"/>
                    </a:cubicBezTo>
                    <a:cubicBezTo>
                      <a:pt x="80928" y="901094"/>
                      <a:pt x="79415" y="930550"/>
                      <a:pt x="68723" y="946416"/>
                    </a:cubicBezTo>
                    <a:lnTo>
                      <a:pt x="57810" y="955097"/>
                    </a:lnTo>
                    <a:lnTo>
                      <a:pt x="16235" y="889866"/>
                    </a:lnTo>
                    <a:lnTo>
                      <a:pt x="0" y="815545"/>
                    </a:lnTo>
                    <a:close/>
                    <a:moveTo>
                      <a:pt x="1164478" y="784321"/>
                    </a:moveTo>
                    <a:cubicBezTo>
                      <a:pt x="1192979" y="785480"/>
                      <a:pt x="1214902" y="796580"/>
                      <a:pt x="1218107" y="813700"/>
                    </a:cubicBezTo>
                    <a:cubicBezTo>
                      <a:pt x="1222380" y="836526"/>
                      <a:pt x="1191756" y="861412"/>
                      <a:pt x="1149707" y="869283"/>
                    </a:cubicBezTo>
                    <a:cubicBezTo>
                      <a:pt x="1107658" y="877154"/>
                      <a:pt x="1070107" y="865030"/>
                      <a:pt x="1065833" y="842204"/>
                    </a:cubicBezTo>
                    <a:cubicBezTo>
                      <a:pt x="1061561" y="819377"/>
                      <a:pt x="1092184" y="794492"/>
                      <a:pt x="1134234" y="786621"/>
                    </a:cubicBezTo>
                    <a:cubicBezTo>
                      <a:pt x="1144746" y="784653"/>
                      <a:pt x="1154978" y="783935"/>
                      <a:pt x="1164478" y="784321"/>
                    </a:cubicBezTo>
                    <a:close/>
                    <a:moveTo>
                      <a:pt x="322745" y="760359"/>
                    </a:moveTo>
                    <a:cubicBezTo>
                      <a:pt x="332245" y="759972"/>
                      <a:pt x="342477" y="760691"/>
                      <a:pt x="352989" y="762659"/>
                    </a:cubicBezTo>
                    <a:cubicBezTo>
                      <a:pt x="395038" y="770530"/>
                      <a:pt x="425661" y="795415"/>
                      <a:pt x="421389" y="818242"/>
                    </a:cubicBezTo>
                    <a:cubicBezTo>
                      <a:pt x="417116" y="841068"/>
                      <a:pt x="379564" y="853192"/>
                      <a:pt x="337515" y="845320"/>
                    </a:cubicBezTo>
                    <a:cubicBezTo>
                      <a:pt x="295466" y="837449"/>
                      <a:pt x="264842" y="812564"/>
                      <a:pt x="269116" y="789738"/>
                    </a:cubicBezTo>
                    <a:cubicBezTo>
                      <a:pt x="272320" y="772618"/>
                      <a:pt x="294244" y="761518"/>
                      <a:pt x="322745" y="760359"/>
                    </a:cubicBezTo>
                    <a:close/>
                    <a:moveTo>
                      <a:pt x="1643477" y="752468"/>
                    </a:moveTo>
                    <a:lnTo>
                      <a:pt x="1668253" y="758223"/>
                    </a:lnTo>
                    <a:lnTo>
                      <a:pt x="1673277" y="812015"/>
                    </a:lnTo>
                    <a:lnTo>
                      <a:pt x="1668998" y="833788"/>
                    </a:lnTo>
                    <a:lnTo>
                      <a:pt x="1656553" y="825934"/>
                    </a:lnTo>
                    <a:cubicBezTo>
                      <a:pt x="1630457" y="801041"/>
                      <a:pt x="1619119" y="770569"/>
                      <a:pt x="1631229" y="757874"/>
                    </a:cubicBezTo>
                    <a:cubicBezTo>
                      <a:pt x="1634257" y="754700"/>
                      <a:pt x="1638463" y="752938"/>
                      <a:pt x="1643477" y="752468"/>
                    </a:cubicBezTo>
                    <a:close/>
                    <a:moveTo>
                      <a:pt x="1496444" y="744486"/>
                    </a:moveTo>
                    <a:cubicBezTo>
                      <a:pt x="1524945" y="745645"/>
                      <a:pt x="1546868" y="756745"/>
                      <a:pt x="1550073" y="773865"/>
                    </a:cubicBezTo>
                    <a:cubicBezTo>
                      <a:pt x="1554346" y="796691"/>
                      <a:pt x="1523722" y="821576"/>
                      <a:pt x="1481673" y="829447"/>
                    </a:cubicBezTo>
                    <a:cubicBezTo>
                      <a:pt x="1439624" y="837319"/>
                      <a:pt x="1402073" y="825195"/>
                      <a:pt x="1397800" y="802368"/>
                    </a:cubicBezTo>
                    <a:cubicBezTo>
                      <a:pt x="1393528" y="779542"/>
                      <a:pt x="1424150" y="754656"/>
                      <a:pt x="1466200" y="746785"/>
                    </a:cubicBezTo>
                    <a:cubicBezTo>
                      <a:pt x="1476712" y="744818"/>
                      <a:pt x="1486944" y="744099"/>
                      <a:pt x="1496444" y="744486"/>
                    </a:cubicBezTo>
                    <a:close/>
                    <a:moveTo>
                      <a:pt x="508646" y="738227"/>
                    </a:moveTo>
                    <a:cubicBezTo>
                      <a:pt x="518146" y="737841"/>
                      <a:pt x="528378" y="738559"/>
                      <a:pt x="538890" y="740527"/>
                    </a:cubicBezTo>
                    <a:cubicBezTo>
                      <a:pt x="580939" y="748398"/>
                      <a:pt x="611562" y="773283"/>
                      <a:pt x="607290" y="796110"/>
                    </a:cubicBezTo>
                    <a:cubicBezTo>
                      <a:pt x="603017" y="818936"/>
                      <a:pt x="565465" y="831060"/>
                      <a:pt x="523416" y="823189"/>
                    </a:cubicBezTo>
                    <a:cubicBezTo>
                      <a:pt x="481367" y="815318"/>
                      <a:pt x="450744" y="790433"/>
                      <a:pt x="455017" y="767606"/>
                    </a:cubicBezTo>
                    <a:cubicBezTo>
                      <a:pt x="458221" y="750486"/>
                      <a:pt x="480145" y="739386"/>
                      <a:pt x="508646" y="738227"/>
                    </a:cubicBezTo>
                    <a:close/>
                    <a:moveTo>
                      <a:pt x="6567" y="732319"/>
                    </a:moveTo>
                    <a:lnTo>
                      <a:pt x="14177" y="747423"/>
                    </a:lnTo>
                    <a:lnTo>
                      <a:pt x="3082" y="757432"/>
                    </a:lnTo>
                    <a:close/>
                    <a:moveTo>
                      <a:pt x="694922" y="726531"/>
                    </a:moveTo>
                    <a:cubicBezTo>
                      <a:pt x="718145" y="726531"/>
                      <a:pt x="736972" y="761210"/>
                      <a:pt x="736972" y="803990"/>
                    </a:cubicBezTo>
                    <a:cubicBezTo>
                      <a:pt x="736972" y="846769"/>
                      <a:pt x="718145" y="881449"/>
                      <a:pt x="694922" y="881449"/>
                    </a:cubicBezTo>
                    <a:cubicBezTo>
                      <a:pt x="671700" y="881449"/>
                      <a:pt x="652873" y="846769"/>
                      <a:pt x="652873" y="803990"/>
                    </a:cubicBezTo>
                    <a:cubicBezTo>
                      <a:pt x="652873" y="761210"/>
                      <a:pt x="671700" y="726531"/>
                      <a:pt x="694922" y="726531"/>
                    </a:cubicBezTo>
                    <a:close/>
                    <a:moveTo>
                      <a:pt x="852346" y="724540"/>
                    </a:moveTo>
                    <a:cubicBezTo>
                      <a:pt x="870686" y="729989"/>
                      <a:pt x="890581" y="751764"/>
                      <a:pt x="902275" y="781641"/>
                    </a:cubicBezTo>
                    <a:cubicBezTo>
                      <a:pt x="917868" y="821478"/>
                      <a:pt x="912978" y="860634"/>
                      <a:pt x="891352" y="869099"/>
                    </a:cubicBezTo>
                    <a:cubicBezTo>
                      <a:pt x="869727" y="877563"/>
                      <a:pt x="839556" y="852131"/>
                      <a:pt x="823963" y="812295"/>
                    </a:cubicBezTo>
                    <a:cubicBezTo>
                      <a:pt x="808370" y="772458"/>
                      <a:pt x="813261" y="733302"/>
                      <a:pt x="834886" y="724837"/>
                    </a:cubicBezTo>
                    <a:cubicBezTo>
                      <a:pt x="840292" y="722721"/>
                      <a:pt x="846232" y="722724"/>
                      <a:pt x="852346" y="724540"/>
                    </a:cubicBezTo>
                    <a:close/>
                    <a:moveTo>
                      <a:pt x="199476" y="721611"/>
                    </a:moveTo>
                    <a:cubicBezTo>
                      <a:pt x="218275" y="723168"/>
                      <a:pt x="232501" y="730533"/>
                      <a:pt x="236840" y="742854"/>
                    </a:cubicBezTo>
                    <a:cubicBezTo>
                      <a:pt x="244552" y="764759"/>
                      <a:pt x="218094" y="794034"/>
                      <a:pt x="177743" y="808242"/>
                    </a:cubicBezTo>
                    <a:cubicBezTo>
                      <a:pt x="137392" y="822450"/>
                      <a:pt x="98428" y="816210"/>
                      <a:pt x="90715" y="794306"/>
                    </a:cubicBezTo>
                    <a:cubicBezTo>
                      <a:pt x="83003" y="772401"/>
                      <a:pt x="109461" y="743126"/>
                      <a:pt x="149812" y="728918"/>
                    </a:cubicBezTo>
                    <a:cubicBezTo>
                      <a:pt x="159900" y="725365"/>
                      <a:pt x="169901" y="723091"/>
                      <a:pt x="179349" y="722021"/>
                    </a:cubicBezTo>
                    <a:cubicBezTo>
                      <a:pt x="186435" y="721218"/>
                      <a:pt x="193209" y="721091"/>
                      <a:pt x="199476" y="721611"/>
                    </a:cubicBezTo>
                    <a:close/>
                    <a:moveTo>
                      <a:pt x="1051378" y="714991"/>
                    </a:moveTo>
                    <a:cubicBezTo>
                      <a:pt x="1057655" y="716117"/>
                      <a:pt x="1062962" y="718787"/>
                      <a:pt x="1066839" y="723108"/>
                    </a:cubicBezTo>
                    <a:cubicBezTo>
                      <a:pt x="1082348" y="740394"/>
                      <a:pt x="1069108" y="777566"/>
                      <a:pt x="1037266" y="806135"/>
                    </a:cubicBezTo>
                    <a:cubicBezTo>
                      <a:pt x="1005424" y="834704"/>
                      <a:pt x="967039" y="843851"/>
                      <a:pt x="951530" y="826566"/>
                    </a:cubicBezTo>
                    <a:cubicBezTo>
                      <a:pt x="936021" y="809280"/>
                      <a:pt x="949261" y="772108"/>
                      <a:pt x="981103" y="743539"/>
                    </a:cubicBezTo>
                    <a:cubicBezTo>
                      <a:pt x="1004984" y="722112"/>
                      <a:pt x="1032547" y="711610"/>
                      <a:pt x="1051378" y="714991"/>
                    </a:cubicBezTo>
                    <a:close/>
                    <a:moveTo>
                      <a:pt x="1370065" y="684007"/>
                    </a:moveTo>
                    <a:cubicBezTo>
                      <a:pt x="1376342" y="685134"/>
                      <a:pt x="1381648" y="687803"/>
                      <a:pt x="1385526" y="692125"/>
                    </a:cubicBezTo>
                    <a:cubicBezTo>
                      <a:pt x="1401034" y="709410"/>
                      <a:pt x="1387794" y="746582"/>
                      <a:pt x="1355952" y="775152"/>
                    </a:cubicBezTo>
                    <a:cubicBezTo>
                      <a:pt x="1324110" y="803721"/>
                      <a:pt x="1285726" y="812867"/>
                      <a:pt x="1270218" y="795582"/>
                    </a:cubicBezTo>
                    <a:cubicBezTo>
                      <a:pt x="1254709" y="778297"/>
                      <a:pt x="1267949" y="741125"/>
                      <a:pt x="1299790" y="712555"/>
                    </a:cubicBezTo>
                    <a:cubicBezTo>
                      <a:pt x="1323671" y="691128"/>
                      <a:pt x="1351234" y="680627"/>
                      <a:pt x="1370065" y="684007"/>
                    </a:cubicBezTo>
                    <a:close/>
                    <a:moveTo>
                      <a:pt x="1204314" y="669240"/>
                    </a:moveTo>
                    <a:cubicBezTo>
                      <a:pt x="1232815" y="670399"/>
                      <a:pt x="1254738" y="681499"/>
                      <a:pt x="1257943" y="698619"/>
                    </a:cubicBezTo>
                    <a:cubicBezTo>
                      <a:pt x="1262216" y="721445"/>
                      <a:pt x="1231592" y="746330"/>
                      <a:pt x="1189543" y="754201"/>
                    </a:cubicBezTo>
                    <a:cubicBezTo>
                      <a:pt x="1147494" y="762073"/>
                      <a:pt x="1109943" y="749949"/>
                      <a:pt x="1105669" y="727122"/>
                    </a:cubicBezTo>
                    <a:cubicBezTo>
                      <a:pt x="1101397" y="704296"/>
                      <a:pt x="1132020" y="679410"/>
                      <a:pt x="1174070" y="671539"/>
                    </a:cubicBezTo>
                    <a:cubicBezTo>
                      <a:pt x="1184582" y="669571"/>
                      <a:pt x="1194814" y="668853"/>
                      <a:pt x="1204314" y="669240"/>
                    </a:cubicBezTo>
                    <a:close/>
                    <a:moveTo>
                      <a:pt x="1589976" y="653270"/>
                    </a:moveTo>
                    <a:cubicBezTo>
                      <a:pt x="1611198" y="653270"/>
                      <a:pt x="1630410" y="658201"/>
                      <a:pt x="1644317" y="666173"/>
                    </a:cubicBezTo>
                    <a:lnTo>
                      <a:pt x="1657156" y="683943"/>
                    </a:lnTo>
                    <a:lnTo>
                      <a:pt x="1662159" y="703782"/>
                    </a:lnTo>
                    <a:lnTo>
                      <a:pt x="1644317" y="728475"/>
                    </a:lnTo>
                    <a:cubicBezTo>
                      <a:pt x="1630410" y="736447"/>
                      <a:pt x="1611198" y="741378"/>
                      <a:pt x="1589976" y="741378"/>
                    </a:cubicBezTo>
                    <a:cubicBezTo>
                      <a:pt x="1547533" y="741378"/>
                      <a:pt x="1513127" y="721654"/>
                      <a:pt x="1513127" y="697324"/>
                    </a:cubicBezTo>
                    <a:cubicBezTo>
                      <a:pt x="1513127" y="672994"/>
                      <a:pt x="1547533" y="653270"/>
                      <a:pt x="1589976" y="653270"/>
                    </a:cubicBezTo>
                    <a:close/>
                    <a:moveTo>
                      <a:pt x="336024" y="645277"/>
                    </a:moveTo>
                    <a:cubicBezTo>
                      <a:pt x="345524" y="644891"/>
                      <a:pt x="355756" y="645609"/>
                      <a:pt x="366268" y="647577"/>
                    </a:cubicBezTo>
                    <a:cubicBezTo>
                      <a:pt x="408317" y="655448"/>
                      <a:pt x="438940" y="680333"/>
                      <a:pt x="434668" y="703160"/>
                    </a:cubicBezTo>
                    <a:cubicBezTo>
                      <a:pt x="430395" y="725986"/>
                      <a:pt x="392843" y="738110"/>
                      <a:pt x="350794" y="730239"/>
                    </a:cubicBezTo>
                    <a:cubicBezTo>
                      <a:pt x="308745" y="722368"/>
                      <a:pt x="278122" y="697483"/>
                      <a:pt x="282395" y="674656"/>
                    </a:cubicBezTo>
                    <a:cubicBezTo>
                      <a:pt x="285599" y="657536"/>
                      <a:pt x="307523" y="646436"/>
                      <a:pt x="336024" y="645277"/>
                    </a:cubicBezTo>
                    <a:close/>
                    <a:moveTo>
                      <a:pt x="916233" y="635601"/>
                    </a:moveTo>
                    <a:cubicBezTo>
                      <a:pt x="958676" y="635601"/>
                      <a:pt x="993082" y="655325"/>
                      <a:pt x="993082" y="679655"/>
                    </a:cubicBezTo>
                    <a:cubicBezTo>
                      <a:pt x="993082" y="703985"/>
                      <a:pt x="958676" y="723709"/>
                      <a:pt x="916233" y="723709"/>
                    </a:cubicBezTo>
                    <a:cubicBezTo>
                      <a:pt x="873790" y="723709"/>
                      <a:pt x="839384" y="703985"/>
                      <a:pt x="839384" y="679655"/>
                    </a:cubicBezTo>
                    <a:cubicBezTo>
                      <a:pt x="839384" y="655325"/>
                      <a:pt x="873790" y="635601"/>
                      <a:pt x="916233" y="635601"/>
                    </a:cubicBezTo>
                    <a:close/>
                    <a:moveTo>
                      <a:pt x="35766" y="608371"/>
                    </a:moveTo>
                    <a:lnTo>
                      <a:pt x="85873" y="629924"/>
                    </a:lnTo>
                    <a:cubicBezTo>
                      <a:pt x="98251" y="639983"/>
                      <a:pt x="104838" y="651911"/>
                      <a:pt x="102702" y="663325"/>
                    </a:cubicBezTo>
                    <a:cubicBezTo>
                      <a:pt x="98428" y="686151"/>
                      <a:pt x="60877" y="698275"/>
                      <a:pt x="18828" y="690403"/>
                    </a:cubicBezTo>
                    <a:lnTo>
                      <a:pt x="15634" y="689029"/>
                    </a:lnTo>
                    <a:close/>
                    <a:moveTo>
                      <a:pt x="648156" y="585496"/>
                    </a:moveTo>
                    <a:cubicBezTo>
                      <a:pt x="654269" y="583680"/>
                      <a:pt x="660209" y="583677"/>
                      <a:pt x="665615" y="585793"/>
                    </a:cubicBezTo>
                    <a:cubicBezTo>
                      <a:pt x="687240" y="594258"/>
                      <a:pt x="692131" y="633414"/>
                      <a:pt x="676538" y="673251"/>
                    </a:cubicBezTo>
                    <a:cubicBezTo>
                      <a:pt x="660945" y="713087"/>
                      <a:pt x="630774" y="738519"/>
                      <a:pt x="609149" y="730055"/>
                    </a:cubicBezTo>
                    <a:cubicBezTo>
                      <a:pt x="587523" y="721590"/>
                      <a:pt x="582633" y="682434"/>
                      <a:pt x="598226" y="642597"/>
                    </a:cubicBezTo>
                    <a:cubicBezTo>
                      <a:pt x="609920" y="612720"/>
                      <a:pt x="629815" y="590945"/>
                      <a:pt x="648156" y="585496"/>
                    </a:cubicBezTo>
                    <a:close/>
                    <a:moveTo>
                      <a:pt x="449123" y="575946"/>
                    </a:moveTo>
                    <a:cubicBezTo>
                      <a:pt x="467954" y="572566"/>
                      <a:pt x="495517" y="583068"/>
                      <a:pt x="519398" y="604495"/>
                    </a:cubicBezTo>
                    <a:cubicBezTo>
                      <a:pt x="551240" y="633064"/>
                      <a:pt x="564480" y="670236"/>
                      <a:pt x="548971" y="687522"/>
                    </a:cubicBezTo>
                    <a:cubicBezTo>
                      <a:pt x="533462" y="704807"/>
                      <a:pt x="495077" y="695661"/>
                      <a:pt x="463236" y="667091"/>
                    </a:cubicBezTo>
                    <a:cubicBezTo>
                      <a:pt x="431394" y="638521"/>
                      <a:pt x="418154" y="601349"/>
                      <a:pt x="433662" y="584064"/>
                    </a:cubicBezTo>
                    <a:cubicBezTo>
                      <a:pt x="437539" y="579743"/>
                      <a:pt x="442846" y="577073"/>
                      <a:pt x="449123" y="575946"/>
                    </a:cubicBezTo>
                    <a:close/>
                    <a:moveTo>
                      <a:pt x="1506783" y="559401"/>
                    </a:moveTo>
                    <a:cubicBezTo>
                      <a:pt x="1549226" y="559401"/>
                      <a:pt x="1583632" y="579125"/>
                      <a:pt x="1583632" y="603455"/>
                    </a:cubicBezTo>
                    <a:cubicBezTo>
                      <a:pt x="1583632" y="627785"/>
                      <a:pt x="1549226" y="647509"/>
                      <a:pt x="1506783" y="647509"/>
                    </a:cubicBezTo>
                    <a:cubicBezTo>
                      <a:pt x="1464340" y="647509"/>
                      <a:pt x="1429934" y="627785"/>
                      <a:pt x="1429934" y="603455"/>
                    </a:cubicBezTo>
                    <a:cubicBezTo>
                      <a:pt x="1429934" y="579125"/>
                      <a:pt x="1464340" y="559401"/>
                      <a:pt x="1506783" y="559401"/>
                    </a:cubicBezTo>
                    <a:close/>
                    <a:moveTo>
                      <a:pt x="1345952" y="549731"/>
                    </a:moveTo>
                    <a:cubicBezTo>
                      <a:pt x="1374454" y="550891"/>
                      <a:pt x="1396377" y="561990"/>
                      <a:pt x="1399581" y="579110"/>
                    </a:cubicBezTo>
                    <a:cubicBezTo>
                      <a:pt x="1403854" y="601936"/>
                      <a:pt x="1373232" y="626822"/>
                      <a:pt x="1331182" y="634693"/>
                    </a:cubicBezTo>
                    <a:cubicBezTo>
                      <a:pt x="1289132" y="642564"/>
                      <a:pt x="1251582" y="630440"/>
                      <a:pt x="1247309" y="607614"/>
                    </a:cubicBezTo>
                    <a:cubicBezTo>
                      <a:pt x="1243036" y="584787"/>
                      <a:pt x="1273659" y="559902"/>
                      <a:pt x="1315708" y="552031"/>
                    </a:cubicBezTo>
                    <a:cubicBezTo>
                      <a:pt x="1326220" y="550063"/>
                      <a:pt x="1336452" y="549345"/>
                      <a:pt x="1345952" y="549731"/>
                    </a:cubicBezTo>
                    <a:close/>
                    <a:moveTo>
                      <a:pt x="1108917" y="546794"/>
                    </a:moveTo>
                    <a:cubicBezTo>
                      <a:pt x="1115195" y="547921"/>
                      <a:pt x="1120501" y="550590"/>
                      <a:pt x="1124379" y="554911"/>
                    </a:cubicBezTo>
                    <a:cubicBezTo>
                      <a:pt x="1139887" y="572197"/>
                      <a:pt x="1126647" y="609369"/>
                      <a:pt x="1094805" y="637938"/>
                    </a:cubicBezTo>
                    <a:cubicBezTo>
                      <a:pt x="1062963" y="666508"/>
                      <a:pt x="1024578" y="675655"/>
                      <a:pt x="1009070" y="658370"/>
                    </a:cubicBezTo>
                    <a:cubicBezTo>
                      <a:pt x="993561" y="641084"/>
                      <a:pt x="1006801" y="603911"/>
                      <a:pt x="1038643" y="575342"/>
                    </a:cubicBezTo>
                    <a:cubicBezTo>
                      <a:pt x="1062524" y="553915"/>
                      <a:pt x="1090087" y="543413"/>
                      <a:pt x="1108917" y="546794"/>
                    </a:cubicBezTo>
                    <a:close/>
                    <a:moveTo>
                      <a:pt x="130437" y="544963"/>
                    </a:moveTo>
                    <a:cubicBezTo>
                      <a:pt x="149268" y="541583"/>
                      <a:pt x="176830" y="552084"/>
                      <a:pt x="200711" y="573511"/>
                    </a:cubicBezTo>
                    <a:cubicBezTo>
                      <a:pt x="232553" y="602081"/>
                      <a:pt x="245793" y="639253"/>
                      <a:pt x="230284" y="656538"/>
                    </a:cubicBezTo>
                    <a:cubicBezTo>
                      <a:pt x="214776" y="673824"/>
                      <a:pt x="176391" y="664677"/>
                      <a:pt x="144549" y="636107"/>
                    </a:cubicBezTo>
                    <a:cubicBezTo>
                      <a:pt x="112707" y="607538"/>
                      <a:pt x="99467" y="570366"/>
                      <a:pt x="114975" y="553081"/>
                    </a:cubicBezTo>
                    <a:cubicBezTo>
                      <a:pt x="118853" y="548759"/>
                      <a:pt x="124160" y="546090"/>
                      <a:pt x="130437" y="544963"/>
                    </a:cubicBezTo>
                    <a:close/>
                    <a:moveTo>
                      <a:pt x="874329" y="537941"/>
                    </a:moveTo>
                    <a:cubicBezTo>
                      <a:pt x="880606" y="539068"/>
                      <a:pt x="885913" y="541738"/>
                      <a:pt x="889791" y="546059"/>
                    </a:cubicBezTo>
                    <a:cubicBezTo>
                      <a:pt x="905299" y="563344"/>
                      <a:pt x="892059" y="600517"/>
                      <a:pt x="860217" y="629086"/>
                    </a:cubicBezTo>
                    <a:cubicBezTo>
                      <a:pt x="828375" y="657655"/>
                      <a:pt x="789990" y="666802"/>
                      <a:pt x="774482" y="649517"/>
                    </a:cubicBezTo>
                    <a:cubicBezTo>
                      <a:pt x="758973" y="632231"/>
                      <a:pt x="772213" y="595059"/>
                      <a:pt x="804055" y="566489"/>
                    </a:cubicBezTo>
                    <a:cubicBezTo>
                      <a:pt x="827936" y="545063"/>
                      <a:pt x="855498" y="534561"/>
                      <a:pt x="874329" y="537941"/>
                    </a:cubicBezTo>
                    <a:close/>
                    <a:moveTo>
                      <a:pt x="296188" y="530195"/>
                    </a:moveTo>
                    <a:cubicBezTo>
                      <a:pt x="305688" y="529809"/>
                      <a:pt x="315919" y="530527"/>
                      <a:pt x="326432" y="532495"/>
                    </a:cubicBezTo>
                    <a:cubicBezTo>
                      <a:pt x="368481" y="540366"/>
                      <a:pt x="399104" y="565251"/>
                      <a:pt x="394832" y="588078"/>
                    </a:cubicBezTo>
                    <a:cubicBezTo>
                      <a:pt x="390559" y="610904"/>
                      <a:pt x="353007" y="623028"/>
                      <a:pt x="310958" y="615157"/>
                    </a:cubicBezTo>
                    <a:cubicBezTo>
                      <a:pt x="268909" y="607286"/>
                      <a:pt x="238285" y="582401"/>
                      <a:pt x="242559" y="559574"/>
                    </a:cubicBezTo>
                    <a:cubicBezTo>
                      <a:pt x="245763" y="542454"/>
                      <a:pt x="267687" y="531354"/>
                      <a:pt x="296188" y="530195"/>
                    </a:cubicBezTo>
                    <a:close/>
                    <a:moveTo>
                      <a:pt x="1029246" y="484827"/>
                    </a:moveTo>
                    <a:cubicBezTo>
                      <a:pt x="1035523" y="485954"/>
                      <a:pt x="1040830" y="488623"/>
                      <a:pt x="1044708" y="492944"/>
                    </a:cubicBezTo>
                    <a:cubicBezTo>
                      <a:pt x="1060216" y="510230"/>
                      <a:pt x="1046976" y="547402"/>
                      <a:pt x="1015134" y="575971"/>
                    </a:cubicBezTo>
                    <a:cubicBezTo>
                      <a:pt x="983292" y="604540"/>
                      <a:pt x="944907" y="613687"/>
                      <a:pt x="929399" y="596402"/>
                    </a:cubicBezTo>
                    <a:cubicBezTo>
                      <a:pt x="913890" y="579117"/>
                      <a:pt x="927130" y="541944"/>
                      <a:pt x="958972" y="513375"/>
                    </a:cubicBezTo>
                    <a:cubicBezTo>
                      <a:pt x="982853" y="491948"/>
                      <a:pt x="1010415" y="481446"/>
                      <a:pt x="1029246" y="484827"/>
                    </a:cubicBezTo>
                    <a:close/>
                    <a:moveTo>
                      <a:pt x="1223577" y="457769"/>
                    </a:moveTo>
                    <a:cubicBezTo>
                      <a:pt x="1245650" y="464984"/>
                      <a:pt x="1252771" y="503796"/>
                      <a:pt x="1239480" y="544459"/>
                    </a:cubicBezTo>
                    <a:cubicBezTo>
                      <a:pt x="1226188" y="585121"/>
                      <a:pt x="1197520" y="612235"/>
                      <a:pt x="1175446" y="605020"/>
                    </a:cubicBezTo>
                    <a:cubicBezTo>
                      <a:pt x="1153372" y="597805"/>
                      <a:pt x="1146252" y="558993"/>
                      <a:pt x="1159543" y="518330"/>
                    </a:cubicBezTo>
                    <a:cubicBezTo>
                      <a:pt x="1172834" y="477668"/>
                      <a:pt x="1201503" y="450554"/>
                      <a:pt x="1223577" y="457769"/>
                    </a:cubicBezTo>
                    <a:close/>
                    <a:moveTo>
                      <a:pt x="1545132" y="439076"/>
                    </a:moveTo>
                    <a:lnTo>
                      <a:pt x="1570485" y="445155"/>
                    </a:lnTo>
                    <a:lnTo>
                      <a:pt x="1578473" y="457919"/>
                    </a:lnTo>
                    <a:lnTo>
                      <a:pt x="1590076" y="485691"/>
                    </a:lnTo>
                    <a:lnTo>
                      <a:pt x="1581932" y="501854"/>
                    </a:lnTo>
                    <a:cubicBezTo>
                      <a:pt x="1569554" y="511913"/>
                      <a:pt x="1551386" y="520102"/>
                      <a:pt x="1530361" y="524038"/>
                    </a:cubicBezTo>
                    <a:cubicBezTo>
                      <a:pt x="1488312" y="531909"/>
                      <a:pt x="1450761" y="519785"/>
                      <a:pt x="1446488" y="496958"/>
                    </a:cubicBezTo>
                    <a:cubicBezTo>
                      <a:pt x="1442216" y="474132"/>
                      <a:pt x="1472838" y="449246"/>
                      <a:pt x="1514888" y="441375"/>
                    </a:cubicBezTo>
                    <a:cubicBezTo>
                      <a:pt x="1525400" y="439408"/>
                      <a:pt x="1535632" y="438689"/>
                      <a:pt x="1545132" y="439076"/>
                    </a:cubicBezTo>
                    <a:close/>
                    <a:moveTo>
                      <a:pt x="127992" y="432819"/>
                    </a:moveTo>
                    <a:cubicBezTo>
                      <a:pt x="137492" y="432432"/>
                      <a:pt x="147723" y="433151"/>
                      <a:pt x="158236" y="435119"/>
                    </a:cubicBezTo>
                    <a:cubicBezTo>
                      <a:pt x="200285" y="442989"/>
                      <a:pt x="230908" y="467875"/>
                      <a:pt x="226636" y="490702"/>
                    </a:cubicBezTo>
                    <a:cubicBezTo>
                      <a:pt x="222362" y="513528"/>
                      <a:pt x="184811" y="525652"/>
                      <a:pt x="142762" y="517781"/>
                    </a:cubicBezTo>
                    <a:cubicBezTo>
                      <a:pt x="121738" y="513845"/>
                      <a:pt x="103570" y="505656"/>
                      <a:pt x="91192" y="495597"/>
                    </a:cubicBezTo>
                    <a:lnTo>
                      <a:pt x="84206" y="481733"/>
                    </a:lnTo>
                    <a:lnTo>
                      <a:pt x="94033" y="457128"/>
                    </a:lnTo>
                    <a:lnTo>
                      <a:pt x="105149" y="438296"/>
                    </a:lnTo>
                    <a:close/>
                    <a:moveTo>
                      <a:pt x="365026" y="429881"/>
                    </a:moveTo>
                    <a:cubicBezTo>
                      <a:pt x="383857" y="426501"/>
                      <a:pt x="411420" y="437003"/>
                      <a:pt x="435301" y="458430"/>
                    </a:cubicBezTo>
                    <a:cubicBezTo>
                      <a:pt x="467143" y="486999"/>
                      <a:pt x="480383" y="524172"/>
                      <a:pt x="464874" y="541457"/>
                    </a:cubicBezTo>
                    <a:cubicBezTo>
                      <a:pt x="449365" y="558742"/>
                      <a:pt x="410980" y="549595"/>
                      <a:pt x="379138" y="521026"/>
                    </a:cubicBezTo>
                    <a:cubicBezTo>
                      <a:pt x="347297" y="492457"/>
                      <a:pt x="334057" y="455284"/>
                      <a:pt x="349565" y="437999"/>
                    </a:cubicBezTo>
                    <a:cubicBezTo>
                      <a:pt x="353442" y="433678"/>
                      <a:pt x="358749" y="431009"/>
                      <a:pt x="365026" y="429881"/>
                    </a:cubicBezTo>
                    <a:close/>
                    <a:moveTo>
                      <a:pt x="599614" y="421029"/>
                    </a:moveTo>
                    <a:cubicBezTo>
                      <a:pt x="618446" y="417649"/>
                      <a:pt x="646008" y="428151"/>
                      <a:pt x="669889" y="449577"/>
                    </a:cubicBezTo>
                    <a:cubicBezTo>
                      <a:pt x="701731" y="478147"/>
                      <a:pt x="714971" y="515319"/>
                      <a:pt x="699462" y="532604"/>
                    </a:cubicBezTo>
                    <a:cubicBezTo>
                      <a:pt x="683953" y="549890"/>
                      <a:pt x="645568" y="540743"/>
                      <a:pt x="613727" y="512173"/>
                    </a:cubicBezTo>
                    <a:cubicBezTo>
                      <a:pt x="581885" y="483604"/>
                      <a:pt x="568645" y="446432"/>
                      <a:pt x="584153" y="429147"/>
                    </a:cubicBezTo>
                    <a:cubicBezTo>
                      <a:pt x="588031" y="424825"/>
                      <a:pt x="593338" y="422156"/>
                      <a:pt x="599614" y="421029"/>
                    </a:cubicBezTo>
                    <a:close/>
                    <a:moveTo>
                      <a:pt x="796726" y="400822"/>
                    </a:moveTo>
                    <a:cubicBezTo>
                      <a:pt x="819949" y="400822"/>
                      <a:pt x="838775" y="435501"/>
                      <a:pt x="838775" y="478281"/>
                    </a:cubicBezTo>
                    <a:cubicBezTo>
                      <a:pt x="838775" y="521061"/>
                      <a:pt x="819949" y="555740"/>
                      <a:pt x="796726" y="555740"/>
                    </a:cubicBezTo>
                    <a:cubicBezTo>
                      <a:pt x="773503" y="555740"/>
                      <a:pt x="754677" y="521061"/>
                      <a:pt x="754677" y="478281"/>
                    </a:cubicBezTo>
                    <a:cubicBezTo>
                      <a:pt x="754677" y="435501"/>
                      <a:pt x="773503" y="400822"/>
                      <a:pt x="796726" y="400822"/>
                    </a:cubicBezTo>
                    <a:close/>
                    <a:moveTo>
                      <a:pt x="1422396" y="382268"/>
                    </a:moveTo>
                    <a:cubicBezTo>
                      <a:pt x="1444469" y="389483"/>
                      <a:pt x="1451590" y="428296"/>
                      <a:pt x="1438299" y="468958"/>
                    </a:cubicBezTo>
                    <a:cubicBezTo>
                      <a:pt x="1425007" y="509621"/>
                      <a:pt x="1396338" y="536735"/>
                      <a:pt x="1374265" y="529520"/>
                    </a:cubicBezTo>
                    <a:cubicBezTo>
                      <a:pt x="1352191" y="522304"/>
                      <a:pt x="1345070" y="483493"/>
                      <a:pt x="1358362" y="442830"/>
                    </a:cubicBezTo>
                    <a:cubicBezTo>
                      <a:pt x="1371653" y="402167"/>
                      <a:pt x="1400322" y="375053"/>
                      <a:pt x="1422396" y="382268"/>
                    </a:cubicBezTo>
                    <a:close/>
                    <a:moveTo>
                      <a:pt x="911519" y="373770"/>
                    </a:moveTo>
                    <a:cubicBezTo>
                      <a:pt x="917785" y="373251"/>
                      <a:pt x="924560" y="373377"/>
                      <a:pt x="931646" y="374180"/>
                    </a:cubicBezTo>
                    <a:cubicBezTo>
                      <a:pt x="941093" y="375251"/>
                      <a:pt x="951095" y="377525"/>
                      <a:pt x="961182" y="381077"/>
                    </a:cubicBezTo>
                    <a:cubicBezTo>
                      <a:pt x="1001534" y="395285"/>
                      <a:pt x="1027992" y="424560"/>
                      <a:pt x="1020279" y="446465"/>
                    </a:cubicBezTo>
                    <a:cubicBezTo>
                      <a:pt x="1012567" y="468369"/>
                      <a:pt x="973603" y="474609"/>
                      <a:pt x="933252" y="460402"/>
                    </a:cubicBezTo>
                    <a:cubicBezTo>
                      <a:pt x="892900" y="446193"/>
                      <a:pt x="866442" y="416918"/>
                      <a:pt x="874155" y="395013"/>
                    </a:cubicBezTo>
                    <a:cubicBezTo>
                      <a:pt x="878493" y="382692"/>
                      <a:pt x="892720" y="375327"/>
                      <a:pt x="911519" y="373770"/>
                    </a:cubicBezTo>
                    <a:close/>
                    <a:moveTo>
                      <a:pt x="444697" y="367914"/>
                    </a:moveTo>
                    <a:cubicBezTo>
                      <a:pt x="463528" y="364534"/>
                      <a:pt x="491091" y="375036"/>
                      <a:pt x="514972" y="396463"/>
                    </a:cubicBezTo>
                    <a:cubicBezTo>
                      <a:pt x="546814" y="425032"/>
                      <a:pt x="560054" y="462205"/>
                      <a:pt x="544545" y="479490"/>
                    </a:cubicBezTo>
                    <a:cubicBezTo>
                      <a:pt x="529036" y="496775"/>
                      <a:pt x="490651" y="487628"/>
                      <a:pt x="458810" y="459059"/>
                    </a:cubicBezTo>
                    <a:cubicBezTo>
                      <a:pt x="426968" y="430490"/>
                      <a:pt x="413728" y="393317"/>
                      <a:pt x="429236" y="376032"/>
                    </a:cubicBezTo>
                    <a:cubicBezTo>
                      <a:pt x="433113" y="371711"/>
                      <a:pt x="438420" y="369042"/>
                      <a:pt x="444697" y="367914"/>
                    </a:cubicBezTo>
                    <a:close/>
                    <a:moveTo>
                      <a:pt x="1148332" y="351540"/>
                    </a:moveTo>
                    <a:cubicBezTo>
                      <a:pt x="1170405" y="358755"/>
                      <a:pt x="1177525" y="397567"/>
                      <a:pt x="1164234" y="438229"/>
                    </a:cubicBezTo>
                    <a:cubicBezTo>
                      <a:pt x="1150942" y="478892"/>
                      <a:pt x="1122273" y="506006"/>
                      <a:pt x="1100200" y="498791"/>
                    </a:cubicBezTo>
                    <a:cubicBezTo>
                      <a:pt x="1078126" y="491576"/>
                      <a:pt x="1071006" y="452764"/>
                      <a:pt x="1084297" y="412101"/>
                    </a:cubicBezTo>
                    <a:cubicBezTo>
                      <a:pt x="1097589" y="371439"/>
                      <a:pt x="1126258" y="344325"/>
                      <a:pt x="1148332" y="351540"/>
                    </a:cubicBezTo>
                    <a:close/>
                    <a:moveTo>
                      <a:pt x="250367" y="340856"/>
                    </a:moveTo>
                    <a:cubicBezTo>
                      <a:pt x="272440" y="333641"/>
                      <a:pt x="301109" y="360756"/>
                      <a:pt x="314401" y="401418"/>
                    </a:cubicBezTo>
                    <a:cubicBezTo>
                      <a:pt x="327692" y="442081"/>
                      <a:pt x="320572" y="480893"/>
                      <a:pt x="298498" y="488108"/>
                    </a:cubicBezTo>
                    <a:cubicBezTo>
                      <a:pt x="276425" y="495323"/>
                      <a:pt x="247756" y="468209"/>
                      <a:pt x="234464" y="427547"/>
                    </a:cubicBezTo>
                    <a:cubicBezTo>
                      <a:pt x="221173" y="386884"/>
                      <a:pt x="228293" y="348072"/>
                      <a:pt x="250367" y="340856"/>
                    </a:cubicBezTo>
                    <a:close/>
                    <a:moveTo>
                      <a:pt x="1347934" y="329910"/>
                    </a:moveTo>
                    <a:cubicBezTo>
                      <a:pt x="1354211" y="331036"/>
                      <a:pt x="1359517" y="333706"/>
                      <a:pt x="1363395" y="338027"/>
                    </a:cubicBezTo>
                    <a:cubicBezTo>
                      <a:pt x="1378903" y="355313"/>
                      <a:pt x="1365663" y="392485"/>
                      <a:pt x="1333821" y="421054"/>
                    </a:cubicBezTo>
                    <a:cubicBezTo>
                      <a:pt x="1301979" y="449623"/>
                      <a:pt x="1263594" y="458770"/>
                      <a:pt x="1248086" y="441485"/>
                    </a:cubicBezTo>
                    <a:cubicBezTo>
                      <a:pt x="1232578" y="424200"/>
                      <a:pt x="1245818" y="387027"/>
                      <a:pt x="1277660" y="358458"/>
                    </a:cubicBezTo>
                    <a:cubicBezTo>
                      <a:pt x="1301540" y="337031"/>
                      <a:pt x="1329103" y="326529"/>
                      <a:pt x="1347934" y="329910"/>
                    </a:cubicBezTo>
                    <a:close/>
                    <a:moveTo>
                      <a:pt x="1497370" y="328335"/>
                    </a:moveTo>
                    <a:lnTo>
                      <a:pt x="1547899" y="409068"/>
                    </a:lnTo>
                    <a:lnTo>
                      <a:pt x="1542722" y="415645"/>
                    </a:lnTo>
                    <a:cubicBezTo>
                      <a:pt x="1531134" y="426605"/>
                      <a:pt x="1518448" y="431580"/>
                      <a:pt x="1507411" y="427972"/>
                    </a:cubicBezTo>
                    <a:cubicBezTo>
                      <a:pt x="1485338" y="420757"/>
                      <a:pt x="1478218" y="381944"/>
                      <a:pt x="1491509" y="341282"/>
                    </a:cubicBezTo>
                    <a:close/>
                    <a:moveTo>
                      <a:pt x="677217" y="283910"/>
                    </a:moveTo>
                    <a:cubicBezTo>
                      <a:pt x="700440" y="283910"/>
                      <a:pt x="719266" y="318589"/>
                      <a:pt x="719266" y="361369"/>
                    </a:cubicBezTo>
                    <a:cubicBezTo>
                      <a:pt x="719266" y="404148"/>
                      <a:pt x="700440" y="438828"/>
                      <a:pt x="677217" y="438828"/>
                    </a:cubicBezTo>
                    <a:cubicBezTo>
                      <a:pt x="653995" y="438828"/>
                      <a:pt x="635168" y="404148"/>
                      <a:pt x="635168" y="361369"/>
                    </a:cubicBezTo>
                    <a:cubicBezTo>
                      <a:pt x="635168" y="318589"/>
                      <a:pt x="653995" y="283910"/>
                      <a:pt x="677217" y="283910"/>
                    </a:cubicBezTo>
                    <a:close/>
                    <a:moveTo>
                      <a:pt x="217361" y="271172"/>
                    </a:moveTo>
                    <a:lnTo>
                      <a:pt x="228828" y="287291"/>
                    </a:lnTo>
                    <a:cubicBezTo>
                      <a:pt x="234180" y="302316"/>
                      <a:pt x="233613" y="315930"/>
                      <a:pt x="225858" y="324573"/>
                    </a:cubicBezTo>
                    <a:cubicBezTo>
                      <a:pt x="218104" y="333216"/>
                      <a:pt x="204630" y="335250"/>
                      <a:pt x="189115" y="331553"/>
                    </a:cubicBezTo>
                    <a:lnTo>
                      <a:pt x="172158" y="324772"/>
                    </a:lnTo>
                    <a:lnTo>
                      <a:pt x="175913" y="318410"/>
                    </a:lnTo>
                    <a:close/>
                    <a:moveTo>
                      <a:pt x="955781" y="263115"/>
                    </a:moveTo>
                    <a:cubicBezTo>
                      <a:pt x="962047" y="262595"/>
                      <a:pt x="968822" y="262722"/>
                      <a:pt x="975908" y="263525"/>
                    </a:cubicBezTo>
                    <a:cubicBezTo>
                      <a:pt x="985355" y="264596"/>
                      <a:pt x="995357" y="266870"/>
                      <a:pt x="1005444" y="270422"/>
                    </a:cubicBezTo>
                    <a:cubicBezTo>
                      <a:pt x="1045796" y="284630"/>
                      <a:pt x="1072254" y="313905"/>
                      <a:pt x="1064541" y="335810"/>
                    </a:cubicBezTo>
                    <a:cubicBezTo>
                      <a:pt x="1056829" y="357714"/>
                      <a:pt x="1017865" y="363954"/>
                      <a:pt x="977514" y="349746"/>
                    </a:cubicBezTo>
                    <a:cubicBezTo>
                      <a:pt x="937162" y="335538"/>
                      <a:pt x="910704" y="306263"/>
                      <a:pt x="918417" y="284358"/>
                    </a:cubicBezTo>
                    <a:cubicBezTo>
                      <a:pt x="922755" y="272037"/>
                      <a:pt x="936982" y="264672"/>
                      <a:pt x="955781" y="263115"/>
                    </a:cubicBezTo>
                    <a:close/>
                    <a:moveTo>
                      <a:pt x="562425" y="256857"/>
                    </a:moveTo>
                    <a:cubicBezTo>
                      <a:pt x="581224" y="258415"/>
                      <a:pt x="595450" y="265780"/>
                      <a:pt x="599789" y="278101"/>
                    </a:cubicBezTo>
                    <a:cubicBezTo>
                      <a:pt x="607502" y="300006"/>
                      <a:pt x="581043" y="329281"/>
                      <a:pt x="540692" y="343489"/>
                    </a:cubicBezTo>
                    <a:cubicBezTo>
                      <a:pt x="500341" y="357697"/>
                      <a:pt x="461377" y="351457"/>
                      <a:pt x="453664" y="329553"/>
                    </a:cubicBezTo>
                    <a:cubicBezTo>
                      <a:pt x="445952" y="307648"/>
                      <a:pt x="472410" y="278373"/>
                      <a:pt x="512761" y="264165"/>
                    </a:cubicBezTo>
                    <a:cubicBezTo>
                      <a:pt x="522849" y="260612"/>
                      <a:pt x="532850" y="258338"/>
                      <a:pt x="542298" y="257268"/>
                    </a:cubicBezTo>
                    <a:cubicBezTo>
                      <a:pt x="549383" y="256464"/>
                      <a:pt x="556158" y="256338"/>
                      <a:pt x="562425" y="256857"/>
                    </a:cubicBezTo>
                    <a:close/>
                    <a:moveTo>
                      <a:pt x="874329" y="254664"/>
                    </a:moveTo>
                    <a:cubicBezTo>
                      <a:pt x="880606" y="255791"/>
                      <a:pt x="885913" y="258460"/>
                      <a:pt x="889790" y="262782"/>
                    </a:cubicBezTo>
                    <a:cubicBezTo>
                      <a:pt x="905298" y="280067"/>
                      <a:pt x="892058" y="317239"/>
                      <a:pt x="860216" y="345808"/>
                    </a:cubicBezTo>
                    <a:cubicBezTo>
                      <a:pt x="828375" y="374378"/>
                      <a:pt x="789990" y="383524"/>
                      <a:pt x="774481" y="366239"/>
                    </a:cubicBezTo>
                    <a:cubicBezTo>
                      <a:pt x="758972" y="348954"/>
                      <a:pt x="772212" y="311782"/>
                      <a:pt x="804054" y="283212"/>
                    </a:cubicBezTo>
                    <a:cubicBezTo>
                      <a:pt x="827935" y="261785"/>
                      <a:pt x="855498" y="251284"/>
                      <a:pt x="874329" y="254664"/>
                    </a:cubicBezTo>
                    <a:close/>
                    <a:moveTo>
                      <a:pt x="1412441" y="236296"/>
                    </a:moveTo>
                    <a:lnTo>
                      <a:pt x="1474092" y="302816"/>
                    </a:lnTo>
                    <a:lnTo>
                      <a:pt x="1470413" y="310944"/>
                    </a:lnTo>
                    <a:cubicBezTo>
                      <a:pt x="1455708" y="335387"/>
                      <a:pt x="1435443" y="349285"/>
                      <a:pt x="1418887" y="343874"/>
                    </a:cubicBezTo>
                    <a:cubicBezTo>
                      <a:pt x="1396814" y="336659"/>
                      <a:pt x="1389694" y="297846"/>
                      <a:pt x="1402985" y="257184"/>
                    </a:cubicBezTo>
                    <a:close/>
                    <a:moveTo>
                      <a:pt x="325612" y="234627"/>
                    </a:moveTo>
                    <a:cubicBezTo>
                      <a:pt x="347686" y="227412"/>
                      <a:pt x="376355" y="254526"/>
                      <a:pt x="389646" y="295189"/>
                    </a:cubicBezTo>
                    <a:cubicBezTo>
                      <a:pt x="402938" y="335852"/>
                      <a:pt x="395817" y="374664"/>
                      <a:pt x="373744" y="381879"/>
                    </a:cubicBezTo>
                    <a:cubicBezTo>
                      <a:pt x="351670" y="389094"/>
                      <a:pt x="323001" y="361980"/>
                      <a:pt x="309710" y="321317"/>
                    </a:cubicBezTo>
                    <a:cubicBezTo>
                      <a:pt x="296419" y="280655"/>
                      <a:pt x="303539" y="241843"/>
                      <a:pt x="325612" y="234627"/>
                    </a:cubicBezTo>
                    <a:close/>
                    <a:moveTo>
                      <a:pt x="1239723" y="231044"/>
                    </a:moveTo>
                    <a:cubicBezTo>
                      <a:pt x="1268225" y="232203"/>
                      <a:pt x="1290148" y="243303"/>
                      <a:pt x="1293352" y="260423"/>
                    </a:cubicBezTo>
                    <a:cubicBezTo>
                      <a:pt x="1297625" y="283249"/>
                      <a:pt x="1267002" y="308135"/>
                      <a:pt x="1224953" y="316006"/>
                    </a:cubicBezTo>
                    <a:cubicBezTo>
                      <a:pt x="1182903" y="323877"/>
                      <a:pt x="1145353" y="311753"/>
                      <a:pt x="1141080" y="288927"/>
                    </a:cubicBezTo>
                    <a:cubicBezTo>
                      <a:pt x="1136806" y="266100"/>
                      <a:pt x="1167430" y="241215"/>
                      <a:pt x="1209479" y="233344"/>
                    </a:cubicBezTo>
                    <a:cubicBezTo>
                      <a:pt x="1219991" y="231376"/>
                      <a:pt x="1230222" y="230658"/>
                      <a:pt x="1239723" y="231044"/>
                    </a:cubicBezTo>
                    <a:close/>
                    <a:moveTo>
                      <a:pt x="326442" y="159267"/>
                    </a:moveTo>
                    <a:lnTo>
                      <a:pt x="332865" y="172014"/>
                    </a:lnTo>
                    <a:cubicBezTo>
                      <a:pt x="330729" y="183428"/>
                      <a:pt x="320273" y="192165"/>
                      <a:pt x="305094" y="197066"/>
                    </a:cubicBezTo>
                    <a:lnTo>
                      <a:pt x="281641" y="197913"/>
                    </a:lnTo>
                    <a:lnTo>
                      <a:pt x="288021" y="190642"/>
                    </a:lnTo>
                    <a:close/>
                    <a:moveTo>
                      <a:pt x="1151199" y="146946"/>
                    </a:moveTo>
                    <a:cubicBezTo>
                      <a:pt x="1179701" y="148105"/>
                      <a:pt x="1201624" y="159205"/>
                      <a:pt x="1204828" y="176325"/>
                    </a:cubicBezTo>
                    <a:cubicBezTo>
                      <a:pt x="1209101" y="199151"/>
                      <a:pt x="1178478" y="224037"/>
                      <a:pt x="1136429" y="231907"/>
                    </a:cubicBezTo>
                    <a:cubicBezTo>
                      <a:pt x="1094379" y="239779"/>
                      <a:pt x="1056828" y="227655"/>
                      <a:pt x="1052555" y="204829"/>
                    </a:cubicBezTo>
                    <a:cubicBezTo>
                      <a:pt x="1048282" y="182002"/>
                      <a:pt x="1078906" y="157117"/>
                      <a:pt x="1120955" y="149246"/>
                    </a:cubicBezTo>
                    <a:cubicBezTo>
                      <a:pt x="1131467" y="147278"/>
                      <a:pt x="1141698" y="146560"/>
                      <a:pt x="1151199" y="146946"/>
                    </a:cubicBezTo>
                    <a:close/>
                    <a:moveTo>
                      <a:pt x="518163" y="146202"/>
                    </a:moveTo>
                    <a:cubicBezTo>
                      <a:pt x="536962" y="147760"/>
                      <a:pt x="551188" y="155125"/>
                      <a:pt x="555527" y="167446"/>
                    </a:cubicBezTo>
                    <a:cubicBezTo>
                      <a:pt x="563240" y="189350"/>
                      <a:pt x="536781" y="218626"/>
                      <a:pt x="496430" y="232834"/>
                    </a:cubicBezTo>
                    <a:cubicBezTo>
                      <a:pt x="456079" y="247042"/>
                      <a:pt x="417115" y="240802"/>
                      <a:pt x="409402" y="218897"/>
                    </a:cubicBezTo>
                    <a:cubicBezTo>
                      <a:pt x="401690" y="196993"/>
                      <a:pt x="428148" y="167718"/>
                      <a:pt x="468499" y="153509"/>
                    </a:cubicBezTo>
                    <a:cubicBezTo>
                      <a:pt x="478587" y="149957"/>
                      <a:pt x="488588" y="147683"/>
                      <a:pt x="498036" y="146613"/>
                    </a:cubicBezTo>
                    <a:cubicBezTo>
                      <a:pt x="505121" y="145809"/>
                      <a:pt x="511896" y="145683"/>
                      <a:pt x="518163" y="146202"/>
                    </a:cubicBezTo>
                    <a:close/>
                    <a:moveTo>
                      <a:pt x="599615" y="137752"/>
                    </a:moveTo>
                    <a:cubicBezTo>
                      <a:pt x="618446" y="134371"/>
                      <a:pt x="646008" y="144873"/>
                      <a:pt x="669889" y="166300"/>
                    </a:cubicBezTo>
                    <a:cubicBezTo>
                      <a:pt x="701731" y="194869"/>
                      <a:pt x="714971" y="232041"/>
                      <a:pt x="699462" y="249327"/>
                    </a:cubicBezTo>
                    <a:cubicBezTo>
                      <a:pt x="683954" y="266612"/>
                      <a:pt x="645569" y="257466"/>
                      <a:pt x="613727" y="228896"/>
                    </a:cubicBezTo>
                    <a:cubicBezTo>
                      <a:pt x="581885" y="200327"/>
                      <a:pt x="568645" y="163155"/>
                      <a:pt x="584154" y="145869"/>
                    </a:cubicBezTo>
                    <a:cubicBezTo>
                      <a:pt x="588031" y="141548"/>
                      <a:pt x="593338" y="138878"/>
                      <a:pt x="599615" y="137752"/>
                    </a:cubicBezTo>
                    <a:close/>
                    <a:moveTo>
                      <a:pt x="965298" y="124814"/>
                    </a:moveTo>
                    <a:cubicBezTo>
                      <a:pt x="993799" y="125973"/>
                      <a:pt x="1015723" y="137073"/>
                      <a:pt x="1018927" y="154193"/>
                    </a:cubicBezTo>
                    <a:cubicBezTo>
                      <a:pt x="1023200" y="177020"/>
                      <a:pt x="992577" y="201905"/>
                      <a:pt x="950527" y="209776"/>
                    </a:cubicBezTo>
                    <a:cubicBezTo>
                      <a:pt x="908478" y="217647"/>
                      <a:pt x="870927" y="205523"/>
                      <a:pt x="866654" y="182697"/>
                    </a:cubicBezTo>
                    <a:cubicBezTo>
                      <a:pt x="862381" y="159870"/>
                      <a:pt x="893005" y="134985"/>
                      <a:pt x="935054" y="127114"/>
                    </a:cubicBezTo>
                    <a:cubicBezTo>
                      <a:pt x="945566" y="125146"/>
                      <a:pt x="955797" y="124428"/>
                      <a:pt x="965298" y="124814"/>
                    </a:cubicBezTo>
                    <a:close/>
                    <a:moveTo>
                      <a:pt x="1252565" y="114182"/>
                    </a:moveTo>
                    <a:lnTo>
                      <a:pt x="1365219" y="192704"/>
                    </a:lnTo>
                    <a:lnTo>
                      <a:pt x="1351954" y="201403"/>
                    </a:lnTo>
                    <a:cubicBezTo>
                      <a:pt x="1336205" y="203925"/>
                      <a:pt x="1316377" y="201933"/>
                      <a:pt x="1296201" y="194829"/>
                    </a:cubicBezTo>
                    <a:cubicBezTo>
                      <a:pt x="1255850" y="180621"/>
                      <a:pt x="1229391" y="151346"/>
                      <a:pt x="1237104" y="129441"/>
                    </a:cubicBezTo>
                    <a:cubicBezTo>
                      <a:pt x="1239274" y="123281"/>
                      <a:pt x="1243915" y="118359"/>
                      <a:pt x="1250364" y="114783"/>
                    </a:cubicBezTo>
                    <a:close/>
                    <a:moveTo>
                      <a:pt x="779021" y="113118"/>
                    </a:moveTo>
                    <a:cubicBezTo>
                      <a:pt x="802244" y="113118"/>
                      <a:pt x="821070" y="147797"/>
                      <a:pt x="821070" y="190577"/>
                    </a:cubicBezTo>
                    <a:cubicBezTo>
                      <a:pt x="821070" y="233356"/>
                      <a:pt x="802244" y="268036"/>
                      <a:pt x="779021" y="268036"/>
                    </a:cubicBezTo>
                    <a:cubicBezTo>
                      <a:pt x="755798" y="268036"/>
                      <a:pt x="736972" y="233356"/>
                      <a:pt x="736972" y="190577"/>
                    </a:cubicBezTo>
                    <a:cubicBezTo>
                      <a:pt x="736972" y="147797"/>
                      <a:pt x="755798" y="113118"/>
                      <a:pt x="779021" y="113118"/>
                    </a:cubicBezTo>
                    <a:close/>
                    <a:moveTo>
                      <a:pt x="399056" y="108063"/>
                    </a:moveTo>
                    <a:lnTo>
                      <a:pt x="393618" y="112968"/>
                    </a:lnTo>
                    <a:lnTo>
                      <a:pt x="391088" y="113059"/>
                    </a:lnTo>
                    <a:close/>
                    <a:moveTo>
                      <a:pt x="1087528" y="42831"/>
                    </a:moveTo>
                    <a:lnTo>
                      <a:pt x="1152965" y="64530"/>
                    </a:lnTo>
                    <a:lnTo>
                      <a:pt x="1182853" y="78502"/>
                    </a:lnTo>
                    <a:lnTo>
                      <a:pt x="1174720" y="94643"/>
                    </a:lnTo>
                    <a:cubicBezTo>
                      <a:pt x="1162343" y="104702"/>
                      <a:pt x="1144175" y="112891"/>
                      <a:pt x="1123150" y="116826"/>
                    </a:cubicBezTo>
                    <a:cubicBezTo>
                      <a:pt x="1081100" y="124697"/>
                      <a:pt x="1043549" y="112573"/>
                      <a:pt x="1039276" y="89747"/>
                    </a:cubicBezTo>
                    <a:cubicBezTo>
                      <a:pt x="1037140" y="78334"/>
                      <a:pt x="1043728" y="66406"/>
                      <a:pt x="1056106" y="56347"/>
                    </a:cubicBezTo>
                    <a:close/>
                    <a:moveTo>
                      <a:pt x="581853" y="28683"/>
                    </a:moveTo>
                    <a:lnTo>
                      <a:pt x="590461" y="32385"/>
                    </a:lnTo>
                    <a:cubicBezTo>
                      <a:pt x="602839" y="42444"/>
                      <a:pt x="609426" y="54372"/>
                      <a:pt x="607290" y="65785"/>
                    </a:cubicBezTo>
                    <a:cubicBezTo>
                      <a:pt x="603017" y="88611"/>
                      <a:pt x="565465" y="100735"/>
                      <a:pt x="523416" y="92864"/>
                    </a:cubicBezTo>
                    <a:cubicBezTo>
                      <a:pt x="502392" y="88929"/>
                      <a:pt x="484224" y="80739"/>
                      <a:pt x="471846" y="70681"/>
                    </a:cubicBezTo>
                    <a:lnTo>
                      <a:pt x="471164" y="69327"/>
                    </a:lnTo>
                    <a:lnTo>
                      <a:pt x="519542" y="47294"/>
                    </a:lnTo>
                    <a:close/>
                    <a:moveTo>
                      <a:pt x="941161" y="9898"/>
                    </a:moveTo>
                    <a:lnTo>
                      <a:pt x="951926" y="10914"/>
                    </a:lnTo>
                    <a:lnTo>
                      <a:pt x="1029640" y="27067"/>
                    </a:lnTo>
                    <a:lnTo>
                      <a:pt x="1010708" y="53678"/>
                    </a:lnTo>
                    <a:cubicBezTo>
                      <a:pt x="978866" y="82248"/>
                      <a:pt x="940481" y="91394"/>
                      <a:pt x="924973" y="74109"/>
                    </a:cubicBezTo>
                    <a:cubicBezTo>
                      <a:pt x="917219" y="65467"/>
                      <a:pt x="916652" y="51852"/>
                      <a:pt x="922003" y="36828"/>
                    </a:cubicBezTo>
                    <a:close/>
                    <a:moveTo>
                      <a:pt x="712429" y="3707"/>
                    </a:moveTo>
                    <a:lnTo>
                      <a:pt x="724656" y="18893"/>
                    </a:lnTo>
                    <a:cubicBezTo>
                      <a:pt x="732266" y="32910"/>
                      <a:pt x="736972" y="52275"/>
                      <a:pt x="736972" y="73664"/>
                    </a:cubicBezTo>
                    <a:cubicBezTo>
                      <a:pt x="736972" y="116444"/>
                      <a:pt x="718145" y="151124"/>
                      <a:pt x="694922" y="151124"/>
                    </a:cubicBezTo>
                    <a:cubicBezTo>
                      <a:pt x="671700" y="151124"/>
                      <a:pt x="652873" y="116444"/>
                      <a:pt x="652873" y="73664"/>
                    </a:cubicBezTo>
                    <a:cubicBezTo>
                      <a:pt x="652873" y="52275"/>
                      <a:pt x="657580" y="32910"/>
                      <a:pt x="665190" y="18893"/>
                    </a:cubicBezTo>
                    <a:lnTo>
                      <a:pt x="672441" y="9886"/>
                    </a:lnTo>
                    <a:close/>
                    <a:moveTo>
                      <a:pt x="836253" y="0"/>
                    </a:moveTo>
                    <a:lnTo>
                      <a:pt x="859642" y="2207"/>
                    </a:lnTo>
                    <a:lnTo>
                      <a:pt x="875718" y="29184"/>
                    </a:lnTo>
                    <a:cubicBezTo>
                      <a:pt x="891311" y="69021"/>
                      <a:pt x="886420" y="108177"/>
                      <a:pt x="864795" y="116642"/>
                    </a:cubicBezTo>
                    <a:cubicBezTo>
                      <a:pt x="843170" y="125106"/>
                      <a:pt x="812998" y="99675"/>
                      <a:pt x="797405" y="59838"/>
                    </a:cubicBezTo>
                    <a:cubicBezTo>
                      <a:pt x="789609" y="39920"/>
                      <a:pt x="786933" y="20171"/>
                      <a:pt x="788910" y="4345"/>
                    </a:cubicBezTo>
                    <a:lnTo>
                      <a:pt x="789969" y="979"/>
                    </a:ln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2C25807C-93D4-43E0-A097-B493A251F14C}"/>
                  </a:ext>
                </a:extLst>
              </p:cNvPr>
              <p:cNvSpPr/>
              <p:nvPr/>
            </p:nvSpPr>
            <p:spPr>
              <a:xfrm rot="199021">
                <a:off x="3148010" y="2232702"/>
                <a:ext cx="1788126" cy="1387549"/>
              </a:xfrm>
              <a:custGeom>
                <a:avLst/>
                <a:gdLst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9252 w 2130897"/>
                  <a:gd name="connsiteY3" fmla="*/ 1250875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858482 w 2130897"/>
                  <a:gd name="connsiteY3" fmla="*/ 1121479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48356 w 2130897"/>
                  <a:gd name="connsiteY7" fmla="*/ 384630 h 1686466"/>
                  <a:gd name="connsiteX8" fmla="*/ 1134460 w 2130897"/>
                  <a:gd name="connsiteY8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0897" h="1686466">
                    <a:moveTo>
                      <a:pt x="1134460" y="989"/>
                    </a:moveTo>
                    <a:cubicBezTo>
                      <a:pt x="1902154" y="33154"/>
                      <a:pt x="2130897" y="693643"/>
                      <a:pt x="2130897" y="979357"/>
                    </a:cubicBezTo>
                    <a:cubicBezTo>
                      <a:pt x="2130897" y="1050785"/>
                      <a:pt x="2103015" y="1118832"/>
                      <a:pt x="2052592" y="1180724"/>
                    </a:cubicBezTo>
                    <a:cubicBezTo>
                      <a:pt x="1675167" y="1797878"/>
                      <a:pt x="1348489" y="1517885"/>
                      <a:pt x="996438" y="1686466"/>
                    </a:cubicBezTo>
                    <a:cubicBezTo>
                      <a:pt x="446120" y="1686466"/>
                      <a:pt x="0" y="1418420"/>
                      <a:pt x="0" y="1169138"/>
                    </a:cubicBezTo>
                    <a:cubicBezTo>
                      <a:pt x="0" y="1028916"/>
                      <a:pt x="72376" y="726705"/>
                      <a:pt x="272338" y="494834"/>
                    </a:cubicBezTo>
                    <a:lnTo>
                      <a:pt x="348356" y="384630"/>
                    </a:lnTo>
                    <a:cubicBezTo>
                      <a:pt x="501503" y="167178"/>
                      <a:pt x="750613" y="-15094"/>
                      <a:pt x="1134460" y="989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楕円 26">
                <a:extLst>
                  <a:ext uri="{FF2B5EF4-FFF2-40B4-BE49-F238E27FC236}">
                    <a16:creationId xmlns:a16="http://schemas.microsoft.com/office/drawing/2014/main" id="{05067B85-CD48-4E54-8205-8D352D771CAA}"/>
                  </a:ext>
                </a:extLst>
              </p:cNvPr>
              <p:cNvSpPr/>
              <p:nvPr/>
            </p:nvSpPr>
            <p:spPr>
              <a:xfrm rot="199021">
                <a:off x="3143617" y="2384420"/>
                <a:ext cx="1639649" cy="1231405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楕円 26">
                <a:extLst>
                  <a:ext uri="{FF2B5EF4-FFF2-40B4-BE49-F238E27FC236}">
                    <a16:creationId xmlns:a16="http://schemas.microsoft.com/office/drawing/2014/main" id="{CE4878B1-D04A-4971-8F75-6B89FE50BC47}"/>
                  </a:ext>
                </a:extLst>
              </p:cNvPr>
              <p:cNvSpPr/>
              <p:nvPr/>
            </p:nvSpPr>
            <p:spPr>
              <a:xfrm rot="199021">
                <a:off x="3164059" y="2412424"/>
                <a:ext cx="1590257" cy="1174903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3" name="楕円 26">
                <a:extLst>
                  <a:ext uri="{FF2B5EF4-FFF2-40B4-BE49-F238E27FC236}">
                    <a16:creationId xmlns:a16="http://schemas.microsoft.com/office/drawing/2014/main" id="{1D7D583D-9348-4F7A-B252-5F2A22AFAD36}"/>
                  </a:ext>
                </a:extLst>
              </p:cNvPr>
              <p:cNvSpPr/>
              <p:nvPr/>
            </p:nvSpPr>
            <p:spPr>
              <a:xfrm rot="199021">
                <a:off x="3270016" y="2497579"/>
                <a:ext cx="1377332" cy="1022028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CA846F7E-1D22-49D6-94FC-838C27A1DAAC}"/>
                  </a:ext>
                </a:extLst>
              </p:cNvPr>
              <p:cNvSpPr/>
              <p:nvPr/>
            </p:nvSpPr>
            <p:spPr>
              <a:xfrm rot="199021">
                <a:off x="3269997" y="2498235"/>
                <a:ext cx="1376698" cy="1021354"/>
              </a:xfrm>
              <a:custGeom>
                <a:avLst/>
                <a:gdLst>
                  <a:gd name="connsiteX0" fmla="*/ 372205 w 1673277"/>
                  <a:gd name="connsiteY0" fmla="*/ 1161281 h 1241382"/>
                  <a:gd name="connsiteX1" fmla="*/ 398270 w 1673277"/>
                  <a:gd name="connsiteY1" fmla="*/ 1165178 h 1241382"/>
                  <a:gd name="connsiteX2" fmla="*/ 410441 w 1673277"/>
                  <a:gd name="connsiteY2" fmla="*/ 1172927 h 1241382"/>
                  <a:gd name="connsiteX3" fmla="*/ 823284 w 1673277"/>
                  <a:gd name="connsiteY3" fmla="*/ 1153279 h 1241382"/>
                  <a:gd name="connsiteX4" fmla="*/ 865333 w 1673277"/>
                  <a:gd name="connsiteY4" fmla="*/ 1230738 h 1241382"/>
                  <a:gd name="connsiteX5" fmla="*/ 864326 w 1673277"/>
                  <a:gd name="connsiteY5" fmla="*/ 1239930 h 1241382"/>
                  <a:gd name="connsiteX6" fmla="*/ 836253 w 1673277"/>
                  <a:gd name="connsiteY6" fmla="*/ 1241382 h 1241382"/>
                  <a:gd name="connsiteX7" fmla="*/ 782051 w 1673277"/>
                  <a:gd name="connsiteY7" fmla="*/ 1238181 h 1241382"/>
                  <a:gd name="connsiteX8" fmla="*/ 781235 w 1673277"/>
                  <a:gd name="connsiteY8" fmla="*/ 1230738 h 1241382"/>
                  <a:gd name="connsiteX9" fmla="*/ 823284 w 1673277"/>
                  <a:gd name="connsiteY9" fmla="*/ 1153279 h 1241382"/>
                  <a:gd name="connsiteX10" fmla="*/ 599614 w 1673277"/>
                  <a:gd name="connsiteY10" fmla="*/ 1151354 h 1241382"/>
                  <a:gd name="connsiteX11" fmla="*/ 669889 w 1673277"/>
                  <a:gd name="connsiteY11" fmla="*/ 1179902 h 1241382"/>
                  <a:gd name="connsiteX12" fmla="*/ 702432 w 1673277"/>
                  <a:gd name="connsiteY12" fmla="*/ 1225648 h 1241382"/>
                  <a:gd name="connsiteX13" fmla="*/ 701812 w 1673277"/>
                  <a:gd name="connsiteY13" fmla="*/ 1233442 h 1241382"/>
                  <a:gd name="connsiteX14" fmla="*/ 667564 w 1673277"/>
                  <a:gd name="connsiteY14" fmla="*/ 1231419 h 1241382"/>
                  <a:gd name="connsiteX15" fmla="*/ 596873 w 1673277"/>
                  <a:gd name="connsiteY15" fmla="*/ 1218807 h 1241382"/>
                  <a:gd name="connsiteX16" fmla="*/ 581184 w 1673277"/>
                  <a:gd name="connsiteY16" fmla="*/ 1196754 h 1241382"/>
                  <a:gd name="connsiteX17" fmla="*/ 584153 w 1673277"/>
                  <a:gd name="connsiteY17" fmla="*/ 1159472 h 1241382"/>
                  <a:gd name="connsiteX18" fmla="*/ 599614 w 1673277"/>
                  <a:gd name="connsiteY18" fmla="*/ 1151354 h 1241382"/>
                  <a:gd name="connsiteX19" fmla="*/ 938076 w 1673277"/>
                  <a:gd name="connsiteY19" fmla="*/ 1126227 h 1241382"/>
                  <a:gd name="connsiteX20" fmla="*/ 958203 w 1673277"/>
                  <a:gd name="connsiteY20" fmla="*/ 1126637 h 1241382"/>
                  <a:gd name="connsiteX21" fmla="*/ 987740 w 1673277"/>
                  <a:gd name="connsiteY21" fmla="*/ 1133534 h 1241382"/>
                  <a:gd name="connsiteX22" fmla="*/ 1046837 w 1673277"/>
                  <a:gd name="connsiteY22" fmla="*/ 1198922 h 1241382"/>
                  <a:gd name="connsiteX23" fmla="*/ 959809 w 1673277"/>
                  <a:gd name="connsiteY23" fmla="*/ 1212858 h 1241382"/>
                  <a:gd name="connsiteX24" fmla="*/ 900712 w 1673277"/>
                  <a:gd name="connsiteY24" fmla="*/ 1147470 h 1241382"/>
                  <a:gd name="connsiteX25" fmla="*/ 938076 w 1673277"/>
                  <a:gd name="connsiteY25" fmla="*/ 1126227 h 1241382"/>
                  <a:gd name="connsiteX26" fmla="*/ 1174889 w 1673277"/>
                  <a:gd name="connsiteY26" fmla="*/ 1103997 h 1241382"/>
                  <a:gd name="connsiteX27" fmla="*/ 1190792 w 1673277"/>
                  <a:gd name="connsiteY27" fmla="*/ 1190686 h 1241382"/>
                  <a:gd name="connsiteX28" fmla="*/ 1186154 w 1673277"/>
                  <a:gd name="connsiteY28" fmla="*/ 1200932 h 1241382"/>
                  <a:gd name="connsiteX29" fmla="*/ 1162061 w 1673277"/>
                  <a:gd name="connsiteY29" fmla="*/ 1207640 h 1241382"/>
                  <a:gd name="connsiteX30" fmla="*/ 1105912 w 1673277"/>
                  <a:gd name="connsiteY30" fmla="*/ 1216581 h 1241382"/>
                  <a:gd name="connsiteX31" fmla="*/ 1110855 w 1673277"/>
                  <a:gd name="connsiteY31" fmla="*/ 1164558 h 1241382"/>
                  <a:gd name="connsiteX32" fmla="*/ 1174889 w 1673277"/>
                  <a:gd name="connsiteY32" fmla="*/ 1103997 h 1241382"/>
                  <a:gd name="connsiteX33" fmla="*/ 444697 w 1673277"/>
                  <a:gd name="connsiteY33" fmla="*/ 1098240 h 1241382"/>
                  <a:gd name="connsiteX34" fmla="*/ 514972 w 1673277"/>
                  <a:gd name="connsiteY34" fmla="*/ 1126788 h 1241382"/>
                  <a:gd name="connsiteX35" fmla="*/ 547515 w 1673277"/>
                  <a:gd name="connsiteY35" fmla="*/ 1172533 h 1241382"/>
                  <a:gd name="connsiteX36" fmla="*/ 544572 w 1673277"/>
                  <a:gd name="connsiteY36" fmla="*/ 1209477 h 1241382"/>
                  <a:gd name="connsiteX37" fmla="*/ 510446 w 1673277"/>
                  <a:gd name="connsiteY37" fmla="*/ 1203388 h 1241382"/>
                  <a:gd name="connsiteX38" fmla="*/ 457245 w 1673277"/>
                  <a:gd name="connsiteY38" fmla="*/ 1187183 h 1241382"/>
                  <a:gd name="connsiteX39" fmla="*/ 426267 w 1673277"/>
                  <a:gd name="connsiteY39" fmla="*/ 1143639 h 1241382"/>
                  <a:gd name="connsiteX40" fmla="*/ 429236 w 1673277"/>
                  <a:gd name="connsiteY40" fmla="*/ 1106357 h 1241382"/>
                  <a:gd name="connsiteX41" fmla="*/ 444697 w 1673277"/>
                  <a:gd name="connsiteY41" fmla="*/ 1098240 h 1241382"/>
                  <a:gd name="connsiteX42" fmla="*/ 1374492 w 1673277"/>
                  <a:gd name="connsiteY42" fmla="*/ 1082366 h 1241382"/>
                  <a:gd name="connsiteX43" fmla="*/ 1389952 w 1673277"/>
                  <a:gd name="connsiteY43" fmla="*/ 1090484 h 1241382"/>
                  <a:gd name="connsiteX44" fmla="*/ 1392922 w 1673277"/>
                  <a:gd name="connsiteY44" fmla="*/ 1127766 h 1241382"/>
                  <a:gd name="connsiteX45" fmla="*/ 1390119 w 1673277"/>
                  <a:gd name="connsiteY45" fmla="*/ 1131706 h 1241382"/>
                  <a:gd name="connsiteX46" fmla="*/ 1304241 w 1673277"/>
                  <a:gd name="connsiteY46" fmla="*/ 1168053 h 1241382"/>
                  <a:gd name="connsiteX47" fmla="*/ 1273269 w 1673277"/>
                  <a:gd name="connsiteY47" fmla="*/ 1176677 h 1241382"/>
                  <a:gd name="connsiteX48" fmla="*/ 1271674 w 1673277"/>
                  <a:gd name="connsiteY48" fmla="*/ 1156660 h 1241382"/>
                  <a:gd name="connsiteX49" fmla="*/ 1304216 w 1673277"/>
                  <a:gd name="connsiteY49" fmla="*/ 1110915 h 1241382"/>
                  <a:gd name="connsiteX50" fmla="*/ 1374492 w 1673277"/>
                  <a:gd name="connsiteY50" fmla="*/ 1082366 h 1241382"/>
                  <a:gd name="connsiteX51" fmla="*/ 250367 w 1673277"/>
                  <a:gd name="connsiteY51" fmla="*/ 1071182 h 1241382"/>
                  <a:gd name="connsiteX52" fmla="*/ 314401 w 1673277"/>
                  <a:gd name="connsiteY52" fmla="*/ 1131743 h 1241382"/>
                  <a:gd name="connsiteX53" fmla="*/ 314806 w 1673277"/>
                  <a:gd name="connsiteY53" fmla="*/ 1136002 h 1241382"/>
                  <a:gd name="connsiteX54" fmla="*/ 244388 w 1673277"/>
                  <a:gd name="connsiteY54" fmla="*/ 1104285 h 1241382"/>
                  <a:gd name="connsiteX55" fmla="*/ 231427 w 1673277"/>
                  <a:gd name="connsiteY55" fmla="*/ 1095980 h 1241382"/>
                  <a:gd name="connsiteX56" fmla="*/ 236701 w 1673277"/>
                  <a:gd name="connsiteY56" fmla="*/ 1082053 h 1241382"/>
                  <a:gd name="connsiteX57" fmla="*/ 250367 w 1673277"/>
                  <a:gd name="connsiteY57" fmla="*/ 1071182 h 1241382"/>
                  <a:gd name="connsiteX58" fmla="*/ 982338 w 1673277"/>
                  <a:gd name="connsiteY58" fmla="*/ 1015572 h 1241382"/>
                  <a:gd name="connsiteX59" fmla="*/ 1002465 w 1673277"/>
                  <a:gd name="connsiteY59" fmla="*/ 1015982 h 1241382"/>
                  <a:gd name="connsiteX60" fmla="*/ 1032002 w 1673277"/>
                  <a:gd name="connsiteY60" fmla="*/ 1022879 h 1241382"/>
                  <a:gd name="connsiteX61" fmla="*/ 1091099 w 1673277"/>
                  <a:gd name="connsiteY61" fmla="*/ 1088266 h 1241382"/>
                  <a:gd name="connsiteX62" fmla="*/ 1004071 w 1673277"/>
                  <a:gd name="connsiteY62" fmla="*/ 1102203 h 1241382"/>
                  <a:gd name="connsiteX63" fmla="*/ 944974 w 1673277"/>
                  <a:gd name="connsiteY63" fmla="*/ 1036815 h 1241382"/>
                  <a:gd name="connsiteX64" fmla="*/ 982338 w 1673277"/>
                  <a:gd name="connsiteY64" fmla="*/ 1015572 h 1241382"/>
                  <a:gd name="connsiteX65" fmla="*/ 677217 w 1673277"/>
                  <a:gd name="connsiteY65" fmla="*/ 1014235 h 1241382"/>
                  <a:gd name="connsiteX66" fmla="*/ 719266 w 1673277"/>
                  <a:gd name="connsiteY66" fmla="*/ 1091694 h 1241382"/>
                  <a:gd name="connsiteX67" fmla="*/ 677217 w 1673277"/>
                  <a:gd name="connsiteY67" fmla="*/ 1169153 h 1241382"/>
                  <a:gd name="connsiteX68" fmla="*/ 635168 w 1673277"/>
                  <a:gd name="connsiteY68" fmla="*/ 1091694 h 1241382"/>
                  <a:gd name="connsiteX69" fmla="*/ 677217 w 1673277"/>
                  <a:gd name="connsiteY69" fmla="*/ 1014235 h 1241382"/>
                  <a:gd name="connsiteX70" fmla="*/ 900886 w 1673277"/>
                  <a:gd name="connsiteY70" fmla="*/ 1007121 h 1241382"/>
                  <a:gd name="connsiteX71" fmla="*/ 916348 w 1673277"/>
                  <a:gd name="connsiteY71" fmla="*/ 1015239 h 1241382"/>
                  <a:gd name="connsiteX72" fmla="*/ 886774 w 1673277"/>
                  <a:gd name="connsiteY72" fmla="*/ 1098265 h 1241382"/>
                  <a:gd name="connsiteX73" fmla="*/ 801039 w 1673277"/>
                  <a:gd name="connsiteY73" fmla="*/ 1118696 h 1241382"/>
                  <a:gd name="connsiteX74" fmla="*/ 830612 w 1673277"/>
                  <a:gd name="connsiteY74" fmla="*/ 1035669 h 1241382"/>
                  <a:gd name="connsiteX75" fmla="*/ 900886 w 1673277"/>
                  <a:gd name="connsiteY75" fmla="*/ 1007121 h 1241382"/>
                  <a:gd name="connsiteX76" fmla="*/ 562425 w 1673277"/>
                  <a:gd name="connsiteY76" fmla="*/ 987183 h 1241382"/>
                  <a:gd name="connsiteX77" fmla="*/ 599789 w 1673277"/>
                  <a:gd name="connsiteY77" fmla="*/ 1008426 h 1241382"/>
                  <a:gd name="connsiteX78" fmla="*/ 540692 w 1673277"/>
                  <a:gd name="connsiteY78" fmla="*/ 1073815 h 1241382"/>
                  <a:gd name="connsiteX79" fmla="*/ 453664 w 1673277"/>
                  <a:gd name="connsiteY79" fmla="*/ 1059878 h 1241382"/>
                  <a:gd name="connsiteX80" fmla="*/ 512761 w 1673277"/>
                  <a:gd name="connsiteY80" fmla="*/ 994490 h 1241382"/>
                  <a:gd name="connsiteX81" fmla="*/ 542298 w 1673277"/>
                  <a:gd name="connsiteY81" fmla="*/ 987593 h 1241382"/>
                  <a:gd name="connsiteX82" fmla="*/ 562425 w 1673277"/>
                  <a:gd name="connsiteY82" fmla="*/ 987183 h 1241382"/>
                  <a:gd name="connsiteX83" fmla="*/ 1266281 w 1673277"/>
                  <a:gd name="connsiteY83" fmla="*/ 983501 h 1241382"/>
                  <a:gd name="connsiteX84" fmla="*/ 1319910 w 1673277"/>
                  <a:gd name="connsiteY84" fmla="*/ 1012880 h 1241382"/>
                  <a:gd name="connsiteX85" fmla="*/ 1251510 w 1673277"/>
                  <a:gd name="connsiteY85" fmla="*/ 1068462 h 1241382"/>
                  <a:gd name="connsiteX86" fmla="*/ 1167637 w 1673277"/>
                  <a:gd name="connsiteY86" fmla="*/ 1041384 h 1241382"/>
                  <a:gd name="connsiteX87" fmla="*/ 1236037 w 1673277"/>
                  <a:gd name="connsiteY87" fmla="*/ 985800 h 1241382"/>
                  <a:gd name="connsiteX88" fmla="*/ 1266281 w 1673277"/>
                  <a:gd name="connsiteY88" fmla="*/ 983501 h 1241382"/>
                  <a:gd name="connsiteX89" fmla="*/ 325612 w 1673277"/>
                  <a:gd name="connsiteY89" fmla="*/ 964953 h 1241382"/>
                  <a:gd name="connsiteX90" fmla="*/ 389646 w 1673277"/>
                  <a:gd name="connsiteY90" fmla="*/ 1025514 h 1241382"/>
                  <a:gd name="connsiteX91" fmla="*/ 373744 w 1673277"/>
                  <a:gd name="connsiteY91" fmla="*/ 1112204 h 1241382"/>
                  <a:gd name="connsiteX92" fmla="*/ 309710 w 1673277"/>
                  <a:gd name="connsiteY92" fmla="*/ 1051642 h 1241382"/>
                  <a:gd name="connsiteX93" fmla="*/ 325612 w 1673277"/>
                  <a:gd name="connsiteY93" fmla="*/ 964953 h 1241382"/>
                  <a:gd name="connsiteX94" fmla="*/ 1493576 w 1673277"/>
                  <a:gd name="connsiteY94" fmla="*/ 949079 h 1241382"/>
                  <a:gd name="connsiteX95" fmla="*/ 1509479 w 1673277"/>
                  <a:gd name="connsiteY95" fmla="*/ 1035769 h 1241382"/>
                  <a:gd name="connsiteX96" fmla="*/ 1496971 w 1673277"/>
                  <a:gd name="connsiteY96" fmla="*/ 1063401 h 1241382"/>
                  <a:gd name="connsiteX97" fmla="*/ 1482461 w 1673277"/>
                  <a:gd name="connsiteY97" fmla="*/ 1081837 h 1241382"/>
                  <a:gd name="connsiteX98" fmla="*/ 1460095 w 1673277"/>
                  <a:gd name="connsiteY98" fmla="*/ 1095743 h 1241382"/>
                  <a:gd name="connsiteX99" fmla="*/ 1445445 w 1673277"/>
                  <a:gd name="connsiteY99" fmla="*/ 1096331 h 1241382"/>
                  <a:gd name="connsiteX100" fmla="*/ 1429542 w 1673277"/>
                  <a:gd name="connsiteY100" fmla="*/ 1009641 h 1241382"/>
                  <a:gd name="connsiteX101" fmla="*/ 1493576 w 1673277"/>
                  <a:gd name="connsiteY101" fmla="*/ 949079 h 1241382"/>
                  <a:gd name="connsiteX102" fmla="*/ 126010 w 1673277"/>
                  <a:gd name="connsiteY102" fmla="*/ 943323 h 1241382"/>
                  <a:gd name="connsiteX103" fmla="*/ 196285 w 1673277"/>
                  <a:gd name="connsiteY103" fmla="*/ 971871 h 1241382"/>
                  <a:gd name="connsiteX104" fmla="*/ 225858 w 1673277"/>
                  <a:gd name="connsiteY104" fmla="*/ 1054898 h 1241382"/>
                  <a:gd name="connsiteX105" fmla="*/ 140122 w 1673277"/>
                  <a:gd name="connsiteY105" fmla="*/ 1034467 h 1241382"/>
                  <a:gd name="connsiteX106" fmla="*/ 110549 w 1673277"/>
                  <a:gd name="connsiteY106" fmla="*/ 951440 h 1241382"/>
                  <a:gd name="connsiteX107" fmla="*/ 126010 w 1673277"/>
                  <a:gd name="connsiteY107" fmla="*/ 943323 h 1241382"/>
                  <a:gd name="connsiteX108" fmla="*/ 1644949 w 1673277"/>
                  <a:gd name="connsiteY108" fmla="*/ 917259 h 1241382"/>
                  <a:gd name="connsiteX109" fmla="*/ 1607500 w 1673277"/>
                  <a:gd name="connsiteY109" fmla="*/ 979144 h 1241382"/>
                  <a:gd name="connsiteX110" fmla="*/ 1585044 w 1673277"/>
                  <a:gd name="connsiteY110" fmla="*/ 1000366 h 1241382"/>
                  <a:gd name="connsiteX111" fmla="*/ 1576062 w 1673277"/>
                  <a:gd name="connsiteY111" fmla="*/ 1000042 h 1241382"/>
                  <a:gd name="connsiteX112" fmla="*/ 1548291 w 1673277"/>
                  <a:gd name="connsiteY112" fmla="*/ 974991 h 1241382"/>
                  <a:gd name="connsiteX113" fmla="*/ 1616691 w 1673277"/>
                  <a:gd name="connsiteY113" fmla="*/ 919407 h 1241382"/>
                  <a:gd name="connsiteX114" fmla="*/ 1177757 w 1673277"/>
                  <a:gd name="connsiteY114" fmla="*/ 899403 h 1241382"/>
                  <a:gd name="connsiteX115" fmla="*/ 1231386 w 1673277"/>
                  <a:gd name="connsiteY115" fmla="*/ 928782 h 1241382"/>
                  <a:gd name="connsiteX116" fmla="*/ 1162986 w 1673277"/>
                  <a:gd name="connsiteY116" fmla="*/ 984364 h 1241382"/>
                  <a:gd name="connsiteX117" fmla="*/ 1079112 w 1673277"/>
                  <a:gd name="connsiteY117" fmla="*/ 957285 h 1241382"/>
                  <a:gd name="connsiteX118" fmla="*/ 1147513 w 1673277"/>
                  <a:gd name="connsiteY118" fmla="*/ 901702 h 1241382"/>
                  <a:gd name="connsiteX119" fmla="*/ 1177757 w 1673277"/>
                  <a:gd name="connsiteY119" fmla="*/ 899403 h 1241382"/>
                  <a:gd name="connsiteX120" fmla="*/ 991855 w 1673277"/>
                  <a:gd name="connsiteY120" fmla="*/ 877271 h 1241382"/>
                  <a:gd name="connsiteX121" fmla="*/ 1045484 w 1673277"/>
                  <a:gd name="connsiteY121" fmla="*/ 906650 h 1241382"/>
                  <a:gd name="connsiteX122" fmla="*/ 977085 w 1673277"/>
                  <a:gd name="connsiteY122" fmla="*/ 962233 h 1241382"/>
                  <a:gd name="connsiteX123" fmla="*/ 893211 w 1673277"/>
                  <a:gd name="connsiteY123" fmla="*/ 935154 h 1241382"/>
                  <a:gd name="connsiteX124" fmla="*/ 961611 w 1673277"/>
                  <a:gd name="connsiteY124" fmla="*/ 879571 h 1241382"/>
                  <a:gd name="connsiteX125" fmla="*/ 991855 w 1673277"/>
                  <a:gd name="connsiteY125" fmla="*/ 877271 h 1241382"/>
                  <a:gd name="connsiteX126" fmla="*/ 518163 w 1673277"/>
                  <a:gd name="connsiteY126" fmla="*/ 876528 h 1241382"/>
                  <a:gd name="connsiteX127" fmla="*/ 555527 w 1673277"/>
                  <a:gd name="connsiteY127" fmla="*/ 897771 h 1241382"/>
                  <a:gd name="connsiteX128" fmla="*/ 496430 w 1673277"/>
                  <a:gd name="connsiteY128" fmla="*/ 963159 h 1241382"/>
                  <a:gd name="connsiteX129" fmla="*/ 409402 w 1673277"/>
                  <a:gd name="connsiteY129" fmla="*/ 949223 h 1241382"/>
                  <a:gd name="connsiteX130" fmla="*/ 468499 w 1673277"/>
                  <a:gd name="connsiteY130" fmla="*/ 883835 h 1241382"/>
                  <a:gd name="connsiteX131" fmla="*/ 498036 w 1673277"/>
                  <a:gd name="connsiteY131" fmla="*/ 876938 h 1241382"/>
                  <a:gd name="connsiteX132" fmla="*/ 518163 w 1673277"/>
                  <a:gd name="connsiteY132" fmla="*/ 876528 h 1241382"/>
                  <a:gd name="connsiteX133" fmla="*/ 599615 w 1673277"/>
                  <a:gd name="connsiteY133" fmla="*/ 868077 h 1241382"/>
                  <a:gd name="connsiteX134" fmla="*/ 669889 w 1673277"/>
                  <a:gd name="connsiteY134" fmla="*/ 896625 h 1241382"/>
                  <a:gd name="connsiteX135" fmla="*/ 699462 w 1673277"/>
                  <a:gd name="connsiteY135" fmla="*/ 979652 h 1241382"/>
                  <a:gd name="connsiteX136" fmla="*/ 613727 w 1673277"/>
                  <a:gd name="connsiteY136" fmla="*/ 959221 h 1241382"/>
                  <a:gd name="connsiteX137" fmla="*/ 584154 w 1673277"/>
                  <a:gd name="connsiteY137" fmla="*/ 876195 h 1241382"/>
                  <a:gd name="connsiteX138" fmla="*/ 599615 w 1673277"/>
                  <a:gd name="connsiteY138" fmla="*/ 868077 h 1241382"/>
                  <a:gd name="connsiteX139" fmla="*/ 805579 w 1673277"/>
                  <a:gd name="connsiteY139" fmla="*/ 865575 h 1241382"/>
                  <a:gd name="connsiteX140" fmla="*/ 847628 w 1673277"/>
                  <a:gd name="connsiteY140" fmla="*/ 943034 h 1241382"/>
                  <a:gd name="connsiteX141" fmla="*/ 805579 w 1673277"/>
                  <a:gd name="connsiteY141" fmla="*/ 1020493 h 1241382"/>
                  <a:gd name="connsiteX142" fmla="*/ 763530 w 1673277"/>
                  <a:gd name="connsiteY142" fmla="*/ 943034 h 1241382"/>
                  <a:gd name="connsiteX143" fmla="*/ 805579 w 1673277"/>
                  <a:gd name="connsiteY143" fmla="*/ 865575 h 1241382"/>
                  <a:gd name="connsiteX144" fmla="*/ 1301026 w 1673277"/>
                  <a:gd name="connsiteY144" fmla="*/ 860654 h 1241382"/>
                  <a:gd name="connsiteX145" fmla="*/ 1321153 w 1673277"/>
                  <a:gd name="connsiteY145" fmla="*/ 861065 h 1241382"/>
                  <a:gd name="connsiteX146" fmla="*/ 1350689 w 1673277"/>
                  <a:gd name="connsiteY146" fmla="*/ 867962 h 1241382"/>
                  <a:gd name="connsiteX147" fmla="*/ 1409787 w 1673277"/>
                  <a:gd name="connsiteY147" fmla="*/ 933349 h 1241382"/>
                  <a:gd name="connsiteX148" fmla="*/ 1322759 w 1673277"/>
                  <a:gd name="connsiteY148" fmla="*/ 947286 h 1241382"/>
                  <a:gd name="connsiteX149" fmla="*/ 1263662 w 1673277"/>
                  <a:gd name="connsiteY149" fmla="*/ 881898 h 1241382"/>
                  <a:gd name="connsiteX150" fmla="*/ 1301026 w 1673277"/>
                  <a:gd name="connsiteY150" fmla="*/ 860654 h 1241382"/>
                  <a:gd name="connsiteX151" fmla="*/ 234221 w 1673277"/>
                  <a:gd name="connsiteY151" fmla="*/ 844457 h 1241382"/>
                  <a:gd name="connsiteX152" fmla="*/ 264465 w 1673277"/>
                  <a:gd name="connsiteY152" fmla="*/ 846757 h 1241382"/>
                  <a:gd name="connsiteX153" fmla="*/ 332865 w 1673277"/>
                  <a:gd name="connsiteY153" fmla="*/ 902340 h 1241382"/>
                  <a:gd name="connsiteX154" fmla="*/ 248991 w 1673277"/>
                  <a:gd name="connsiteY154" fmla="*/ 929419 h 1241382"/>
                  <a:gd name="connsiteX155" fmla="*/ 180592 w 1673277"/>
                  <a:gd name="connsiteY155" fmla="*/ 873836 h 1241382"/>
                  <a:gd name="connsiteX156" fmla="*/ 234221 w 1673277"/>
                  <a:gd name="connsiteY156" fmla="*/ 844457 h 1241382"/>
                  <a:gd name="connsiteX157" fmla="*/ 1584968 w 1673277"/>
                  <a:gd name="connsiteY157" fmla="*/ 828584 h 1241382"/>
                  <a:gd name="connsiteX158" fmla="*/ 1638597 w 1673277"/>
                  <a:gd name="connsiteY158" fmla="*/ 857963 h 1241382"/>
                  <a:gd name="connsiteX159" fmla="*/ 1570197 w 1673277"/>
                  <a:gd name="connsiteY159" fmla="*/ 913545 h 1241382"/>
                  <a:gd name="connsiteX160" fmla="*/ 1486324 w 1673277"/>
                  <a:gd name="connsiteY160" fmla="*/ 886466 h 1241382"/>
                  <a:gd name="connsiteX161" fmla="*/ 1554724 w 1673277"/>
                  <a:gd name="connsiteY161" fmla="*/ 830883 h 1241382"/>
                  <a:gd name="connsiteX162" fmla="*/ 1584968 w 1673277"/>
                  <a:gd name="connsiteY162" fmla="*/ 828584 h 1241382"/>
                  <a:gd name="connsiteX163" fmla="*/ 6925 w 1673277"/>
                  <a:gd name="connsiteY163" fmla="*/ 810036 h 1241382"/>
                  <a:gd name="connsiteX164" fmla="*/ 70959 w 1673277"/>
                  <a:gd name="connsiteY164" fmla="*/ 870597 h 1241382"/>
                  <a:gd name="connsiteX165" fmla="*/ 68723 w 1673277"/>
                  <a:gd name="connsiteY165" fmla="*/ 946416 h 1241382"/>
                  <a:gd name="connsiteX166" fmla="*/ 57810 w 1673277"/>
                  <a:gd name="connsiteY166" fmla="*/ 955097 h 1241382"/>
                  <a:gd name="connsiteX167" fmla="*/ 16235 w 1673277"/>
                  <a:gd name="connsiteY167" fmla="*/ 889866 h 1241382"/>
                  <a:gd name="connsiteX168" fmla="*/ 0 w 1673277"/>
                  <a:gd name="connsiteY168" fmla="*/ 815545 h 1241382"/>
                  <a:gd name="connsiteX169" fmla="*/ 1164478 w 1673277"/>
                  <a:gd name="connsiteY169" fmla="*/ 784321 h 1241382"/>
                  <a:gd name="connsiteX170" fmla="*/ 1218107 w 1673277"/>
                  <a:gd name="connsiteY170" fmla="*/ 813700 h 1241382"/>
                  <a:gd name="connsiteX171" fmla="*/ 1149707 w 1673277"/>
                  <a:gd name="connsiteY171" fmla="*/ 869283 h 1241382"/>
                  <a:gd name="connsiteX172" fmla="*/ 1065833 w 1673277"/>
                  <a:gd name="connsiteY172" fmla="*/ 842204 h 1241382"/>
                  <a:gd name="connsiteX173" fmla="*/ 1134234 w 1673277"/>
                  <a:gd name="connsiteY173" fmla="*/ 786621 h 1241382"/>
                  <a:gd name="connsiteX174" fmla="*/ 1164478 w 1673277"/>
                  <a:gd name="connsiteY174" fmla="*/ 784321 h 1241382"/>
                  <a:gd name="connsiteX175" fmla="*/ 322745 w 1673277"/>
                  <a:gd name="connsiteY175" fmla="*/ 760359 h 1241382"/>
                  <a:gd name="connsiteX176" fmla="*/ 352989 w 1673277"/>
                  <a:gd name="connsiteY176" fmla="*/ 762659 h 1241382"/>
                  <a:gd name="connsiteX177" fmla="*/ 421389 w 1673277"/>
                  <a:gd name="connsiteY177" fmla="*/ 818242 h 1241382"/>
                  <a:gd name="connsiteX178" fmla="*/ 337515 w 1673277"/>
                  <a:gd name="connsiteY178" fmla="*/ 845320 h 1241382"/>
                  <a:gd name="connsiteX179" fmla="*/ 269116 w 1673277"/>
                  <a:gd name="connsiteY179" fmla="*/ 789738 h 1241382"/>
                  <a:gd name="connsiteX180" fmla="*/ 322745 w 1673277"/>
                  <a:gd name="connsiteY180" fmla="*/ 760359 h 1241382"/>
                  <a:gd name="connsiteX181" fmla="*/ 1643477 w 1673277"/>
                  <a:gd name="connsiteY181" fmla="*/ 752468 h 1241382"/>
                  <a:gd name="connsiteX182" fmla="*/ 1668253 w 1673277"/>
                  <a:gd name="connsiteY182" fmla="*/ 758223 h 1241382"/>
                  <a:gd name="connsiteX183" fmla="*/ 1673277 w 1673277"/>
                  <a:gd name="connsiteY183" fmla="*/ 812015 h 1241382"/>
                  <a:gd name="connsiteX184" fmla="*/ 1668998 w 1673277"/>
                  <a:gd name="connsiteY184" fmla="*/ 833788 h 1241382"/>
                  <a:gd name="connsiteX185" fmla="*/ 1656553 w 1673277"/>
                  <a:gd name="connsiteY185" fmla="*/ 825934 h 1241382"/>
                  <a:gd name="connsiteX186" fmla="*/ 1631229 w 1673277"/>
                  <a:gd name="connsiteY186" fmla="*/ 757874 h 1241382"/>
                  <a:gd name="connsiteX187" fmla="*/ 1643477 w 1673277"/>
                  <a:gd name="connsiteY187" fmla="*/ 752468 h 1241382"/>
                  <a:gd name="connsiteX188" fmla="*/ 1496444 w 1673277"/>
                  <a:gd name="connsiteY188" fmla="*/ 744486 h 1241382"/>
                  <a:gd name="connsiteX189" fmla="*/ 1550073 w 1673277"/>
                  <a:gd name="connsiteY189" fmla="*/ 773865 h 1241382"/>
                  <a:gd name="connsiteX190" fmla="*/ 1481673 w 1673277"/>
                  <a:gd name="connsiteY190" fmla="*/ 829447 h 1241382"/>
                  <a:gd name="connsiteX191" fmla="*/ 1397800 w 1673277"/>
                  <a:gd name="connsiteY191" fmla="*/ 802368 h 1241382"/>
                  <a:gd name="connsiteX192" fmla="*/ 1466200 w 1673277"/>
                  <a:gd name="connsiteY192" fmla="*/ 746785 h 1241382"/>
                  <a:gd name="connsiteX193" fmla="*/ 1496444 w 1673277"/>
                  <a:gd name="connsiteY193" fmla="*/ 744486 h 1241382"/>
                  <a:gd name="connsiteX194" fmla="*/ 508646 w 1673277"/>
                  <a:gd name="connsiteY194" fmla="*/ 738227 h 1241382"/>
                  <a:gd name="connsiteX195" fmla="*/ 538890 w 1673277"/>
                  <a:gd name="connsiteY195" fmla="*/ 740527 h 1241382"/>
                  <a:gd name="connsiteX196" fmla="*/ 607290 w 1673277"/>
                  <a:gd name="connsiteY196" fmla="*/ 796110 h 1241382"/>
                  <a:gd name="connsiteX197" fmla="*/ 523416 w 1673277"/>
                  <a:gd name="connsiteY197" fmla="*/ 823189 h 1241382"/>
                  <a:gd name="connsiteX198" fmla="*/ 455017 w 1673277"/>
                  <a:gd name="connsiteY198" fmla="*/ 767606 h 1241382"/>
                  <a:gd name="connsiteX199" fmla="*/ 508646 w 1673277"/>
                  <a:gd name="connsiteY199" fmla="*/ 738227 h 1241382"/>
                  <a:gd name="connsiteX200" fmla="*/ 6567 w 1673277"/>
                  <a:gd name="connsiteY200" fmla="*/ 732319 h 1241382"/>
                  <a:gd name="connsiteX201" fmla="*/ 14177 w 1673277"/>
                  <a:gd name="connsiteY201" fmla="*/ 747423 h 1241382"/>
                  <a:gd name="connsiteX202" fmla="*/ 3082 w 1673277"/>
                  <a:gd name="connsiteY202" fmla="*/ 757432 h 1241382"/>
                  <a:gd name="connsiteX203" fmla="*/ 694922 w 1673277"/>
                  <a:gd name="connsiteY203" fmla="*/ 726531 h 1241382"/>
                  <a:gd name="connsiteX204" fmla="*/ 736972 w 1673277"/>
                  <a:gd name="connsiteY204" fmla="*/ 803990 h 1241382"/>
                  <a:gd name="connsiteX205" fmla="*/ 694922 w 1673277"/>
                  <a:gd name="connsiteY205" fmla="*/ 881449 h 1241382"/>
                  <a:gd name="connsiteX206" fmla="*/ 652873 w 1673277"/>
                  <a:gd name="connsiteY206" fmla="*/ 803990 h 1241382"/>
                  <a:gd name="connsiteX207" fmla="*/ 694922 w 1673277"/>
                  <a:gd name="connsiteY207" fmla="*/ 726531 h 1241382"/>
                  <a:gd name="connsiteX208" fmla="*/ 852346 w 1673277"/>
                  <a:gd name="connsiteY208" fmla="*/ 724540 h 1241382"/>
                  <a:gd name="connsiteX209" fmla="*/ 902275 w 1673277"/>
                  <a:gd name="connsiteY209" fmla="*/ 781641 h 1241382"/>
                  <a:gd name="connsiteX210" fmla="*/ 891352 w 1673277"/>
                  <a:gd name="connsiteY210" fmla="*/ 869099 h 1241382"/>
                  <a:gd name="connsiteX211" fmla="*/ 823963 w 1673277"/>
                  <a:gd name="connsiteY211" fmla="*/ 812295 h 1241382"/>
                  <a:gd name="connsiteX212" fmla="*/ 834886 w 1673277"/>
                  <a:gd name="connsiteY212" fmla="*/ 724837 h 1241382"/>
                  <a:gd name="connsiteX213" fmla="*/ 852346 w 1673277"/>
                  <a:gd name="connsiteY213" fmla="*/ 724540 h 1241382"/>
                  <a:gd name="connsiteX214" fmla="*/ 199476 w 1673277"/>
                  <a:gd name="connsiteY214" fmla="*/ 721611 h 1241382"/>
                  <a:gd name="connsiteX215" fmla="*/ 236840 w 1673277"/>
                  <a:gd name="connsiteY215" fmla="*/ 742854 h 1241382"/>
                  <a:gd name="connsiteX216" fmla="*/ 177743 w 1673277"/>
                  <a:gd name="connsiteY216" fmla="*/ 808242 h 1241382"/>
                  <a:gd name="connsiteX217" fmla="*/ 90715 w 1673277"/>
                  <a:gd name="connsiteY217" fmla="*/ 794306 h 1241382"/>
                  <a:gd name="connsiteX218" fmla="*/ 149812 w 1673277"/>
                  <a:gd name="connsiteY218" fmla="*/ 728918 h 1241382"/>
                  <a:gd name="connsiteX219" fmla="*/ 179349 w 1673277"/>
                  <a:gd name="connsiteY219" fmla="*/ 722021 h 1241382"/>
                  <a:gd name="connsiteX220" fmla="*/ 199476 w 1673277"/>
                  <a:gd name="connsiteY220" fmla="*/ 721611 h 1241382"/>
                  <a:gd name="connsiteX221" fmla="*/ 1051378 w 1673277"/>
                  <a:gd name="connsiteY221" fmla="*/ 714991 h 1241382"/>
                  <a:gd name="connsiteX222" fmla="*/ 1066839 w 1673277"/>
                  <a:gd name="connsiteY222" fmla="*/ 723108 h 1241382"/>
                  <a:gd name="connsiteX223" fmla="*/ 1037266 w 1673277"/>
                  <a:gd name="connsiteY223" fmla="*/ 806135 h 1241382"/>
                  <a:gd name="connsiteX224" fmla="*/ 951530 w 1673277"/>
                  <a:gd name="connsiteY224" fmla="*/ 826566 h 1241382"/>
                  <a:gd name="connsiteX225" fmla="*/ 981103 w 1673277"/>
                  <a:gd name="connsiteY225" fmla="*/ 743539 h 1241382"/>
                  <a:gd name="connsiteX226" fmla="*/ 1051378 w 1673277"/>
                  <a:gd name="connsiteY226" fmla="*/ 714991 h 1241382"/>
                  <a:gd name="connsiteX227" fmla="*/ 1370065 w 1673277"/>
                  <a:gd name="connsiteY227" fmla="*/ 684007 h 1241382"/>
                  <a:gd name="connsiteX228" fmla="*/ 1385526 w 1673277"/>
                  <a:gd name="connsiteY228" fmla="*/ 692125 h 1241382"/>
                  <a:gd name="connsiteX229" fmla="*/ 1355952 w 1673277"/>
                  <a:gd name="connsiteY229" fmla="*/ 775152 h 1241382"/>
                  <a:gd name="connsiteX230" fmla="*/ 1270218 w 1673277"/>
                  <a:gd name="connsiteY230" fmla="*/ 795582 h 1241382"/>
                  <a:gd name="connsiteX231" fmla="*/ 1299790 w 1673277"/>
                  <a:gd name="connsiteY231" fmla="*/ 712555 h 1241382"/>
                  <a:gd name="connsiteX232" fmla="*/ 1370065 w 1673277"/>
                  <a:gd name="connsiteY232" fmla="*/ 684007 h 1241382"/>
                  <a:gd name="connsiteX233" fmla="*/ 1204314 w 1673277"/>
                  <a:gd name="connsiteY233" fmla="*/ 669240 h 1241382"/>
                  <a:gd name="connsiteX234" fmla="*/ 1257943 w 1673277"/>
                  <a:gd name="connsiteY234" fmla="*/ 698619 h 1241382"/>
                  <a:gd name="connsiteX235" fmla="*/ 1189543 w 1673277"/>
                  <a:gd name="connsiteY235" fmla="*/ 754201 h 1241382"/>
                  <a:gd name="connsiteX236" fmla="*/ 1105669 w 1673277"/>
                  <a:gd name="connsiteY236" fmla="*/ 727122 h 1241382"/>
                  <a:gd name="connsiteX237" fmla="*/ 1174070 w 1673277"/>
                  <a:gd name="connsiteY237" fmla="*/ 671539 h 1241382"/>
                  <a:gd name="connsiteX238" fmla="*/ 1204314 w 1673277"/>
                  <a:gd name="connsiteY238" fmla="*/ 669240 h 1241382"/>
                  <a:gd name="connsiteX239" fmla="*/ 1589976 w 1673277"/>
                  <a:gd name="connsiteY239" fmla="*/ 653270 h 1241382"/>
                  <a:gd name="connsiteX240" fmla="*/ 1644317 w 1673277"/>
                  <a:gd name="connsiteY240" fmla="*/ 666173 h 1241382"/>
                  <a:gd name="connsiteX241" fmla="*/ 1657156 w 1673277"/>
                  <a:gd name="connsiteY241" fmla="*/ 683943 h 1241382"/>
                  <a:gd name="connsiteX242" fmla="*/ 1662159 w 1673277"/>
                  <a:gd name="connsiteY242" fmla="*/ 703782 h 1241382"/>
                  <a:gd name="connsiteX243" fmla="*/ 1644317 w 1673277"/>
                  <a:gd name="connsiteY243" fmla="*/ 728475 h 1241382"/>
                  <a:gd name="connsiteX244" fmla="*/ 1589976 w 1673277"/>
                  <a:gd name="connsiteY244" fmla="*/ 741378 h 1241382"/>
                  <a:gd name="connsiteX245" fmla="*/ 1513127 w 1673277"/>
                  <a:gd name="connsiteY245" fmla="*/ 697324 h 1241382"/>
                  <a:gd name="connsiteX246" fmla="*/ 1589976 w 1673277"/>
                  <a:gd name="connsiteY246" fmla="*/ 653270 h 1241382"/>
                  <a:gd name="connsiteX247" fmla="*/ 336024 w 1673277"/>
                  <a:gd name="connsiteY247" fmla="*/ 645277 h 1241382"/>
                  <a:gd name="connsiteX248" fmla="*/ 366268 w 1673277"/>
                  <a:gd name="connsiteY248" fmla="*/ 647577 h 1241382"/>
                  <a:gd name="connsiteX249" fmla="*/ 434668 w 1673277"/>
                  <a:gd name="connsiteY249" fmla="*/ 703160 h 1241382"/>
                  <a:gd name="connsiteX250" fmla="*/ 350794 w 1673277"/>
                  <a:gd name="connsiteY250" fmla="*/ 730239 h 1241382"/>
                  <a:gd name="connsiteX251" fmla="*/ 282395 w 1673277"/>
                  <a:gd name="connsiteY251" fmla="*/ 674656 h 1241382"/>
                  <a:gd name="connsiteX252" fmla="*/ 336024 w 1673277"/>
                  <a:gd name="connsiteY252" fmla="*/ 645277 h 1241382"/>
                  <a:gd name="connsiteX253" fmla="*/ 916233 w 1673277"/>
                  <a:gd name="connsiteY253" fmla="*/ 635601 h 1241382"/>
                  <a:gd name="connsiteX254" fmla="*/ 993082 w 1673277"/>
                  <a:gd name="connsiteY254" fmla="*/ 679655 h 1241382"/>
                  <a:gd name="connsiteX255" fmla="*/ 916233 w 1673277"/>
                  <a:gd name="connsiteY255" fmla="*/ 723709 h 1241382"/>
                  <a:gd name="connsiteX256" fmla="*/ 839384 w 1673277"/>
                  <a:gd name="connsiteY256" fmla="*/ 679655 h 1241382"/>
                  <a:gd name="connsiteX257" fmla="*/ 916233 w 1673277"/>
                  <a:gd name="connsiteY257" fmla="*/ 635601 h 1241382"/>
                  <a:gd name="connsiteX258" fmla="*/ 35766 w 1673277"/>
                  <a:gd name="connsiteY258" fmla="*/ 608371 h 1241382"/>
                  <a:gd name="connsiteX259" fmla="*/ 85873 w 1673277"/>
                  <a:gd name="connsiteY259" fmla="*/ 629924 h 1241382"/>
                  <a:gd name="connsiteX260" fmla="*/ 102702 w 1673277"/>
                  <a:gd name="connsiteY260" fmla="*/ 663325 h 1241382"/>
                  <a:gd name="connsiteX261" fmla="*/ 18828 w 1673277"/>
                  <a:gd name="connsiteY261" fmla="*/ 690403 h 1241382"/>
                  <a:gd name="connsiteX262" fmla="*/ 15634 w 1673277"/>
                  <a:gd name="connsiteY262" fmla="*/ 689029 h 1241382"/>
                  <a:gd name="connsiteX263" fmla="*/ 648156 w 1673277"/>
                  <a:gd name="connsiteY263" fmla="*/ 585496 h 1241382"/>
                  <a:gd name="connsiteX264" fmla="*/ 665615 w 1673277"/>
                  <a:gd name="connsiteY264" fmla="*/ 585793 h 1241382"/>
                  <a:gd name="connsiteX265" fmla="*/ 676538 w 1673277"/>
                  <a:gd name="connsiteY265" fmla="*/ 673251 h 1241382"/>
                  <a:gd name="connsiteX266" fmla="*/ 609149 w 1673277"/>
                  <a:gd name="connsiteY266" fmla="*/ 730055 h 1241382"/>
                  <a:gd name="connsiteX267" fmla="*/ 598226 w 1673277"/>
                  <a:gd name="connsiteY267" fmla="*/ 642597 h 1241382"/>
                  <a:gd name="connsiteX268" fmla="*/ 648156 w 1673277"/>
                  <a:gd name="connsiteY268" fmla="*/ 585496 h 1241382"/>
                  <a:gd name="connsiteX269" fmla="*/ 449123 w 1673277"/>
                  <a:gd name="connsiteY269" fmla="*/ 575946 h 1241382"/>
                  <a:gd name="connsiteX270" fmla="*/ 519398 w 1673277"/>
                  <a:gd name="connsiteY270" fmla="*/ 604495 h 1241382"/>
                  <a:gd name="connsiteX271" fmla="*/ 548971 w 1673277"/>
                  <a:gd name="connsiteY271" fmla="*/ 687522 h 1241382"/>
                  <a:gd name="connsiteX272" fmla="*/ 463236 w 1673277"/>
                  <a:gd name="connsiteY272" fmla="*/ 667091 h 1241382"/>
                  <a:gd name="connsiteX273" fmla="*/ 433662 w 1673277"/>
                  <a:gd name="connsiteY273" fmla="*/ 584064 h 1241382"/>
                  <a:gd name="connsiteX274" fmla="*/ 449123 w 1673277"/>
                  <a:gd name="connsiteY274" fmla="*/ 575946 h 1241382"/>
                  <a:gd name="connsiteX275" fmla="*/ 1506783 w 1673277"/>
                  <a:gd name="connsiteY275" fmla="*/ 559401 h 1241382"/>
                  <a:gd name="connsiteX276" fmla="*/ 1583632 w 1673277"/>
                  <a:gd name="connsiteY276" fmla="*/ 603455 h 1241382"/>
                  <a:gd name="connsiteX277" fmla="*/ 1506783 w 1673277"/>
                  <a:gd name="connsiteY277" fmla="*/ 647509 h 1241382"/>
                  <a:gd name="connsiteX278" fmla="*/ 1429934 w 1673277"/>
                  <a:gd name="connsiteY278" fmla="*/ 603455 h 1241382"/>
                  <a:gd name="connsiteX279" fmla="*/ 1506783 w 1673277"/>
                  <a:gd name="connsiteY279" fmla="*/ 559401 h 1241382"/>
                  <a:gd name="connsiteX280" fmla="*/ 1345952 w 1673277"/>
                  <a:gd name="connsiteY280" fmla="*/ 549731 h 1241382"/>
                  <a:gd name="connsiteX281" fmla="*/ 1399581 w 1673277"/>
                  <a:gd name="connsiteY281" fmla="*/ 579110 h 1241382"/>
                  <a:gd name="connsiteX282" fmla="*/ 1331182 w 1673277"/>
                  <a:gd name="connsiteY282" fmla="*/ 634693 h 1241382"/>
                  <a:gd name="connsiteX283" fmla="*/ 1247309 w 1673277"/>
                  <a:gd name="connsiteY283" fmla="*/ 607614 h 1241382"/>
                  <a:gd name="connsiteX284" fmla="*/ 1315708 w 1673277"/>
                  <a:gd name="connsiteY284" fmla="*/ 552031 h 1241382"/>
                  <a:gd name="connsiteX285" fmla="*/ 1345952 w 1673277"/>
                  <a:gd name="connsiteY285" fmla="*/ 549731 h 1241382"/>
                  <a:gd name="connsiteX286" fmla="*/ 1108917 w 1673277"/>
                  <a:gd name="connsiteY286" fmla="*/ 546794 h 1241382"/>
                  <a:gd name="connsiteX287" fmla="*/ 1124379 w 1673277"/>
                  <a:gd name="connsiteY287" fmla="*/ 554911 h 1241382"/>
                  <a:gd name="connsiteX288" fmla="*/ 1094805 w 1673277"/>
                  <a:gd name="connsiteY288" fmla="*/ 637938 h 1241382"/>
                  <a:gd name="connsiteX289" fmla="*/ 1009070 w 1673277"/>
                  <a:gd name="connsiteY289" fmla="*/ 658370 h 1241382"/>
                  <a:gd name="connsiteX290" fmla="*/ 1038643 w 1673277"/>
                  <a:gd name="connsiteY290" fmla="*/ 575342 h 1241382"/>
                  <a:gd name="connsiteX291" fmla="*/ 1108917 w 1673277"/>
                  <a:gd name="connsiteY291" fmla="*/ 546794 h 1241382"/>
                  <a:gd name="connsiteX292" fmla="*/ 130437 w 1673277"/>
                  <a:gd name="connsiteY292" fmla="*/ 544963 h 1241382"/>
                  <a:gd name="connsiteX293" fmla="*/ 200711 w 1673277"/>
                  <a:gd name="connsiteY293" fmla="*/ 573511 h 1241382"/>
                  <a:gd name="connsiteX294" fmla="*/ 230284 w 1673277"/>
                  <a:gd name="connsiteY294" fmla="*/ 656538 h 1241382"/>
                  <a:gd name="connsiteX295" fmla="*/ 144549 w 1673277"/>
                  <a:gd name="connsiteY295" fmla="*/ 636107 h 1241382"/>
                  <a:gd name="connsiteX296" fmla="*/ 114975 w 1673277"/>
                  <a:gd name="connsiteY296" fmla="*/ 553081 h 1241382"/>
                  <a:gd name="connsiteX297" fmla="*/ 130437 w 1673277"/>
                  <a:gd name="connsiteY297" fmla="*/ 544963 h 1241382"/>
                  <a:gd name="connsiteX298" fmla="*/ 874329 w 1673277"/>
                  <a:gd name="connsiteY298" fmla="*/ 537941 h 1241382"/>
                  <a:gd name="connsiteX299" fmla="*/ 889791 w 1673277"/>
                  <a:gd name="connsiteY299" fmla="*/ 546059 h 1241382"/>
                  <a:gd name="connsiteX300" fmla="*/ 860217 w 1673277"/>
                  <a:gd name="connsiteY300" fmla="*/ 629086 h 1241382"/>
                  <a:gd name="connsiteX301" fmla="*/ 774482 w 1673277"/>
                  <a:gd name="connsiteY301" fmla="*/ 649517 h 1241382"/>
                  <a:gd name="connsiteX302" fmla="*/ 804055 w 1673277"/>
                  <a:gd name="connsiteY302" fmla="*/ 566489 h 1241382"/>
                  <a:gd name="connsiteX303" fmla="*/ 874329 w 1673277"/>
                  <a:gd name="connsiteY303" fmla="*/ 537941 h 1241382"/>
                  <a:gd name="connsiteX304" fmla="*/ 296188 w 1673277"/>
                  <a:gd name="connsiteY304" fmla="*/ 530195 h 1241382"/>
                  <a:gd name="connsiteX305" fmla="*/ 326432 w 1673277"/>
                  <a:gd name="connsiteY305" fmla="*/ 532495 h 1241382"/>
                  <a:gd name="connsiteX306" fmla="*/ 394832 w 1673277"/>
                  <a:gd name="connsiteY306" fmla="*/ 588078 h 1241382"/>
                  <a:gd name="connsiteX307" fmla="*/ 310958 w 1673277"/>
                  <a:gd name="connsiteY307" fmla="*/ 615157 h 1241382"/>
                  <a:gd name="connsiteX308" fmla="*/ 242559 w 1673277"/>
                  <a:gd name="connsiteY308" fmla="*/ 559574 h 1241382"/>
                  <a:gd name="connsiteX309" fmla="*/ 296188 w 1673277"/>
                  <a:gd name="connsiteY309" fmla="*/ 530195 h 1241382"/>
                  <a:gd name="connsiteX310" fmla="*/ 1029246 w 1673277"/>
                  <a:gd name="connsiteY310" fmla="*/ 484827 h 1241382"/>
                  <a:gd name="connsiteX311" fmla="*/ 1044708 w 1673277"/>
                  <a:gd name="connsiteY311" fmla="*/ 492944 h 1241382"/>
                  <a:gd name="connsiteX312" fmla="*/ 1015134 w 1673277"/>
                  <a:gd name="connsiteY312" fmla="*/ 575971 h 1241382"/>
                  <a:gd name="connsiteX313" fmla="*/ 929399 w 1673277"/>
                  <a:gd name="connsiteY313" fmla="*/ 596402 h 1241382"/>
                  <a:gd name="connsiteX314" fmla="*/ 958972 w 1673277"/>
                  <a:gd name="connsiteY314" fmla="*/ 513375 h 1241382"/>
                  <a:gd name="connsiteX315" fmla="*/ 1029246 w 1673277"/>
                  <a:gd name="connsiteY315" fmla="*/ 484827 h 1241382"/>
                  <a:gd name="connsiteX316" fmla="*/ 1223577 w 1673277"/>
                  <a:gd name="connsiteY316" fmla="*/ 457769 h 1241382"/>
                  <a:gd name="connsiteX317" fmla="*/ 1239480 w 1673277"/>
                  <a:gd name="connsiteY317" fmla="*/ 544459 h 1241382"/>
                  <a:gd name="connsiteX318" fmla="*/ 1175446 w 1673277"/>
                  <a:gd name="connsiteY318" fmla="*/ 605020 h 1241382"/>
                  <a:gd name="connsiteX319" fmla="*/ 1159543 w 1673277"/>
                  <a:gd name="connsiteY319" fmla="*/ 518330 h 1241382"/>
                  <a:gd name="connsiteX320" fmla="*/ 1223577 w 1673277"/>
                  <a:gd name="connsiteY320" fmla="*/ 457769 h 1241382"/>
                  <a:gd name="connsiteX321" fmla="*/ 1545132 w 1673277"/>
                  <a:gd name="connsiteY321" fmla="*/ 439076 h 1241382"/>
                  <a:gd name="connsiteX322" fmla="*/ 1570485 w 1673277"/>
                  <a:gd name="connsiteY322" fmla="*/ 445155 h 1241382"/>
                  <a:gd name="connsiteX323" fmla="*/ 1578473 w 1673277"/>
                  <a:gd name="connsiteY323" fmla="*/ 457919 h 1241382"/>
                  <a:gd name="connsiteX324" fmla="*/ 1590076 w 1673277"/>
                  <a:gd name="connsiteY324" fmla="*/ 485691 h 1241382"/>
                  <a:gd name="connsiteX325" fmla="*/ 1581932 w 1673277"/>
                  <a:gd name="connsiteY325" fmla="*/ 501854 h 1241382"/>
                  <a:gd name="connsiteX326" fmla="*/ 1530361 w 1673277"/>
                  <a:gd name="connsiteY326" fmla="*/ 524038 h 1241382"/>
                  <a:gd name="connsiteX327" fmla="*/ 1446488 w 1673277"/>
                  <a:gd name="connsiteY327" fmla="*/ 496958 h 1241382"/>
                  <a:gd name="connsiteX328" fmla="*/ 1514888 w 1673277"/>
                  <a:gd name="connsiteY328" fmla="*/ 441375 h 1241382"/>
                  <a:gd name="connsiteX329" fmla="*/ 1545132 w 1673277"/>
                  <a:gd name="connsiteY329" fmla="*/ 439076 h 1241382"/>
                  <a:gd name="connsiteX330" fmla="*/ 127992 w 1673277"/>
                  <a:gd name="connsiteY330" fmla="*/ 432819 h 1241382"/>
                  <a:gd name="connsiteX331" fmla="*/ 158236 w 1673277"/>
                  <a:gd name="connsiteY331" fmla="*/ 435119 h 1241382"/>
                  <a:gd name="connsiteX332" fmla="*/ 226636 w 1673277"/>
                  <a:gd name="connsiteY332" fmla="*/ 490702 h 1241382"/>
                  <a:gd name="connsiteX333" fmla="*/ 142762 w 1673277"/>
                  <a:gd name="connsiteY333" fmla="*/ 517781 h 1241382"/>
                  <a:gd name="connsiteX334" fmla="*/ 91192 w 1673277"/>
                  <a:gd name="connsiteY334" fmla="*/ 495597 h 1241382"/>
                  <a:gd name="connsiteX335" fmla="*/ 84206 w 1673277"/>
                  <a:gd name="connsiteY335" fmla="*/ 481733 h 1241382"/>
                  <a:gd name="connsiteX336" fmla="*/ 94033 w 1673277"/>
                  <a:gd name="connsiteY336" fmla="*/ 457128 h 1241382"/>
                  <a:gd name="connsiteX337" fmla="*/ 105149 w 1673277"/>
                  <a:gd name="connsiteY337" fmla="*/ 438296 h 1241382"/>
                  <a:gd name="connsiteX338" fmla="*/ 365026 w 1673277"/>
                  <a:gd name="connsiteY338" fmla="*/ 429881 h 1241382"/>
                  <a:gd name="connsiteX339" fmla="*/ 435301 w 1673277"/>
                  <a:gd name="connsiteY339" fmla="*/ 458430 h 1241382"/>
                  <a:gd name="connsiteX340" fmla="*/ 464874 w 1673277"/>
                  <a:gd name="connsiteY340" fmla="*/ 541457 h 1241382"/>
                  <a:gd name="connsiteX341" fmla="*/ 379138 w 1673277"/>
                  <a:gd name="connsiteY341" fmla="*/ 521026 h 1241382"/>
                  <a:gd name="connsiteX342" fmla="*/ 349565 w 1673277"/>
                  <a:gd name="connsiteY342" fmla="*/ 437999 h 1241382"/>
                  <a:gd name="connsiteX343" fmla="*/ 365026 w 1673277"/>
                  <a:gd name="connsiteY343" fmla="*/ 429881 h 1241382"/>
                  <a:gd name="connsiteX344" fmla="*/ 599614 w 1673277"/>
                  <a:gd name="connsiteY344" fmla="*/ 421029 h 1241382"/>
                  <a:gd name="connsiteX345" fmla="*/ 669889 w 1673277"/>
                  <a:gd name="connsiteY345" fmla="*/ 449577 h 1241382"/>
                  <a:gd name="connsiteX346" fmla="*/ 699462 w 1673277"/>
                  <a:gd name="connsiteY346" fmla="*/ 532604 h 1241382"/>
                  <a:gd name="connsiteX347" fmla="*/ 613727 w 1673277"/>
                  <a:gd name="connsiteY347" fmla="*/ 512173 h 1241382"/>
                  <a:gd name="connsiteX348" fmla="*/ 584153 w 1673277"/>
                  <a:gd name="connsiteY348" fmla="*/ 429147 h 1241382"/>
                  <a:gd name="connsiteX349" fmla="*/ 599614 w 1673277"/>
                  <a:gd name="connsiteY349" fmla="*/ 421029 h 1241382"/>
                  <a:gd name="connsiteX350" fmla="*/ 796726 w 1673277"/>
                  <a:gd name="connsiteY350" fmla="*/ 400822 h 1241382"/>
                  <a:gd name="connsiteX351" fmla="*/ 838775 w 1673277"/>
                  <a:gd name="connsiteY351" fmla="*/ 478281 h 1241382"/>
                  <a:gd name="connsiteX352" fmla="*/ 796726 w 1673277"/>
                  <a:gd name="connsiteY352" fmla="*/ 555740 h 1241382"/>
                  <a:gd name="connsiteX353" fmla="*/ 754677 w 1673277"/>
                  <a:gd name="connsiteY353" fmla="*/ 478281 h 1241382"/>
                  <a:gd name="connsiteX354" fmla="*/ 796726 w 1673277"/>
                  <a:gd name="connsiteY354" fmla="*/ 400822 h 1241382"/>
                  <a:gd name="connsiteX355" fmla="*/ 1422396 w 1673277"/>
                  <a:gd name="connsiteY355" fmla="*/ 382268 h 1241382"/>
                  <a:gd name="connsiteX356" fmla="*/ 1438299 w 1673277"/>
                  <a:gd name="connsiteY356" fmla="*/ 468958 h 1241382"/>
                  <a:gd name="connsiteX357" fmla="*/ 1374265 w 1673277"/>
                  <a:gd name="connsiteY357" fmla="*/ 529520 h 1241382"/>
                  <a:gd name="connsiteX358" fmla="*/ 1358362 w 1673277"/>
                  <a:gd name="connsiteY358" fmla="*/ 442830 h 1241382"/>
                  <a:gd name="connsiteX359" fmla="*/ 1422396 w 1673277"/>
                  <a:gd name="connsiteY359" fmla="*/ 382268 h 1241382"/>
                  <a:gd name="connsiteX360" fmla="*/ 911519 w 1673277"/>
                  <a:gd name="connsiteY360" fmla="*/ 373770 h 1241382"/>
                  <a:gd name="connsiteX361" fmla="*/ 931646 w 1673277"/>
                  <a:gd name="connsiteY361" fmla="*/ 374180 h 1241382"/>
                  <a:gd name="connsiteX362" fmla="*/ 961182 w 1673277"/>
                  <a:gd name="connsiteY362" fmla="*/ 381077 h 1241382"/>
                  <a:gd name="connsiteX363" fmla="*/ 1020279 w 1673277"/>
                  <a:gd name="connsiteY363" fmla="*/ 446465 h 1241382"/>
                  <a:gd name="connsiteX364" fmla="*/ 933252 w 1673277"/>
                  <a:gd name="connsiteY364" fmla="*/ 460402 h 1241382"/>
                  <a:gd name="connsiteX365" fmla="*/ 874155 w 1673277"/>
                  <a:gd name="connsiteY365" fmla="*/ 395013 h 1241382"/>
                  <a:gd name="connsiteX366" fmla="*/ 911519 w 1673277"/>
                  <a:gd name="connsiteY366" fmla="*/ 373770 h 1241382"/>
                  <a:gd name="connsiteX367" fmla="*/ 444697 w 1673277"/>
                  <a:gd name="connsiteY367" fmla="*/ 367914 h 1241382"/>
                  <a:gd name="connsiteX368" fmla="*/ 514972 w 1673277"/>
                  <a:gd name="connsiteY368" fmla="*/ 396463 h 1241382"/>
                  <a:gd name="connsiteX369" fmla="*/ 544545 w 1673277"/>
                  <a:gd name="connsiteY369" fmla="*/ 479490 h 1241382"/>
                  <a:gd name="connsiteX370" fmla="*/ 458810 w 1673277"/>
                  <a:gd name="connsiteY370" fmla="*/ 459059 h 1241382"/>
                  <a:gd name="connsiteX371" fmla="*/ 429236 w 1673277"/>
                  <a:gd name="connsiteY371" fmla="*/ 376032 h 1241382"/>
                  <a:gd name="connsiteX372" fmla="*/ 444697 w 1673277"/>
                  <a:gd name="connsiteY372" fmla="*/ 367914 h 1241382"/>
                  <a:gd name="connsiteX373" fmla="*/ 1148332 w 1673277"/>
                  <a:gd name="connsiteY373" fmla="*/ 351540 h 1241382"/>
                  <a:gd name="connsiteX374" fmla="*/ 1164234 w 1673277"/>
                  <a:gd name="connsiteY374" fmla="*/ 438229 h 1241382"/>
                  <a:gd name="connsiteX375" fmla="*/ 1100200 w 1673277"/>
                  <a:gd name="connsiteY375" fmla="*/ 498791 h 1241382"/>
                  <a:gd name="connsiteX376" fmla="*/ 1084297 w 1673277"/>
                  <a:gd name="connsiteY376" fmla="*/ 412101 h 1241382"/>
                  <a:gd name="connsiteX377" fmla="*/ 1148332 w 1673277"/>
                  <a:gd name="connsiteY377" fmla="*/ 351540 h 1241382"/>
                  <a:gd name="connsiteX378" fmla="*/ 250367 w 1673277"/>
                  <a:gd name="connsiteY378" fmla="*/ 340856 h 1241382"/>
                  <a:gd name="connsiteX379" fmla="*/ 314401 w 1673277"/>
                  <a:gd name="connsiteY379" fmla="*/ 401418 h 1241382"/>
                  <a:gd name="connsiteX380" fmla="*/ 298498 w 1673277"/>
                  <a:gd name="connsiteY380" fmla="*/ 488108 h 1241382"/>
                  <a:gd name="connsiteX381" fmla="*/ 234464 w 1673277"/>
                  <a:gd name="connsiteY381" fmla="*/ 427547 h 1241382"/>
                  <a:gd name="connsiteX382" fmla="*/ 250367 w 1673277"/>
                  <a:gd name="connsiteY382" fmla="*/ 340856 h 1241382"/>
                  <a:gd name="connsiteX383" fmla="*/ 1347934 w 1673277"/>
                  <a:gd name="connsiteY383" fmla="*/ 329910 h 1241382"/>
                  <a:gd name="connsiteX384" fmla="*/ 1363395 w 1673277"/>
                  <a:gd name="connsiteY384" fmla="*/ 338027 h 1241382"/>
                  <a:gd name="connsiteX385" fmla="*/ 1333821 w 1673277"/>
                  <a:gd name="connsiteY385" fmla="*/ 421054 h 1241382"/>
                  <a:gd name="connsiteX386" fmla="*/ 1248086 w 1673277"/>
                  <a:gd name="connsiteY386" fmla="*/ 441485 h 1241382"/>
                  <a:gd name="connsiteX387" fmla="*/ 1277660 w 1673277"/>
                  <a:gd name="connsiteY387" fmla="*/ 358458 h 1241382"/>
                  <a:gd name="connsiteX388" fmla="*/ 1347934 w 1673277"/>
                  <a:gd name="connsiteY388" fmla="*/ 329910 h 1241382"/>
                  <a:gd name="connsiteX389" fmla="*/ 1497370 w 1673277"/>
                  <a:gd name="connsiteY389" fmla="*/ 328335 h 1241382"/>
                  <a:gd name="connsiteX390" fmla="*/ 1547899 w 1673277"/>
                  <a:gd name="connsiteY390" fmla="*/ 409068 h 1241382"/>
                  <a:gd name="connsiteX391" fmla="*/ 1542722 w 1673277"/>
                  <a:gd name="connsiteY391" fmla="*/ 415645 h 1241382"/>
                  <a:gd name="connsiteX392" fmla="*/ 1507411 w 1673277"/>
                  <a:gd name="connsiteY392" fmla="*/ 427972 h 1241382"/>
                  <a:gd name="connsiteX393" fmla="*/ 1491509 w 1673277"/>
                  <a:gd name="connsiteY393" fmla="*/ 341282 h 1241382"/>
                  <a:gd name="connsiteX394" fmla="*/ 677217 w 1673277"/>
                  <a:gd name="connsiteY394" fmla="*/ 283910 h 1241382"/>
                  <a:gd name="connsiteX395" fmla="*/ 719266 w 1673277"/>
                  <a:gd name="connsiteY395" fmla="*/ 361369 h 1241382"/>
                  <a:gd name="connsiteX396" fmla="*/ 677217 w 1673277"/>
                  <a:gd name="connsiteY396" fmla="*/ 438828 h 1241382"/>
                  <a:gd name="connsiteX397" fmla="*/ 635168 w 1673277"/>
                  <a:gd name="connsiteY397" fmla="*/ 361369 h 1241382"/>
                  <a:gd name="connsiteX398" fmla="*/ 677217 w 1673277"/>
                  <a:gd name="connsiteY398" fmla="*/ 283910 h 1241382"/>
                  <a:gd name="connsiteX399" fmla="*/ 217361 w 1673277"/>
                  <a:gd name="connsiteY399" fmla="*/ 271172 h 1241382"/>
                  <a:gd name="connsiteX400" fmla="*/ 228828 w 1673277"/>
                  <a:gd name="connsiteY400" fmla="*/ 287291 h 1241382"/>
                  <a:gd name="connsiteX401" fmla="*/ 225858 w 1673277"/>
                  <a:gd name="connsiteY401" fmla="*/ 324573 h 1241382"/>
                  <a:gd name="connsiteX402" fmla="*/ 189115 w 1673277"/>
                  <a:gd name="connsiteY402" fmla="*/ 331553 h 1241382"/>
                  <a:gd name="connsiteX403" fmla="*/ 172158 w 1673277"/>
                  <a:gd name="connsiteY403" fmla="*/ 324772 h 1241382"/>
                  <a:gd name="connsiteX404" fmla="*/ 175913 w 1673277"/>
                  <a:gd name="connsiteY404" fmla="*/ 318410 h 1241382"/>
                  <a:gd name="connsiteX405" fmla="*/ 955781 w 1673277"/>
                  <a:gd name="connsiteY405" fmla="*/ 263115 h 1241382"/>
                  <a:gd name="connsiteX406" fmla="*/ 975908 w 1673277"/>
                  <a:gd name="connsiteY406" fmla="*/ 263525 h 1241382"/>
                  <a:gd name="connsiteX407" fmla="*/ 1005444 w 1673277"/>
                  <a:gd name="connsiteY407" fmla="*/ 270422 h 1241382"/>
                  <a:gd name="connsiteX408" fmla="*/ 1064541 w 1673277"/>
                  <a:gd name="connsiteY408" fmla="*/ 335810 h 1241382"/>
                  <a:gd name="connsiteX409" fmla="*/ 977514 w 1673277"/>
                  <a:gd name="connsiteY409" fmla="*/ 349746 h 1241382"/>
                  <a:gd name="connsiteX410" fmla="*/ 918417 w 1673277"/>
                  <a:gd name="connsiteY410" fmla="*/ 284358 h 1241382"/>
                  <a:gd name="connsiteX411" fmla="*/ 955781 w 1673277"/>
                  <a:gd name="connsiteY411" fmla="*/ 263115 h 1241382"/>
                  <a:gd name="connsiteX412" fmla="*/ 562425 w 1673277"/>
                  <a:gd name="connsiteY412" fmla="*/ 256857 h 1241382"/>
                  <a:gd name="connsiteX413" fmla="*/ 599789 w 1673277"/>
                  <a:gd name="connsiteY413" fmla="*/ 278101 h 1241382"/>
                  <a:gd name="connsiteX414" fmla="*/ 540692 w 1673277"/>
                  <a:gd name="connsiteY414" fmla="*/ 343489 h 1241382"/>
                  <a:gd name="connsiteX415" fmla="*/ 453664 w 1673277"/>
                  <a:gd name="connsiteY415" fmla="*/ 329553 h 1241382"/>
                  <a:gd name="connsiteX416" fmla="*/ 512761 w 1673277"/>
                  <a:gd name="connsiteY416" fmla="*/ 264165 h 1241382"/>
                  <a:gd name="connsiteX417" fmla="*/ 542298 w 1673277"/>
                  <a:gd name="connsiteY417" fmla="*/ 257268 h 1241382"/>
                  <a:gd name="connsiteX418" fmla="*/ 562425 w 1673277"/>
                  <a:gd name="connsiteY418" fmla="*/ 256857 h 1241382"/>
                  <a:gd name="connsiteX419" fmla="*/ 874329 w 1673277"/>
                  <a:gd name="connsiteY419" fmla="*/ 254664 h 1241382"/>
                  <a:gd name="connsiteX420" fmla="*/ 889790 w 1673277"/>
                  <a:gd name="connsiteY420" fmla="*/ 262782 h 1241382"/>
                  <a:gd name="connsiteX421" fmla="*/ 860216 w 1673277"/>
                  <a:gd name="connsiteY421" fmla="*/ 345808 h 1241382"/>
                  <a:gd name="connsiteX422" fmla="*/ 774481 w 1673277"/>
                  <a:gd name="connsiteY422" fmla="*/ 366239 h 1241382"/>
                  <a:gd name="connsiteX423" fmla="*/ 804054 w 1673277"/>
                  <a:gd name="connsiteY423" fmla="*/ 283212 h 1241382"/>
                  <a:gd name="connsiteX424" fmla="*/ 874329 w 1673277"/>
                  <a:gd name="connsiteY424" fmla="*/ 254664 h 1241382"/>
                  <a:gd name="connsiteX425" fmla="*/ 1412441 w 1673277"/>
                  <a:gd name="connsiteY425" fmla="*/ 236296 h 1241382"/>
                  <a:gd name="connsiteX426" fmla="*/ 1474092 w 1673277"/>
                  <a:gd name="connsiteY426" fmla="*/ 302816 h 1241382"/>
                  <a:gd name="connsiteX427" fmla="*/ 1470413 w 1673277"/>
                  <a:gd name="connsiteY427" fmla="*/ 310944 h 1241382"/>
                  <a:gd name="connsiteX428" fmla="*/ 1418887 w 1673277"/>
                  <a:gd name="connsiteY428" fmla="*/ 343874 h 1241382"/>
                  <a:gd name="connsiteX429" fmla="*/ 1402985 w 1673277"/>
                  <a:gd name="connsiteY429" fmla="*/ 257184 h 1241382"/>
                  <a:gd name="connsiteX430" fmla="*/ 325612 w 1673277"/>
                  <a:gd name="connsiteY430" fmla="*/ 234627 h 1241382"/>
                  <a:gd name="connsiteX431" fmla="*/ 389646 w 1673277"/>
                  <a:gd name="connsiteY431" fmla="*/ 295189 h 1241382"/>
                  <a:gd name="connsiteX432" fmla="*/ 373744 w 1673277"/>
                  <a:gd name="connsiteY432" fmla="*/ 381879 h 1241382"/>
                  <a:gd name="connsiteX433" fmla="*/ 309710 w 1673277"/>
                  <a:gd name="connsiteY433" fmla="*/ 321317 h 1241382"/>
                  <a:gd name="connsiteX434" fmla="*/ 325612 w 1673277"/>
                  <a:gd name="connsiteY434" fmla="*/ 234627 h 1241382"/>
                  <a:gd name="connsiteX435" fmla="*/ 1239723 w 1673277"/>
                  <a:gd name="connsiteY435" fmla="*/ 231044 h 1241382"/>
                  <a:gd name="connsiteX436" fmla="*/ 1293352 w 1673277"/>
                  <a:gd name="connsiteY436" fmla="*/ 260423 h 1241382"/>
                  <a:gd name="connsiteX437" fmla="*/ 1224953 w 1673277"/>
                  <a:gd name="connsiteY437" fmla="*/ 316006 h 1241382"/>
                  <a:gd name="connsiteX438" fmla="*/ 1141080 w 1673277"/>
                  <a:gd name="connsiteY438" fmla="*/ 288927 h 1241382"/>
                  <a:gd name="connsiteX439" fmla="*/ 1209479 w 1673277"/>
                  <a:gd name="connsiteY439" fmla="*/ 233344 h 1241382"/>
                  <a:gd name="connsiteX440" fmla="*/ 1239723 w 1673277"/>
                  <a:gd name="connsiteY440" fmla="*/ 231044 h 1241382"/>
                  <a:gd name="connsiteX441" fmla="*/ 326442 w 1673277"/>
                  <a:gd name="connsiteY441" fmla="*/ 159267 h 1241382"/>
                  <a:gd name="connsiteX442" fmla="*/ 332865 w 1673277"/>
                  <a:gd name="connsiteY442" fmla="*/ 172014 h 1241382"/>
                  <a:gd name="connsiteX443" fmla="*/ 305094 w 1673277"/>
                  <a:gd name="connsiteY443" fmla="*/ 197066 h 1241382"/>
                  <a:gd name="connsiteX444" fmla="*/ 281641 w 1673277"/>
                  <a:gd name="connsiteY444" fmla="*/ 197913 h 1241382"/>
                  <a:gd name="connsiteX445" fmla="*/ 288021 w 1673277"/>
                  <a:gd name="connsiteY445" fmla="*/ 190642 h 1241382"/>
                  <a:gd name="connsiteX446" fmla="*/ 1151199 w 1673277"/>
                  <a:gd name="connsiteY446" fmla="*/ 146946 h 1241382"/>
                  <a:gd name="connsiteX447" fmla="*/ 1204828 w 1673277"/>
                  <a:gd name="connsiteY447" fmla="*/ 176325 h 1241382"/>
                  <a:gd name="connsiteX448" fmla="*/ 1136429 w 1673277"/>
                  <a:gd name="connsiteY448" fmla="*/ 231907 h 1241382"/>
                  <a:gd name="connsiteX449" fmla="*/ 1052555 w 1673277"/>
                  <a:gd name="connsiteY449" fmla="*/ 204829 h 1241382"/>
                  <a:gd name="connsiteX450" fmla="*/ 1120955 w 1673277"/>
                  <a:gd name="connsiteY450" fmla="*/ 149246 h 1241382"/>
                  <a:gd name="connsiteX451" fmla="*/ 1151199 w 1673277"/>
                  <a:gd name="connsiteY451" fmla="*/ 146946 h 1241382"/>
                  <a:gd name="connsiteX452" fmla="*/ 518163 w 1673277"/>
                  <a:gd name="connsiteY452" fmla="*/ 146202 h 1241382"/>
                  <a:gd name="connsiteX453" fmla="*/ 555527 w 1673277"/>
                  <a:gd name="connsiteY453" fmla="*/ 167446 h 1241382"/>
                  <a:gd name="connsiteX454" fmla="*/ 496430 w 1673277"/>
                  <a:gd name="connsiteY454" fmla="*/ 232834 h 1241382"/>
                  <a:gd name="connsiteX455" fmla="*/ 409402 w 1673277"/>
                  <a:gd name="connsiteY455" fmla="*/ 218897 h 1241382"/>
                  <a:gd name="connsiteX456" fmla="*/ 468499 w 1673277"/>
                  <a:gd name="connsiteY456" fmla="*/ 153509 h 1241382"/>
                  <a:gd name="connsiteX457" fmla="*/ 498036 w 1673277"/>
                  <a:gd name="connsiteY457" fmla="*/ 146613 h 1241382"/>
                  <a:gd name="connsiteX458" fmla="*/ 518163 w 1673277"/>
                  <a:gd name="connsiteY458" fmla="*/ 146202 h 1241382"/>
                  <a:gd name="connsiteX459" fmla="*/ 599615 w 1673277"/>
                  <a:gd name="connsiteY459" fmla="*/ 137752 h 1241382"/>
                  <a:gd name="connsiteX460" fmla="*/ 669889 w 1673277"/>
                  <a:gd name="connsiteY460" fmla="*/ 166300 h 1241382"/>
                  <a:gd name="connsiteX461" fmla="*/ 699462 w 1673277"/>
                  <a:gd name="connsiteY461" fmla="*/ 249327 h 1241382"/>
                  <a:gd name="connsiteX462" fmla="*/ 613727 w 1673277"/>
                  <a:gd name="connsiteY462" fmla="*/ 228896 h 1241382"/>
                  <a:gd name="connsiteX463" fmla="*/ 584154 w 1673277"/>
                  <a:gd name="connsiteY463" fmla="*/ 145869 h 1241382"/>
                  <a:gd name="connsiteX464" fmla="*/ 599615 w 1673277"/>
                  <a:gd name="connsiteY464" fmla="*/ 137752 h 1241382"/>
                  <a:gd name="connsiteX465" fmla="*/ 965298 w 1673277"/>
                  <a:gd name="connsiteY465" fmla="*/ 124814 h 1241382"/>
                  <a:gd name="connsiteX466" fmla="*/ 1018927 w 1673277"/>
                  <a:gd name="connsiteY466" fmla="*/ 154193 h 1241382"/>
                  <a:gd name="connsiteX467" fmla="*/ 950527 w 1673277"/>
                  <a:gd name="connsiteY467" fmla="*/ 209776 h 1241382"/>
                  <a:gd name="connsiteX468" fmla="*/ 866654 w 1673277"/>
                  <a:gd name="connsiteY468" fmla="*/ 182697 h 1241382"/>
                  <a:gd name="connsiteX469" fmla="*/ 935054 w 1673277"/>
                  <a:gd name="connsiteY469" fmla="*/ 127114 h 1241382"/>
                  <a:gd name="connsiteX470" fmla="*/ 965298 w 1673277"/>
                  <a:gd name="connsiteY470" fmla="*/ 124814 h 1241382"/>
                  <a:gd name="connsiteX471" fmla="*/ 1252565 w 1673277"/>
                  <a:gd name="connsiteY471" fmla="*/ 114182 h 1241382"/>
                  <a:gd name="connsiteX472" fmla="*/ 1365219 w 1673277"/>
                  <a:gd name="connsiteY472" fmla="*/ 192704 h 1241382"/>
                  <a:gd name="connsiteX473" fmla="*/ 1351954 w 1673277"/>
                  <a:gd name="connsiteY473" fmla="*/ 201403 h 1241382"/>
                  <a:gd name="connsiteX474" fmla="*/ 1296201 w 1673277"/>
                  <a:gd name="connsiteY474" fmla="*/ 194829 h 1241382"/>
                  <a:gd name="connsiteX475" fmla="*/ 1237104 w 1673277"/>
                  <a:gd name="connsiteY475" fmla="*/ 129441 h 1241382"/>
                  <a:gd name="connsiteX476" fmla="*/ 1250364 w 1673277"/>
                  <a:gd name="connsiteY476" fmla="*/ 114783 h 1241382"/>
                  <a:gd name="connsiteX477" fmla="*/ 779021 w 1673277"/>
                  <a:gd name="connsiteY477" fmla="*/ 113118 h 1241382"/>
                  <a:gd name="connsiteX478" fmla="*/ 821070 w 1673277"/>
                  <a:gd name="connsiteY478" fmla="*/ 190577 h 1241382"/>
                  <a:gd name="connsiteX479" fmla="*/ 779021 w 1673277"/>
                  <a:gd name="connsiteY479" fmla="*/ 268036 h 1241382"/>
                  <a:gd name="connsiteX480" fmla="*/ 736972 w 1673277"/>
                  <a:gd name="connsiteY480" fmla="*/ 190577 h 1241382"/>
                  <a:gd name="connsiteX481" fmla="*/ 779021 w 1673277"/>
                  <a:gd name="connsiteY481" fmla="*/ 113118 h 1241382"/>
                  <a:gd name="connsiteX482" fmla="*/ 399056 w 1673277"/>
                  <a:gd name="connsiteY482" fmla="*/ 108063 h 1241382"/>
                  <a:gd name="connsiteX483" fmla="*/ 393618 w 1673277"/>
                  <a:gd name="connsiteY483" fmla="*/ 112968 h 1241382"/>
                  <a:gd name="connsiteX484" fmla="*/ 391088 w 1673277"/>
                  <a:gd name="connsiteY484" fmla="*/ 113059 h 1241382"/>
                  <a:gd name="connsiteX485" fmla="*/ 1087528 w 1673277"/>
                  <a:gd name="connsiteY485" fmla="*/ 42831 h 1241382"/>
                  <a:gd name="connsiteX486" fmla="*/ 1152965 w 1673277"/>
                  <a:gd name="connsiteY486" fmla="*/ 64530 h 1241382"/>
                  <a:gd name="connsiteX487" fmla="*/ 1182853 w 1673277"/>
                  <a:gd name="connsiteY487" fmla="*/ 78502 h 1241382"/>
                  <a:gd name="connsiteX488" fmla="*/ 1174720 w 1673277"/>
                  <a:gd name="connsiteY488" fmla="*/ 94643 h 1241382"/>
                  <a:gd name="connsiteX489" fmla="*/ 1123150 w 1673277"/>
                  <a:gd name="connsiteY489" fmla="*/ 116826 h 1241382"/>
                  <a:gd name="connsiteX490" fmla="*/ 1039276 w 1673277"/>
                  <a:gd name="connsiteY490" fmla="*/ 89747 h 1241382"/>
                  <a:gd name="connsiteX491" fmla="*/ 1056106 w 1673277"/>
                  <a:gd name="connsiteY491" fmla="*/ 56347 h 1241382"/>
                  <a:gd name="connsiteX492" fmla="*/ 581853 w 1673277"/>
                  <a:gd name="connsiteY492" fmla="*/ 28683 h 1241382"/>
                  <a:gd name="connsiteX493" fmla="*/ 590461 w 1673277"/>
                  <a:gd name="connsiteY493" fmla="*/ 32385 h 1241382"/>
                  <a:gd name="connsiteX494" fmla="*/ 607290 w 1673277"/>
                  <a:gd name="connsiteY494" fmla="*/ 65785 h 1241382"/>
                  <a:gd name="connsiteX495" fmla="*/ 523416 w 1673277"/>
                  <a:gd name="connsiteY495" fmla="*/ 92864 h 1241382"/>
                  <a:gd name="connsiteX496" fmla="*/ 471846 w 1673277"/>
                  <a:gd name="connsiteY496" fmla="*/ 70681 h 1241382"/>
                  <a:gd name="connsiteX497" fmla="*/ 471164 w 1673277"/>
                  <a:gd name="connsiteY497" fmla="*/ 69327 h 1241382"/>
                  <a:gd name="connsiteX498" fmla="*/ 519542 w 1673277"/>
                  <a:gd name="connsiteY498" fmla="*/ 47294 h 1241382"/>
                  <a:gd name="connsiteX499" fmla="*/ 941161 w 1673277"/>
                  <a:gd name="connsiteY499" fmla="*/ 9898 h 1241382"/>
                  <a:gd name="connsiteX500" fmla="*/ 951926 w 1673277"/>
                  <a:gd name="connsiteY500" fmla="*/ 10914 h 1241382"/>
                  <a:gd name="connsiteX501" fmla="*/ 1029640 w 1673277"/>
                  <a:gd name="connsiteY501" fmla="*/ 27067 h 1241382"/>
                  <a:gd name="connsiteX502" fmla="*/ 1010708 w 1673277"/>
                  <a:gd name="connsiteY502" fmla="*/ 53678 h 1241382"/>
                  <a:gd name="connsiteX503" fmla="*/ 924973 w 1673277"/>
                  <a:gd name="connsiteY503" fmla="*/ 74109 h 1241382"/>
                  <a:gd name="connsiteX504" fmla="*/ 922003 w 1673277"/>
                  <a:gd name="connsiteY504" fmla="*/ 36828 h 1241382"/>
                  <a:gd name="connsiteX505" fmla="*/ 712429 w 1673277"/>
                  <a:gd name="connsiteY505" fmla="*/ 3707 h 1241382"/>
                  <a:gd name="connsiteX506" fmla="*/ 724656 w 1673277"/>
                  <a:gd name="connsiteY506" fmla="*/ 18893 h 1241382"/>
                  <a:gd name="connsiteX507" fmla="*/ 736972 w 1673277"/>
                  <a:gd name="connsiteY507" fmla="*/ 73664 h 1241382"/>
                  <a:gd name="connsiteX508" fmla="*/ 694922 w 1673277"/>
                  <a:gd name="connsiteY508" fmla="*/ 151124 h 1241382"/>
                  <a:gd name="connsiteX509" fmla="*/ 652873 w 1673277"/>
                  <a:gd name="connsiteY509" fmla="*/ 73664 h 1241382"/>
                  <a:gd name="connsiteX510" fmla="*/ 665190 w 1673277"/>
                  <a:gd name="connsiteY510" fmla="*/ 18893 h 1241382"/>
                  <a:gd name="connsiteX511" fmla="*/ 672441 w 1673277"/>
                  <a:gd name="connsiteY511" fmla="*/ 9886 h 1241382"/>
                  <a:gd name="connsiteX512" fmla="*/ 836253 w 1673277"/>
                  <a:gd name="connsiteY512" fmla="*/ 0 h 1241382"/>
                  <a:gd name="connsiteX513" fmla="*/ 859642 w 1673277"/>
                  <a:gd name="connsiteY513" fmla="*/ 2207 h 1241382"/>
                  <a:gd name="connsiteX514" fmla="*/ 875718 w 1673277"/>
                  <a:gd name="connsiteY514" fmla="*/ 29184 h 1241382"/>
                  <a:gd name="connsiteX515" fmla="*/ 864795 w 1673277"/>
                  <a:gd name="connsiteY515" fmla="*/ 116642 h 1241382"/>
                  <a:gd name="connsiteX516" fmla="*/ 797405 w 1673277"/>
                  <a:gd name="connsiteY516" fmla="*/ 59838 h 1241382"/>
                  <a:gd name="connsiteX517" fmla="*/ 788910 w 1673277"/>
                  <a:gd name="connsiteY517" fmla="*/ 4345 h 1241382"/>
                  <a:gd name="connsiteX518" fmla="*/ 789969 w 1673277"/>
                  <a:gd name="connsiteY518" fmla="*/ 979 h 124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673277" h="1241382">
                    <a:moveTo>
                      <a:pt x="372205" y="1161281"/>
                    </a:moveTo>
                    <a:lnTo>
                      <a:pt x="398270" y="1165178"/>
                    </a:lnTo>
                    <a:lnTo>
                      <a:pt x="410441" y="1172927"/>
                    </a:lnTo>
                    <a:close/>
                    <a:moveTo>
                      <a:pt x="823284" y="1153279"/>
                    </a:moveTo>
                    <a:cubicBezTo>
                      <a:pt x="846506" y="1153279"/>
                      <a:pt x="865333" y="1187958"/>
                      <a:pt x="865333" y="1230738"/>
                    </a:cubicBezTo>
                    <a:lnTo>
                      <a:pt x="864326" y="1239930"/>
                    </a:lnTo>
                    <a:lnTo>
                      <a:pt x="836253" y="1241382"/>
                    </a:lnTo>
                    <a:lnTo>
                      <a:pt x="782051" y="1238181"/>
                    </a:lnTo>
                    <a:lnTo>
                      <a:pt x="781235" y="1230738"/>
                    </a:lnTo>
                    <a:cubicBezTo>
                      <a:pt x="781235" y="1187958"/>
                      <a:pt x="800061" y="1153279"/>
                      <a:pt x="823284" y="1153279"/>
                    </a:cubicBezTo>
                    <a:close/>
                    <a:moveTo>
                      <a:pt x="599614" y="1151354"/>
                    </a:moveTo>
                    <a:cubicBezTo>
                      <a:pt x="618446" y="1147974"/>
                      <a:pt x="646008" y="1158476"/>
                      <a:pt x="669889" y="1179902"/>
                    </a:cubicBezTo>
                    <a:cubicBezTo>
                      <a:pt x="685810" y="1194187"/>
                      <a:pt x="697081" y="1210623"/>
                      <a:pt x="702432" y="1225648"/>
                    </a:cubicBezTo>
                    <a:lnTo>
                      <a:pt x="701812" y="1233442"/>
                    </a:lnTo>
                    <a:lnTo>
                      <a:pt x="667564" y="1231419"/>
                    </a:lnTo>
                    <a:lnTo>
                      <a:pt x="596873" y="1218807"/>
                    </a:lnTo>
                    <a:lnTo>
                      <a:pt x="581184" y="1196754"/>
                    </a:lnTo>
                    <a:cubicBezTo>
                      <a:pt x="575832" y="1181729"/>
                      <a:pt x="576399" y="1168115"/>
                      <a:pt x="584153" y="1159472"/>
                    </a:cubicBezTo>
                    <a:cubicBezTo>
                      <a:pt x="588031" y="1155151"/>
                      <a:pt x="593338" y="1152481"/>
                      <a:pt x="599614" y="1151354"/>
                    </a:cubicBezTo>
                    <a:close/>
                    <a:moveTo>
                      <a:pt x="938076" y="1126227"/>
                    </a:moveTo>
                    <a:cubicBezTo>
                      <a:pt x="944343" y="1125707"/>
                      <a:pt x="951118" y="1125834"/>
                      <a:pt x="958203" y="1126637"/>
                    </a:cubicBezTo>
                    <a:cubicBezTo>
                      <a:pt x="967651" y="1127707"/>
                      <a:pt x="977652" y="1129981"/>
                      <a:pt x="987740" y="1133534"/>
                    </a:cubicBezTo>
                    <a:cubicBezTo>
                      <a:pt x="1028091" y="1147742"/>
                      <a:pt x="1054549" y="1177017"/>
                      <a:pt x="1046837" y="1198922"/>
                    </a:cubicBezTo>
                    <a:cubicBezTo>
                      <a:pt x="1039124" y="1220826"/>
                      <a:pt x="1000160" y="1227066"/>
                      <a:pt x="959809" y="1212858"/>
                    </a:cubicBezTo>
                    <a:cubicBezTo>
                      <a:pt x="919458" y="1198650"/>
                      <a:pt x="892999" y="1169375"/>
                      <a:pt x="900712" y="1147470"/>
                    </a:cubicBezTo>
                    <a:cubicBezTo>
                      <a:pt x="905051" y="1135149"/>
                      <a:pt x="919277" y="1127784"/>
                      <a:pt x="938076" y="1126227"/>
                    </a:cubicBezTo>
                    <a:close/>
                    <a:moveTo>
                      <a:pt x="1174889" y="1103997"/>
                    </a:moveTo>
                    <a:cubicBezTo>
                      <a:pt x="1196962" y="1111212"/>
                      <a:pt x="1204083" y="1150024"/>
                      <a:pt x="1190792" y="1190686"/>
                    </a:cubicBezTo>
                    <a:lnTo>
                      <a:pt x="1186154" y="1200932"/>
                    </a:lnTo>
                    <a:lnTo>
                      <a:pt x="1162061" y="1207640"/>
                    </a:lnTo>
                    <a:lnTo>
                      <a:pt x="1105912" y="1216581"/>
                    </a:lnTo>
                    <a:lnTo>
                      <a:pt x="1110855" y="1164558"/>
                    </a:lnTo>
                    <a:cubicBezTo>
                      <a:pt x="1124146" y="1123896"/>
                      <a:pt x="1152815" y="1096781"/>
                      <a:pt x="1174889" y="1103997"/>
                    </a:cubicBezTo>
                    <a:close/>
                    <a:moveTo>
                      <a:pt x="444697" y="1098240"/>
                    </a:moveTo>
                    <a:cubicBezTo>
                      <a:pt x="463528" y="1094859"/>
                      <a:pt x="491091" y="1105361"/>
                      <a:pt x="514972" y="1126788"/>
                    </a:cubicBezTo>
                    <a:cubicBezTo>
                      <a:pt x="530893" y="1141073"/>
                      <a:pt x="542164" y="1157508"/>
                      <a:pt x="547515" y="1172533"/>
                    </a:cubicBezTo>
                    <a:lnTo>
                      <a:pt x="544572" y="1209477"/>
                    </a:lnTo>
                    <a:lnTo>
                      <a:pt x="510446" y="1203388"/>
                    </a:lnTo>
                    <a:lnTo>
                      <a:pt x="457245" y="1187183"/>
                    </a:lnTo>
                    <a:lnTo>
                      <a:pt x="426267" y="1143639"/>
                    </a:lnTo>
                    <a:cubicBezTo>
                      <a:pt x="420915" y="1128615"/>
                      <a:pt x="421482" y="1115000"/>
                      <a:pt x="429236" y="1106357"/>
                    </a:cubicBezTo>
                    <a:cubicBezTo>
                      <a:pt x="433113" y="1102036"/>
                      <a:pt x="438420" y="1099367"/>
                      <a:pt x="444697" y="1098240"/>
                    </a:cubicBezTo>
                    <a:close/>
                    <a:moveTo>
                      <a:pt x="1374492" y="1082366"/>
                    </a:moveTo>
                    <a:cubicBezTo>
                      <a:pt x="1380768" y="1083493"/>
                      <a:pt x="1386075" y="1086163"/>
                      <a:pt x="1389952" y="1090484"/>
                    </a:cubicBezTo>
                    <a:cubicBezTo>
                      <a:pt x="1397707" y="1099127"/>
                      <a:pt x="1398274" y="1112741"/>
                      <a:pt x="1392922" y="1127766"/>
                    </a:cubicBezTo>
                    <a:lnTo>
                      <a:pt x="1390119" y="1131706"/>
                    </a:lnTo>
                    <a:lnTo>
                      <a:pt x="1304241" y="1168053"/>
                    </a:lnTo>
                    <a:lnTo>
                      <a:pt x="1273269" y="1176677"/>
                    </a:lnTo>
                    <a:lnTo>
                      <a:pt x="1271674" y="1156660"/>
                    </a:lnTo>
                    <a:cubicBezTo>
                      <a:pt x="1277025" y="1141635"/>
                      <a:pt x="1288296" y="1125200"/>
                      <a:pt x="1304216" y="1110915"/>
                    </a:cubicBezTo>
                    <a:cubicBezTo>
                      <a:pt x="1328098" y="1089488"/>
                      <a:pt x="1355660" y="1078986"/>
                      <a:pt x="1374492" y="1082366"/>
                    </a:cubicBezTo>
                    <a:close/>
                    <a:moveTo>
                      <a:pt x="250367" y="1071182"/>
                    </a:moveTo>
                    <a:cubicBezTo>
                      <a:pt x="272440" y="1063967"/>
                      <a:pt x="301109" y="1091081"/>
                      <a:pt x="314401" y="1131743"/>
                    </a:cubicBezTo>
                    <a:lnTo>
                      <a:pt x="314806" y="1136002"/>
                    </a:lnTo>
                    <a:lnTo>
                      <a:pt x="244388" y="1104285"/>
                    </a:lnTo>
                    <a:lnTo>
                      <a:pt x="231427" y="1095980"/>
                    </a:lnTo>
                    <a:lnTo>
                      <a:pt x="236701" y="1082053"/>
                    </a:lnTo>
                    <a:cubicBezTo>
                      <a:pt x="240265" y="1076764"/>
                      <a:pt x="244849" y="1072986"/>
                      <a:pt x="250367" y="1071182"/>
                    </a:cubicBezTo>
                    <a:close/>
                    <a:moveTo>
                      <a:pt x="982338" y="1015572"/>
                    </a:moveTo>
                    <a:cubicBezTo>
                      <a:pt x="988605" y="1015052"/>
                      <a:pt x="995380" y="1015179"/>
                      <a:pt x="1002465" y="1015982"/>
                    </a:cubicBezTo>
                    <a:cubicBezTo>
                      <a:pt x="1011913" y="1017052"/>
                      <a:pt x="1021914" y="1019326"/>
                      <a:pt x="1032002" y="1022879"/>
                    </a:cubicBezTo>
                    <a:cubicBezTo>
                      <a:pt x="1072353" y="1037087"/>
                      <a:pt x="1098811" y="1066362"/>
                      <a:pt x="1091099" y="1088266"/>
                    </a:cubicBezTo>
                    <a:cubicBezTo>
                      <a:pt x="1083386" y="1110171"/>
                      <a:pt x="1044422" y="1116411"/>
                      <a:pt x="1004071" y="1102203"/>
                    </a:cubicBezTo>
                    <a:cubicBezTo>
                      <a:pt x="963720" y="1087995"/>
                      <a:pt x="937261" y="1058720"/>
                      <a:pt x="944974" y="1036815"/>
                    </a:cubicBezTo>
                    <a:cubicBezTo>
                      <a:pt x="949313" y="1024494"/>
                      <a:pt x="963539" y="1017129"/>
                      <a:pt x="982338" y="1015572"/>
                    </a:cubicBezTo>
                    <a:close/>
                    <a:moveTo>
                      <a:pt x="677217" y="1014235"/>
                    </a:moveTo>
                    <a:cubicBezTo>
                      <a:pt x="700440" y="1014235"/>
                      <a:pt x="719266" y="1048914"/>
                      <a:pt x="719266" y="1091694"/>
                    </a:cubicBezTo>
                    <a:cubicBezTo>
                      <a:pt x="719266" y="1134474"/>
                      <a:pt x="700440" y="1169153"/>
                      <a:pt x="677217" y="1169153"/>
                    </a:cubicBezTo>
                    <a:cubicBezTo>
                      <a:pt x="653995" y="1169153"/>
                      <a:pt x="635168" y="1134474"/>
                      <a:pt x="635168" y="1091694"/>
                    </a:cubicBezTo>
                    <a:cubicBezTo>
                      <a:pt x="635168" y="1048914"/>
                      <a:pt x="653995" y="1014235"/>
                      <a:pt x="677217" y="1014235"/>
                    </a:cubicBezTo>
                    <a:close/>
                    <a:moveTo>
                      <a:pt x="900886" y="1007121"/>
                    </a:moveTo>
                    <a:cubicBezTo>
                      <a:pt x="907163" y="1008248"/>
                      <a:pt x="912470" y="1010917"/>
                      <a:pt x="916348" y="1015239"/>
                    </a:cubicBezTo>
                    <a:cubicBezTo>
                      <a:pt x="931856" y="1032524"/>
                      <a:pt x="918616" y="1069696"/>
                      <a:pt x="886774" y="1098265"/>
                    </a:cubicBezTo>
                    <a:cubicBezTo>
                      <a:pt x="854932" y="1126835"/>
                      <a:pt x="816547" y="1135981"/>
                      <a:pt x="801039" y="1118696"/>
                    </a:cubicBezTo>
                    <a:cubicBezTo>
                      <a:pt x="785530" y="1101411"/>
                      <a:pt x="798770" y="1064239"/>
                      <a:pt x="830612" y="1035669"/>
                    </a:cubicBezTo>
                    <a:cubicBezTo>
                      <a:pt x="854493" y="1014242"/>
                      <a:pt x="882055" y="1003741"/>
                      <a:pt x="900886" y="1007121"/>
                    </a:cubicBezTo>
                    <a:close/>
                    <a:moveTo>
                      <a:pt x="562425" y="987183"/>
                    </a:moveTo>
                    <a:cubicBezTo>
                      <a:pt x="581224" y="988740"/>
                      <a:pt x="595450" y="996105"/>
                      <a:pt x="599789" y="1008426"/>
                    </a:cubicBezTo>
                    <a:cubicBezTo>
                      <a:pt x="607502" y="1030331"/>
                      <a:pt x="581043" y="1059606"/>
                      <a:pt x="540692" y="1073815"/>
                    </a:cubicBezTo>
                    <a:cubicBezTo>
                      <a:pt x="500341" y="1088022"/>
                      <a:pt x="461377" y="1081782"/>
                      <a:pt x="453664" y="1059878"/>
                    </a:cubicBezTo>
                    <a:cubicBezTo>
                      <a:pt x="445952" y="1037973"/>
                      <a:pt x="472410" y="1008698"/>
                      <a:pt x="512761" y="994490"/>
                    </a:cubicBezTo>
                    <a:cubicBezTo>
                      <a:pt x="522849" y="990938"/>
                      <a:pt x="532850" y="988664"/>
                      <a:pt x="542298" y="987593"/>
                    </a:cubicBezTo>
                    <a:cubicBezTo>
                      <a:pt x="549383" y="986790"/>
                      <a:pt x="556158" y="986664"/>
                      <a:pt x="562425" y="987183"/>
                    </a:cubicBezTo>
                    <a:close/>
                    <a:moveTo>
                      <a:pt x="1266281" y="983501"/>
                    </a:moveTo>
                    <a:cubicBezTo>
                      <a:pt x="1294782" y="984660"/>
                      <a:pt x="1316705" y="995760"/>
                      <a:pt x="1319910" y="1012880"/>
                    </a:cubicBezTo>
                    <a:cubicBezTo>
                      <a:pt x="1324183" y="1035706"/>
                      <a:pt x="1293560" y="1060591"/>
                      <a:pt x="1251510" y="1068462"/>
                    </a:cubicBezTo>
                    <a:cubicBezTo>
                      <a:pt x="1209462" y="1076334"/>
                      <a:pt x="1171910" y="1064210"/>
                      <a:pt x="1167637" y="1041384"/>
                    </a:cubicBezTo>
                    <a:cubicBezTo>
                      <a:pt x="1163365" y="1018557"/>
                      <a:pt x="1193987" y="993671"/>
                      <a:pt x="1236037" y="985800"/>
                    </a:cubicBezTo>
                    <a:cubicBezTo>
                      <a:pt x="1246549" y="983833"/>
                      <a:pt x="1256780" y="983114"/>
                      <a:pt x="1266281" y="983501"/>
                    </a:cubicBezTo>
                    <a:close/>
                    <a:moveTo>
                      <a:pt x="325612" y="964953"/>
                    </a:moveTo>
                    <a:cubicBezTo>
                      <a:pt x="347686" y="957738"/>
                      <a:pt x="376355" y="984852"/>
                      <a:pt x="389646" y="1025514"/>
                    </a:cubicBezTo>
                    <a:cubicBezTo>
                      <a:pt x="402938" y="1066177"/>
                      <a:pt x="395817" y="1104989"/>
                      <a:pt x="373744" y="1112204"/>
                    </a:cubicBezTo>
                    <a:cubicBezTo>
                      <a:pt x="351670" y="1119419"/>
                      <a:pt x="323001" y="1092305"/>
                      <a:pt x="309710" y="1051642"/>
                    </a:cubicBezTo>
                    <a:cubicBezTo>
                      <a:pt x="296419" y="1010980"/>
                      <a:pt x="303539" y="972168"/>
                      <a:pt x="325612" y="964953"/>
                    </a:cubicBezTo>
                    <a:close/>
                    <a:moveTo>
                      <a:pt x="1493576" y="949079"/>
                    </a:moveTo>
                    <a:cubicBezTo>
                      <a:pt x="1515650" y="956295"/>
                      <a:pt x="1522770" y="995107"/>
                      <a:pt x="1509479" y="1035769"/>
                    </a:cubicBezTo>
                    <a:cubicBezTo>
                      <a:pt x="1506156" y="1045935"/>
                      <a:pt x="1501872" y="1055254"/>
                      <a:pt x="1496971" y="1063401"/>
                    </a:cubicBezTo>
                    <a:lnTo>
                      <a:pt x="1482461" y="1081837"/>
                    </a:lnTo>
                    <a:lnTo>
                      <a:pt x="1460095" y="1095743"/>
                    </a:lnTo>
                    <a:lnTo>
                      <a:pt x="1445445" y="1096331"/>
                    </a:lnTo>
                    <a:cubicBezTo>
                      <a:pt x="1423372" y="1089116"/>
                      <a:pt x="1416251" y="1050303"/>
                      <a:pt x="1429542" y="1009641"/>
                    </a:cubicBezTo>
                    <a:cubicBezTo>
                      <a:pt x="1442834" y="968979"/>
                      <a:pt x="1471502" y="941864"/>
                      <a:pt x="1493576" y="949079"/>
                    </a:cubicBezTo>
                    <a:close/>
                    <a:moveTo>
                      <a:pt x="126010" y="943323"/>
                    </a:moveTo>
                    <a:cubicBezTo>
                      <a:pt x="144841" y="939942"/>
                      <a:pt x="172404" y="950444"/>
                      <a:pt x="196285" y="971871"/>
                    </a:cubicBezTo>
                    <a:cubicBezTo>
                      <a:pt x="228127" y="1000440"/>
                      <a:pt x="241367" y="1037613"/>
                      <a:pt x="225858" y="1054898"/>
                    </a:cubicBezTo>
                    <a:cubicBezTo>
                      <a:pt x="210349" y="1072183"/>
                      <a:pt x="171964" y="1063036"/>
                      <a:pt x="140122" y="1034467"/>
                    </a:cubicBezTo>
                    <a:cubicBezTo>
                      <a:pt x="108280" y="1005898"/>
                      <a:pt x="95040" y="968726"/>
                      <a:pt x="110549" y="951440"/>
                    </a:cubicBezTo>
                    <a:cubicBezTo>
                      <a:pt x="114426" y="947119"/>
                      <a:pt x="119733" y="944449"/>
                      <a:pt x="126010" y="943323"/>
                    </a:cubicBezTo>
                    <a:close/>
                    <a:moveTo>
                      <a:pt x="1644949" y="917259"/>
                    </a:moveTo>
                    <a:lnTo>
                      <a:pt x="1607500" y="979144"/>
                    </a:lnTo>
                    <a:lnTo>
                      <a:pt x="1585044" y="1000366"/>
                    </a:lnTo>
                    <a:lnTo>
                      <a:pt x="1576062" y="1000042"/>
                    </a:lnTo>
                    <a:cubicBezTo>
                      <a:pt x="1560884" y="995142"/>
                      <a:pt x="1550428" y="986404"/>
                      <a:pt x="1548291" y="974991"/>
                    </a:cubicBezTo>
                    <a:cubicBezTo>
                      <a:pt x="1544019" y="952164"/>
                      <a:pt x="1574642" y="927278"/>
                      <a:pt x="1616691" y="919407"/>
                    </a:cubicBezTo>
                    <a:close/>
                    <a:moveTo>
                      <a:pt x="1177757" y="899403"/>
                    </a:moveTo>
                    <a:cubicBezTo>
                      <a:pt x="1206258" y="900562"/>
                      <a:pt x="1228181" y="911662"/>
                      <a:pt x="1231386" y="928782"/>
                    </a:cubicBezTo>
                    <a:cubicBezTo>
                      <a:pt x="1235659" y="951608"/>
                      <a:pt x="1205036" y="976493"/>
                      <a:pt x="1162986" y="984364"/>
                    </a:cubicBezTo>
                    <a:cubicBezTo>
                      <a:pt x="1120937" y="992236"/>
                      <a:pt x="1083386" y="980112"/>
                      <a:pt x="1079112" y="957285"/>
                    </a:cubicBezTo>
                    <a:cubicBezTo>
                      <a:pt x="1074840" y="934459"/>
                      <a:pt x="1105463" y="909573"/>
                      <a:pt x="1147513" y="901702"/>
                    </a:cubicBezTo>
                    <a:cubicBezTo>
                      <a:pt x="1158025" y="899735"/>
                      <a:pt x="1168256" y="899016"/>
                      <a:pt x="1177757" y="899403"/>
                    </a:cubicBezTo>
                    <a:close/>
                    <a:moveTo>
                      <a:pt x="991855" y="877271"/>
                    </a:moveTo>
                    <a:cubicBezTo>
                      <a:pt x="1020356" y="878430"/>
                      <a:pt x="1042280" y="889530"/>
                      <a:pt x="1045484" y="906650"/>
                    </a:cubicBezTo>
                    <a:cubicBezTo>
                      <a:pt x="1049757" y="929477"/>
                      <a:pt x="1019134" y="954362"/>
                      <a:pt x="977085" y="962233"/>
                    </a:cubicBezTo>
                    <a:cubicBezTo>
                      <a:pt x="935036" y="970104"/>
                      <a:pt x="897484" y="957980"/>
                      <a:pt x="893211" y="935154"/>
                    </a:cubicBezTo>
                    <a:cubicBezTo>
                      <a:pt x="888939" y="912327"/>
                      <a:pt x="919562" y="887442"/>
                      <a:pt x="961611" y="879571"/>
                    </a:cubicBezTo>
                    <a:cubicBezTo>
                      <a:pt x="972123" y="877603"/>
                      <a:pt x="982355" y="876885"/>
                      <a:pt x="991855" y="877271"/>
                    </a:cubicBezTo>
                    <a:close/>
                    <a:moveTo>
                      <a:pt x="518163" y="876528"/>
                    </a:moveTo>
                    <a:cubicBezTo>
                      <a:pt x="536962" y="878085"/>
                      <a:pt x="551188" y="885450"/>
                      <a:pt x="555527" y="897771"/>
                    </a:cubicBezTo>
                    <a:cubicBezTo>
                      <a:pt x="563240" y="919676"/>
                      <a:pt x="536781" y="948951"/>
                      <a:pt x="496430" y="963159"/>
                    </a:cubicBezTo>
                    <a:cubicBezTo>
                      <a:pt x="456079" y="977367"/>
                      <a:pt x="417115" y="971127"/>
                      <a:pt x="409402" y="949223"/>
                    </a:cubicBezTo>
                    <a:cubicBezTo>
                      <a:pt x="401690" y="927318"/>
                      <a:pt x="428148" y="898043"/>
                      <a:pt x="468499" y="883835"/>
                    </a:cubicBezTo>
                    <a:cubicBezTo>
                      <a:pt x="478587" y="880283"/>
                      <a:pt x="488588" y="878009"/>
                      <a:pt x="498036" y="876938"/>
                    </a:cubicBezTo>
                    <a:cubicBezTo>
                      <a:pt x="505121" y="876135"/>
                      <a:pt x="511896" y="876008"/>
                      <a:pt x="518163" y="876528"/>
                    </a:cubicBezTo>
                    <a:close/>
                    <a:moveTo>
                      <a:pt x="599615" y="868077"/>
                    </a:moveTo>
                    <a:cubicBezTo>
                      <a:pt x="618446" y="864697"/>
                      <a:pt x="646008" y="875198"/>
                      <a:pt x="669889" y="896625"/>
                    </a:cubicBezTo>
                    <a:cubicBezTo>
                      <a:pt x="701731" y="925195"/>
                      <a:pt x="714971" y="962367"/>
                      <a:pt x="699462" y="979652"/>
                    </a:cubicBezTo>
                    <a:cubicBezTo>
                      <a:pt x="683954" y="996937"/>
                      <a:pt x="645569" y="987791"/>
                      <a:pt x="613727" y="959221"/>
                    </a:cubicBezTo>
                    <a:cubicBezTo>
                      <a:pt x="581885" y="930652"/>
                      <a:pt x="568645" y="893480"/>
                      <a:pt x="584154" y="876195"/>
                    </a:cubicBezTo>
                    <a:cubicBezTo>
                      <a:pt x="588031" y="871873"/>
                      <a:pt x="593338" y="869204"/>
                      <a:pt x="599615" y="868077"/>
                    </a:cubicBezTo>
                    <a:close/>
                    <a:moveTo>
                      <a:pt x="805579" y="865575"/>
                    </a:moveTo>
                    <a:cubicBezTo>
                      <a:pt x="828801" y="865575"/>
                      <a:pt x="847628" y="900254"/>
                      <a:pt x="847628" y="943034"/>
                    </a:cubicBezTo>
                    <a:cubicBezTo>
                      <a:pt x="847628" y="985813"/>
                      <a:pt x="828801" y="1020493"/>
                      <a:pt x="805579" y="1020493"/>
                    </a:cubicBezTo>
                    <a:cubicBezTo>
                      <a:pt x="782356" y="1020493"/>
                      <a:pt x="763530" y="985813"/>
                      <a:pt x="763530" y="943034"/>
                    </a:cubicBezTo>
                    <a:cubicBezTo>
                      <a:pt x="763530" y="900254"/>
                      <a:pt x="782356" y="865575"/>
                      <a:pt x="805579" y="865575"/>
                    </a:cubicBezTo>
                    <a:close/>
                    <a:moveTo>
                      <a:pt x="1301026" y="860654"/>
                    </a:moveTo>
                    <a:cubicBezTo>
                      <a:pt x="1307292" y="860135"/>
                      <a:pt x="1314067" y="860261"/>
                      <a:pt x="1321153" y="861065"/>
                    </a:cubicBezTo>
                    <a:cubicBezTo>
                      <a:pt x="1330600" y="862135"/>
                      <a:pt x="1340602" y="864409"/>
                      <a:pt x="1350689" y="867962"/>
                    </a:cubicBezTo>
                    <a:cubicBezTo>
                      <a:pt x="1391041" y="882170"/>
                      <a:pt x="1417499" y="911445"/>
                      <a:pt x="1409787" y="933349"/>
                    </a:cubicBezTo>
                    <a:cubicBezTo>
                      <a:pt x="1402074" y="955254"/>
                      <a:pt x="1363110" y="961494"/>
                      <a:pt x="1322759" y="947286"/>
                    </a:cubicBezTo>
                    <a:cubicBezTo>
                      <a:pt x="1282408" y="933078"/>
                      <a:pt x="1255949" y="903803"/>
                      <a:pt x="1263662" y="881898"/>
                    </a:cubicBezTo>
                    <a:cubicBezTo>
                      <a:pt x="1268000" y="869577"/>
                      <a:pt x="1282227" y="862212"/>
                      <a:pt x="1301026" y="860654"/>
                    </a:cubicBezTo>
                    <a:close/>
                    <a:moveTo>
                      <a:pt x="234221" y="844457"/>
                    </a:moveTo>
                    <a:cubicBezTo>
                      <a:pt x="243721" y="844071"/>
                      <a:pt x="253952" y="844789"/>
                      <a:pt x="264465" y="846757"/>
                    </a:cubicBezTo>
                    <a:cubicBezTo>
                      <a:pt x="306514" y="854628"/>
                      <a:pt x="337137" y="879513"/>
                      <a:pt x="332865" y="902340"/>
                    </a:cubicBezTo>
                    <a:cubicBezTo>
                      <a:pt x="328592" y="925166"/>
                      <a:pt x="291040" y="937290"/>
                      <a:pt x="248991" y="929419"/>
                    </a:cubicBezTo>
                    <a:cubicBezTo>
                      <a:pt x="206942" y="921548"/>
                      <a:pt x="176318" y="896662"/>
                      <a:pt x="180592" y="873836"/>
                    </a:cubicBezTo>
                    <a:cubicBezTo>
                      <a:pt x="183796" y="856716"/>
                      <a:pt x="205720" y="845616"/>
                      <a:pt x="234221" y="844457"/>
                    </a:cubicBezTo>
                    <a:close/>
                    <a:moveTo>
                      <a:pt x="1584968" y="828584"/>
                    </a:moveTo>
                    <a:cubicBezTo>
                      <a:pt x="1613469" y="829743"/>
                      <a:pt x="1635392" y="840843"/>
                      <a:pt x="1638597" y="857963"/>
                    </a:cubicBezTo>
                    <a:cubicBezTo>
                      <a:pt x="1642870" y="880789"/>
                      <a:pt x="1612247" y="905674"/>
                      <a:pt x="1570197" y="913545"/>
                    </a:cubicBezTo>
                    <a:cubicBezTo>
                      <a:pt x="1528148" y="921417"/>
                      <a:pt x="1490597" y="909293"/>
                      <a:pt x="1486324" y="886466"/>
                    </a:cubicBezTo>
                    <a:cubicBezTo>
                      <a:pt x="1482052" y="863640"/>
                      <a:pt x="1512674" y="838754"/>
                      <a:pt x="1554724" y="830883"/>
                    </a:cubicBezTo>
                    <a:cubicBezTo>
                      <a:pt x="1565236" y="828916"/>
                      <a:pt x="1575468" y="828197"/>
                      <a:pt x="1584968" y="828584"/>
                    </a:cubicBezTo>
                    <a:close/>
                    <a:moveTo>
                      <a:pt x="6925" y="810036"/>
                    </a:moveTo>
                    <a:cubicBezTo>
                      <a:pt x="28999" y="802820"/>
                      <a:pt x="57668" y="829935"/>
                      <a:pt x="70959" y="870597"/>
                    </a:cubicBezTo>
                    <a:cubicBezTo>
                      <a:pt x="80928" y="901094"/>
                      <a:pt x="79415" y="930550"/>
                      <a:pt x="68723" y="946416"/>
                    </a:cubicBezTo>
                    <a:lnTo>
                      <a:pt x="57810" y="955097"/>
                    </a:lnTo>
                    <a:lnTo>
                      <a:pt x="16235" y="889866"/>
                    </a:lnTo>
                    <a:lnTo>
                      <a:pt x="0" y="815545"/>
                    </a:lnTo>
                    <a:close/>
                    <a:moveTo>
                      <a:pt x="1164478" y="784321"/>
                    </a:moveTo>
                    <a:cubicBezTo>
                      <a:pt x="1192979" y="785480"/>
                      <a:pt x="1214902" y="796580"/>
                      <a:pt x="1218107" y="813700"/>
                    </a:cubicBezTo>
                    <a:cubicBezTo>
                      <a:pt x="1222380" y="836526"/>
                      <a:pt x="1191756" y="861412"/>
                      <a:pt x="1149707" y="869283"/>
                    </a:cubicBezTo>
                    <a:cubicBezTo>
                      <a:pt x="1107658" y="877154"/>
                      <a:pt x="1070107" y="865030"/>
                      <a:pt x="1065833" y="842204"/>
                    </a:cubicBezTo>
                    <a:cubicBezTo>
                      <a:pt x="1061561" y="819377"/>
                      <a:pt x="1092184" y="794492"/>
                      <a:pt x="1134234" y="786621"/>
                    </a:cubicBezTo>
                    <a:cubicBezTo>
                      <a:pt x="1144746" y="784653"/>
                      <a:pt x="1154978" y="783935"/>
                      <a:pt x="1164478" y="784321"/>
                    </a:cubicBezTo>
                    <a:close/>
                    <a:moveTo>
                      <a:pt x="322745" y="760359"/>
                    </a:moveTo>
                    <a:cubicBezTo>
                      <a:pt x="332245" y="759972"/>
                      <a:pt x="342477" y="760691"/>
                      <a:pt x="352989" y="762659"/>
                    </a:cubicBezTo>
                    <a:cubicBezTo>
                      <a:pt x="395038" y="770530"/>
                      <a:pt x="425661" y="795415"/>
                      <a:pt x="421389" y="818242"/>
                    </a:cubicBezTo>
                    <a:cubicBezTo>
                      <a:pt x="417116" y="841068"/>
                      <a:pt x="379564" y="853192"/>
                      <a:pt x="337515" y="845320"/>
                    </a:cubicBezTo>
                    <a:cubicBezTo>
                      <a:pt x="295466" y="837449"/>
                      <a:pt x="264842" y="812564"/>
                      <a:pt x="269116" y="789738"/>
                    </a:cubicBezTo>
                    <a:cubicBezTo>
                      <a:pt x="272320" y="772618"/>
                      <a:pt x="294244" y="761518"/>
                      <a:pt x="322745" y="760359"/>
                    </a:cubicBezTo>
                    <a:close/>
                    <a:moveTo>
                      <a:pt x="1643477" y="752468"/>
                    </a:moveTo>
                    <a:lnTo>
                      <a:pt x="1668253" y="758223"/>
                    </a:lnTo>
                    <a:lnTo>
                      <a:pt x="1673277" y="812015"/>
                    </a:lnTo>
                    <a:lnTo>
                      <a:pt x="1668998" y="833788"/>
                    </a:lnTo>
                    <a:lnTo>
                      <a:pt x="1656553" y="825934"/>
                    </a:lnTo>
                    <a:cubicBezTo>
                      <a:pt x="1630457" y="801041"/>
                      <a:pt x="1619119" y="770569"/>
                      <a:pt x="1631229" y="757874"/>
                    </a:cubicBezTo>
                    <a:cubicBezTo>
                      <a:pt x="1634257" y="754700"/>
                      <a:pt x="1638463" y="752938"/>
                      <a:pt x="1643477" y="752468"/>
                    </a:cubicBezTo>
                    <a:close/>
                    <a:moveTo>
                      <a:pt x="1496444" y="744486"/>
                    </a:moveTo>
                    <a:cubicBezTo>
                      <a:pt x="1524945" y="745645"/>
                      <a:pt x="1546868" y="756745"/>
                      <a:pt x="1550073" y="773865"/>
                    </a:cubicBezTo>
                    <a:cubicBezTo>
                      <a:pt x="1554346" y="796691"/>
                      <a:pt x="1523722" y="821576"/>
                      <a:pt x="1481673" y="829447"/>
                    </a:cubicBezTo>
                    <a:cubicBezTo>
                      <a:pt x="1439624" y="837319"/>
                      <a:pt x="1402073" y="825195"/>
                      <a:pt x="1397800" y="802368"/>
                    </a:cubicBezTo>
                    <a:cubicBezTo>
                      <a:pt x="1393528" y="779542"/>
                      <a:pt x="1424150" y="754656"/>
                      <a:pt x="1466200" y="746785"/>
                    </a:cubicBezTo>
                    <a:cubicBezTo>
                      <a:pt x="1476712" y="744818"/>
                      <a:pt x="1486944" y="744099"/>
                      <a:pt x="1496444" y="744486"/>
                    </a:cubicBezTo>
                    <a:close/>
                    <a:moveTo>
                      <a:pt x="508646" y="738227"/>
                    </a:moveTo>
                    <a:cubicBezTo>
                      <a:pt x="518146" y="737841"/>
                      <a:pt x="528378" y="738559"/>
                      <a:pt x="538890" y="740527"/>
                    </a:cubicBezTo>
                    <a:cubicBezTo>
                      <a:pt x="580939" y="748398"/>
                      <a:pt x="611562" y="773283"/>
                      <a:pt x="607290" y="796110"/>
                    </a:cubicBezTo>
                    <a:cubicBezTo>
                      <a:pt x="603017" y="818936"/>
                      <a:pt x="565465" y="831060"/>
                      <a:pt x="523416" y="823189"/>
                    </a:cubicBezTo>
                    <a:cubicBezTo>
                      <a:pt x="481367" y="815318"/>
                      <a:pt x="450744" y="790433"/>
                      <a:pt x="455017" y="767606"/>
                    </a:cubicBezTo>
                    <a:cubicBezTo>
                      <a:pt x="458221" y="750486"/>
                      <a:pt x="480145" y="739386"/>
                      <a:pt x="508646" y="738227"/>
                    </a:cubicBezTo>
                    <a:close/>
                    <a:moveTo>
                      <a:pt x="6567" y="732319"/>
                    </a:moveTo>
                    <a:lnTo>
                      <a:pt x="14177" y="747423"/>
                    </a:lnTo>
                    <a:lnTo>
                      <a:pt x="3082" y="757432"/>
                    </a:lnTo>
                    <a:close/>
                    <a:moveTo>
                      <a:pt x="694922" y="726531"/>
                    </a:moveTo>
                    <a:cubicBezTo>
                      <a:pt x="718145" y="726531"/>
                      <a:pt x="736972" y="761210"/>
                      <a:pt x="736972" y="803990"/>
                    </a:cubicBezTo>
                    <a:cubicBezTo>
                      <a:pt x="736972" y="846769"/>
                      <a:pt x="718145" y="881449"/>
                      <a:pt x="694922" y="881449"/>
                    </a:cubicBezTo>
                    <a:cubicBezTo>
                      <a:pt x="671700" y="881449"/>
                      <a:pt x="652873" y="846769"/>
                      <a:pt x="652873" y="803990"/>
                    </a:cubicBezTo>
                    <a:cubicBezTo>
                      <a:pt x="652873" y="761210"/>
                      <a:pt x="671700" y="726531"/>
                      <a:pt x="694922" y="726531"/>
                    </a:cubicBezTo>
                    <a:close/>
                    <a:moveTo>
                      <a:pt x="852346" y="724540"/>
                    </a:moveTo>
                    <a:cubicBezTo>
                      <a:pt x="870686" y="729989"/>
                      <a:pt x="890581" y="751764"/>
                      <a:pt x="902275" y="781641"/>
                    </a:cubicBezTo>
                    <a:cubicBezTo>
                      <a:pt x="917868" y="821478"/>
                      <a:pt x="912978" y="860634"/>
                      <a:pt x="891352" y="869099"/>
                    </a:cubicBezTo>
                    <a:cubicBezTo>
                      <a:pt x="869727" y="877563"/>
                      <a:pt x="839556" y="852131"/>
                      <a:pt x="823963" y="812295"/>
                    </a:cubicBezTo>
                    <a:cubicBezTo>
                      <a:pt x="808370" y="772458"/>
                      <a:pt x="813261" y="733302"/>
                      <a:pt x="834886" y="724837"/>
                    </a:cubicBezTo>
                    <a:cubicBezTo>
                      <a:pt x="840292" y="722721"/>
                      <a:pt x="846232" y="722724"/>
                      <a:pt x="852346" y="724540"/>
                    </a:cubicBezTo>
                    <a:close/>
                    <a:moveTo>
                      <a:pt x="199476" y="721611"/>
                    </a:moveTo>
                    <a:cubicBezTo>
                      <a:pt x="218275" y="723168"/>
                      <a:pt x="232501" y="730533"/>
                      <a:pt x="236840" y="742854"/>
                    </a:cubicBezTo>
                    <a:cubicBezTo>
                      <a:pt x="244552" y="764759"/>
                      <a:pt x="218094" y="794034"/>
                      <a:pt x="177743" y="808242"/>
                    </a:cubicBezTo>
                    <a:cubicBezTo>
                      <a:pt x="137392" y="822450"/>
                      <a:pt x="98428" y="816210"/>
                      <a:pt x="90715" y="794306"/>
                    </a:cubicBezTo>
                    <a:cubicBezTo>
                      <a:pt x="83003" y="772401"/>
                      <a:pt x="109461" y="743126"/>
                      <a:pt x="149812" y="728918"/>
                    </a:cubicBezTo>
                    <a:cubicBezTo>
                      <a:pt x="159900" y="725365"/>
                      <a:pt x="169901" y="723091"/>
                      <a:pt x="179349" y="722021"/>
                    </a:cubicBezTo>
                    <a:cubicBezTo>
                      <a:pt x="186435" y="721218"/>
                      <a:pt x="193209" y="721091"/>
                      <a:pt x="199476" y="721611"/>
                    </a:cubicBezTo>
                    <a:close/>
                    <a:moveTo>
                      <a:pt x="1051378" y="714991"/>
                    </a:moveTo>
                    <a:cubicBezTo>
                      <a:pt x="1057655" y="716117"/>
                      <a:pt x="1062962" y="718787"/>
                      <a:pt x="1066839" y="723108"/>
                    </a:cubicBezTo>
                    <a:cubicBezTo>
                      <a:pt x="1082348" y="740394"/>
                      <a:pt x="1069108" y="777566"/>
                      <a:pt x="1037266" y="806135"/>
                    </a:cubicBezTo>
                    <a:cubicBezTo>
                      <a:pt x="1005424" y="834704"/>
                      <a:pt x="967039" y="843851"/>
                      <a:pt x="951530" y="826566"/>
                    </a:cubicBezTo>
                    <a:cubicBezTo>
                      <a:pt x="936021" y="809280"/>
                      <a:pt x="949261" y="772108"/>
                      <a:pt x="981103" y="743539"/>
                    </a:cubicBezTo>
                    <a:cubicBezTo>
                      <a:pt x="1004984" y="722112"/>
                      <a:pt x="1032547" y="711610"/>
                      <a:pt x="1051378" y="714991"/>
                    </a:cubicBezTo>
                    <a:close/>
                    <a:moveTo>
                      <a:pt x="1370065" y="684007"/>
                    </a:moveTo>
                    <a:cubicBezTo>
                      <a:pt x="1376342" y="685134"/>
                      <a:pt x="1381648" y="687803"/>
                      <a:pt x="1385526" y="692125"/>
                    </a:cubicBezTo>
                    <a:cubicBezTo>
                      <a:pt x="1401034" y="709410"/>
                      <a:pt x="1387794" y="746582"/>
                      <a:pt x="1355952" y="775152"/>
                    </a:cubicBezTo>
                    <a:cubicBezTo>
                      <a:pt x="1324110" y="803721"/>
                      <a:pt x="1285726" y="812867"/>
                      <a:pt x="1270218" y="795582"/>
                    </a:cubicBezTo>
                    <a:cubicBezTo>
                      <a:pt x="1254709" y="778297"/>
                      <a:pt x="1267949" y="741125"/>
                      <a:pt x="1299790" y="712555"/>
                    </a:cubicBezTo>
                    <a:cubicBezTo>
                      <a:pt x="1323671" y="691128"/>
                      <a:pt x="1351234" y="680627"/>
                      <a:pt x="1370065" y="684007"/>
                    </a:cubicBezTo>
                    <a:close/>
                    <a:moveTo>
                      <a:pt x="1204314" y="669240"/>
                    </a:moveTo>
                    <a:cubicBezTo>
                      <a:pt x="1232815" y="670399"/>
                      <a:pt x="1254738" y="681499"/>
                      <a:pt x="1257943" y="698619"/>
                    </a:cubicBezTo>
                    <a:cubicBezTo>
                      <a:pt x="1262216" y="721445"/>
                      <a:pt x="1231592" y="746330"/>
                      <a:pt x="1189543" y="754201"/>
                    </a:cubicBezTo>
                    <a:cubicBezTo>
                      <a:pt x="1147494" y="762073"/>
                      <a:pt x="1109943" y="749949"/>
                      <a:pt x="1105669" y="727122"/>
                    </a:cubicBezTo>
                    <a:cubicBezTo>
                      <a:pt x="1101397" y="704296"/>
                      <a:pt x="1132020" y="679410"/>
                      <a:pt x="1174070" y="671539"/>
                    </a:cubicBezTo>
                    <a:cubicBezTo>
                      <a:pt x="1184582" y="669571"/>
                      <a:pt x="1194814" y="668853"/>
                      <a:pt x="1204314" y="669240"/>
                    </a:cubicBezTo>
                    <a:close/>
                    <a:moveTo>
                      <a:pt x="1589976" y="653270"/>
                    </a:moveTo>
                    <a:cubicBezTo>
                      <a:pt x="1611198" y="653270"/>
                      <a:pt x="1630410" y="658201"/>
                      <a:pt x="1644317" y="666173"/>
                    </a:cubicBezTo>
                    <a:lnTo>
                      <a:pt x="1657156" y="683943"/>
                    </a:lnTo>
                    <a:lnTo>
                      <a:pt x="1662159" y="703782"/>
                    </a:lnTo>
                    <a:lnTo>
                      <a:pt x="1644317" y="728475"/>
                    </a:lnTo>
                    <a:cubicBezTo>
                      <a:pt x="1630410" y="736447"/>
                      <a:pt x="1611198" y="741378"/>
                      <a:pt x="1589976" y="741378"/>
                    </a:cubicBezTo>
                    <a:cubicBezTo>
                      <a:pt x="1547533" y="741378"/>
                      <a:pt x="1513127" y="721654"/>
                      <a:pt x="1513127" y="697324"/>
                    </a:cubicBezTo>
                    <a:cubicBezTo>
                      <a:pt x="1513127" y="672994"/>
                      <a:pt x="1547533" y="653270"/>
                      <a:pt x="1589976" y="653270"/>
                    </a:cubicBezTo>
                    <a:close/>
                    <a:moveTo>
                      <a:pt x="336024" y="645277"/>
                    </a:moveTo>
                    <a:cubicBezTo>
                      <a:pt x="345524" y="644891"/>
                      <a:pt x="355756" y="645609"/>
                      <a:pt x="366268" y="647577"/>
                    </a:cubicBezTo>
                    <a:cubicBezTo>
                      <a:pt x="408317" y="655448"/>
                      <a:pt x="438940" y="680333"/>
                      <a:pt x="434668" y="703160"/>
                    </a:cubicBezTo>
                    <a:cubicBezTo>
                      <a:pt x="430395" y="725986"/>
                      <a:pt x="392843" y="738110"/>
                      <a:pt x="350794" y="730239"/>
                    </a:cubicBezTo>
                    <a:cubicBezTo>
                      <a:pt x="308745" y="722368"/>
                      <a:pt x="278122" y="697483"/>
                      <a:pt x="282395" y="674656"/>
                    </a:cubicBezTo>
                    <a:cubicBezTo>
                      <a:pt x="285599" y="657536"/>
                      <a:pt x="307523" y="646436"/>
                      <a:pt x="336024" y="645277"/>
                    </a:cubicBezTo>
                    <a:close/>
                    <a:moveTo>
                      <a:pt x="916233" y="635601"/>
                    </a:moveTo>
                    <a:cubicBezTo>
                      <a:pt x="958676" y="635601"/>
                      <a:pt x="993082" y="655325"/>
                      <a:pt x="993082" y="679655"/>
                    </a:cubicBezTo>
                    <a:cubicBezTo>
                      <a:pt x="993082" y="703985"/>
                      <a:pt x="958676" y="723709"/>
                      <a:pt x="916233" y="723709"/>
                    </a:cubicBezTo>
                    <a:cubicBezTo>
                      <a:pt x="873790" y="723709"/>
                      <a:pt x="839384" y="703985"/>
                      <a:pt x="839384" y="679655"/>
                    </a:cubicBezTo>
                    <a:cubicBezTo>
                      <a:pt x="839384" y="655325"/>
                      <a:pt x="873790" y="635601"/>
                      <a:pt x="916233" y="635601"/>
                    </a:cubicBezTo>
                    <a:close/>
                    <a:moveTo>
                      <a:pt x="35766" y="608371"/>
                    </a:moveTo>
                    <a:lnTo>
                      <a:pt x="85873" y="629924"/>
                    </a:lnTo>
                    <a:cubicBezTo>
                      <a:pt x="98251" y="639983"/>
                      <a:pt x="104838" y="651911"/>
                      <a:pt x="102702" y="663325"/>
                    </a:cubicBezTo>
                    <a:cubicBezTo>
                      <a:pt x="98428" y="686151"/>
                      <a:pt x="60877" y="698275"/>
                      <a:pt x="18828" y="690403"/>
                    </a:cubicBezTo>
                    <a:lnTo>
                      <a:pt x="15634" y="689029"/>
                    </a:lnTo>
                    <a:close/>
                    <a:moveTo>
                      <a:pt x="648156" y="585496"/>
                    </a:moveTo>
                    <a:cubicBezTo>
                      <a:pt x="654269" y="583680"/>
                      <a:pt x="660209" y="583677"/>
                      <a:pt x="665615" y="585793"/>
                    </a:cubicBezTo>
                    <a:cubicBezTo>
                      <a:pt x="687240" y="594258"/>
                      <a:pt x="692131" y="633414"/>
                      <a:pt x="676538" y="673251"/>
                    </a:cubicBezTo>
                    <a:cubicBezTo>
                      <a:pt x="660945" y="713087"/>
                      <a:pt x="630774" y="738519"/>
                      <a:pt x="609149" y="730055"/>
                    </a:cubicBezTo>
                    <a:cubicBezTo>
                      <a:pt x="587523" y="721590"/>
                      <a:pt x="582633" y="682434"/>
                      <a:pt x="598226" y="642597"/>
                    </a:cubicBezTo>
                    <a:cubicBezTo>
                      <a:pt x="609920" y="612720"/>
                      <a:pt x="629815" y="590945"/>
                      <a:pt x="648156" y="585496"/>
                    </a:cubicBezTo>
                    <a:close/>
                    <a:moveTo>
                      <a:pt x="449123" y="575946"/>
                    </a:moveTo>
                    <a:cubicBezTo>
                      <a:pt x="467954" y="572566"/>
                      <a:pt x="495517" y="583068"/>
                      <a:pt x="519398" y="604495"/>
                    </a:cubicBezTo>
                    <a:cubicBezTo>
                      <a:pt x="551240" y="633064"/>
                      <a:pt x="564480" y="670236"/>
                      <a:pt x="548971" y="687522"/>
                    </a:cubicBezTo>
                    <a:cubicBezTo>
                      <a:pt x="533462" y="704807"/>
                      <a:pt x="495077" y="695661"/>
                      <a:pt x="463236" y="667091"/>
                    </a:cubicBezTo>
                    <a:cubicBezTo>
                      <a:pt x="431394" y="638521"/>
                      <a:pt x="418154" y="601349"/>
                      <a:pt x="433662" y="584064"/>
                    </a:cubicBezTo>
                    <a:cubicBezTo>
                      <a:pt x="437539" y="579743"/>
                      <a:pt x="442846" y="577073"/>
                      <a:pt x="449123" y="575946"/>
                    </a:cubicBezTo>
                    <a:close/>
                    <a:moveTo>
                      <a:pt x="1506783" y="559401"/>
                    </a:moveTo>
                    <a:cubicBezTo>
                      <a:pt x="1549226" y="559401"/>
                      <a:pt x="1583632" y="579125"/>
                      <a:pt x="1583632" y="603455"/>
                    </a:cubicBezTo>
                    <a:cubicBezTo>
                      <a:pt x="1583632" y="627785"/>
                      <a:pt x="1549226" y="647509"/>
                      <a:pt x="1506783" y="647509"/>
                    </a:cubicBezTo>
                    <a:cubicBezTo>
                      <a:pt x="1464340" y="647509"/>
                      <a:pt x="1429934" y="627785"/>
                      <a:pt x="1429934" y="603455"/>
                    </a:cubicBezTo>
                    <a:cubicBezTo>
                      <a:pt x="1429934" y="579125"/>
                      <a:pt x="1464340" y="559401"/>
                      <a:pt x="1506783" y="559401"/>
                    </a:cubicBezTo>
                    <a:close/>
                    <a:moveTo>
                      <a:pt x="1345952" y="549731"/>
                    </a:moveTo>
                    <a:cubicBezTo>
                      <a:pt x="1374454" y="550891"/>
                      <a:pt x="1396377" y="561990"/>
                      <a:pt x="1399581" y="579110"/>
                    </a:cubicBezTo>
                    <a:cubicBezTo>
                      <a:pt x="1403854" y="601936"/>
                      <a:pt x="1373232" y="626822"/>
                      <a:pt x="1331182" y="634693"/>
                    </a:cubicBezTo>
                    <a:cubicBezTo>
                      <a:pt x="1289132" y="642564"/>
                      <a:pt x="1251582" y="630440"/>
                      <a:pt x="1247309" y="607614"/>
                    </a:cubicBezTo>
                    <a:cubicBezTo>
                      <a:pt x="1243036" y="584787"/>
                      <a:pt x="1273659" y="559902"/>
                      <a:pt x="1315708" y="552031"/>
                    </a:cubicBezTo>
                    <a:cubicBezTo>
                      <a:pt x="1326220" y="550063"/>
                      <a:pt x="1336452" y="549345"/>
                      <a:pt x="1345952" y="549731"/>
                    </a:cubicBezTo>
                    <a:close/>
                    <a:moveTo>
                      <a:pt x="1108917" y="546794"/>
                    </a:moveTo>
                    <a:cubicBezTo>
                      <a:pt x="1115195" y="547921"/>
                      <a:pt x="1120501" y="550590"/>
                      <a:pt x="1124379" y="554911"/>
                    </a:cubicBezTo>
                    <a:cubicBezTo>
                      <a:pt x="1139887" y="572197"/>
                      <a:pt x="1126647" y="609369"/>
                      <a:pt x="1094805" y="637938"/>
                    </a:cubicBezTo>
                    <a:cubicBezTo>
                      <a:pt x="1062963" y="666508"/>
                      <a:pt x="1024578" y="675655"/>
                      <a:pt x="1009070" y="658370"/>
                    </a:cubicBezTo>
                    <a:cubicBezTo>
                      <a:pt x="993561" y="641084"/>
                      <a:pt x="1006801" y="603911"/>
                      <a:pt x="1038643" y="575342"/>
                    </a:cubicBezTo>
                    <a:cubicBezTo>
                      <a:pt x="1062524" y="553915"/>
                      <a:pt x="1090087" y="543413"/>
                      <a:pt x="1108917" y="546794"/>
                    </a:cubicBezTo>
                    <a:close/>
                    <a:moveTo>
                      <a:pt x="130437" y="544963"/>
                    </a:moveTo>
                    <a:cubicBezTo>
                      <a:pt x="149268" y="541583"/>
                      <a:pt x="176830" y="552084"/>
                      <a:pt x="200711" y="573511"/>
                    </a:cubicBezTo>
                    <a:cubicBezTo>
                      <a:pt x="232553" y="602081"/>
                      <a:pt x="245793" y="639253"/>
                      <a:pt x="230284" y="656538"/>
                    </a:cubicBezTo>
                    <a:cubicBezTo>
                      <a:pt x="214776" y="673824"/>
                      <a:pt x="176391" y="664677"/>
                      <a:pt x="144549" y="636107"/>
                    </a:cubicBezTo>
                    <a:cubicBezTo>
                      <a:pt x="112707" y="607538"/>
                      <a:pt x="99467" y="570366"/>
                      <a:pt x="114975" y="553081"/>
                    </a:cubicBezTo>
                    <a:cubicBezTo>
                      <a:pt x="118853" y="548759"/>
                      <a:pt x="124160" y="546090"/>
                      <a:pt x="130437" y="544963"/>
                    </a:cubicBezTo>
                    <a:close/>
                    <a:moveTo>
                      <a:pt x="874329" y="537941"/>
                    </a:moveTo>
                    <a:cubicBezTo>
                      <a:pt x="880606" y="539068"/>
                      <a:pt x="885913" y="541738"/>
                      <a:pt x="889791" y="546059"/>
                    </a:cubicBezTo>
                    <a:cubicBezTo>
                      <a:pt x="905299" y="563344"/>
                      <a:pt x="892059" y="600517"/>
                      <a:pt x="860217" y="629086"/>
                    </a:cubicBezTo>
                    <a:cubicBezTo>
                      <a:pt x="828375" y="657655"/>
                      <a:pt x="789990" y="666802"/>
                      <a:pt x="774482" y="649517"/>
                    </a:cubicBezTo>
                    <a:cubicBezTo>
                      <a:pt x="758973" y="632231"/>
                      <a:pt x="772213" y="595059"/>
                      <a:pt x="804055" y="566489"/>
                    </a:cubicBezTo>
                    <a:cubicBezTo>
                      <a:pt x="827936" y="545063"/>
                      <a:pt x="855498" y="534561"/>
                      <a:pt x="874329" y="537941"/>
                    </a:cubicBezTo>
                    <a:close/>
                    <a:moveTo>
                      <a:pt x="296188" y="530195"/>
                    </a:moveTo>
                    <a:cubicBezTo>
                      <a:pt x="305688" y="529809"/>
                      <a:pt x="315919" y="530527"/>
                      <a:pt x="326432" y="532495"/>
                    </a:cubicBezTo>
                    <a:cubicBezTo>
                      <a:pt x="368481" y="540366"/>
                      <a:pt x="399104" y="565251"/>
                      <a:pt x="394832" y="588078"/>
                    </a:cubicBezTo>
                    <a:cubicBezTo>
                      <a:pt x="390559" y="610904"/>
                      <a:pt x="353007" y="623028"/>
                      <a:pt x="310958" y="615157"/>
                    </a:cubicBezTo>
                    <a:cubicBezTo>
                      <a:pt x="268909" y="607286"/>
                      <a:pt x="238285" y="582401"/>
                      <a:pt x="242559" y="559574"/>
                    </a:cubicBezTo>
                    <a:cubicBezTo>
                      <a:pt x="245763" y="542454"/>
                      <a:pt x="267687" y="531354"/>
                      <a:pt x="296188" y="530195"/>
                    </a:cubicBezTo>
                    <a:close/>
                    <a:moveTo>
                      <a:pt x="1029246" y="484827"/>
                    </a:moveTo>
                    <a:cubicBezTo>
                      <a:pt x="1035523" y="485954"/>
                      <a:pt x="1040830" y="488623"/>
                      <a:pt x="1044708" y="492944"/>
                    </a:cubicBezTo>
                    <a:cubicBezTo>
                      <a:pt x="1060216" y="510230"/>
                      <a:pt x="1046976" y="547402"/>
                      <a:pt x="1015134" y="575971"/>
                    </a:cubicBezTo>
                    <a:cubicBezTo>
                      <a:pt x="983292" y="604540"/>
                      <a:pt x="944907" y="613687"/>
                      <a:pt x="929399" y="596402"/>
                    </a:cubicBezTo>
                    <a:cubicBezTo>
                      <a:pt x="913890" y="579117"/>
                      <a:pt x="927130" y="541944"/>
                      <a:pt x="958972" y="513375"/>
                    </a:cubicBezTo>
                    <a:cubicBezTo>
                      <a:pt x="982853" y="491948"/>
                      <a:pt x="1010415" y="481446"/>
                      <a:pt x="1029246" y="484827"/>
                    </a:cubicBezTo>
                    <a:close/>
                    <a:moveTo>
                      <a:pt x="1223577" y="457769"/>
                    </a:moveTo>
                    <a:cubicBezTo>
                      <a:pt x="1245650" y="464984"/>
                      <a:pt x="1252771" y="503796"/>
                      <a:pt x="1239480" y="544459"/>
                    </a:cubicBezTo>
                    <a:cubicBezTo>
                      <a:pt x="1226188" y="585121"/>
                      <a:pt x="1197520" y="612235"/>
                      <a:pt x="1175446" y="605020"/>
                    </a:cubicBezTo>
                    <a:cubicBezTo>
                      <a:pt x="1153372" y="597805"/>
                      <a:pt x="1146252" y="558993"/>
                      <a:pt x="1159543" y="518330"/>
                    </a:cubicBezTo>
                    <a:cubicBezTo>
                      <a:pt x="1172834" y="477668"/>
                      <a:pt x="1201503" y="450554"/>
                      <a:pt x="1223577" y="457769"/>
                    </a:cubicBezTo>
                    <a:close/>
                    <a:moveTo>
                      <a:pt x="1545132" y="439076"/>
                    </a:moveTo>
                    <a:lnTo>
                      <a:pt x="1570485" y="445155"/>
                    </a:lnTo>
                    <a:lnTo>
                      <a:pt x="1578473" y="457919"/>
                    </a:lnTo>
                    <a:lnTo>
                      <a:pt x="1590076" y="485691"/>
                    </a:lnTo>
                    <a:lnTo>
                      <a:pt x="1581932" y="501854"/>
                    </a:lnTo>
                    <a:cubicBezTo>
                      <a:pt x="1569554" y="511913"/>
                      <a:pt x="1551386" y="520102"/>
                      <a:pt x="1530361" y="524038"/>
                    </a:cubicBezTo>
                    <a:cubicBezTo>
                      <a:pt x="1488312" y="531909"/>
                      <a:pt x="1450761" y="519785"/>
                      <a:pt x="1446488" y="496958"/>
                    </a:cubicBezTo>
                    <a:cubicBezTo>
                      <a:pt x="1442216" y="474132"/>
                      <a:pt x="1472838" y="449246"/>
                      <a:pt x="1514888" y="441375"/>
                    </a:cubicBezTo>
                    <a:cubicBezTo>
                      <a:pt x="1525400" y="439408"/>
                      <a:pt x="1535632" y="438689"/>
                      <a:pt x="1545132" y="439076"/>
                    </a:cubicBezTo>
                    <a:close/>
                    <a:moveTo>
                      <a:pt x="127992" y="432819"/>
                    </a:moveTo>
                    <a:cubicBezTo>
                      <a:pt x="137492" y="432432"/>
                      <a:pt x="147723" y="433151"/>
                      <a:pt x="158236" y="435119"/>
                    </a:cubicBezTo>
                    <a:cubicBezTo>
                      <a:pt x="200285" y="442989"/>
                      <a:pt x="230908" y="467875"/>
                      <a:pt x="226636" y="490702"/>
                    </a:cubicBezTo>
                    <a:cubicBezTo>
                      <a:pt x="222362" y="513528"/>
                      <a:pt x="184811" y="525652"/>
                      <a:pt x="142762" y="517781"/>
                    </a:cubicBezTo>
                    <a:cubicBezTo>
                      <a:pt x="121738" y="513845"/>
                      <a:pt x="103570" y="505656"/>
                      <a:pt x="91192" y="495597"/>
                    </a:cubicBezTo>
                    <a:lnTo>
                      <a:pt x="84206" y="481733"/>
                    </a:lnTo>
                    <a:lnTo>
                      <a:pt x="94033" y="457128"/>
                    </a:lnTo>
                    <a:lnTo>
                      <a:pt x="105149" y="438296"/>
                    </a:lnTo>
                    <a:close/>
                    <a:moveTo>
                      <a:pt x="365026" y="429881"/>
                    </a:moveTo>
                    <a:cubicBezTo>
                      <a:pt x="383857" y="426501"/>
                      <a:pt x="411420" y="437003"/>
                      <a:pt x="435301" y="458430"/>
                    </a:cubicBezTo>
                    <a:cubicBezTo>
                      <a:pt x="467143" y="486999"/>
                      <a:pt x="480383" y="524172"/>
                      <a:pt x="464874" y="541457"/>
                    </a:cubicBezTo>
                    <a:cubicBezTo>
                      <a:pt x="449365" y="558742"/>
                      <a:pt x="410980" y="549595"/>
                      <a:pt x="379138" y="521026"/>
                    </a:cubicBezTo>
                    <a:cubicBezTo>
                      <a:pt x="347297" y="492457"/>
                      <a:pt x="334057" y="455284"/>
                      <a:pt x="349565" y="437999"/>
                    </a:cubicBezTo>
                    <a:cubicBezTo>
                      <a:pt x="353442" y="433678"/>
                      <a:pt x="358749" y="431009"/>
                      <a:pt x="365026" y="429881"/>
                    </a:cubicBezTo>
                    <a:close/>
                    <a:moveTo>
                      <a:pt x="599614" y="421029"/>
                    </a:moveTo>
                    <a:cubicBezTo>
                      <a:pt x="618446" y="417649"/>
                      <a:pt x="646008" y="428151"/>
                      <a:pt x="669889" y="449577"/>
                    </a:cubicBezTo>
                    <a:cubicBezTo>
                      <a:pt x="701731" y="478147"/>
                      <a:pt x="714971" y="515319"/>
                      <a:pt x="699462" y="532604"/>
                    </a:cubicBezTo>
                    <a:cubicBezTo>
                      <a:pt x="683953" y="549890"/>
                      <a:pt x="645568" y="540743"/>
                      <a:pt x="613727" y="512173"/>
                    </a:cubicBezTo>
                    <a:cubicBezTo>
                      <a:pt x="581885" y="483604"/>
                      <a:pt x="568645" y="446432"/>
                      <a:pt x="584153" y="429147"/>
                    </a:cubicBezTo>
                    <a:cubicBezTo>
                      <a:pt x="588031" y="424825"/>
                      <a:pt x="593338" y="422156"/>
                      <a:pt x="599614" y="421029"/>
                    </a:cubicBezTo>
                    <a:close/>
                    <a:moveTo>
                      <a:pt x="796726" y="400822"/>
                    </a:moveTo>
                    <a:cubicBezTo>
                      <a:pt x="819949" y="400822"/>
                      <a:pt x="838775" y="435501"/>
                      <a:pt x="838775" y="478281"/>
                    </a:cubicBezTo>
                    <a:cubicBezTo>
                      <a:pt x="838775" y="521061"/>
                      <a:pt x="819949" y="555740"/>
                      <a:pt x="796726" y="555740"/>
                    </a:cubicBezTo>
                    <a:cubicBezTo>
                      <a:pt x="773503" y="555740"/>
                      <a:pt x="754677" y="521061"/>
                      <a:pt x="754677" y="478281"/>
                    </a:cubicBezTo>
                    <a:cubicBezTo>
                      <a:pt x="754677" y="435501"/>
                      <a:pt x="773503" y="400822"/>
                      <a:pt x="796726" y="400822"/>
                    </a:cubicBezTo>
                    <a:close/>
                    <a:moveTo>
                      <a:pt x="1422396" y="382268"/>
                    </a:moveTo>
                    <a:cubicBezTo>
                      <a:pt x="1444469" y="389483"/>
                      <a:pt x="1451590" y="428296"/>
                      <a:pt x="1438299" y="468958"/>
                    </a:cubicBezTo>
                    <a:cubicBezTo>
                      <a:pt x="1425007" y="509621"/>
                      <a:pt x="1396338" y="536735"/>
                      <a:pt x="1374265" y="529520"/>
                    </a:cubicBezTo>
                    <a:cubicBezTo>
                      <a:pt x="1352191" y="522304"/>
                      <a:pt x="1345070" y="483493"/>
                      <a:pt x="1358362" y="442830"/>
                    </a:cubicBezTo>
                    <a:cubicBezTo>
                      <a:pt x="1371653" y="402167"/>
                      <a:pt x="1400322" y="375053"/>
                      <a:pt x="1422396" y="382268"/>
                    </a:cubicBezTo>
                    <a:close/>
                    <a:moveTo>
                      <a:pt x="911519" y="373770"/>
                    </a:moveTo>
                    <a:cubicBezTo>
                      <a:pt x="917785" y="373251"/>
                      <a:pt x="924560" y="373377"/>
                      <a:pt x="931646" y="374180"/>
                    </a:cubicBezTo>
                    <a:cubicBezTo>
                      <a:pt x="941093" y="375251"/>
                      <a:pt x="951095" y="377525"/>
                      <a:pt x="961182" y="381077"/>
                    </a:cubicBezTo>
                    <a:cubicBezTo>
                      <a:pt x="1001534" y="395285"/>
                      <a:pt x="1027992" y="424560"/>
                      <a:pt x="1020279" y="446465"/>
                    </a:cubicBezTo>
                    <a:cubicBezTo>
                      <a:pt x="1012567" y="468369"/>
                      <a:pt x="973603" y="474609"/>
                      <a:pt x="933252" y="460402"/>
                    </a:cubicBezTo>
                    <a:cubicBezTo>
                      <a:pt x="892900" y="446193"/>
                      <a:pt x="866442" y="416918"/>
                      <a:pt x="874155" y="395013"/>
                    </a:cubicBezTo>
                    <a:cubicBezTo>
                      <a:pt x="878493" y="382692"/>
                      <a:pt x="892720" y="375327"/>
                      <a:pt x="911519" y="373770"/>
                    </a:cubicBezTo>
                    <a:close/>
                    <a:moveTo>
                      <a:pt x="444697" y="367914"/>
                    </a:moveTo>
                    <a:cubicBezTo>
                      <a:pt x="463528" y="364534"/>
                      <a:pt x="491091" y="375036"/>
                      <a:pt x="514972" y="396463"/>
                    </a:cubicBezTo>
                    <a:cubicBezTo>
                      <a:pt x="546814" y="425032"/>
                      <a:pt x="560054" y="462205"/>
                      <a:pt x="544545" y="479490"/>
                    </a:cubicBezTo>
                    <a:cubicBezTo>
                      <a:pt x="529036" y="496775"/>
                      <a:pt x="490651" y="487628"/>
                      <a:pt x="458810" y="459059"/>
                    </a:cubicBezTo>
                    <a:cubicBezTo>
                      <a:pt x="426968" y="430490"/>
                      <a:pt x="413728" y="393317"/>
                      <a:pt x="429236" y="376032"/>
                    </a:cubicBezTo>
                    <a:cubicBezTo>
                      <a:pt x="433113" y="371711"/>
                      <a:pt x="438420" y="369042"/>
                      <a:pt x="444697" y="367914"/>
                    </a:cubicBezTo>
                    <a:close/>
                    <a:moveTo>
                      <a:pt x="1148332" y="351540"/>
                    </a:moveTo>
                    <a:cubicBezTo>
                      <a:pt x="1170405" y="358755"/>
                      <a:pt x="1177525" y="397567"/>
                      <a:pt x="1164234" y="438229"/>
                    </a:cubicBezTo>
                    <a:cubicBezTo>
                      <a:pt x="1150942" y="478892"/>
                      <a:pt x="1122273" y="506006"/>
                      <a:pt x="1100200" y="498791"/>
                    </a:cubicBezTo>
                    <a:cubicBezTo>
                      <a:pt x="1078126" y="491576"/>
                      <a:pt x="1071006" y="452764"/>
                      <a:pt x="1084297" y="412101"/>
                    </a:cubicBezTo>
                    <a:cubicBezTo>
                      <a:pt x="1097589" y="371439"/>
                      <a:pt x="1126258" y="344325"/>
                      <a:pt x="1148332" y="351540"/>
                    </a:cubicBezTo>
                    <a:close/>
                    <a:moveTo>
                      <a:pt x="250367" y="340856"/>
                    </a:moveTo>
                    <a:cubicBezTo>
                      <a:pt x="272440" y="333641"/>
                      <a:pt x="301109" y="360756"/>
                      <a:pt x="314401" y="401418"/>
                    </a:cubicBezTo>
                    <a:cubicBezTo>
                      <a:pt x="327692" y="442081"/>
                      <a:pt x="320572" y="480893"/>
                      <a:pt x="298498" y="488108"/>
                    </a:cubicBezTo>
                    <a:cubicBezTo>
                      <a:pt x="276425" y="495323"/>
                      <a:pt x="247756" y="468209"/>
                      <a:pt x="234464" y="427547"/>
                    </a:cubicBezTo>
                    <a:cubicBezTo>
                      <a:pt x="221173" y="386884"/>
                      <a:pt x="228293" y="348072"/>
                      <a:pt x="250367" y="340856"/>
                    </a:cubicBezTo>
                    <a:close/>
                    <a:moveTo>
                      <a:pt x="1347934" y="329910"/>
                    </a:moveTo>
                    <a:cubicBezTo>
                      <a:pt x="1354211" y="331036"/>
                      <a:pt x="1359517" y="333706"/>
                      <a:pt x="1363395" y="338027"/>
                    </a:cubicBezTo>
                    <a:cubicBezTo>
                      <a:pt x="1378903" y="355313"/>
                      <a:pt x="1365663" y="392485"/>
                      <a:pt x="1333821" y="421054"/>
                    </a:cubicBezTo>
                    <a:cubicBezTo>
                      <a:pt x="1301979" y="449623"/>
                      <a:pt x="1263594" y="458770"/>
                      <a:pt x="1248086" y="441485"/>
                    </a:cubicBezTo>
                    <a:cubicBezTo>
                      <a:pt x="1232578" y="424200"/>
                      <a:pt x="1245818" y="387027"/>
                      <a:pt x="1277660" y="358458"/>
                    </a:cubicBezTo>
                    <a:cubicBezTo>
                      <a:pt x="1301540" y="337031"/>
                      <a:pt x="1329103" y="326529"/>
                      <a:pt x="1347934" y="329910"/>
                    </a:cubicBezTo>
                    <a:close/>
                    <a:moveTo>
                      <a:pt x="1497370" y="328335"/>
                    </a:moveTo>
                    <a:lnTo>
                      <a:pt x="1547899" y="409068"/>
                    </a:lnTo>
                    <a:lnTo>
                      <a:pt x="1542722" y="415645"/>
                    </a:lnTo>
                    <a:cubicBezTo>
                      <a:pt x="1531134" y="426605"/>
                      <a:pt x="1518448" y="431580"/>
                      <a:pt x="1507411" y="427972"/>
                    </a:cubicBezTo>
                    <a:cubicBezTo>
                      <a:pt x="1485338" y="420757"/>
                      <a:pt x="1478218" y="381944"/>
                      <a:pt x="1491509" y="341282"/>
                    </a:cubicBezTo>
                    <a:close/>
                    <a:moveTo>
                      <a:pt x="677217" y="283910"/>
                    </a:moveTo>
                    <a:cubicBezTo>
                      <a:pt x="700440" y="283910"/>
                      <a:pt x="719266" y="318589"/>
                      <a:pt x="719266" y="361369"/>
                    </a:cubicBezTo>
                    <a:cubicBezTo>
                      <a:pt x="719266" y="404148"/>
                      <a:pt x="700440" y="438828"/>
                      <a:pt x="677217" y="438828"/>
                    </a:cubicBezTo>
                    <a:cubicBezTo>
                      <a:pt x="653995" y="438828"/>
                      <a:pt x="635168" y="404148"/>
                      <a:pt x="635168" y="361369"/>
                    </a:cubicBezTo>
                    <a:cubicBezTo>
                      <a:pt x="635168" y="318589"/>
                      <a:pt x="653995" y="283910"/>
                      <a:pt x="677217" y="283910"/>
                    </a:cubicBezTo>
                    <a:close/>
                    <a:moveTo>
                      <a:pt x="217361" y="271172"/>
                    </a:moveTo>
                    <a:lnTo>
                      <a:pt x="228828" y="287291"/>
                    </a:lnTo>
                    <a:cubicBezTo>
                      <a:pt x="234180" y="302316"/>
                      <a:pt x="233613" y="315930"/>
                      <a:pt x="225858" y="324573"/>
                    </a:cubicBezTo>
                    <a:cubicBezTo>
                      <a:pt x="218104" y="333216"/>
                      <a:pt x="204630" y="335250"/>
                      <a:pt x="189115" y="331553"/>
                    </a:cubicBezTo>
                    <a:lnTo>
                      <a:pt x="172158" y="324772"/>
                    </a:lnTo>
                    <a:lnTo>
                      <a:pt x="175913" y="318410"/>
                    </a:lnTo>
                    <a:close/>
                    <a:moveTo>
                      <a:pt x="955781" y="263115"/>
                    </a:moveTo>
                    <a:cubicBezTo>
                      <a:pt x="962047" y="262595"/>
                      <a:pt x="968822" y="262722"/>
                      <a:pt x="975908" y="263525"/>
                    </a:cubicBezTo>
                    <a:cubicBezTo>
                      <a:pt x="985355" y="264596"/>
                      <a:pt x="995357" y="266870"/>
                      <a:pt x="1005444" y="270422"/>
                    </a:cubicBezTo>
                    <a:cubicBezTo>
                      <a:pt x="1045796" y="284630"/>
                      <a:pt x="1072254" y="313905"/>
                      <a:pt x="1064541" y="335810"/>
                    </a:cubicBezTo>
                    <a:cubicBezTo>
                      <a:pt x="1056829" y="357714"/>
                      <a:pt x="1017865" y="363954"/>
                      <a:pt x="977514" y="349746"/>
                    </a:cubicBezTo>
                    <a:cubicBezTo>
                      <a:pt x="937162" y="335538"/>
                      <a:pt x="910704" y="306263"/>
                      <a:pt x="918417" y="284358"/>
                    </a:cubicBezTo>
                    <a:cubicBezTo>
                      <a:pt x="922755" y="272037"/>
                      <a:pt x="936982" y="264672"/>
                      <a:pt x="955781" y="263115"/>
                    </a:cubicBezTo>
                    <a:close/>
                    <a:moveTo>
                      <a:pt x="562425" y="256857"/>
                    </a:moveTo>
                    <a:cubicBezTo>
                      <a:pt x="581224" y="258415"/>
                      <a:pt x="595450" y="265780"/>
                      <a:pt x="599789" y="278101"/>
                    </a:cubicBezTo>
                    <a:cubicBezTo>
                      <a:pt x="607502" y="300006"/>
                      <a:pt x="581043" y="329281"/>
                      <a:pt x="540692" y="343489"/>
                    </a:cubicBezTo>
                    <a:cubicBezTo>
                      <a:pt x="500341" y="357697"/>
                      <a:pt x="461377" y="351457"/>
                      <a:pt x="453664" y="329553"/>
                    </a:cubicBezTo>
                    <a:cubicBezTo>
                      <a:pt x="445952" y="307648"/>
                      <a:pt x="472410" y="278373"/>
                      <a:pt x="512761" y="264165"/>
                    </a:cubicBezTo>
                    <a:cubicBezTo>
                      <a:pt x="522849" y="260612"/>
                      <a:pt x="532850" y="258338"/>
                      <a:pt x="542298" y="257268"/>
                    </a:cubicBezTo>
                    <a:cubicBezTo>
                      <a:pt x="549383" y="256464"/>
                      <a:pt x="556158" y="256338"/>
                      <a:pt x="562425" y="256857"/>
                    </a:cubicBezTo>
                    <a:close/>
                    <a:moveTo>
                      <a:pt x="874329" y="254664"/>
                    </a:moveTo>
                    <a:cubicBezTo>
                      <a:pt x="880606" y="255791"/>
                      <a:pt x="885913" y="258460"/>
                      <a:pt x="889790" y="262782"/>
                    </a:cubicBezTo>
                    <a:cubicBezTo>
                      <a:pt x="905298" y="280067"/>
                      <a:pt x="892058" y="317239"/>
                      <a:pt x="860216" y="345808"/>
                    </a:cubicBezTo>
                    <a:cubicBezTo>
                      <a:pt x="828375" y="374378"/>
                      <a:pt x="789990" y="383524"/>
                      <a:pt x="774481" y="366239"/>
                    </a:cubicBezTo>
                    <a:cubicBezTo>
                      <a:pt x="758972" y="348954"/>
                      <a:pt x="772212" y="311782"/>
                      <a:pt x="804054" y="283212"/>
                    </a:cubicBezTo>
                    <a:cubicBezTo>
                      <a:pt x="827935" y="261785"/>
                      <a:pt x="855498" y="251284"/>
                      <a:pt x="874329" y="254664"/>
                    </a:cubicBezTo>
                    <a:close/>
                    <a:moveTo>
                      <a:pt x="1412441" y="236296"/>
                    </a:moveTo>
                    <a:lnTo>
                      <a:pt x="1474092" y="302816"/>
                    </a:lnTo>
                    <a:lnTo>
                      <a:pt x="1470413" y="310944"/>
                    </a:lnTo>
                    <a:cubicBezTo>
                      <a:pt x="1455708" y="335387"/>
                      <a:pt x="1435443" y="349285"/>
                      <a:pt x="1418887" y="343874"/>
                    </a:cubicBezTo>
                    <a:cubicBezTo>
                      <a:pt x="1396814" y="336659"/>
                      <a:pt x="1389694" y="297846"/>
                      <a:pt x="1402985" y="257184"/>
                    </a:cubicBezTo>
                    <a:close/>
                    <a:moveTo>
                      <a:pt x="325612" y="234627"/>
                    </a:moveTo>
                    <a:cubicBezTo>
                      <a:pt x="347686" y="227412"/>
                      <a:pt x="376355" y="254526"/>
                      <a:pt x="389646" y="295189"/>
                    </a:cubicBezTo>
                    <a:cubicBezTo>
                      <a:pt x="402938" y="335852"/>
                      <a:pt x="395817" y="374664"/>
                      <a:pt x="373744" y="381879"/>
                    </a:cubicBezTo>
                    <a:cubicBezTo>
                      <a:pt x="351670" y="389094"/>
                      <a:pt x="323001" y="361980"/>
                      <a:pt x="309710" y="321317"/>
                    </a:cubicBezTo>
                    <a:cubicBezTo>
                      <a:pt x="296419" y="280655"/>
                      <a:pt x="303539" y="241843"/>
                      <a:pt x="325612" y="234627"/>
                    </a:cubicBezTo>
                    <a:close/>
                    <a:moveTo>
                      <a:pt x="1239723" y="231044"/>
                    </a:moveTo>
                    <a:cubicBezTo>
                      <a:pt x="1268225" y="232203"/>
                      <a:pt x="1290148" y="243303"/>
                      <a:pt x="1293352" y="260423"/>
                    </a:cubicBezTo>
                    <a:cubicBezTo>
                      <a:pt x="1297625" y="283249"/>
                      <a:pt x="1267002" y="308135"/>
                      <a:pt x="1224953" y="316006"/>
                    </a:cubicBezTo>
                    <a:cubicBezTo>
                      <a:pt x="1182903" y="323877"/>
                      <a:pt x="1145353" y="311753"/>
                      <a:pt x="1141080" y="288927"/>
                    </a:cubicBezTo>
                    <a:cubicBezTo>
                      <a:pt x="1136806" y="266100"/>
                      <a:pt x="1167430" y="241215"/>
                      <a:pt x="1209479" y="233344"/>
                    </a:cubicBezTo>
                    <a:cubicBezTo>
                      <a:pt x="1219991" y="231376"/>
                      <a:pt x="1230222" y="230658"/>
                      <a:pt x="1239723" y="231044"/>
                    </a:cubicBezTo>
                    <a:close/>
                    <a:moveTo>
                      <a:pt x="326442" y="159267"/>
                    </a:moveTo>
                    <a:lnTo>
                      <a:pt x="332865" y="172014"/>
                    </a:lnTo>
                    <a:cubicBezTo>
                      <a:pt x="330729" y="183428"/>
                      <a:pt x="320273" y="192165"/>
                      <a:pt x="305094" y="197066"/>
                    </a:cubicBezTo>
                    <a:lnTo>
                      <a:pt x="281641" y="197913"/>
                    </a:lnTo>
                    <a:lnTo>
                      <a:pt x="288021" y="190642"/>
                    </a:lnTo>
                    <a:close/>
                    <a:moveTo>
                      <a:pt x="1151199" y="146946"/>
                    </a:moveTo>
                    <a:cubicBezTo>
                      <a:pt x="1179701" y="148105"/>
                      <a:pt x="1201624" y="159205"/>
                      <a:pt x="1204828" y="176325"/>
                    </a:cubicBezTo>
                    <a:cubicBezTo>
                      <a:pt x="1209101" y="199151"/>
                      <a:pt x="1178478" y="224037"/>
                      <a:pt x="1136429" y="231907"/>
                    </a:cubicBezTo>
                    <a:cubicBezTo>
                      <a:pt x="1094379" y="239779"/>
                      <a:pt x="1056828" y="227655"/>
                      <a:pt x="1052555" y="204829"/>
                    </a:cubicBezTo>
                    <a:cubicBezTo>
                      <a:pt x="1048282" y="182002"/>
                      <a:pt x="1078906" y="157117"/>
                      <a:pt x="1120955" y="149246"/>
                    </a:cubicBezTo>
                    <a:cubicBezTo>
                      <a:pt x="1131467" y="147278"/>
                      <a:pt x="1141698" y="146560"/>
                      <a:pt x="1151199" y="146946"/>
                    </a:cubicBezTo>
                    <a:close/>
                    <a:moveTo>
                      <a:pt x="518163" y="146202"/>
                    </a:moveTo>
                    <a:cubicBezTo>
                      <a:pt x="536962" y="147760"/>
                      <a:pt x="551188" y="155125"/>
                      <a:pt x="555527" y="167446"/>
                    </a:cubicBezTo>
                    <a:cubicBezTo>
                      <a:pt x="563240" y="189350"/>
                      <a:pt x="536781" y="218626"/>
                      <a:pt x="496430" y="232834"/>
                    </a:cubicBezTo>
                    <a:cubicBezTo>
                      <a:pt x="456079" y="247042"/>
                      <a:pt x="417115" y="240802"/>
                      <a:pt x="409402" y="218897"/>
                    </a:cubicBezTo>
                    <a:cubicBezTo>
                      <a:pt x="401690" y="196993"/>
                      <a:pt x="428148" y="167718"/>
                      <a:pt x="468499" y="153509"/>
                    </a:cubicBezTo>
                    <a:cubicBezTo>
                      <a:pt x="478587" y="149957"/>
                      <a:pt x="488588" y="147683"/>
                      <a:pt x="498036" y="146613"/>
                    </a:cubicBezTo>
                    <a:cubicBezTo>
                      <a:pt x="505121" y="145809"/>
                      <a:pt x="511896" y="145683"/>
                      <a:pt x="518163" y="146202"/>
                    </a:cubicBezTo>
                    <a:close/>
                    <a:moveTo>
                      <a:pt x="599615" y="137752"/>
                    </a:moveTo>
                    <a:cubicBezTo>
                      <a:pt x="618446" y="134371"/>
                      <a:pt x="646008" y="144873"/>
                      <a:pt x="669889" y="166300"/>
                    </a:cubicBezTo>
                    <a:cubicBezTo>
                      <a:pt x="701731" y="194869"/>
                      <a:pt x="714971" y="232041"/>
                      <a:pt x="699462" y="249327"/>
                    </a:cubicBezTo>
                    <a:cubicBezTo>
                      <a:pt x="683954" y="266612"/>
                      <a:pt x="645569" y="257466"/>
                      <a:pt x="613727" y="228896"/>
                    </a:cubicBezTo>
                    <a:cubicBezTo>
                      <a:pt x="581885" y="200327"/>
                      <a:pt x="568645" y="163155"/>
                      <a:pt x="584154" y="145869"/>
                    </a:cubicBezTo>
                    <a:cubicBezTo>
                      <a:pt x="588031" y="141548"/>
                      <a:pt x="593338" y="138878"/>
                      <a:pt x="599615" y="137752"/>
                    </a:cubicBezTo>
                    <a:close/>
                    <a:moveTo>
                      <a:pt x="965298" y="124814"/>
                    </a:moveTo>
                    <a:cubicBezTo>
                      <a:pt x="993799" y="125973"/>
                      <a:pt x="1015723" y="137073"/>
                      <a:pt x="1018927" y="154193"/>
                    </a:cubicBezTo>
                    <a:cubicBezTo>
                      <a:pt x="1023200" y="177020"/>
                      <a:pt x="992577" y="201905"/>
                      <a:pt x="950527" y="209776"/>
                    </a:cubicBezTo>
                    <a:cubicBezTo>
                      <a:pt x="908478" y="217647"/>
                      <a:pt x="870927" y="205523"/>
                      <a:pt x="866654" y="182697"/>
                    </a:cubicBezTo>
                    <a:cubicBezTo>
                      <a:pt x="862381" y="159870"/>
                      <a:pt x="893005" y="134985"/>
                      <a:pt x="935054" y="127114"/>
                    </a:cubicBezTo>
                    <a:cubicBezTo>
                      <a:pt x="945566" y="125146"/>
                      <a:pt x="955797" y="124428"/>
                      <a:pt x="965298" y="124814"/>
                    </a:cubicBezTo>
                    <a:close/>
                    <a:moveTo>
                      <a:pt x="1252565" y="114182"/>
                    </a:moveTo>
                    <a:lnTo>
                      <a:pt x="1365219" y="192704"/>
                    </a:lnTo>
                    <a:lnTo>
                      <a:pt x="1351954" y="201403"/>
                    </a:lnTo>
                    <a:cubicBezTo>
                      <a:pt x="1336205" y="203925"/>
                      <a:pt x="1316377" y="201933"/>
                      <a:pt x="1296201" y="194829"/>
                    </a:cubicBezTo>
                    <a:cubicBezTo>
                      <a:pt x="1255850" y="180621"/>
                      <a:pt x="1229391" y="151346"/>
                      <a:pt x="1237104" y="129441"/>
                    </a:cubicBezTo>
                    <a:cubicBezTo>
                      <a:pt x="1239274" y="123281"/>
                      <a:pt x="1243915" y="118359"/>
                      <a:pt x="1250364" y="114783"/>
                    </a:cubicBezTo>
                    <a:close/>
                    <a:moveTo>
                      <a:pt x="779021" y="113118"/>
                    </a:moveTo>
                    <a:cubicBezTo>
                      <a:pt x="802244" y="113118"/>
                      <a:pt x="821070" y="147797"/>
                      <a:pt x="821070" y="190577"/>
                    </a:cubicBezTo>
                    <a:cubicBezTo>
                      <a:pt x="821070" y="233356"/>
                      <a:pt x="802244" y="268036"/>
                      <a:pt x="779021" y="268036"/>
                    </a:cubicBezTo>
                    <a:cubicBezTo>
                      <a:pt x="755798" y="268036"/>
                      <a:pt x="736972" y="233356"/>
                      <a:pt x="736972" y="190577"/>
                    </a:cubicBezTo>
                    <a:cubicBezTo>
                      <a:pt x="736972" y="147797"/>
                      <a:pt x="755798" y="113118"/>
                      <a:pt x="779021" y="113118"/>
                    </a:cubicBezTo>
                    <a:close/>
                    <a:moveTo>
                      <a:pt x="399056" y="108063"/>
                    </a:moveTo>
                    <a:lnTo>
                      <a:pt x="393618" y="112968"/>
                    </a:lnTo>
                    <a:lnTo>
                      <a:pt x="391088" y="113059"/>
                    </a:lnTo>
                    <a:close/>
                    <a:moveTo>
                      <a:pt x="1087528" y="42831"/>
                    </a:moveTo>
                    <a:lnTo>
                      <a:pt x="1152965" y="64530"/>
                    </a:lnTo>
                    <a:lnTo>
                      <a:pt x="1182853" y="78502"/>
                    </a:lnTo>
                    <a:lnTo>
                      <a:pt x="1174720" y="94643"/>
                    </a:lnTo>
                    <a:cubicBezTo>
                      <a:pt x="1162343" y="104702"/>
                      <a:pt x="1144175" y="112891"/>
                      <a:pt x="1123150" y="116826"/>
                    </a:cubicBezTo>
                    <a:cubicBezTo>
                      <a:pt x="1081100" y="124697"/>
                      <a:pt x="1043549" y="112573"/>
                      <a:pt x="1039276" y="89747"/>
                    </a:cubicBezTo>
                    <a:cubicBezTo>
                      <a:pt x="1037140" y="78334"/>
                      <a:pt x="1043728" y="66406"/>
                      <a:pt x="1056106" y="56347"/>
                    </a:cubicBezTo>
                    <a:close/>
                    <a:moveTo>
                      <a:pt x="581853" y="28683"/>
                    </a:moveTo>
                    <a:lnTo>
                      <a:pt x="590461" y="32385"/>
                    </a:lnTo>
                    <a:cubicBezTo>
                      <a:pt x="602839" y="42444"/>
                      <a:pt x="609426" y="54372"/>
                      <a:pt x="607290" y="65785"/>
                    </a:cubicBezTo>
                    <a:cubicBezTo>
                      <a:pt x="603017" y="88611"/>
                      <a:pt x="565465" y="100735"/>
                      <a:pt x="523416" y="92864"/>
                    </a:cubicBezTo>
                    <a:cubicBezTo>
                      <a:pt x="502392" y="88929"/>
                      <a:pt x="484224" y="80739"/>
                      <a:pt x="471846" y="70681"/>
                    </a:cubicBezTo>
                    <a:lnTo>
                      <a:pt x="471164" y="69327"/>
                    </a:lnTo>
                    <a:lnTo>
                      <a:pt x="519542" y="47294"/>
                    </a:lnTo>
                    <a:close/>
                    <a:moveTo>
                      <a:pt x="941161" y="9898"/>
                    </a:moveTo>
                    <a:lnTo>
                      <a:pt x="951926" y="10914"/>
                    </a:lnTo>
                    <a:lnTo>
                      <a:pt x="1029640" y="27067"/>
                    </a:lnTo>
                    <a:lnTo>
                      <a:pt x="1010708" y="53678"/>
                    </a:lnTo>
                    <a:cubicBezTo>
                      <a:pt x="978866" y="82248"/>
                      <a:pt x="940481" y="91394"/>
                      <a:pt x="924973" y="74109"/>
                    </a:cubicBezTo>
                    <a:cubicBezTo>
                      <a:pt x="917219" y="65467"/>
                      <a:pt x="916652" y="51852"/>
                      <a:pt x="922003" y="36828"/>
                    </a:cubicBezTo>
                    <a:close/>
                    <a:moveTo>
                      <a:pt x="712429" y="3707"/>
                    </a:moveTo>
                    <a:lnTo>
                      <a:pt x="724656" y="18893"/>
                    </a:lnTo>
                    <a:cubicBezTo>
                      <a:pt x="732266" y="32910"/>
                      <a:pt x="736972" y="52275"/>
                      <a:pt x="736972" y="73664"/>
                    </a:cubicBezTo>
                    <a:cubicBezTo>
                      <a:pt x="736972" y="116444"/>
                      <a:pt x="718145" y="151124"/>
                      <a:pt x="694922" y="151124"/>
                    </a:cubicBezTo>
                    <a:cubicBezTo>
                      <a:pt x="671700" y="151124"/>
                      <a:pt x="652873" y="116444"/>
                      <a:pt x="652873" y="73664"/>
                    </a:cubicBezTo>
                    <a:cubicBezTo>
                      <a:pt x="652873" y="52275"/>
                      <a:pt x="657580" y="32910"/>
                      <a:pt x="665190" y="18893"/>
                    </a:cubicBezTo>
                    <a:lnTo>
                      <a:pt x="672441" y="9886"/>
                    </a:lnTo>
                    <a:close/>
                    <a:moveTo>
                      <a:pt x="836253" y="0"/>
                    </a:moveTo>
                    <a:lnTo>
                      <a:pt x="859642" y="2207"/>
                    </a:lnTo>
                    <a:lnTo>
                      <a:pt x="875718" y="29184"/>
                    </a:lnTo>
                    <a:cubicBezTo>
                      <a:pt x="891311" y="69021"/>
                      <a:pt x="886420" y="108177"/>
                      <a:pt x="864795" y="116642"/>
                    </a:cubicBezTo>
                    <a:cubicBezTo>
                      <a:pt x="843170" y="125106"/>
                      <a:pt x="812998" y="99675"/>
                      <a:pt x="797405" y="59838"/>
                    </a:cubicBezTo>
                    <a:cubicBezTo>
                      <a:pt x="789609" y="39920"/>
                      <a:pt x="786933" y="20171"/>
                      <a:pt x="788910" y="4345"/>
                    </a:cubicBezTo>
                    <a:lnTo>
                      <a:pt x="789969" y="979"/>
                    </a:ln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532E10A9-C72A-4873-91FE-E2CE4B41DE6D}"/>
                  </a:ext>
                </a:extLst>
              </p:cNvPr>
              <p:cNvSpPr/>
              <p:nvPr/>
            </p:nvSpPr>
            <p:spPr>
              <a:xfrm rot="386959">
                <a:off x="2733773" y="2535994"/>
                <a:ext cx="1788126" cy="1387549"/>
              </a:xfrm>
              <a:custGeom>
                <a:avLst/>
                <a:gdLst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9252 w 2130897"/>
                  <a:gd name="connsiteY3" fmla="*/ 1250875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858482 w 2130897"/>
                  <a:gd name="connsiteY3" fmla="*/ 1121479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48356 w 2130897"/>
                  <a:gd name="connsiteY7" fmla="*/ 384630 h 1686466"/>
                  <a:gd name="connsiteX8" fmla="*/ 1134460 w 2130897"/>
                  <a:gd name="connsiteY8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0897" h="1686466">
                    <a:moveTo>
                      <a:pt x="1134460" y="989"/>
                    </a:moveTo>
                    <a:cubicBezTo>
                      <a:pt x="1902154" y="33154"/>
                      <a:pt x="2130897" y="693643"/>
                      <a:pt x="2130897" y="979357"/>
                    </a:cubicBezTo>
                    <a:cubicBezTo>
                      <a:pt x="2130897" y="1050785"/>
                      <a:pt x="2103015" y="1118832"/>
                      <a:pt x="2052592" y="1180724"/>
                    </a:cubicBezTo>
                    <a:cubicBezTo>
                      <a:pt x="1675167" y="1797878"/>
                      <a:pt x="1348489" y="1517885"/>
                      <a:pt x="996438" y="1686466"/>
                    </a:cubicBezTo>
                    <a:cubicBezTo>
                      <a:pt x="446120" y="1686466"/>
                      <a:pt x="0" y="1418420"/>
                      <a:pt x="0" y="1169138"/>
                    </a:cubicBezTo>
                    <a:cubicBezTo>
                      <a:pt x="0" y="1028916"/>
                      <a:pt x="72376" y="726705"/>
                      <a:pt x="272338" y="494834"/>
                    </a:cubicBezTo>
                    <a:lnTo>
                      <a:pt x="348356" y="384630"/>
                    </a:lnTo>
                    <a:cubicBezTo>
                      <a:pt x="501503" y="167178"/>
                      <a:pt x="750613" y="-15094"/>
                      <a:pt x="1134460" y="989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6" name="楕円 26">
                <a:extLst>
                  <a:ext uri="{FF2B5EF4-FFF2-40B4-BE49-F238E27FC236}">
                    <a16:creationId xmlns:a16="http://schemas.microsoft.com/office/drawing/2014/main" id="{27161FFD-6EF6-4BC9-879A-F106B3B02DED}"/>
                  </a:ext>
                </a:extLst>
              </p:cNvPr>
              <p:cNvSpPr/>
              <p:nvPr/>
            </p:nvSpPr>
            <p:spPr>
              <a:xfrm rot="386959">
                <a:off x="2725473" y="2683305"/>
                <a:ext cx="1639649" cy="1231405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楕円 26">
                <a:extLst>
                  <a:ext uri="{FF2B5EF4-FFF2-40B4-BE49-F238E27FC236}">
                    <a16:creationId xmlns:a16="http://schemas.microsoft.com/office/drawing/2014/main" id="{F0879A25-0DDC-490C-9BF3-5DEE11636F34}"/>
                  </a:ext>
                </a:extLst>
              </p:cNvPr>
              <p:cNvSpPr/>
              <p:nvPr/>
            </p:nvSpPr>
            <p:spPr>
              <a:xfrm rot="386959">
                <a:off x="2745935" y="2711078"/>
                <a:ext cx="1590257" cy="1174903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楕円 26">
                <a:extLst>
                  <a:ext uri="{FF2B5EF4-FFF2-40B4-BE49-F238E27FC236}">
                    <a16:creationId xmlns:a16="http://schemas.microsoft.com/office/drawing/2014/main" id="{C7D109D1-9EF7-402A-8BAD-52014CDE9334}"/>
                  </a:ext>
                </a:extLst>
              </p:cNvPr>
              <p:cNvSpPr/>
              <p:nvPr/>
            </p:nvSpPr>
            <p:spPr>
              <a:xfrm rot="386959">
                <a:off x="2851416" y="2796192"/>
                <a:ext cx="1377332" cy="1022028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079EBE50-967F-460D-B36C-FF9310503853}"/>
                  </a:ext>
                </a:extLst>
              </p:cNvPr>
              <p:cNvSpPr/>
              <p:nvPr/>
            </p:nvSpPr>
            <p:spPr>
              <a:xfrm rot="386959">
                <a:off x="2851381" y="2796828"/>
                <a:ext cx="1376698" cy="1021354"/>
              </a:xfrm>
              <a:custGeom>
                <a:avLst/>
                <a:gdLst>
                  <a:gd name="connsiteX0" fmla="*/ 372205 w 1673277"/>
                  <a:gd name="connsiteY0" fmla="*/ 1161281 h 1241382"/>
                  <a:gd name="connsiteX1" fmla="*/ 398270 w 1673277"/>
                  <a:gd name="connsiteY1" fmla="*/ 1165178 h 1241382"/>
                  <a:gd name="connsiteX2" fmla="*/ 410441 w 1673277"/>
                  <a:gd name="connsiteY2" fmla="*/ 1172927 h 1241382"/>
                  <a:gd name="connsiteX3" fmla="*/ 823284 w 1673277"/>
                  <a:gd name="connsiteY3" fmla="*/ 1153279 h 1241382"/>
                  <a:gd name="connsiteX4" fmla="*/ 865333 w 1673277"/>
                  <a:gd name="connsiteY4" fmla="*/ 1230738 h 1241382"/>
                  <a:gd name="connsiteX5" fmla="*/ 864326 w 1673277"/>
                  <a:gd name="connsiteY5" fmla="*/ 1239930 h 1241382"/>
                  <a:gd name="connsiteX6" fmla="*/ 836253 w 1673277"/>
                  <a:gd name="connsiteY6" fmla="*/ 1241382 h 1241382"/>
                  <a:gd name="connsiteX7" fmla="*/ 782051 w 1673277"/>
                  <a:gd name="connsiteY7" fmla="*/ 1238181 h 1241382"/>
                  <a:gd name="connsiteX8" fmla="*/ 781235 w 1673277"/>
                  <a:gd name="connsiteY8" fmla="*/ 1230738 h 1241382"/>
                  <a:gd name="connsiteX9" fmla="*/ 823284 w 1673277"/>
                  <a:gd name="connsiteY9" fmla="*/ 1153279 h 1241382"/>
                  <a:gd name="connsiteX10" fmla="*/ 599614 w 1673277"/>
                  <a:gd name="connsiteY10" fmla="*/ 1151354 h 1241382"/>
                  <a:gd name="connsiteX11" fmla="*/ 669889 w 1673277"/>
                  <a:gd name="connsiteY11" fmla="*/ 1179902 h 1241382"/>
                  <a:gd name="connsiteX12" fmla="*/ 702432 w 1673277"/>
                  <a:gd name="connsiteY12" fmla="*/ 1225648 h 1241382"/>
                  <a:gd name="connsiteX13" fmla="*/ 701812 w 1673277"/>
                  <a:gd name="connsiteY13" fmla="*/ 1233442 h 1241382"/>
                  <a:gd name="connsiteX14" fmla="*/ 667564 w 1673277"/>
                  <a:gd name="connsiteY14" fmla="*/ 1231419 h 1241382"/>
                  <a:gd name="connsiteX15" fmla="*/ 596873 w 1673277"/>
                  <a:gd name="connsiteY15" fmla="*/ 1218807 h 1241382"/>
                  <a:gd name="connsiteX16" fmla="*/ 581184 w 1673277"/>
                  <a:gd name="connsiteY16" fmla="*/ 1196754 h 1241382"/>
                  <a:gd name="connsiteX17" fmla="*/ 584153 w 1673277"/>
                  <a:gd name="connsiteY17" fmla="*/ 1159472 h 1241382"/>
                  <a:gd name="connsiteX18" fmla="*/ 599614 w 1673277"/>
                  <a:gd name="connsiteY18" fmla="*/ 1151354 h 1241382"/>
                  <a:gd name="connsiteX19" fmla="*/ 938076 w 1673277"/>
                  <a:gd name="connsiteY19" fmla="*/ 1126227 h 1241382"/>
                  <a:gd name="connsiteX20" fmla="*/ 958203 w 1673277"/>
                  <a:gd name="connsiteY20" fmla="*/ 1126637 h 1241382"/>
                  <a:gd name="connsiteX21" fmla="*/ 987740 w 1673277"/>
                  <a:gd name="connsiteY21" fmla="*/ 1133534 h 1241382"/>
                  <a:gd name="connsiteX22" fmla="*/ 1046837 w 1673277"/>
                  <a:gd name="connsiteY22" fmla="*/ 1198922 h 1241382"/>
                  <a:gd name="connsiteX23" fmla="*/ 959809 w 1673277"/>
                  <a:gd name="connsiteY23" fmla="*/ 1212858 h 1241382"/>
                  <a:gd name="connsiteX24" fmla="*/ 900712 w 1673277"/>
                  <a:gd name="connsiteY24" fmla="*/ 1147470 h 1241382"/>
                  <a:gd name="connsiteX25" fmla="*/ 938076 w 1673277"/>
                  <a:gd name="connsiteY25" fmla="*/ 1126227 h 1241382"/>
                  <a:gd name="connsiteX26" fmla="*/ 1174889 w 1673277"/>
                  <a:gd name="connsiteY26" fmla="*/ 1103997 h 1241382"/>
                  <a:gd name="connsiteX27" fmla="*/ 1190792 w 1673277"/>
                  <a:gd name="connsiteY27" fmla="*/ 1190686 h 1241382"/>
                  <a:gd name="connsiteX28" fmla="*/ 1186154 w 1673277"/>
                  <a:gd name="connsiteY28" fmla="*/ 1200932 h 1241382"/>
                  <a:gd name="connsiteX29" fmla="*/ 1162061 w 1673277"/>
                  <a:gd name="connsiteY29" fmla="*/ 1207640 h 1241382"/>
                  <a:gd name="connsiteX30" fmla="*/ 1105912 w 1673277"/>
                  <a:gd name="connsiteY30" fmla="*/ 1216581 h 1241382"/>
                  <a:gd name="connsiteX31" fmla="*/ 1110855 w 1673277"/>
                  <a:gd name="connsiteY31" fmla="*/ 1164558 h 1241382"/>
                  <a:gd name="connsiteX32" fmla="*/ 1174889 w 1673277"/>
                  <a:gd name="connsiteY32" fmla="*/ 1103997 h 1241382"/>
                  <a:gd name="connsiteX33" fmla="*/ 444697 w 1673277"/>
                  <a:gd name="connsiteY33" fmla="*/ 1098240 h 1241382"/>
                  <a:gd name="connsiteX34" fmla="*/ 514972 w 1673277"/>
                  <a:gd name="connsiteY34" fmla="*/ 1126788 h 1241382"/>
                  <a:gd name="connsiteX35" fmla="*/ 547515 w 1673277"/>
                  <a:gd name="connsiteY35" fmla="*/ 1172533 h 1241382"/>
                  <a:gd name="connsiteX36" fmla="*/ 544572 w 1673277"/>
                  <a:gd name="connsiteY36" fmla="*/ 1209477 h 1241382"/>
                  <a:gd name="connsiteX37" fmla="*/ 510446 w 1673277"/>
                  <a:gd name="connsiteY37" fmla="*/ 1203388 h 1241382"/>
                  <a:gd name="connsiteX38" fmla="*/ 457245 w 1673277"/>
                  <a:gd name="connsiteY38" fmla="*/ 1187183 h 1241382"/>
                  <a:gd name="connsiteX39" fmla="*/ 426267 w 1673277"/>
                  <a:gd name="connsiteY39" fmla="*/ 1143639 h 1241382"/>
                  <a:gd name="connsiteX40" fmla="*/ 429236 w 1673277"/>
                  <a:gd name="connsiteY40" fmla="*/ 1106357 h 1241382"/>
                  <a:gd name="connsiteX41" fmla="*/ 444697 w 1673277"/>
                  <a:gd name="connsiteY41" fmla="*/ 1098240 h 1241382"/>
                  <a:gd name="connsiteX42" fmla="*/ 1374492 w 1673277"/>
                  <a:gd name="connsiteY42" fmla="*/ 1082366 h 1241382"/>
                  <a:gd name="connsiteX43" fmla="*/ 1389952 w 1673277"/>
                  <a:gd name="connsiteY43" fmla="*/ 1090484 h 1241382"/>
                  <a:gd name="connsiteX44" fmla="*/ 1392922 w 1673277"/>
                  <a:gd name="connsiteY44" fmla="*/ 1127766 h 1241382"/>
                  <a:gd name="connsiteX45" fmla="*/ 1390119 w 1673277"/>
                  <a:gd name="connsiteY45" fmla="*/ 1131706 h 1241382"/>
                  <a:gd name="connsiteX46" fmla="*/ 1304241 w 1673277"/>
                  <a:gd name="connsiteY46" fmla="*/ 1168053 h 1241382"/>
                  <a:gd name="connsiteX47" fmla="*/ 1273269 w 1673277"/>
                  <a:gd name="connsiteY47" fmla="*/ 1176677 h 1241382"/>
                  <a:gd name="connsiteX48" fmla="*/ 1271674 w 1673277"/>
                  <a:gd name="connsiteY48" fmla="*/ 1156660 h 1241382"/>
                  <a:gd name="connsiteX49" fmla="*/ 1304216 w 1673277"/>
                  <a:gd name="connsiteY49" fmla="*/ 1110915 h 1241382"/>
                  <a:gd name="connsiteX50" fmla="*/ 1374492 w 1673277"/>
                  <a:gd name="connsiteY50" fmla="*/ 1082366 h 1241382"/>
                  <a:gd name="connsiteX51" fmla="*/ 250367 w 1673277"/>
                  <a:gd name="connsiteY51" fmla="*/ 1071182 h 1241382"/>
                  <a:gd name="connsiteX52" fmla="*/ 314401 w 1673277"/>
                  <a:gd name="connsiteY52" fmla="*/ 1131743 h 1241382"/>
                  <a:gd name="connsiteX53" fmla="*/ 314806 w 1673277"/>
                  <a:gd name="connsiteY53" fmla="*/ 1136002 h 1241382"/>
                  <a:gd name="connsiteX54" fmla="*/ 244388 w 1673277"/>
                  <a:gd name="connsiteY54" fmla="*/ 1104285 h 1241382"/>
                  <a:gd name="connsiteX55" fmla="*/ 231427 w 1673277"/>
                  <a:gd name="connsiteY55" fmla="*/ 1095980 h 1241382"/>
                  <a:gd name="connsiteX56" fmla="*/ 236701 w 1673277"/>
                  <a:gd name="connsiteY56" fmla="*/ 1082053 h 1241382"/>
                  <a:gd name="connsiteX57" fmla="*/ 250367 w 1673277"/>
                  <a:gd name="connsiteY57" fmla="*/ 1071182 h 1241382"/>
                  <a:gd name="connsiteX58" fmla="*/ 982338 w 1673277"/>
                  <a:gd name="connsiteY58" fmla="*/ 1015572 h 1241382"/>
                  <a:gd name="connsiteX59" fmla="*/ 1002465 w 1673277"/>
                  <a:gd name="connsiteY59" fmla="*/ 1015982 h 1241382"/>
                  <a:gd name="connsiteX60" fmla="*/ 1032002 w 1673277"/>
                  <a:gd name="connsiteY60" fmla="*/ 1022879 h 1241382"/>
                  <a:gd name="connsiteX61" fmla="*/ 1091099 w 1673277"/>
                  <a:gd name="connsiteY61" fmla="*/ 1088266 h 1241382"/>
                  <a:gd name="connsiteX62" fmla="*/ 1004071 w 1673277"/>
                  <a:gd name="connsiteY62" fmla="*/ 1102203 h 1241382"/>
                  <a:gd name="connsiteX63" fmla="*/ 944974 w 1673277"/>
                  <a:gd name="connsiteY63" fmla="*/ 1036815 h 1241382"/>
                  <a:gd name="connsiteX64" fmla="*/ 982338 w 1673277"/>
                  <a:gd name="connsiteY64" fmla="*/ 1015572 h 1241382"/>
                  <a:gd name="connsiteX65" fmla="*/ 677217 w 1673277"/>
                  <a:gd name="connsiteY65" fmla="*/ 1014235 h 1241382"/>
                  <a:gd name="connsiteX66" fmla="*/ 719266 w 1673277"/>
                  <a:gd name="connsiteY66" fmla="*/ 1091694 h 1241382"/>
                  <a:gd name="connsiteX67" fmla="*/ 677217 w 1673277"/>
                  <a:gd name="connsiteY67" fmla="*/ 1169153 h 1241382"/>
                  <a:gd name="connsiteX68" fmla="*/ 635168 w 1673277"/>
                  <a:gd name="connsiteY68" fmla="*/ 1091694 h 1241382"/>
                  <a:gd name="connsiteX69" fmla="*/ 677217 w 1673277"/>
                  <a:gd name="connsiteY69" fmla="*/ 1014235 h 1241382"/>
                  <a:gd name="connsiteX70" fmla="*/ 900886 w 1673277"/>
                  <a:gd name="connsiteY70" fmla="*/ 1007121 h 1241382"/>
                  <a:gd name="connsiteX71" fmla="*/ 916348 w 1673277"/>
                  <a:gd name="connsiteY71" fmla="*/ 1015239 h 1241382"/>
                  <a:gd name="connsiteX72" fmla="*/ 886774 w 1673277"/>
                  <a:gd name="connsiteY72" fmla="*/ 1098265 h 1241382"/>
                  <a:gd name="connsiteX73" fmla="*/ 801039 w 1673277"/>
                  <a:gd name="connsiteY73" fmla="*/ 1118696 h 1241382"/>
                  <a:gd name="connsiteX74" fmla="*/ 830612 w 1673277"/>
                  <a:gd name="connsiteY74" fmla="*/ 1035669 h 1241382"/>
                  <a:gd name="connsiteX75" fmla="*/ 900886 w 1673277"/>
                  <a:gd name="connsiteY75" fmla="*/ 1007121 h 1241382"/>
                  <a:gd name="connsiteX76" fmla="*/ 562425 w 1673277"/>
                  <a:gd name="connsiteY76" fmla="*/ 987183 h 1241382"/>
                  <a:gd name="connsiteX77" fmla="*/ 599789 w 1673277"/>
                  <a:gd name="connsiteY77" fmla="*/ 1008426 h 1241382"/>
                  <a:gd name="connsiteX78" fmla="*/ 540692 w 1673277"/>
                  <a:gd name="connsiteY78" fmla="*/ 1073815 h 1241382"/>
                  <a:gd name="connsiteX79" fmla="*/ 453664 w 1673277"/>
                  <a:gd name="connsiteY79" fmla="*/ 1059878 h 1241382"/>
                  <a:gd name="connsiteX80" fmla="*/ 512761 w 1673277"/>
                  <a:gd name="connsiteY80" fmla="*/ 994490 h 1241382"/>
                  <a:gd name="connsiteX81" fmla="*/ 542298 w 1673277"/>
                  <a:gd name="connsiteY81" fmla="*/ 987593 h 1241382"/>
                  <a:gd name="connsiteX82" fmla="*/ 562425 w 1673277"/>
                  <a:gd name="connsiteY82" fmla="*/ 987183 h 1241382"/>
                  <a:gd name="connsiteX83" fmla="*/ 1266281 w 1673277"/>
                  <a:gd name="connsiteY83" fmla="*/ 983501 h 1241382"/>
                  <a:gd name="connsiteX84" fmla="*/ 1319910 w 1673277"/>
                  <a:gd name="connsiteY84" fmla="*/ 1012880 h 1241382"/>
                  <a:gd name="connsiteX85" fmla="*/ 1251510 w 1673277"/>
                  <a:gd name="connsiteY85" fmla="*/ 1068462 h 1241382"/>
                  <a:gd name="connsiteX86" fmla="*/ 1167637 w 1673277"/>
                  <a:gd name="connsiteY86" fmla="*/ 1041384 h 1241382"/>
                  <a:gd name="connsiteX87" fmla="*/ 1236037 w 1673277"/>
                  <a:gd name="connsiteY87" fmla="*/ 985800 h 1241382"/>
                  <a:gd name="connsiteX88" fmla="*/ 1266281 w 1673277"/>
                  <a:gd name="connsiteY88" fmla="*/ 983501 h 1241382"/>
                  <a:gd name="connsiteX89" fmla="*/ 325612 w 1673277"/>
                  <a:gd name="connsiteY89" fmla="*/ 964953 h 1241382"/>
                  <a:gd name="connsiteX90" fmla="*/ 389646 w 1673277"/>
                  <a:gd name="connsiteY90" fmla="*/ 1025514 h 1241382"/>
                  <a:gd name="connsiteX91" fmla="*/ 373744 w 1673277"/>
                  <a:gd name="connsiteY91" fmla="*/ 1112204 h 1241382"/>
                  <a:gd name="connsiteX92" fmla="*/ 309710 w 1673277"/>
                  <a:gd name="connsiteY92" fmla="*/ 1051642 h 1241382"/>
                  <a:gd name="connsiteX93" fmla="*/ 325612 w 1673277"/>
                  <a:gd name="connsiteY93" fmla="*/ 964953 h 1241382"/>
                  <a:gd name="connsiteX94" fmla="*/ 1493576 w 1673277"/>
                  <a:gd name="connsiteY94" fmla="*/ 949079 h 1241382"/>
                  <a:gd name="connsiteX95" fmla="*/ 1509479 w 1673277"/>
                  <a:gd name="connsiteY95" fmla="*/ 1035769 h 1241382"/>
                  <a:gd name="connsiteX96" fmla="*/ 1496971 w 1673277"/>
                  <a:gd name="connsiteY96" fmla="*/ 1063401 h 1241382"/>
                  <a:gd name="connsiteX97" fmla="*/ 1482461 w 1673277"/>
                  <a:gd name="connsiteY97" fmla="*/ 1081837 h 1241382"/>
                  <a:gd name="connsiteX98" fmla="*/ 1460095 w 1673277"/>
                  <a:gd name="connsiteY98" fmla="*/ 1095743 h 1241382"/>
                  <a:gd name="connsiteX99" fmla="*/ 1445445 w 1673277"/>
                  <a:gd name="connsiteY99" fmla="*/ 1096331 h 1241382"/>
                  <a:gd name="connsiteX100" fmla="*/ 1429542 w 1673277"/>
                  <a:gd name="connsiteY100" fmla="*/ 1009641 h 1241382"/>
                  <a:gd name="connsiteX101" fmla="*/ 1493576 w 1673277"/>
                  <a:gd name="connsiteY101" fmla="*/ 949079 h 1241382"/>
                  <a:gd name="connsiteX102" fmla="*/ 126010 w 1673277"/>
                  <a:gd name="connsiteY102" fmla="*/ 943323 h 1241382"/>
                  <a:gd name="connsiteX103" fmla="*/ 196285 w 1673277"/>
                  <a:gd name="connsiteY103" fmla="*/ 971871 h 1241382"/>
                  <a:gd name="connsiteX104" fmla="*/ 225858 w 1673277"/>
                  <a:gd name="connsiteY104" fmla="*/ 1054898 h 1241382"/>
                  <a:gd name="connsiteX105" fmla="*/ 140122 w 1673277"/>
                  <a:gd name="connsiteY105" fmla="*/ 1034467 h 1241382"/>
                  <a:gd name="connsiteX106" fmla="*/ 110549 w 1673277"/>
                  <a:gd name="connsiteY106" fmla="*/ 951440 h 1241382"/>
                  <a:gd name="connsiteX107" fmla="*/ 126010 w 1673277"/>
                  <a:gd name="connsiteY107" fmla="*/ 943323 h 1241382"/>
                  <a:gd name="connsiteX108" fmla="*/ 1644949 w 1673277"/>
                  <a:gd name="connsiteY108" fmla="*/ 917259 h 1241382"/>
                  <a:gd name="connsiteX109" fmla="*/ 1607500 w 1673277"/>
                  <a:gd name="connsiteY109" fmla="*/ 979144 h 1241382"/>
                  <a:gd name="connsiteX110" fmla="*/ 1585044 w 1673277"/>
                  <a:gd name="connsiteY110" fmla="*/ 1000366 h 1241382"/>
                  <a:gd name="connsiteX111" fmla="*/ 1576062 w 1673277"/>
                  <a:gd name="connsiteY111" fmla="*/ 1000042 h 1241382"/>
                  <a:gd name="connsiteX112" fmla="*/ 1548291 w 1673277"/>
                  <a:gd name="connsiteY112" fmla="*/ 974991 h 1241382"/>
                  <a:gd name="connsiteX113" fmla="*/ 1616691 w 1673277"/>
                  <a:gd name="connsiteY113" fmla="*/ 919407 h 1241382"/>
                  <a:gd name="connsiteX114" fmla="*/ 1177757 w 1673277"/>
                  <a:gd name="connsiteY114" fmla="*/ 899403 h 1241382"/>
                  <a:gd name="connsiteX115" fmla="*/ 1231386 w 1673277"/>
                  <a:gd name="connsiteY115" fmla="*/ 928782 h 1241382"/>
                  <a:gd name="connsiteX116" fmla="*/ 1162986 w 1673277"/>
                  <a:gd name="connsiteY116" fmla="*/ 984364 h 1241382"/>
                  <a:gd name="connsiteX117" fmla="*/ 1079112 w 1673277"/>
                  <a:gd name="connsiteY117" fmla="*/ 957285 h 1241382"/>
                  <a:gd name="connsiteX118" fmla="*/ 1147513 w 1673277"/>
                  <a:gd name="connsiteY118" fmla="*/ 901702 h 1241382"/>
                  <a:gd name="connsiteX119" fmla="*/ 1177757 w 1673277"/>
                  <a:gd name="connsiteY119" fmla="*/ 899403 h 1241382"/>
                  <a:gd name="connsiteX120" fmla="*/ 991855 w 1673277"/>
                  <a:gd name="connsiteY120" fmla="*/ 877271 h 1241382"/>
                  <a:gd name="connsiteX121" fmla="*/ 1045484 w 1673277"/>
                  <a:gd name="connsiteY121" fmla="*/ 906650 h 1241382"/>
                  <a:gd name="connsiteX122" fmla="*/ 977085 w 1673277"/>
                  <a:gd name="connsiteY122" fmla="*/ 962233 h 1241382"/>
                  <a:gd name="connsiteX123" fmla="*/ 893211 w 1673277"/>
                  <a:gd name="connsiteY123" fmla="*/ 935154 h 1241382"/>
                  <a:gd name="connsiteX124" fmla="*/ 961611 w 1673277"/>
                  <a:gd name="connsiteY124" fmla="*/ 879571 h 1241382"/>
                  <a:gd name="connsiteX125" fmla="*/ 991855 w 1673277"/>
                  <a:gd name="connsiteY125" fmla="*/ 877271 h 1241382"/>
                  <a:gd name="connsiteX126" fmla="*/ 518163 w 1673277"/>
                  <a:gd name="connsiteY126" fmla="*/ 876528 h 1241382"/>
                  <a:gd name="connsiteX127" fmla="*/ 555527 w 1673277"/>
                  <a:gd name="connsiteY127" fmla="*/ 897771 h 1241382"/>
                  <a:gd name="connsiteX128" fmla="*/ 496430 w 1673277"/>
                  <a:gd name="connsiteY128" fmla="*/ 963159 h 1241382"/>
                  <a:gd name="connsiteX129" fmla="*/ 409402 w 1673277"/>
                  <a:gd name="connsiteY129" fmla="*/ 949223 h 1241382"/>
                  <a:gd name="connsiteX130" fmla="*/ 468499 w 1673277"/>
                  <a:gd name="connsiteY130" fmla="*/ 883835 h 1241382"/>
                  <a:gd name="connsiteX131" fmla="*/ 498036 w 1673277"/>
                  <a:gd name="connsiteY131" fmla="*/ 876938 h 1241382"/>
                  <a:gd name="connsiteX132" fmla="*/ 518163 w 1673277"/>
                  <a:gd name="connsiteY132" fmla="*/ 876528 h 1241382"/>
                  <a:gd name="connsiteX133" fmla="*/ 599615 w 1673277"/>
                  <a:gd name="connsiteY133" fmla="*/ 868077 h 1241382"/>
                  <a:gd name="connsiteX134" fmla="*/ 669889 w 1673277"/>
                  <a:gd name="connsiteY134" fmla="*/ 896625 h 1241382"/>
                  <a:gd name="connsiteX135" fmla="*/ 699462 w 1673277"/>
                  <a:gd name="connsiteY135" fmla="*/ 979652 h 1241382"/>
                  <a:gd name="connsiteX136" fmla="*/ 613727 w 1673277"/>
                  <a:gd name="connsiteY136" fmla="*/ 959221 h 1241382"/>
                  <a:gd name="connsiteX137" fmla="*/ 584154 w 1673277"/>
                  <a:gd name="connsiteY137" fmla="*/ 876195 h 1241382"/>
                  <a:gd name="connsiteX138" fmla="*/ 599615 w 1673277"/>
                  <a:gd name="connsiteY138" fmla="*/ 868077 h 1241382"/>
                  <a:gd name="connsiteX139" fmla="*/ 805579 w 1673277"/>
                  <a:gd name="connsiteY139" fmla="*/ 865575 h 1241382"/>
                  <a:gd name="connsiteX140" fmla="*/ 847628 w 1673277"/>
                  <a:gd name="connsiteY140" fmla="*/ 943034 h 1241382"/>
                  <a:gd name="connsiteX141" fmla="*/ 805579 w 1673277"/>
                  <a:gd name="connsiteY141" fmla="*/ 1020493 h 1241382"/>
                  <a:gd name="connsiteX142" fmla="*/ 763530 w 1673277"/>
                  <a:gd name="connsiteY142" fmla="*/ 943034 h 1241382"/>
                  <a:gd name="connsiteX143" fmla="*/ 805579 w 1673277"/>
                  <a:gd name="connsiteY143" fmla="*/ 865575 h 1241382"/>
                  <a:gd name="connsiteX144" fmla="*/ 1301026 w 1673277"/>
                  <a:gd name="connsiteY144" fmla="*/ 860654 h 1241382"/>
                  <a:gd name="connsiteX145" fmla="*/ 1321153 w 1673277"/>
                  <a:gd name="connsiteY145" fmla="*/ 861065 h 1241382"/>
                  <a:gd name="connsiteX146" fmla="*/ 1350689 w 1673277"/>
                  <a:gd name="connsiteY146" fmla="*/ 867962 h 1241382"/>
                  <a:gd name="connsiteX147" fmla="*/ 1409787 w 1673277"/>
                  <a:gd name="connsiteY147" fmla="*/ 933349 h 1241382"/>
                  <a:gd name="connsiteX148" fmla="*/ 1322759 w 1673277"/>
                  <a:gd name="connsiteY148" fmla="*/ 947286 h 1241382"/>
                  <a:gd name="connsiteX149" fmla="*/ 1263662 w 1673277"/>
                  <a:gd name="connsiteY149" fmla="*/ 881898 h 1241382"/>
                  <a:gd name="connsiteX150" fmla="*/ 1301026 w 1673277"/>
                  <a:gd name="connsiteY150" fmla="*/ 860654 h 1241382"/>
                  <a:gd name="connsiteX151" fmla="*/ 234221 w 1673277"/>
                  <a:gd name="connsiteY151" fmla="*/ 844457 h 1241382"/>
                  <a:gd name="connsiteX152" fmla="*/ 264465 w 1673277"/>
                  <a:gd name="connsiteY152" fmla="*/ 846757 h 1241382"/>
                  <a:gd name="connsiteX153" fmla="*/ 332865 w 1673277"/>
                  <a:gd name="connsiteY153" fmla="*/ 902340 h 1241382"/>
                  <a:gd name="connsiteX154" fmla="*/ 248991 w 1673277"/>
                  <a:gd name="connsiteY154" fmla="*/ 929419 h 1241382"/>
                  <a:gd name="connsiteX155" fmla="*/ 180592 w 1673277"/>
                  <a:gd name="connsiteY155" fmla="*/ 873836 h 1241382"/>
                  <a:gd name="connsiteX156" fmla="*/ 234221 w 1673277"/>
                  <a:gd name="connsiteY156" fmla="*/ 844457 h 1241382"/>
                  <a:gd name="connsiteX157" fmla="*/ 1584968 w 1673277"/>
                  <a:gd name="connsiteY157" fmla="*/ 828584 h 1241382"/>
                  <a:gd name="connsiteX158" fmla="*/ 1638597 w 1673277"/>
                  <a:gd name="connsiteY158" fmla="*/ 857963 h 1241382"/>
                  <a:gd name="connsiteX159" fmla="*/ 1570197 w 1673277"/>
                  <a:gd name="connsiteY159" fmla="*/ 913545 h 1241382"/>
                  <a:gd name="connsiteX160" fmla="*/ 1486324 w 1673277"/>
                  <a:gd name="connsiteY160" fmla="*/ 886466 h 1241382"/>
                  <a:gd name="connsiteX161" fmla="*/ 1554724 w 1673277"/>
                  <a:gd name="connsiteY161" fmla="*/ 830883 h 1241382"/>
                  <a:gd name="connsiteX162" fmla="*/ 1584968 w 1673277"/>
                  <a:gd name="connsiteY162" fmla="*/ 828584 h 1241382"/>
                  <a:gd name="connsiteX163" fmla="*/ 6925 w 1673277"/>
                  <a:gd name="connsiteY163" fmla="*/ 810036 h 1241382"/>
                  <a:gd name="connsiteX164" fmla="*/ 70959 w 1673277"/>
                  <a:gd name="connsiteY164" fmla="*/ 870597 h 1241382"/>
                  <a:gd name="connsiteX165" fmla="*/ 68723 w 1673277"/>
                  <a:gd name="connsiteY165" fmla="*/ 946416 h 1241382"/>
                  <a:gd name="connsiteX166" fmla="*/ 57810 w 1673277"/>
                  <a:gd name="connsiteY166" fmla="*/ 955097 h 1241382"/>
                  <a:gd name="connsiteX167" fmla="*/ 16235 w 1673277"/>
                  <a:gd name="connsiteY167" fmla="*/ 889866 h 1241382"/>
                  <a:gd name="connsiteX168" fmla="*/ 0 w 1673277"/>
                  <a:gd name="connsiteY168" fmla="*/ 815545 h 1241382"/>
                  <a:gd name="connsiteX169" fmla="*/ 1164478 w 1673277"/>
                  <a:gd name="connsiteY169" fmla="*/ 784321 h 1241382"/>
                  <a:gd name="connsiteX170" fmla="*/ 1218107 w 1673277"/>
                  <a:gd name="connsiteY170" fmla="*/ 813700 h 1241382"/>
                  <a:gd name="connsiteX171" fmla="*/ 1149707 w 1673277"/>
                  <a:gd name="connsiteY171" fmla="*/ 869283 h 1241382"/>
                  <a:gd name="connsiteX172" fmla="*/ 1065833 w 1673277"/>
                  <a:gd name="connsiteY172" fmla="*/ 842204 h 1241382"/>
                  <a:gd name="connsiteX173" fmla="*/ 1134234 w 1673277"/>
                  <a:gd name="connsiteY173" fmla="*/ 786621 h 1241382"/>
                  <a:gd name="connsiteX174" fmla="*/ 1164478 w 1673277"/>
                  <a:gd name="connsiteY174" fmla="*/ 784321 h 1241382"/>
                  <a:gd name="connsiteX175" fmla="*/ 322745 w 1673277"/>
                  <a:gd name="connsiteY175" fmla="*/ 760359 h 1241382"/>
                  <a:gd name="connsiteX176" fmla="*/ 352989 w 1673277"/>
                  <a:gd name="connsiteY176" fmla="*/ 762659 h 1241382"/>
                  <a:gd name="connsiteX177" fmla="*/ 421389 w 1673277"/>
                  <a:gd name="connsiteY177" fmla="*/ 818242 h 1241382"/>
                  <a:gd name="connsiteX178" fmla="*/ 337515 w 1673277"/>
                  <a:gd name="connsiteY178" fmla="*/ 845320 h 1241382"/>
                  <a:gd name="connsiteX179" fmla="*/ 269116 w 1673277"/>
                  <a:gd name="connsiteY179" fmla="*/ 789738 h 1241382"/>
                  <a:gd name="connsiteX180" fmla="*/ 322745 w 1673277"/>
                  <a:gd name="connsiteY180" fmla="*/ 760359 h 1241382"/>
                  <a:gd name="connsiteX181" fmla="*/ 1643477 w 1673277"/>
                  <a:gd name="connsiteY181" fmla="*/ 752468 h 1241382"/>
                  <a:gd name="connsiteX182" fmla="*/ 1668253 w 1673277"/>
                  <a:gd name="connsiteY182" fmla="*/ 758223 h 1241382"/>
                  <a:gd name="connsiteX183" fmla="*/ 1673277 w 1673277"/>
                  <a:gd name="connsiteY183" fmla="*/ 812015 h 1241382"/>
                  <a:gd name="connsiteX184" fmla="*/ 1668998 w 1673277"/>
                  <a:gd name="connsiteY184" fmla="*/ 833788 h 1241382"/>
                  <a:gd name="connsiteX185" fmla="*/ 1656553 w 1673277"/>
                  <a:gd name="connsiteY185" fmla="*/ 825934 h 1241382"/>
                  <a:gd name="connsiteX186" fmla="*/ 1631229 w 1673277"/>
                  <a:gd name="connsiteY186" fmla="*/ 757874 h 1241382"/>
                  <a:gd name="connsiteX187" fmla="*/ 1643477 w 1673277"/>
                  <a:gd name="connsiteY187" fmla="*/ 752468 h 1241382"/>
                  <a:gd name="connsiteX188" fmla="*/ 1496444 w 1673277"/>
                  <a:gd name="connsiteY188" fmla="*/ 744486 h 1241382"/>
                  <a:gd name="connsiteX189" fmla="*/ 1550073 w 1673277"/>
                  <a:gd name="connsiteY189" fmla="*/ 773865 h 1241382"/>
                  <a:gd name="connsiteX190" fmla="*/ 1481673 w 1673277"/>
                  <a:gd name="connsiteY190" fmla="*/ 829447 h 1241382"/>
                  <a:gd name="connsiteX191" fmla="*/ 1397800 w 1673277"/>
                  <a:gd name="connsiteY191" fmla="*/ 802368 h 1241382"/>
                  <a:gd name="connsiteX192" fmla="*/ 1466200 w 1673277"/>
                  <a:gd name="connsiteY192" fmla="*/ 746785 h 1241382"/>
                  <a:gd name="connsiteX193" fmla="*/ 1496444 w 1673277"/>
                  <a:gd name="connsiteY193" fmla="*/ 744486 h 1241382"/>
                  <a:gd name="connsiteX194" fmla="*/ 508646 w 1673277"/>
                  <a:gd name="connsiteY194" fmla="*/ 738227 h 1241382"/>
                  <a:gd name="connsiteX195" fmla="*/ 538890 w 1673277"/>
                  <a:gd name="connsiteY195" fmla="*/ 740527 h 1241382"/>
                  <a:gd name="connsiteX196" fmla="*/ 607290 w 1673277"/>
                  <a:gd name="connsiteY196" fmla="*/ 796110 h 1241382"/>
                  <a:gd name="connsiteX197" fmla="*/ 523416 w 1673277"/>
                  <a:gd name="connsiteY197" fmla="*/ 823189 h 1241382"/>
                  <a:gd name="connsiteX198" fmla="*/ 455017 w 1673277"/>
                  <a:gd name="connsiteY198" fmla="*/ 767606 h 1241382"/>
                  <a:gd name="connsiteX199" fmla="*/ 508646 w 1673277"/>
                  <a:gd name="connsiteY199" fmla="*/ 738227 h 1241382"/>
                  <a:gd name="connsiteX200" fmla="*/ 6567 w 1673277"/>
                  <a:gd name="connsiteY200" fmla="*/ 732319 h 1241382"/>
                  <a:gd name="connsiteX201" fmla="*/ 14177 w 1673277"/>
                  <a:gd name="connsiteY201" fmla="*/ 747423 h 1241382"/>
                  <a:gd name="connsiteX202" fmla="*/ 3082 w 1673277"/>
                  <a:gd name="connsiteY202" fmla="*/ 757432 h 1241382"/>
                  <a:gd name="connsiteX203" fmla="*/ 694922 w 1673277"/>
                  <a:gd name="connsiteY203" fmla="*/ 726531 h 1241382"/>
                  <a:gd name="connsiteX204" fmla="*/ 736972 w 1673277"/>
                  <a:gd name="connsiteY204" fmla="*/ 803990 h 1241382"/>
                  <a:gd name="connsiteX205" fmla="*/ 694922 w 1673277"/>
                  <a:gd name="connsiteY205" fmla="*/ 881449 h 1241382"/>
                  <a:gd name="connsiteX206" fmla="*/ 652873 w 1673277"/>
                  <a:gd name="connsiteY206" fmla="*/ 803990 h 1241382"/>
                  <a:gd name="connsiteX207" fmla="*/ 694922 w 1673277"/>
                  <a:gd name="connsiteY207" fmla="*/ 726531 h 1241382"/>
                  <a:gd name="connsiteX208" fmla="*/ 852346 w 1673277"/>
                  <a:gd name="connsiteY208" fmla="*/ 724540 h 1241382"/>
                  <a:gd name="connsiteX209" fmla="*/ 902275 w 1673277"/>
                  <a:gd name="connsiteY209" fmla="*/ 781641 h 1241382"/>
                  <a:gd name="connsiteX210" fmla="*/ 891352 w 1673277"/>
                  <a:gd name="connsiteY210" fmla="*/ 869099 h 1241382"/>
                  <a:gd name="connsiteX211" fmla="*/ 823963 w 1673277"/>
                  <a:gd name="connsiteY211" fmla="*/ 812295 h 1241382"/>
                  <a:gd name="connsiteX212" fmla="*/ 834886 w 1673277"/>
                  <a:gd name="connsiteY212" fmla="*/ 724837 h 1241382"/>
                  <a:gd name="connsiteX213" fmla="*/ 852346 w 1673277"/>
                  <a:gd name="connsiteY213" fmla="*/ 724540 h 1241382"/>
                  <a:gd name="connsiteX214" fmla="*/ 199476 w 1673277"/>
                  <a:gd name="connsiteY214" fmla="*/ 721611 h 1241382"/>
                  <a:gd name="connsiteX215" fmla="*/ 236840 w 1673277"/>
                  <a:gd name="connsiteY215" fmla="*/ 742854 h 1241382"/>
                  <a:gd name="connsiteX216" fmla="*/ 177743 w 1673277"/>
                  <a:gd name="connsiteY216" fmla="*/ 808242 h 1241382"/>
                  <a:gd name="connsiteX217" fmla="*/ 90715 w 1673277"/>
                  <a:gd name="connsiteY217" fmla="*/ 794306 h 1241382"/>
                  <a:gd name="connsiteX218" fmla="*/ 149812 w 1673277"/>
                  <a:gd name="connsiteY218" fmla="*/ 728918 h 1241382"/>
                  <a:gd name="connsiteX219" fmla="*/ 179349 w 1673277"/>
                  <a:gd name="connsiteY219" fmla="*/ 722021 h 1241382"/>
                  <a:gd name="connsiteX220" fmla="*/ 199476 w 1673277"/>
                  <a:gd name="connsiteY220" fmla="*/ 721611 h 1241382"/>
                  <a:gd name="connsiteX221" fmla="*/ 1051378 w 1673277"/>
                  <a:gd name="connsiteY221" fmla="*/ 714991 h 1241382"/>
                  <a:gd name="connsiteX222" fmla="*/ 1066839 w 1673277"/>
                  <a:gd name="connsiteY222" fmla="*/ 723108 h 1241382"/>
                  <a:gd name="connsiteX223" fmla="*/ 1037266 w 1673277"/>
                  <a:gd name="connsiteY223" fmla="*/ 806135 h 1241382"/>
                  <a:gd name="connsiteX224" fmla="*/ 951530 w 1673277"/>
                  <a:gd name="connsiteY224" fmla="*/ 826566 h 1241382"/>
                  <a:gd name="connsiteX225" fmla="*/ 981103 w 1673277"/>
                  <a:gd name="connsiteY225" fmla="*/ 743539 h 1241382"/>
                  <a:gd name="connsiteX226" fmla="*/ 1051378 w 1673277"/>
                  <a:gd name="connsiteY226" fmla="*/ 714991 h 1241382"/>
                  <a:gd name="connsiteX227" fmla="*/ 1370065 w 1673277"/>
                  <a:gd name="connsiteY227" fmla="*/ 684007 h 1241382"/>
                  <a:gd name="connsiteX228" fmla="*/ 1385526 w 1673277"/>
                  <a:gd name="connsiteY228" fmla="*/ 692125 h 1241382"/>
                  <a:gd name="connsiteX229" fmla="*/ 1355952 w 1673277"/>
                  <a:gd name="connsiteY229" fmla="*/ 775152 h 1241382"/>
                  <a:gd name="connsiteX230" fmla="*/ 1270218 w 1673277"/>
                  <a:gd name="connsiteY230" fmla="*/ 795582 h 1241382"/>
                  <a:gd name="connsiteX231" fmla="*/ 1299790 w 1673277"/>
                  <a:gd name="connsiteY231" fmla="*/ 712555 h 1241382"/>
                  <a:gd name="connsiteX232" fmla="*/ 1370065 w 1673277"/>
                  <a:gd name="connsiteY232" fmla="*/ 684007 h 1241382"/>
                  <a:gd name="connsiteX233" fmla="*/ 1204314 w 1673277"/>
                  <a:gd name="connsiteY233" fmla="*/ 669240 h 1241382"/>
                  <a:gd name="connsiteX234" fmla="*/ 1257943 w 1673277"/>
                  <a:gd name="connsiteY234" fmla="*/ 698619 h 1241382"/>
                  <a:gd name="connsiteX235" fmla="*/ 1189543 w 1673277"/>
                  <a:gd name="connsiteY235" fmla="*/ 754201 h 1241382"/>
                  <a:gd name="connsiteX236" fmla="*/ 1105669 w 1673277"/>
                  <a:gd name="connsiteY236" fmla="*/ 727122 h 1241382"/>
                  <a:gd name="connsiteX237" fmla="*/ 1174070 w 1673277"/>
                  <a:gd name="connsiteY237" fmla="*/ 671539 h 1241382"/>
                  <a:gd name="connsiteX238" fmla="*/ 1204314 w 1673277"/>
                  <a:gd name="connsiteY238" fmla="*/ 669240 h 1241382"/>
                  <a:gd name="connsiteX239" fmla="*/ 1589976 w 1673277"/>
                  <a:gd name="connsiteY239" fmla="*/ 653270 h 1241382"/>
                  <a:gd name="connsiteX240" fmla="*/ 1644317 w 1673277"/>
                  <a:gd name="connsiteY240" fmla="*/ 666173 h 1241382"/>
                  <a:gd name="connsiteX241" fmla="*/ 1657156 w 1673277"/>
                  <a:gd name="connsiteY241" fmla="*/ 683943 h 1241382"/>
                  <a:gd name="connsiteX242" fmla="*/ 1662159 w 1673277"/>
                  <a:gd name="connsiteY242" fmla="*/ 703782 h 1241382"/>
                  <a:gd name="connsiteX243" fmla="*/ 1644317 w 1673277"/>
                  <a:gd name="connsiteY243" fmla="*/ 728475 h 1241382"/>
                  <a:gd name="connsiteX244" fmla="*/ 1589976 w 1673277"/>
                  <a:gd name="connsiteY244" fmla="*/ 741378 h 1241382"/>
                  <a:gd name="connsiteX245" fmla="*/ 1513127 w 1673277"/>
                  <a:gd name="connsiteY245" fmla="*/ 697324 h 1241382"/>
                  <a:gd name="connsiteX246" fmla="*/ 1589976 w 1673277"/>
                  <a:gd name="connsiteY246" fmla="*/ 653270 h 1241382"/>
                  <a:gd name="connsiteX247" fmla="*/ 336024 w 1673277"/>
                  <a:gd name="connsiteY247" fmla="*/ 645277 h 1241382"/>
                  <a:gd name="connsiteX248" fmla="*/ 366268 w 1673277"/>
                  <a:gd name="connsiteY248" fmla="*/ 647577 h 1241382"/>
                  <a:gd name="connsiteX249" fmla="*/ 434668 w 1673277"/>
                  <a:gd name="connsiteY249" fmla="*/ 703160 h 1241382"/>
                  <a:gd name="connsiteX250" fmla="*/ 350794 w 1673277"/>
                  <a:gd name="connsiteY250" fmla="*/ 730239 h 1241382"/>
                  <a:gd name="connsiteX251" fmla="*/ 282395 w 1673277"/>
                  <a:gd name="connsiteY251" fmla="*/ 674656 h 1241382"/>
                  <a:gd name="connsiteX252" fmla="*/ 336024 w 1673277"/>
                  <a:gd name="connsiteY252" fmla="*/ 645277 h 1241382"/>
                  <a:gd name="connsiteX253" fmla="*/ 916233 w 1673277"/>
                  <a:gd name="connsiteY253" fmla="*/ 635601 h 1241382"/>
                  <a:gd name="connsiteX254" fmla="*/ 993082 w 1673277"/>
                  <a:gd name="connsiteY254" fmla="*/ 679655 h 1241382"/>
                  <a:gd name="connsiteX255" fmla="*/ 916233 w 1673277"/>
                  <a:gd name="connsiteY255" fmla="*/ 723709 h 1241382"/>
                  <a:gd name="connsiteX256" fmla="*/ 839384 w 1673277"/>
                  <a:gd name="connsiteY256" fmla="*/ 679655 h 1241382"/>
                  <a:gd name="connsiteX257" fmla="*/ 916233 w 1673277"/>
                  <a:gd name="connsiteY257" fmla="*/ 635601 h 1241382"/>
                  <a:gd name="connsiteX258" fmla="*/ 35766 w 1673277"/>
                  <a:gd name="connsiteY258" fmla="*/ 608371 h 1241382"/>
                  <a:gd name="connsiteX259" fmla="*/ 85873 w 1673277"/>
                  <a:gd name="connsiteY259" fmla="*/ 629924 h 1241382"/>
                  <a:gd name="connsiteX260" fmla="*/ 102702 w 1673277"/>
                  <a:gd name="connsiteY260" fmla="*/ 663325 h 1241382"/>
                  <a:gd name="connsiteX261" fmla="*/ 18828 w 1673277"/>
                  <a:gd name="connsiteY261" fmla="*/ 690403 h 1241382"/>
                  <a:gd name="connsiteX262" fmla="*/ 15634 w 1673277"/>
                  <a:gd name="connsiteY262" fmla="*/ 689029 h 1241382"/>
                  <a:gd name="connsiteX263" fmla="*/ 648156 w 1673277"/>
                  <a:gd name="connsiteY263" fmla="*/ 585496 h 1241382"/>
                  <a:gd name="connsiteX264" fmla="*/ 665615 w 1673277"/>
                  <a:gd name="connsiteY264" fmla="*/ 585793 h 1241382"/>
                  <a:gd name="connsiteX265" fmla="*/ 676538 w 1673277"/>
                  <a:gd name="connsiteY265" fmla="*/ 673251 h 1241382"/>
                  <a:gd name="connsiteX266" fmla="*/ 609149 w 1673277"/>
                  <a:gd name="connsiteY266" fmla="*/ 730055 h 1241382"/>
                  <a:gd name="connsiteX267" fmla="*/ 598226 w 1673277"/>
                  <a:gd name="connsiteY267" fmla="*/ 642597 h 1241382"/>
                  <a:gd name="connsiteX268" fmla="*/ 648156 w 1673277"/>
                  <a:gd name="connsiteY268" fmla="*/ 585496 h 1241382"/>
                  <a:gd name="connsiteX269" fmla="*/ 449123 w 1673277"/>
                  <a:gd name="connsiteY269" fmla="*/ 575946 h 1241382"/>
                  <a:gd name="connsiteX270" fmla="*/ 519398 w 1673277"/>
                  <a:gd name="connsiteY270" fmla="*/ 604495 h 1241382"/>
                  <a:gd name="connsiteX271" fmla="*/ 548971 w 1673277"/>
                  <a:gd name="connsiteY271" fmla="*/ 687522 h 1241382"/>
                  <a:gd name="connsiteX272" fmla="*/ 463236 w 1673277"/>
                  <a:gd name="connsiteY272" fmla="*/ 667091 h 1241382"/>
                  <a:gd name="connsiteX273" fmla="*/ 433662 w 1673277"/>
                  <a:gd name="connsiteY273" fmla="*/ 584064 h 1241382"/>
                  <a:gd name="connsiteX274" fmla="*/ 449123 w 1673277"/>
                  <a:gd name="connsiteY274" fmla="*/ 575946 h 1241382"/>
                  <a:gd name="connsiteX275" fmla="*/ 1506783 w 1673277"/>
                  <a:gd name="connsiteY275" fmla="*/ 559401 h 1241382"/>
                  <a:gd name="connsiteX276" fmla="*/ 1583632 w 1673277"/>
                  <a:gd name="connsiteY276" fmla="*/ 603455 h 1241382"/>
                  <a:gd name="connsiteX277" fmla="*/ 1506783 w 1673277"/>
                  <a:gd name="connsiteY277" fmla="*/ 647509 h 1241382"/>
                  <a:gd name="connsiteX278" fmla="*/ 1429934 w 1673277"/>
                  <a:gd name="connsiteY278" fmla="*/ 603455 h 1241382"/>
                  <a:gd name="connsiteX279" fmla="*/ 1506783 w 1673277"/>
                  <a:gd name="connsiteY279" fmla="*/ 559401 h 1241382"/>
                  <a:gd name="connsiteX280" fmla="*/ 1345952 w 1673277"/>
                  <a:gd name="connsiteY280" fmla="*/ 549731 h 1241382"/>
                  <a:gd name="connsiteX281" fmla="*/ 1399581 w 1673277"/>
                  <a:gd name="connsiteY281" fmla="*/ 579110 h 1241382"/>
                  <a:gd name="connsiteX282" fmla="*/ 1331182 w 1673277"/>
                  <a:gd name="connsiteY282" fmla="*/ 634693 h 1241382"/>
                  <a:gd name="connsiteX283" fmla="*/ 1247309 w 1673277"/>
                  <a:gd name="connsiteY283" fmla="*/ 607614 h 1241382"/>
                  <a:gd name="connsiteX284" fmla="*/ 1315708 w 1673277"/>
                  <a:gd name="connsiteY284" fmla="*/ 552031 h 1241382"/>
                  <a:gd name="connsiteX285" fmla="*/ 1345952 w 1673277"/>
                  <a:gd name="connsiteY285" fmla="*/ 549731 h 1241382"/>
                  <a:gd name="connsiteX286" fmla="*/ 1108917 w 1673277"/>
                  <a:gd name="connsiteY286" fmla="*/ 546794 h 1241382"/>
                  <a:gd name="connsiteX287" fmla="*/ 1124379 w 1673277"/>
                  <a:gd name="connsiteY287" fmla="*/ 554911 h 1241382"/>
                  <a:gd name="connsiteX288" fmla="*/ 1094805 w 1673277"/>
                  <a:gd name="connsiteY288" fmla="*/ 637938 h 1241382"/>
                  <a:gd name="connsiteX289" fmla="*/ 1009070 w 1673277"/>
                  <a:gd name="connsiteY289" fmla="*/ 658370 h 1241382"/>
                  <a:gd name="connsiteX290" fmla="*/ 1038643 w 1673277"/>
                  <a:gd name="connsiteY290" fmla="*/ 575342 h 1241382"/>
                  <a:gd name="connsiteX291" fmla="*/ 1108917 w 1673277"/>
                  <a:gd name="connsiteY291" fmla="*/ 546794 h 1241382"/>
                  <a:gd name="connsiteX292" fmla="*/ 130437 w 1673277"/>
                  <a:gd name="connsiteY292" fmla="*/ 544963 h 1241382"/>
                  <a:gd name="connsiteX293" fmla="*/ 200711 w 1673277"/>
                  <a:gd name="connsiteY293" fmla="*/ 573511 h 1241382"/>
                  <a:gd name="connsiteX294" fmla="*/ 230284 w 1673277"/>
                  <a:gd name="connsiteY294" fmla="*/ 656538 h 1241382"/>
                  <a:gd name="connsiteX295" fmla="*/ 144549 w 1673277"/>
                  <a:gd name="connsiteY295" fmla="*/ 636107 h 1241382"/>
                  <a:gd name="connsiteX296" fmla="*/ 114975 w 1673277"/>
                  <a:gd name="connsiteY296" fmla="*/ 553081 h 1241382"/>
                  <a:gd name="connsiteX297" fmla="*/ 130437 w 1673277"/>
                  <a:gd name="connsiteY297" fmla="*/ 544963 h 1241382"/>
                  <a:gd name="connsiteX298" fmla="*/ 874329 w 1673277"/>
                  <a:gd name="connsiteY298" fmla="*/ 537941 h 1241382"/>
                  <a:gd name="connsiteX299" fmla="*/ 889791 w 1673277"/>
                  <a:gd name="connsiteY299" fmla="*/ 546059 h 1241382"/>
                  <a:gd name="connsiteX300" fmla="*/ 860217 w 1673277"/>
                  <a:gd name="connsiteY300" fmla="*/ 629086 h 1241382"/>
                  <a:gd name="connsiteX301" fmla="*/ 774482 w 1673277"/>
                  <a:gd name="connsiteY301" fmla="*/ 649517 h 1241382"/>
                  <a:gd name="connsiteX302" fmla="*/ 804055 w 1673277"/>
                  <a:gd name="connsiteY302" fmla="*/ 566489 h 1241382"/>
                  <a:gd name="connsiteX303" fmla="*/ 874329 w 1673277"/>
                  <a:gd name="connsiteY303" fmla="*/ 537941 h 1241382"/>
                  <a:gd name="connsiteX304" fmla="*/ 296188 w 1673277"/>
                  <a:gd name="connsiteY304" fmla="*/ 530195 h 1241382"/>
                  <a:gd name="connsiteX305" fmla="*/ 326432 w 1673277"/>
                  <a:gd name="connsiteY305" fmla="*/ 532495 h 1241382"/>
                  <a:gd name="connsiteX306" fmla="*/ 394832 w 1673277"/>
                  <a:gd name="connsiteY306" fmla="*/ 588078 h 1241382"/>
                  <a:gd name="connsiteX307" fmla="*/ 310958 w 1673277"/>
                  <a:gd name="connsiteY307" fmla="*/ 615157 h 1241382"/>
                  <a:gd name="connsiteX308" fmla="*/ 242559 w 1673277"/>
                  <a:gd name="connsiteY308" fmla="*/ 559574 h 1241382"/>
                  <a:gd name="connsiteX309" fmla="*/ 296188 w 1673277"/>
                  <a:gd name="connsiteY309" fmla="*/ 530195 h 1241382"/>
                  <a:gd name="connsiteX310" fmla="*/ 1029246 w 1673277"/>
                  <a:gd name="connsiteY310" fmla="*/ 484827 h 1241382"/>
                  <a:gd name="connsiteX311" fmla="*/ 1044708 w 1673277"/>
                  <a:gd name="connsiteY311" fmla="*/ 492944 h 1241382"/>
                  <a:gd name="connsiteX312" fmla="*/ 1015134 w 1673277"/>
                  <a:gd name="connsiteY312" fmla="*/ 575971 h 1241382"/>
                  <a:gd name="connsiteX313" fmla="*/ 929399 w 1673277"/>
                  <a:gd name="connsiteY313" fmla="*/ 596402 h 1241382"/>
                  <a:gd name="connsiteX314" fmla="*/ 958972 w 1673277"/>
                  <a:gd name="connsiteY314" fmla="*/ 513375 h 1241382"/>
                  <a:gd name="connsiteX315" fmla="*/ 1029246 w 1673277"/>
                  <a:gd name="connsiteY315" fmla="*/ 484827 h 1241382"/>
                  <a:gd name="connsiteX316" fmla="*/ 1223577 w 1673277"/>
                  <a:gd name="connsiteY316" fmla="*/ 457769 h 1241382"/>
                  <a:gd name="connsiteX317" fmla="*/ 1239480 w 1673277"/>
                  <a:gd name="connsiteY317" fmla="*/ 544459 h 1241382"/>
                  <a:gd name="connsiteX318" fmla="*/ 1175446 w 1673277"/>
                  <a:gd name="connsiteY318" fmla="*/ 605020 h 1241382"/>
                  <a:gd name="connsiteX319" fmla="*/ 1159543 w 1673277"/>
                  <a:gd name="connsiteY319" fmla="*/ 518330 h 1241382"/>
                  <a:gd name="connsiteX320" fmla="*/ 1223577 w 1673277"/>
                  <a:gd name="connsiteY320" fmla="*/ 457769 h 1241382"/>
                  <a:gd name="connsiteX321" fmla="*/ 1545132 w 1673277"/>
                  <a:gd name="connsiteY321" fmla="*/ 439076 h 1241382"/>
                  <a:gd name="connsiteX322" fmla="*/ 1570485 w 1673277"/>
                  <a:gd name="connsiteY322" fmla="*/ 445155 h 1241382"/>
                  <a:gd name="connsiteX323" fmla="*/ 1578473 w 1673277"/>
                  <a:gd name="connsiteY323" fmla="*/ 457919 h 1241382"/>
                  <a:gd name="connsiteX324" fmla="*/ 1590076 w 1673277"/>
                  <a:gd name="connsiteY324" fmla="*/ 485691 h 1241382"/>
                  <a:gd name="connsiteX325" fmla="*/ 1581932 w 1673277"/>
                  <a:gd name="connsiteY325" fmla="*/ 501854 h 1241382"/>
                  <a:gd name="connsiteX326" fmla="*/ 1530361 w 1673277"/>
                  <a:gd name="connsiteY326" fmla="*/ 524038 h 1241382"/>
                  <a:gd name="connsiteX327" fmla="*/ 1446488 w 1673277"/>
                  <a:gd name="connsiteY327" fmla="*/ 496958 h 1241382"/>
                  <a:gd name="connsiteX328" fmla="*/ 1514888 w 1673277"/>
                  <a:gd name="connsiteY328" fmla="*/ 441375 h 1241382"/>
                  <a:gd name="connsiteX329" fmla="*/ 1545132 w 1673277"/>
                  <a:gd name="connsiteY329" fmla="*/ 439076 h 1241382"/>
                  <a:gd name="connsiteX330" fmla="*/ 127992 w 1673277"/>
                  <a:gd name="connsiteY330" fmla="*/ 432819 h 1241382"/>
                  <a:gd name="connsiteX331" fmla="*/ 158236 w 1673277"/>
                  <a:gd name="connsiteY331" fmla="*/ 435119 h 1241382"/>
                  <a:gd name="connsiteX332" fmla="*/ 226636 w 1673277"/>
                  <a:gd name="connsiteY332" fmla="*/ 490702 h 1241382"/>
                  <a:gd name="connsiteX333" fmla="*/ 142762 w 1673277"/>
                  <a:gd name="connsiteY333" fmla="*/ 517781 h 1241382"/>
                  <a:gd name="connsiteX334" fmla="*/ 91192 w 1673277"/>
                  <a:gd name="connsiteY334" fmla="*/ 495597 h 1241382"/>
                  <a:gd name="connsiteX335" fmla="*/ 84206 w 1673277"/>
                  <a:gd name="connsiteY335" fmla="*/ 481733 h 1241382"/>
                  <a:gd name="connsiteX336" fmla="*/ 94033 w 1673277"/>
                  <a:gd name="connsiteY336" fmla="*/ 457128 h 1241382"/>
                  <a:gd name="connsiteX337" fmla="*/ 105149 w 1673277"/>
                  <a:gd name="connsiteY337" fmla="*/ 438296 h 1241382"/>
                  <a:gd name="connsiteX338" fmla="*/ 365026 w 1673277"/>
                  <a:gd name="connsiteY338" fmla="*/ 429881 h 1241382"/>
                  <a:gd name="connsiteX339" fmla="*/ 435301 w 1673277"/>
                  <a:gd name="connsiteY339" fmla="*/ 458430 h 1241382"/>
                  <a:gd name="connsiteX340" fmla="*/ 464874 w 1673277"/>
                  <a:gd name="connsiteY340" fmla="*/ 541457 h 1241382"/>
                  <a:gd name="connsiteX341" fmla="*/ 379138 w 1673277"/>
                  <a:gd name="connsiteY341" fmla="*/ 521026 h 1241382"/>
                  <a:gd name="connsiteX342" fmla="*/ 349565 w 1673277"/>
                  <a:gd name="connsiteY342" fmla="*/ 437999 h 1241382"/>
                  <a:gd name="connsiteX343" fmla="*/ 365026 w 1673277"/>
                  <a:gd name="connsiteY343" fmla="*/ 429881 h 1241382"/>
                  <a:gd name="connsiteX344" fmla="*/ 599614 w 1673277"/>
                  <a:gd name="connsiteY344" fmla="*/ 421029 h 1241382"/>
                  <a:gd name="connsiteX345" fmla="*/ 669889 w 1673277"/>
                  <a:gd name="connsiteY345" fmla="*/ 449577 h 1241382"/>
                  <a:gd name="connsiteX346" fmla="*/ 699462 w 1673277"/>
                  <a:gd name="connsiteY346" fmla="*/ 532604 h 1241382"/>
                  <a:gd name="connsiteX347" fmla="*/ 613727 w 1673277"/>
                  <a:gd name="connsiteY347" fmla="*/ 512173 h 1241382"/>
                  <a:gd name="connsiteX348" fmla="*/ 584153 w 1673277"/>
                  <a:gd name="connsiteY348" fmla="*/ 429147 h 1241382"/>
                  <a:gd name="connsiteX349" fmla="*/ 599614 w 1673277"/>
                  <a:gd name="connsiteY349" fmla="*/ 421029 h 1241382"/>
                  <a:gd name="connsiteX350" fmla="*/ 796726 w 1673277"/>
                  <a:gd name="connsiteY350" fmla="*/ 400822 h 1241382"/>
                  <a:gd name="connsiteX351" fmla="*/ 838775 w 1673277"/>
                  <a:gd name="connsiteY351" fmla="*/ 478281 h 1241382"/>
                  <a:gd name="connsiteX352" fmla="*/ 796726 w 1673277"/>
                  <a:gd name="connsiteY352" fmla="*/ 555740 h 1241382"/>
                  <a:gd name="connsiteX353" fmla="*/ 754677 w 1673277"/>
                  <a:gd name="connsiteY353" fmla="*/ 478281 h 1241382"/>
                  <a:gd name="connsiteX354" fmla="*/ 796726 w 1673277"/>
                  <a:gd name="connsiteY354" fmla="*/ 400822 h 1241382"/>
                  <a:gd name="connsiteX355" fmla="*/ 1422396 w 1673277"/>
                  <a:gd name="connsiteY355" fmla="*/ 382268 h 1241382"/>
                  <a:gd name="connsiteX356" fmla="*/ 1438299 w 1673277"/>
                  <a:gd name="connsiteY356" fmla="*/ 468958 h 1241382"/>
                  <a:gd name="connsiteX357" fmla="*/ 1374265 w 1673277"/>
                  <a:gd name="connsiteY357" fmla="*/ 529520 h 1241382"/>
                  <a:gd name="connsiteX358" fmla="*/ 1358362 w 1673277"/>
                  <a:gd name="connsiteY358" fmla="*/ 442830 h 1241382"/>
                  <a:gd name="connsiteX359" fmla="*/ 1422396 w 1673277"/>
                  <a:gd name="connsiteY359" fmla="*/ 382268 h 1241382"/>
                  <a:gd name="connsiteX360" fmla="*/ 911519 w 1673277"/>
                  <a:gd name="connsiteY360" fmla="*/ 373770 h 1241382"/>
                  <a:gd name="connsiteX361" fmla="*/ 931646 w 1673277"/>
                  <a:gd name="connsiteY361" fmla="*/ 374180 h 1241382"/>
                  <a:gd name="connsiteX362" fmla="*/ 961182 w 1673277"/>
                  <a:gd name="connsiteY362" fmla="*/ 381077 h 1241382"/>
                  <a:gd name="connsiteX363" fmla="*/ 1020279 w 1673277"/>
                  <a:gd name="connsiteY363" fmla="*/ 446465 h 1241382"/>
                  <a:gd name="connsiteX364" fmla="*/ 933252 w 1673277"/>
                  <a:gd name="connsiteY364" fmla="*/ 460402 h 1241382"/>
                  <a:gd name="connsiteX365" fmla="*/ 874155 w 1673277"/>
                  <a:gd name="connsiteY365" fmla="*/ 395013 h 1241382"/>
                  <a:gd name="connsiteX366" fmla="*/ 911519 w 1673277"/>
                  <a:gd name="connsiteY366" fmla="*/ 373770 h 1241382"/>
                  <a:gd name="connsiteX367" fmla="*/ 444697 w 1673277"/>
                  <a:gd name="connsiteY367" fmla="*/ 367914 h 1241382"/>
                  <a:gd name="connsiteX368" fmla="*/ 514972 w 1673277"/>
                  <a:gd name="connsiteY368" fmla="*/ 396463 h 1241382"/>
                  <a:gd name="connsiteX369" fmla="*/ 544545 w 1673277"/>
                  <a:gd name="connsiteY369" fmla="*/ 479490 h 1241382"/>
                  <a:gd name="connsiteX370" fmla="*/ 458810 w 1673277"/>
                  <a:gd name="connsiteY370" fmla="*/ 459059 h 1241382"/>
                  <a:gd name="connsiteX371" fmla="*/ 429236 w 1673277"/>
                  <a:gd name="connsiteY371" fmla="*/ 376032 h 1241382"/>
                  <a:gd name="connsiteX372" fmla="*/ 444697 w 1673277"/>
                  <a:gd name="connsiteY372" fmla="*/ 367914 h 1241382"/>
                  <a:gd name="connsiteX373" fmla="*/ 1148332 w 1673277"/>
                  <a:gd name="connsiteY373" fmla="*/ 351540 h 1241382"/>
                  <a:gd name="connsiteX374" fmla="*/ 1164234 w 1673277"/>
                  <a:gd name="connsiteY374" fmla="*/ 438229 h 1241382"/>
                  <a:gd name="connsiteX375" fmla="*/ 1100200 w 1673277"/>
                  <a:gd name="connsiteY375" fmla="*/ 498791 h 1241382"/>
                  <a:gd name="connsiteX376" fmla="*/ 1084297 w 1673277"/>
                  <a:gd name="connsiteY376" fmla="*/ 412101 h 1241382"/>
                  <a:gd name="connsiteX377" fmla="*/ 1148332 w 1673277"/>
                  <a:gd name="connsiteY377" fmla="*/ 351540 h 1241382"/>
                  <a:gd name="connsiteX378" fmla="*/ 250367 w 1673277"/>
                  <a:gd name="connsiteY378" fmla="*/ 340856 h 1241382"/>
                  <a:gd name="connsiteX379" fmla="*/ 314401 w 1673277"/>
                  <a:gd name="connsiteY379" fmla="*/ 401418 h 1241382"/>
                  <a:gd name="connsiteX380" fmla="*/ 298498 w 1673277"/>
                  <a:gd name="connsiteY380" fmla="*/ 488108 h 1241382"/>
                  <a:gd name="connsiteX381" fmla="*/ 234464 w 1673277"/>
                  <a:gd name="connsiteY381" fmla="*/ 427547 h 1241382"/>
                  <a:gd name="connsiteX382" fmla="*/ 250367 w 1673277"/>
                  <a:gd name="connsiteY382" fmla="*/ 340856 h 1241382"/>
                  <a:gd name="connsiteX383" fmla="*/ 1347934 w 1673277"/>
                  <a:gd name="connsiteY383" fmla="*/ 329910 h 1241382"/>
                  <a:gd name="connsiteX384" fmla="*/ 1363395 w 1673277"/>
                  <a:gd name="connsiteY384" fmla="*/ 338027 h 1241382"/>
                  <a:gd name="connsiteX385" fmla="*/ 1333821 w 1673277"/>
                  <a:gd name="connsiteY385" fmla="*/ 421054 h 1241382"/>
                  <a:gd name="connsiteX386" fmla="*/ 1248086 w 1673277"/>
                  <a:gd name="connsiteY386" fmla="*/ 441485 h 1241382"/>
                  <a:gd name="connsiteX387" fmla="*/ 1277660 w 1673277"/>
                  <a:gd name="connsiteY387" fmla="*/ 358458 h 1241382"/>
                  <a:gd name="connsiteX388" fmla="*/ 1347934 w 1673277"/>
                  <a:gd name="connsiteY388" fmla="*/ 329910 h 1241382"/>
                  <a:gd name="connsiteX389" fmla="*/ 1497370 w 1673277"/>
                  <a:gd name="connsiteY389" fmla="*/ 328335 h 1241382"/>
                  <a:gd name="connsiteX390" fmla="*/ 1547899 w 1673277"/>
                  <a:gd name="connsiteY390" fmla="*/ 409068 h 1241382"/>
                  <a:gd name="connsiteX391" fmla="*/ 1542722 w 1673277"/>
                  <a:gd name="connsiteY391" fmla="*/ 415645 h 1241382"/>
                  <a:gd name="connsiteX392" fmla="*/ 1507411 w 1673277"/>
                  <a:gd name="connsiteY392" fmla="*/ 427972 h 1241382"/>
                  <a:gd name="connsiteX393" fmla="*/ 1491509 w 1673277"/>
                  <a:gd name="connsiteY393" fmla="*/ 341282 h 1241382"/>
                  <a:gd name="connsiteX394" fmla="*/ 677217 w 1673277"/>
                  <a:gd name="connsiteY394" fmla="*/ 283910 h 1241382"/>
                  <a:gd name="connsiteX395" fmla="*/ 719266 w 1673277"/>
                  <a:gd name="connsiteY395" fmla="*/ 361369 h 1241382"/>
                  <a:gd name="connsiteX396" fmla="*/ 677217 w 1673277"/>
                  <a:gd name="connsiteY396" fmla="*/ 438828 h 1241382"/>
                  <a:gd name="connsiteX397" fmla="*/ 635168 w 1673277"/>
                  <a:gd name="connsiteY397" fmla="*/ 361369 h 1241382"/>
                  <a:gd name="connsiteX398" fmla="*/ 677217 w 1673277"/>
                  <a:gd name="connsiteY398" fmla="*/ 283910 h 1241382"/>
                  <a:gd name="connsiteX399" fmla="*/ 217361 w 1673277"/>
                  <a:gd name="connsiteY399" fmla="*/ 271172 h 1241382"/>
                  <a:gd name="connsiteX400" fmla="*/ 228828 w 1673277"/>
                  <a:gd name="connsiteY400" fmla="*/ 287291 h 1241382"/>
                  <a:gd name="connsiteX401" fmla="*/ 225858 w 1673277"/>
                  <a:gd name="connsiteY401" fmla="*/ 324573 h 1241382"/>
                  <a:gd name="connsiteX402" fmla="*/ 189115 w 1673277"/>
                  <a:gd name="connsiteY402" fmla="*/ 331553 h 1241382"/>
                  <a:gd name="connsiteX403" fmla="*/ 172158 w 1673277"/>
                  <a:gd name="connsiteY403" fmla="*/ 324772 h 1241382"/>
                  <a:gd name="connsiteX404" fmla="*/ 175913 w 1673277"/>
                  <a:gd name="connsiteY404" fmla="*/ 318410 h 1241382"/>
                  <a:gd name="connsiteX405" fmla="*/ 955781 w 1673277"/>
                  <a:gd name="connsiteY405" fmla="*/ 263115 h 1241382"/>
                  <a:gd name="connsiteX406" fmla="*/ 975908 w 1673277"/>
                  <a:gd name="connsiteY406" fmla="*/ 263525 h 1241382"/>
                  <a:gd name="connsiteX407" fmla="*/ 1005444 w 1673277"/>
                  <a:gd name="connsiteY407" fmla="*/ 270422 h 1241382"/>
                  <a:gd name="connsiteX408" fmla="*/ 1064541 w 1673277"/>
                  <a:gd name="connsiteY408" fmla="*/ 335810 h 1241382"/>
                  <a:gd name="connsiteX409" fmla="*/ 977514 w 1673277"/>
                  <a:gd name="connsiteY409" fmla="*/ 349746 h 1241382"/>
                  <a:gd name="connsiteX410" fmla="*/ 918417 w 1673277"/>
                  <a:gd name="connsiteY410" fmla="*/ 284358 h 1241382"/>
                  <a:gd name="connsiteX411" fmla="*/ 955781 w 1673277"/>
                  <a:gd name="connsiteY411" fmla="*/ 263115 h 1241382"/>
                  <a:gd name="connsiteX412" fmla="*/ 562425 w 1673277"/>
                  <a:gd name="connsiteY412" fmla="*/ 256857 h 1241382"/>
                  <a:gd name="connsiteX413" fmla="*/ 599789 w 1673277"/>
                  <a:gd name="connsiteY413" fmla="*/ 278101 h 1241382"/>
                  <a:gd name="connsiteX414" fmla="*/ 540692 w 1673277"/>
                  <a:gd name="connsiteY414" fmla="*/ 343489 h 1241382"/>
                  <a:gd name="connsiteX415" fmla="*/ 453664 w 1673277"/>
                  <a:gd name="connsiteY415" fmla="*/ 329553 h 1241382"/>
                  <a:gd name="connsiteX416" fmla="*/ 512761 w 1673277"/>
                  <a:gd name="connsiteY416" fmla="*/ 264165 h 1241382"/>
                  <a:gd name="connsiteX417" fmla="*/ 542298 w 1673277"/>
                  <a:gd name="connsiteY417" fmla="*/ 257268 h 1241382"/>
                  <a:gd name="connsiteX418" fmla="*/ 562425 w 1673277"/>
                  <a:gd name="connsiteY418" fmla="*/ 256857 h 1241382"/>
                  <a:gd name="connsiteX419" fmla="*/ 874329 w 1673277"/>
                  <a:gd name="connsiteY419" fmla="*/ 254664 h 1241382"/>
                  <a:gd name="connsiteX420" fmla="*/ 889790 w 1673277"/>
                  <a:gd name="connsiteY420" fmla="*/ 262782 h 1241382"/>
                  <a:gd name="connsiteX421" fmla="*/ 860216 w 1673277"/>
                  <a:gd name="connsiteY421" fmla="*/ 345808 h 1241382"/>
                  <a:gd name="connsiteX422" fmla="*/ 774481 w 1673277"/>
                  <a:gd name="connsiteY422" fmla="*/ 366239 h 1241382"/>
                  <a:gd name="connsiteX423" fmla="*/ 804054 w 1673277"/>
                  <a:gd name="connsiteY423" fmla="*/ 283212 h 1241382"/>
                  <a:gd name="connsiteX424" fmla="*/ 874329 w 1673277"/>
                  <a:gd name="connsiteY424" fmla="*/ 254664 h 1241382"/>
                  <a:gd name="connsiteX425" fmla="*/ 1412441 w 1673277"/>
                  <a:gd name="connsiteY425" fmla="*/ 236296 h 1241382"/>
                  <a:gd name="connsiteX426" fmla="*/ 1474092 w 1673277"/>
                  <a:gd name="connsiteY426" fmla="*/ 302816 h 1241382"/>
                  <a:gd name="connsiteX427" fmla="*/ 1470413 w 1673277"/>
                  <a:gd name="connsiteY427" fmla="*/ 310944 h 1241382"/>
                  <a:gd name="connsiteX428" fmla="*/ 1418887 w 1673277"/>
                  <a:gd name="connsiteY428" fmla="*/ 343874 h 1241382"/>
                  <a:gd name="connsiteX429" fmla="*/ 1402985 w 1673277"/>
                  <a:gd name="connsiteY429" fmla="*/ 257184 h 1241382"/>
                  <a:gd name="connsiteX430" fmla="*/ 325612 w 1673277"/>
                  <a:gd name="connsiteY430" fmla="*/ 234627 h 1241382"/>
                  <a:gd name="connsiteX431" fmla="*/ 389646 w 1673277"/>
                  <a:gd name="connsiteY431" fmla="*/ 295189 h 1241382"/>
                  <a:gd name="connsiteX432" fmla="*/ 373744 w 1673277"/>
                  <a:gd name="connsiteY432" fmla="*/ 381879 h 1241382"/>
                  <a:gd name="connsiteX433" fmla="*/ 309710 w 1673277"/>
                  <a:gd name="connsiteY433" fmla="*/ 321317 h 1241382"/>
                  <a:gd name="connsiteX434" fmla="*/ 325612 w 1673277"/>
                  <a:gd name="connsiteY434" fmla="*/ 234627 h 1241382"/>
                  <a:gd name="connsiteX435" fmla="*/ 1239723 w 1673277"/>
                  <a:gd name="connsiteY435" fmla="*/ 231044 h 1241382"/>
                  <a:gd name="connsiteX436" fmla="*/ 1293352 w 1673277"/>
                  <a:gd name="connsiteY436" fmla="*/ 260423 h 1241382"/>
                  <a:gd name="connsiteX437" fmla="*/ 1224953 w 1673277"/>
                  <a:gd name="connsiteY437" fmla="*/ 316006 h 1241382"/>
                  <a:gd name="connsiteX438" fmla="*/ 1141080 w 1673277"/>
                  <a:gd name="connsiteY438" fmla="*/ 288927 h 1241382"/>
                  <a:gd name="connsiteX439" fmla="*/ 1209479 w 1673277"/>
                  <a:gd name="connsiteY439" fmla="*/ 233344 h 1241382"/>
                  <a:gd name="connsiteX440" fmla="*/ 1239723 w 1673277"/>
                  <a:gd name="connsiteY440" fmla="*/ 231044 h 1241382"/>
                  <a:gd name="connsiteX441" fmla="*/ 326442 w 1673277"/>
                  <a:gd name="connsiteY441" fmla="*/ 159267 h 1241382"/>
                  <a:gd name="connsiteX442" fmla="*/ 332865 w 1673277"/>
                  <a:gd name="connsiteY442" fmla="*/ 172014 h 1241382"/>
                  <a:gd name="connsiteX443" fmla="*/ 305094 w 1673277"/>
                  <a:gd name="connsiteY443" fmla="*/ 197066 h 1241382"/>
                  <a:gd name="connsiteX444" fmla="*/ 281641 w 1673277"/>
                  <a:gd name="connsiteY444" fmla="*/ 197913 h 1241382"/>
                  <a:gd name="connsiteX445" fmla="*/ 288021 w 1673277"/>
                  <a:gd name="connsiteY445" fmla="*/ 190642 h 1241382"/>
                  <a:gd name="connsiteX446" fmla="*/ 1151199 w 1673277"/>
                  <a:gd name="connsiteY446" fmla="*/ 146946 h 1241382"/>
                  <a:gd name="connsiteX447" fmla="*/ 1204828 w 1673277"/>
                  <a:gd name="connsiteY447" fmla="*/ 176325 h 1241382"/>
                  <a:gd name="connsiteX448" fmla="*/ 1136429 w 1673277"/>
                  <a:gd name="connsiteY448" fmla="*/ 231907 h 1241382"/>
                  <a:gd name="connsiteX449" fmla="*/ 1052555 w 1673277"/>
                  <a:gd name="connsiteY449" fmla="*/ 204829 h 1241382"/>
                  <a:gd name="connsiteX450" fmla="*/ 1120955 w 1673277"/>
                  <a:gd name="connsiteY450" fmla="*/ 149246 h 1241382"/>
                  <a:gd name="connsiteX451" fmla="*/ 1151199 w 1673277"/>
                  <a:gd name="connsiteY451" fmla="*/ 146946 h 1241382"/>
                  <a:gd name="connsiteX452" fmla="*/ 518163 w 1673277"/>
                  <a:gd name="connsiteY452" fmla="*/ 146202 h 1241382"/>
                  <a:gd name="connsiteX453" fmla="*/ 555527 w 1673277"/>
                  <a:gd name="connsiteY453" fmla="*/ 167446 h 1241382"/>
                  <a:gd name="connsiteX454" fmla="*/ 496430 w 1673277"/>
                  <a:gd name="connsiteY454" fmla="*/ 232834 h 1241382"/>
                  <a:gd name="connsiteX455" fmla="*/ 409402 w 1673277"/>
                  <a:gd name="connsiteY455" fmla="*/ 218897 h 1241382"/>
                  <a:gd name="connsiteX456" fmla="*/ 468499 w 1673277"/>
                  <a:gd name="connsiteY456" fmla="*/ 153509 h 1241382"/>
                  <a:gd name="connsiteX457" fmla="*/ 498036 w 1673277"/>
                  <a:gd name="connsiteY457" fmla="*/ 146613 h 1241382"/>
                  <a:gd name="connsiteX458" fmla="*/ 518163 w 1673277"/>
                  <a:gd name="connsiteY458" fmla="*/ 146202 h 1241382"/>
                  <a:gd name="connsiteX459" fmla="*/ 599615 w 1673277"/>
                  <a:gd name="connsiteY459" fmla="*/ 137752 h 1241382"/>
                  <a:gd name="connsiteX460" fmla="*/ 669889 w 1673277"/>
                  <a:gd name="connsiteY460" fmla="*/ 166300 h 1241382"/>
                  <a:gd name="connsiteX461" fmla="*/ 699462 w 1673277"/>
                  <a:gd name="connsiteY461" fmla="*/ 249327 h 1241382"/>
                  <a:gd name="connsiteX462" fmla="*/ 613727 w 1673277"/>
                  <a:gd name="connsiteY462" fmla="*/ 228896 h 1241382"/>
                  <a:gd name="connsiteX463" fmla="*/ 584154 w 1673277"/>
                  <a:gd name="connsiteY463" fmla="*/ 145869 h 1241382"/>
                  <a:gd name="connsiteX464" fmla="*/ 599615 w 1673277"/>
                  <a:gd name="connsiteY464" fmla="*/ 137752 h 1241382"/>
                  <a:gd name="connsiteX465" fmla="*/ 965298 w 1673277"/>
                  <a:gd name="connsiteY465" fmla="*/ 124814 h 1241382"/>
                  <a:gd name="connsiteX466" fmla="*/ 1018927 w 1673277"/>
                  <a:gd name="connsiteY466" fmla="*/ 154193 h 1241382"/>
                  <a:gd name="connsiteX467" fmla="*/ 950527 w 1673277"/>
                  <a:gd name="connsiteY467" fmla="*/ 209776 h 1241382"/>
                  <a:gd name="connsiteX468" fmla="*/ 866654 w 1673277"/>
                  <a:gd name="connsiteY468" fmla="*/ 182697 h 1241382"/>
                  <a:gd name="connsiteX469" fmla="*/ 935054 w 1673277"/>
                  <a:gd name="connsiteY469" fmla="*/ 127114 h 1241382"/>
                  <a:gd name="connsiteX470" fmla="*/ 965298 w 1673277"/>
                  <a:gd name="connsiteY470" fmla="*/ 124814 h 1241382"/>
                  <a:gd name="connsiteX471" fmla="*/ 1252565 w 1673277"/>
                  <a:gd name="connsiteY471" fmla="*/ 114182 h 1241382"/>
                  <a:gd name="connsiteX472" fmla="*/ 1365219 w 1673277"/>
                  <a:gd name="connsiteY472" fmla="*/ 192704 h 1241382"/>
                  <a:gd name="connsiteX473" fmla="*/ 1351954 w 1673277"/>
                  <a:gd name="connsiteY473" fmla="*/ 201403 h 1241382"/>
                  <a:gd name="connsiteX474" fmla="*/ 1296201 w 1673277"/>
                  <a:gd name="connsiteY474" fmla="*/ 194829 h 1241382"/>
                  <a:gd name="connsiteX475" fmla="*/ 1237104 w 1673277"/>
                  <a:gd name="connsiteY475" fmla="*/ 129441 h 1241382"/>
                  <a:gd name="connsiteX476" fmla="*/ 1250364 w 1673277"/>
                  <a:gd name="connsiteY476" fmla="*/ 114783 h 1241382"/>
                  <a:gd name="connsiteX477" fmla="*/ 779021 w 1673277"/>
                  <a:gd name="connsiteY477" fmla="*/ 113118 h 1241382"/>
                  <a:gd name="connsiteX478" fmla="*/ 821070 w 1673277"/>
                  <a:gd name="connsiteY478" fmla="*/ 190577 h 1241382"/>
                  <a:gd name="connsiteX479" fmla="*/ 779021 w 1673277"/>
                  <a:gd name="connsiteY479" fmla="*/ 268036 h 1241382"/>
                  <a:gd name="connsiteX480" fmla="*/ 736972 w 1673277"/>
                  <a:gd name="connsiteY480" fmla="*/ 190577 h 1241382"/>
                  <a:gd name="connsiteX481" fmla="*/ 779021 w 1673277"/>
                  <a:gd name="connsiteY481" fmla="*/ 113118 h 1241382"/>
                  <a:gd name="connsiteX482" fmla="*/ 399056 w 1673277"/>
                  <a:gd name="connsiteY482" fmla="*/ 108063 h 1241382"/>
                  <a:gd name="connsiteX483" fmla="*/ 393618 w 1673277"/>
                  <a:gd name="connsiteY483" fmla="*/ 112968 h 1241382"/>
                  <a:gd name="connsiteX484" fmla="*/ 391088 w 1673277"/>
                  <a:gd name="connsiteY484" fmla="*/ 113059 h 1241382"/>
                  <a:gd name="connsiteX485" fmla="*/ 1087528 w 1673277"/>
                  <a:gd name="connsiteY485" fmla="*/ 42831 h 1241382"/>
                  <a:gd name="connsiteX486" fmla="*/ 1152965 w 1673277"/>
                  <a:gd name="connsiteY486" fmla="*/ 64530 h 1241382"/>
                  <a:gd name="connsiteX487" fmla="*/ 1182853 w 1673277"/>
                  <a:gd name="connsiteY487" fmla="*/ 78502 h 1241382"/>
                  <a:gd name="connsiteX488" fmla="*/ 1174720 w 1673277"/>
                  <a:gd name="connsiteY488" fmla="*/ 94643 h 1241382"/>
                  <a:gd name="connsiteX489" fmla="*/ 1123150 w 1673277"/>
                  <a:gd name="connsiteY489" fmla="*/ 116826 h 1241382"/>
                  <a:gd name="connsiteX490" fmla="*/ 1039276 w 1673277"/>
                  <a:gd name="connsiteY490" fmla="*/ 89747 h 1241382"/>
                  <a:gd name="connsiteX491" fmla="*/ 1056106 w 1673277"/>
                  <a:gd name="connsiteY491" fmla="*/ 56347 h 1241382"/>
                  <a:gd name="connsiteX492" fmla="*/ 581853 w 1673277"/>
                  <a:gd name="connsiteY492" fmla="*/ 28683 h 1241382"/>
                  <a:gd name="connsiteX493" fmla="*/ 590461 w 1673277"/>
                  <a:gd name="connsiteY493" fmla="*/ 32385 h 1241382"/>
                  <a:gd name="connsiteX494" fmla="*/ 607290 w 1673277"/>
                  <a:gd name="connsiteY494" fmla="*/ 65785 h 1241382"/>
                  <a:gd name="connsiteX495" fmla="*/ 523416 w 1673277"/>
                  <a:gd name="connsiteY495" fmla="*/ 92864 h 1241382"/>
                  <a:gd name="connsiteX496" fmla="*/ 471846 w 1673277"/>
                  <a:gd name="connsiteY496" fmla="*/ 70681 h 1241382"/>
                  <a:gd name="connsiteX497" fmla="*/ 471164 w 1673277"/>
                  <a:gd name="connsiteY497" fmla="*/ 69327 h 1241382"/>
                  <a:gd name="connsiteX498" fmla="*/ 519542 w 1673277"/>
                  <a:gd name="connsiteY498" fmla="*/ 47294 h 1241382"/>
                  <a:gd name="connsiteX499" fmla="*/ 941161 w 1673277"/>
                  <a:gd name="connsiteY499" fmla="*/ 9898 h 1241382"/>
                  <a:gd name="connsiteX500" fmla="*/ 951926 w 1673277"/>
                  <a:gd name="connsiteY500" fmla="*/ 10914 h 1241382"/>
                  <a:gd name="connsiteX501" fmla="*/ 1029640 w 1673277"/>
                  <a:gd name="connsiteY501" fmla="*/ 27067 h 1241382"/>
                  <a:gd name="connsiteX502" fmla="*/ 1010708 w 1673277"/>
                  <a:gd name="connsiteY502" fmla="*/ 53678 h 1241382"/>
                  <a:gd name="connsiteX503" fmla="*/ 924973 w 1673277"/>
                  <a:gd name="connsiteY503" fmla="*/ 74109 h 1241382"/>
                  <a:gd name="connsiteX504" fmla="*/ 922003 w 1673277"/>
                  <a:gd name="connsiteY504" fmla="*/ 36828 h 1241382"/>
                  <a:gd name="connsiteX505" fmla="*/ 712429 w 1673277"/>
                  <a:gd name="connsiteY505" fmla="*/ 3707 h 1241382"/>
                  <a:gd name="connsiteX506" fmla="*/ 724656 w 1673277"/>
                  <a:gd name="connsiteY506" fmla="*/ 18893 h 1241382"/>
                  <a:gd name="connsiteX507" fmla="*/ 736972 w 1673277"/>
                  <a:gd name="connsiteY507" fmla="*/ 73664 h 1241382"/>
                  <a:gd name="connsiteX508" fmla="*/ 694922 w 1673277"/>
                  <a:gd name="connsiteY508" fmla="*/ 151124 h 1241382"/>
                  <a:gd name="connsiteX509" fmla="*/ 652873 w 1673277"/>
                  <a:gd name="connsiteY509" fmla="*/ 73664 h 1241382"/>
                  <a:gd name="connsiteX510" fmla="*/ 665190 w 1673277"/>
                  <a:gd name="connsiteY510" fmla="*/ 18893 h 1241382"/>
                  <a:gd name="connsiteX511" fmla="*/ 672441 w 1673277"/>
                  <a:gd name="connsiteY511" fmla="*/ 9886 h 1241382"/>
                  <a:gd name="connsiteX512" fmla="*/ 836253 w 1673277"/>
                  <a:gd name="connsiteY512" fmla="*/ 0 h 1241382"/>
                  <a:gd name="connsiteX513" fmla="*/ 859642 w 1673277"/>
                  <a:gd name="connsiteY513" fmla="*/ 2207 h 1241382"/>
                  <a:gd name="connsiteX514" fmla="*/ 875718 w 1673277"/>
                  <a:gd name="connsiteY514" fmla="*/ 29184 h 1241382"/>
                  <a:gd name="connsiteX515" fmla="*/ 864795 w 1673277"/>
                  <a:gd name="connsiteY515" fmla="*/ 116642 h 1241382"/>
                  <a:gd name="connsiteX516" fmla="*/ 797405 w 1673277"/>
                  <a:gd name="connsiteY516" fmla="*/ 59838 h 1241382"/>
                  <a:gd name="connsiteX517" fmla="*/ 788910 w 1673277"/>
                  <a:gd name="connsiteY517" fmla="*/ 4345 h 1241382"/>
                  <a:gd name="connsiteX518" fmla="*/ 789969 w 1673277"/>
                  <a:gd name="connsiteY518" fmla="*/ 979 h 124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673277" h="1241382">
                    <a:moveTo>
                      <a:pt x="372205" y="1161281"/>
                    </a:moveTo>
                    <a:lnTo>
                      <a:pt x="398270" y="1165178"/>
                    </a:lnTo>
                    <a:lnTo>
                      <a:pt x="410441" y="1172927"/>
                    </a:lnTo>
                    <a:close/>
                    <a:moveTo>
                      <a:pt x="823284" y="1153279"/>
                    </a:moveTo>
                    <a:cubicBezTo>
                      <a:pt x="846506" y="1153279"/>
                      <a:pt x="865333" y="1187958"/>
                      <a:pt x="865333" y="1230738"/>
                    </a:cubicBezTo>
                    <a:lnTo>
                      <a:pt x="864326" y="1239930"/>
                    </a:lnTo>
                    <a:lnTo>
                      <a:pt x="836253" y="1241382"/>
                    </a:lnTo>
                    <a:lnTo>
                      <a:pt x="782051" y="1238181"/>
                    </a:lnTo>
                    <a:lnTo>
                      <a:pt x="781235" y="1230738"/>
                    </a:lnTo>
                    <a:cubicBezTo>
                      <a:pt x="781235" y="1187958"/>
                      <a:pt x="800061" y="1153279"/>
                      <a:pt x="823284" y="1153279"/>
                    </a:cubicBezTo>
                    <a:close/>
                    <a:moveTo>
                      <a:pt x="599614" y="1151354"/>
                    </a:moveTo>
                    <a:cubicBezTo>
                      <a:pt x="618446" y="1147974"/>
                      <a:pt x="646008" y="1158476"/>
                      <a:pt x="669889" y="1179902"/>
                    </a:cubicBezTo>
                    <a:cubicBezTo>
                      <a:pt x="685810" y="1194187"/>
                      <a:pt x="697081" y="1210623"/>
                      <a:pt x="702432" y="1225648"/>
                    </a:cubicBezTo>
                    <a:lnTo>
                      <a:pt x="701812" y="1233442"/>
                    </a:lnTo>
                    <a:lnTo>
                      <a:pt x="667564" y="1231419"/>
                    </a:lnTo>
                    <a:lnTo>
                      <a:pt x="596873" y="1218807"/>
                    </a:lnTo>
                    <a:lnTo>
                      <a:pt x="581184" y="1196754"/>
                    </a:lnTo>
                    <a:cubicBezTo>
                      <a:pt x="575832" y="1181729"/>
                      <a:pt x="576399" y="1168115"/>
                      <a:pt x="584153" y="1159472"/>
                    </a:cubicBezTo>
                    <a:cubicBezTo>
                      <a:pt x="588031" y="1155151"/>
                      <a:pt x="593338" y="1152481"/>
                      <a:pt x="599614" y="1151354"/>
                    </a:cubicBezTo>
                    <a:close/>
                    <a:moveTo>
                      <a:pt x="938076" y="1126227"/>
                    </a:moveTo>
                    <a:cubicBezTo>
                      <a:pt x="944343" y="1125707"/>
                      <a:pt x="951118" y="1125834"/>
                      <a:pt x="958203" y="1126637"/>
                    </a:cubicBezTo>
                    <a:cubicBezTo>
                      <a:pt x="967651" y="1127707"/>
                      <a:pt x="977652" y="1129981"/>
                      <a:pt x="987740" y="1133534"/>
                    </a:cubicBezTo>
                    <a:cubicBezTo>
                      <a:pt x="1028091" y="1147742"/>
                      <a:pt x="1054549" y="1177017"/>
                      <a:pt x="1046837" y="1198922"/>
                    </a:cubicBezTo>
                    <a:cubicBezTo>
                      <a:pt x="1039124" y="1220826"/>
                      <a:pt x="1000160" y="1227066"/>
                      <a:pt x="959809" y="1212858"/>
                    </a:cubicBezTo>
                    <a:cubicBezTo>
                      <a:pt x="919458" y="1198650"/>
                      <a:pt x="892999" y="1169375"/>
                      <a:pt x="900712" y="1147470"/>
                    </a:cubicBezTo>
                    <a:cubicBezTo>
                      <a:pt x="905051" y="1135149"/>
                      <a:pt x="919277" y="1127784"/>
                      <a:pt x="938076" y="1126227"/>
                    </a:cubicBezTo>
                    <a:close/>
                    <a:moveTo>
                      <a:pt x="1174889" y="1103997"/>
                    </a:moveTo>
                    <a:cubicBezTo>
                      <a:pt x="1196962" y="1111212"/>
                      <a:pt x="1204083" y="1150024"/>
                      <a:pt x="1190792" y="1190686"/>
                    </a:cubicBezTo>
                    <a:lnTo>
                      <a:pt x="1186154" y="1200932"/>
                    </a:lnTo>
                    <a:lnTo>
                      <a:pt x="1162061" y="1207640"/>
                    </a:lnTo>
                    <a:lnTo>
                      <a:pt x="1105912" y="1216581"/>
                    </a:lnTo>
                    <a:lnTo>
                      <a:pt x="1110855" y="1164558"/>
                    </a:lnTo>
                    <a:cubicBezTo>
                      <a:pt x="1124146" y="1123896"/>
                      <a:pt x="1152815" y="1096781"/>
                      <a:pt x="1174889" y="1103997"/>
                    </a:cubicBezTo>
                    <a:close/>
                    <a:moveTo>
                      <a:pt x="444697" y="1098240"/>
                    </a:moveTo>
                    <a:cubicBezTo>
                      <a:pt x="463528" y="1094859"/>
                      <a:pt x="491091" y="1105361"/>
                      <a:pt x="514972" y="1126788"/>
                    </a:cubicBezTo>
                    <a:cubicBezTo>
                      <a:pt x="530893" y="1141073"/>
                      <a:pt x="542164" y="1157508"/>
                      <a:pt x="547515" y="1172533"/>
                    </a:cubicBezTo>
                    <a:lnTo>
                      <a:pt x="544572" y="1209477"/>
                    </a:lnTo>
                    <a:lnTo>
                      <a:pt x="510446" y="1203388"/>
                    </a:lnTo>
                    <a:lnTo>
                      <a:pt x="457245" y="1187183"/>
                    </a:lnTo>
                    <a:lnTo>
                      <a:pt x="426267" y="1143639"/>
                    </a:lnTo>
                    <a:cubicBezTo>
                      <a:pt x="420915" y="1128615"/>
                      <a:pt x="421482" y="1115000"/>
                      <a:pt x="429236" y="1106357"/>
                    </a:cubicBezTo>
                    <a:cubicBezTo>
                      <a:pt x="433113" y="1102036"/>
                      <a:pt x="438420" y="1099367"/>
                      <a:pt x="444697" y="1098240"/>
                    </a:cubicBezTo>
                    <a:close/>
                    <a:moveTo>
                      <a:pt x="1374492" y="1082366"/>
                    </a:moveTo>
                    <a:cubicBezTo>
                      <a:pt x="1380768" y="1083493"/>
                      <a:pt x="1386075" y="1086163"/>
                      <a:pt x="1389952" y="1090484"/>
                    </a:cubicBezTo>
                    <a:cubicBezTo>
                      <a:pt x="1397707" y="1099127"/>
                      <a:pt x="1398274" y="1112741"/>
                      <a:pt x="1392922" y="1127766"/>
                    </a:cubicBezTo>
                    <a:lnTo>
                      <a:pt x="1390119" y="1131706"/>
                    </a:lnTo>
                    <a:lnTo>
                      <a:pt x="1304241" y="1168053"/>
                    </a:lnTo>
                    <a:lnTo>
                      <a:pt x="1273269" y="1176677"/>
                    </a:lnTo>
                    <a:lnTo>
                      <a:pt x="1271674" y="1156660"/>
                    </a:lnTo>
                    <a:cubicBezTo>
                      <a:pt x="1277025" y="1141635"/>
                      <a:pt x="1288296" y="1125200"/>
                      <a:pt x="1304216" y="1110915"/>
                    </a:cubicBezTo>
                    <a:cubicBezTo>
                      <a:pt x="1328098" y="1089488"/>
                      <a:pt x="1355660" y="1078986"/>
                      <a:pt x="1374492" y="1082366"/>
                    </a:cubicBezTo>
                    <a:close/>
                    <a:moveTo>
                      <a:pt x="250367" y="1071182"/>
                    </a:moveTo>
                    <a:cubicBezTo>
                      <a:pt x="272440" y="1063967"/>
                      <a:pt x="301109" y="1091081"/>
                      <a:pt x="314401" y="1131743"/>
                    </a:cubicBezTo>
                    <a:lnTo>
                      <a:pt x="314806" y="1136002"/>
                    </a:lnTo>
                    <a:lnTo>
                      <a:pt x="244388" y="1104285"/>
                    </a:lnTo>
                    <a:lnTo>
                      <a:pt x="231427" y="1095980"/>
                    </a:lnTo>
                    <a:lnTo>
                      <a:pt x="236701" y="1082053"/>
                    </a:lnTo>
                    <a:cubicBezTo>
                      <a:pt x="240265" y="1076764"/>
                      <a:pt x="244849" y="1072986"/>
                      <a:pt x="250367" y="1071182"/>
                    </a:cubicBezTo>
                    <a:close/>
                    <a:moveTo>
                      <a:pt x="982338" y="1015572"/>
                    </a:moveTo>
                    <a:cubicBezTo>
                      <a:pt x="988605" y="1015052"/>
                      <a:pt x="995380" y="1015179"/>
                      <a:pt x="1002465" y="1015982"/>
                    </a:cubicBezTo>
                    <a:cubicBezTo>
                      <a:pt x="1011913" y="1017052"/>
                      <a:pt x="1021914" y="1019326"/>
                      <a:pt x="1032002" y="1022879"/>
                    </a:cubicBezTo>
                    <a:cubicBezTo>
                      <a:pt x="1072353" y="1037087"/>
                      <a:pt x="1098811" y="1066362"/>
                      <a:pt x="1091099" y="1088266"/>
                    </a:cubicBezTo>
                    <a:cubicBezTo>
                      <a:pt x="1083386" y="1110171"/>
                      <a:pt x="1044422" y="1116411"/>
                      <a:pt x="1004071" y="1102203"/>
                    </a:cubicBezTo>
                    <a:cubicBezTo>
                      <a:pt x="963720" y="1087995"/>
                      <a:pt x="937261" y="1058720"/>
                      <a:pt x="944974" y="1036815"/>
                    </a:cubicBezTo>
                    <a:cubicBezTo>
                      <a:pt x="949313" y="1024494"/>
                      <a:pt x="963539" y="1017129"/>
                      <a:pt x="982338" y="1015572"/>
                    </a:cubicBezTo>
                    <a:close/>
                    <a:moveTo>
                      <a:pt x="677217" y="1014235"/>
                    </a:moveTo>
                    <a:cubicBezTo>
                      <a:pt x="700440" y="1014235"/>
                      <a:pt x="719266" y="1048914"/>
                      <a:pt x="719266" y="1091694"/>
                    </a:cubicBezTo>
                    <a:cubicBezTo>
                      <a:pt x="719266" y="1134474"/>
                      <a:pt x="700440" y="1169153"/>
                      <a:pt x="677217" y="1169153"/>
                    </a:cubicBezTo>
                    <a:cubicBezTo>
                      <a:pt x="653995" y="1169153"/>
                      <a:pt x="635168" y="1134474"/>
                      <a:pt x="635168" y="1091694"/>
                    </a:cubicBezTo>
                    <a:cubicBezTo>
                      <a:pt x="635168" y="1048914"/>
                      <a:pt x="653995" y="1014235"/>
                      <a:pt x="677217" y="1014235"/>
                    </a:cubicBezTo>
                    <a:close/>
                    <a:moveTo>
                      <a:pt x="900886" y="1007121"/>
                    </a:moveTo>
                    <a:cubicBezTo>
                      <a:pt x="907163" y="1008248"/>
                      <a:pt x="912470" y="1010917"/>
                      <a:pt x="916348" y="1015239"/>
                    </a:cubicBezTo>
                    <a:cubicBezTo>
                      <a:pt x="931856" y="1032524"/>
                      <a:pt x="918616" y="1069696"/>
                      <a:pt x="886774" y="1098265"/>
                    </a:cubicBezTo>
                    <a:cubicBezTo>
                      <a:pt x="854932" y="1126835"/>
                      <a:pt x="816547" y="1135981"/>
                      <a:pt x="801039" y="1118696"/>
                    </a:cubicBezTo>
                    <a:cubicBezTo>
                      <a:pt x="785530" y="1101411"/>
                      <a:pt x="798770" y="1064239"/>
                      <a:pt x="830612" y="1035669"/>
                    </a:cubicBezTo>
                    <a:cubicBezTo>
                      <a:pt x="854493" y="1014242"/>
                      <a:pt x="882055" y="1003741"/>
                      <a:pt x="900886" y="1007121"/>
                    </a:cubicBezTo>
                    <a:close/>
                    <a:moveTo>
                      <a:pt x="562425" y="987183"/>
                    </a:moveTo>
                    <a:cubicBezTo>
                      <a:pt x="581224" y="988740"/>
                      <a:pt x="595450" y="996105"/>
                      <a:pt x="599789" y="1008426"/>
                    </a:cubicBezTo>
                    <a:cubicBezTo>
                      <a:pt x="607502" y="1030331"/>
                      <a:pt x="581043" y="1059606"/>
                      <a:pt x="540692" y="1073815"/>
                    </a:cubicBezTo>
                    <a:cubicBezTo>
                      <a:pt x="500341" y="1088022"/>
                      <a:pt x="461377" y="1081782"/>
                      <a:pt x="453664" y="1059878"/>
                    </a:cubicBezTo>
                    <a:cubicBezTo>
                      <a:pt x="445952" y="1037973"/>
                      <a:pt x="472410" y="1008698"/>
                      <a:pt x="512761" y="994490"/>
                    </a:cubicBezTo>
                    <a:cubicBezTo>
                      <a:pt x="522849" y="990938"/>
                      <a:pt x="532850" y="988664"/>
                      <a:pt x="542298" y="987593"/>
                    </a:cubicBezTo>
                    <a:cubicBezTo>
                      <a:pt x="549383" y="986790"/>
                      <a:pt x="556158" y="986664"/>
                      <a:pt x="562425" y="987183"/>
                    </a:cubicBezTo>
                    <a:close/>
                    <a:moveTo>
                      <a:pt x="1266281" y="983501"/>
                    </a:moveTo>
                    <a:cubicBezTo>
                      <a:pt x="1294782" y="984660"/>
                      <a:pt x="1316705" y="995760"/>
                      <a:pt x="1319910" y="1012880"/>
                    </a:cubicBezTo>
                    <a:cubicBezTo>
                      <a:pt x="1324183" y="1035706"/>
                      <a:pt x="1293560" y="1060591"/>
                      <a:pt x="1251510" y="1068462"/>
                    </a:cubicBezTo>
                    <a:cubicBezTo>
                      <a:pt x="1209462" y="1076334"/>
                      <a:pt x="1171910" y="1064210"/>
                      <a:pt x="1167637" y="1041384"/>
                    </a:cubicBezTo>
                    <a:cubicBezTo>
                      <a:pt x="1163365" y="1018557"/>
                      <a:pt x="1193987" y="993671"/>
                      <a:pt x="1236037" y="985800"/>
                    </a:cubicBezTo>
                    <a:cubicBezTo>
                      <a:pt x="1246549" y="983833"/>
                      <a:pt x="1256780" y="983114"/>
                      <a:pt x="1266281" y="983501"/>
                    </a:cubicBezTo>
                    <a:close/>
                    <a:moveTo>
                      <a:pt x="325612" y="964953"/>
                    </a:moveTo>
                    <a:cubicBezTo>
                      <a:pt x="347686" y="957738"/>
                      <a:pt x="376355" y="984852"/>
                      <a:pt x="389646" y="1025514"/>
                    </a:cubicBezTo>
                    <a:cubicBezTo>
                      <a:pt x="402938" y="1066177"/>
                      <a:pt x="395817" y="1104989"/>
                      <a:pt x="373744" y="1112204"/>
                    </a:cubicBezTo>
                    <a:cubicBezTo>
                      <a:pt x="351670" y="1119419"/>
                      <a:pt x="323001" y="1092305"/>
                      <a:pt x="309710" y="1051642"/>
                    </a:cubicBezTo>
                    <a:cubicBezTo>
                      <a:pt x="296419" y="1010980"/>
                      <a:pt x="303539" y="972168"/>
                      <a:pt x="325612" y="964953"/>
                    </a:cubicBezTo>
                    <a:close/>
                    <a:moveTo>
                      <a:pt x="1493576" y="949079"/>
                    </a:moveTo>
                    <a:cubicBezTo>
                      <a:pt x="1515650" y="956295"/>
                      <a:pt x="1522770" y="995107"/>
                      <a:pt x="1509479" y="1035769"/>
                    </a:cubicBezTo>
                    <a:cubicBezTo>
                      <a:pt x="1506156" y="1045935"/>
                      <a:pt x="1501872" y="1055254"/>
                      <a:pt x="1496971" y="1063401"/>
                    </a:cubicBezTo>
                    <a:lnTo>
                      <a:pt x="1482461" y="1081837"/>
                    </a:lnTo>
                    <a:lnTo>
                      <a:pt x="1460095" y="1095743"/>
                    </a:lnTo>
                    <a:lnTo>
                      <a:pt x="1445445" y="1096331"/>
                    </a:lnTo>
                    <a:cubicBezTo>
                      <a:pt x="1423372" y="1089116"/>
                      <a:pt x="1416251" y="1050303"/>
                      <a:pt x="1429542" y="1009641"/>
                    </a:cubicBezTo>
                    <a:cubicBezTo>
                      <a:pt x="1442834" y="968979"/>
                      <a:pt x="1471502" y="941864"/>
                      <a:pt x="1493576" y="949079"/>
                    </a:cubicBezTo>
                    <a:close/>
                    <a:moveTo>
                      <a:pt x="126010" y="943323"/>
                    </a:moveTo>
                    <a:cubicBezTo>
                      <a:pt x="144841" y="939942"/>
                      <a:pt x="172404" y="950444"/>
                      <a:pt x="196285" y="971871"/>
                    </a:cubicBezTo>
                    <a:cubicBezTo>
                      <a:pt x="228127" y="1000440"/>
                      <a:pt x="241367" y="1037613"/>
                      <a:pt x="225858" y="1054898"/>
                    </a:cubicBezTo>
                    <a:cubicBezTo>
                      <a:pt x="210349" y="1072183"/>
                      <a:pt x="171964" y="1063036"/>
                      <a:pt x="140122" y="1034467"/>
                    </a:cubicBezTo>
                    <a:cubicBezTo>
                      <a:pt x="108280" y="1005898"/>
                      <a:pt x="95040" y="968726"/>
                      <a:pt x="110549" y="951440"/>
                    </a:cubicBezTo>
                    <a:cubicBezTo>
                      <a:pt x="114426" y="947119"/>
                      <a:pt x="119733" y="944449"/>
                      <a:pt x="126010" y="943323"/>
                    </a:cubicBezTo>
                    <a:close/>
                    <a:moveTo>
                      <a:pt x="1644949" y="917259"/>
                    </a:moveTo>
                    <a:lnTo>
                      <a:pt x="1607500" y="979144"/>
                    </a:lnTo>
                    <a:lnTo>
                      <a:pt x="1585044" y="1000366"/>
                    </a:lnTo>
                    <a:lnTo>
                      <a:pt x="1576062" y="1000042"/>
                    </a:lnTo>
                    <a:cubicBezTo>
                      <a:pt x="1560884" y="995142"/>
                      <a:pt x="1550428" y="986404"/>
                      <a:pt x="1548291" y="974991"/>
                    </a:cubicBezTo>
                    <a:cubicBezTo>
                      <a:pt x="1544019" y="952164"/>
                      <a:pt x="1574642" y="927278"/>
                      <a:pt x="1616691" y="919407"/>
                    </a:cubicBezTo>
                    <a:close/>
                    <a:moveTo>
                      <a:pt x="1177757" y="899403"/>
                    </a:moveTo>
                    <a:cubicBezTo>
                      <a:pt x="1206258" y="900562"/>
                      <a:pt x="1228181" y="911662"/>
                      <a:pt x="1231386" y="928782"/>
                    </a:cubicBezTo>
                    <a:cubicBezTo>
                      <a:pt x="1235659" y="951608"/>
                      <a:pt x="1205036" y="976493"/>
                      <a:pt x="1162986" y="984364"/>
                    </a:cubicBezTo>
                    <a:cubicBezTo>
                      <a:pt x="1120937" y="992236"/>
                      <a:pt x="1083386" y="980112"/>
                      <a:pt x="1079112" y="957285"/>
                    </a:cubicBezTo>
                    <a:cubicBezTo>
                      <a:pt x="1074840" y="934459"/>
                      <a:pt x="1105463" y="909573"/>
                      <a:pt x="1147513" y="901702"/>
                    </a:cubicBezTo>
                    <a:cubicBezTo>
                      <a:pt x="1158025" y="899735"/>
                      <a:pt x="1168256" y="899016"/>
                      <a:pt x="1177757" y="899403"/>
                    </a:cubicBezTo>
                    <a:close/>
                    <a:moveTo>
                      <a:pt x="991855" y="877271"/>
                    </a:moveTo>
                    <a:cubicBezTo>
                      <a:pt x="1020356" y="878430"/>
                      <a:pt x="1042280" y="889530"/>
                      <a:pt x="1045484" y="906650"/>
                    </a:cubicBezTo>
                    <a:cubicBezTo>
                      <a:pt x="1049757" y="929477"/>
                      <a:pt x="1019134" y="954362"/>
                      <a:pt x="977085" y="962233"/>
                    </a:cubicBezTo>
                    <a:cubicBezTo>
                      <a:pt x="935036" y="970104"/>
                      <a:pt x="897484" y="957980"/>
                      <a:pt x="893211" y="935154"/>
                    </a:cubicBezTo>
                    <a:cubicBezTo>
                      <a:pt x="888939" y="912327"/>
                      <a:pt x="919562" y="887442"/>
                      <a:pt x="961611" y="879571"/>
                    </a:cubicBezTo>
                    <a:cubicBezTo>
                      <a:pt x="972123" y="877603"/>
                      <a:pt x="982355" y="876885"/>
                      <a:pt x="991855" y="877271"/>
                    </a:cubicBezTo>
                    <a:close/>
                    <a:moveTo>
                      <a:pt x="518163" y="876528"/>
                    </a:moveTo>
                    <a:cubicBezTo>
                      <a:pt x="536962" y="878085"/>
                      <a:pt x="551188" y="885450"/>
                      <a:pt x="555527" y="897771"/>
                    </a:cubicBezTo>
                    <a:cubicBezTo>
                      <a:pt x="563240" y="919676"/>
                      <a:pt x="536781" y="948951"/>
                      <a:pt x="496430" y="963159"/>
                    </a:cubicBezTo>
                    <a:cubicBezTo>
                      <a:pt x="456079" y="977367"/>
                      <a:pt x="417115" y="971127"/>
                      <a:pt x="409402" y="949223"/>
                    </a:cubicBezTo>
                    <a:cubicBezTo>
                      <a:pt x="401690" y="927318"/>
                      <a:pt x="428148" y="898043"/>
                      <a:pt x="468499" y="883835"/>
                    </a:cubicBezTo>
                    <a:cubicBezTo>
                      <a:pt x="478587" y="880283"/>
                      <a:pt x="488588" y="878009"/>
                      <a:pt x="498036" y="876938"/>
                    </a:cubicBezTo>
                    <a:cubicBezTo>
                      <a:pt x="505121" y="876135"/>
                      <a:pt x="511896" y="876008"/>
                      <a:pt x="518163" y="876528"/>
                    </a:cubicBezTo>
                    <a:close/>
                    <a:moveTo>
                      <a:pt x="599615" y="868077"/>
                    </a:moveTo>
                    <a:cubicBezTo>
                      <a:pt x="618446" y="864697"/>
                      <a:pt x="646008" y="875198"/>
                      <a:pt x="669889" y="896625"/>
                    </a:cubicBezTo>
                    <a:cubicBezTo>
                      <a:pt x="701731" y="925195"/>
                      <a:pt x="714971" y="962367"/>
                      <a:pt x="699462" y="979652"/>
                    </a:cubicBezTo>
                    <a:cubicBezTo>
                      <a:pt x="683954" y="996937"/>
                      <a:pt x="645569" y="987791"/>
                      <a:pt x="613727" y="959221"/>
                    </a:cubicBezTo>
                    <a:cubicBezTo>
                      <a:pt x="581885" y="930652"/>
                      <a:pt x="568645" y="893480"/>
                      <a:pt x="584154" y="876195"/>
                    </a:cubicBezTo>
                    <a:cubicBezTo>
                      <a:pt x="588031" y="871873"/>
                      <a:pt x="593338" y="869204"/>
                      <a:pt x="599615" y="868077"/>
                    </a:cubicBezTo>
                    <a:close/>
                    <a:moveTo>
                      <a:pt x="805579" y="865575"/>
                    </a:moveTo>
                    <a:cubicBezTo>
                      <a:pt x="828801" y="865575"/>
                      <a:pt x="847628" y="900254"/>
                      <a:pt x="847628" y="943034"/>
                    </a:cubicBezTo>
                    <a:cubicBezTo>
                      <a:pt x="847628" y="985813"/>
                      <a:pt x="828801" y="1020493"/>
                      <a:pt x="805579" y="1020493"/>
                    </a:cubicBezTo>
                    <a:cubicBezTo>
                      <a:pt x="782356" y="1020493"/>
                      <a:pt x="763530" y="985813"/>
                      <a:pt x="763530" y="943034"/>
                    </a:cubicBezTo>
                    <a:cubicBezTo>
                      <a:pt x="763530" y="900254"/>
                      <a:pt x="782356" y="865575"/>
                      <a:pt x="805579" y="865575"/>
                    </a:cubicBezTo>
                    <a:close/>
                    <a:moveTo>
                      <a:pt x="1301026" y="860654"/>
                    </a:moveTo>
                    <a:cubicBezTo>
                      <a:pt x="1307292" y="860135"/>
                      <a:pt x="1314067" y="860261"/>
                      <a:pt x="1321153" y="861065"/>
                    </a:cubicBezTo>
                    <a:cubicBezTo>
                      <a:pt x="1330600" y="862135"/>
                      <a:pt x="1340602" y="864409"/>
                      <a:pt x="1350689" y="867962"/>
                    </a:cubicBezTo>
                    <a:cubicBezTo>
                      <a:pt x="1391041" y="882170"/>
                      <a:pt x="1417499" y="911445"/>
                      <a:pt x="1409787" y="933349"/>
                    </a:cubicBezTo>
                    <a:cubicBezTo>
                      <a:pt x="1402074" y="955254"/>
                      <a:pt x="1363110" y="961494"/>
                      <a:pt x="1322759" y="947286"/>
                    </a:cubicBezTo>
                    <a:cubicBezTo>
                      <a:pt x="1282408" y="933078"/>
                      <a:pt x="1255949" y="903803"/>
                      <a:pt x="1263662" y="881898"/>
                    </a:cubicBezTo>
                    <a:cubicBezTo>
                      <a:pt x="1268000" y="869577"/>
                      <a:pt x="1282227" y="862212"/>
                      <a:pt x="1301026" y="860654"/>
                    </a:cubicBezTo>
                    <a:close/>
                    <a:moveTo>
                      <a:pt x="234221" y="844457"/>
                    </a:moveTo>
                    <a:cubicBezTo>
                      <a:pt x="243721" y="844071"/>
                      <a:pt x="253952" y="844789"/>
                      <a:pt x="264465" y="846757"/>
                    </a:cubicBezTo>
                    <a:cubicBezTo>
                      <a:pt x="306514" y="854628"/>
                      <a:pt x="337137" y="879513"/>
                      <a:pt x="332865" y="902340"/>
                    </a:cubicBezTo>
                    <a:cubicBezTo>
                      <a:pt x="328592" y="925166"/>
                      <a:pt x="291040" y="937290"/>
                      <a:pt x="248991" y="929419"/>
                    </a:cubicBezTo>
                    <a:cubicBezTo>
                      <a:pt x="206942" y="921548"/>
                      <a:pt x="176318" y="896662"/>
                      <a:pt x="180592" y="873836"/>
                    </a:cubicBezTo>
                    <a:cubicBezTo>
                      <a:pt x="183796" y="856716"/>
                      <a:pt x="205720" y="845616"/>
                      <a:pt x="234221" y="844457"/>
                    </a:cubicBezTo>
                    <a:close/>
                    <a:moveTo>
                      <a:pt x="1584968" y="828584"/>
                    </a:moveTo>
                    <a:cubicBezTo>
                      <a:pt x="1613469" y="829743"/>
                      <a:pt x="1635392" y="840843"/>
                      <a:pt x="1638597" y="857963"/>
                    </a:cubicBezTo>
                    <a:cubicBezTo>
                      <a:pt x="1642870" y="880789"/>
                      <a:pt x="1612247" y="905674"/>
                      <a:pt x="1570197" y="913545"/>
                    </a:cubicBezTo>
                    <a:cubicBezTo>
                      <a:pt x="1528148" y="921417"/>
                      <a:pt x="1490597" y="909293"/>
                      <a:pt x="1486324" y="886466"/>
                    </a:cubicBezTo>
                    <a:cubicBezTo>
                      <a:pt x="1482052" y="863640"/>
                      <a:pt x="1512674" y="838754"/>
                      <a:pt x="1554724" y="830883"/>
                    </a:cubicBezTo>
                    <a:cubicBezTo>
                      <a:pt x="1565236" y="828916"/>
                      <a:pt x="1575468" y="828197"/>
                      <a:pt x="1584968" y="828584"/>
                    </a:cubicBezTo>
                    <a:close/>
                    <a:moveTo>
                      <a:pt x="6925" y="810036"/>
                    </a:moveTo>
                    <a:cubicBezTo>
                      <a:pt x="28999" y="802820"/>
                      <a:pt x="57668" y="829935"/>
                      <a:pt x="70959" y="870597"/>
                    </a:cubicBezTo>
                    <a:cubicBezTo>
                      <a:pt x="80928" y="901094"/>
                      <a:pt x="79415" y="930550"/>
                      <a:pt x="68723" y="946416"/>
                    </a:cubicBezTo>
                    <a:lnTo>
                      <a:pt x="57810" y="955097"/>
                    </a:lnTo>
                    <a:lnTo>
                      <a:pt x="16235" y="889866"/>
                    </a:lnTo>
                    <a:lnTo>
                      <a:pt x="0" y="815545"/>
                    </a:lnTo>
                    <a:close/>
                    <a:moveTo>
                      <a:pt x="1164478" y="784321"/>
                    </a:moveTo>
                    <a:cubicBezTo>
                      <a:pt x="1192979" y="785480"/>
                      <a:pt x="1214902" y="796580"/>
                      <a:pt x="1218107" y="813700"/>
                    </a:cubicBezTo>
                    <a:cubicBezTo>
                      <a:pt x="1222380" y="836526"/>
                      <a:pt x="1191756" y="861412"/>
                      <a:pt x="1149707" y="869283"/>
                    </a:cubicBezTo>
                    <a:cubicBezTo>
                      <a:pt x="1107658" y="877154"/>
                      <a:pt x="1070107" y="865030"/>
                      <a:pt x="1065833" y="842204"/>
                    </a:cubicBezTo>
                    <a:cubicBezTo>
                      <a:pt x="1061561" y="819377"/>
                      <a:pt x="1092184" y="794492"/>
                      <a:pt x="1134234" y="786621"/>
                    </a:cubicBezTo>
                    <a:cubicBezTo>
                      <a:pt x="1144746" y="784653"/>
                      <a:pt x="1154978" y="783935"/>
                      <a:pt x="1164478" y="784321"/>
                    </a:cubicBezTo>
                    <a:close/>
                    <a:moveTo>
                      <a:pt x="322745" y="760359"/>
                    </a:moveTo>
                    <a:cubicBezTo>
                      <a:pt x="332245" y="759972"/>
                      <a:pt x="342477" y="760691"/>
                      <a:pt x="352989" y="762659"/>
                    </a:cubicBezTo>
                    <a:cubicBezTo>
                      <a:pt x="395038" y="770530"/>
                      <a:pt x="425661" y="795415"/>
                      <a:pt x="421389" y="818242"/>
                    </a:cubicBezTo>
                    <a:cubicBezTo>
                      <a:pt x="417116" y="841068"/>
                      <a:pt x="379564" y="853192"/>
                      <a:pt x="337515" y="845320"/>
                    </a:cubicBezTo>
                    <a:cubicBezTo>
                      <a:pt x="295466" y="837449"/>
                      <a:pt x="264842" y="812564"/>
                      <a:pt x="269116" y="789738"/>
                    </a:cubicBezTo>
                    <a:cubicBezTo>
                      <a:pt x="272320" y="772618"/>
                      <a:pt x="294244" y="761518"/>
                      <a:pt x="322745" y="760359"/>
                    </a:cubicBezTo>
                    <a:close/>
                    <a:moveTo>
                      <a:pt x="1643477" y="752468"/>
                    </a:moveTo>
                    <a:lnTo>
                      <a:pt x="1668253" y="758223"/>
                    </a:lnTo>
                    <a:lnTo>
                      <a:pt x="1673277" y="812015"/>
                    </a:lnTo>
                    <a:lnTo>
                      <a:pt x="1668998" y="833788"/>
                    </a:lnTo>
                    <a:lnTo>
                      <a:pt x="1656553" y="825934"/>
                    </a:lnTo>
                    <a:cubicBezTo>
                      <a:pt x="1630457" y="801041"/>
                      <a:pt x="1619119" y="770569"/>
                      <a:pt x="1631229" y="757874"/>
                    </a:cubicBezTo>
                    <a:cubicBezTo>
                      <a:pt x="1634257" y="754700"/>
                      <a:pt x="1638463" y="752938"/>
                      <a:pt x="1643477" y="752468"/>
                    </a:cubicBezTo>
                    <a:close/>
                    <a:moveTo>
                      <a:pt x="1496444" y="744486"/>
                    </a:moveTo>
                    <a:cubicBezTo>
                      <a:pt x="1524945" y="745645"/>
                      <a:pt x="1546868" y="756745"/>
                      <a:pt x="1550073" y="773865"/>
                    </a:cubicBezTo>
                    <a:cubicBezTo>
                      <a:pt x="1554346" y="796691"/>
                      <a:pt x="1523722" y="821576"/>
                      <a:pt x="1481673" y="829447"/>
                    </a:cubicBezTo>
                    <a:cubicBezTo>
                      <a:pt x="1439624" y="837319"/>
                      <a:pt x="1402073" y="825195"/>
                      <a:pt x="1397800" y="802368"/>
                    </a:cubicBezTo>
                    <a:cubicBezTo>
                      <a:pt x="1393528" y="779542"/>
                      <a:pt x="1424150" y="754656"/>
                      <a:pt x="1466200" y="746785"/>
                    </a:cubicBezTo>
                    <a:cubicBezTo>
                      <a:pt x="1476712" y="744818"/>
                      <a:pt x="1486944" y="744099"/>
                      <a:pt x="1496444" y="744486"/>
                    </a:cubicBezTo>
                    <a:close/>
                    <a:moveTo>
                      <a:pt x="508646" y="738227"/>
                    </a:moveTo>
                    <a:cubicBezTo>
                      <a:pt x="518146" y="737841"/>
                      <a:pt x="528378" y="738559"/>
                      <a:pt x="538890" y="740527"/>
                    </a:cubicBezTo>
                    <a:cubicBezTo>
                      <a:pt x="580939" y="748398"/>
                      <a:pt x="611562" y="773283"/>
                      <a:pt x="607290" y="796110"/>
                    </a:cubicBezTo>
                    <a:cubicBezTo>
                      <a:pt x="603017" y="818936"/>
                      <a:pt x="565465" y="831060"/>
                      <a:pt x="523416" y="823189"/>
                    </a:cubicBezTo>
                    <a:cubicBezTo>
                      <a:pt x="481367" y="815318"/>
                      <a:pt x="450744" y="790433"/>
                      <a:pt x="455017" y="767606"/>
                    </a:cubicBezTo>
                    <a:cubicBezTo>
                      <a:pt x="458221" y="750486"/>
                      <a:pt x="480145" y="739386"/>
                      <a:pt x="508646" y="738227"/>
                    </a:cubicBezTo>
                    <a:close/>
                    <a:moveTo>
                      <a:pt x="6567" y="732319"/>
                    </a:moveTo>
                    <a:lnTo>
                      <a:pt x="14177" y="747423"/>
                    </a:lnTo>
                    <a:lnTo>
                      <a:pt x="3082" y="757432"/>
                    </a:lnTo>
                    <a:close/>
                    <a:moveTo>
                      <a:pt x="694922" y="726531"/>
                    </a:moveTo>
                    <a:cubicBezTo>
                      <a:pt x="718145" y="726531"/>
                      <a:pt x="736972" y="761210"/>
                      <a:pt x="736972" y="803990"/>
                    </a:cubicBezTo>
                    <a:cubicBezTo>
                      <a:pt x="736972" y="846769"/>
                      <a:pt x="718145" y="881449"/>
                      <a:pt x="694922" y="881449"/>
                    </a:cubicBezTo>
                    <a:cubicBezTo>
                      <a:pt x="671700" y="881449"/>
                      <a:pt x="652873" y="846769"/>
                      <a:pt x="652873" y="803990"/>
                    </a:cubicBezTo>
                    <a:cubicBezTo>
                      <a:pt x="652873" y="761210"/>
                      <a:pt x="671700" y="726531"/>
                      <a:pt x="694922" y="726531"/>
                    </a:cubicBezTo>
                    <a:close/>
                    <a:moveTo>
                      <a:pt x="852346" y="724540"/>
                    </a:moveTo>
                    <a:cubicBezTo>
                      <a:pt x="870686" y="729989"/>
                      <a:pt x="890581" y="751764"/>
                      <a:pt x="902275" y="781641"/>
                    </a:cubicBezTo>
                    <a:cubicBezTo>
                      <a:pt x="917868" y="821478"/>
                      <a:pt x="912978" y="860634"/>
                      <a:pt x="891352" y="869099"/>
                    </a:cubicBezTo>
                    <a:cubicBezTo>
                      <a:pt x="869727" y="877563"/>
                      <a:pt x="839556" y="852131"/>
                      <a:pt x="823963" y="812295"/>
                    </a:cubicBezTo>
                    <a:cubicBezTo>
                      <a:pt x="808370" y="772458"/>
                      <a:pt x="813261" y="733302"/>
                      <a:pt x="834886" y="724837"/>
                    </a:cubicBezTo>
                    <a:cubicBezTo>
                      <a:pt x="840292" y="722721"/>
                      <a:pt x="846232" y="722724"/>
                      <a:pt x="852346" y="724540"/>
                    </a:cubicBezTo>
                    <a:close/>
                    <a:moveTo>
                      <a:pt x="199476" y="721611"/>
                    </a:moveTo>
                    <a:cubicBezTo>
                      <a:pt x="218275" y="723168"/>
                      <a:pt x="232501" y="730533"/>
                      <a:pt x="236840" y="742854"/>
                    </a:cubicBezTo>
                    <a:cubicBezTo>
                      <a:pt x="244552" y="764759"/>
                      <a:pt x="218094" y="794034"/>
                      <a:pt x="177743" y="808242"/>
                    </a:cubicBezTo>
                    <a:cubicBezTo>
                      <a:pt x="137392" y="822450"/>
                      <a:pt x="98428" y="816210"/>
                      <a:pt x="90715" y="794306"/>
                    </a:cubicBezTo>
                    <a:cubicBezTo>
                      <a:pt x="83003" y="772401"/>
                      <a:pt x="109461" y="743126"/>
                      <a:pt x="149812" y="728918"/>
                    </a:cubicBezTo>
                    <a:cubicBezTo>
                      <a:pt x="159900" y="725365"/>
                      <a:pt x="169901" y="723091"/>
                      <a:pt x="179349" y="722021"/>
                    </a:cubicBezTo>
                    <a:cubicBezTo>
                      <a:pt x="186435" y="721218"/>
                      <a:pt x="193209" y="721091"/>
                      <a:pt x="199476" y="721611"/>
                    </a:cubicBezTo>
                    <a:close/>
                    <a:moveTo>
                      <a:pt x="1051378" y="714991"/>
                    </a:moveTo>
                    <a:cubicBezTo>
                      <a:pt x="1057655" y="716117"/>
                      <a:pt x="1062962" y="718787"/>
                      <a:pt x="1066839" y="723108"/>
                    </a:cubicBezTo>
                    <a:cubicBezTo>
                      <a:pt x="1082348" y="740394"/>
                      <a:pt x="1069108" y="777566"/>
                      <a:pt x="1037266" y="806135"/>
                    </a:cubicBezTo>
                    <a:cubicBezTo>
                      <a:pt x="1005424" y="834704"/>
                      <a:pt x="967039" y="843851"/>
                      <a:pt x="951530" y="826566"/>
                    </a:cubicBezTo>
                    <a:cubicBezTo>
                      <a:pt x="936021" y="809280"/>
                      <a:pt x="949261" y="772108"/>
                      <a:pt x="981103" y="743539"/>
                    </a:cubicBezTo>
                    <a:cubicBezTo>
                      <a:pt x="1004984" y="722112"/>
                      <a:pt x="1032547" y="711610"/>
                      <a:pt x="1051378" y="714991"/>
                    </a:cubicBezTo>
                    <a:close/>
                    <a:moveTo>
                      <a:pt x="1370065" y="684007"/>
                    </a:moveTo>
                    <a:cubicBezTo>
                      <a:pt x="1376342" y="685134"/>
                      <a:pt x="1381648" y="687803"/>
                      <a:pt x="1385526" y="692125"/>
                    </a:cubicBezTo>
                    <a:cubicBezTo>
                      <a:pt x="1401034" y="709410"/>
                      <a:pt x="1387794" y="746582"/>
                      <a:pt x="1355952" y="775152"/>
                    </a:cubicBezTo>
                    <a:cubicBezTo>
                      <a:pt x="1324110" y="803721"/>
                      <a:pt x="1285726" y="812867"/>
                      <a:pt x="1270218" y="795582"/>
                    </a:cubicBezTo>
                    <a:cubicBezTo>
                      <a:pt x="1254709" y="778297"/>
                      <a:pt x="1267949" y="741125"/>
                      <a:pt x="1299790" y="712555"/>
                    </a:cubicBezTo>
                    <a:cubicBezTo>
                      <a:pt x="1323671" y="691128"/>
                      <a:pt x="1351234" y="680627"/>
                      <a:pt x="1370065" y="684007"/>
                    </a:cubicBezTo>
                    <a:close/>
                    <a:moveTo>
                      <a:pt x="1204314" y="669240"/>
                    </a:moveTo>
                    <a:cubicBezTo>
                      <a:pt x="1232815" y="670399"/>
                      <a:pt x="1254738" y="681499"/>
                      <a:pt x="1257943" y="698619"/>
                    </a:cubicBezTo>
                    <a:cubicBezTo>
                      <a:pt x="1262216" y="721445"/>
                      <a:pt x="1231592" y="746330"/>
                      <a:pt x="1189543" y="754201"/>
                    </a:cubicBezTo>
                    <a:cubicBezTo>
                      <a:pt x="1147494" y="762073"/>
                      <a:pt x="1109943" y="749949"/>
                      <a:pt x="1105669" y="727122"/>
                    </a:cubicBezTo>
                    <a:cubicBezTo>
                      <a:pt x="1101397" y="704296"/>
                      <a:pt x="1132020" y="679410"/>
                      <a:pt x="1174070" y="671539"/>
                    </a:cubicBezTo>
                    <a:cubicBezTo>
                      <a:pt x="1184582" y="669571"/>
                      <a:pt x="1194814" y="668853"/>
                      <a:pt x="1204314" y="669240"/>
                    </a:cubicBezTo>
                    <a:close/>
                    <a:moveTo>
                      <a:pt x="1589976" y="653270"/>
                    </a:moveTo>
                    <a:cubicBezTo>
                      <a:pt x="1611198" y="653270"/>
                      <a:pt x="1630410" y="658201"/>
                      <a:pt x="1644317" y="666173"/>
                    </a:cubicBezTo>
                    <a:lnTo>
                      <a:pt x="1657156" y="683943"/>
                    </a:lnTo>
                    <a:lnTo>
                      <a:pt x="1662159" y="703782"/>
                    </a:lnTo>
                    <a:lnTo>
                      <a:pt x="1644317" y="728475"/>
                    </a:lnTo>
                    <a:cubicBezTo>
                      <a:pt x="1630410" y="736447"/>
                      <a:pt x="1611198" y="741378"/>
                      <a:pt x="1589976" y="741378"/>
                    </a:cubicBezTo>
                    <a:cubicBezTo>
                      <a:pt x="1547533" y="741378"/>
                      <a:pt x="1513127" y="721654"/>
                      <a:pt x="1513127" y="697324"/>
                    </a:cubicBezTo>
                    <a:cubicBezTo>
                      <a:pt x="1513127" y="672994"/>
                      <a:pt x="1547533" y="653270"/>
                      <a:pt x="1589976" y="653270"/>
                    </a:cubicBezTo>
                    <a:close/>
                    <a:moveTo>
                      <a:pt x="336024" y="645277"/>
                    </a:moveTo>
                    <a:cubicBezTo>
                      <a:pt x="345524" y="644891"/>
                      <a:pt x="355756" y="645609"/>
                      <a:pt x="366268" y="647577"/>
                    </a:cubicBezTo>
                    <a:cubicBezTo>
                      <a:pt x="408317" y="655448"/>
                      <a:pt x="438940" y="680333"/>
                      <a:pt x="434668" y="703160"/>
                    </a:cubicBezTo>
                    <a:cubicBezTo>
                      <a:pt x="430395" y="725986"/>
                      <a:pt x="392843" y="738110"/>
                      <a:pt x="350794" y="730239"/>
                    </a:cubicBezTo>
                    <a:cubicBezTo>
                      <a:pt x="308745" y="722368"/>
                      <a:pt x="278122" y="697483"/>
                      <a:pt x="282395" y="674656"/>
                    </a:cubicBezTo>
                    <a:cubicBezTo>
                      <a:pt x="285599" y="657536"/>
                      <a:pt x="307523" y="646436"/>
                      <a:pt x="336024" y="645277"/>
                    </a:cubicBezTo>
                    <a:close/>
                    <a:moveTo>
                      <a:pt x="916233" y="635601"/>
                    </a:moveTo>
                    <a:cubicBezTo>
                      <a:pt x="958676" y="635601"/>
                      <a:pt x="993082" y="655325"/>
                      <a:pt x="993082" y="679655"/>
                    </a:cubicBezTo>
                    <a:cubicBezTo>
                      <a:pt x="993082" y="703985"/>
                      <a:pt x="958676" y="723709"/>
                      <a:pt x="916233" y="723709"/>
                    </a:cubicBezTo>
                    <a:cubicBezTo>
                      <a:pt x="873790" y="723709"/>
                      <a:pt x="839384" y="703985"/>
                      <a:pt x="839384" y="679655"/>
                    </a:cubicBezTo>
                    <a:cubicBezTo>
                      <a:pt x="839384" y="655325"/>
                      <a:pt x="873790" y="635601"/>
                      <a:pt x="916233" y="635601"/>
                    </a:cubicBezTo>
                    <a:close/>
                    <a:moveTo>
                      <a:pt x="35766" y="608371"/>
                    </a:moveTo>
                    <a:lnTo>
                      <a:pt x="85873" y="629924"/>
                    </a:lnTo>
                    <a:cubicBezTo>
                      <a:pt x="98251" y="639983"/>
                      <a:pt x="104838" y="651911"/>
                      <a:pt x="102702" y="663325"/>
                    </a:cubicBezTo>
                    <a:cubicBezTo>
                      <a:pt x="98428" y="686151"/>
                      <a:pt x="60877" y="698275"/>
                      <a:pt x="18828" y="690403"/>
                    </a:cubicBezTo>
                    <a:lnTo>
                      <a:pt x="15634" y="689029"/>
                    </a:lnTo>
                    <a:close/>
                    <a:moveTo>
                      <a:pt x="648156" y="585496"/>
                    </a:moveTo>
                    <a:cubicBezTo>
                      <a:pt x="654269" y="583680"/>
                      <a:pt x="660209" y="583677"/>
                      <a:pt x="665615" y="585793"/>
                    </a:cubicBezTo>
                    <a:cubicBezTo>
                      <a:pt x="687240" y="594258"/>
                      <a:pt x="692131" y="633414"/>
                      <a:pt x="676538" y="673251"/>
                    </a:cubicBezTo>
                    <a:cubicBezTo>
                      <a:pt x="660945" y="713087"/>
                      <a:pt x="630774" y="738519"/>
                      <a:pt x="609149" y="730055"/>
                    </a:cubicBezTo>
                    <a:cubicBezTo>
                      <a:pt x="587523" y="721590"/>
                      <a:pt x="582633" y="682434"/>
                      <a:pt x="598226" y="642597"/>
                    </a:cubicBezTo>
                    <a:cubicBezTo>
                      <a:pt x="609920" y="612720"/>
                      <a:pt x="629815" y="590945"/>
                      <a:pt x="648156" y="585496"/>
                    </a:cubicBezTo>
                    <a:close/>
                    <a:moveTo>
                      <a:pt x="449123" y="575946"/>
                    </a:moveTo>
                    <a:cubicBezTo>
                      <a:pt x="467954" y="572566"/>
                      <a:pt x="495517" y="583068"/>
                      <a:pt x="519398" y="604495"/>
                    </a:cubicBezTo>
                    <a:cubicBezTo>
                      <a:pt x="551240" y="633064"/>
                      <a:pt x="564480" y="670236"/>
                      <a:pt x="548971" y="687522"/>
                    </a:cubicBezTo>
                    <a:cubicBezTo>
                      <a:pt x="533462" y="704807"/>
                      <a:pt x="495077" y="695661"/>
                      <a:pt x="463236" y="667091"/>
                    </a:cubicBezTo>
                    <a:cubicBezTo>
                      <a:pt x="431394" y="638521"/>
                      <a:pt x="418154" y="601349"/>
                      <a:pt x="433662" y="584064"/>
                    </a:cubicBezTo>
                    <a:cubicBezTo>
                      <a:pt x="437539" y="579743"/>
                      <a:pt x="442846" y="577073"/>
                      <a:pt x="449123" y="575946"/>
                    </a:cubicBezTo>
                    <a:close/>
                    <a:moveTo>
                      <a:pt x="1506783" y="559401"/>
                    </a:moveTo>
                    <a:cubicBezTo>
                      <a:pt x="1549226" y="559401"/>
                      <a:pt x="1583632" y="579125"/>
                      <a:pt x="1583632" y="603455"/>
                    </a:cubicBezTo>
                    <a:cubicBezTo>
                      <a:pt x="1583632" y="627785"/>
                      <a:pt x="1549226" y="647509"/>
                      <a:pt x="1506783" y="647509"/>
                    </a:cubicBezTo>
                    <a:cubicBezTo>
                      <a:pt x="1464340" y="647509"/>
                      <a:pt x="1429934" y="627785"/>
                      <a:pt x="1429934" y="603455"/>
                    </a:cubicBezTo>
                    <a:cubicBezTo>
                      <a:pt x="1429934" y="579125"/>
                      <a:pt x="1464340" y="559401"/>
                      <a:pt x="1506783" y="559401"/>
                    </a:cubicBezTo>
                    <a:close/>
                    <a:moveTo>
                      <a:pt x="1345952" y="549731"/>
                    </a:moveTo>
                    <a:cubicBezTo>
                      <a:pt x="1374454" y="550891"/>
                      <a:pt x="1396377" y="561990"/>
                      <a:pt x="1399581" y="579110"/>
                    </a:cubicBezTo>
                    <a:cubicBezTo>
                      <a:pt x="1403854" y="601936"/>
                      <a:pt x="1373232" y="626822"/>
                      <a:pt x="1331182" y="634693"/>
                    </a:cubicBezTo>
                    <a:cubicBezTo>
                      <a:pt x="1289132" y="642564"/>
                      <a:pt x="1251582" y="630440"/>
                      <a:pt x="1247309" y="607614"/>
                    </a:cubicBezTo>
                    <a:cubicBezTo>
                      <a:pt x="1243036" y="584787"/>
                      <a:pt x="1273659" y="559902"/>
                      <a:pt x="1315708" y="552031"/>
                    </a:cubicBezTo>
                    <a:cubicBezTo>
                      <a:pt x="1326220" y="550063"/>
                      <a:pt x="1336452" y="549345"/>
                      <a:pt x="1345952" y="549731"/>
                    </a:cubicBezTo>
                    <a:close/>
                    <a:moveTo>
                      <a:pt x="1108917" y="546794"/>
                    </a:moveTo>
                    <a:cubicBezTo>
                      <a:pt x="1115195" y="547921"/>
                      <a:pt x="1120501" y="550590"/>
                      <a:pt x="1124379" y="554911"/>
                    </a:cubicBezTo>
                    <a:cubicBezTo>
                      <a:pt x="1139887" y="572197"/>
                      <a:pt x="1126647" y="609369"/>
                      <a:pt x="1094805" y="637938"/>
                    </a:cubicBezTo>
                    <a:cubicBezTo>
                      <a:pt x="1062963" y="666508"/>
                      <a:pt x="1024578" y="675655"/>
                      <a:pt x="1009070" y="658370"/>
                    </a:cubicBezTo>
                    <a:cubicBezTo>
                      <a:pt x="993561" y="641084"/>
                      <a:pt x="1006801" y="603911"/>
                      <a:pt x="1038643" y="575342"/>
                    </a:cubicBezTo>
                    <a:cubicBezTo>
                      <a:pt x="1062524" y="553915"/>
                      <a:pt x="1090087" y="543413"/>
                      <a:pt x="1108917" y="546794"/>
                    </a:cubicBezTo>
                    <a:close/>
                    <a:moveTo>
                      <a:pt x="130437" y="544963"/>
                    </a:moveTo>
                    <a:cubicBezTo>
                      <a:pt x="149268" y="541583"/>
                      <a:pt x="176830" y="552084"/>
                      <a:pt x="200711" y="573511"/>
                    </a:cubicBezTo>
                    <a:cubicBezTo>
                      <a:pt x="232553" y="602081"/>
                      <a:pt x="245793" y="639253"/>
                      <a:pt x="230284" y="656538"/>
                    </a:cubicBezTo>
                    <a:cubicBezTo>
                      <a:pt x="214776" y="673824"/>
                      <a:pt x="176391" y="664677"/>
                      <a:pt x="144549" y="636107"/>
                    </a:cubicBezTo>
                    <a:cubicBezTo>
                      <a:pt x="112707" y="607538"/>
                      <a:pt x="99467" y="570366"/>
                      <a:pt x="114975" y="553081"/>
                    </a:cubicBezTo>
                    <a:cubicBezTo>
                      <a:pt x="118853" y="548759"/>
                      <a:pt x="124160" y="546090"/>
                      <a:pt x="130437" y="544963"/>
                    </a:cubicBezTo>
                    <a:close/>
                    <a:moveTo>
                      <a:pt x="874329" y="537941"/>
                    </a:moveTo>
                    <a:cubicBezTo>
                      <a:pt x="880606" y="539068"/>
                      <a:pt x="885913" y="541738"/>
                      <a:pt x="889791" y="546059"/>
                    </a:cubicBezTo>
                    <a:cubicBezTo>
                      <a:pt x="905299" y="563344"/>
                      <a:pt x="892059" y="600517"/>
                      <a:pt x="860217" y="629086"/>
                    </a:cubicBezTo>
                    <a:cubicBezTo>
                      <a:pt x="828375" y="657655"/>
                      <a:pt x="789990" y="666802"/>
                      <a:pt x="774482" y="649517"/>
                    </a:cubicBezTo>
                    <a:cubicBezTo>
                      <a:pt x="758973" y="632231"/>
                      <a:pt x="772213" y="595059"/>
                      <a:pt x="804055" y="566489"/>
                    </a:cubicBezTo>
                    <a:cubicBezTo>
                      <a:pt x="827936" y="545063"/>
                      <a:pt x="855498" y="534561"/>
                      <a:pt x="874329" y="537941"/>
                    </a:cubicBezTo>
                    <a:close/>
                    <a:moveTo>
                      <a:pt x="296188" y="530195"/>
                    </a:moveTo>
                    <a:cubicBezTo>
                      <a:pt x="305688" y="529809"/>
                      <a:pt x="315919" y="530527"/>
                      <a:pt x="326432" y="532495"/>
                    </a:cubicBezTo>
                    <a:cubicBezTo>
                      <a:pt x="368481" y="540366"/>
                      <a:pt x="399104" y="565251"/>
                      <a:pt x="394832" y="588078"/>
                    </a:cubicBezTo>
                    <a:cubicBezTo>
                      <a:pt x="390559" y="610904"/>
                      <a:pt x="353007" y="623028"/>
                      <a:pt x="310958" y="615157"/>
                    </a:cubicBezTo>
                    <a:cubicBezTo>
                      <a:pt x="268909" y="607286"/>
                      <a:pt x="238285" y="582401"/>
                      <a:pt x="242559" y="559574"/>
                    </a:cubicBezTo>
                    <a:cubicBezTo>
                      <a:pt x="245763" y="542454"/>
                      <a:pt x="267687" y="531354"/>
                      <a:pt x="296188" y="530195"/>
                    </a:cubicBezTo>
                    <a:close/>
                    <a:moveTo>
                      <a:pt x="1029246" y="484827"/>
                    </a:moveTo>
                    <a:cubicBezTo>
                      <a:pt x="1035523" y="485954"/>
                      <a:pt x="1040830" y="488623"/>
                      <a:pt x="1044708" y="492944"/>
                    </a:cubicBezTo>
                    <a:cubicBezTo>
                      <a:pt x="1060216" y="510230"/>
                      <a:pt x="1046976" y="547402"/>
                      <a:pt x="1015134" y="575971"/>
                    </a:cubicBezTo>
                    <a:cubicBezTo>
                      <a:pt x="983292" y="604540"/>
                      <a:pt x="944907" y="613687"/>
                      <a:pt x="929399" y="596402"/>
                    </a:cubicBezTo>
                    <a:cubicBezTo>
                      <a:pt x="913890" y="579117"/>
                      <a:pt x="927130" y="541944"/>
                      <a:pt x="958972" y="513375"/>
                    </a:cubicBezTo>
                    <a:cubicBezTo>
                      <a:pt x="982853" y="491948"/>
                      <a:pt x="1010415" y="481446"/>
                      <a:pt x="1029246" y="484827"/>
                    </a:cubicBezTo>
                    <a:close/>
                    <a:moveTo>
                      <a:pt x="1223577" y="457769"/>
                    </a:moveTo>
                    <a:cubicBezTo>
                      <a:pt x="1245650" y="464984"/>
                      <a:pt x="1252771" y="503796"/>
                      <a:pt x="1239480" y="544459"/>
                    </a:cubicBezTo>
                    <a:cubicBezTo>
                      <a:pt x="1226188" y="585121"/>
                      <a:pt x="1197520" y="612235"/>
                      <a:pt x="1175446" y="605020"/>
                    </a:cubicBezTo>
                    <a:cubicBezTo>
                      <a:pt x="1153372" y="597805"/>
                      <a:pt x="1146252" y="558993"/>
                      <a:pt x="1159543" y="518330"/>
                    </a:cubicBezTo>
                    <a:cubicBezTo>
                      <a:pt x="1172834" y="477668"/>
                      <a:pt x="1201503" y="450554"/>
                      <a:pt x="1223577" y="457769"/>
                    </a:cubicBezTo>
                    <a:close/>
                    <a:moveTo>
                      <a:pt x="1545132" y="439076"/>
                    </a:moveTo>
                    <a:lnTo>
                      <a:pt x="1570485" y="445155"/>
                    </a:lnTo>
                    <a:lnTo>
                      <a:pt x="1578473" y="457919"/>
                    </a:lnTo>
                    <a:lnTo>
                      <a:pt x="1590076" y="485691"/>
                    </a:lnTo>
                    <a:lnTo>
                      <a:pt x="1581932" y="501854"/>
                    </a:lnTo>
                    <a:cubicBezTo>
                      <a:pt x="1569554" y="511913"/>
                      <a:pt x="1551386" y="520102"/>
                      <a:pt x="1530361" y="524038"/>
                    </a:cubicBezTo>
                    <a:cubicBezTo>
                      <a:pt x="1488312" y="531909"/>
                      <a:pt x="1450761" y="519785"/>
                      <a:pt x="1446488" y="496958"/>
                    </a:cubicBezTo>
                    <a:cubicBezTo>
                      <a:pt x="1442216" y="474132"/>
                      <a:pt x="1472838" y="449246"/>
                      <a:pt x="1514888" y="441375"/>
                    </a:cubicBezTo>
                    <a:cubicBezTo>
                      <a:pt x="1525400" y="439408"/>
                      <a:pt x="1535632" y="438689"/>
                      <a:pt x="1545132" y="439076"/>
                    </a:cubicBezTo>
                    <a:close/>
                    <a:moveTo>
                      <a:pt x="127992" y="432819"/>
                    </a:moveTo>
                    <a:cubicBezTo>
                      <a:pt x="137492" y="432432"/>
                      <a:pt x="147723" y="433151"/>
                      <a:pt x="158236" y="435119"/>
                    </a:cubicBezTo>
                    <a:cubicBezTo>
                      <a:pt x="200285" y="442989"/>
                      <a:pt x="230908" y="467875"/>
                      <a:pt x="226636" y="490702"/>
                    </a:cubicBezTo>
                    <a:cubicBezTo>
                      <a:pt x="222362" y="513528"/>
                      <a:pt x="184811" y="525652"/>
                      <a:pt x="142762" y="517781"/>
                    </a:cubicBezTo>
                    <a:cubicBezTo>
                      <a:pt x="121738" y="513845"/>
                      <a:pt x="103570" y="505656"/>
                      <a:pt x="91192" y="495597"/>
                    </a:cubicBezTo>
                    <a:lnTo>
                      <a:pt x="84206" y="481733"/>
                    </a:lnTo>
                    <a:lnTo>
                      <a:pt x="94033" y="457128"/>
                    </a:lnTo>
                    <a:lnTo>
                      <a:pt x="105149" y="438296"/>
                    </a:lnTo>
                    <a:close/>
                    <a:moveTo>
                      <a:pt x="365026" y="429881"/>
                    </a:moveTo>
                    <a:cubicBezTo>
                      <a:pt x="383857" y="426501"/>
                      <a:pt x="411420" y="437003"/>
                      <a:pt x="435301" y="458430"/>
                    </a:cubicBezTo>
                    <a:cubicBezTo>
                      <a:pt x="467143" y="486999"/>
                      <a:pt x="480383" y="524172"/>
                      <a:pt x="464874" y="541457"/>
                    </a:cubicBezTo>
                    <a:cubicBezTo>
                      <a:pt x="449365" y="558742"/>
                      <a:pt x="410980" y="549595"/>
                      <a:pt x="379138" y="521026"/>
                    </a:cubicBezTo>
                    <a:cubicBezTo>
                      <a:pt x="347297" y="492457"/>
                      <a:pt x="334057" y="455284"/>
                      <a:pt x="349565" y="437999"/>
                    </a:cubicBezTo>
                    <a:cubicBezTo>
                      <a:pt x="353442" y="433678"/>
                      <a:pt x="358749" y="431009"/>
                      <a:pt x="365026" y="429881"/>
                    </a:cubicBezTo>
                    <a:close/>
                    <a:moveTo>
                      <a:pt x="599614" y="421029"/>
                    </a:moveTo>
                    <a:cubicBezTo>
                      <a:pt x="618446" y="417649"/>
                      <a:pt x="646008" y="428151"/>
                      <a:pt x="669889" y="449577"/>
                    </a:cubicBezTo>
                    <a:cubicBezTo>
                      <a:pt x="701731" y="478147"/>
                      <a:pt x="714971" y="515319"/>
                      <a:pt x="699462" y="532604"/>
                    </a:cubicBezTo>
                    <a:cubicBezTo>
                      <a:pt x="683953" y="549890"/>
                      <a:pt x="645568" y="540743"/>
                      <a:pt x="613727" y="512173"/>
                    </a:cubicBezTo>
                    <a:cubicBezTo>
                      <a:pt x="581885" y="483604"/>
                      <a:pt x="568645" y="446432"/>
                      <a:pt x="584153" y="429147"/>
                    </a:cubicBezTo>
                    <a:cubicBezTo>
                      <a:pt x="588031" y="424825"/>
                      <a:pt x="593338" y="422156"/>
                      <a:pt x="599614" y="421029"/>
                    </a:cubicBezTo>
                    <a:close/>
                    <a:moveTo>
                      <a:pt x="796726" y="400822"/>
                    </a:moveTo>
                    <a:cubicBezTo>
                      <a:pt x="819949" y="400822"/>
                      <a:pt x="838775" y="435501"/>
                      <a:pt x="838775" y="478281"/>
                    </a:cubicBezTo>
                    <a:cubicBezTo>
                      <a:pt x="838775" y="521061"/>
                      <a:pt x="819949" y="555740"/>
                      <a:pt x="796726" y="555740"/>
                    </a:cubicBezTo>
                    <a:cubicBezTo>
                      <a:pt x="773503" y="555740"/>
                      <a:pt x="754677" y="521061"/>
                      <a:pt x="754677" y="478281"/>
                    </a:cubicBezTo>
                    <a:cubicBezTo>
                      <a:pt x="754677" y="435501"/>
                      <a:pt x="773503" y="400822"/>
                      <a:pt x="796726" y="400822"/>
                    </a:cubicBezTo>
                    <a:close/>
                    <a:moveTo>
                      <a:pt x="1422396" y="382268"/>
                    </a:moveTo>
                    <a:cubicBezTo>
                      <a:pt x="1444469" y="389483"/>
                      <a:pt x="1451590" y="428296"/>
                      <a:pt x="1438299" y="468958"/>
                    </a:cubicBezTo>
                    <a:cubicBezTo>
                      <a:pt x="1425007" y="509621"/>
                      <a:pt x="1396338" y="536735"/>
                      <a:pt x="1374265" y="529520"/>
                    </a:cubicBezTo>
                    <a:cubicBezTo>
                      <a:pt x="1352191" y="522304"/>
                      <a:pt x="1345070" y="483493"/>
                      <a:pt x="1358362" y="442830"/>
                    </a:cubicBezTo>
                    <a:cubicBezTo>
                      <a:pt x="1371653" y="402167"/>
                      <a:pt x="1400322" y="375053"/>
                      <a:pt x="1422396" y="382268"/>
                    </a:cubicBezTo>
                    <a:close/>
                    <a:moveTo>
                      <a:pt x="911519" y="373770"/>
                    </a:moveTo>
                    <a:cubicBezTo>
                      <a:pt x="917785" y="373251"/>
                      <a:pt x="924560" y="373377"/>
                      <a:pt x="931646" y="374180"/>
                    </a:cubicBezTo>
                    <a:cubicBezTo>
                      <a:pt x="941093" y="375251"/>
                      <a:pt x="951095" y="377525"/>
                      <a:pt x="961182" y="381077"/>
                    </a:cubicBezTo>
                    <a:cubicBezTo>
                      <a:pt x="1001534" y="395285"/>
                      <a:pt x="1027992" y="424560"/>
                      <a:pt x="1020279" y="446465"/>
                    </a:cubicBezTo>
                    <a:cubicBezTo>
                      <a:pt x="1012567" y="468369"/>
                      <a:pt x="973603" y="474609"/>
                      <a:pt x="933252" y="460402"/>
                    </a:cubicBezTo>
                    <a:cubicBezTo>
                      <a:pt x="892900" y="446193"/>
                      <a:pt x="866442" y="416918"/>
                      <a:pt x="874155" y="395013"/>
                    </a:cubicBezTo>
                    <a:cubicBezTo>
                      <a:pt x="878493" y="382692"/>
                      <a:pt x="892720" y="375327"/>
                      <a:pt x="911519" y="373770"/>
                    </a:cubicBezTo>
                    <a:close/>
                    <a:moveTo>
                      <a:pt x="444697" y="367914"/>
                    </a:moveTo>
                    <a:cubicBezTo>
                      <a:pt x="463528" y="364534"/>
                      <a:pt x="491091" y="375036"/>
                      <a:pt x="514972" y="396463"/>
                    </a:cubicBezTo>
                    <a:cubicBezTo>
                      <a:pt x="546814" y="425032"/>
                      <a:pt x="560054" y="462205"/>
                      <a:pt x="544545" y="479490"/>
                    </a:cubicBezTo>
                    <a:cubicBezTo>
                      <a:pt x="529036" y="496775"/>
                      <a:pt x="490651" y="487628"/>
                      <a:pt x="458810" y="459059"/>
                    </a:cubicBezTo>
                    <a:cubicBezTo>
                      <a:pt x="426968" y="430490"/>
                      <a:pt x="413728" y="393317"/>
                      <a:pt x="429236" y="376032"/>
                    </a:cubicBezTo>
                    <a:cubicBezTo>
                      <a:pt x="433113" y="371711"/>
                      <a:pt x="438420" y="369042"/>
                      <a:pt x="444697" y="367914"/>
                    </a:cubicBezTo>
                    <a:close/>
                    <a:moveTo>
                      <a:pt x="1148332" y="351540"/>
                    </a:moveTo>
                    <a:cubicBezTo>
                      <a:pt x="1170405" y="358755"/>
                      <a:pt x="1177525" y="397567"/>
                      <a:pt x="1164234" y="438229"/>
                    </a:cubicBezTo>
                    <a:cubicBezTo>
                      <a:pt x="1150942" y="478892"/>
                      <a:pt x="1122273" y="506006"/>
                      <a:pt x="1100200" y="498791"/>
                    </a:cubicBezTo>
                    <a:cubicBezTo>
                      <a:pt x="1078126" y="491576"/>
                      <a:pt x="1071006" y="452764"/>
                      <a:pt x="1084297" y="412101"/>
                    </a:cubicBezTo>
                    <a:cubicBezTo>
                      <a:pt x="1097589" y="371439"/>
                      <a:pt x="1126258" y="344325"/>
                      <a:pt x="1148332" y="351540"/>
                    </a:cubicBezTo>
                    <a:close/>
                    <a:moveTo>
                      <a:pt x="250367" y="340856"/>
                    </a:moveTo>
                    <a:cubicBezTo>
                      <a:pt x="272440" y="333641"/>
                      <a:pt x="301109" y="360756"/>
                      <a:pt x="314401" y="401418"/>
                    </a:cubicBezTo>
                    <a:cubicBezTo>
                      <a:pt x="327692" y="442081"/>
                      <a:pt x="320572" y="480893"/>
                      <a:pt x="298498" y="488108"/>
                    </a:cubicBezTo>
                    <a:cubicBezTo>
                      <a:pt x="276425" y="495323"/>
                      <a:pt x="247756" y="468209"/>
                      <a:pt x="234464" y="427547"/>
                    </a:cubicBezTo>
                    <a:cubicBezTo>
                      <a:pt x="221173" y="386884"/>
                      <a:pt x="228293" y="348072"/>
                      <a:pt x="250367" y="340856"/>
                    </a:cubicBezTo>
                    <a:close/>
                    <a:moveTo>
                      <a:pt x="1347934" y="329910"/>
                    </a:moveTo>
                    <a:cubicBezTo>
                      <a:pt x="1354211" y="331036"/>
                      <a:pt x="1359517" y="333706"/>
                      <a:pt x="1363395" y="338027"/>
                    </a:cubicBezTo>
                    <a:cubicBezTo>
                      <a:pt x="1378903" y="355313"/>
                      <a:pt x="1365663" y="392485"/>
                      <a:pt x="1333821" y="421054"/>
                    </a:cubicBezTo>
                    <a:cubicBezTo>
                      <a:pt x="1301979" y="449623"/>
                      <a:pt x="1263594" y="458770"/>
                      <a:pt x="1248086" y="441485"/>
                    </a:cubicBezTo>
                    <a:cubicBezTo>
                      <a:pt x="1232578" y="424200"/>
                      <a:pt x="1245818" y="387027"/>
                      <a:pt x="1277660" y="358458"/>
                    </a:cubicBezTo>
                    <a:cubicBezTo>
                      <a:pt x="1301540" y="337031"/>
                      <a:pt x="1329103" y="326529"/>
                      <a:pt x="1347934" y="329910"/>
                    </a:cubicBezTo>
                    <a:close/>
                    <a:moveTo>
                      <a:pt x="1497370" y="328335"/>
                    </a:moveTo>
                    <a:lnTo>
                      <a:pt x="1547899" y="409068"/>
                    </a:lnTo>
                    <a:lnTo>
                      <a:pt x="1542722" y="415645"/>
                    </a:lnTo>
                    <a:cubicBezTo>
                      <a:pt x="1531134" y="426605"/>
                      <a:pt x="1518448" y="431580"/>
                      <a:pt x="1507411" y="427972"/>
                    </a:cubicBezTo>
                    <a:cubicBezTo>
                      <a:pt x="1485338" y="420757"/>
                      <a:pt x="1478218" y="381944"/>
                      <a:pt x="1491509" y="341282"/>
                    </a:cubicBezTo>
                    <a:close/>
                    <a:moveTo>
                      <a:pt x="677217" y="283910"/>
                    </a:moveTo>
                    <a:cubicBezTo>
                      <a:pt x="700440" y="283910"/>
                      <a:pt x="719266" y="318589"/>
                      <a:pt x="719266" y="361369"/>
                    </a:cubicBezTo>
                    <a:cubicBezTo>
                      <a:pt x="719266" y="404148"/>
                      <a:pt x="700440" y="438828"/>
                      <a:pt x="677217" y="438828"/>
                    </a:cubicBezTo>
                    <a:cubicBezTo>
                      <a:pt x="653995" y="438828"/>
                      <a:pt x="635168" y="404148"/>
                      <a:pt x="635168" y="361369"/>
                    </a:cubicBezTo>
                    <a:cubicBezTo>
                      <a:pt x="635168" y="318589"/>
                      <a:pt x="653995" y="283910"/>
                      <a:pt x="677217" y="283910"/>
                    </a:cubicBezTo>
                    <a:close/>
                    <a:moveTo>
                      <a:pt x="217361" y="271172"/>
                    </a:moveTo>
                    <a:lnTo>
                      <a:pt x="228828" y="287291"/>
                    </a:lnTo>
                    <a:cubicBezTo>
                      <a:pt x="234180" y="302316"/>
                      <a:pt x="233613" y="315930"/>
                      <a:pt x="225858" y="324573"/>
                    </a:cubicBezTo>
                    <a:cubicBezTo>
                      <a:pt x="218104" y="333216"/>
                      <a:pt x="204630" y="335250"/>
                      <a:pt x="189115" y="331553"/>
                    </a:cubicBezTo>
                    <a:lnTo>
                      <a:pt x="172158" y="324772"/>
                    </a:lnTo>
                    <a:lnTo>
                      <a:pt x="175913" y="318410"/>
                    </a:lnTo>
                    <a:close/>
                    <a:moveTo>
                      <a:pt x="955781" y="263115"/>
                    </a:moveTo>
                    <a:cubicBezTo>
                      <a:pt x="962047" y="262595"/>
                      <a:pt x="968822" y="262722"/>
                      <a:pt x="975908" y="263525"/>
                    </a:cubicBezTo>
                    <a:cubicBezTo>
                      <a:pt x="985355" y="264596"/>
                      <a:pt x="995357" y="266870"/>
                      <a:pt x="1005444" y="270422"/>
                    </a:cubicBezTo>
                    <a:cubicBezTo>
                      <a:pt x="1045796" y="284630"/>
                      <a:pt x="1072254" y="313905"/>
                      <a:pt x="1064541" y="335810"/>
                    </a:cubicBezTo>
                    <a:cubicBezTo>
                      <a:pt x="1056829" y="357714"/>
                      <a:pt x="1017865" y="363954"/>
                      <a:pt x="977514" y="349746"/>
                    </a:cubicBezTo>
                    <a:cubicBezTo>
                      <a:pt x="937162" y="335538"/>
                      <a:pt x="910704" y="306263"/>
                      <a:pt x="918417" y="284358"/>
                    </a:cubicBezTo>
                    <a:cubicBezTo>
                      <a:pt x="922755" y="272037"/>
                      <a:pt x="936982" y="264672"/>
                      <a:pt x="955781" y="263115"/>
                    </a:cubicBezTo>
                    <a:close/>
                    <a:moveTo>
                      <a:pt x="562425" y="256857"/>
                    </a:moveTo>
                    <a:cubicBezTo>
                      <a:pt x="581224" y="258415"/>
                      <a:pt x="595450" y="265780"/>
                      <a:pt x="599789" y="278101"/>
                    </a:cubicBezTo>
                    <a:cubicBezTo>
                      <a:pt x="607502" y="300006"/>
                      <a:pt x="581043" y="329281"/>
                      <a:pt x="540692" y="343489"/>
                    </a:cubicBezTo>
                    <a:cubicBezTo>
                      <a:pt x="500341" y="357697"/>
                      <a:pt x="461377" y="351457"/>
                      <a:pt x="453664" y="329553"/>
                    </a:cubicBezTo>
                    <a:cubicBezTo>
                      <a:pt x="445952" y="307648"/>
                      <a:pt x="472410" y="278373"/>
                      <a:pt x="512761" y="264165"/>
                    </a:cubicBezTo>
                    <a:cubicBezTo>
                      <a:pt x="522849" y="260612"/>
                      <a:pt x="532850" y="258338"/>
                      <a:pt x="542298" y="257268"/>
                    </a:cubicBezTo>
                    <a:cubicBezTo>
                      <a:pt x="549383" y="256464"/>
                      <a:pt x="556158" y="256338"/>
                      <a:pt x="562425" y="256857"/>
                    </a:cubicBezTo>
                    <a:close/>
                    <a:moveTo>
                      <a:pt x="874329" y="254664"/>
                    </a:moveTo>
                    <a:cubicBezTo>
                      <a:pt x="880606" y="255791"/>
                      <a:pt x="885913" y="258460"/>
                      <a:pt x="889790" y="262782"/>
                    </a:cubicBezTo>
                    <a:cubicBezTo>
                      <a:pt x="905298" y="280067"/>
                      <a:pt x="892058" y="317239"/>
                      <a:pt x="860216" y="345808"/>
                    </a:cubicBezTo>
                    <a:cubicBezTo>
                      <a:pt x="828375" y="374378"/>
                      <a:pt x="789990" y="383524"/>
                      <a:pt x="774481" y="366239"/>
                    </a:cubicBezTo>
                    <a:cubicBezTo>
                      <a:pt x="758972" y="348954"/>
                      <a:pt x="772212" y="311782"/>
                      <a:pt x="804054" y="283212"/>
                    </a:cubicBezTo>
                    <a:cubicBezTo>
                      <a:pt x="827935" y="261785"/>
                      <a:pt x="855498" y="251284"/>
                      <a:pt x="874329" y="254664"/>
                    </a:cubicBezTo>
                    <a:close/>
                    <a:moveTo>
                      <a:pt x="1412441" y="236296"/>
                    </a:moveTo>
                    <a:lnTo>
                      <a:pt x="1474092" y="302816"/>
                    </a:lnTo>
                    <a:lnTo>
                      <a:pt x="1470413" y="310944"/>
                    </a:lnTo>
                    <a:cubicBezTo>
                      <a:pt x="1455708" y="335387"/>
                      <a:pt x="1435443" y="349285"/>
                      <a:pt x="1418887" y="343874"/>
                    </a:cubicBezTo>
                    <a:cubicBezTo>
                      <a:pt x="1396814" y="336659"/>
                      <a:pt x="1389694" y="297846"/>
                      <a:pt x="1402985" y="257184"/>
                    </a:cubicBezTo>
                    <a:close/>
                    <a:moveTo>
                      <a:pt x="325612" y="234627"/>
                    </a:moveTo>
                    <a:cubicBezTo>
                      <a:pt x="347686" y="227412"/>
                      <a:pt x="376355" y="254526"/>
                      <a:pt x="389646" y="295189"/>
                    </a:cubicBezTo>
                    <a:cubicBezTo>
                      <a:pt x="402938" y="335852"/>
                      <a:pt x="395817" y="374664"/>
                      <a:pt x="373744" y="381879"/>
                    </a:cubicBezTo>
                    <a:cubicBezTo>
                      <a:pt x="351670" y="389094"/>
                      <a:pt x="323001" y="361980"/>
                      <a:pt x="309710" y="321317"/>
                    </a:cubicBezTo>
                    <a:cubicBezTo>
                      <a:pt x="296419" y="280655"/>
                      <a:pt x="303539" y="241843"/>
                      <a:pt x="325612" y="234627"/>
                    </a:cubicBezTo>
                    <a:close/>
                    <a:moveTo>
                      <a:pt x="1239723" y="231044"/>
                    </a:moveTo>
                    <a:cubicBezTo>
                      <a:pt x="1268225" y="232203"/>
                      <a:pt x="1290148" y="243303"/>
                      <a:pt x="1293352" y="260423"/>
                    </a:cubicBezTo>
                    <a:cubicBezTo>
                      <a:pt x="1297625" y="283249"/>
                      <a:pt x="1267002" y="308135"/>
                      <a:pt x="1224953" y="316006"/>
                    </a:cubicBezTo>
                    <a:cubicBezTo>
                      <a:pt x="1182903" y="323877"/>
                      <a:pt x="1145353" y="311753"/>
                      <a:pt x="1141080" y="288927"/>
                    </a:cubicBezTo>
                    <a:cubicBezTo>
                      <a:pt x="1136806" y="266100"/>
                      <a:pt x="1167430" y="241215"/>
                      <a:pt x="1209479" y="233344"/>
                    </a:cubicBezTo>
                    <a:cubicBezTo>
                      <a:pt x="1219991" y="231376"/>
                      <a:pt x="1230222" y="230658"/>
                      <a:pt x="1239723" y="231044"/>
                    </a:cubicBezTo>
                    <a:close/>
                    <a:moveTo>
                      <a:pt x="326442" y="159267"/>
                    </a:moveTo>
                    <a:lnTo>
                      <a:pt x="332865" y="172014"/>
                    </a:lnTo>
                    <a:cubicBezTo>
                      <a:pt x="330729" y="183428"/>
                      <a:pt x="320273" y="192165"/>
                      <a:pt x="305094" y="197066"/>
                    </a:cubicBezTo>
                    <a:lnTo>
                      <a:pt x="281641" y="197913"/>
                    </a:lnTo>
                    <a:lnTo>
                      <a:pt x="288021" y="190642"/>
                    </a:lnTo>
                    <a:close/>
                    <a:moveTo>
                      <a:pt x="1151199" y="146946"/>
                    </a:moveTo>
                    <a:cubicBezTo>
                      <a:pt x="1179701" y="148105"/>
                      <a:pt x="1201624" y="159205"/>
                      <a:pt x="1204828" y="176325"/>
                    </a:cubicBezTo>
                    <a:cubicBezTo>
                      <a:pt x="1209101" y="199151"/>
                      <a:pt x="1178478" y="224037"/>
                      <a:pt x="1136429" y="231907"/>
                    </a:cubicBezTo>
                    <a:cubicBezTo>
                      <a:pt x="1094379" y="239779"/>
                      <a:pt x="1056828" y="227655"/>
                      <a:pt x="1052555" y="204829"/>
                    </a:cubicBezTo>
                    <a:cubicBezTo>
                      <a:pt x="1048282" y="182002"/>
                      <a:pt x="1078906" y="157117"/>
                      <a:pt x="1120955" y="149246"/>
                    </a:cubicBezTo>
                    <a:cubicBezTo>
                      <a:pt x="1131467" y="147278"/>
                      <a:pt x="1141698" y="146560"/>
                      <a:pt x="1151199" y="146946"/>
                    </a:cubicBezTo>
                    <a:close/>
                    <a:moveTo>
                      <a:pt x="518163" y="146202"/>
                    </a:moveTo>
                    <a:cubicBezTo>
                      <a:pt x="536962" y="147760"/>
                      <a:pt x="551188" y="155125"/>
                      <a:pt x="555527" y="167446"/>
                    </a:cubicBezTo>
                    <a:cubicBezTo>
                      <a:pt x="563240" y="189350"/>
                      <a:pt x="536781" y="218626"/>
                      <a:pt x="496430" y="232834"/>
                    </a:cubicBezTo>
                    <a:cubicBezTo>
                      <a:pt x="456079" y="247042"/>
                      <a:pt x="417115" y="240802"/>
                      <a:pt x="409402" y="218897"/>
                    </a:cubicBezTo>
                    <a:cubicBezTo>
                      <a:pt x="401690" y="196993"/>
                      <a:pt x="428148" y="167718"/>
                      <a:pt x="468499" y="153509"/>
                    </a:cubicBezTo>
                    <a:cubicBezTo>
                      <a:pt x="478587" y="149957"/>
                      <a:pt x="488588" y="147683"/>
                      <a:pt x="498036" y="146613"/>
                    </a:cubicBezTo>
                    <a:cubicBezTo>
                      <a:pt x="505121" y="145809"/>
                      <a:pt x="511896" y="145683"/>
                      <a:pt x="518163" y="146202"/>
                    </a:cubicBezTo>
                    <a:close/>
                    <a:moveTo>
                      <a:pt x="599615" y="137752"/>
                    </a:moveTo>
                    <a:cubicBezTo>
                      <a:pt x="618446" y="134371"/>
                      <a:pt x="646008" y="144873"/>
                      <a:pt x="669889" y="166300"/>
                    </a:cubicBezTo>
                    <a:cubicBezTo>
                      <a:pt x="701731" y="194869"/>
                      <a:pt x="714971" y="232041"/>
                      <a:pt x="699462" y="249327"/>
                    </a:cubicBezTo>
                    <a:cubicBezTo>
                      <a:pt x="683954" y="266612"/>
                      <a:pt x="645569" y="257466"/>
                      <a:pt x="613727" y="228896"/>
                    </a:cubicBezTo>
                    <a:cubicBezTo>
                      <a:pt x="581885" y="200327"/>
                      <a:pt x="568645" y="163155"/>
                      <a:pt x="584154" y="145869"/>
                    </a:cubicBezTo>
                    <a:cubicBezTo>
                      <a:pt x="588031" y="141548"/>
                      <a:pt x="593338" y="138878"/>
                      <a:pt x="599615" y="137752"/>
                    </a:cubicBezTo>
                    <a:close/>
                    <a:moveTo>
                      <a:pt x="965298" y="124814"/>
                    </a:moveTo>
                    <a:cubicBezTo>
                      <a:pt x="993799" y="125973"/>
                      <a:pt x="1015723" y="137073"/>
                      <a:pt x="1018927" y="154193"/>
                    </a:cubicBezTo>
                    <a:cubicBezTo>
                      <a:pt x="1023200" y="177020"/>
                      <a:pt x="992577" y="201905"/>
                      <a:pt x="950527" y="209776"/>
                    </a:cubicBezTo>
                    <a:cubicBezTo>
                      <a:pt x="908478" y="217647"/>
                      <a:pt x="870927" y="205523"/>
                      <a:pt x="866654" y="182697"/>
                    </a:cubicBezTo>
                    <a:cubicBezTo>
                      <a:pt x="862381" y="159870"/>
                      <a:pt x="893005" y="134985"/>
                      <a:pt x="935054" y="127114"/>
                    </a:cubicBezTo>
                    <a:cubicBezTo>
                      <a:pt x="945566" y="125146"/>
                      <a:pt x="955797" y="124428"/>
                      <a:pt x="965298" y="124814"/>
                    </a:cubicBezTo>
                    <a:close/>
                    <a:moveTo>
                      <a:pt x="1252565" y="114182"/>
                    </a:moveTo>
                    <a:lnTo>
                      <a:pt x="1365219" y="192704"/>
                    </a:lnTo>
                    <a:lnTo>
                      <a:pt x="1351954" y="201403"/>
                    </a:lnTo>
                    <a:cubicBezTo>
                      <a:pt x="1336205" y="203925"/>
                      <a:pt x="1316377" y="201933"/>
                      <a:pt x="1296201" y="194829"/>
                    </a:cubicBezTo>
                    <a:cubicBezTo>
                      <a:pt x="1255850" y="180621"/>
                      <a:pt x="1229391" y="151346"/>
                      <a:pt x="1237104" y="129441"/>
                    </a:cubicBezTo>
                    <a:cubicBezTo>
                      <a:pt x="1239274" y="123281"/>
                      <a:pt x="1243915" y="118359"/>
                      <a:pt x="1250364" y="114783"/>
                    </a:cubicBezTo>
                    <a:close/>
                    <a:moveTo>
                      <a:pt x="779021" y="113118"/>
                    </a:moveTo>
                    <a:cubicBezTo>
                      <a:pt x="802244" y="113118"/>
                      <a:pt x="821070" y="147797"/>
                      <a:pt x="821070" y="190577"/>
                    </a:cubicBezTo>
                    <a:cubicBezTo>
                      <a:pt x="821070" y="233356"/>
                      <a:pt x="802244" y="268036"/>
                      <a:pt x="779021" y="268036"/>
                    </a:cubicBezTo>
                    <a:cubicBezTo>
                      <a:pt x="755798" y="268036"/>
                      <a:pt x="736972" y="233356"/>
                      <a:pt x="736972" y="190577"/>
                    </a:cubicBezTo>
                    <a:cubicBezTo>
                      <a:pt x="736972" y="147797"/>
                      <a:pt x="755798" y="113118"/>
                      <a:pt x="779021" y="113118"/>
                    </a:cubicBezTo>
                    <a:close/>
                    <a:moveTo>
                      <a:pt x="399056" y="108063"/>
                    </a:moveTo>
                    <a:lnTo>
                      <a:pt x="393618" y="112968"/>
                    </a:lnTo>
                    <a:lnTo>
                      <a:pt x="391088" y="113059"/>
                    </a:lnTo>
                    <a:close/>
                    <a:moveTo>
                      <a:pt x="1087528" y="42831"/>
                    </a:moveTo>
                    <a:lnTo>
                      <a:pt x="1152965" y="64530"/>
                    </a:lnTo>
                    <a:lnTo>
                      <a:pt x="1182853" y="78502"/>
                    </a:lnTo>
                    <a:lnTo>
                      <a:pt x="1174720" y="94643"/>
                    </a:lnTo>
                    <a:cubicBezTo>
                      <a:pt x="1162343" y="104702"/>
                      <a:pt x="1144175" y="112891"/>
                      <a:pt x="1123150" y="116826"/>
                    </a:cubicBezTo>
                    <a:cubicBezTo>
                      <a:pt x="1081100" y="124697"/>
                      <a:pt x="1043549" y="112573"/>
                      <a:pt x="1039276" y="89747"/>
                    </a:cubicBezTo>
                    <a:cubicBezTo>
                      <a:pt x="1037140" y="78334"/>
                      <a:pt x="1043728" y="66406"/>
                      <a:pt x="1056106" y="56347"/>
                    </a:cubicBezTo>
                    <a:close/>
                    <a:moveTo>
                      <a:pt x="581853" y="28683"/>
                    </a:moveTo>
                    <a:lnTo>
                      <a:pt x="590461" y="32385"/>
                    </a:lnTo>
                    <a:cubicBezTo>
                      <a:pt x="602839" y="42444"/>
                      <a:pt x="609426" y="54372"/>
                      <a:pt x="607290" y="65785"/>
                    </a:cubicBezTo>
                    <a:cubicBezTo>
                      <a:pt x="603017" y="88611"/>
                      <a:pt x="565465" y="100735"/>
                      <a:pt x="523416" y="92864"/>
                    </a:cubicBezTo>
                    <a:cubicBezTo>
                      <a:pt x="502392" y="88929"/>
                      <a:pt x="484224" y="80739"/>
                      <a:pt x="471846" y="70681"/>
                    </a:cubicBezTo>
                    <a:lnTo>
                      <a:pt x="471164" y="69327"/>
                    </a:lnTo>
                    <a:lnTo>
                      <a:pt x="519542" y="47294"/>
                    </a:lnTo>
                    <a:close/>
                    <a:moveTo>
                      <a:pt x="941161" y="9898"/>
                    </a:moveTo>
                    <a:lnTo>
                      <a:pt x="951926" y="10914"/>
                    </a:lnTo>
                    <a:lnTo>
                      <a:pt x="1029640" y="27067"/>
                    </a:lnTo>
                    <a:lnTo>
                      <a:pt x="1010708" y="53678"/>
                    </a:lnTo>
                    <a:cubicBezTo>
                      <a:pt x="978866" y="82248"/>
                      <a:pt x="940481" y="91394"/>
                      <a:pt x="924973" y="74109"/>
                    </a:cubicBezTo>
                    <a:cubicBezTo>
                      <a:pt x="917219" y="65467"/>
                      <a:pt x="916652" y="51852"/>
                      <a:pt x="922003" y="36828"/>
                    </a:cubicBezTo>
                    <a:close/>
                    <a:moveTo>
                      <a:pt x="712429" y="3707"/>
                    </a:moveTo>
                    <a:lnTo>
                      <a:pt x="724656" y="18893"/>
                    </a:lnTo>
                    <a:cubicBezTo>
                      <a:pt x="732266" y="32910"/>
                      <a:pt x="736972" y="52275"/>
                      <a:pt x="736972" y="73664"/>
                    </a:cubicBezTo>
                    <a:cubicBezTo>
                      <a:pt x="736972" y="116444"/>
                      <a:pt x="718145" y="151124"/>
                      <a:pt x="694922" y="151124"/>
                    </a:cubicBezTo>
                    <a:cubicBezTo>
                      <a:pt x="671700" y="151124"/>
                      <a:pt x="652873" y="116444"/>
                      <a:pt x="652873" y="73664"/>
                    </a:cubicBezTo>
                    <a:cubicBezTo>
                      <a:pt x="652873" y="52275"/>
                      <a:pt x="657580" y="32910"/>
                      <a:pt x="665190" y="18893"/>
                    </a:cubicBezTo>
                    <a:lnTo>
                      <a:pt x="672441" y="9886"/>
                    </a:lnTo>
                    <a:close/>
                    <a:moveTo>
                      <a:pt x="836253" y="0"/>
                    </a:moveTo>
                    <a:lnTo>
                      <a:pt x="859642" y="2207"/>
                    </a:lnTo>
                    <a:lnTo>
                      <a:pt x="875718" y="29184"/>
                    </a:lnTo>
                    <a:cubicBezTo>
                      <a:pt x="891311" y="69021"/>
                      <a:pt x="886420" y="108177"/>
                      <a:pt x="864795" y="116642"/>
                    </a:cubicBezTo>
                    <a:cubicBezTo>
                      <a:pt x="843170" y="125106"/>
                      <a:pt x="812998" y="99675"/>
                      <a:pt x="797405" y="59838"/>
                    </a:cubicBezTo>
                    <a:cubicBezTo>
                      <a:pt x="789609" y="39920"/>
                      <a:pt x="786933" y="20171"/>
                      <a:pt x="788910" y="4345"/>
                    </a:cubicBezTo>
                    <a:lnTo>
                      <a:pt x="789969" y="979"/>
                    </a:ln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B8E90D3F-8868-4727-9106-8E6ABC25511B}"/>
                  </a:ext>
                </a:extLst>
              </p:cNvPr>
              <p:cNvSpPr/>
              <p:nvPr/>
            </p:nvSpPr>
            <p:spPr>
              <a:xfrm rot="386959">
                <a:off x="2887174" y="2995675"/>
                <a:ext cx="1788126" cy="1387549"/>
              </a:xfrm>
              <a:custGeom>
                <a:avLst/>
                <a:gdLst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9252 w 2130897"/>
                  <a:gd name="connsiteY3" fmla="*/ 1250875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858482 w 2130897"/>
                  <a:gd name="connsiteY3" fmla="*/ 1121479 h 1686466"/>
                  <a:gd name="connsiteX4" fmla="*/ 1972631 w 2130897"/>
                  <a:gd name="connsiteY4" fmla="*/ 1273397 h 1686466"/>
                  <a:gd name="connsiteX5" fmla="*/ 996438 w 2130897"/>
                  <a:gd name="connsiteY5" fmla="*/ 1686466 h 1686466"/>
                  <a:gd name="connsiteX6" fmla="*/ 0 w 2130897"/>
                  <a:gd name="connsiteY6" fmla="*/ 1169138 h 1686466"/>
                  <a:gd name="connsiteX7" fmla="*/ 272338 w 2130897"/>
                  <a:gd name="connsiteY7" fmla="*/ 494834 h 1686466"/>
                  <a:gd name="connsiteX8" fmla="*/ 302224 w 2130897"/>
                  <a:gd name="connsiteY8" fmla="*/ 463730 h 1686466"/>
                  <a:gd name="connsiteX9" fmla="*/ 348356 w 2130897"/>
                  <a:gd name="connsiteY9" fmla="*/ 384630 h 1686466"/>
                  <a:gd name="connsiteX10" fmla="*/ 1134460 w 2130897"/>
                  <a:gd name="connsiteY10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02224 w 2130897"/>
                  <a:gd name="connsiteY7" fmla="*/ 463730 h 1686466"/>
                  <a:gd name="connsiteX8" fmla="*/ 348356 w 2130897"/>
                  <a:gd name="connsiteY8" fmla="*/ 384630 h 1686466"/>
                  <a:gd name="connsiteX9" fmla="*/ 1134460 w 2130897"/>
                  <a:gd name="connsiteY9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1972631 w 2130897"/>
                  <a:gd name="connsiteY3" fmla="*/ 1273397 h 1686466"/>
                  <a:gd name="connsiteX4" fmla="*/ 996438 w 2130897"/>
                  <a:gd name="connsiteY4" fmla="*/ 1686466 h 1686466"/>
                  <a:gd name="connsiteX5" fmla="*/ 0 w 2130897"/>
                  <a:gd name="connsiteY5" fmla="*/ 1169138 h 1686466"/>
                  <a:gd name="connsiteX6" fmla="*/ 272338 w 2130897"/>
                  <a:gd name="connsiteY6" fmla="*/ 494834 h 1686466"/>
                  <a:gd name="connsiteX7" fmla="*/ 348356 w 2130897"/>
                  <a:gd name="connsiteY7" fmla="*/ 384630 h 1686466"/>
                  <a:gd name="connsiteX8" fmla="*/ 1134460 w 2130897"/>
                  <a:gd name="connsiteY8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  <a:gd name="connsiteX0" fmla="*/ 1134460 w 2130897"/>
                  <a:gd name="connsiteY0" fmla="*/ 989 h 1686466"/>
                  <a:gd name="connsiteX1" fmla="*/ 2130897 w 2130897"/>
                  <a:gd name="connsiteY1" fmla="*/ 979357 h 1686466"/>
                  <a:gd name="connsiteX2" fmla="*/ 2052592 w 2130897"/>
                  <a:gd name="connsiteY2" fmla="*/ 1180724 h 1686466"/>
                  <a:gd name="connsiteX3" fmla="*/ 996438 w 2130897"/>
                  <a:gd name="connsiteY3" fmla="*/ 1686466 h 1686466"/>
                  <a:gd name="connsiteX4" fmla="*/ 0 w 2130897"/>
                  <a:gd name="connsiteY4" fmla="*/ 1169138 h 1686466"/>
                  <a:gd name="connsiteX5" fmla="*/ 272338 w 2130897"/>
                  <a:gd name="connsiteY5" fmla="*/ 494834 h 1686466"/>
                  <a:gd name="connsiteX6" fmla="*/ 348356 w 2130897"/>
                  <a:gd name="connsiteY6" fmla="*/ 384630 h 1686466"/>
                  <a:gd name="connsiteX7" fmla="*/ 1134460 w 2130897"/>
                  <a:gd name="connsiteY7" fmla="*/ 989 h 168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0897" h="1686466">
                    <a:moveTo>
                      <a:pt x="1134460" y="989"/>
                    </a:moveTo>
                    <a:cubicBezTo>
                      <a:pt x="1902154" y="33154"/>
                      <a:pt x="2130897" y="693643"/>
                      <a:pt x="2130897" y="979357"/>
                    </a:cubicBezTo>
                    <a:cubicBezTo>
                      <a:pt x="2130897" y="1050785"/>
                      <a:pt x="2103015" y="1118832"/>
                      <a:pt x="2052592" y="1180724"/>
                    </a:cubicBezTo>
                    <a:cubicBezTo>
                      <a:pt x="1675167" y="1797878"/>
                      <a:pt x="1348489" y="1517885"/>
                      <a:pt x="996438" y="1686466"/>
                    </a:cubicBezTo>
                    <a:cubicBezTo>
                      <a:pt x="446120" y="1686466"/>
                      <a:pt x="0" y="1418420"/>
                      <a:pt x="0" y="1169138"/>
                    </a:cubicBezTo>
                    <a:cubicBezTo>
                      <a:pt x="0" y="1028916"/>
                      <a:pt x="72376" y="726705"/>
                      <a:pt x="272338" y="494834"/>
                    </a:cubicBezTo>
                    <a:lnTo>
                      <a:pt x="348356" y="384630"/>
                    </a:lnTo>
                    <a:cubicBezTo>
                      <a:pt x="501503" y="167178"/>
                      <a:pt x="750613" y="-15094"/>
                      <a:pt x="1134460" y="989"/>
                    </a:cubicBezTo>
                    <a:close/>
                  </a:path>
                </a:pathLst>
              </a:custGeom>
              <a:gradFill>
                <a:gsLst>
                  <a:gs pos="44000">
                    <a:srgbClr val="C00000"/>
                  </a:gs>
                  <a:gs pos="100000">
                    <a:srgbClr val="C00000"/>
                  </a:gs>
                  <a:gs pos="72566">
                    <a:sysClr val="windowText" lastClr="000000"/>
                  </a:gs>
                  <a:gs pos="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1" name="楕円 26">
                <a:extLst>
                  <a:ext uri="{FF2B5EF4-FFF2-40B4-BE49-F238E27FC236}">
                    <a16:creationId xmlns:a16="http://schemas.microsoft.com/office/drawing/2014/main" id="{66154822-4DE4-45D2-8F9F-1342877DF159}"/>
                  </a:ext>
                </a:extLst>
              </p:cNvPr>
              <p:cNvSpPr/>
              <p:nvPr/>
            </p:nvSpPr>
            <p:spPr>
              <a:xfrm rot="386959">
                <a:off x="2878874" y="3142986"/>
                <a:ext cx="1639649" cy="1231405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2" name="楕円 26">
                <a:extLst>
                  <a:ext uri="{FF2B5EF4-FFF2-40B4-BE49-F238E27FC236}">
                    <a16:creationId xmlns:a16="http://schemas.microsoft.com/office/drawing/2014/main" id="{18A8039A-BB9C-46E6-BF58-48C715EC3E0D}"/>
                  </a:ext>
                </a:extLst>
              </p:cNvPr>
              <p:cNvSpPr/>
              <p:nvPr/>
            </p:nvSpPr>
            <p:spPr>
              <a:xfrm rot="386959">
                <a:off x="2899336" y="3170759"/>
                <a:ext cx="1590257" cy="1174903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3" name="楕円 26">
                <a:extLst>
                  <a:ext uri="{FF2B5EF4-FFF2-40B4-BE49-F238E27FC236}">
                    <a16:creationId xmlns:a16="http://schemas.microsoft.com/office/drawing/2014/main" id="{319C54A7-17B8-482C-9ADC-EBA326ECCED1}"/>
                  </a:ext>
                </a:extLst>
              </p:cNvPr>
              <p:cNvSpPr/>
              <p:nvPr/>
            </p:nvSpPr>
            <p:spPr>
              <a:xfrm rot="386959">
                <a:off x="3004817" y="3255873"/>
                <a:ext cx="1377332" cy="1022028"/>
              </a:xfrm>
              <a:custGeom>
                <a:avLst/>
                <a:gdLst>
                  <a:gd name="connsiteX0" fmla="*/ 0 w 1423533"/>
                  <a:gd name="connsiteY0" fmla="*/ 416225 h 832449"/>
                  <a:gd name="connsiteX1" fmla="*/ 711767 w 1423533"/>
                  <a:gd name="connsiteY1" fmla="*/ 0 h 832449"/>
                  <a:gd name="connsiteX2" fmla="*/ 1423534 w 1423533"/>
                  <a:gd name="connsiteY2" fmla="*/ 416225 h 832449"/>
                  <a:gd name="connsiteX3" fmla="*/ 711767 w 1423533"/>
                  <a:gd name="connsiteY3" fmla="*/ 832450 h 832449"/>
                  <a:gd name="connsiteX4" fmla="*/ 0 w 1423533"/>
                  <a:gd name="connsiteY4" fmla="*/ 416225 h 832449"/>
                  <a:gd name="connsiteX0" fmla="*/ 0 w 1423534"/>
                  <a:gd name="connsiteY0" fmla="*/ 787161 h 1203386"/>
                  <a:gd name="connsiteX1" fmla="*/ 711767 w 1423534"/>
                  <a:gd name="connsiteY1" fmla="*/ 0 h 1203386"/>
                  <a:gd name="connsiteX2" fmla="*/ 1423534 w 1423534"/>
                  <a:gd name="connsiteY2" fmla="*/ 787161 h 1203386"/>
                  <a:gd name="connsiteX3" fmla="*/ 711767 w 1423534"/>
                  <a:gd name="connsiteY3" fmla="*/ 1203386 h 1203386"/>
                  <a:gd name="connsiteX4" fmla="*/ 0 w 1423534"/>
                  <a:gd name="connsiteY4" fmla="*/ 787161 h 1203386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  <a:gd name="connsiteX0" fmla="*/ 0 w 1423534"/>
                  <a:gd name="connsiteY0" fmla="*/ 787956 h 1204181"/>
                  <a:gd name="connsiteX1" fmla="*/ 711767 w 1423534"/>
                  <a:gd name="connsiteY1" fmla="*/ 795 h 1204181"/>
                  <a:gd name="connsiteX2" fmla="*/ 1423534 w 1423534"/>
                  <a:gd name="connsiteY2" fmla="*/ 787956 h 1204181"/>
                  <a:gd name="connsiteX3" fmla="*/ 711767 w 1423534"/>
                  <a:gd name="connsiteY3" fmla="*/ 1204181 h 1204181"/>
                  <a:gd name="connsiteX4" fmla="*/ 0 w 1423534"/>
                  <a:gd name="connsiteY4" fmla="*/ 787956 h 120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534" h="1204181">
                    <a:moveTo>
                      <a:pt x="0" y="787956"/>
                    </a:moveTo>
                    <a:cubicBezTo>
                      <a:pt x="0" y="587392"/>
                      <a:pt x="163394" y="-25084"/>
                      <a:pt x="711767" y="795"/>
                    </a:cubicBezTo>
                    <a:cubicBezTo>
                      <a:pt x="1260140" y="26674"/>
                      <a:pt x="1423534" y="558081"/>
                      <a:pt x="1423534" y="787956"/>
                    </a:cubicBezTo>
                    <a:cubicBezTo>
                      <a:pt x="1423534" y="1017831"/>
                      <a:pt x="1104865" y="1204181"/>
                      <a:pt x="711767" y="1204181"/>
                    </a:cubicBezTo>
                    <a:cubicBezTo>
                      <a:pt x="318669" y="1204181"/>
                      <a:pt x="0" y="988520"/>
                      <a:pt x="0" y="787956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7D165DB9-2C14-4A7F-9382-D33565088A4B}"/>
                  </a:ext>
                </a:extLst>
              </p:cNvPr>
              <p:cNvSpPr/>
              <p:nvPr/>
            </p:nvSpPr>
            <p:spPr>
              <a:xfrm rot="386959">
                <a:off x="3004782" y="3256509"/>
                <a:ext cx="1376698" cy="1021354"/>
              </a:xfrm>
              <a:custGeom>
                <a:avLst/>
                <a:gdLst>
                  <a:gd name="connsiteX0" fmla="*/ 372205 w 1673277"/>
                  <a:gd name="connsiteY0" fmla="*/ 1161281 h 1241382"/>
                  <a:gd name="connsiteX1" fmla="*/ 398270 w 1673277"/>
                  <a:gd name="connsiteY1" fmla="*/ 1165178 h 1241382"/>
                  <a:gd name="connsiteX2" fmla="*/ 410441 w 1673277"/>
                  <a:gd name="connsiteY2" fmla="*/ 1172927 h 1241382"/>
                  <a:gd name="connsiteX3" fmla="*/ 823284 w 1673277"/>
                  <a:gd name="connsiteY3" fmla="*/ 1153279 h 1241382"/>
                  <a:gd name="connsiteX4" fmla="*/ 865333 w 1673277"/>
                  <a:gd name="connsiteY4" fmla="*/ 1230738 h 1241382"/>
                  <a:gd name="connsiteX5" fmla="*/ 864326 w 1673277"/>
                  <a:gd name="connsiteY5" fmla="*/ 1239930 h 1241382"/>
                  <a:gd name="connsiteX6" fmla="*/ 836253 w 1673277"/>
                  <a:gd name="connsiteY6" fmla="*/ 1241382 h 1241382"/>
                  <a:gd name="connsiteX7" fmla="*/ 782051 w 1673277"/>
                  <a:gd name="connsiteY7" fmla="*/ 1238181 h 1241382"/>
                  <a:gd name="connsiteX8" fmla="*/ 781235 w 1673277"/>
                  <a:gd name="connsiteY8" fmla="*/ 1230738 h 1241382"/>
                  <a:gd name="connsiteX9" fmla="*/ 823284 w 1673277"/>
                  <a:gd name="connsiteY9" fmla="*/ 1153279 h 1241382"/>
                  <a:gd name="connsiteX10" fmla="*/ 599614 w 1673277"/>
                  <a:gd name="connsiteY10" fmla="*/ 1151354 h 1241382"/>
                  <a:gd name="connsiteX11" fmla="*/ 669889 w 1673277"/>
                  <a:gd name="connsiteY11" fmla="*/ 1179902 h 1241382"/>
                  <a:gd name="connsiteX12" fmla="*/ 702432 w 1673277"/>
                  <a:gd name="connsiteY12" fmla="*/ 1225648 h 1241382"/>
                  <a:gd name="connsiteX13" fmla="*/ 701812 w 1673277"/>
                  <a:gd name="connsiteY13" fmla="*/ 1233442 h 1241382"/>
                  <a:gd name="connsiteX14" fmla="*/ 667564 w 1673277"/>
                  <a:gd name="connsiteY14" fmla="*/ 1231419 h 1241382"/>
                  <a:gd name="connsiteX15" fmla="*/ 596873 w 1673277"/>
                  <a:gd name="connsiteY15" fmla="*/ 1218807 h 1241382"/>
                  <a:gd name="connsiteX16" fmla="*/ 581184 w 1673277"/>
                  <a:gd name="connsiteY16" fmla="*/ 1196754 h 1241382"/>
                  <a:gd name="connsiteX17" fmla="*/ 584153 w 1673277"/>
                  <a:gd name="connsiteY17" fmla="*/ 1159472 h 1241382"/>
                  <a:gd name="connsiteX18" fmla="*/ 599614 w 1673277"/>
                  <a:gd name="connsiteY18" fmla="*/ 1151354 h 1241382"/>
                  <a:gd name="connsiteX19" fmla="*/ 938076 w 1673277"/>
                  <a:gd name="connsiteY19" fmla="*/ 1126227 h 1241382"/>
                  <a:gd name="connsiteX20" fmla="*/ 958203 w 1673277"/>
                  <a:gd name="connsiteY20" fmla="*/ 1126637 h 1241382"/>
                  <a:gd name="connsiteX21" fmla="*/ 987740 w 1673277"/>
                  <a:gd name="connsiteY21" fmla="*/ 1133534 h 1241382"/>
                  <a:gd name="connsiteX22" fmla="*/ 1046837 w 1673277"/>
                  <a:gd name="connsiteY22" fmla="*/ 1198922 h 1241382"/>
                  <a:gd name="connsiteX23" fmla="*/ 959809 w 1673277"/>
                  <a:gd name="connsiteY23" fmla="*/ 1212858 h 1241382"/>
                  <a:gd name="connsiteX24" fmla="*/ 900712 w 1673277"/>
                  <a:gd name="connsiteY24" fmla="*/ 1147470 h 1241382"/>
                  <a:gd name="connsiteX25" fmla="*/ 938076 w 1673277"/>
                  <a:gd name="connsiteY25" fmla="*/ 1126227 h 1241382"/>
                  <a:gd name="connsiteX26" fmla="*/ 1174889 w 1673277"/>
                  <a:gd name="connsiteY26" fmla="*/ 1103997 h 1241382"/>
                  <a:gd name="connsiteX27" fmla="*/ 1190792 w 1673277"/>
                  <a:gd name="connsiteY27" fmla="*/ 1190686 h 1241382"/>
                  <a:gd name="connsiteX28" fmla="*/ 1186154 w 1673277"/>
                  <a:gd name="connsiteY28" fmla="*/ 1200932 h 1241382"/>
                  <a:gd name="connsiteX29" fmla="*/ 1162061 w 1673277"/>
                  <a:gd name="connsiteY29" fmla="*/ 1207640 h 1241382"/>
                  <a:gd name="connsiteX30" fmla="*/ 1105912 w 1673277"/>
                  <a:gd name="connsiteY30" fmla="*/ 1216581 h 1241382"/>
                  <a:gd name="connsiteX31" fmla="*/ 1110855 w 1673277"/>
                  <a:gd name="connsiteY31" fmla="*/ 1164558 h 1241382"/>
                  <a:gd name="connsiteX32" fmla="*/ 1174889 w 1673277"/>
                  <a:gd name="connsiteY32" fmla="*/ 1103997 h 1241382"/>
                  <a:gd name="connsiteX33" fmla="*/ 444697 w 1673277"/>
                  <a:gd name="connsiteY33" fmla="*/ 1098240 h 1241382"/>
                  <a:gd name="connsiteX34" fmla="*/ 514972 w 1673277"/>
                  <a:gd name="connsiteY34" fmla="*/ 1126788 h 1241382"/>
                  <a:gd name="connsiteX35" fmla="*/ 547515 w 1673277"/>
                  <a:gd name="connsiteY35" fmla="*/ 1172533 h 1241382"/>
                  <a:gd name="connsiteX36" fmla="*/ 544572 w 1673277"/>
                  <a:gd name="connsiteY36" fmla="*/ 1209477 h 1241382"/>
                  <a:gd name="connsiteX37" fmla="*/ 510446 w 1673277"/>
                  <a:gd name="connsiteY37" fmla="*/ 1203388 h 1241382"/>
                  <a:gd name="connsiteX38" fmla="*/ 457245 w 1673277"/>
                  <a:gd name="connsiteY38" fmla="*/ 1187183 h 1241382"/>
                  <a:gd name="connsiteX39" fmla="*/ 426267 w 1673277"/>
                  <a:gd name="connsiteY39" fmla="*/ 1143639 h 1241382"/>
                  <a:gd name="connsiteX40" fmla="*/ 429236 w 1673277"/>
                  <a:gd name="connsiteY40" fmla="*/ 1106357 h 1241382"/>
                  <a:gd name="connsiteX41" fmla="*/ 444697 w 1673277"/>
                  <a:gd name="connsiteY41" fmla="*/ 1098240 h 1241382"/>
                  <a:gd name="connsiteX42" fmla="*/ 1374492 w 1673277"/>
                  <a:gd name="connsiteY42" fmla="*/ 1082366 h 1241382"/>
                  <a:gd name="connsiteX43" fmla="*/ 1389952 w 1673277"/>
                  <a:gd name="connsiteY43" fmla="*/ 1090484 h 1241382"/>
                  <a:gd name="connsiteX44" fmla="*/ 1392922 w 1673277"/>
                  <a:gd name="connsiteY44" fmla="*/ 1127766 h 1241382"/>
                  <a:gd name="connsiteX45" fmla="*/ 1390119 w 1673277"/>
                  <a:gd name="connsiteY45" fmla="*/ 1131706 h 1241382"/>
                  <a:gd name="connsiteX46" fmla="*/ 1304241 w 1673277"/>
                  <a:gd name="connsiteY46" fmla="*/ 1168053 h 1241382"/>
                  <a:gd name="connsiteX47" fmla="*/ 1273269 w 1673277"/>
                  <a:gd name="connsiteY47" fmla="*/ 1176677 h 1241382"/>
                  <a:gd name="connsiteX48" fmla="*/ 1271674 w 1673277"/>
                  <a:gd name="connsiteY48" fmla="*/ 1156660 h 1241382"/>
                  <a:gd name="connsiteX49" fmla="*/ 1304216 w 1673277"/>
                  <a:gd name="connsiteY49" fmla="*/ 1110915 h 1241382"/>
                  <a:gd name="connsiteX50" fmla="*/ 1374492 w 1673277"/>
                  <a:gd name="connsiteY50" fmla="*/ 1082366 h 1241382"/>
                  <a:gd name="connsiteX51" fmla="*/ 250367 w 1673277"/>
                  <a:gd name="connsiteY51" fmla="*/ 1071182 h 1241382"/>
                  <a:gd name="connsiteX52" fmla="*/ 314401 w 1673277"/>
                  <a:gd name="connsiteY52" fmla="*/ 1131743 h 1241382"/>
                  <a:gd name="connsiteX53" fmla="*/ 314806 w 1673277"/>
                  <a:gd name="connsiteY53" fmla="*/ 1136002 h 1241382"/>
                  <a:gd name="connsiteX54" fmla="*/ 244388 w 1673277"/>
                  <a:gd name="connsiteY54" fmla="*/ 1104285 h 1241382"/>
                  <a:gd name="connsiteX55" fmla="*/ 231427 w 1673277"/>
                  <a:gd name="connsiteY55" fmla="*/ 1095980 h 1241382"/>
                  <a:gd name="connsiteX56" fmla="*/ 236701 w 1673277"/>
                  <a:gd name="connsiteY56" fmla="*/ 1082053 h 1241382"/>
                  <a:gd name="connsiteX57" fmla="*/ 250367 w 1673277"/>
                  <a:gd name="connsiteY57" fmla="*/ 1071182 h 1241382"/>
                  <a:gd name="connsiteX58" fmla="*/ 982338 w 1673277"/>
                  <a:gd name="connsiteY58" fmla="*/ 1015572 h 1241382"/>
                  <a:gd name="connsiteX59" fmla="*/ 1002465 w 1673277"/>
                  <a:gd name="connsiteY59" fmla="*/ 1015982 h 1241382"/>
                  <a:gd name="connsiteX60" fmla="*/ 1032002 w 1673277"/>
                  <a:gd name="connsiteY60" fmla="*/ 1022879 h 1241382"/>
                  <a:gd name="connsiteX61" fmla="*/ 1091099 w 1673277"/>
                  <a:gd name="connsiteY61" fmla="*/ 1088266 h 1241382"/>
                  <a:gd name="connsiteX62" fmla="*/ 1004071 w 1673277"/>
                  <a:gd name="connsiteY62" fmla="*/ 1102203 h 1241382"/>
                  <a:gd name="connsiteX63" fmla="*/ 944974 w 1673277"/>
                  <a:gd name="connsiteY63" fmla="*/ 1036815 h 1241382"/>
                  <a:gd name="connsiteX64" fmla="*/ 982338 w 1673277"/>
                  <a:gd name="connsiteY64" fmla="*/ 1015572 h 1241382"/>
                  <a:gd name="connsiteX65" fmla="*/ 677217 w 1673277"/>
                  <a:gd name="connsiteY65" fmla="*/ 1014235 h 1241382"/>
                  <a:gd name="connsiteX66" fmla="*/ 719266 w 1673277"/>
                  <a:gd name="connsiteY66" fmla="*/ 1091694 h 1241382"/>
                  <a:gd name="connsiteX67" fmla="*/ 677217 w 1673277"/>
                  <a:gd name="connsiteY67" fmla="*/ 1169153 h 1241382"/>
                  <a:gd name="connsiteX68" fmla="*/ 635168 w 1673277"/>
                  <a:gd name="connsiteY68" fmla="*/ 1091694 h 1241382"/>
                  <a:gd name="connsiteX69" fmla="*/ 677217 w 1673277"/>
                  <a:gd name="connsiteY69" fmla="*/ 1014235 h 1241382"/>
                  <a:gd name="connsiteX70" fmla="*/ 900886 w 1673277"/>
                  <a:gd name="connsiteY70" fmla="*/ 1007121 h 1241382"/>
                  <a:gd name="connsiteX71" fmla="*/ 916348 w 1673277"/>
                  <a:gd name="connsiteY71" fmla="*/ 1015239 h 1241382"/>
                  <a:gd name="connsiteX72" fmla="*/ 886774 w 1673277"/>
                  <a:gd name="connsiteY72" fmla="*/ 1098265 h 1241382"/>
                  <a:gd name="connsiteX73" fmla="*/ 801039 w 1673277"/>
                  <a:gd name="connsiteY73" fmla="*/ 1118696 h 1241382"/>
                  <a:gd name="connsiteX74" fmla="*/ 830612 w 1673277"/>
                  <a:gd name="connsiteY74" fmla="*/ 1035669 h 1241382"/>
                  <a:gd name="connsiteX75" fmla="*/ 900886 w 1673277"/>
                  <a:gd name="connsiteY75" fmla="*/ 1007121 h 1241382"/>
                  <a:gd name="connsiteX76" fmla="*/ 562425 w 1673277"/>
                  <a:gd name="connsiteY76" fmla="*/ 987183 h 1241382"/>
                  <a:gd name="connsiteX77" fmla="*/ 599789 w 1673277"/>
                  <a:gd name="connsiteY77" fmla="*/ 1008426 h 1241382"/>
                  <a:gd name="connsiteX78" fmla="*/ 540692 w 1673277"/>
                  <a:gd name="connsiteY78" fmla="*/ 1073815 h 1241382"/>
                  <a:gd name="connsiteX79" fmla="*/ 453664 w 1673277"/>
                  <a:gd name="connsiteY79" fmla="*/ 1059878 h 1241382"/>
                  <a:gd name="connsiteX80" fmla="*/ 512761 w 1673277"/>
                  <a:gd name="connsiteY80" fmla="*/ 994490 h 1241382"/>
                  <a:gd name="connsiteX81" fmla="*/ 542298 w 1673277"/>
                  <a:gd name="connsiteY81" fmla="*/ 987593 h 1241382"/>
                  <a:gd name="connsiteX82" fmla="*/ 562425 w 1673277"/>
                  <a:gd name="connsiteY82" fmla="*/ 987183 h 1241382"/>
                  <a:gd name="connsiteX83" fmla="*/ 1266281 w 1673277"/>
                  <a:gd name="connsiteY83" fmla="*/ 983501 h 1241382"/>
                  <a:gd name="connsiteX84" fmla="*/ 1319910 w 1673277"/>
                  <a:gd name="connsiteY84" fmla="*/ 1012880 h 1241382"/>
                  <a:gd name="connsiteX85" fmla="*/ 1251510 w 1673277"/>
                  <a:gd name="connsiteY85" fmla="*/ 1068462 h 1241382"/>
                  <a:gd name="connsiteX86" fmla="*/ 1167637 w 1673277"/>
                  <a:gd name="connsiteY86" fmla="*/ 1041384 h 1241382"/>
                  <a:gd name="connsiteX87" fmla="*/ 1236037 w 1673277"/>
                  <a:gd name="connsiteY87" fmla="*/ 985800 h 1241382"/>
                  <a:gd name="connsiteX88" fmla="*/ 1266281 w 1673277"/>
                  <a:gd name="connsiteY88" fmla="*/ 983501 h 1241382"/>
                  <a:gd name="connsiteX89" fmla="*/ 325612 w 1673277"/>
                  <a:gd name="connsiteY89" fmla="*/ 964953 h 1241382"/>
                  <a:gd name="connsiteX90" fmla="*/ 389646 w 1673277"/>
                  <a:gd name="connsiteY90" fmla="*/ 1025514 h 1241382"/>
                  <a:gd name="connsiteX91" fmla="*/ 373744 w 1673277"/>
                  <a:gd name="connsiteY91" fmla="*/ 1112204 h 1241382"/>
                  <a:gd name="connsiteX92" fmla="*/ 309710 w 1673277"/>
                  <a:gd name="connsiteY92" fmla="*/ 1051642 h 1241382"/>
                  <a:gd name="connsiteX93" fmla="*/ 325612 w 1673277"/>
                  <a:gd name="connsiteY93" fmla="*/ 964953 h 1241382"/>
                  <a:gd name="connsiteX94" fmla="*/ 1493576 w 1673277"/>
                  <a:gd name="connsiteY94" fmla="*/ 949079 h 1241382"/>
                  <a:gd name="connsiteX95" fmla="*/ 1509479 w 1673277"/>
                  <a:gd name="connsiteY95" fmla="*/ 1035769 h 1241382"/>
                  <a:gd name="connsiteX96" fmla="*/ 1496971 w 1673277"/>
                  <a:gd name="connsiteY96" fmla="*/ 1063401 h 1241382"/>
                  <a:gd name="connsiteX97" fmla="*/ 1482461 w 1673277"/>
                  <a:gd name="connsiteY97" fmla="*/ 1081837 h 1241382"/>
                  <a:gd name="connsiteX98" fmla="*/ 1460095 w 1673277"/>
                  <a:gd name="connsiteY98" fmla="*/ 1095743 h 1241382"/>
                  <a:gd name="connsiteX99" fmla="*/ 1445445 w 1673277"/>
                  <a:gd name="connsiteY99" fmla="*/ 1096331 h 1241382"/>
                  <a:gd name="connsiteX100" fmla="*/ 1429542 w 1673277"/>
                  <a:gd name="connsiteY100" fmla="*/ 1009641 h 1241382"/>
                  <a:gd name="connsiteX101" fmla="*/ 1493576 w 1673277"/>
                  <a:gd name="connsiteY101" fmla="*/ 949079 h 1241382"/>
                  <a:gd name="connsiteX102" fmla="*/ 126010 w 1673277"/>
                  <a:gd name="connsiteY102" fmla="*/ 943323 h 1241382"/>
                  <a:gd name="connsiteX103" fmla="*/ 196285 w 1673277"/>
                  <a:gd name="connsiteY103" fmla="*/ 971871 h 1241382"/>
                  <a:gd name="connsiteX104" fmla="*/ 225858 w 1673277"/>
                  <a:gd name="connsiteY104" fmla="*/ 1054898 h 1241382"/>
                  <a:gd name="connsiteX105" fmla="*/ 140122 w 1673277"/>
                  <a:gd name="connsiteY105" fmla="*/ 1034467 h 1241382"/>
                  <a:gd name="connsiteX106" fmla="*/ 110549 w 1673277"/>
                  <a:gd name="connsiteY106" fmla="*/ 951440 h 1241382"/>
                  <a:gd name="connsiteX107" fmla="*/ 126010 w 1673277"/>
                  <a:gd name="connsiteY107" fmla="*/ 943323 h 1241382"/>
                  <a:gd name="connsiteX108" fmla="*/ 1644949 w 1673277"/>
                  <a:gd name="connsiteY108" fmla="*/ 917259 h 1241382"/>
                  <a:gd name="connsiteX109" fmla="*/ 1607500 w 1673277"/>
                  <a:gd name="connsiteY109" fmla="*/ 979144 h 1241382"/>
                  <a:gd name="connsiteX110" fmla="*/ 1585044 w 1673277"/>
                  <a:gd name="connsiteY110" fmla="*/ 1000366 h 1241382"/>
                  <a:gd name="connsiteX111" fmla="*/ 1576062 w 1673277"/>
                  <a:gd name="connsiteY111" fmla="*/ 1000042 h 1241382"/>
                  <a:gd name="connsiteX112" fmla="*/ 1548291 w 1673277"/>
                  <a:gd name="connsiteY112" fmla="*/ 974991 h 1241382"/>
                  <a:gd name="connsiteX113" fmla="*/ 1616691 w 1673277"/>
                  <a:gd name="connsiteY113" fmla="*/ 919407 h 1241382"/>
                  <a:gd name="connsiteX114" fmla="*/ 1177757 w 1673277"/>
                  <a:gd name="connsiteY114" fmla="*/ 899403 h 1241382"/>
                  <a:gd name="connsiteX115" fmla="*/ 1231386 w 1673277"/>
                  <a:gd name="connsiteY115" fmla="*/ 928782 h 1241382"/>
                  <a:gd name="connsiteX116" fmla="*/ 1162986 w 1673277"/>
                  <a:gd name="connsiteY116" fmla="*/ 984364 h 1241382"/>
                  <a:gd name="connsiteX117" fmla="*/ 1079112 w 1673277"/>
                  <a:gd name="connsiteY117" fmla="*/ 957285 h 1241382"/>
                  <a:gd name="connsiteX118" fmla="*/ 1147513 w 1673277"/>
                  <a:gd name="connsiteY118" fmla="*/ 901702 h 1241382"/>
                  <a:gd name="connsiteX119" fmla="*/ 1177757 w 1673277"/>
                  <a:gd name="connsiteY119" fmla="*/ 899403 h 1241382"/>
                  <a:gd name="connsiteX120" fmla="*/ 991855 w 1673277"/>
                  <a:gd name="connsiteY120" fmla="*/ 877271 h 1241382"/>
                  <a:gd name="connsiteX121" fmla="*/ 1045484 w 1673277"/>
                  <a:gd name="connsiteY121" fmla="*/ 906650 h 1241382"/>
                  <a:gd name="connsiteX122" fmla="*/ 977085 w 1673277"/>
                  <a:gd name="connsiteY122" fmla="*/ 962233 h 1241382"/>
                  <a:gd name="connsiteX123" fmla="*/ 893211 w 1673277"/>
                  <a:gd name="connsiteY123" fmla="*/ 935154 h 1241382"/>
                  <a:gd name="connsiteX124" fmla="*/ 961611 w 1673277"/>
                  <a:gd name="connsiteY124" fmla="*/ 879571 h 1241382"/>
                  <a:gd name="connsiteX125" fmla="*/ 991855 w 1673277"/>
                  <a:gd name="connsiteY125" fmla="*/ 877271 h 1241382"/>
                  <a:gd name="connsiteX126" fmla="*/ 518163 w 1673277"/>
                  <a:gd name="connsiteY126" fmla="*/ 876528 h 1241382"/>
                  <a:gd name="connsiteX127" fmla="*/ 555527 w 1673277"/>
                  <a:gd name="connsiteY127" fmla="*/ 897771 h 1241382"/>
                  <a:gd name="connsiteX128" fmla="*/ 496430 w 1673277"/>
                  <a:gd name="connsiteY128" fmla="*/ 963159 h 1241382"/>
                  <a:gd name="connsiteX129" fmla="*/ 409402 w 1673277"/>
                  <a:gd name="connsiteY129" fmla="*/ 949223 h 1241382"/>
                  <a:gd name="connsiteX130" fmla="*/ 468499 w 1673277"/>
                  <a:gd name="connsiteY130" fmla="*/ 883835 h 1241382"/>
                  <a:gd name="connsiteX131" fmla="*/ 498036 w 1673277"/>
                  <a:gd name="connsiteY131" fmla="*/ 876938 h 1241382"/>
                  <a:gd name="connsiteX132" fmla="*/ 518163 w 1673277"/>
                  <a:gd name="connsiteY132" fmla="*/ 876528 h 1241382"/>
                  <a:gd name="connsiteX133" fmla="*/ 599615 w 1673277"/>
                  <a:gd name="connsiteY133" fmla="*/ 868077 h 1241382"/>
                  <a:gd name="connsiteX134" fmla="*/ 669889 w 1673277"/>
                  <a:gd name="connsiteY134" fmla="*/ 896625 h 1241382"/>
                  <a:gd name="connsiteX135" fmla="*/ 699462 w 1673277"/>
                  <a:gd name="connsiteY135" fmla="*/ 979652 h 1241382"/>
                  <a:gd name="connsiteX136" fmla="*/ 613727 w 1673277"/>
                  <a:gd name="connsiteY136" fmla="*/ 959221 h 1241382"/>
                  <a:gd name="connsiteX137" fmla="*/ 584154 w 1673277"/>
                  <a:gd name="connsiteY137" fmla="*/ 876195 h 1241382"/>
                  <a:gd name="connsiteX138" fmla="*/ 599615 w 1673277"/>
                  <a:gd name="connsiteY138" fmla="*/ 868077 h 1241382"/>
                  <a:gd name="connsiteX139" fmla="*/ 805579 w 1673277"/>
                  <a:gd name="connsiteY139" fmla="*/ 865575 h 1241382"/>
                  <a:gd name="connsiteX140" fmla="*/ 847628 w 1673277"/>
                  <a:gd name="connsiteY140" fmla="*/ 943034 h 1241382"/>
                  <a:gd name="connsiteX141" fmla="*/ 805579 w 1673277"/>
                  <a:gd name="connsiteY141" fmla="*/ 1020493 h 1241382"/>
                  <a:gd name="connsiteX142" fmla="*/ 763530 w 1673277"/>
                  <a:gd name="connsiteY142" fmla="*/ 943034 h 1241382"/>
                  <a:gd name="connsiteX143" fmla="*/ 805579 w 1673277"/>
                  <a:gd name="connsiteY143" fmla="*/ 865575 h 1241382"/>
                  <a:gd name="connsiteX144" fmla="*/ 1301026 w 1673277"/>
                  <a:gd name="connsiteY144" fmla="*/ 860654 h 1241382"/>
                  <a:gd name="connsiteX145" fmla="*/ 1321153 w 1673277"/>
                  <a:gd name="connsiteY145" fmla="*/ 861065 h 1241382"/>
                  <a:gd name="connsiteX146" fmla="*/ 1350689 w 1673277"/>
                  <a:gd name="connsiteY146" fmla="*/ 867962 h 1241382"/>
                  <a:gd name="connsiteX147" fmla="*/ 1409787 w 1673277"/>
                  <a:gd name="connsiteY147" fmla="*/ 933349 h 1241382"/>
                  <a:gd name="connsiteX148" fmla="*/ 1322759 w 1673277"/>
                  <a:gd name="connsiteY148" fmla="*/ 947286 h 1241382"/>
                  <a:gd name="connsiteX149" fmla="*/ 1263662 w 1673277"/>
                  <a:gd name="connsiteY149" fmla="*/ 881898 h 1241382"/>
                  <a:gd name="connsiteX150" fmla="*/ 1301026 w 1673277"/>
                  <a:gd name="connsiteY150" fmla="*/ 860654 h 1241382"/>
                  <a:gd name="connsiteX151" fmla="*/ 234221 w 1673277"/>
                  <a:gd name="connsiteY151" fmla="*/ 844457 h 1241382"/>
                  <a:gd name="connsiteX152" fmla="*/ 264465 w 1673277"/>
                  <a:gd name="connsiteY152" fmla="*/ 846757 h 1241382"/>
                  <a:gd name="connsiteX153" fmla="*/ 332865 w 1673277"/>
                  <a:gd name="connsiteY153" fmla="*/ 902340 h 1241382"/>
                  <a:gd name="connsiteX154" fmla="*/ 248991 w 1673277"/>
                  <a:gd name="connsiteY154" fmla="*/ 929419 h 1241382"/>
                  <a:gd name="connsiteX155" fmla="*/ 180592 w 1673277"/>
                  <a:gd name="connsiteY155" fmla="*/ 873836 h 1241382"/>
                  <a:gd name="connsiteX156" fmla="*/ 234221 w 1673277"/>
                  <a:gd name="connsiteY156" fmla="*/ 844457 h 1241382"/>
                  <a:gd name="connsiteX157" fmla="*/ 1584968 w 1673277"/>
                  <a:gd name="connsiteY157" fmla="*/ 828584 h 1241382"/>
                  <a:gd name="connsiteX158" fmla="*/ 1638597 w 1673277"/>
                  <a:gd name="connsiteY158" fmla="*/ 857963 h 1241382"/>
                  <a:gd name="connsiteX159" fmla="*/ 1570197 w 1673277"/>
                  <a:gd name="connsiteY159" fmla="*/ 913545 h 1241382"/>
                  <a:gd name="connsiteX160" fmla="*/ 1486324 w 1673277"/>
                  <a:gd name="connsiteY160" fmla="*/ 886466 h 1241382"/>
                  <a:gd name="connsiteX161" fmla="*/ 1554724 w 1673277"/>
                  <a:gd name="connsiteY161" fmla="*/ 830883 h 1241382"/>
                  <a:gd name="connsiteX162" fmla="*/ 1584968 w 1673277"/>
                  <a:gd name="connsiteY162" fmla="*/ 828584 h 1241382"/>
                  <a:gd name="connsiteX163" fmla="*/ 6925 w 1673277"/>
                  <a:gd name="connsiteY163" fmla="*/ 810036 h 1241382"/>
                  <a:gd name="connsiteX164" fmla="*/ 70959 w 1673277"/>
                  <a:gd name="connsiteY164" fmla="*/ 870597 h 1241382"/>
                  <a:gd name="connsiteX165" fmla="*/ 68723 w 1673277"/>
                  <a:gd name="connsiteY165" fmla="*/ 946416 h 1241382"/>
                  <a:gd name="connsiteX166" fmla="*/ 57810 w 1673277"/>
                  <a:gd name="connsiteY166" fmla="*/ 955097 h 1241382"/>
                  <a:gd name="connsiteX167" fmla="*/ 16235 w 1673277"/>
                  <a:gd name="connsiteY167" fmla="*/ 889866 h 1241382"/>
                  <a:gd name="connsiteX168" fmla="*/ 0 w 1673277"/>
                  <a:gd name="connsiteY168" fmla="*/ 815545 h 1241382"/>
                  <a:gd name="connsiteX169" fmla="*/ 1164478 w 1673277"/>
                  <a:gd name="connsiteY169" fmla="*/ 784321 h 1241382"/>
                  <a:gd name="connsiteX170" fmla="*/ 1218107 w 1673277"/>
                  <a:gd name="connsiteY170" fmla="*/ 813700 h 1241382"/>
                  <a:gd name="connsiteX171" fmla="*/ 1149707 w 1673277"/>
                  <a:gd name="connsiteY171" fmla="*/ 869283 h 1241382"/>
                  <a:gd name="connsiteX172" fmla="*/ 1065833 w 1673277"/>
                  <a:gd name="connsiteY172" fmla="*/ 842204 h 1241382"/>
                  <a:gd name="connsiteX173" fmla="*/ 1134234 w 1673277"/>
                  <a:gd name="connsiteY173" fmla="*/ 786621 h 1241382"/>
                  <a:gd name="connsiteX174" fmla="*/ 1164478 w 1673277"/>
                  <a:gd name="connsiteY174" fmla="*/ 784321 h 1241382"/>
                  <a:gd name="connsiteX175" fmla="*/ 322745 w 1673277"/>
                  <a:gd name="connsiteY175" fmla="*/ 760359 h 1241382"/>
                  <a:gd name="connsiteX176" fmla="*/ 352989 w 1673277"/>
                  <a:gd name="connsiteY176" fmla="*/ 762659 h 1241382"/>
                  <a:gd name="connsiteX177" fmla="*/ 421389 w 1673277"/>
                  <a:gd name="connsiteY177" fmla="*/ 818242 h 1241382"/>
                  <a:gd name="connsiteX178" fmla="*/ 337515 w 1673277"/>
                  <a:gd name="connsiteY178" fmla="*/ 845320 h 1241382"/>
                  <a:gd name="connsiteX179" fmla="*/ 269116 w 1673277"/>
                  <a:gd name="connsiteY179" fmla="*/ 789738 h 1241382"/>
                  <a:gd name="connsiteX180" fmla="*/ 322745 w 1673277"/>
                  <a:gd name="connsiteY180" fmla="*/ 760359 h 1241382"/>
                  <a:gd name="connsiteX181" fmla="*/ 1643477 w 1673277"/>
                  <a:gd name="connsiteY181" fmla="*/ 752468 h 1241382"/>
                  <a:gd name="connsiteX182" fmla="*/ 1668253 w 1673277"/>
                  <a:gd name="connsiteY182" fmla="*/ 758223 h 1241382"/>
                  <a:gd name="connsiteX183" fmla="*/ 1673277 w 1673277"/>
                  <a:gd name="connsiteY183" fmla="*/ 812015 h 1241382"/>
                  <a:gd name="connsiteX184" fmla="*/ 1668998 w 1673277"/>
                  <a:gd name="connsiteY184" fmla="*/ 833788 h 1241382"/>
                  <a:gd name="connsiteX185" fmla="*/ 1656553 w 1673277"/>
                  <a:gd name="connsiteY185" fmla="*/ 825934 h 1241382"/>
                  <a:gd name="connsiteX186" fmla="*/ 1631229 w 1673277"/>
                  <a:gd name="connsiteY186" fmla="*/ 757874 h 1241382"/>
                  <a:gd name="connsiteX187" fmla="*/ 1643477 w 1673277"/>
                  <a:gd name="connsiteY187" fmla="*/ 752468 h 1241382"/>
                  <a:gd name="connsiteX188" fmla="*/ 1496444 w 1673277"/>
                  <a:gd name="connsiteY188" fmla="*/ 744486 h 1241382"/>
                  <a:gd name="connsiteX189" fmla="*/ 1550073 w 1673277"/>
                  <a:gd name="connsiteY189" fmla="*/ 773865 h 1241382"/>
                  <a:gd name="connsiteX190" fmla="*/ 1481673 w 1673277"/>
                  <a:gd name="connsiteY190" fmla="*/ 829447 h 1241382"/>
                  <a:gd name="connsiteX191" fmla="*/ 1397800 w 1673277"/>
                  <a:gd name="connsiteY191" fmla="*/ 802368 h 1241382"/>
                  <a:gd name="connsiteX192" fmla="*/ 1466200 w 1673277"/>
                  <a:gd name="connsiteY192" fmla="*/ 746785 h 1241382"/>
                  <a:gd name="connsiteX193" fmla="*/ 1496444 w 1673277"/>
                  <a:gd name="connsiteY193" fmla="*/ 744486 h 1241382"/>
                  <a:gd name="connsiteX194" fmla="*/ 508646 w 1673277"/>
                  <a:gd name="connsiteY194" fmla="*/ 738227 h 1241382"/>
                  <a:gd name="connsiteX195" fmla="*/ 538890 w 1673277"/>
                  <a:gd name="connsiteY195" fmla="*/ 740527 h 1241382"/>
                  <a:gd name="connsiteX196" fmla="*/ 607290 w 1673277"/>
                  <a:gd name="connsiteY196" fmla="*/ 796110 h 1241382"/>
                  <a:gd name="connsiteX197" fmla="*/ 523416 w 1673277"/>
                  <a:gd name="connsiteY197" fmla="*/ 823189 h 1241382"/>
                  <a:gd name="connsiteX198" fmla="*/ 455017 w 1673277"/>
                  <a:gd name="connsiteY198" fmla="*/ 767606 h 1241382"/>
                  <a:gd name="connsiteX199" fmla="*/ 508646 w 1673277"/>
                  <a:gd name="connsiteY199" fmla="*/ 738227 h 1241382"/>
                  <a:gd name="connsiteX200" fmla="*/ 6567 w 1673277"/>
                  <a:gd name="connsiteY200" fmla="*/ 732319 h 1241382"/>
                  <a:gd name="connsiteX201" fmla="*/ 14177 w 1673277"/>
                  <a:gd name="connsiteY201" fmla="*/ 747423 h 1241382"/>
                  <a:gd name="connsiteX202" fmla="*/ 3082 w 1673277"/>
                  <a:gd name="connsiteY202" fmla="*/ 757432 h 1241382"/>
                  <a:gd name="connsiteX203" fmla="*/ 694922 w 1673277"/>
                  <a:gd name="connsiteY203" fmla="*/ 726531 h 1241382"/>
                  <a:gd name="connsiteX204" fmla="*/ 736972 w 1673277"/>
                  <a:gd name="connsiteY204" fmla="*/ 803990 h 1241382"/>
                  <a:gd name="connsiteX205" fmla="*/ 694922 w 1673277"/>
                  <a:gd name="connsiteY205" fmla="*/ 881449 h 1241382"/>
                  <a:gd name="connsiteX206" fmla="*/ 652873 w 1673277"/>
                  <a:gd name="connsiteY206" fmla="*/ 803990 h 1241382"/>
                  <a:gd name="connsiteX207" fmla="*/ 694922 w 1673277"/>
                  <a:gd name="connsiteY207" fmla="*/ 726531 h 1241382"/>
                  <a:gd name="connsiteX208" fmla="*/ 852346 w 1673277"/>
                  <a:gd name="connsiteY208" fmla="*/ 724540 h 1241382"/>
                  <a:gd name="connsiteX209" fmla="*/ 902275 w 1673277"/>
                  <a:gd name="connsiteY209" fmla="*/ 781641 h 1241382"/>
                  <a:gd name="connsiteX210" fmla="*/ 891352 w 1673277"/>
                  <a:gd name="connsiteY210" fmla="*/ 869099 h 1241382"/>
                  <a:gd name="connsiteX211" fmla="*/ 823963 w 1673277"/>
                  <a:gd name="connsiteY211" fmla="*/ 812295 h 1241382"/>
                  <a:gd name="connsiteX212" fmla="*/ 834886 w 1673277"/>
                  <a:gd name="connsiteY212" fmla="*/ 724837 h 1241382"/>
                  <a:gd name="connsiteX213" fmla="*/ 852346 w 1673277"/>
                  <a:gd name="connsiteY213" fmla="*/ 724540 h 1241382"/>
                  <a:gd name="connsiteX214" fmla="*/ 199476 w 1673277"/>
                  <a:gd name="connsiteY214" fmla="*/ 721611 h 1241382"/>
                  <a:gd name="connsiteX215" fmla="*/ 236840 w 1673277"/>
                  <a:gd name="connsiteY215" fmla="*/ 742854 h 1241382"/>
                  <a:gd name="connsiteX216" fmla="*/ 177743 w 1673277"/>
                  <a:gd name="connsiteY216" fmla="*/ 808242 h 1241382"/>
                  <a:gd name="connsiteX217" fmla="*/ 90715 w 1673277"/>
                  <a:gd name="connsiteY217" fmla="*/ 794306 h 1241382"/>
                  <a:gd name="connsiteX218" fmla="*/ 149812 w 1673277"/>
                  <a:gd name="connsiteY218" fmla="*/ 728918 h 1241382"/>
                  <a:gd name="connsiteX219" fmla="*/ 179349 w 1673277"/>
                  <a:gd name="connsiteY219" fmla="*/ 722021 h 1241382"/>
                  <a:gd name="connsiteX220" fmla="*/ 199476 w 1673277"/>
                  <a:gd name="connsiteY220" fmla="*/ 721611 h 1241382"/>
                  <a:gd name="connsiteX221" fmla="*/ 1051378 w 1673277"/>
                  <a:gd name="connsiteY221" fmla="*/ 714991 h 1241382"/>
                  <a:gd name="connsiteX222" fmla="*/ 1066839 w 1673277"/>
                  <a:gd name="connsiteY222" fmla="*/ 723108 h 1241382"/>
                  <a:gd name="connsiteX223" fmla="*/ 1037266 w 1673277"/>
                  <a:gd name="connsiteY223" fmla="*/ 806135 h 1241382"/>
                  <a:gd name="connsiteX224" fmla="*/ 951530 w 1673277"/>
                  <a:gd name="connsiteY224" fmla="*/ 826566 h 1241382"/>
                  <a:gd name="connsiteX225" fmla="*/ 981103 w 1673277"/>
                  <a:gd name="connsiteY225" fmla="*/ 743539 h 1241382"/>
                  <a:gd name="connsiteX226" fmla="*/ 1051378 w 1673277"/>
                  <a:gd name="connsiteY226" fmla="*/ 714991 h 1241382"/>
                  <a:gd name="connsiteX227" fmla="*/ 1370065 w 1673277"/>
                  <a:gd name="connsiteY227" fmla="*/ 684007 h 1241382"/>
                  <a:gd name="connsiteX228" fmla="*/ 1385526 w 1673277"/>
                  <a:gd name="connsiteY228" fmla="*/ 692125 h 1241382"/>
                  <a:gd name="connsiteX229" fmla="*/ 1355952 w 1673277"/>
                  <a:gd name="connsiteY229" fmla="*/ 775152 h 1241382"/>
                  <a:gd name="connsiteX230" fmla="*/ 1270218 w 1673277"/>
                  <a:gd name="connsiteY230" fmla="*/ 795582 h 1241382"/>
                  <a:gd name="connsiteX231" fmla="*/ 1299790 w 1673277"/>
                  <a:gd name="connsiteY231" fmla="*/ 712555 h 1241382"/>
                  <a:gd name="connsiteX232" fmla="*/ 1370065 w 1673277"/>
                  <a:gd name="connsiteY232" fmla="*/ 684007 h 1241382"/>
                  <a:gd name="connsiteX233" fmla="*/ 1204314 w 1673277"/>
                  <a:gd name="connsiteY233" fmla="*/ 669240 h 1241382"/>
                  <a:gd name="connsiteX234" fmla="*/ 1257943 w 1673277"/>
                  <a:gd name="connsiteY234" fmla="*/ 698619 h 1241382"/>
                  <a:gd name="connsiteX235" fmla="*/ 1189543 w 1673277"/>
                  <a:gd name="connsiteY235" fmla="*/ 754201 h 1241382"/>
                  <a:gd name="connsiteX236" fmla="*/ 1105669 w 1673277"/>
                  <a:gd name="connsiteY236" fmla="*/ 727122 h 1241382"/>
                  <a:gd name="connsiteX237" fmla="*/ 1174070 w 1673277"/>
                  <a:gd name="connsiteY237" fmla="*/ 671539 h 1241382"/>
                  <a:gd name="connsiteX238" fmla="*/ 1204314 w 1673277"/>
                  <a:gd name="connsiteY238" fmla="*/ 669240 h 1241382"/>
                  <a:gd name="connsiteX239" fmla="*/ 1589976 w 1673277"/>
                  <a:gd name="connsiteY239" fmla="*/ 653270 h 1241382"/>
                  <a:gd name="connsiteX240" fmla="*/ 1644317 w 1673277"/>
                  <a:gd name="connsiteY240" fmla="*/ 666173 h 1241382"/>
                  <a:gd name="connsiteX241" fmla="*/ 1657156 w 1673277"/>
                  <a:gd name="connsiteY241" fmla="*/ 683943 h 1241382"/>
                  <a:gd name="connsiteX242" fmla="*/ 1662159 w 1673277"/>
                  <a:gd name="connsiteY242" fmla="*/ 703782 h 1241382"/>
                  <a:gd name="connsiteX243" fmla="*/ 1644317 w 1673277"/>
                  <a:gd name="connsiteY243" fmla="*/ 728475 h 1241382"/>
                  <a:gd name="connsiteX244" fmla="*/ 1589976 w 1673277"/>
                  <a:gd name="connsiteY244" fmla="*/ 741378 h 1241382"/>
                  <a:gd name="connsiteX245" fmla="*/ 1513127 w 1673277"/>
                  <a:gd name="connsiteY245" fmla="*/ 697324 h 1241382"/>
                  <a:gd name="connsiteX246" fmla="*/ 1589976 w 1673277"/>
                  <a:gd name="connsiteY246" fmla="*/ 653270 h 1241382"/>
                  <a:gd name="connsiteX247" fmla="*/ 336024 w 1673277"/>
                  <a:gd name="connsiteY247" fmla="*/ 645277 h 1241382"/>
                  <a:gd name="connsiteX248" fmla="*/ 366268 w 1673277"/>
                  <a:gd name="connsiteY248" fmla="*/ 647577 h 1241382"/>
                  <a:gd name="connsiteX249" fmla="*/ 434668 w 1673277"/>
                  <a:gd name="connsiteY249" fmla="*/ 703160 h 1241382"/>
                  <a:gd name="connsiteX250" fmla="*/ 350794 w 1673277"/>
                  <a:gd name="connsiteY250" fmla="*/ 730239 h 1241382"/>
                  <a:gd name="connsiteX251" fmla="*/ 282395 w 1673277"/>
                  <a:gd name="connsiteY251" fmla="*/ 674656 h 1241382"/>
                  <a:gd name="connsiteX252" fmla="*/ 336024 w 1673277"/>
                  <a:gd name="connsiteY252" fmla="*/ 645277 h 1241382"/>
                  <a:gd name="connsiteX253" fmla="*/ 916233 w 1673277"/>
                  <a:gd name="connsiteY253" fmla="*/ 635601 h 1241382"/>
                  <a:gd name="connsiteX254" fmla="*/ 993082 w 1673277"/>
                  <a:gd name="connsiteY254" fmla="*/ 679655 h 1241382"/>
                  <a:gd name="connsiteX255" fmla="*/ 916233 w 1673277"/>
                  <a:gd name="connsiteY255" fmla="*/ 723709 h 1241382"/>
                  <a:gd name="connsiteX256" fmla="*/ 839384 w 1673277"/>
                  <a:gd name="connsiteY256" fmla="*/ 679655 h 1241382"/>
                  <a:gd name="connsiteX257" fmla="*/ 916233 w 1673277"/>
                  <a:gd name="connsiteY257" fmla="*/ 635601 h 1241382"/>
                  <a:gd name="connsiteX258" fmla="*/ 35766 w 1673277"/>
                  <a:gd name="connsiteY258" fmla="*/ 608371 h 1241382"/>
                  <a:gd name="connsiteX259" fmla="*/ 85873 w 1673277"/>
                  <a:gd name="connsiteY259" fmla="*/ 629924 h 1241382"/>
                  <a:gd name="connsiteX260" fmla="*/ 102702 w 1673277"/>
                  <a:gd name="connsiteY260" fmla="*/ 663325 h 1241382"/>
                  <a:gd name="connsiteX261" fmla="*/ 18828 w 1673277"/>
                  <a:gd name="connsiteY261" fmla="*/ 690403 h 1241382"/>
                  <a:gd name="connsiteX262" fmla="*/ 15634 w 1673277"/>
                  <a:gd name="connsiteY262" fmla="*/ 689029 h 1241382"/>
                  <a:gd name="connsiteX263" fmla="*/ 648156 w 1673277"/>
                  <a:gd name="connsiteY263" fmla="*/ 585496 h 1241382"/>
                  <a:gd name="connsiteX264" fmla="*/ 665615 w 1673277"/>
                  <a:gd name="connsiteY264" fmla="*/ 585793 h 1241382"/>
                  <a:gd name="connsiteX265" fmla="*/ 676538 w 1673277"/>
                  <a:gd name="connsiteY265" fmla="*/ 673251 h 1241382"/>
                  <a:gd name="connsiteX266" fmla="*/ 609149 w 1673277"/>
                  <a:gd name="connsiteY266" fmla="*/ 730055 h 1241382"/>
                  <a:gd name="connsiteX267" fmla="*/ 598226 w 1673277"/>
                  <a:gd name="connsiteY267" fmla="*/ 642597 h 1241382"/>
                  <a:gd name="connsiteX268" fmla="*/ 648156 w 1673277"/>
                  <a:gd name="connsiteY268" fmla="*/ 585496 h 1241382"/>
                  <a:gd name="connsiteX269" fmla="*/ 449123 w 1673277"/>
                  <a:gd name="connsiteY269" fmla="*/ 575946 h 1241382"/>
                  <a:gd name="connsiteX270" fmla="*/ 519398 w 1673277"/>
                  <a:gd name="connsiteY270" fmla="*/ 604495 h 1241382"/>
                  <a:gd name="connsiteX271" fmla="*/ 548971 w 1673277"/>
                  <a:gd name="connsiteY271" fmla="*/ 687522 h 1241382"/>
                  <a:gd name="connsiteX272" fmla="*/ 463236 w 1673277"/>
                  <a:gd name="connsiteY272" fmla="*/ 667091 h 1241382"/>
                  <a:gd name="connsiteX273" fmla="*/ 433662 w 1673277"/>
                  <a:gd name="connsiteY273" fmla="*/ 584064 h 1241382"/>
                  <a:gd name="connsiteX274" fmla="*/ 449123 w 1673277"/>
                  <a:gd name="connsiteY274" fmla="*/ 575946 h 1241382"/>
                  <a:gd name="connsiteX275" fmla="*/ 1506783 w 1673277"/>
                  <a:gd name="connsiteY275" fmla="*/ 559401 h 1241382"/>
                  <a:gd name="connsiteX276" fmla="*/ 1583632 w 1673277"/>
                  <a:gd name="connsiteY276" fmla="*/ 603455 h 1241382"/>
                  <a:gd name="connsiteX277" fmla="*/ 1506783 w 1673277"/>
                  <a:gd name="connsiteY277" fmla="*/ 647509 h 1241382"/>
                  <a:gd name="connsiteX278" fmla="*/ 1429934 w 1673277"/>
                  <a:gd name="connsiteY278" fmla="*/ 603455 h 1241382"/>
                  <a:gd name="connsiteX279" fmla="*/ 1506783 w 1673277"/>
                  <a:gd name="connsiteY279" fmla="*/ 559401 h 1241382"/>
                  <a:gd name="connsiteX280" fmla="*/ 1345952 w 1673277"/>
                  <a:gd name="connsiteY280" fmla="*/ 549731 h 1241382"/>
                  <a:gd name="connsiteX281" fmla="*/ 1399581 w 1673277"/>
                  <a:gd name="connsiteY281" fmla="*/ 579110 h 1241382"/>
                  <a:gd name="connsiteX282" fmla="*/ 1331182 w 1673277"/>
                  <a:gd name="connsiteY282" fmla="*/ 634693 h 1241382"/>
                  <a:gd name="connsiteX283" fmla="*/ 1247309 w 1673277"/>
                  <a:gd name="connsiteY283" fmla="*/ 607614 h 1241382"/>
                  <a:gd name="connsiteX284" fmla="*/ 1315708 w 1673277"/>
                  <a:gd name="connsiteY284" fmla="*/ 552031 h 1241382"/>
                  <a:gd name="connsiteX285" fmla="*/ 1345952 w 1673277"/>
                  <a:gd name="connsiteY285" fmla="*/ 549731 h 1241382"/>
                  <a:gd name="connsiteX286" fmla="*/ 1108917 w 1673277"/>
                  <a:gd name="connsiteY286" fmla="*/ 546794 h 1241382"/>
                  <a:gd name="connsiteX287" fmla="*/ 1124379 w 1673277"/>
                  <a:gd name="connsiteY287" fmla="*/ 554911 h 1241382"/>
                  <a:gd name="connsiteX288" fmla="*/ 1094805 w 1673277"/>
                  <a:gd name="connsiteY288" fmla="*/ 637938 h 1241382"/>
                  <a:gd name="connsiteX289" fmla="*/ 1009070 w 1673277"/>
                  <a:gd name="connsiteY289" fmla="*/ 658370 h 1241382"/>
                  <a:gd name="connsiteX290" fmla="*/ 1038643 w 1673277"/>
                  <a:gd name="connsiteY290" fmla="*/ 575342 h 1241382"/>
                  <a:gd name="connsiteX291" fmla="*/ 1108917 w 1673277"/>
                  <a:gd name="connsiteY291" fmla="*/ 546794 h 1241382"/>
                  <a:gd name="connsiteX292" fmla="*/ 130437 w 1673277"/>
                  <a:gd name="connsiteY292" fmla="*/ 544963 h 1241382"/>
                  <a:gd name="connsiteX293" fmla="*/ 200711 w 1673277"/>
                  <a:gd name="connsiteY293" fmla="*/ 573511 h 1241382"/>
                  <a:gd name="connsiteX294" fmla="*/ 230284 w 1673277"/>
                  <a:gd name="connsiteY294" fmla="*/ 656538 h 1241382"/>
                  <a:gd name="connsiteX295" fmla="*/ 144549 w 1673277"/>
                  <a:gd name="connsiteY295" fmla="*/ 636107 h 1241382"/>
                  <a:gd name="connsiteX296" fmla="*/ 114975 w 1673277"/>
                  <a:gd name="connsiteY296" fmla="*/ 553081 h 1241382"/>
                  <a:gd name="connsiteX297" fmla="*/ 130437 w 1673277"/>
                  <a:gd name="connsiteY297" fmla="*/ 544963 h 1241382"/>
                  <a:gd name="connsiteX298" fmla="*/ 874329 w 1673277"/>
                  <a:gd name="connsiteY298" fmla="*/ 537941 h 1241382"/>
                  <a:gd name="connsiteX299" fmla="*/ 889791 w 1673277"/>
                  <a:gd name="connsiteY299" fmla="*/ 546059 h 1241382"/>
                  <a:gd name="connsiteX300" fmla="*/ 860217 w 1673277"/>
                  <a:gd name="connsiteY300" fmla="*/ 629086 h 1241382"/>
                  <a:gd name="connsiteX301" fmla="*/ 774482 w 1673277"/>
                  <a:gd name="connsiteY301" fmla="*/ 649517 h 1241382"/>
                  <a:gd name="connsiteX302" fmla="*/ 804055 w 1673277"/>
                  <a:gd name="connsiteY302" fmla="*/ 566489 h 1241382"/>
                  <a:gd name="connsiteX303" fmla="*/ 874329 w 1673277"/>
                  <a:gd name="connsiteY303" fmla="*/ 537941 h 1241382"/>
                  <a:gd name="connsiteX304" fmla="*/ 296188 w 1673277"/>
                  <a:gd name="connsiteY304" fmla="*/ 530195 h 1241382"/>
                  <a:gd name="connsiteX305" fmla="*/ 326432 w 1673277"/>
                  <a:gd name="connsiteY305" fmla="*/ 532495 h 1241382"/>
                  <a:gd name="connsiteX306" fmla="*/ 394832 w 1673277"/>
                  <a:gd name="connsiteY306" fmla="*/ 588078 h 1241382"/>
                  <a:gd name="connsiteX307" fmla="*/ 310958 w 1673277"/>
                  <a:gd name="connsiteY307" fmla="*/ 615157 h 1241382"/>
                  <a:gd name="connsiteX308" fmla="*/ 242559 w 1673277"/>
                  <a:gd name="connsiteY308" fmla="*/ 559574 h 1241382"/>
                  <a:gd name="connsiteX309" fmla="*/ 296188 w 1673277"/>
                  <a:gd name="connsiteY309" fmla="*/ 530195 h 1241382"/>
                  <a:gd name="connsiteX310" fmla="*/ 1029246 w 1673277"/>
                  <a:gd name="connsiteY310" fmla="*/ 484827 h 1241382"/>
                  <a:gd name="connsiteX311" fmla="*/ 1044708 w 1673277"/>
                  <a:gd name="connsiteY311" fmla="*/ 492944 h 1241382"/>
                  <a:gd name="connsiteX312" fmla="*/ 1015134 w 1673277"/>
                  <a:gd name="connsiteY312" fmla="*/ 575971 h 1241382"/>
                  <a:gd name="connsiteX313" fmla="*/ 929399 w 1673277"/>
                  <a:gd name="connsiteY313" fmla="*/ 596402 h 1241382"/>
                  <a:gd name="connsiteX314" fmla="*/ 958972 w 1673277"/>
                  <a:gd name="connsiteY314" fmla="*/ 513375 h 1241382"/>
                  <a:gd name="connsiteX315" fmla="*/ 1029246 w 1673277"/>
                  <a:gd name="connsiteY315" fmla="*/ 484827 h 1241382"/>
                  <a:gd name="connsiteX316" fmla="*/ 1223577 w 1673277"/>
                  <a:gd name="connsiteY316" fmla="*/ 457769 h 1241382"/>
                  <a:gd name="connsiteX317" fmla="*/ 1239480 w 1673277"/>
                  <a:gd name="connsiteY317" fmla="*/ 544459 h 1241382"/>
                  <a:gd name="connsiteX318" fmla="*/ 1175446 w 1673277"/>
                  <a:gd name="connsiteY318" fmla="*/ 605020 h 1241382"/>
                  <a:gd name="connsiteX319" fmla="*/ 1159543 w 1673277"/>
                  <a:gd name="connsiteY319" fmla="*/ 518330 h 1241382"/>
                  <a:gd name="connsiteX320" fmla="*/ 1223577 w 1673277"/>
                  <a:gd name="connsiteY320" fmla="*/ 457769 h 1241382"/>
                  <a:gd name="connsiteX321" fmla="*/ 1545132 w 1673277"/>
                  <a:gd name="connsiteY321" fmla="*/ 439076 h 1241382"/>
                  <a:gd name="connsiteX322" fmla="*/ 1570485 w 1673277"/>
                  <a:gd name="connsiteY322" fmla="*/ 445155 h 1241382"/>
                  <a:gd name="connsiteX323" fmla="*/ 1578473 w 1673277"/>
                  <a:gd name="connsiteY323" fmla="*/ 457919 h 1241382"/>
                  <a:gd name="connsiteX324" fmla="*/ 1590076 w 1673277"/>
                  <a:gd name="connsiteY324" fmla="*/ 485691 h 1241382"/>
                  <a:gd name="connsiteX325" fmla="*/ 1581932 w 1673277"/>
                  <a:gd name="connsiteY325" fmla="*/ 501854 h 1241382"/>
                  <a:gd name="connsiteX326" fmla="*/ 1530361 w 1673277"/>
                  <a:gd name="connsiteY326" fmla="*/ 524038 h 1241382"/>
                  <a:gd name="connsiteX327" fmla="*/ 1446488 w 1673277"/>
                  <a:gd name="connsiteY327" fmla="*/ 496958 h 1241382"/>
                  <a:gd name="connsiteX328" fmla="*/ 1514888 w 1673277"/>
                  <a:gd name="connsiteY328" fmla="*/ 441375 h 1241382"/>
                  <a:gd name="connsiteX329" fmla="*/ 1545132 w 1673277"/>
                  <a:gd name="connsiteY329" fmla="*/ 439076 h 1241382"/>
                  <a:gd name="connsiteX330" fmla="*/ 127992 w 1673277"/>
                  <a:gd name="connsiteY330" fmla="*/ 432819 h 1241382"/>
                  <a:gd name="connsiteX331" fmla="*/ 158236 w 1673277"/>
                  <a:gd name="connsiteY331" fmla="*/ 435119 h 1241382"/>
                  <a:gd name="connsiteX332" fmla="*/ 226636 w 1673277"/>
                  <a:gd name="connsiteY332" fmla="*/ 490702 h 1241382"/>
                  <a:gd name="connsiteX333" fmla="*/ 142762 w 1673277"/>
                  <a:gd name="connsiteY333" fmla="*/ 517781 h 1241382"/>
                  <a:gd name="connsiteX334" fmla="*/ 91192 w 1673277"/>
                  <a:gd name="connsiteY334" fmla="*/ 495597 h 1241382"/>
                  <a:gd name="connsiteX335" fmla="*/ 84206 w 1673277"/>
                  <a:gd name="connsiteY335" fmla="*/ 481733 h 1241382"/>
                  <a:gd name="connsiteX336" fmla="*/ 94033 w 1673277"/>
                  <a:gd name="connsiteY336" fmla="*/ 457128 h 1241382"/>
                  <a:gd name="connsiteX337" fmla="*/ 105149 w 1673277"/>
                  <a:gd name="connsiteY337" fmla="*/ 438296 h 1241382"/>
                  <a:gd name="connsiteX338" fmla="*/ 365026 w 1673277"/>
                  <a:gd name="connsiteY338" fmla="*/ 429881 h 1241382"/>
                  <a:gd name="connsiteX339" fmla="*/ 435301 w 1673277"/>
                  <a:gd name="connsiteY339" fmla="*/ 458430 h 1241382"/>
                  <a:gd name="connsiteX340" fmla="*/ 464874 w 1673277"/>
                  <a:gd name="connsiteY340" fmla="*/ 541457 h 1241382"/>
                  <a:gd name="connsiteX341" fmla="*/ 379138 w 1673277"/>
                  <a:gd name="connsiteY341" fmla="*/ 521026 h 1241382"/>
                  <a:gd name="connsiteX342" fmla="*/ 349565 w 1673277"/>
                  <a:gd name="connsiteY342" fmla="*/ 437999 h 1241382"/>
                  <a:gd name="connsiteX343" fmla="*/ 365026 w 1673277"/>
                  <a:gd name="connsiteY343" fmla="*/ 429881 h 1241382"/>
                  <a:gd name="connsiteX344" fmla="*/ 599614 w 1673277"/>
                  <a:gd name="connsiteY344" fmla="*/ 421029 h 1241382"/>
                  <a:gd name="connsiteX345" fmla="*/ 669889 w 1673277"/>
                  <a:gd name="connsiteY345" fmla="*/ 449577 h 1241382"/>
                  <a:gd name="connsiteX346" fmla="*/ 699462 w 1673277"/>
                  <a:gd name="connsiteY346" fmla="*/ 532604 h 1241382"/>
                  <a:gd name="connsiteX347" fmla="*/ 613727 w 1673277"/>
                  <a:gd name="connsiteY347" fmla="*/ 512173 h 1241382"/>
                  <a:gd name="connsiteX348" fmla="*/ 584153 w 1673277"/>
                  <a:gd name="connsiteY348" fmla="*/ 429147 h 1241382"/>
                  <a:gd name="connsiteX349" fmla="*/ 599614 w 1673277"/>
                  <a:gd name="connsiteY349" fmla="*/ 421029 h 1241382"/>
                  <a:gd name="connsiteX350" fmla="*/ 796726 w 1673277"/>
                  <a:gd name="connsiteY350" fmla="*/ 400822 h 1241382"/>
                  <a:gd name="connsiteX351" fmla="*/ 838775 w 1673277"/>
                  <a:gd name="connsiteY351" fmla="*/ 478281 h 1241382"/>
                  <a:gd name="connsiteX352" fmla="*/ 796726 w 1673277"/>
                  <a:gd name="connsiteY352" fmla="*/ 555740 h 1241382"/>
                  <a:gd name="connsiteX353" fmla="*/ 754677 w 1673277"/>
                  <a:gd name="connsiteY353" fmla="*/ 478281 h 1241382"/>
                  <a:gd name="connsiteX354" fmla="*/ 796726 w 1673277"/>
                  <a:gd name="connsiteY354" fmla="*/ 400822 h 1241382"/>
                  <a:gd name="connsiteX355" fmla="*/ 1422396 w 1673277"/>
                  <a:gd name="connsiteY355" fmla="*/ 382268 h 1241382"/>
                  <a:gd name="connsiteX356" fmla="*/ 1438299 w 1673277"/>
                  <a:gd name="connsiteY356" fmla="*/ 468958 h 1241382"/>
                  <a:gd name="connsiteX357" fmla="*/ 1374265 w 1673277"/>
                  <a:gd name="connsiteY357" fmla="*/ 529520 h 1241382"/>
                  <a:gd name="connsiteX358" fmla="*/ 1358362 w 1673277"/>
                  <a:gd name="connsiteY358" fmla="*/ 442830 h 1241382"/>
                  <a:gd name="connsiteX359" fmla="*/ 1422396 w 1673277"/>
                  <a:gd name="connsiteY359" fmla="*/ 382268 h 1241382"/>
                  <a:gd name="connsiteX360" fmla="*/ 911519 w 1673277"/>
                  <a:gd name="connsiteY360" fmla="*/ 373770 h 1241382"/>
                  <a:gd name="connsiteX361" fmla="*/ 931646 w 1673277"/>
                  <a:gd name="connsiteY361" fmla="*/ 374180 h 1241382"/>
                  <a:gd name="connsiteX362" fmla="*/ 961182 w 1673277"/>
                  <a:gd name="connsiteY362" fmla="*/ 381077 h 1241382"/>
                  <a:gd name="connsiteX363" fmla="*/ 1020279 w 1673277"/>
                  <a:gd name="connsiteY363" fmla="*/ 446465 h 1241382"/>
                  <a:gd name="connsiteX364" fmla="*/ 933252 w 1673277"/>
                  <a:gd name="connsiteY364" fmla="*/ 460402 h 1241382"/>
                  <a:gd name="connsiteX365" fmla="*/ 874155 w 1673277"/>
                  <a:gd name="connsiteY365" fmla="*/ 395013 h 1241382"/>
                  <a:gd name="connsiteX366" fmla="*/ 911519 w 1673277"/>
                  <a:gd name="connsiteY366" fmla="*/ 373770 h 1241382"/>
                  <a:gd name="connsiteX367" fmla="*/ 444697 w 1673277"/>
                  <a:gd name="connsiteY367" fmla="*/ 367914 h 1241382"/>
                  <a:gd name="connsiteX368" fmla="*/ 514972 w 1673277"/>
                  <a:gd name="connsiteY368" fmla="*/ 396463 h 1241382"/>
                  <a:gd name="connsiteX369" fmla="*/ 544545 w 1673277"/>
                  <a:gd name="connsiteY369" fmla="*/ 479490 h 1241382"/>
                  <a:gd name="connsiteX370" fmla="*/ 458810 w 1673277"/>
                  <a:gd name="connsiteY370" fmla="*/ 459059 h 1241382"/>
                  <a:gd name="connsiteX371" fmla="*/ 429236 w 1673277"/>
                  <a:gd name="connsiteY371" fmla="*/ 376032 h 1241382"/>
                  <a:gd name="connsiteX372" fmla="*/ 444697 w 1673277"/>
                  <a:gd name="connsiteY372" fmla="*/ 367914 h 1241382"/>
                  <a:gd name="connsiteX373" fmla="*/ 1148332 w 1673277"/>
                  <a:gd name="connsiteY373" fmla="*/ 351540 h 1241382"/>
                  <a:gd name="connsiteX374" fmla="*/ 1164234 w 1673277"/>
                  <a:gd name="connsiteY374" fmla="*/ 438229 h 1241382"/>
                  <a:gd name="connsiteX375" fmla="*/ 1100200 w 1673277"/>
                  <a:gd name="connsiteY375" fmla="*/ 498791 h 1241382"/>
                  <a:gd name="connsiteX376" fmla="*/ 1084297 w 1673277"/>
                  <a:gd name="connsiteY376" fmla="*/ 412101 h 1241382"/>
                  <a:gd name="connsiteX377" fmla="*/ 1148332 w 1673277"/>
                  <a:gd name="connsiteY377" fmla="*/ 351540 h 1241382"/>
                  <a:gd name="connsiteX378" fmla="*/ 250367 w 1673277"/>
                  <a:gd name="connsiteY378" fmla="*/ 340856 h 1241382"/>
                  <a:gd name="connsiteX379" fmla="*/ 314401 w 1673277"/>
                  <a:gd name="connsiteY379" fmla="*/ 401418 h 1241382"/>
                  <a:gd name="connsiteX380" fmla="*/ 298498 w 1673277"/>
                  <a:gd name="connsiteY380" fmla="*/ 488108 h 1241382"/>
                  <a:gd name="connsiteX381" fmla="*/ 234464 w 1673277"/>
                  <a:gd name="connsiteY381" fmla="*/ 427547 h 1241382"/>
                  <a:gd name="connsiteX382" fmla="*/ 250367 w 1673277"/>
                  <a:gd name="connsiteY382" fmla="*/ 340856 h 1241382"/>
                  <a:gd name="connsiteX383" fmla="*/ 1347934 w 1673277"/>
                  <a:gd name="connsiteY383" fmla="*/ 329910 h 1241382"/>
                  <a:gd name="connsiteX384" fmla="*/ 1363395 w 1673277"/>
                  <a:gd name="connsiteY384" fmla="*/ 338027 h 1241382"/>
                  <a:gd name="connsiteX385" fmla="*/ 1333821 w 1673277"/>
                  <a:gd name="connsiteY385" fmla="*/ 421054 h 1241382"/>
                  <a:gd name="connsiteX386" fmla="*/ 1248086 w 1673277"/>
                  <a:gd name="connsiteY386" fmla="*/ 441485 h 1241382"/>
                  <a:gd name="connsiteX387" fmla="*/ 1277660 w 1673277"/>
                  <a:gd name="connsiteY387" fmla="*/ 358458 h 1241382"/>
                  <a:gd name="connsiteX388" fmla="*/ 1347934 w 1673277"/>
                  <a:gd name="connsiteY388" fmla="*/ 329910 h 1241382"/>
                  <a:gd name="connsiteX389" fmla="*/ 1497370 w 1673277"/>
                  <a:gd name="connsiteY389" fmla="*/ 328335 h 1241382"/>
                  <a:gd name="connsiteX390" fmla="*/ 1547899 w 1673277"/>
                  <a:gd name="connsiteY390" fmla="*/ 409068 h 1241382"/>
                  <a:gd name="connsiteX391" fmla="*/ 1542722 w 1673277"/>
                  <a:gd name="connsiteY391" fmla="*/ 415645 h 1241382"/>
                  <a:gd name="connsiteX392" fmla="*/ 1507411 w 1673277"/>
                  <a:gd name="connsiteY392" fmla="*/ 427972 h 1241382"/>
                  <a:gd name="connsiteX393" fmla="*/ 1491509 w 1673277"/>
                  <a:gd name="connsiteY393" fmla="*/ 341282 h 1241382"/>
                  <a:gd name="connsiteX394" fmla="*/ 677217 w 1673277"/>
                  <a:gd name="connsiteY394" fmla="*/ 283910 h 1241382"/>
                  <a:gd name="connsiteX395" fmla="*/ 719266 w 1673277"/>
                  <a:gd name="connsiteY395" fmla="*/ 361369 h 1241382"/>
                  <a:gd name="connsiteX396" fmla="*/ 677217 w 1673277"/>
                  <a:gd name="connsiteY396" fmla="*/ 438828 h 1241382"/>
                  <a:gd name="connsiteX397" fmla="*/ 635168 w 1673277"/>
                  <a:gd name="connsiteY397" fmla="*/ 361369 h 1241382"/>
                  <a:gd name="connsiteX398" fmla="*/ 677217 w 1673277"/>
                  <a:gd name="connsiteY398" fmla="*/ 283910 h 1241382"/>
                  <a:gd name="connsiteX399" fmla="*/ 217361 w 1673277"/>
                  <a:gd name="connsiteY399" fmla="*/ 271172 h 1241382"/>
                  <a:gd name="connsiteX400" fmla="*/ 228828 w 1673277"/>
                  <a:gd name="connsiteY400" fmla="*/ 287291 h 1241382"/>
                  <a:gd name="connsiteX401" fmla="*/ 225858 w 1673277"/>
                  <a:gd name="connsiteY401" fmla="*/ 324573 h 1241382"/>
                  <a:gd name="connsiteX402" fmla="*/ 189115 w 1673277"/>
                  <a:gd name="connsiteY402" fmla="*/ 331553 h 1241382"/>
                  <a:gd name="connsiteX403" fmla="*/ 172158 w 1673277"/>
                  <a:gd name="connsiteY403" fmla="*/ 324772 h 1241382"/>
                  <a:gd name="connsiteX404" fmla="*/ 175913 w 1673277"/>
                  <a:gd name="connsiteY404" fmla="*/ 318410 h 1241382"/>
                  <a:gd name="connsiteX405" fmla="*/ 955781 w 1673277"/>
                  <a:gd name="connsiteY405" fmla="*/ 263115 h 1241382"/>
                  <a:gd name="connsiteX406" fmla="*/ 975908 w 1673277"/>
                  <a:gd name="connsiteY406" fmla="*/ 263525 h 1241382"/>
                  <a:gd name="connsiteX407" fmla="*/ 1005444 w 1673277"/>
                  <a:gd name="connsiteY407" fmla="*/ 270422 h 1241382"/>
                  <a:gd name="connsiteX408" fmla="*/ 1064541 w 1673277"/>
                  <a:gd name="connsiteY408" fmla="*/ 335810 h 1241382"/>
                  <a:gd name="connsiteX409" fmla="*/ 977514 w 1673277"/>
                  <a:gd name="connsiteY409" fmla="*/ 349746 h 1241382"/>
                  <a:gd name="connsiteX410" fmla="*/ 918417 w 1673277"/>
                  <a:gd name="connsiteY410" fmla="*/ 284358 h 1241382"/>
                  <a:gd name="connsiteX411" fmla="*/ 955781 w 1673277"/>
                  <a:gd name="connsiteY411" fmla="*/ 263115 h 1241382"/>
                  <a:gd name="connsiteX412" fmla="*/ 562425 w 1673277"/>
                  <a:gd name="connsiteY412" fmla="*/ 256857 h 1241382"/>
                  <a:gd name="connsiteX413" fmla="*/ 599789 w 1673277"/>
                  <a:gd name="connsiteY413" fmla="*/ 278101 h 1241382"/>
                  <a:gd name="connsiteX414" fmla="*/ 540692 w 1673277"/>
                  <a:gd name="connsiteY414" fmla="*/ 343489 h 1241382"/>
                  <a:gd name="connsiteX415" fmla="*/ 453664 w 1673277"/>
                  <a:gd name="connsiteY415" fmla="*/ 329553 h 1241382"/>
                  <a:gd name="connsiteX416" fmla="*/ 512761 w 1673277"/>
                  <a:gd name="connsiteY416" fmla="*/ 264165 h 1241382"/>
                  <a:gd name="connsiteX417" fmla="*/ 542298 w 1673277"/>
                  <a:gd name="connsiteY417" fmla="*/ 257268 h 1241382"/>
                  <a:gd name="connsiteX418" fmla="*/ 562425 w 1673277"/>
                  <a:gd name="connsiteY418" fmla="*/ 256857 h 1241382"/>
                  <a:gd name="connsiteX419" fmla="*/ 874329 w 1673277"/>
                  <a:gd name="connsiteY419" fmla="*/ 254664 h 1241382"/>
                  <a:gd name="connsiteX420" fmla="*/ 889790 w 1673277"/>
                  <a:gd name="connsiteY420" fmla="*/ 262782 h 1241382"/>
                  <a:gd name="connsiteX421" fmla="*/ 860216 w 1673277"/>
                  <a:gd name="connsiteY421" fmla="*/ 345808 h 1241382"/>
                  <a:gd name="connsiteX422" fmla="*/ 774481 w 1673277"/>
                  <a:gd name="connsiteY422" fmla="*/ 366239 h 1241382"/>
                  <a:gd name="connsiteX423" fmla="*/ 804054 w 1673277"/>
                  <a:gd name="connsiteY423" fmla="*/ 283212 h 1241382"/>
                  <a:gd name="connsiteX424" fmla="*/ 874329 w 1673277"/>
                  <a:gd name="connsiteY424" fmla="*/ 254664 h 1241382"/>
                  <a:gd name="connsiteX425" fmla="*/ 1412441 w 1673277"/>
                  <a:gd name="connsiteY425" fmla="*/ 236296 h 1241382"/>
                  <a:gd name="connsiteX426" fmla="*/ 1474092 w 1673277"/>
                  <a:gd name="connsiteY426" fmla="*/ 302816 h 1241382"/>
                  <a:gd name="connsiteX427" fmla="*/ 1470413 w 1673277"/>
                  <a:gd name="connsiteY427" fmla="*/ 310944 h 1241382"/>
                  <a:gd name="connsiteX428" fmla="*/ 1418887 w 1673277"/>
                  <a:gd name="connsiteY428" fmla="*/ 343874 h 1241382"/>
                  <a:gd name="connsiteX429" fmla="*/ 1402985 w 1673277"/>
                  <a:gd name="connsiteY429" fmla="*/ 257184 h 1241382"/>
                  <a:gd name="connsiteX430" fmla="*/ 325612 w 1673277"/>
                  <a:gd name="connsiteY430" fmla="*/ 234627 h 1241382"/>
                  <a:gd name="connsiteX431" fmla="*/ 389646 w 1673277"/>
                  <a:gd name="connsiteY431" fmla="*/ 295189 h 1241382"/>
                  <a:gd name="connsiteX432" fmla="*/ 373744 w 1673277"/>
                  <a:gd name="connsiteY432" fmla="*/ 381879 h 1241382"/>
                  <a:gd name="connsiteX433" fmla="*/ 309710 w 1673277"/>
                  <a:gd name="connsiteY433" fmla="*/ 321317 h 1241382"/>
                  <a:gd name="connsiteX434" fmla="*/ 325612 w 1673277"/>
                  <a:gd name="connsiteY434" fmla="*/ 234627 h 1241382"/>
                  <a:gd name="connsiteX435" fmla="*/ 1239723 w 1673277"/>
                  <a:gd name="connsiteY435" fmla="*/ 231044 h 1241382"/>
                  <a:gd name="connsiteX436" fmla="*/ 1293352 w 1673277"/>
                  <a:gd name="connsiteY436" fmla="*/ 260423 h 1241382"/>
                  <a:gd name="connsiteX437" fmla="*/ 1224953 w 1673277"/>
                  <a:gd name="connsiteY437" fmla="*/ 316006 h 1241382"/>
                  <a:gd name="connsiteX438" fmla="*/ 1141080 w 1673277"/>
                  <a:gd name="connsiteY438" fmla="*/ 288927 h 1241382"/>
                  <a:gd name="connsiteX439" fmla="*/ 1209479 w 1673277"/>
                  <a:gd name="connsiteY439" fmla="*/ 233344 h 1241382"/>
                  <a:gd name="connsiteX440" fmla="*/ 1239723 w 1673277"/>
                  <a:gd name="connsiteY440" fmla="*/ 231044 h 1241382"/>
                  <a:gd name="connsiteX441" fmla="*/ 326442 w 1673277"/>
                  <a:gd name="connsiteY441" fmla="*/ 159267 h 1241382"/>
                  <a:gd name="connsiteX442" fmla="*/ 332865 w 1673277"/>
                  <a:gd name="connsiteY442" fmla="*/ 172014 h 1241382"/>
                  <a:gd name="connsiteX443" fmla="*/ 305094 w 1673277"/>
                  <a:gd name="connsiteY443" fmla="*/ 197066 h 1241382"/>
                  <a:gd name="connsiteX444" fmla="*/ 281641 w 1673277"/>
                  <a:gd name="connsiteY444" fmla="*/ 197913 h 1241382"/>
                  <a:gd name="connsiteX445" fmla="*/ 288021 w 1673277"/>
                  <a:gd name="connsiteY445" fmla="*/ 190642 h 1241382"/>
                  <a:gd name="connsiteX446" fmla="*/ 1151199 w 1673277"/>
                  <a:gd name="connsiteY446" fmla="*/ 146946 h 1241382"/>
                  <a:gd name="connsiteX447" fmla="*/ 1204828 w 1673277"/>
                  <a:gd name="connsiteY447" fmla="*/ 176325 h 1241382"/>
                  <a:gd name="connsiteX448" fmla="*/ 1136429 w 1673277"/>
                  <a:gd name="connsiteY448" fmla="*/ 231907 h 1241382"/>
                  <a:gd name="connsiteX449" fmla="*/ 1052555 w 1673277"/>
                  <a:gd name="connsiteY449" fmla="*/ 204829 h 1241382"/>
                  <a:gd name="connsiteX450" fmla="*/ 1120955 w 1673277"/>
                  <a:gd name="connsiteY450" fmla="*/ 149246 h 1241382"/>
                  <a:gd name="connsiteX451" fmla="*/ 1151199 w 1673277"/>
                  <a:gd name="connsiteY451" fmla="*/ 146946 h 1241382"/>
                  <a:gd name="connsiteX452" fmla="*/ 518163 w 1673277"/>
                  <a:gd name="connsiteY452" fmla="*/ 146202 h 1241382"/>
                  <a:gd name="connsiteX453" fmla="*/ 555527 w 1673277"/>
                  <a:gd name="connsiteY453" fmla="*/ 167446 h 1241382"/>
                  <a:gd name="connsiteX454" fmla="*/ 496430 w 1673277"/>
                  <a:gd name="connsiteY454" fmla="*/ 232834 h 1241382"/>
                  <a:gd name="connsiteX455" fmla="*/ 409402 w 1673277"/>
                  <a:gd name="connsiteY455" fmla="*/ 218897 h 1241382"/>
                  <a:gd name="connsiteX456" fmla="*/ 468499 w 1673277"/>
                  <a:gd name="connsiteY456" fmla="*/ 153509 h 1241382"/>
                  <a:gd name="connsiteX457" fmla="*/ 498036 w 1673277"/>
                  <a:gd name="connsiteY457" fmla="*/ 146613 h 1241382"/>
                  <a:gd name="connsiteX458" fmla="*/ 518163 w 1673277"/>
                  <a:gd name="connsiteY458" fmla="*/ 146202 h 1241382"/>
                  <a:gd name="connsiteX459" fmla="*/ 599615 w 1673277"/>
                  <a:gd name="connsiteY459" fmla="*/ 137752 h 1241382"/>
                  <a:gd name="connsiteX460" fmla="*/ 669889 w 1673277"/>
                  <a:gd name="connsiteY460" fmla="*/ 166300 h 1241382"/>
                  <a:gd name="connsiteX461" fmla="*/ 699462 w 1673277"/>
                  <a:gd name="connsiteY461" fmla="*/ 249327 h 1241382"/>
                  <a:gd name="connsiteX462" fmla="*/ 613727 w 1673277"/>
                  <a:gd name="connsiteY462" fmla="*/ 228896 h 1241382"/>
                  <a:gd name="connsiteX463" fmla="*/ 584154 w 1673277"/>
                  <a:gd name="connsiteY463" fmla="*/ 145869 h 1241382"/>
                  <a:gd name="connsiteX464" fmla="*/ 599615 w 1673277"/>
                  <a:gd name="connsiteY464" fmla="*/ 137752 h 1241382"/>
                  <a:gd name="connsiteX465" fmla="*/ 965298 w 1673277"/>
                  <a:gd name="connsiteY465" fmla="*/ 124814 h 1241382"/>
                  <a:gd name="connsiteX466" fmla="*/ 1018927 w 1673277"/>
                  <a:gd name="connsiteY466" fmla="*/ 154193 h 1241382"/>
                  <a:gd name="connsiteX467" fmla="*/ 950527 w 1673277"/>
                  <a:gd name="connsiteY467" fmla="*/ 209776 h 1241382"/>
                  <a:gd name="connsiteX468" fmla="*/ 866654 w 1673277"/>
                  <a:gd name="connsiteY468" fmla="*/ 182697 h 1241382"/>
                  <a:gd name="connsiteX469" fmla="*/ 935054 w 1673277"/>
                  <a:gd name="connsiteY469" fmla="*/ 127114 h 1241382"/>
                  <a:gd name="connsiteX470" fmla="*/ 965298 w 1673277"/>
                  <a:gd name="connsiteY470" fmla="*/ 124814 h 1241382"/>
                  <a:gd name="connsiteX471" fmla="*/ 1252565 w 1673277"/>
                  <a:gd name="connsiteY471" fmla="*/ 114182 h 1241382"/>
                  <a:gd name="connsiteX472" fmla="*/ 1365219 w 1673277"/>
                  <a:gd name="connsiteY472" fmla="*/ 192704 h 1241382"/>
                  <a:gd name="connsiteX473" fmla="*/ 1351954 w 1673277"/>
                  <a:gd name="connsiteY473" fmla="*/ 201403 h 1241382"/>
                  <a:gd name="connsiteX474" fmla="*/ 1296201 w 1673277"/>
                  <a:gd name="connsiteY474" fmla="*/ 194829 h 1241382"/>
                  <a:gd name="connsiteX475" fmla="*/ 1237104 w 1673277"/>
                  <a:gd name="connsiteY475" fmla="*/ 129441 h 1241382"/>
                  <a:gd name="connsiteX476" fmla="*/ 1250364 w 1673277"/>
                  <a:gd name="connsiteY476" fmla="*/ 114783 h 1241382"/>
                  <a:gd name="connsiteX477" fmla="*/ 779021 w 1673277"/>
                  <a:gd name="connsiteY477" fmla="*/ 113118 h 1241382"/>
                  <a:gd name="connsiteX478" fmla="*/ 821070 w 1673277"/>
                  <a:gd name="connsiteY478" fmla="*/ 190577 h 1241382"/>
                  <a:gd name="connsiteX479" fmla="*/ 779021 w 1673277"/>
                  <a:gd name="connsiteY479" fmla="*/ 268036 h 1241382"/>
                  <a:gd name="connsiteX480" fmla="*/ 736972 w 1673277"/>
                  <a:gd name="connsiteY480" fmla="*/ 190577 h 1241382"/>
                  <a:gd name="connsiteX481" fmla="*/ 779021 w 1673277"/>
                  <a:gd name="connsiteY481" fmla="*/ 113118 h 1241382"/>
                  <a:gd name="connsiteX482" fmla="*/ 399056 w 1673277"/>
                  <a:gd name="connsiteY482" fmla="*/ 108063 h 1241382"/>
                  <a:gd name="connsiteX483" fmla="*/ 393618 w 1673277"/>
                  <a:gd name="connsiteY483" fmla="*/ 112968 h 1241382"/>
                  <a:gd name="connsiteX484" fmla="*/ 391088 w 1673277"/>
                  <a:gd name="connsiteY484" fmla="*/ 113059 h 1241382"/>
                  <a:gd name="connsiteX485" fmla="*/ 1087528 w 1673277"/>
                  <a:gd name="connsiteY485" fmla="*/ 42831 h 1241382"/>
                  <a:gd name="connsiteX486" fmla="*/ 1152965 w 1673277"/>
                  <a:gd name="connsiteY486" fmla="*/ 64530 h 1241382"/>
                  <a:gd name="connsiteX487" fmla="*/ 1182853 w 1673277"/>
                  <a:gd name="connsiteY487" fmla="*/ 78502 h 1241382"/>
                  <a:gd name="connsiteX488" fmla="*/ 1174720 w 1673277"/>
                  <a:gd name="connsiteY488" fmla="*/ 94643 h 1241382"/>
                  <a:gd name="connsiteX489" fmla="*/ 1123150 w 1673277"/>
                  <a:gd name="connsiteY489" fmla="*/ 116826 h 1241382"/>
                  <a:gd name="connsiteX490" fmla="*/ 1039276 w 1673277"/>
                  <a:gd name="connsiteY490" fmla="*/ 89747 h 1241382"/>
                  <a:gd name="connsiteX491" fmla="*/ 1056106 w 1673277"/>
                  <a:gd name="connsiteY491" fmla="*/ 56347 h 1241382"/>
                  <a:gd name="connsiteX492" fmla="*/ 581853 w 1673277"/>
                  <a:gd name="connsiteY492" fmla="*/ 28683 h 1241382"/>
                  <a:gd name="connsiteX493" fmla="*/ 590461 w 1673277"/>
                  <a:gd name="connsiteY493" fmla="*/ 32385 h 1241382"/>
                  <a:gd name="connsiteX494" fmla="*/ 607290 w 1673277"/>
                  <a:gd name="connsiteY494" fmla="*/ 65785 h 1241382"/>
                  <a:gd name="connsiteX495" fmla="*/ 523416 w 1673277"/>
                  <a:gd name="connsiteY495" fmla="*/ 92864 h 1241382"/>
                  <a:gd name="connsiteX496" fmla="*/ 471846 w 1673277"/>
                  <a:gd name="connsiteY496" fmla="*/ 70681 h 1241382"/>
                  <a:gd name="connsiteX497" fmla="*/ 471164 w 1673277"/>
                  <a:gd name="connsiteY497" fmla="*/ 69327 h 1241382"/>
                  <a:gd name="connsiteX498" fmla="*/ 519542 w 1673277"/>
                  <a:gd name="connsiteY498" fmla="*/ 47294 h 1241382"/>
                  <a:gd name="connsiteX499" fmla="*/ 941161 w 1673277"/>
                  <a:gd name="connsiteY499" fmla="*/ 9898 h 1241382"/>
                  <a:gd name="connsiteX500" fmla="*/ 951926 w 1673277"/>
                  <a:gd name="connsiteY500" fmla="*/ 10914 h 1241382"/>
                  <a:gd name="connsiteX501" fmla="*/ 1029640 w 1673277"/>
                  <a:gd name="connsiteY501" fmla="*/ 27067 h 1241382"/>
                  <a:gd name="connsiteX502" fmla="*/ 1010708 w 1673277"/>
                  <a:gd name="connsiteY502" fmla="*/ 53678 h 1241382"/>
                  <a:gd name="connsiteX503" fmla="*/ 924973 w 1673277"/>
                  <a:gd name="connsiteY503" fmla="*/ 74109 h 1241382"/>
                  <a:gd name="connsiteX504" fmla="*/ 922003 w 1673277"/>
                  <a:gd name="connsiteY504" fmla="*/ 36828 h 1241382"/>
                  <a:gd name="connsiteX505" fmla="*/ 712429 w 1673277"/>
                  <a:gd name="connsiteY505" fmla="*/ 3707 h 1241382"/>
                  <a:gd name="connsiteX506" fmla="*/ 724656 w 1673277"/>
                  <a:gd name="connsiteY506" fmla="*/ 18893 h 1241382"/>
                  <a:gd name="connsiteX507" fmla="*/ 736972 w 1673277"/>
                  <a:gd name="connsiteY507" fmla="*/ 73664 h 1241382"/>
                  <a:gd name="connsiteX508" fmla="*/ 694922 w 1673277"/>
                  <a:gd name="connsiteY508" fmla="*/ 151124 h 1241382"/>
                  <a:gd name="connsiteX509" fmla="*/ 652873 w 1673277"/>
                  <a:gd name="connsiteY509" fmla="*/ 73664 h 1241382"/>
                  <a:gd name="connsiteX510" fmla="*/ 665190 w 1673277"/>
                  <a:gd name="connsiteY510" fmla="*/ 18893 h 1241382"/>
                  <a:gd name="connsiteX511" fmla="*/ 672441 w 1673277"/>
                  <a:gd name="connsiteY511" fmla="*/ 9886 h 1241382"/>
                  <a:gd name="connsiteX512" fmla="*/ 836253 w 1673277"/>
                  <a:gd name="connsiteY512" fmla="*/ 0 h 1241382"/>
                  <a:gd name="connsiteX513" fmla="*/ 859642 w 1673277"/>
                  <a:gd name="connsiteY513" fmla="*/ 2207 h 1241382"/>
                  <a:gd name="connsiteX514" fmla="*/ 875718 w 1673277"/>
                  <a:gd name="connsiteY514" fmla="*/ 29184 h 1241382"/>
                  <a:gd name="connsiteX515" fmla="*/ 864795 w 1673277"/>
                  <a:gd name="connsiteY515" fmla="*/ 116642 h 1241382"/>
                  <a:gd name="connsiteX516" fmla="*/ 797405 w 1673277"/>
                  <a:gd name="connsiteY516" fmla="*/ 59838 h 1241382"/>
                  <a:gd name="connsiteX517" fmla="*/ 788910 w 1673277"/>
                  <a:gd name="connsiteY517" fmla="*/ 4345 h 1241382"/>
                  <a:gd name="connsiteX518" fmla="*/ 789969 w 1673277"/>
                  <a:gd name="connsiteY518" fmla="*/ 979 h 124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1673277" h="1241382">
                    <a:moveTo>
                      <a:pt x="372205" y="1161281"/>
                    </a:moveTo>
                    <a:lnTo>
                      <a:pt x="398270" y="1165178"/>
                    </a:lnTo>
                    <a:lnTo>
                      <a:pt x="410441" y="1172927"/>
                    </a:lnTo>
                    <a:close/>
                    <a:moveTo>
                      <a:pt x="823284" y="1153279"/>
                    </a:moveTo>
                    <a:cubicBezTo>
                      <a:pt x="846506" y="1153279"/>
                      <a:pt x="865333" y="1187958"/>
                      <a:pt x="865333" y="1230738"/>
                    </a:cubicBezTo>
                    <a:lnTo>
                      <a:pt x="864326" y="1239930"/>
                    </a:lnTo>
                    <a:lnTo>
                      <a:pt x="836253" y="1241382"/>
                    </a:lnTo>
                    <a:lnTo>
                      <a:pt x="782051" y="1238181"/>
                    </a:lnTo>
                    <a:lnTo>
                      <a:pt x="781235" y="1230738"/>
                    </a:lnTo>
                    <a:cubicBezTo>
                      <a:pt x="781235" y="1187958"/>
                      <a:pt x="800061" y="1153279"/>
                      <a:pt x="823284" y="1153279"/>
                    </a:cubicBezTo>
                    <a:close/>
                    <a:moveTo>
                      <a:pt x="599614" y="1151354"/>
                    </a:moveTo>
                    <a:cubicBezTo>
                      <a:pt x="618446" y="1147974"/>
                      <a:pt x="646008" y="1158476"/>
                      <a:pt x="669889" y="1179902"/>
                    </a:cubicBezTo>
                    <a:cubicBezTo>
                      <a:pt x="685810" y="1194187"/>
                      <a:pt x="697081" y="1210623"/>
                      <a:pt x="702432" y="1225648"/>
                    </a:cubicBezTo>
                    <a:lnTo>
                      <a:pt x="701812" y="1233442"/>
                    </a:lnTo>
                    <a:lnTo>
                      <a:pt x="667564" y="1231419"/>
                    </a:lnTo>
                    <a:lnTo>
                      <a:pt x="596873" y="1218807"/>
                    </a:lnTo>
                    <a:lnTo>
                      <a:pt x="581184" y="1196754"/>
                    </a:lnTo>
                    <a:cubicBezTo>
                      <a:pt x="575832" y="1181729"/>
                      <a:pt x="576399" y="1168115"/>
                      <a:pt x="584153" y="1159472"/>
                    </a:cubicBezTo>
                    <a:cubicBezTo>
                      <a:pt x="588031" y="1155151"/>
                      <a:pt x="593338" y="1152481"/>
                      <a:pt x="599614" y="1151354"/>
                    </a:cubicBezTo>
                    <a:close/>
                    <a:moveTo>
                      <a:pt x="938076" y="1126227"/>
                    </a:moveTo>
                    <a:cubicBezTo>
                      <a:pt x="944343" y="1125707"/>
                      <a:pt x="951118" y="1125834"/>
                      <a:pt x="958203" y="1126637"/>
                    </a:cubicBezTo>
                    <a:cubicBezTo>
                      <a:pt x="967651" y="1127707"/>
                      <a:pt x="977652" y="1129981"/>
                      <a:pt x="987740" y="1133534"/>
                    </a:cubicBezTo>
                    <a:cubicBezTo>
                      <a:pt x="1028091" y="1147742"/>
                      <a:pt x="1054549" y="1177017"/>
                      <a:pt x="1046837" y="1198922"/>
                    </a:cubicBezTo>
                    <a:cubicBezTo>
                      <a:pt x="1039124" y="1220826"/>
                      <a:pt x="1000160" y="1227066"/>
                      <a:pt x="959809" y="1212858"/>
                    </a:cubicBezTo>
                    <a:cubicBezTo>
                      <a:pt x="919458" y="1198650"/>
                      <a:pt x="892999" y="1169375"/>
                      <a:pt x="900712" y="1147470"/>
                    </a:cubicBezTo>
                    <a:cubicBezTo>
                      <a:pt x="905051" y="1135149"/>
                      <a:pt x="919277" y="1127784"/>
                      <a:pt x="938076" y="1126227"/>
                    </a:cubicBezTo>
                    <a:close/>
                    <a:moveTo>
                      <a:pt x="1174889" y="1103997"/>
                    </a:moveTo>
                    <a:cubicBezTo>
                      <a:pt x="1196962" y="1111212"/>
                      <a:pt x="1204083" y="1150024"/>
                      <a:pt x="1190792" y="1190686"/>
                    </a:cubicBezTo>
                    <a:lnTo>
                      <a:pt x="1186154" y="1200932"/>
                    </a:lnTo>
                    <a:lnTo>
                      <a:pt x="1162061" y="1207640"/>
                    </a:lnTo>
                    <a:lnTo>
                      <a:pt x="1105912" y="1216581"/>
                    </a:lnTo>
                    <a:lnTo>
                      <a:pt x="1110855" y="1164558"/>
                    </a:lnTo>
                    <a:cubicBezTo>
                      <a:pt x="1124146" y="1123896"/>
                      <a:pt x="1152815" y="1096781"/>
                      <a:pt x="1174889" y="1103997"/>
                    </a:cubicBezTo>
                    <a:close/>
                    <a:moveTo>
                      <a:pt x="444697" y="1098240"/>
                    </a:moveTo>
                    <a:cubicBezTo>
                      <a:pt x="463528" y="1094859"/>
                      <a:pt x="491091" y="1105361"/>
                      <a:pt x="514972" y="1126788"/>
                    </a:cubicBezTo>
                    <a:cubicBezTo>
                      <a:pt x="530893" y="1141073"/>
                      <a:pt x="542164" y="1157508"/>
                      <a:pt x="547515" y="1172533"/>
                    </a:cubicBezTo>
                    <a:lnTo>
                      <a:pt x="544572" y="1209477"/>
                    </a:lnTo>
                    <a:lnTo>
                      <a:pt x="510446" y="1203388"/>
                    </a:lnTo>
                    <a:lnTo>
                      <a:pt x="457245" y="1187183"/>
                    </a:lnTo>
                    <a:lnTo>
                      <a:pt x="426267" y="1143639"/>
                    </a:lnTo>
                    <a:cubicBezTo>
                      <a:pt x="420915" y="1128615"/>
                      <a:pt x="421482" y="1115000"/>
                      <a:pt x="429236" y="1106357"/>
                    </a:cubicBezTo>
                    <a:cubicBezTo>
                      <a:pt x="433113" y="1102036"/>
                      <a:pt x="438420" y="1099367"/>
                      <a:pt x="444697" y="1098240"/>
                    </a:cubicBezTo>
                    <a:close/>
                    <a:moveTo>
                      <a:pt x="1374492" y="1082366"/>
                    </a:moveTo>
                    <a:cubicBezTo>
                      <a:pt x="1380768" y="1083493"/>
                      <a:pt x="1386075" y="1086163"/>
                      <a:pt x="1389952" y="1090484"/>
                    </a:cubicBezTo>
                    <a:cubicBezTo>
                      <a:pt x="1397707" y="1099127"/>
                      <a:pt x="1398274" y="1112741"/>
                      <a:pt x="1392922" y="1127766"/>
                    </a:cubicBezTo>
                    <a:lnTo>
                      <a:pt x="1390119" y="1131706"/>
                    </a:lnTo>
                    <a:lnTo>
                      <a:pt x="1304241" y="1168053"/>
                    </a:lnTo>
                    <a:lnTo>
                      <a:pt x="1273269" y="1176677"/>
                    </a:lnTo>
                    <a:lnTo>
                      <a:pt x="1271674" y="1156660"/>
                    </a:lnTo>
                    <a:cubicBezTo>
                      <a:pt x="1277025" y="1141635"/>
                      <a:pt x="1288296" y="1125200"/>
                      <a:pt x="1304216" y="1110915"/>
                    </a:cubicBezTo>
                    <a:cubicBezTo>
                      <a:pt x="1328098" y="1089488"/>
                      <a:pt x="1355660" y="1078986"/>
                      <a:pt x="1374492" y="1082366"/>
                    </a:cubicBezTo>
                    <a:close/>
                    <a:moveTo>
                      <a:pt x="250367" y="1071182"/>
                    </a:moveTo>
                    <a:cubicBezTo>
                      <a:pt x="272440" y="1063967"/>
                      <a:pt x="301109" y="1091081"/>
                      <a:pt x="314401" y="1131743"/>
                    </a:cubicBezTo>
                    <a:lnTo>
                      <a:pt x="314806" y="1136002"/>
                    </a:lnTo>
                    <a:lnTo>
                      <a:pt x="244388" y="1104285"/>
                    </a:lnTo>
                    <a:lnTo>
                      <a:pt x="231427" y="1095980"/>
                    </a:lnTo>
                    <a:lnTo>
                      <a:pt x="236701" y="1082053"/>
                    </a:lnTo>
                    <a:cubicBezTo>
                      <a:pt x="240265" y="1076764"/>
                      <a:pt x="244849" y="1072986"/>
                      <a:pt x="250367" y="1071182"/>
                    </a:cubicBezTo>
                    <a:close/>
                    <a:moveTo>
                      <a:pt x="982338" y="1015572"/>
                    </a:moveTo>
                    <a:cubicBezTo>
                      <a:pt x="988605" y="1015052"/>
                      <a:pt x="995380" y="1015179"/>
                      <a:pt x="1002465" y="1015982"/>
                    </a:cubicBezTo>
                    <a:cubicBezTo>
                      <a:pt x="1011913" y="1017052"/>
                      <a:pt x="1021914" y="1019326"/>
                      <a:pt x="1032002" y="1022879"/>
                    </a:cubicBezTo>
                    <a:cubicBezTo>
                      <a:pt x="1072353" y="1037087"/>
                      <a:pt x="1098811" y="1066362"/>
                      <a:pt x="1091099" y="1088266"/>
                    </a:cubicBezTo>
                    <a:cubicBezTo>
                      <a:pt x="1083386" y="1110171"/>
                      <a:pt x="1044422" y="1116411"/>
                      <a:pt x="1004071" y="1102203"/>
                    </a:cubicBezTo>
                    <a:cubicBezTo>
                      <a:pt x="963720" y="1087995"/>
                      <a:pt x="937261" y="1058720"/>
                      <a:pt x="944974" y="1036815"/>
                    </a:cubicBezTo>
                    <a:cubicBezTo>
                      <a:pt x="949313" y="1024494"/>
                      <a:pt x="963539" y="1017129"/>
                      <a:pt x="982338" y="1015572"/>
                    </a:cubicBezTo>
                    <a:close/>
                    <a:moveTo>
                      <a:pt x="677217" y="1014235"/>
                    </a:moveTo>
                    <a:cubicBezTo>
                      <a:pt x="700440" y="1014235"/>
                      <a:pt x="719266" y="1048914"/>
                      <a:pt x="719266" y="1091694"/>
                    </a:cubicBezTo>
                    <a:cubicBezTo>
                      <a:pt x="719266" y="1134474"/>
                      <a:pt x="700440" y="1169153"/>
                      <a:pt x="677217" y="1169153"/>
                    </a:cubicBezTo>
                    <a:cubicBezTo>
                      <a:pt x="653995" y="1169153"/>
                      <a:pt x="635168" y="1134474"/>
                      <a:pt x="635168" y="1091694"/>
                    </a:cubicBezTo>
                    <a:cubicBezTo>
                      <a:pt x="635168" y="1048914"/>
                      <a:pt x="653995" y="1014235"/>
                      <a:pt x="677217" y="1014235"/>
                    </a:cubicBezTo>
                    <a:close/>
                    <a:moveTo>
                      <a:pt x="900886" y="1007121"/>
                    </a:moveTo>
                    <a:cubicBezTo>
                      <a:pt x="907163" y="1008248"/>
                      <a:pt x="912470" y="1010917"/>
                      <a:pt x="916348" y="1015239"/>
                    </a:cubicBezTo>
                    <a:cubicBezTo>
                      <a:pt x="931856" y="1032524"/>
                      <a:pt x="918616" y="1069696"/>
                      <a:pt x="886774" y="1098265"/>
                    </a:cubicBezTo>
                    <a:cubicBezTo>
                      <a:pt x="854932" y="1126835"/>
                      <a:pt x="816547" y="1135981"/>
                      <a:pt x="801039" y="1118696"/>
                    </a:cubicBezTo>
                    <a:cubicBezTo>
                      <a:pt x="785530" y="1101411"/>
                      <a:pt x="798770" y="1064239"/>
                      <a:pt x="830612" y="1035669"/>
                    </a:cubicBezTo>
                    <a:cubicBezTo>
                      <a:pt x="854493" y="1014242"/>
                      <a:pt x="882055" y="1003741"/>
                      <a:pt x="900886" y="1007121"/>
                    </a:cubicBezTo>
                    <a:close/>
                    <a:moveTo>
                      <a:pt x="562425" y="987183"/>
                    </a:moveTo>
                    <a:cubicBezTo>
                      <a:pt x="581224" y="988740"/>
                      <a:pt x="595450" y="996105"/>
                      <a:pt x="599789" y="1008426"/>
                    </a:cubicBezTo>
                    <a:cubicBezTo>
                      <a:pt x="607502" y="1030331"/>
                      <a:pt x="581043" y="1059606"/>
                      <a:pt x="540692" y="1073815"/>
                    </a:cubicBezTo>
                    <a:cubicBezTo>
                      <a:pt x="500341" y="1088022"/>
                      <a:pt x="461377" y="1081782"/>
                      <a:pt x="453664" y="1059878"/>
                    </a:cubicBezTo>
                    <a:cubicBezTo>
                      <a:pt x="445952" y="1037973"/>
                      <a:pt x="472410" y="1008698"/>
                      <a:pt x="512761" y="994490"/>
                    </a:cubicBezTo>
                    <a:cubicBezTo>
                      <a:pt x="522849" y="990938"/>
                      <a:pt x="532850" y="988664"/>
                      <a:pt x="542298" y="987593"/>
                    </a:cubicBezTo>
                    <a:cubicBezTo>
                      <a:pt x="549383" y="986790"/>
                      <a:pt x="556158" y="986664"/>
                      <a:pt x="562425" y="987183"/>
                    </a:cubicBezTo>
                    <a:close/>
                    <a:moveTo>
                      <a:pt x="1266281" y="983501"/>
                    </a:moveTo>
                    <a:cubicBezTo>
                      <a:pt x="1294782" y="984660"/>
                      <a:pt x="1316705" y="995760"/>
                      <a:pt x="1319910" y="1012880"/>
                    </a:cubicBezTo>
                    <a:cubicBezTo>
                      <a:pt x="1324183" y="1035706"/>
                      <a:pt x="1293560" y="1060591"/>
                      <a:pt x="1251510" y="1068462"/>
                    </a:cubicBezTo>
                    <a:cubicBezTo>
                      <a:pt x="1209462" y="1076334"/>
                      <a:pt x="1171910" y="1064210"/>
                      <a:pt x="1167637" y="1041384"/>
                    </a:cubicBezTo>
                    <a:cubicBezTo>
                      <a:pt x="1163365" y="1018557"/>
                      <a:pt x="1193987" y="993671"/>
                      <a:pt x="1236037" y="985800"/>
                    </a:cubicBezTo>
                    <a:cubicBezTo>
                      <a:pt x="1246549" y="983833"/>
                      <a:pt x="1256780" y="983114"/>
                      <a:pt x="1266281" y="983501"/>
                    </a:cubicBezTo>
                    <a:close/>
                    <a:moveTo>
                      <a:pt x="325612" y="964953"/>
                    </a:moveTo>
                    <a:cubicBezTo>
                      <a:pt x="347686" y="957738"/>
                      <a:pt x="376355" y="984852"/>
                      <a:pt x="389646" y="1025514"/>
                    </a:cubicBezTo>
                    <a:cubicBezTo>
                      <a:pt x="402938" y="1066177"/>
                      <a:pt x="395817" y="1104989"/>
                      <a:pt x="373744" y="1112204"/>
                    </a:cubicBezTo>
                    <a:cubicBezTo>
                      <a:pt x="351670" y="1119419"/>
                      <a:pt x="323001" y="1092305"/>
                      <a:pt x="309710" y="1051642"/>
                    </a:cubicBezTo>
                    <a:cubicBezTo>
                      <a:pt x="296419" y="1010980"/>
                      <a:pt x="303539" y="972168"/>
                      <a:pt x="325612" y="964953"/>
                    </a:cubicBezTo>
                    <a:close/>
                    <a:moveTo>
                      <a:pt x="1493576" y="949079"/>
                    </a:moveTo>
                    <a:cubicBezTo>
                      <a:pt x="1515650" y="956295"/>
                      <a:pt x="1522770" y="995107"/>
                      <a:pt x="1509479" y="1035769"/>
                    </a:cubicBezTo>
                    <a:cubicBezTo>
                      <a:pt x="1506156" y="1045935"/>
                      <a:pt x="1501872" y="1055254"/>
                      <a:pt x="1496971" y="1063401"/>
                    </a:cubicBezTo>
                    <a:lnTo>
                      <a:pt x="1482461" y="1081837"/>
                    </a:lnTo>
                    <a:lnTo>
                      <a:pt x="1460095" y="1095743"/>
                    </a:lnTo>
                    <a:lnTo>
                      <a:pt x="1445445" y="1096331"/>
                    </a:lnTo>
                    <a:cubicBezTo>
                      <a:pt x="1423372" y="1089116"/>
                      <a:pt x="1416251" y="1050303"/>
                      <a:pt x="1429542" y="1009641"/>
                    </a:cubicBezTo>
                    <a:cubicBezTo>
                      <a:pt x="1442834" y="968979"/>
                      <a:pt x="1471502" y="941864"/>
                      <a:pt x="1493576" y="949079"/>
                    </a:cubicBezTo>
                    <a:close/>
                    <a:moveTo>
                      <a:pt x="126010" y="943323"/>
                    </a:moveTo>
                    <a:cubicBezTo>
                      <a:pt x="144841" y="939942"/>
                      <a:pt x="172404" y="950444"/>
                      <a:pt x="196285" y="971871"/>
                    </a:cubicBezTo>
                    <a:cubicBezTo>
                      <a:pt x="228127" y="1000440"/>
                      <a:pt x="241367" y="1037613"/>
                      <a:pt x="225858" y="1054898"/>
                    </a:cubicBezTo>
                    <a:cubicBezTo>
                      <a:pt x="210349" y="1072183"/>
                      <a:pt x="171964" y="1063036"/>
                      <a:pt x="140122" y="1034467"/>
                    </a:cubicBezTo>
                    <a:cubicBezTo>
                      <a:pt x="108280" y="1005898"/>
                      <a:pt x="95040" y="968726"/>
                      <a:pt x="110549" y="951440"/>
                    </a:cubicBezTo>
                    <a:cubicBezTo>
                      <a:pt x="114426" y="947119"/>
                      <a:pt x="119733" y="944449"/>
                      <a:pt x="126010" y="943323"/>
                    </a:cubicBezTo>
                    <a:close/>
                    <a:moveTo>
                      <a:pt x="1644949" y="917259"/>
                    </a:moveTo>
                    <a:lnTo>
                      <a:pt x="1607500" y="979144"/>
                    </a:lnTo>
                    <a:lnTo>
                      <a:pt x="1585044" y="1000366"/>
                    </a:lnTo>
                    <a:lnTo>
                      <a:pt x="1576062" y="1000042"/>
                    </a:lnTo>
                    <a:cubicBezTo>
                      <a:pt x="1560884" y="995142"/>
                      <a:pt x="1550428" y="986404"/>
                      <a:pt x="1548291" y="974991"/>
                    </a:cubicBezTo>
                    <a:cubicBezTo>
                      <a:pt x="1544019" y="952164"/>
                      <a:pt x="1574642" y="927278"/>
                      <a:pt x="1616691" y="919407"/>
                    </a:cubicBezTo>
                    <a:close/>
                    <a:moveTo>
                      <a:pt x="1177757" y="899403"/>
                    </a:moveTo>
                    <a:cubicBezTo>
                      <a:pt x="1206258" y="900562"/>
                      <a:pt x="1228181" y="911662"/>
                      <a:pt x="1231386" y="928782"/>
                    </a:cubicBezTo>
                    <a:cubicBezTo>
                      <a:pt x="1235659" y="951608"/>
                      <a:pt x="1205036" y="976493"/>
                      <a:pt x="1162986" y="984364"/>
                    </a:cubicBezTo>
                    <a:cubicBezTo>
                      <a:pt x="1120937" y="992236"/>
                      <a:pt x="1083386" y="980112"/>
                      <a:pt x="1079112" y="957285"/>
                    </a:cubicBezTo>
                    <a:cubicBezTo>
                      <a:pt x="1074840" y="934459"/>
                      <a:pt x="1105463" y="909573"/>
                      <a:pt x="1147513" y="901702"/>
                    </a:cubicBezTo>
                    <a:cubicBezTo>
                      <a:pt x="1158025" y="899735"/>
                      <a:pt x="1168256" y="899016"/>
                      <a:pt x="1177757" y="899403"/>
                    </a:cubicBezTo>
                    <a:close/>
                    <a:moveTo>
                      <a:pt x="991855" y="877271"/>
                    </a:moveTo>
                    <a:cubicBezTo>
                      <a:pt x="1020356" y="878430"/>
                      <a:pt x="1042280" y="889530"/>
                      <a:pt x="1045484" y="906650"/>
                    </a:cubicBezTo>
                    <a:cubicBezTo>
                      <a:pt x="1049757" y="929477"/>
                      <a:pt x="1019134" y="954362"/>
                      <a:pt x="977085" y="962233"/>
                    </a:cubicBezTo>
                    <a:cubicBezTo>
                      <a:pt x="935036" y="970104"/>
                      <a:pt x="897484" y="957980"/>
                      <a:pt x="893211" y="935154"/>
                    </a:cubicBezTo>
                    <a:cubicBezTo>
                      <a:pt x="888939" y="912327"/>
                      <a:pt x="919562" y="887442"/>
                      <a:pt x="961611" y="879571"/>
                    </a:cubicBezTo>
                    <a:cubicBezTo>
                      <a:pt x="972123" y="877603"/>
                      <a:pt x="982355" y="876885"/>
                      <a:pt x="991855" y="877271"/>
                    </a:cubicBezTo>
                    <a:close/>
                    <a:moveTo>
                      <a:pt x="518163" y="876528"/>
                    </a:moveTo>
                    <a:cubicBezTo>
                      <a:pt x="536962" y="878085"/>
                      <a:pt x="551188" y="885450"/>
                      <a:pt x="555527" y="897771"/>
                    </a:cubicBezTo>
                    <a:cubicBezTo>
                      <a:pt x="563240" y="919676"/>
                      <a:pt x="536781" y="948951"/>
                      <a:pt x="496430" y="963159"/>
                    </a:cubicBezTo>
                    <a:cubicBezTo>
                      <a:pt x="456079" y="977367"/>
                      <a:pt x="417115" y="971127"/>
                      <a:pt x="409402" y="949223"/>
                    </a:cubicBezTo>
                    <a:cubicBezTo>
                      <a:pt x="401690" y="927318"/>
                      <a:pt x="428148" y="898043"/>
                      <a:pt x="468499" y="883835"/>
                    </a:cubicBezTo>
                    <a:cubicBezTo>
                      <a:pt x="478587" y="880283"/>
                      <a:pt x="488588" y="878009"/>
                      <a:pt x="498036" y="876938"/>
                    </a:cubicBezTo>
                    <a:cubicBezTo>
                      <a:pt x="505121" y="876135"/>
                      <a:pt x="511896" y="876008"/>
                      <a:pt x="518163" y="876528"/>
                    </a:cubicBezTo>
                    <a:close/>
                    <a:moveTo>
                      <a:pt x="599615" y="868077"/>
                    </a:moveTo>
                    <a:cubicBezTo>
                      <a:pt x="618446" y="864697"/>
                      <a:pt x="646008" y="875198"/>
                      <a:pt x="669889" y="896625"/>
                    </a:cubicBezTo>
                    <a:cubicBezTo>
                      <a:pt x="701731" y="925195"/>
                      <a:pt x="714971" y="962367"/>
                      <a:pt x="699462" y="979652"/>
                    </a:cubicBezTo>
                    <a:cubicBezTo>
                      <a:pt x="683954" y="996937"/>
                      <a:pt x="645569" y="987791"/>
                      <a:pt x="613727" y="959221"/>
                    </a:cubicBezTo>
                    <a:cubicBezTo>
                      <a:pt x="581885" y="930652"/>
                      <a:pt x="568645" y="893480"/>
                      <a:pt x="584154" y="876195"/>
                    </a:cubicBezTo>
                    <a:cubicBezTo>
                      <a:pt x="588031" y="871873"/>
                      <a:pt x="593338" y="869204"/>
                      <a:pt x="599615" y="868077"/>
                    </a:cubicBezTo>
                    <a:close/>
                    <a:moveTo>
                      <a:pt x="805579" y="865575"/>
                    </a:moveTo>
                    <a:cubicBezTo>
                      <a:pt x="828801" y="865575"/>
                      <a:pt x="847628" y="900254"/>
                      <a:pt x="847628" y="943034"/>
                    </a:cubicBezTo>
                    <a:cubicBezTo>
                      <a:pt x="847628" y="985813"/>
                      <a:pt x="828801" y="1020493"/>
                      <a:pt x="805579" y="1020493"/>
                    </a:cubicBezTo>
                    <a:cubicBezTo>
                      <a:pt x="782356" y="1020493"/>
                      <a:pt x="763530" y="985813"/>
                      <a:pt x="763530" y="943034"/>
                    </a:cubicBezTo>
                    <a:cubicBezTo>
                      <a:pt x="763530" y="900254"/>
                      <a:pt x="782356" y="865575"/>
                      <a:pt x="805579" y="865575"/>
                    </a:cubicBezTo>
                    <a:close/>
                    <a:moveTo>
                      <a:pt x="1301026" y="860654"/>
                    </a:moveTo>
                    <a:cubicBezTo>
                      <a:pt x="1307292" y="860135"/>
                      <a:pt x="1314067" y="860261"/>
                      <a:pt x="1321153" y="861065"/>
                    </a:cubicBezTo>
                    <a:cubicBezTo>
                      <a:pt x="1330600" y="862135"/>
                      <a:pt x="1340602" y="864409"/>
                      <a:pt x="1350689" y="867962"/>
                    </a:cubicBezTo>
                    <a:cubicBezTo>
                      <a:pt x="1391041" y="882170"/>
                      <a:pt x="1417499" y="911445"/>
                      <a:pt x="1409787" y="933349"/>
                    </a:cubicBezTo>
                    <a:cubicBezTo>
                      <a:pt x="1402074" y="955254"/>
                      <a:pt x="1363110" y="961494"/>
                      <a:pt x="1322759" y="947286"/>
                    </a:cubicBezTo>
                    <a:cubicBezTo>
                      <a:pt x="1282408" y="933078"/>
                      <a:pt x="1255949" y="903803"/>
                      <a:pt x="1263662" y="881898"/>
                    </a:cubicBezTo>
                    <a:cubicBezTo>
                      <a:pt x="1268000" y="869577"/>
                      <a:pt x="1282227" y="862212"/>
                      <a:pt x="1301026" y="860654"/>
                    </a:cubicBezTo>
                    <a:close/>
                    <a:moveTo>
                      <a:pt x="234221" y="844457"/>
                    </a:moveTo>
                    <a:cubicBezTo>
                      <a:pt x="243721" y="844071"/>
                      <a:pt x="253952" y="844789"/>
                      <a:pt x="264465" y="846757"/>
                    </a:cubicBezTo>
                    <a:cubicBezTo>
                      <a:pt x="306514" y="854628"/>
                      <a:pt x="337137" y="879513"/>
                      <a:pt x="332865" y="902340"/>
                    </a:cubicBezTo>
                    <a:cubicBezTo>
                      <a:pt x="328592" y="925166"/>
                      <a:pt x="291040" y="937290"/>
                      <a:pt x="248991" y="929419"/>
                    </a:cubicBezTo>
                    <a:cubicBezTo>
                      <a:pt x="206942" y="921548"/>
                      <a:pt x="176318" y="896662"/>
                      <a:pt x="180592" y="873836"/>
                    </a:cubicBezTo>
                    <a:cubicBezTo>
                      <a:pt x="183796" y="856716"/>
                      <a:pt x="205720" y="845616"/>
                      <a:pt x="234221" y="844457"/>
                    </a:cubicBezTo>
                    <a:close/>
                    <a:moveTo>
                      <a:pt x="1584968" y="828584"/>
                    </a:moveTo>
                    <a:cubicBezTo>
                      <a:pt x="1613469" y="829743"/>
                      <a:pt x="1635392" y="840843"/>
                      <a:pt x="1638597" y="857963"/>
                    </a:cubicBezTo>
                    <a:cubicBezTo>
                      <a:pt x="1642870" y="880789"/>
                      <a:pt x="1612247" y="905674"/>
                      <a:pt x="1570197" y="913545"/>
                    </a:cubicBezTo>
                    <a:cubicBezTo>
                      <a:pt x="1528148" y="921417"/>
                      <a:pt x="1490597" y="909293"/>
                      <a:pt x="1486324" y="886466"/>
                    </a:cubicBezTo>
                    <a:cubicBezTo>
                      <a:pt x="1482052" y="863640"/>
                      <a:pt x="1512674" y="838754"/>
                      <a:pt x="1554724" y="830883"/>
                    </a:cubicBezTo>
                    <a:cubicBezTo>
                      <a:pt x="1565236" y="828916"/>
                      <a:pt x="1575468" y="828197"/>
                      <a:pt x="1584968" y="828584"/>
                    </a:cubicBezTo>
                    <a:close/>
                    <a:moveTo>
                      <a:pt x="6925" y="810036"/>
                    </a:moveTo>
                    <a:cubicBezTo>
                      <a:pt x="28999" y="802820"/>
                      <a:pt x="57668" y="829935"/>
                      <a:pt x="70959" y="870597"/>
                    </a:cubicBezTo>
                    <a:cubicBezTo>
                      <a:pt x="80928" y="901094"/>
                      <a:pt x="79415" y="930550"/>
                      <a:pt x="68723" y="946416"/>
                    </a:cubicBezTo>
                    <a:lnTo>
                      <a:pt x="57810" y="955097"/>
                    </a:lnTo>
                    <a:lnTo>
                      <a:pt x="16235" y="889866"/>
                    </a:lnTo>
                    <a:lnTo>
                      <a:pt x="0" y="815545"/>
                    </a:lnTo>
                    <a:close/>
                    <a:moveTo>
                      <a:pt x="1164478" y="784321"/>
                    </a:moveTo>
                    <a:cubicBezTo>
                      <a:pt x="1192979" y="785480"/>
                      <a:pt x="1214902" y="796580"/>
                      <a:pt x="1218107" y="813700"/>
                    </a:cubicBezTo>
                    <a:cubicBezTo>
                      <a:pt x="1222380" y="836526"/>
                      <a:pt x="1191756" y="861412"/>
                      <a:pt x="1149707" y="869283"/>
                    </a:cubicBezTo>
                    <a:cubicBezTo>
                      <a:pt x="1107658" y="877154"/>
                      <a:pt x="1070107" y="865030"/>
                      <a:pt x="1065833" y="842204"/>
                    </a:cubicBezTo>
                    <a:cubicBezTo>
                      <a:pt x="1061561" y="819377"/>
                      <a:pt x="1092184" y="794492"/>
                      <a:pt x="1134234" y="786621"/>
                    </a:cubicBezTo>
                    <a:cubicBezTo>
                      <a:pt x="1144746" y="784653"/>
                      <a:pt x="1154978" y="783935"/>
                      <a:pt x="1164478" y="784321"/>
                    </a:cubicBezTo>
                    <a:close/>
                    <a:moveTo>
                      <a:pt x="322745" y="760359"/>
                    </a:moveTo>
                    <a:cubicBezTo>
                      <a:pt x="332245" y="759972"/>
                      <a:pt x="342477" y="760691"/>
                      <a:pt x="352989" y="762659"/>
                    </a:cubicBezTo>
                    <a:cubicBezTo>
                      <a:pt x="395038" y="770530"/>
                      <a:pt x="425661" y="795415"/>
                      <a:pt x="421389" y="818242"/>
                    </a:cubicBezTo>
                    <a:cubicBezTo>
                      <a:pt x="417116" y="841068"/>
                      <a:pt x="379564" y="853192"/>
                      <a:pt x="337515" y="845320"/>
                    </a:cubicBezTo>
                    <a:cubicBezTo>
                      <a:pt x="295466" y="837449"/>
                      <a:pt x="264842" y="812564"/>
                      <a:pt x="269116" y="789738"/>
                    </a:cubicBezTo>
                    <a:cubicBezTo>
                      <a:pt x="272320" y="772618"/>
                      <a:pt x="294244" y="761518"/>
                      <a:pt x="322745" y="760359"/>
                    </a:cubicBezTo>
                    <a:close/>
                    <a:moveTo>
                      <a:pt x="1643477" y="752468"/>
                    </a:moveTo>
                    <a:lnTo>
                      <a:pt x="1668253" y="758223"/>
                    </a:lnTo>
                    <a:lnTo>
                      <a:pt x="1673277" y="812015"/>
                    </a:lnTo>
                    <a:lnTo>
                      <a:pt x="1668998" y="833788"/>
                    </a:lnTo>
                    <a:lnTo>
                      <a:pt x="1656553" y="825934"/>
                    </a:lnTo>
                    <a:cubicBezTo>
                      <a:pt x="1630457" y="801041"/>
                      <a:pt x="1619119" y="770569"/>
                      <a:pt x="1631229" y="757874"/>
                    </a:cubicBezTo>
                    <a:cubicBezTo>
                      <a:pt x="1634257" y="754700"/>
                      <a:pt x="1638463" y="752938"/>
                      <a:pt x="1643477" y="752468"/>
                    </a:cubicBezTo>
                    <a:close/>
                    <a:moveTo>
                      <a:pt x="1496444" y="744486"/>
                    </a:moveTo>
                    <a:cubicBezTo>
                      <a:pt x="1524945" y="745645"/>
                      <a:pt x="1546868" y="756745"/>
                      <a:pt x="1550073" y="773865"/>
                    </a:cubicBezTo>
                    <a:cubicBezTo>
                      <a:pt x="1554346" y="796691"/>
                      <a:pt x="1523722" y="821576"/>
                      <a:pt x="1481673" y="829447"/>
                    </a:cubicBezTo>
                    <a:cubicBezTo>
                      <a:pt x="1439624" y="837319"/>
                      <a:pt x="1402073" y="825195"/>
                      <a:pt x="1397800" y="802368"/>
                    </a:cubicBezTo>
                    <a:cubicBezTo>
                      <a:pt x="1393528" y="779542"/>
                      <a:pt x="1424150" y="754656"/>
                      <a:pt x="1466200" y="746785"/>
                    </a:cubicBezTo>
                    <a:cubicBezTo>
                      <a:pt x="1476712" y="744818"/>
                      <a:pt x="1486944" y="744099"/>
                      <a:pt x="1496444" y="744486"/>
                    </a:cubicBezTo>
                    <a:close/>
                    <a:moveTo>
                      <a:pt x="508646" y="738227"/>
                    </a:moveTo>
                    <a:cubicBezTo>
                      <a:pt x="518146" y="737841"/>
                      <a:pt x="528378" y="738559"/>
                      <a:pt x="538890" y="740527"/>
                    </a:cubicBezTo>
                    <a:cubicBezTo>
                      <a:pt x="580939" y="748398"/>
                      <a:pt x="611562" y="773283"/>
                      <a:pt x="607290" y="796110"/>
                    </a:cubicBezTo>
                    <a:cubicBezTo>
                      <a:pt x="603017" y="818936"/>
                      <a:pt x="565465" y="831060"/>
                      <a:pt x="523416" y="823189"/>
                    </a:cubicBezTo>
                    <a:cubicBezTo>
                      <a:pt x="481367" y="815318"/>
                      <a:pt x="450744" y="790433"/>
                      <a:pt x="455017" y="767606"/>
                    </a:cubicBezTo>
                    <a:cubicBezTo>
                      <a:pt x="458221" y="750486"/>
                      <a:pt x="480145" y="739386"/>
                      <a:pt x="508646" y="738227"/>
                    </a:cubicBezTo>
                    <a:close/>
                    <a:moveTo>
                      <a:pt x="6567" y="732319"/>
                    </a:moveTo>
                    <a:lnTo>
                      <a:pt x="14177" y="747423"/>
                    </a:lnTo>
                    <a:lnTo>
                      <a:pt x="3082" y="757432"/>
                    </a:lnTo>
                    <a:close/>
                    <a:moveTo>
                      <a:pt x="694922" y="726531"/>
                    </a:moveTo>
                    <a:cubicBezTo>
                      <a:pt x="718145" y="726531"/>
                      <a:pt x="736972" y="761210"/>
                      <a:pt x="736972" y="803990"/>
                    </a:cubicBezTo>
                    <a:cubicBezTo>
                      <a:pt x="736972" y="846769"/>
                      <a:pt x="718145" y="881449"/>
                      <a:pt x="694922" y="881449"/>
                    </a:cubicBezTo>
                    <a:cubicBezTo>
                      <a:pt x="671700" y="881449"/>
                      <a:pt x="652873" y="846769"/>
                      <a:pt x="652873" y="803990"/>
                    </a:cubicBezTo>
                    <a:cubicBezTo>
                      <a:pt x="652873" y="761210"/>
                      <a:pt x="671700" y="726531"/>
                      <a:pt x="694922" y="726531"/>
                    </a:cubicBezTo>
                    <a:close/>
                    <a:moveTo>
                      <a:pt x="852346" y="724540"/>
                    </a:moveTo>
                    <a:cubicBezTo>
                      <a:pt x="870686" y="729989"/>
                      <a:pt x="890581" y="751764"/>
                      <a:pt x="902275" y="781641"/>
                    </a:cubicBezTo>
                    <a:cubicBezTo>
                      <a:pt x="917868" y="821478"/>
                      <a:pt x="912978" y="860634"/>
                      <a:pt x="891352" y="869099"/>
                    </a:cubicBezTo>
                    <a:cubicBezTo>
                      <a:pt x="869727" y="877563"/>
                      <a:pt x="839556" y="852131"/>
                      <a:pt x="823963" y="812295"/>
                    </a:cubicBezTo>
                    <a:cubicBezTo>
                      <a:pt x="808370" y="772458"/>
                      <a:pt x="813261" y="733302"/>
                      <a:pt x="834886" y="724837"/>
                    </a:cubicBezTo>
                    <a:cubicBezTo>
                      <a:pt x="840292" y="722721"/>
                      <a:pt x="846232" y="722724"/>
                      <a:pt x="852346" y="724540"/>
                    </a:cubicBezTo>
                    <a:close/>
                    <a:moveTo>
                      <a:pt x="199476" y="721611"/>
                    </a:moveTo>
                    <a:cubicBezTo>
                      <a:pt x="218275" y="723168"/>
                      <a:pt x="232501" y="730533"/>
                      <a:pt x="236840" y="742854"/>
                    </a:cubicBezTo>
                    <a:cubicBezTo>
                      <a:pt x="244552" y="764759"/>
                      <a:pt x="218094" y="794034"/>
                      <a:pt x="177743" y="808242"/>
                    </a:cubicBezTo>
                    <a:cubicBezTo>
                      <a:pt x="137392" y="822450"/>
                      <a:pt x="98428" y="816210"/>
                      <a:pt x="90715" y="794306"/>
                    </a:cubicBezTo>
                    <a:cubicBezTo>
                      <a:pt x="83003" y="772401"/>
                      <a:pt x="109461" y="743126"/>
                      <a:pt x="149812" y="728918"/>
                    </a:cubicBezTo>
                    <a:cubicBezTo>
                      <a:pt x="159900" y="725365"/>
                      <a:pt x="169901" y="723091"/>
                      <a:pt x="179349" y="722021"/>
                    </a:cubicBezTo>
                    <a:cubicBezTo>
                      <a:pt x="186435" y="721218"/>
                      <a:pt x="193209" y="721091"/>
                      <a:pt x="199476" y="721611"/>
                    </a:cubicBezTo>
                    <a:close/>
                    <a:moveTo>
                      <a:pt x="1051378" y="714991"/>
                    </a:moveTo>
                    <a:cubicBezTo>
                      <a:pt x="1057655" y="716117"/>
                      <a:pt x="1062962" y="718787"/>
                      <a:pt x="1066839" y="723108"/>
                    </a:cubicBezTo>
                    <a:cubicBezTo>
                      <a:pt x="1082348" y="740394"/>
                      <a:pt x="1069108" y="777566"/>
                      <a:pt x="1037266" y="806135"/>
                    </a:cubicBezTo>
                    <a:cubicBezTo>
                      <a:pt x="1005424" y="834704"/>
                      <a:pt x="967039" y="843851"/>
                      <a:pt x="951530" y="826566"/>
                    </a:cubicBezTo>
                    <a:cubicBezTo>
                      <a:pt x="936021" y="809280"/>
                      <a:pt x="949261" y="772108"/>
                      <a:pt x="981103" y="743539"/>
                    </a:cubicBezTo>
                    <a:cubicBezTo>
                      <a:pt x="1004984" y="722112"/>
                      <a:pt x="1032547" y="711610"/>
                      <a:pt x="1051378" y="714991"/>
                    </a:cubicBezTo>
                    <a:close/>
                    <a:moveTo>
                      <a:pt x="1370065" y="684007"/>
                    </a:moveTo>
                    <a:cubicBezTo>
                      <a:pt x="1376342" y="685134"/>
                      <a:pt x="1381648" y="687803"/>
                      <a:pt x="1385526" y="692125"/>
                    </a:cubicBezTo>
                    <a:cubicBezTo>
                      <a:pt x="1401034" y="709410"/>
                      <a:pt x="1387794" y="746582"/>
                      <a:pt x="1355952" y="775152"/>
                    </a:cubicBezTo>
                    <a:cubicBezTo>
                      <a:pt x="1324110" y="803721"/>
                      <a:pt x="1285726" y="812867"/>
                      <a:pt x="1270218" y="795582"/>
                    </a:cubicBezTo>
                    <a:cubicBezTo>
                      <a:pt x="1254709" y="778297"/>
                      <a:pt x="1267949" y="741125"/>
                      <a:pt x="1299790" y="712555"/>
                    </a:cubicBezTo>
                    <a:cubicBezTo>
                      <a:pt x="1323671" y="691128"/>
                      <a:pt x="1351234" y="680627"/>
                      <a:pt x="1370065" y="684007"/>
                    </a:cubicBezTo>
                    <a:close/>
                    <a:moveTo>
                      <a:pt x="1204314" y="669240"/>
                    </a:moveTo>
                    <a:cubicBezTo>
                      <a:pt x="1232815" y="670399"/>
                      <a:pt x="1254738" y="681499"/>
                      <a:pt x="1257943" y="698619"/>
                    </a:cubicBezTo>
                    <a:cubicBezTo>
                      <a:pt x="1262216" y="721445"/>
                      <a:pt x="1231592" y="746330"/>
                      <a:pt x="1189543" y="754201"/>
                    </a:cubicBezTo>
                    <a:cubicBezTo>
                      <a:pt x="1147494" y="762073"/>
                      <a:pt x="1109943" y="749949"/>
                      <a:pt x="1105669" y="727122"/>
                    </a:cubicBezTo>
                    <a:cubicBezTo>
                      <a:pt x="1101397" y="704296"/>
                      <a:pt x="1132020" y="679410"/>
                      <a:pt x="1174070" y="671539"/>
                    </a:cubicBezTo>
                    <a:cubicBezTo>
                      <a:pt x="1184582" y="669571"/>
                      <a:pt x="1194814" y="668853"/>
                      <a:pt x="1204314" y="669240"/>
                    </a:cubicBezTo>
                    <a:close/>
                    <a:moveTo>
                      <a:pt x="1589976" y="653270"/>
                    </a:moveTo>
                    <a:cubicBezTo>
                      <a:pt x="1611198" y="653270"/>
                      <a:pt x="1630410" y="658201"/>
                      <a:pt x="1644317" y="666173"/>
                    </a:cubicBezTo>
                    <a:lnTo>
                      <a:pt x="1657156" y="683943"/>
                    </a:lnTo>
                    <a:lnTo>
                      <a:pt x="1662159" y="703782"/>
                    </a:lnTo>
                    <a:lnTo>
                      <a:pt x="1644317" y="728475"/>
                    </a:lnTo>
                    <a:cubicBezTo>
                      <a:pt x="1630410" y="736447"/>
                      <a:pt x="1611198" y="741378"/>
                      <a:pt x="1589976" y="741378"/>
                    </a:cubicBezTo>
                    <a:cubicBezTo>
                      <a:pt x="1547533" y="741378"/>
                      <a:pt x="1513127" y="721654"/>
                      <a:pt x="1513127" y="697324"/>
                    </a:cubicBezTo>
                    <a:cubicBezTo>
                      <a:pt x="1513127" y="672994"/>
                      <a:pt x="1547533" y="653270"/>
                      <a:pt x="1589976" y="653270"/>
                    </a:cubicBezTo>
                    <a:close/>
                    <a:moveTo>
                      <a:pt x="336024" y="645277"/>
                    </a:moveTo>
                    <a:cubicBezTo>
                      <a:pt x="345524" y="644891"/>
                      <a:pt x="355756" y="645609"/>
                      <a:pt x="366268" y="647577"/>
                    </a:cubicBezTo>
                    <a:cubicBezTo>
                      <a:pt x="408317" y="655448"/>
                      <a:pt x="438940" y="680333"/>
                      <a:pt x="434668" y="703160"/>
                    </a:cubicBezTo>
                    <a:cubicBezTo>
                      <a:pt x="430395" y="725986"/>
                      <a:pt x="392843" y="738110"/>
                      <a:pt x="350794" y="730239"/>
                    </a:cubicBezTo>
                    <a:cubicBezTo>
                      <a:pt x="308745" y="722368"/>
                      <a:pt x="278122" y="697483"/>
                      <a:pt x="282395" y="674656"/>
                    </a:cubicBezTo>
                    <a:cubicBezTo>
                      <a:pt x="285599" y="657536"/>
                      <a:pt x="307523" y="646436"/>
                      <a:pt x="336024" y="645277"/>
                    </a:cubicBezTo>
                    <a:close/>
                    <a:moveTo>
                      <a:pt x="916233" y="635601"/>
                    </a:moveTo>
                    <a:cubicBezTo>
                      <a:pt x="958676" y="635601"/>
                      <a:pt x="993082" y="655325"/>
                      <a:pt x="993082" y="679655"/>
                    </a:cubicBezTo>
                    <a:cubicBezTo>
                      <a:pt x="993082" y="703985"/>
                      <a:pt x="958676" y="723709"/>
                      <a:pt x="916233" y="723709"/>
                    </a:cubicBezTo>
                    <a:cubicBezTo>
                      <a:pt x="873790" y="723709"/>
                      <a:pt x="839384" y="703985"/>
                      <a:pt x="839384" y="679655"/>
                    </a:cubicBezTo>
                    <a:cubicBezTo>
                      <a:pt x="839384" y="655325"/>
                      <a:pt x="873790" y="635601"/>
                      <a:pt x="916233" y="635601"/>
                    </a:cubicBezTo>
                    <a:close/>
                    <a:moveTo>
                      <a:pt x="35766" y="608371"/>
                    </a:moveTo>
                    <a:lnTo>
                      <a:pt x="85873" y="629924"/>
                    </a:lnTo>
                    <a:cubicBezTo>
                      <a:pt x="98251" y="639983"/>
                      <a:pt x="104838" y="651911"/>
                      <a:pt x="102702" y="663325"/>
                    </a:cubicBezTo>
                    <a:cubicBezTo>
                      <a:pt x="98428" y="686151"/>
                      <a:pt x="60877" y="698275"/>
                      <a:pt x="18828" y="690403"/>
                    </a:cubicBezTo>
                    <a:lnTo>
                      <a:pt x="15634" y="689029"/>
                    </a:lnTo>
                    <a:close/>
                    <a:moveTo>
                      <a:pt x="648156" y="585496"/>
                    </a:moveTo>
                    <a:cubicBezTo>
                      <a:pt x="654269" y="583680"/>
                      <a:pt x="660209" y="583677"/>
                      <a:pt x="665615" y="585793"/>
                    </a:cubicBezTo>
                    <a:cubicBezTo>
                      <a:pt x="687240" y="594258"/>
                      <a:pt x="692131" y="633414"/>
                      <a:pt x="676538" y="673251"/>
                    </a:cubicBezTo>
                    <a:cubicBezTo>
                      <a:pt x="660945" y="713087"/>
                      <a:pt x="630774" y="738519"/>
                      <a:pt x="609149" y="730055"/>
                    </a:cubicBezTo>
                    <a:cubicBezTo>
                      <a:pt x="587523" y="721590"/>
                      <a:pt x="582633" y="682434"/>
                      <a:pt x="598226" y="642597"/>
                    </a:cubicBezTo>
                    <a:cubicBezTo>
                      <a:pt x="609920" y="612720"/>
                      <a:pt x="629815" y="590945"/>
                      <a:pt x="648156" y="585496"/>
                    </a:cubicBezTo>
                    <a:close/>
                    <a:moveTo>
                      <a:pt x="449123" y="575946"/>
                    </a:moveTo>
                    <a:cubicBezTo>
                      <a:pt x="467954" y="572566"/>
                      <a:pt x="495517" y="583068"/>
                      <a:pt x="519398" y="604495"/>
                    </a:cubicBezTo>
                    <a:cubicBezTo>
                      <a:pt x="551240" y="633064"/>
                      <a:pt x="564480" y="670236"/>
                      <a:pt x="548971" y="687522"/>
                    </a:cubicBezTo>
                    <a:cubicBezTo>
                      <a:pt x="533462" y="704807"/>
                      <a:pt x="495077" y="695661"/>
                      <a:pt x="463236" y="667091"/>
                    </a:cubicBezTo>
                    <a:cubicBezTo>
                      <a:pt x="431394" y="638521"/>
                      <a:pt x="418154" y="601349"/>
                      <a:pt x="433662" y="584064"/>
                    </a:cubicBezTo>
                    <a:cubicBezTo>
                      <a:pt x="437539" y="579743"/>
                      <a:pt x="442846" y="577073"/>
                      <a:pt x="449123" y="575946"/>
                    </a:cubicBezTo>
                    <a:close/>
                    <a:moveTo>
                      <a:pt x="1506783" y="559401"/>
                    </a:moveTo>
                    <a:cubicBezTo>
                      <a:pt x="1549226" y="559401"/>
                      <a:pt x="1583632" y="579125"/>
                      <a:pt x="1583632" y="603455"/>
                    </a:cubicBezTo>
                    <a:cubicBezTo>
                      <a:pt x="1583632" y="627785"/>
                      <a:pt x="1549226" y="647509"/>
                      <a:pt x="1506783" y="647509"/>
                    </a:cubicBezTo>
                    <a:cubicBezTo>
                      <a:pt x="1464340" y="647509"/>
                      <a:pt x="1429934" y="627785"/>
                      <a:pt x="1429934" y="603455"/>
                    </a:cubicBezTo>
                    <a:cubicBezTo>
                      <a:pt x="1429934" y="579125"/>
                      <a:pt x="1464340" y="559401"/>
                      <a:pt x="1506783" y="559401"/>
                    </a:cubicBezTo>
                    <a:close/>
                    <a:moveTo>
                      <a:pt x="1345952" y="549731"/>
                    </a:moveTo>
                    <a:cubicBezTo>
                      <a:pt x="1374454" y="550891"/>
                      <a:pt x="1396377" y="561990"/>
                      <a:pt x="1399581" y="579110"/>
                    </a:cubicBezTo>
                    <a:cubicBezTo>
                      <a:pt x="1403854" y="601936"/>
                      <a:pt x="1373232" y="626822"/>
                      <a:pt x="1331182" y="634693"/>
                    </a:cubicBezTo>
                    <a:cubicBezTo>
                      <a:pt x="1289132" y="642564"/>
                      <a:pt x="1251582" y="630440"/>
                      <a:pt x="1247309" y="607614"/>
                    </a:cubicBezTo>
                    <a:cubicBezTo>
                      <a:pt x="1243036" y="584787"/>
                      <a:pt x="1273659" y="559902"/>
                      <a:pt x="1315708" y="552031"/>
                    </a:cubicBezTo>
                    <a:cubicBezTo>
                      <a:pt x="1326220" y="550063"/>
                      <a:pt x="1336452" y="549345"/>
                      <a:pt x="1345952" y="549731"/>
                    </a:cubicBezTo>
                    <a:close/>
                    <a:moveTo>
                      <a:pt x="1108917" y="546794"/>
                    </a:moveTo>
                    <a:cubicBezTo>
                      <a:pt x="1115195" y="547921"/>
                      <a:pt x="1120501" y="550590"/>
                      <a:pt x="1124379" y="554911"/>
                    </a:cubicBezTo>
                    <a:cubicBezTo>
                      <a:pt x="1139887" y="572197"/>
                      <a:pt x="1126647" y="609369"/>
                      <a:pt x="1094805" y="637938"/>
                    </a:cubicBezTo>
                    <a:cubicBezTo>
                      <a:pt x="1062963" y="666508"/>
                      <a:pt x="1024578" y="675655"/>
                      <a:pt x="1009070" y="658370"/>
                    </a:cubicBezTo>
                    <a:cubicBezTo>
                      <a:pt x="993561" y="641084"/>
                      <a:pt x="1006801" y="603911"/>
                      <a:pt x="1038643" y="575342"/>
                    </a:cubicBezTo>
                    <a:cubicBezTo>
                      <a:pt x="1062524" y="553915"/>
                      <a:pt x="1090087" y="543413"/>
                      <a:pt x="1108917" y="546794"/>
                    </a:cubicBezTo>
                    <a:close/>
                    <a:moveTo>
                      <a:pt x="130437" y="544963"/>
                    </a:moveTo>
                    <a:cubicBezTo>
                      <a:pt x="149268" y="541583"/>
                      <a:pt x="176830" y="552084"/>
                      <a:pt x="200711" y="573511"/>
                    </a:cubicBezTo>
                    <a:cubicBezTo>
                      <a:pt x="232553" y="602081"/>
                      <a:pt x="245793" y="639253"/>
                      <a:pt x="230284" y="656538"/>
                    </a:cubicBezTo>
                    <a:cubicBezTo>
                      <a:pt x="214776" y="673824"/>
                      <a:pt x="176391" y="664677"/>
                      <a:pt x="144549" y="636107"/>
                    </a:cubicBezTo>
                    <a:cubicBezTo>
                      <a:pt x="112707" y="607538"/>
                      <a:pt x="99467" y="570366"/>
                      <a:pt x="114975" y="553081"/>
                    </a:cubicBezTo>
                    <a:cubicBezTo>
                      <a:pt x="118853" y="548759"/>
                      <a:pt x="124160" y="546090"/>
                      <a:pt x="130437" y="544963"/>
                    </a:cubicBezTo>
                    <a:close/>
                    <a:moveTo>
                      <a:pt x="874329" y="537941"/>
                    </a:moveTo>
                    <a:cubicBezTo>
                      <a:pt x="880606" y="539068"/>
                      <a:pt x="885913" y="541738"/>
                      <a:pt x="889791" y="546059"/>
                    </a:cubicBezTo>
                    <a:cubicBezTo>
                      <a:pt x="905299" y="563344"/>
                      <a:pt x="892059" y="600517"/>
                      <a:pt x="860217" y="629086"/>
                    </a:cubicBezTo>
                    <a:cubicBezTo>
                      <a:pt x="828375" y="657655"/>
                      <a:pt x="789990" y="666802"/>
                      <a:pt x="774482" y="649517"/>
                    </a:cubicBezTo>
                    <a:cubicBezTo>
                      <a:pt x="758973" y="632231"/>
                      <a:pt x="772213" y="595059"/>
                      <a:pt x="804055" y="566489"/>
                    </a:cubicBezTo>
                    <a:cubicBezTo>
                      <a:pt x="827936" y="545063"/>
                      <a:pt x="855498" y="534561"/>
                      <a:pt x="874329" y="537941"/>
                    </a:cubicBezTo>
                    <a:close/>
                    <a:moveTo>
                      <a:pt x="296188" y="530195"/>
                    </a:moveTo>
                    <a:cubicBezTo>
                      <a:pt x="305688" y="529809"/>
                      <a:pt x="315919" y="530527"/>
                      <a:pt x="326432" y="532495"/>
                    </a:cubicBezTo>
                    <a:cubicBezTo>
                      <a:pt x="368481" y="540366"/>
                      <a:pt x="399104" y="565251"/>
                      <a:pt x="394832" y="588078"/>
                    </a:cubicBezTo>
                    <a:cubicBezTo>
                      <a:pt x="390559" y="610904"/>
                      <a:pt x="353007" y="623028"/>
                      <a:pt x="310958" y="615157"/>
                    </a:cubicBezTo>
                    <a:cubicBezTo>
                      <a:pt x="268909" y="607286"/>
                      <a:pt x="238285" y="582401"/>
                      <a:pt x="242559" y="559574"/>
                    </a:cubicBezTo>
                    <a:cubicBezTo>
                      <a:pt x="245763" y="542454"/>
                      <a:pt x="267687" y="531354"/>
                      <a:pt x="296188" y="530195"/>
                    </a:cubicBezTo>
                    <a:close/>
                    <a:moveTo>
                      <a:pt x="1029246" y="484827"/>
                    </a:moveTo>
                    <a:cubicBezTo>
                      <a:pt x="1035523" y="485954"/>
                      <a:pt x="1040830" y="488623"/>
                      <a:pt x="1044708" y="492944"/>
                    </a:cubicBezTo>
                    <a:cubicBezTo>
                      <a:pt x="1060216" y="510230"/>
                      <a:pt x="1046976" y="547402"/>
                      <a:pt x="1015134" y="575971"/>
                    </a:cubicBezTo>
                    <a:cubicBezTo>
                      <a:pt x="983292" y="604540"/>
                      <a:pt x="944907" y="613687"/>
                      <a:pt x="929399" y="596402"/>
                    </a:cubicBezTo>
                    <a:cubicBezTo>
                      <a:pt x="913890" y="579117"/>
                      <a:pt x="927130" y="541944"/>
                      <a:pt x="958972" y="513375"/>
                    </a:cubicBezTo>
                    <a:cubicBezTo>
                      <a:pt x="982853" y="491948"/>
                      <a:pt x="1010415" y="481446"/>
                      <a:pt x="1029246" y="484827"/>
                    </a:cubicBezTo>
                    <a:close/>
                    <a:moveTo>
                      <a:pt x="1223577" y="457769"/>
                    </a:moveTo>
                    <a:cubicBezTo>
                      <a:pt x="1245650" y="464984"/>
                      <a:pt x="1252771" y="503796"/>
                      <a:pt x="1239480" y="544459"/>
                    </a:cubicBezTo>
                    <a:cubicBezTo>
                      <a:pt x="1226188" y="585121"/>
                      <a:pt x="1197520" y="612235"/>
                      <a:pt x="1175446" y="605020"/>
                    </a:cubicBezTo>
                    <a:cubicBezTo>
                      <a:pt x="1153372" y="597805"/>
                      <a:pt x="1146252" y="558993"/>
                      <a:pt x="1159543" y="518330"/>
                    </a:cubicBezTo>
                    <a:cubicBezTo>
                      <a:pt x="1172834" y="477668"/>
                      <a:pt x="1201503" y="450554"/>
                      <a:pt x="1223577" y="457769"/>
                    </a:cubicBezTo>
                    <a:close/>
                    <a:moveTo>
                      <a:pt x="1545132" y="439076"/>
                    </a:moveTo>
                    <a:lnTo>
                      <a:pt x="1570485" y="445155"/>
                    </a:lnTo>
                    <a:lnTo>
                      <a:pt x="1578473" y="457919"/>
                    </a:lnTo>
                    <a:lnTo>
                      <a:pt x="1590076" y="485691"/>
                    </a:lnTo>
                    <a:lnTo>
                      <a:pt x="1581932" y="501854"/>
                    </a:lnTo>
                    <a:cubicBezTo>
                      <a:pt x="1569554" y="511913"/>
                      <a:pt x="1551386" y="520102"/>
                      <a:pt x="1530361" y="524038"/>
                    </a:cubicBezTo>
                    <a:cubicBezTo>
                      <a:pt x="1488312" y="531909"/>
                      <a:pt x="1450761" y="519785"/>
                      <a:pt x="1446488" y="496958"/>
                    </a:cubicBezTo>
                    <a:cubicBezTo>
                      <a:pt x="1442216" y="474132"/>
                      <a:pt x="1472838" y="449246"/>
                      <a:pt x="1514888" y="441375"/>
                    </a:cubicBezTo>
                    <a:cubicBezTo>
                      <a:pt x="1525400" y="439408"/>
                      <a:pt x="1535632" y="438689"/>
                      <a:pt x="1545132" y="439076"/>
                    </a:cubicBezTo>
                    <a:close/>
                    <a:moveTo>
                      <a:pt x="127992" y="432819"/>
                    </a:moveTo>
                    <a:cubicBezTo>
                      <a:pt x="137492" y="432432"/>
                      <a:pt x="147723" y="433151"/>
                      <a:pt x="158236" y="435119"/>
                    </a:cubicBezTo>
                    <a:cubicBezTo>
                      <a:pt x="200285" y="442989"/>
                      <a:pt x="230908" y="467875"/>
                      <a:pt x="226636" y="490702"/>
                    </a:cubicBezTo>
                    <a:cubicBezTo>
                      <a:pt x="222362" y="513528"/>
                      <a:pt x="184811" y="525652"/>
                      <a:pt x="142762" y="517781"/>
                    </a:cubicBezTo>
                    <a:cubicBezTo>
                      <a:pt x="121738" y="513845"/>
                      <a:pt x="103570" y="505656"/>
                      <a:pt x="91192" y="495597"/>
                    </a:cubicBezTo>
                    <a:lnTo>
                      <a:pt x="84206" y="481733"/>
                    </a:lnTo>
                    <a:lnTo>
                      <a:pt x="94033" y="457128"/>
                    </a:lnTo>
                    <a:lnTo>
                      <a:pt x="105149" y="438296"/>
                    </a:lnTo>
                    <a:close/>
                    <a:moveTo>
                      <a:pt x="365026" y="429881"/>
                    </a:moveTo>
                    <a:cubicBezTo>
                      <a:pt x="383857" y="426501"/>
                      <a:pt x="411420" y="437003"/>
                      <a:pt x="435301" y="458430"/>
                    </a:cubicBezTo>
                    <a:cubicBezTo>
                      <a:pt x="467143" y="486999"/>
                      <a:pt x="480383" y="524172"/>
                      <a:pt x="464874" y="541457"/>
                    </a:cubicBezTo>
                    <a:cubicBezTo>
                      <a:pt x="449365" y="558742"/>
                      <a:pt x="410980" y="549595"/>
                      <a:pt x="379138" y="521026"/>
                    </a:cubicBezTo>
                    <a:cubicBezTo>
                      <a:pt x="347297" y="492457"/>
                      <a:pt x="334057" y="455284"/>
                      <a:pt x="349565" y="437999"/>
                    </a:cubicBezTo>
                    <a:cubicBezTo>
                      <a:pt x="353442" y="433678"/>
                      <a:pt x="358749" y="431009"/>
                      <a:pt x="365026" y="429881"/>
                    </a:cubicBezTo>
                    <a:close/>
                    <a:moveTo>
                      <a:pt x="599614" y="421029"/>
                    </a:moveTo>
                    <a:cubicBezTo>
                      <a:pt x="618446" y="417649"/>
                      <a:pt x="646008" y="428151"/>
                      <a:pt x="669889" y="449577"/>
                    </a:cubicBezTo>
                    <a:cubicBezTo>
                      <a:pt x="701731" y="478147"/>
                      <a:pt x="714971" y="515319"/>
                      <a:pt x="699462" y="532604"/>
                    </a:cubicBezTo>
                    <a:cubicBezTo>
                      <a:pt x="683953" y="549890"/>
                      <a:pt x="645568" y="540743"/>
                      <a:pt x="613727" y="512173"/>
                    </a:cubicBezTo>
                    <a:cubicBezTo>
                      <a:pt x="581885" y="483604"/>
                      <a:pt x="568645" y="446432"/>
                      <a:pt x="584153" y="429147"/>
                    </a:cubicBezTo>
                    <a:cubicBezTo>
                      <a:pt x="588031" y="424825"/>
                      <a:pt x="593338" y="422156"/>
                      <a:pt x="599614" y="421029"/>
                    </a:cubicBezTo>
                    <a:close/>
                    <a:moveTo>
                      <a:pt x="796726" y="400822"/>
                    </a:moveTo>
                    <a:cubicBezTo>
                      <a:pt x="819949" y="400822"/>
                      <a:pt x="838775" y="435501"/>
                      <a:pt x="838775" y="478281"/>
                    </a:cubicBezTo>
                    <a:cubicBezTo>
                      <a:pt x="838775" y="521061"/>
                      <a:pt x="819949" y="555740"/>
                      <a:pt x="796726" y="555740"/>
                    </a:cubicBezTo>
                    <a:cubicBezTo>
                      <a:pt x="773503" y="555740"/>
                      <a:pt x="754677" y="521061"/>
                      <a:pt x="754677" y="478281"/>
                    </a:cubicBezTo>
                    <a:cubicBezTo>
                      <a:pt x="754677" y="435501"/>
                      <a:pt x="773503" y="400822"/>
                      <a:pt x="796726" y="400822"/>
                    </a:cubicBezTo>
                    <a:close/>
                    <a:moveTo>
                      <a:pt x="1422396" y="382268"/>
                    </a:moveTo>
                    <a:cubicBezTo>
                      <a:pt x="1444469" y="389483"/>
                      <a:pt x="1451590" y="428296"/>
                      <a:pt x="1438299" y="468958"/>
                    </a:cubicBezTo>
                    <a:cubicBezTo>
                      <a:pt x="1425007" y="509621"/>
                      <a:pt x="1396338" y="536735"/>
                      <a:pt x="1374265" y="529520"/>
                    </a:cubicBezTo>
                    <a:cubicBezTo>
                      <a:pt x="1352191" y="522304"/>
                      <a:pt x="1345070" y="483493"/>
                      <a:pt x="1358362" y="442830"/>
                    </a:cubicBezTo>
                    <a:cubicBezTo>
                      <a:pt x="1371653" y="402167"/>
                      <a:pt x="1400322" y="375053"/>
                      <a:pt x="1422396" y="382268"/>
                    </a:cubicBezTo>
                    <a:close/>
                    <a:moveTo>
                      <a:pt x="911519" y="373770"/>
                    </a:moveTo>
                    <a:cubicBezTo>
                      <a:pt x="917785" y="373251"/>
                      <a:pt x="924560" y="373377"/>
                      <a:pt x="931646" y="374180"/>
                    </a:cubicBezTo>
                    <a:cubicBezTo>
                      <a:pt x="941093" y="375251"/>
                      <a:pt x="951095" y="377525"/>
                      <a:pt x="961182" y="381077"/>
                    </a:cubicBezTo>
                    <a:cubicBezTo>
                      <a:pt x="1001534" y="395285"/>
                      <a:pt x="1027992" y="424560"/>
                      <a:pt x="1020279" y="446465"/>
                    </a:cubicBezTo>
                    <a:cubicBezTo>
                      <a:pt x="1012567" y="468369"/>
                      <a:pt x="973603" y="474609"/>
                      <a:pt x="933252" y="460402"/>
                    </a:cubicBezTo>
                    <a:cubicBezTo>
                      <a:pt x="892900" y="446193"/>
                      <a:pt x="866442" y="416918"/>
                      <a:pt x="874155" y="395013"/>
                    </a:cubicBezTo>
                    <a:cubicBezTo>
                      <a:pt x="878493" y="382692"/>
                      <a:pt x="892720" y="375327"/>
                      <a:pt x="911519" y="373770"/>
                    </a:cubicBezTo>
                    <a:close/>
                    <a:moveTo>
                      <a:pt x="444697" y="367914"/>
                    </a:moveTo>
                    <a:cubicBezTo>
                      <a:pt x="463528" y="364534"/>
                      <a:pt x="491091" y="375036"/>
                      <a:pt x="514972" y="396463"/>
                    </a:cubicBezTo>
                    <a:cubicBezTo>
                      <a:pt x="546814" y="425032"/>
                      <a:pt x="560054" y="462205"/>
                      <a:pt x="544545" y="479490"/>
                    </a:cubicBezTo>
                    <a:cubicBezTo>
                      <a:pt x="529036" y="496775"/>
                      <a:pt x="490651" y="487628"/>
                      <a:pt x="458810" y="459059"/>
                    </a:cubicBezTo>
                    <a:cubicBezTo>
                      <a:pt x="426968" y="430490"/>
                      <a:pt x="413728" y="393317"/>
                      <a:pt x="429236" y="376032"/>
                    </a:cubicBezTo>
                    <a:cubicBezTo>
                      <a:pt x="433113" y="371711"/>
                      <a:pt x="438420" y="369042"/>
                      <a:pt x="444697" y="367914"/>
                    </a:cubicBezTo>
                    <a:close/>
                    <a:moveTo>
                      <a:pt x="1148332" y="351540"/>
                    </a:moveTo>
                    <a:cubicBezTo>
                      <a:pt x="1170405" y="358755"/>
                      <a:pt x="1177525" y="397567"/>
                      <a:pt x="1164234" y="438229"/>
                    </a:cubicBezTo>
                    <a:cubicBezTo>
                      <a:pt x="1150942" y="478892"/>
                      <a:pt x="1122273" y="506006"/>
                      <a:pt x="1100200" y="498791"/>
                    </a:cubicBezTo>
                    <a:cubicBezTo>
                      <a:pt x="1078126" y="491576"/>
                      <a:pt x="1071006" y="452764"/>
                      <a:pt x="1084297" y="412101"/>
                    </a:cubicBezTo>
                    <a:cubicBezTo>
                      <a:pt x="1097589" y="371439"/>
                      <a:pt x="1126258" y="344325"/>
                      <a:pt x="1148332" y="351540"/>
                    </a:cubicBezTo>
                    <a:close/>
                    <a:moveTo>
                      <a:pt x="250367" y="340856"/>
                    </a:moveTo>
                    <a:cubicBezTo>
                      <a:pt x="272440" y="333641"/>
                      <a:pt x="301109" y="360756"/>
                      <a:pt x="314401" y="401418"/>
                    </a:cubicBezTo>
                    <a:cubicBezTo>
                      <a:pt x="327692" y="442081"/>
                      <a:pt x="320572" y="480893"/>
                      <a:pt x="298498" y="488108"/>
                    </a:cubicBezTo>
                    <a:cubicBezTo>
                      <a:pt x="276425" y="495323"/>
                      <a:pt x="247756" y="468209"/>
                      <a:pt x="234464" y="427547"/>
                    </a:cubicBezTo>
                    <a:cubicBezTo>
                      <a:pt x="221173" y="386884"/>
                      <a:pt x="228293" y="348072"/>
                      <a:pt x="250367" y="340856"/>
                    </a:cubicBezTo>
                    <a:close/>
                    <a:moveTo>
                      <a:pt x="1347934" y="329910"/>
                    </a:moveTo>
                    <a:cubicBezTo>
                      <a:pt x="1354211" y="331036"/>
                      <a:pt x="1359517" y="333706"/>
                      <a:pt x="1363395" y="338027"/>
                    </a:cubicBezTo>
                    <a:cubicBezTo>
                      <a:pt x="1378903" y="355313"/>
                      <a:pt x="1365663" y="392485"/>
                      <a:pt x="1333821" y="421054"/>
                    </a:cubicBezTo>
                    <a:cubicBezTo>
                      <a:pt x="1301979" y="449623"/>
                      <a:pt x="1263594" y="458770"/>
                      <a:pt x="1248086" y="441485"/>
                    </a:cubicBezTo>
                    <a:cubicBezTo>
                      <a:pt x="1232578" y="424200"/>
                      <a:pt x="1245818" y="387027"/>
                      <a:pt x="1277660" y="358458"/>
                    </a:cubicBezTo>
                    <a:cubicBezTo>
                      <a:pt x="1301540" y="337031"/>
                      <a:pt x="1329103" y="326529"/>
                      <a:pt x="1347934" y="329910"/>
                    </a:cubicBezTo>
                    <a:close/>
                    <a:moveTo>
                      <a:pt x="1497370" y="328335"/>
                    </a:moveTo>
                    <a:lnTo>
                      <a:pt x="1547899" y="409068"/>
                    </a:lnTo>
                    <a:lnTo>
                      <a:pt x="1542722" y="415645"/>
                    </a:lnTo>
                    <a:cubicBezTo>
                      <a:pt x="1531134" y="426605"/>
                      <a:pt x="1518448" y="431580"/>
                      <a:pt x="1507411" y="427972"/>
                    </a:cubicBezTo>
                    <a:cubicBezTo>
                      <a:pt x="1485338" y="420757"/>
                      <a:pt x="1478218" y="381944"/>
                      <a:pt x="1491509" y="341282"/>
                    </a:cubicBezTo>
                    <a:close/>
                    <a:moveTo>
                      <a:pt x="677217" y="283910"/>
                    </a:moveTo>
                    <a:cubicBezTo>
                      <a:pt x="700440" y="283910"/>
                      <a:pt x="719266" y="318589"/>
                      <a:pt x="719266" y="361369"/>
                    </a:cubicBezTo>
                    <a:cubicBezTo>
                      <a:pt x="719266" y="404148"/>
                      <a:pt x="700440" y="438828"/>
                      <a:pt x="677217" y="438828"/>
                    </a:cubicBezTo>
                    <a:cubicBezTo>
                      <a:pt x="653995" y="438828"/>
                      <a:pt x="635168" y="404148"/>
                      <a:pt x="635168" y="361369"/>
                    </a:cubicBezTo>
                    <a:cubicBezTo>
                      <a:pt x="635168" y="318589"/>
                      <a:pt x="653995" y="283910"/>
                      <a:pt x="677217" y="283910"/>
                    </a:cubicBezTo>
                    <a:close/>
                    <a:moveTo>
                      <a:pt x="217361" y="271172"/>
                    </a:moveTo>
                    <a:lnTo>
                      <a:pt x="228828" y="287291"/>
                    </a:lnTo>
                    <a:cubicBezTo>
                      <a:pt x="234180" y="302316"/>
                      <a:pt x="233613" y="315930"/>
                      <a:pt x="225858" y="324573"/>
                    </a:cubicBezTo>
                    <a:cubicBezTo>
                      <a:pt x="218104" y="333216"/>
                      <a:pt x="204630" y="335250"/>
                      <a:pt x="189115" y="331553"/>
                    </a:cubicBezTo>
                    <a:lnTo>
                      <a:pt x="172158" y="324772"/>
                    </a:lnTo>
                    <a:lnTo>
                      <a:pt x="175913" y="318410"/>
                    </a:lnTo>
                    <a:close/>
                    <a:moveTo>
                      <a:pt x="955781" y="263115"/>
                    </a:moveTo>
                    <a:cubicBezTo>
                      <a:pt x="962047" y="262595"/>
                      <a:pt x="968822" y="262722"/>
                      <a:pt x="975908" y="263525"/>
                    </a:cubicBezTo>
                    <a:cubicBezTo>
                      <a:pt x="985355" y="264596"/>
                      <a:pt x="995357" y="266870"/>
                      <a:pt x="1005444" y="270422"/>
                    </a:cubicBezTo>
                    <a:cubicBezTo>
                      <a:pt x="1045796" y="284630"/>
                      <a:pt x="1072254" y="313905"/>
                      <a:pt x="1064541" y="335810"/>
                    </a:cubicBezTo>
                    <a:cubicBezTo>
                      <a:pt x="1056829" y="357714"/>
                      <a:pt x="1017865" y="363954"/>
                      <a:pt x="977514" y="349746"/>
                    </a:cubicBezTo>
                    <a:cubicBezTo>
                      <a:pt x="937162" y="335538"/>
                      <a:pt x="910704" y="306263"/>
                      <a:pt x="918417" y="284358"/>
                    </a:cubicBezTo>
                    <a:cubicBezTo>
                      <a:pt x="922755" y="272037"/>
                      <a:pt x="936982" y="264672"/>
                      <a:pt x="955781" y="263115"/>
                    </a:cubicBezTo>
                    <a:close/>
                    <a:moveTo>
                      <a:pt x="562425" y="256857"/>
                    </a:moveTo>
                    <a:cubicBezTo>
                      <a:pt x="581224" y="258415"/>
                      <a:pt x="595450" y="265780"/>
                      <a:pt x="599789" y="278101"/>
                    </a:cubicBezTo>
                    <a:cubicBezTo>
                      <a:pt x="607502" y="300006"/>
                      <a:pt x="581043" y="329281"/>
                      <a:pt x="540692" y="343489"/>
                    </a:cubicBezTo>
                    <a:cubicBezTo>
                      <a:pt x="500341" y="357697"/>
                      <a:pt x="461377" y="351457"/>
                      <a:pt x="453664" y="329553"/>
                    </a:cubicBezTo>
                    <a:cubicBezTo>
                      <a:pt x="445952" y="307648"/>
                      <a:pt x="472410" y="278373"/>
                      <a:pt x="512761" y="264165"/>
                    </a:cubicBezTo>
                    <a:cubicBezTo>
                      <a:pt x="522849" y="260612"/>
                      <a:pt x="532850" y="258338"/>
                      <a:pt x="542298" y="257268"/>
                    </a:cubicBezTo>
                    <a:cubicBezTo>
                      <a:pt x="549383" y="256464"/>
                      <a:pt x="556158" y="256338"/>
                      <a:pt x="562425" y="256857"/>
                    </a:cubicBezTo>
                    <a:close/>
                    <a:moveTo>
                      <a:pt x="874329" y="254664"/>
                    </a:moveTo>
                    <a:cubicBezTo>
                      <a:pt x="880606" y="255791"/>
                      <a:pt x="885913" y="258460"/>
                      <a:pt x="889790" y="262782"/>
                    </a:cubicBezTo>
                    <a:cubicBezTo>
                      <a:pt x="905298" y="280067"/>
                      <a:pt x="892058" y="317239"/>
                      <a:pt x="860216" y="345808"/>
                    </a:cubicBezTo>
                    <a:cubicBezTo>
                      <a:pt x="828375" y="374378"/>
                      <a:pt x="789990" y="383524"/>
                      <a:pt x="774481" y="366239"/>
                    </a:cubicBezTo>
                    <a:cubicBezTo>
                      <a:pt x="758972" y="348954"/>
                      <a:pt x="772212" y="311782"/>
                      <a:pt x="804054" y="283212"/>
                    </a:cubicBezTo>
                    <a:cubicBezTo>
                      <a:pt x="827935" y="261785"/>
                      <a:pt x="855498" y="251284"/>
                      <a:pt x="874329" y="254664"/>
                    </a:cubicBezTo>
                    <a:close/>
                    <a:moveTo>
                      <a:pt x="1412441" y="236296"/>
                    </a:moveTo>
                    <a:lnTo>
                      <a:pt x="1474092" y="302816"/>
                    </a:lnTo>
                    <a:lnTo>
                      <a:pt x="1470413" y="310944"/>
                    </a:lnTo>
                    <a:cubicBezTo>
                      <a:pt x="1455708" y="335387"/>
                      <a:pt x="1435443" y="349285"/>
                      <a:pt x="1418887" y="343874"/>
                    </a:cubicBezTo>
                    <a:cubicBezTo>
                      <a:pt x="1396814" y="336659"/>
                      <a:pt x="1389694" y="297846"/>
                      <a:pt x="1402985" y="257184"/>
                    </a:cubicBezTo>
                    <a:close/>
                    <a:moveTo>
                      <a:pt x="325612" y="234627"/>
                    </a:moveTo>
                    <a:cubicBezTo>
                      <a:pt x="347686" y="227412"/>
                      <a:pt x="376355" y="254526"/>
                      <a:pt x="389646" y="295189"/>
                    </a:cubicBezTo>
                    <a:cubicBezTo>
                      <a:pt x="402938" y="335852"/>
                      <a:pt x="395817" y="374664"/>
                      <a:pt x="373744" y="381879"/>
                    </a:cubicBezTo>
                    <a:cubicBezTo>
                      <a:pt x="351670" y="389094"/>
                      <a:pt x="323001" y="361980"/>
                      <a:pt x="309710" y="321317"/>
                    </a:cubicBezTo>
                    <a:cubicBezTo>
                      <a:pt x="296419" y="280655"/>
                      <a:pt x="303539" y="241843"/>
                      <a:pt x="325612" y="234627"/>
                    </a:cubicBezTo>
                    <a:close/>
                    <a:moveTo>
                      <a:pt x="1239723" y="231044"/>
                    </a:moveTo>
                    <a:cubicBezTo>
                      <a:pt x="1268225" y="232203"/>
                      <a:pt x="1290148" y="243303"/>
                      <a:pt x="1293352" y="260423"/>
                    </a:cubicBezTo>
                    <a:cubicBezTo>
                      <a:pt x="1297625" y="283249"/>
                      <a:pt x="1267002" y="308135"/>
                      <a:pt x="1224953" y="316006"/>
                    </a:cubicBezTo>
                    <a:cubicBezTo>
                      <a:pt x="1182903" y="323877"/>
                      <a:pt x="1145353" y="311753"/>
                      <a:pt x="1141080" y="288927"/>
                    </a:cubicBezTo>
                    <a:cubicBezTo>
                      <a:pt x="1136806" y="266100"/>
                      <a:pt x="1167430" y="241215"/>
                      <a:pt x="1209479" y="233344"/>
                    </a:cubicBezTo>
                    <a:cubicBezTo>
                      <a:pt x="1219991" y="231376"/>
                      <a:pt x="1230222" y="230658"/>
                      <a:pt x="1239723" y="231044"/>
                    </a:cubicBezTo>
                    <a:close/>
                    <a:moveTo>
                      <a:pt x="326442" y="159267"/>
                    </a:moveTo>
                    <a:lnTo>
                      <a:pt x="332865" y="172014"/>
                    </a:lnTo>
                    <a:cubicBezTo>
                      <a:pt x="330729" y="183428"/>
                      <a:pt x="320273" y="192165"/>
                      <a:pt x="305094" y="197066"/>
                    </a:cubicBezTo>
                    <a:lnTo>
                      <a:pt x="281641" y="197913"/>
                    </a:lnTo>
                    <a:lnTo>
                      <a:pt x="288021" y="190642"/>
                    </a:lnTo>
                    <a:close/>
                    <a:moveTo>
                      <a:pt x="1151199" y="146946"/>
                    </a:moveTo>
                    <a:cubicBezTo>
                      <a:pt x="1179701" y="148105"/>
                      <a:pt x="1201624" y="159205"/>
                      <a:pt x="1204828" y="176325"/>
                    </a:cubicBezTo>
                    <a:cubicBezTo>
                      <a:pt x="1209101" y="199151"/>
                      <a:pt x="1178478" y="224037"/>
                      <a:pt x="1136429" y="231907"/>
                    </a:cubicBezTo>
                    <a:cubicBezTo>
                      <a:pt x="1094379" y="239779"/>
                      <a:pt x="1056828" y="227655"/>
                      <a:pt x="1052555" y="204829"/>
                    </a:cubicBezTo>
                    <a:cubicBezTo>
                      <a:pt x="1048282" y="182002"/>
                      <a:pt x="1078906" y="157117"/>
                      <a:pt x="1120955" y="149246"/>
                    </a:cubicBezTo>
                    <a:cubicBezTo>
                      <a:pt x="1131467" y="147278"/>
                      <a:pt x="1141698" y="146560"/>
                      <a:pt x="1151199" y="146946"/>
                    </a:cubicBezTo>
                    <a:close/>
                    <a:moveTo>
                      <a:pt x="518163" y="146202"/>
                    </a:moveTo>
                    <a:cubicBezTo>
                      <a:pt x="536962" y="147760"/>
                      <a:pt x="551188" y="155125"/>
                      <a:pt x="555527" y="167446"/>
                    </a:cubicBezTo>
                    <a:cubicBezTo>
                      <a:pt x="563240" y="189350"/>
                      <a:pt x="536781" y="218626"/>
                      <a:pt x="496430" y="232834"/>
                    </a:cubicBezTo>
                    <a:cubicBezTo>
                      <a:pt x="456079" y="247042"/>
                      <a:pt x="417115" y="240802"/>
                      <a:pt x="409402" y="218897"/>
                    </a:cubicBezTo>
                    <a:cubicBezTo>
                      <a:pt x="401690" y="196993"/>
                      <a:pt x="428148" y="167718"/>
                      <a:pt x="468499" y="153509"/>
                    </a:cubicBezTo>
                    <a:cubicBezTo>
                      <a:pt x="478587" y="149957"/>
                      <a:pt x="488588" y="147683"/>
                      <a:pt x="498036" y="146613"/>
                    </a:cubicBezTo>
                    <a:cubicBezTo>
                      <a:pt x="505121" y="145809"/>
                      <a:pt x="511896" y="145683"/>
                      <a:pt x="518163" y="146202"/>
                    </a:cubicBezTo>
                    <a:close/>
                    <a:moveTo>
                      <a:pt x="599615" y="137752"/>
                    </a:moveTo>
                    <a:cubicBezTo>
                      <a:pt x="618446" y="134371"/>
                      <a:pt x="646008" y="144873"/>
                      <a:pt x="669889" y="166300"/>
                    </a:cubicBezTo>
                    <a:cubicBezTo>
                      <a:pt x="701731" y="194869"/>
                      <a:pt x="714971" y="232041"/>
                      <a:pt x="699462" y="249327"/>
                    </a:cubicBezTo>
                    <a:cubicBezTo>
                      <a:pt x="683954" y="266612"/>
                      <a:pt x="645569" y="257466"/>
                      <a:pt x="613727" y="228896"/>
                    </a:cubicBezTo>
                    <a:cubicBezTo>
                      <a:pt x="581885" y="200327"/>
                      <a:pt x="568645" y="163155"/>
                      <a:pt x="584154" y="145869"/>
                    </a:cubicBezTo>
                    <a:cubicBezTo>
                      <a:pt x="588031" y="141548"/>
                      <a:pt x="593338" y="138878"/>
                      <a:pt x="599615" y="137752"/>
                    </a:cubicBezTo>
                    <a:close/>
                    <a:moveTo>
                      <a:pt x="965298" y="124814"/>
                    </a:moveTo>
                    <a:cubicBezTo>
                      <a:pt x="993799" y="125973"/>
                      <a:pt x="1015723" y="137073"/>
                      <a:pt x="1018927" y="154193"/>
                    </a:cubicBezTo>
                    <a:cubicBezTo>
                      <a:pt x="1023200" y="177020"/>
                      <a:pt x="992577" y="201905"/>
                      <a:pt x="950527" y="209776"/>
                    </a:cubicBezTo>
                    <a:cubicBezTo>
                      <a:pt x="908478" y="217647"/>
                      <a:pt x="870927" y="205523"/>
                      <a:pt x="866654" y="182697"/>
                    </a:cubicBezTo>
                    <a:cubicBezTo>
                      <a:pt x="862381" y="159870"/>
                      <a:pt x="893005" y="134985"/>
                      <a:pt x="935054" y="127114"/>
                    </a:cubicBezTo>
                    <a:cubicBezTo>
                      <a:pt x="945566" y="125146"/>
                      <a:pt x="955797" y="124428"/>
                      <a:pt x="965298" y="124814"/>
                    </a:cubicBezTo>
                    <a:close/>
                    <a:moveTo>
                      <a:pt x="1252565" y="114182"/>
                    </a:moveTo>
                    <a:lnTo>
                      <a:pt x="1365219" y="192704"/>
                    </a:lnTo>
                    <a:lnTo>
                      <a:pt x="1351954" y="201403"/>
                    </a:lnTo>
                    <a:cubicBezTo>
                      <a:pt x="1336205" y="203925"/>
                      <a:pt x="1316377" y="201933"/>
                      <a:pt x="1296201" y="194829"/>
                    </a:cubicBezTo>
                    <a:cubicBezTo>
                      <a:pt x="1255850" y="180621"/>
                      <a:pt x="1229391" y="151346"/>
                      <a:pt x="1237104" y="129441"/>
                    </a:cubicBezTo>
                    <a:cubicBezTo>
                      <a:pt x="1239274" y="123281"/>
                      <a:pt x="1243915" y="118359"/>
                      <a:pt x="1250364" y="114783"/>
                    </a:cubicBezTo>
                    <a:close/>
                    <a:moveTo>
                      <a:pt x="779021" y="113118"/>
                    </a:moveTo>
                    <a:cubicBezTo>
                      <a:pt x="802244" y="113118"/>
                      <a:pt x="821070" y="147797"/>
                      <a:pt x="821070" y="190577"/>
                    </a:cubicBezTo>
                    <a:cubicBezTo>
                      <a:pt x="821070" y="233356"/>
                      <a:pt x="802244" y="268036"/>
                      <a:pt x="779021" y="268036"/>
                    </a:cubicBezTo>
                    <a:cubicBezTo>
                      <a:pt x="755798" y="268036"/>
                      <a:pt x="736972" y="233356"/>
                      <a:pt x="736972" y="190577"/>
                    </a:cubicBezTo>
                    <a:cubicBezTo>
                      <a:pt x="736972" y="147797"/>
                      <a:pt x="755798" y="113118"/>
                      <a:pt x="779021" y="113118"/>
                    </a:cubicBezTo>
                    <a:close/>
                    <a:moveTo>
                      <a:pt x="399056" y="108063"/>
                    </a:moveTo>
                    <a:lnTo>
                      <a:pt x="393618" y="112968"/>
                    </a:lnTo>
                    <a:lnTo>
                      <a:pt x="391088" y="113059"/>
                    </a:lnTo>
                    <a:close/>
                    <a:moveTo>
                      <a:pt x="1087528" y="42831"/>
                    </a:moveTo>
                    <a:lnTo>
                      <a:pt x="1152965" y="64530"/>
                    </a:lnTo>
                    <a:lnTo>
                      <a:pt x="1182853" y="78502"/>
                    </a:lnTo>
                    <a:lnTo>
                      <a:pt x="1174720" y="94643"/>
                    </a:lnTo>
                    <a:cubicBezTo>
                      <a:pt x="1162343" y="104702"/>
                      <a:pt x="1144175" y="112891"/>
                      <a:pt x="1123150" y="116826"/>
                    </a:cubicBezTo>
                    <a:cubicBezTo>
                      <a:pt x="1081100" y="124697"/>
                      <a:pt x="1043549" y="112573"/>
                      <a:pt x="1039276" y="89747"/>
                    </a:cubicBezTo>
                    <a:cubicBezTo>
                      <a:pt x="1037140" y="78334"/>
                      <a:pt x="1043728" y="66406"/>
                      <a:pt x="1056106" y="56347"/>
                    </a:cubicBezTo>
                    <a:close/>
                    <a:moveTo>
                      <a:pt x="581853" y="28683"/>
                    </a:moveTo>
                    <a:lnTo>
                      <a:pt x="590461" y="32385"/>
                    </a:lnTo>
                    <a:cubicBezTo>
                      <a:pt x="602839" y="42444"/>
                      <a:pt x="609426" y="54372"/>
                      <a:pt x="607290" y="65785"/>
                    </a:cubicBezTo>
                    <a:cubicBezTo>
                      <a:pt x="603017" y="88611"/>
                      <a:pt x="565465" y="100735"/>
                      <a:pt x="523416" y="92864"/>
                    </a:cubicBezTo>
                    <a:cubicBezTo>
                      <a:pt x="502392" y="88929"/>
                      <a:pt x="484224" y="80739"/>
                      <a:pt x="471846" y="70681"/>
                    </a:cubicBezTo>
                    <a:lnTo>
                      <a:pt x="471164" y="69327"/>
                    </a:lnTo>
                    <a:lnTo>
                      <a:pt x="519542" y="47294"/>
                    </a:lnTo>
                    <a:close/>
                    <a:moveTo>
                      <a:pt x="941161" y="9898"/>
                    </a:moveTo>
                    <a:lnTo>
                      <a:pt x="951926" y="10914"/>
                    </a:lnTo>
                    <a:lnTo>
                      <a:pt x="1029640" y="27067"/>
                    </a:lnTo>
                    <a:lnTo>
                      <a:pt x="1010708" y="53678"/>
                    </a:lnTo>
                    <a:cubicBezTo>
                      <a:pt x="978866" y="82248"/>
                      <a:pt x="940481" y="91394"/>
                      <a:pt x="924973" y="74109"/>
                    </a:cubicBezTo>
                    <a:cubicBezTo>
                      <a:pt x="917219" y="65467"/>
                      <a:pt x="916652" y="51852"/>
                      <a:pt x="922003" y="36828"/>
                    </a:cubicBezTo>
                    <a:close/>
                    <a:moveTo>
                      <a:pt x="712429" y="3707"/>
                    </a:moveTo>
                    <a:lnTo>
                      <a:pt x="724656" y="18893"/>
                    </a:lnTo>
                    <a:cubicBezTo>
                      <a:pt x="732266" y="32910"/>
                      <a:pt x="736972" y="52275"/>
                      <a:pt x="736972" y="73664"/>
                    </a:cubicBezTo>
                    <a:cubicBezTo>
                      <a:pt x="736972" y="116444"/>
                      <a:pt x="718145" y="151124"/>
                      <a:pt x="694922" y="151124"/>
                    </a:cubicBezTo>
                    <a:cubicBezTo>
                      <a:pt x="671700" y="151124"/>
                      <a:pt x="652873" y="116444"/>
                      <a:pt x="652873" y="73664"/>
                    </a:cubicBezTo>
                    <a:cubicBezTo>
                      <a:pt x="652873" y="52275"/>
                      <a:pt x="657580" y="32910"/>
                      <a:pt x="665190" y="18893"/>
                    </a:cubicBezTo>
                    <a:lnTo>
                      <a:pt x="672441" y="9886"/>
                    </a:lnTo>
                    <a:close/>
                    <a:moveTo>
                      <a:pt x="836253" y="0"/>
                    </a:moveTo>
                    <a:lnTo>
                      <a:pt x="859642" y="2207"/>
                    </a:lnTo>
                    <a:lnTo>
                      <a:pt x="875718" y="29184"/>
                    </a:lnTo>
                    <a:cubicBezTo>
                      <a:pt x="891311" y="69021"/>
                      <a:pt x="886420" y="108177"/>
                      <a:pt x="864795" y="116642"/>
                    </a:cubicBezTo>
                    <a:cubicBezTo>
                      <a:pt x="843170" y="125106"/>
                      <a:pt x="812998" y="99675"/>
                      <a:pt x="797405" y="59838"/>
                    </a:cubicBezTo>
                    <a:cubicBezTo>
                      <a:pt x="789609" y="39920"/>
                      <a:pt x="786933" y="20171"/>
                      <a:pt x="788910" y="4345"/>
                    </a:cubicBezTo>
                    <a:lnTo>
                      <a:pt x="789969" y="979"/>
                    </a:ln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5" name="グループ化 424">
            <a:extLst>
              <a:ext uri="{FF2B5EF4-FFF2-40B4-BE49-F238E27FC236}">
                <a16:creationId xmlns:a16="http://schemas.microsoft.com/office/drawing/2014/main" id="{D356C296-85FA-4E1C-95D6-8829EB989AAC}"/>
              </a:ext>
            </a:extLst>
          </p:cNvPr>
          <p:cNvGrpSpPr/>
          <p:nvPr/>
        </p:nvGrpSpPr>
        <p:grpSpPr>
          <a:xfrm>
            <a:off x="784944" y="1880440"/>
            <a:ext cx="3276828" cy="2148913"/>
            <a:chOff x="578424" y="2771641"/>
            <a:chExt cx="2562286" cy="1680323"/>
          </a:xfrm>
        </p:grpSpPr>
        <p:grpSp>
          <p:nvGrpSpPr>
            <p:cNvPr id="426" name="グループ化 425">
              <a:extLst>
                <a:ext uri="{FF2B5EF4-FFF2-40B4-BE49-F238E27FC236}">
                  <a16:creationId xmlns:a16="http://schemas.microsoft.com/office/drawing/2014/main" id="{DDBEA61B-A071-4A07-B722-E83EB9BFF411}"/>
                </a:ext>
              </a:extLst>
            </p:cNvPr>
            <p:cNvGrpSpPr/>
            <p:nvPr/>
          </p:nvGrpSpPr>
          <p:grpSpPr>
            <a:xfrm>
              <a:off x="578424" y="2865452"/>
              <a:ext cx="2562286" cy="1586512"/>
              <a:chOff x="578424" y="2865452"/>
              <a:chExt cx="2562286" cy="1586512"/>
            </a:xfrm>
          </p:grpSpPr>
          <p:grpSp>
            <p:nvGrpSpPr>
              <p:cNvPr id="451" name="グループ化 450">
                <a:extLst>
                  <a:ext uri="{FF2B5EF4-FFF2-40B4-BE49-F238E27FC236}">
                    <a16:creationId xmlns:a16="http://schemas.microsoft.com/office/drawing/2014/main" id="{7C49A5ED-0139-4986-91A2-4A942CA0FB38}"/>
                  </a:ext>
                </a:extLst>
              </p:cNvPr>
              <p:cNvGrpSpPr/>
              <p:nvPr/>
            </p:nvGrpSpPr>
            <p:grpSpPr>
              <a:xfrm>
                <a:off x="578424" y="29152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458" name="グループ化 457">
                  <a:extLst>
                    <a:ext uri="{FF2B5EF4-FFF2-40B4-BE49-F238E27FC236}">
                      <a16:creationId xmlns:a16="http://schemas.microsoft.com/office/drawing/2014/main" id="{7335CFAB-AC99-4CC0-8607-E5DB9E97073F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461" name="フリーフォーム: 図形 460">
                    <a:extLst>
                      <a:ext uri="{FF2B5EF4-FFF2-40B4-BE49-F238E27FC236}">
                        <a16:creationId xmlns:a16="http://schemas.microsoft.com/office/drawing/2014/main" id="{B81E5460-5C6A-46F7-9A1A-98ABEED1391F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2" name="楕円 461">
                    <a:extLst>
                      <a:ext uri="{FF2B5EF4-FFF2-40B4-BE49-F238E27FC236}">
                        <a16:creationId xmlns:a16="http://schemas.microsoft.com/office/drawing/2014/main" id="{2B346EA1-744D-4B15-ADF9-A5CE0A92C82A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3394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796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459" name="楕円 458">
                  <a:extLst>
                    <a:ext uri="{FF2B5EF4-FFF2-40B4-BE49-F238E27FC236}">
                      <a16:creationId xmlns:a16="http://schemas.microsoft.com/office/drawing/2014/main" id="{DB156501-F96B-41ED-B856-CA430BBD8B05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0" name="フリーフォーム: 図形 459">
                  <a:extLst>
                    <a:ext uri="{FF2B5EF4-FFF2-40B4-BE49-F238E27FC236}">
                      <a16:creationId xmlns:a16="http://schemas.microsoft.com/office/drawing/2014/main" id="{099DF24B-7964-4203-9990-DE6C46A480B4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339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796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05960560-78AD-41BB-B04A-8ECFABF5121A}"/>
                  </a:ext>
                </a:extLst>
              </p:cNvPr>
              <p:cNvSpPr/>
              <p:nvPr/>
            </p:nvSpPr>
            <p:spPr>
              <a:xfrm rot="21387295">
                <a:off x="2092670" y="2865452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E31F926B-A96C-45D4-A059-507C8DAABDDA}"/>
                  </a:ext>
                </a:extLst>
              </p:cNvPr>
              <p:cNvSpPr/>
              <p:nvPr/>
            </p:nvSpPr>
            <p:spPr>
              <a:xfrm rot="1018088">
                <a:off x="2166630" y="3100927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0EE9290A-54FD-49C9-ACC0-B3F61BD5FE51}"/>
                  </a:ext>
                </a:extLst>
              </p:cNvPr>
              <p:cNvSpPr/>
              <p:nvPr/>
            </p:nvSpPr>
            <p:spPr>
              <a:xfrm rot="212705" flipH="1">
                <a:off x="754543" y="2925620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1EBC6169-2537-465A-80CD-7CFB7CA1CC1D}"/>
                  </a:ext>
                </a:extLst>
              </p:cNvPr>
              <p:cNvSpPr/>
              <p:nvPr/>
            </p:nvSpPr>
            <p:spPr>
              <a:xfrm rot="20581912" flipH="1">
                <a:off x="600957" y="3123415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5B83BD81-A5F7-4E72-89E9-519CE87E1CA7}"/>
                  </a:ext>
                </a:extLst>
              </p:cNvPr>
              <p:cNvSpPr/>
              <p:nvPr/>
            </p:nvSpPr>
            <p:spPr>
              <a:xfrm rot="1018088">
                <a:off x="2143364" y="3615363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512FBE9D-75DC-4F7F-852E-F80E9015617C}"/>
                  </a:ext>
                </a:extLst>
              </p:cNvPr>
              <p:cNvSpPr/>
              <p:nvPr/>
            </p:nvSpPr>
            <p:spPr>
              <a:xfrm rot="20581912" flipH="1">
                <a:off x="620007" y="3532989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7" name="グループ化 426">
              <a:extLst>
                <a:ext uri="{FF2B5EF4-FFF2-40B4-BE49-F238E27FC236}">
                  <a16:creationId xmlns:a16="http://schemas.microsoft.com/office/drawing/2014/main" id="{1944ECC5-27E7-450C-A3D5-B3B9CE4E9CB5}"/>
                </a:ext>
              </a:extLst>
            </p:cNvPr>
            <p:cNvGrpSpPr/>
            <p:nvPr/>
          </p:nvGrpSpPr>
          <p:grpSpPr>
            <a:xfrm rot="20306278">
              <a:off x="737214" y="2841418"/>
              <a:ext cx="1085080" cy="808708"/>
              <a:chOff x="4099560" y="2484120"/>
              <a:chExt cx="2720340" cy="2331833"/>
            </a:xfrm>
          </p:grpSpPr>
          <p:sp>
            <p:nvSpPr>
              <p:cNvPr id="448" name="台形 447">
                <a:extLst>
                  <a:ext uri="{FF2B5EF4-FFF2-40B4-BE49-F238E27FC236}">
                    <a16:creationId xmlns:a16="http://schemas.microsoft.com/office/drawing/2014/main" id="{66F42928-C78A-4972-9503-C4637E0594FF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2DD303CF-059A-4E19-B067-E7364186B0D6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6EB660E8-A829-471E-AEFA-BC152D742357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8" name="グループ化 427">
              <a:extLst>
                <a:ext uri="{FF2B5EF4-FFF2-40B4-BE49-F238E27FC236}">
                  <a16:creationId xmlns:a16="http://schemas.microsoft.com/office/drawing/2014/main" id="{2740B77F-A10B-4687-A493-42942CFB83C6}"/>
                </a:ext>
              </a:extLst>
            </p:cNvPr>
            <p:cNvGrpSpPr/>
            <p:nvPr/>
          </p:nvGrpSpPr>
          <p:grpSpPr>
            <a:xfrm rot="1800000">
              <a:off x="1861640" y="2812840"/>
              <a:ext cx="1085080" cy="808708"/>
              <a:chOff x="4099560" y="2484120"/>
              <a:chExt cx="2720340" cy="2331833"/>
            </a:xfrm>
          </p:grpSpPr>
          <p:sp>
            <p:nvSpPr>
              <p:cNvPr id="445" name="台形 444">
                <a:extLst>
                  <a:ext uri="{FF2B5EF4-FFF2-40B4-BE49-F238E27FC236}">
                    <a16:creationId xmlns:a16="http://schemas.microsoft.com/office/drawing/2014/main" id="{B0F47697-6CF6-4767-9D01-35FEA1C6FD05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3DA142FC-BC29-4BBC-B02A-C93D5C1ECBE8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F1C0AC16-BDB5-4544-8B11-36B6CA550539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9" name="グループ化 428">
              <a:extLst>
                <a:ext uri="{FF2B5EF4-FFF2-40B4-BE49-F238E27FC236}">
                  <a16:creationId xmlns:a16="http://schemas.microsoft.com/office/drawing/2014/main" id="{96F1869D-5F5D-4BA7-8904-4B2F67BC09A5}"/>
                </a:ext>
              </a:extLst>
            </p:cNvPr>
            <p:cNvGrpSpPr/>
            <p:nvPr/>
          </p:nvGrpSpPr>
          <p:grpSpPr>
            <a:xfrm>
              <a:off x="1317014" y="2771641"/>
              <a:ext cx="1085080" cy="808708"/>
              <a:chOff x="4099560" y="2484120"/>
              <a:chExt cx="2720340" cy="2331833"/>
            </a:xfrm>
          </p:grpSpPr>
          <p:sp>
            <p:nvSpPr>
              <p:cNvPr id="442" name="台形 441">
                <a:extLst>
                  <a:ext uri="{FF2B5EF4-FFF2-40B4-BE49-F238E27FC236}">
                    <a16:creationId xmlns:a16="http://schemas.microsoft.com/office/drawing/2014/main" id="{C9E79E05-8733-4398-BBE6-841D60734A43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FFBE898A-84D1-4CD0-866A-A1A7FA4B27EE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770E3171-9B85-4698-9F15-71B26E5A5956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0" name="グループ化 429">
              <a:extLst>
                <a:ext uri="{FF2B5EF4-FFF2-40B4-BE49-F238E27FC236}">
                  <a16:creationId xmlns:a16="http://schemas.microsoft.com/office/drawing/2014/main" id="{EA9D227A-1EEE-4235-8367-DFD7A7662C20}"/>
                </a:ext>
              </a:extLst>
            </p:cNvPr>
            <p:cNvGrpSpPr/>
            <p:nvPr/>
          </p:nvGrpSpPr>
          <p:grpSpPr>
            <a:xfrm rot="20306278">
              <a:off x="849357" y="3264111"/>
              <a:ext cx="1085080" cy="808708"/>
              <a:chOff x="4099560" y="2484120"/>
              <a:chExt cx="2720340" cy="2331833"/>
            </a:xfrm>
          </p:grpSpPr>
          <p:sp>
            <p:nvSpPr>
              <p:cNvPr id="439" name="台形 438">
                <a:extLst>
                  <a:ext uri="{FF2B5EF4-FFF2-40B4-BE49-F238E27FC236}">
                    <a16:creationId xmlns:a16="http://schemas.microsoft.com/office/drawing/2014/main" id="{52466DCF-7BDA-456F-A620-8073F021BCF4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75AC0B52-10A0-4844-B782-FDE3336A4F1D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FC494088-15BB-4412-9392-A1897968F7BE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1" name="グループ化 430">
              <a:extLst>
                <a:ext uri="{FF2B5EF4-FFF2-40B4-BE49-F238E27FC236}">
                  <a16:creationId xmlns:a16="http://schemas.microsoft.com/office/drawing/2014/main" id="{4E00D08B-EF9F-49DD-B8B8-6702B44BC2B8}"/>
                </a:ext>
              </a:extLst>
            </p:cNvPr>
            <p:cNvGrpSpPr/>
            <p:nvPr/>
          </p:nvGrpSpPr>
          <p:grpSpPr>
            <a:xfrm rot="1800000">
              <a:off x="1896145" y="3244160"/>
              <a:ext cx="1085080" cy="808708"/>
              <a:chOff x="4099560" y="2484120"/>
              <a:chExt cx="2720340" cy="2331833"/>
            </a:xfrm>
          </p:grpSpPr>
          <p:sp>
            <p:nvSpPr>
              <p:cNvPr id="436" name="台形 435">
                <a:extLst>
                  <a:ext uri="{FF2B5EF4-FFF2-40B4-BE49-F238E27FC236}">
                    <a16:creationId xmlns:a16="http://schemas.microsoft.com/office/drawing/2014/main" id="{9BD8894B-7FFC-435D-895C-2C2BB4D73305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A95D8D65-ADA9-4E15-B236-1ECDB16559DC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63FC0AF3-50DD-485B-83D3-B2003B58DBE6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2" name="グループ化 431">
              <a:extLst>
                <a:ext uri="{FF2B5EF4-FFF2-40B4-BE49-F238E27FC236}">
                  <a16:creationId xmlns:a16="http://schemas.microsoft.com/office/drawing/2014/main" id="{4D89FFC4-0EC8-4A3B-A588-3BD072220DA6}"/>
                </a:ext>
              </a:extLst>
            </p:cNvPr>
            <p:cNvGrpSpPr/>
            <p:nvPr/>
          </p:nvGrpSpPr>
          <p:grpSpPr>
            <a:xfrm>
              <a:off x="1291156" y="3332032"/>
              <a:ext cx="1085080" cy="808708"/>
              <a:chOff x="4099560" y="2484120"/>
              <a:chExt cx="2720340" cy="2331833"/>
            </a:xfrm>
          </p:grpSpPr>
          <p:sp>
            <p:nvSpPr>
              <p:cNvPr id="433" name="台形 432">
                <a:extLst>
                  <a:ext uri="{FF2B5EF4-FFF2-40B4-BE49-F238E27FC236}">
                    <a16:creationId xmlns:a16="http://schemas.microsoft.com/office/drawing/2014/main" id="{24E5CABF-B66F-4B0F-B8D2-E8771944AC0D}"/>
                  </a:ext>
                </a:extLst>
              </p:cNvPr>
              <p:cNvSpPr/>
              <p:nvPr/>
            </p:nvSpPr>
            <p:spPr>
              <a:xfrm>
                <a:off x="4892040" y="4029075"/>
                <a:ext cx="1135380" cy="786779"/>
              </a:xfrm>
              <a:prstGeom prst="trapezoid">
                <a:avLst>
                  <a:gd name="adj" fmla="val 14584"/>
                </a:avLst>
              </a:pr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94F55698-54D8-4244-8261-DA2D4725DE3D}"/>
                  </a:ext>
                </a:extLst>
              </p:cNvPr>
              <p:cNvSpPr/>
              <p:nvPr/>
            </p:nvSpPr>
            <p:spPr>
              <a:xfrm>
                <a:off x="4099560" y="2484120"/>
                <a:ext cx="2720340" cy="2331833"/>
              </a:xfrm>
              <a:custGeom>
                <a:avLst/>
                <a:gdLst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1287780 w 2720340"/>
                  <a:gd name="connsiteY20" fmla="*/ 1760220 h 2720340"/>
                  <a:gd name="connsiteX21" fmla="*/ 83282 w 2720340"/>
                  <a:gd name="connsiteY21" fmla="*/ 1760220 h 2720340"/>
                  <a:gd name="connsiteX22" fmla="*/ 46347 w 2720340"/>
                  <a:gd name="connsiteY22" fmla="*/ 1712208 h 2720340"/>
                  <a:gd name="connsiteX23" fmla="*/ 70574 w 2720340"/>
                  <a:gd name="connsiteY23" fmla="*/ 1529954 h 2720340"/>
                  <a:gd name="connsiteX24" fmla="*/ 0 w 2720340"/>
                  <a:gd name="connsiteY24" fmla="*/ 1360170 h 2720340"/>
                  <a:gd name="connsiteX25" fmla="*/ 70574 w 2720340"/>
                  <a:gd name="connsiteY25" fmla="*/ 1190386 h 2720340"/>
                  <a:gd name="connsiteX26" fmla="*/ 46347 w 2720340"/>
                  <a:gd name="connsiteY26" fmla="*/ 1008132 h 2720340"/>
                  <a:gd name="connsiteX27" fmla="*/ 158451 w 2720340"/>
                  <a:gd name="connsiteY27" fmla="*/ 862406 h 2720340"/>
                  <a:gd name="connsiteX28" fmla="*/ 182228 w 2720340"/>
                  <a:gd name="connsiteY28" fmla="*/ 680085 h 2720340"/>
                  <a:gd name="connsiteX29" fmla="*/ 328235 w 2720340"/>
                  <a:gd name="connsiteY29" fmla="*/ 568337 h 2720340"/>
                  <a:gd name="connsiteX30" fmla="*/ 398385 w 2720340"/>
                  <a:gd name="connsiteY30" fmla="*/ 398385 h 2720340"/>
                  <a:gd name="connsiteX31" fmla="*/ 568337 w 2720340"/>
                  <a:gd name="connsiteY31" fmla="*/ 328235 h 2720340"/>
                  <a:gd name="connsiteX32" fmla="*/ 680085 w 2720340"/>
                  <a:gd name="connsiteY32" fmla="*/ 182228 h 2720340"/>
                  <a:gd name="connsiteX33" fmla="*/ 862406 w 2720340"/>
                  <a:gd name="connsiteY33" fmla="*/ 158451 h 2720340"/>
                  <a:gd name="connsiteX34" fmla="*/ 1008132 w 2720340"/>
                  <a:gd name="connsiteY34" fmla="*/ 46347 h 2720340"/>
                  <a:gd name="connsiteX35" fmla="*/ 1190386 w 2720340"/>
                  <a:gd name="connsiteY35" fmla="*/ 70574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1813560 h 2720340"/>
                  <a:gd name="connsiteX17" fmla="*/ 1432560 w 2720340"/>
                  <a:gd name="connsiteY17" fmla="*/ 2690250 h 2720340"/>
                  <a:gd name="connsiteX18" fmla="*/ 1360170 w 2720340"/>
                  <a:gd name="connsiteY18" fmla="*/ 2720340 h 2720340"/>
                  <a:gd name="connsiteX19" fmla="*/ 1287780 w 2720340"/>
                  <a:gd name="connsiteY19" fmla="*/ 2690250 h 2720340"/>
                  <a:gd name="connsiteX20" fmla="*/ 83282 w 2720340"/>
                  <a:gd name="connsiteY20" fmla="*/ 1760220 h 2720340"/>
                  <a:gd name="connsiteX21" fmla="*/ 46347 w 2720340"/>
                  <a:gd name="connsiteY21" fmla="*/ 1712208 h 2720340"/>
                  <a:gd name="connsiteX22" fmla="*/ 70574 w 2720340"/>
                  <a:gd name="connsiteY22" fmla="*/ 1529954 h 2720340"/>
                  <a:gd name="connsiteX23" fmla="*/ 0 w 2720340"/>
                  <a:gd name="connsiteY23" fmla="*/ 1360170 h 2720340"/>
                  <a:gd name="connsiteX24" fmla="*/ 70574 w 2720340"/>
                  <a:gd name="connsiteY24" fmla="*/ 1190386 h 2720340"/>
                  <a:gd name="connsiteX25" fmla="*/ 46347 w 2720340"/>
                  <a:gd name="connsiteY25" fmla="*/ 1008132 h 2720340"/>
                  <a:gd name="connsiteX26" fmla="*/ 158451 w 2720340"/>
                  <a:gd name="connsiteY26" fmla="*/ 862406 h 2720340"/>
                  <a:gd name="connsiteX27" fmla="*/ 182228 w 2720340"/>
                  <a:gd name="connsiteY27" fmla="*/ 680085 h 2720340"/>
                  <a:gd name="connsiteX28" fmla="*/ 328235 w 2720340"/>
                  <a:gd name="connsiteY28" fmla="*/ 568337 h 2720340"/>
                  <a:gd name="connsiteX29" fmla="*/ 398385 w 2720340"/>
                  <a:gd name="connsiteY29" fmla="*/ 398385 h 2720340"/>
                  <a:gd name="connsiteX30" fmla="*/ 568337 w 2720340"/>
                  <a:gd name="connsiteY30" fmla="*/ 328235 h 2720340"/>
                  <a:gd name="connsiteX31" fmla="*/ 680085 w 2720340"/>
                  <a:gd name="connsiteY31" fmla="*/ 182228 h 2720340"/>
                  <a:gd name="connsiteX32" fmla="*/ 862406 w 2720340"/>
                  <a:gd name="connsiteY32" fmla="*/ 158451 h 2720340"/>
                  <a:gd name="connsiteX33" fmla="*/ 1008132 w 2720340"/>
                  <a:gd name="connsiteY33" fmla="*/ 46347 h 2720340"/>
                  <a:gd name="connsiteX34" fmla="*/ 1190386 w 2720340"/>
                  <a:gd name="connsiteY34" fmla="*/ 70574 h 2720340"/>
                  <a:gd name="connsiteX35" fmla="*/ 1360170 w 2720340"/>
                  <a:gd name="connsiteY35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1287780 w 2720340"/>
                  <a:gd name="connsiteY18" fmla="*/ 2690250 h 2720340"/>
                  <a:gd name="connsiteX19" fmla="*/ 83282 w 2720340"/>
                  <a:gd name="connsiteY19" fmla="*/ 1760220 h 2720340"/>
                  <a:gd name="connsiteX20" fmla="*/ 46347 w 2720340"/>
                  <a:gd name="connsiteY20" fmla="*/ 1712208 h 2720340"/>
                  <a:gd name="connsiteX21" fmla="*/ 70574 w 2720340"/>
                  <a:gd name="connsiteY21" fmla="*/ 1529954 h 2720340"/>
                  <a:gd name="connsiteX22" fmla="*/ 0 w 2720340"/>
                  <a:gd name="connsiteY22" fmla="*/ 1360170 h 2720340"/>
                  <a:gd name="connsiteX23" fmla="*/ 70574 w 2720340"/>
                  <a:gd name="connsiteY23" fmla="*/ 1190386 h 2720340"/>
                  <a:gd name="connsiteX24" fmla="*/ 46347 w 2720340"/>
                  <a:gd name="connsiteY24" fmla="*/ 1008132 h 2720340"/>
                  <a:gd name="connsiteX25" fmla="*/ 158451 w 2720340"/>
                  <a:gd name="connsiteY25" fmla="*/ 862406 h 2720340"/>
                  <a:gd name="connsiteX26" fmla="*/ 182228 w 2720340"/>
                  <a:gd name="connsiteY26" fmla="*/ 680085 h 2720340"/>
                  <a:gd name="connsiteX27" fmla="*/ 328235 w 2720340"/>
                  <a:gd name="connsiteY27" fmla="*/ 568337 h 2720340"/>
                  <a:gd name="connsiteX28" fmla="*/ 398385 w 2720340"/>
                  <a:gd name="connsiteY28" fmla="*/ 398385 h 2720340"/>
                  <a:gd name="connsiteX29" fmla="*/ 568337 w 2720340"/>
                  <a:gd name="connsiteY29" fmla="*/ 328235 h 2720340"/>
                  <a:gd name="connsiteX30" fmla="*/ 680085 w 2720340"/>
                  <a:gd name="connsiteY30" fmla="*/ 182228 h 2720340"/>
                  <a:gd name="connsiteX31" fmla="*/ 862406 w 2720340"/>
                  <a:gd name="connsiteY31" fmla="*/ 158451 h 2720340"/>
                  <a:gd name="connsiteX32" fmla="*/ 1008132 w 2720340"/>
                  <a:gd name="connsiteY32" fmla="*/ 46347 h 2720340"/>
                  <a:gd name="connsiteX33" fmla="*/ 1190386 w 2720340"/>
                  <a:gd name="connsiteY33" fmla="*/ 70574 h 2720340"/>
                  <a:gd name="connsiteX34" fmla="*/ 1360170 w 2720340"/>
                  <a:gd name="connsiteY34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432560 w 2720340"/>
                  <a:gd name="connsiteY16" fmla="*/ 2690250 h 2720340"/>
                  <a:gd name="connsiteX17" fmla="*/ 1360170 w 2720340"/>
                  <a:gd name="connsiteY17" fmla="*/ 2720340 h 2720340"/>
                  <a:gd name="connsiteX18" fmla="*/ 83282 w 2720340"/>
                  <a:gd name="connsiteY18" fmla="*/ 1760220 h 2720340"/>
                  <a:gd name="connsiteX19" fmla="*/ 46347 w 2720340"/>
                  <a:gd name="connsiteY19" fmla="*/ 1712208 h 2720340"/>
                  <a:gd name="connsiteX20" fmla="*/ 70574 w 2720340"/>
                  <a:gd name="connsiteY20" fmla="*/ 1529954 h 2720340"/>
                  <a:gd name="connsiteX21" fmla="*/ 0 w 2720340"/>
                  <a:gd name="connsiteY21" fmla="*/ 1360170 h 2720340"/>
                  <a:gd name="connsiteX22" fmla="*/ 70574 w 2720340"/>
                  <a:gd name="connsiteY22" fmla="*/ 1190386 h 2720340"/>
                  <a:gd name="connsiteX23" fmla="*/ 46347 w 2720340"/>
                  <a:gd name="connsiteY23" fmla="*/ 1008132 h 2720340"/>
                  <a:gd name="connsiteX24" fmla="*/ 158451 w 2720340"/>
                  <a:gd name="connsiteY24" fmla="*/ 862406 h 2720340"/>
                  <a:gd name="connsiteX25" fmla="*/ 182228 w 2720340"/>
                  <a:gd name="connsiteY25" fmla="*/ 680085 h 2720340"/>
                  <a:gd name="connsiteX26" fmla="*/ 328235 w 2720340"/>
                  <a:gd name="connsiteY26" fmla="*/ 568337 h 2720340"/>
                  <a:gd name="connsiteX27" fmla="*/ 398385 w 2720340"/>
                  <a:gd name="connsiteY27" fmla="*/ 398385 h 2720340"/>
                  <a:gd name="connsiteX28" fmla="*/ 568337 w 2720340"/>
                  <a:gd name="connsiteY28" fmla="*/ 328235 h 2720340"/>
                  <a:gd name="connsiteX29" fmla="*/ 680085 w 2720340"/>
                  <a:gd name="connsiteY29" fmla="*/ 182228 h 2720340"/>
                  <a:gd name="connsiteX30" fmla="*/ 862406 w 2720340"/>
                  <a:gd name="connsiteY30" fmla="*/ 158451 h 2720340"/>
                  <a:gd name="connsiteX31" fmla="*/ 1008132 w 2720340"/>
                  <a:gd name="connsiteY31" fmla="*/ 46347 h 2720340"/>
                  <a:gd name="connsiteX32" fmla="*/ 1190386 w 2720340"/>
                  <a:gd name="connsiteY32" fmla="*/ 70574 h 2720340"/>
                  <a:gd name="connsiteX33" fmla="*/ 1360170 w 2720340"/>
                  <a:gd name="connsiteY33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83282 w 2720340"/>
                  <a:gd name="connsiteY17" fmla="*/ 1760220 h 2720340"/>
                  <a:gd name="connsiteX18" fmla="*/ 46347 w 2720340"/>
                  <a:gd name="connsiteY18" fmla="*/ 1712208 h 2720340"/>
                  <a:gd name="connsiteX19" fmla="*/ 70574 w 2720340"/>
                  <a:gd name="connsiteY19" fmla="*/ 1529954 h 2720340"/>
                  <a:gd name="connsiteX20" fmla="*/ 0 w 2720340"/>
                  <a:gd name="connsiteY20" fmla="*/ 1360170 h 2720340"/>
                  <a:gd name="connsiteX21" fmla="*/ 70574 w 2720340"/>
                  <a:gd name="connsiteY21" fmla="*/ 1190386 h 2720340"/>
                  <a:gd name="connsiteX22" fmla="*/ 46347 w 2720340"/>
                  <a:gd name="connsiteY22" fmla="*/ 1008132 h 2720340"/>
                  <a:gd name="connsiteX23" fmla="*/ 158451 w 2720340"/>
                  <a:gd name="connsiteY23" fmla="*/ 862406 h 2720340"/>
                  <a:gd name="connsiteX24" fmla="*/ 182228 w 2720340"/>
                  <a:gd name="connsiteY24" fmla="*/ 680085 h 2720340"/>
                  <a:gd name="connsiteX25" fmla="*/ 328235 w 2720340"/>
                  <a:gd name="connsiteY25" fmla="*/ 568337 h 2720340"/>
                  <a:gd name="connsiteX26" fmla="*/ 398385 w 2720340"/>
                  <a:gd name="connsiteY26" fmla="*/ 398385 h 2720340"/>
                  <a:gd name="connsiteX27" fmla="*/ 568337 w 2720340"/>
                  <a:gd name="connsiteY27" fmla="*/ 328235 h 2720340"/>
                  <a:gd name="connsiteX28" fmla="*/ 680085 w 2720340"/>
                  <a:gd name="connsiteY28" fmla="*/ 182228 h 2720340"/>
                  <a:gd name="connsiteX29" fmla="*/ 862406 w 2720340"/>
                  <a:gd name="connsiteY29" fmla="*/ 158451 h 2720340"/>
                  <a:gd name="connsiteX30" fmla="*/ 1008132 w 2720340"/>
                  <a:gd name="connsiteY30" fmla="*/ 46347 h 2720340"/>
                  <a:gd name="connsiteX31" fmla="*/ 1190386 w 2720340"/>
                  <a:gd name="connsiteY31" fmla="*/ 70574 h 2720340"/>
                  <a:gd name="connsiteX32" fmla="*/ 1360170 w 2720340"/>
                  <a:gd name="connsiteY32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2596025 w 2720340"/>
                  <a:gd name="connsiteY15" fmla="*/ 1813560 h 2720340"/>
                  <a:gd name="connsiteX16" fmla="*/ 1360170 w 2720340"/>
                  <a:gd name="connsiteY16" fmla="*/ 2720340 h 2720340"/>
                  <a:gd name="connsiteX17" fmla="*/ 46347 w 2720340"/>
                  <a:gd name="connsiteY17" fmla="*/ 1712208 h 2720340"/>
                  <a:gd name="connsiteX18" fmla="*/ 70574 w 2720340"/>
                  <a:gd name="connsiteY18" fmla="*/ 1529954 h 2720340"/>
                  <a:gd name="connsiteX19" fmla="*/ 0 w 2720340"/>
                  <a:gd name="connsiteY19" fmla="*/ 1360170 h 2720340"/>
                  <a:gd name="connsiteX20" fmla="*/ 70574 w 2720340"/>
                  <a:gd name="connsiteY20" fmla="*/ 1190386 h 2720340"/>
                  <a:gd name="connsiteX21" fmla="*/ 46347 w 2720340"/>
                  <a:gd name="connsiteY21" fmla="*/ 1008132 h 2720340"/>
                  <a:gd name="connsiteX22" fmla="*/ 158451 w 2720340"/>
                  <a:gd name="connsiteY22" fmla="*/ 862406 h 2720340"/>
                  <a:gd name="connsiteX23" fmla="*/ 182228 w 2720340"/>
                  <a:gd name="connsiteY23" fmla="*/ 680085 h 2720340"/>
                  <a:gd name="connsiteX24" fmla="*/ 328235 w 2720340"/>
                  <a:gd name="connsiteY24" fmla="*/ 568337 h 2720340"/>
                  <a:gd name="connsiteX25" fmla="*/ 398385 w 2720340"/>
                  <a:gd name="connsiteY25" fmla="*/ 398385 h 2720340"/>
                  <a:gd name="connsiteX26" fmla="*/ 568337 w 2720340"/>
                  <a:gd name="connsiteY26" fmla="*/ 328235 h 2720340"/>
                  <a:gd name="connsiteX27" fmla="*/ 680085 w 2720340"/>
                  <a:gd name="connsiteY27" fmla="*/ 182228 h 2720340"/>
                  <a:gd name="connsiteX28" fmla="*/ 862406 w 2720340"/>
                  <a:gd name="connsiteY28" fmla="*/ 158451 h 2720340"/>
                  <a:gd name="connsiteX29" fmla="*/ 1008132 w 2720340"/>
                  <a:gd name="connsiteY29" fmla="*/ 46347 h 2720340"/>
                  <a:gd name="connsiteX30" fmla="*/ 1190386 w 2720340"/>
                  <a:gd name="connsiteY30" fmla="*/ 70574 h 2720340"/>
                  <a:gd name="connsiteX31" fmla="*/ 1360170 w 2720340"/>
                  <a:gd name="connsiteY31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46347 w 2720340"/>
                  <a:gd name="connsiteY16" fmla="*/ 1712208 h 2720340"/>
                  <a:gd name="connsiteX17" fmla="*/ 70574 w 2720340"/>
                  <a:gd name="connsiteY17" fmla="*/ 1529954 h 2720340"/>
                  <a:gd name="connsiteX18" fmla="*/ 0 w 2720340"/>
                  <a:gd name="connsiteY18" fmla="*/ 1360170 h 2720340"/>
                  <a:gd name="connsiteX19" fmla="*/ 70574 w 2720340"/>
                  <a:gd name="connsiteY19" fmla="*/ 1190386 h 2720340"/>
                  <a:gd name="connsiteX20" fmla="*/ 46347 w 2720340"/>
                  <a:gd name="connsiteY20" fmla="*/ 1008132 h 2720340"/>
                  <a:gd name="connsiteX21" fmla="*/ 158451 w 2720340"/>
                  <a:gd name="connsiteY21" fmla="*/ 862406 h 2720340"/>
                  <a:gd name="connsiteX22" fmla="*/ 182228 w 2720340"/>
                  <a:gd name="connsiteY22" fmla="*/ 680085 h 2720340"/>
                  <a:gd name="connsiteX23" fmla="*/ 328235 w 2720340"/>
                  <a:gd name="connsiteY23" fmla="*/ 568337 h 2720340"/>
                  <a:gd name="connsiteX24" fmla="*/ 398385 w 2720340"/>
                  <a:gd name="connsiteY24" fmla="*/ 398385 h 2720340"/>
                  <a:gd name="connsiteX25" fmla="*/ 568337 w 2720340"/>
                  <a:gd name="connsiteY25" fmla="*/ 328235 h 2720340"/>
                  <a:gd name="connsiteX26" fmla="*/ 680085 w 2720340"/>
                  <a:gd name="connsiteY26" fmla="*/ 182228 h 2720340"/>
                  <a:gd name="connsiteX27" fmla="*/ 862406 w 2720340"/>
                  <a:gd name="connsiteY27" fmla="*/ 158451 h 2720340"/>
                  <a:gd name="connsiteX28" fmla="*/ 1008132 w 2720340"/>
                  <a:gd name="connsiteY28" fmla="*/ 46347 h 2720340"/>
                  <a:gd name="connsiteX29" fmla="*/ 1190386 w 2720340"/>
                  <a:gd name="connsiteY29" fmla="*/ 70574 h 2720340"/>
                  <a:gd name="connsiteX30" fmla="*/ 1360170 w 2720340"/>
                  <a:gd name="connsiteY30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70574 w 2720340"/>
                  <a:gd name="connsiteY16" fmla="*/ 1529954 h 2720340"/>
                  <a:gd name="connsiteX17" fmla="*/ 0 w 2720340"/>
                  <a:gd name="connsiteY17" fmla="*/ 1360170 h 2720340"/>
                  <a:gd name="connsiteX18" fmla="*/ 70574 w 2720340"/>
                  <a:gd name="connsiteY18" fmla="*/ 1190386 h 2720340"/>
                  <a:gd name="connsiteX19" fmla="*/ 46347 w 2720340"/>
                  <a:gd name="connsiteY19" fmla="*/ 1008132 h 2720340"/>
                  <a:gd name="connsiteX20" fmla="*/ 158451 w 2720340"/>
                  <a:gd name="connsiteY20" fmla="*/ 862406 h 2720340"/>
                  <a:gd name="connsiteX21" fmla="*/ 182228 w 2720340"/>
                  <a:gd name="connsiteY21" fmla="*/ 680085 h 2720340"/>
                  <a:gd name="connsiteX22" fmla="*/ 328235 w 2720340"/>
                  <a:gd name="connsiteY22" fmla="*/ 568337 h 2720340"/>
                  <a:gd name="connsiteX23" fmla="*/ 398385 w 2720340"/>
                  <a:gd name="connsiteY23" fmla="*/ 398385 h 2720340"/>
                  <a:gd name="connsiteX24" fmla="*/ 568337 w 2720340"/>
                  <a:gd name="connsiteY24" fmla="*/ 328235 h 2720340"/>
                  <a:gd name="connsiteX25" fmla="*/ 680085 w 2720340"/>
                  <a:gd name="connsiteY25" fmla="*/ 182228 h 2720340"/>
                  <a:gd name="connsiteX26" fmla="*/ 862406 w 2720340"/>
                  <a:gd name="connsiteY26" fmla="*/ 158451 h 2720340"/>
                  <a:gd name="connsiteX27" fmla="*/ 1008132 w 2720340"/>
                  <a:gd name="connsiteY27" fmla="*/ 46347 h 2720340"/>
                  <a:gd name="connsiteX28" fmla="*/ 1190386 w 2720340"/>
                  <a:gd name="connsiteY28" fmla="*/ 70574 h 2720340"/>
                  <a:gd name="connsiteX29" fmla="*/ 1360170 w 2720340"/>
                  <a:gd name="connsiteY29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49766 w 2720340"/>
                  <a:gd name="connsiteY13" fmla="*/ 1529954 h 2720340"/>
                  <a:gd name="connsiteX14" fmla="*/ 2673993 w 2720340"/>
                  <a:gd name="connsiteY14" fmla="*/ 1712208 h 2720340"/>
                  <a:gd name="connsiteX15" fmla="*/ 1360170 w 2720340"/>
                  <a:gd name="connsiteY15" fmla="*/ 2720340 h 2720340"/>
                  <a:gd name="connsiteX16" fmla="*/ 0 w 2720340"/>
                  <a:gd name="connsiteY16" fmla="*/ 1360170 h 2720340"/>
                  <a:gd name="connsiteX17" fmla="*/ 70574 w 2720340"/>
                  <a:gd name="connsiteY17" fmla="*/ 1190386 h 2720340"/>
                  <a:gd name="connsiteX18" fmla="*/ 46347 w 2720340"/>
                  <a:gd name="connsiteY18" fmla="*/ 1008132 h 2720340"/>
                  <a:gd name="connsiteX19" fmla="*/ 158451 w 2720340"/>
                  <a:gd name="connsiteY19" fmla="*/ 862406 h 2720340"/>
                  <a:gd name="connsiteX20" fmla="*/ 182228 w 2720340"/>
                  <a:gd name="connsiteY20" fmla="*/ 680085 h 2720340"/>
                  <a:gd name="connsiteX21" fmla="*/ 328235 w 2720340"/>
                  <a:gd name="connsiteY21" fmla="*/ 568337 h 2720340"/>
                  <a:gd name="connsiteX22" fmla="*/ 398385 w 2720340"/>
                  <a:gd name="connsiteY22" fmla="*/ 398385 h 2720340"/>
                  <a:gd name="connsiteX23" fmla="*/ 568337 w 2720340"/>
                  <a:gd name="connsiteY23" fmla="*/ 328235 h 2720340"/>
                  <a:gd name="connsiteX24" fmla="*/ 680085 w 2720340"/>
                  <a:gd name="connsiteY24" fmla="*/ 182228 h 2720340"/>
                  <a:gd name="connsiteX25" fmla="*/ 862406 w 2720340"/>
                  <a:gd name="connsiteY25" fmla="*/ 158451 h 2720340"/>
                  <a:gd name="connsiteX26" fmla="*/ 1008132 w 2720340"/>
                  <a:gd name="connsiteY26" fmla="*/ 46347 h 2720340"/>
                  <a:gd name="connsiteX27" fmla="*/ 1190386 w 2720340"/>
                  <a:gd name="connsiteY27" fmla="*/ 70574 h 2720340"/>
                  <a:gd name="connsiteX28" fmla="*/ 1360170 w 2720340"/>
                  <a:gd name="connsiteY28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2673993 w 2720340"/>
                  <a:gd name="connsiteY13" fmla="*/ 1712208 h 2720340"/>
                  <a:gd name="connsiteX14" fmla="*/ 1360170 w 2720340"/>
                  <a:gd name="connsiteY14" fmla="*/ 2720340 h 2720340"/>
                  <a:gd name="connsiteX15" fmla="*/ 0 w 2720340"/>
                  <a:gd name="connsiteY15" fmla="*/ 1360170 h 2720340"/>
                  <a:gd name="connsiteX16" fmla="*/ 70574 w 2720340"/>
                  <a:gd name="connsiteY16" fmla="*/ 1190386 h 2720340"/>
                  <a:gd name="connsiteX17" fmla="*/ 46347 w 2720340"/>
                  <a:gd name="connsiteY17" fmla="*/ 1008132 h 2720340"/>
                  <a:gd name="connsiteX18" fmla="*/ 158451 w 2720340"/>
                  <a:gd name="connsiteY18" fmla="*/ 862406 h 2720340"/>
                  <a:gd name="connsiteX19" fmla="*/ 182228 w 2720340"/>
                  <a:gd name="connsiteY19" fmla="*/ 680085 h 2720340"/>
                  <a:gd name="connsiteX20" fmla="*/ 328235 w 2720340"/>
                  <a:gd name="connsiteY20" fmla="*/ 568337 h 2720340"/>
                  <a:gd name="connsiteX21" fmla="*/ 398385 w 2720340"/>
                  <a:gd name="connsiteY21" fmla="*/ 398385 h 2720340"/>
                  <a:gd name="connsiteX22" fmla="*/ 568337 w 2720340"/>
                  <a:gd name="connsiteY22" fmla="*/ 328235 h 2720340"/>
                  <a:gd name="connsiteX23" fmla="*/ 680085 w 2720340"/>
                  <a:gd name="connsiteY23" fmla="*/ 182228 h 2720340"/>
                  <a:gd name="connsiteX24" fmla="*/ 862406 w 2720340"/>
                  <a:gd name="connsiteY24" fmla="*/ 158451 h 2720340"/>
                  <a:gd name="connsiteX25" fmla="*/ 1008132 w 2720340"/>
                  <a:gd name="connsiteY25" fmla="*/ 46347 h 2720340"/>
                  <a:gd name="connsiteX26" fmla="*/ 1190386 w 2720340"/>
                  <a:gd name="connsiteY26" fmla="*/ 70574 h 2720340"/>
                  <a:gd name="connsiteX27" fmla="*/ 1360170 w 2720340"/>
                  <a:gd name="connsiteY27" fmla="*/ 0 h 2720340"/>
                  <a:gd name="connsiteX0" fmla="*/ 1360170 w 2720340"/>
                  <a:gd name="connsiteY0" fmla="*/ 0 h 2720340"/>
                  <a:gd name="connsiteX1" fmla="*/ 1529954 w 2720340"/>
                  <a:gd name="connsiteY1" fmla="*/ 70574 h 2720340"/>
                  <a:gd name="connsiteX2" fmla="*/ 1712208 w 2720340"/>
                  <a:gd name="connsiteY2" fmla="*/ 46347 h 2720340"/>
                  <a:gd name="connsiteX3" fmla="*/ 1857934 w 2720340"/>
                  <a:gd name="connsiteY3" fmla="*/ 158451 h 2720340"/>
                  <a:gd name="connsiteX4" fmla="*/ 2040255 w 2720340"/>
                  <a:gd name="connsiteY4" fmla="*/ 182228 h 2720340"/>
                  <a:gd name="connsiteX5" fmla="*/ 2152003 w 2720340"/>
                  <a:gd name="connsiteY5" fmla="*/ 328235 h 2720340"/>
                  <a:gd name="connsiteX6" fmla="*/ 2321955 w 2720340"/>
                  <a:gd name="connsiteY6" fmla="*/ 398385 h 2720340"/>
                  <a:gd name="connsiteX7" fmla="*/ 2392105 w 2720340"/>
                  <a:gd name="connsiteY7" fmla="*/ 568337 h 2720340"/>
                  <a:gd name="connsiteX8" fmla="*/ 2538112 w 2720340"/>
                  <a:gd name="connsiteY8" fmla="*/ 680085 h 2720340"/>
                  <a:gd name="connsiteX9" fmla="*/ 2561889 w 2720340"/>
                  <a:gd name="connsiteY9" fmla="*/ 862406 h 2720340"/>
                  <a:gd name="connsiteX10" fmla="*/ 2673993 w 2720340"/>
                  <a:gd name="connsiteY10" fmla="*/ 1008132 h 2720340"/>
                  <a:gd name="connsiteX11" fmla="*/ 2649766 w 2720340"/>
                  <a:gd name="connsiteY11" fmla="*/ 1190386 h 2720340"/>
                  <a:gd name="connsiteX12" fmla="*/ 2720340 w 2720340"/>
                  <a:gd name="connsiteY12" fmla="*/ 1360170 h 2720340"/>
                  <a:gd name="connsiteX13" fmla="*/ 1360170 w 2720340"/>
                  <a:gd name="connsiteY13" fmla="*/ 2720340 h 2720340"/>
                  <a:gd name="connsiteX14" fmla="*/ 0 w 2720340"/>
                  <a:gd name="connsiteY14" fmla="*/ 1360170 h 2720340"/>
                  <a:gd name="connsiteX15" fmla="*/ 70574 w 2720340"/>
                  <a:gd name="connsiteY15" fmla="*/ 1190386 h 2720340"/>
                  <a:gd name="connsiteX16" fmla="*/ 46347 w 2720340"/>
                  <a:gd name="connsiteY16" fmla="*/ 1008132 h 2720340"/>
                  <a:gd name="connsiteX17" fmla="*/ 158451 w 2720340"/>
                  <a:gd name="connsiteY17" fmla="*/ 862406 h 2720340"/>
                  <a:gd name="connsiteX18" fmla="*/ 182228 w 2720340"/>
                  <a:gd name="connsiteY18" fmla="*/ 680085 h 2720340"/>
                  <a:gd name="connsiteX19" fmla="*/ 328235 w 2720340"/>
                  <a:gd name="connsiteY19" fmla="*/ 568337 h 2720340"/>
                  <a:gd name="connsiteX20" fmla="*/ 398385 w 2720340"/>
                  <a:gd name="connsiteY20" fmla="*/ 398385 h 2720340"/>
                  <a:gd name="connsiteX21" fmla="*/ 568337 w 2720340"/>
                  <a:gd name="connsiteY21" fmla="*/ 328235 h 2720340"/>
                  <a:gd name="connsiteX22" fmla="*/ 680085 w 2720340"/>
                  <a:gd name="connsiteY22" fmla="*/ 182228 h 2720340"/>
                  <a:gd name="connsiteX23" fmla="*/ 862406 w 2720340"/>
                  <a:gd name="connsiteY23" fmla="*/ 158451 h 2720340"/>
                  <a:gd name="connsiteX24" fmla="*/ 1008132 w 2720340"/>
                  <a:gd name="connsiteY24" fmla="*/ 46347 h 2720340"/>
                  <a:gd name="connsiteX25" fmla="*/ 1190386 w 2720340"/>
                  <a:gd name="connsiteY25" fmla="*/ 70574 h 2720340"/>
                  <a:gd name="connsiteX26" fmla="*/ 1360170 w 2720340"/>
                  <a:gd name="connsiteY26" fmla="*/ 0 h 2720340"/>
                  <a:gd name="connsiteX0" fmla="*/ 1360170 w 2720340"/>
                  <a:gd name="connsiteY0" fmla="*/ 0 h 2331720"/>
                  <a:gd name="connsiteX1" fmla="*/ 1529954 w 2720340"/>
                  <a:gd name="connsiteY1" fmla="*/ 70574 h 2331720"/>
                  <a:gd name="connsiteX2" fmla="*/ 1712208 w 2720340"/>
                  <a:gd name="connsiteY2" fmla="*/ 46347 h 2331720"/>
                  <a:gd name="connsiteX3" fmla="*/ 1857934 w 2720340"/>
                  <a:gd name="connsiteY3" fmla="*/ 158451 h 2331720"/>
                  <a:gd name="connsiteX4" fmla="*/ 2040255 w 2720340"/>
                  <a:gd name="connsiteY4" fmla="*/ 182228 h 2331720"/>
                  <a:gd name="connsiteX5" fmla="*/ 2152003 w 2720340"/>
                  <a:gd name="connsiteY5" fmla="*/ 328235 h 2331720"/>
                  <a:gd name="connsiteX6" fmla="*/ 2321955 w 2720340"/>
                  <a:gd name="connsiteY6" fmla="*/ 398385 h 2331720"/>
                  <a:gd name="connsiteX7" fmla="*/ 2392105 w 2720340"/>
                  <a:gd name="connsiteY7" fmla="*/ 568337 h 2331720"/>
                  <a:gd name="connsiteX8" fmla="*/ 2538112 w 2720340"/>
                  <a:gd name="connsiteY8" fmla="*/ 680085 h 2331720"/>
                  <a:gd name="connsiteX9" fmla="*/ 2561889 w 2720340"/>
                  <a:gd name="connsiteY9" fmla="*/ 862406 h 2331720"/>
                  <a:gd name="connsiteX10" fmla="*/ 2673993 w 2720340"/>
                  <a:gd name="connsiteY10" fmla="*/ 1008132 h 2331720"/>
                  <a:gd name="connsiteX11" fmla="*/ 2649766 w 2720340"/>
                  <a:gd name="connsiteY11" fmla="*/ 1190386 h 2331720"/>
                  <a:gd name="connsiteX12" fmla="*/ 2720340 w 2720340"/>
                  <a:gd name="connsiteY12" fmla="*/ 1360170 h 2331720"/>
                  <a:gd name="connsiteX13" fmla="*/ 1367790 w 2720340"/>
                  <a:gd name="connsiteY13" fmla="*/ 2331720 h 2331720"/>
                  <a:gd name="connsiteX14" fmla="*/ 0 w 2720340"/>
                  <a:gd name="connsiteY14" fmla="*/ 1360170 h 2331720"/>
                  <a:gd name="connsiteX15" fmla="*/ 70574 w 2720340"/>
                  <a:gd name="connsiteY15" fmla="*/ 1190386 h 2331720"/>
                  <a:gd name="connsiteX16" fmla="*/ 46347 w 2720340"/>
                  <a:gd name="connsiteY16" fmla="*/ 1008132 h 2331720"/>
                  <a:gd name="connsiteX17" fmla="*/ 158451 w 2720340"/>
                  <a:gd name="connsiteY17" fmla="*/ 862406 h 2331720"/>
                  <a:gd name="connsiteX18" fmla="*/ 182228 w 2720340"/>
                  <a:gd name="connsiteY18" fmla="*/ 680085 h 2331720"/>
                  <a:gd name="connsiteX19" fmla="*/ 328235 w 2720340"/>
                  <a:gd name="connsiteY19" fmla="*/ 568337 h 2331720"/>
                  <a:gd name="connsiteX20" fmla="*/ 398385 w 2720340"/>
                  <a:gd name="connsiteY20" fmla="*/ 398385 h 2331720"/>
                  <a:gd name="connsiteX21" fmla="*/ 568337 w 2720340"/>
                  <a:gd name="connsiteY21" fmla="*/ 328235 h 2331720"/>
                  <a:gd name="connsiteX22" fmla="*/ 680085 w 2720340"/>
                  <a:gd name="connsiteY22" fmla="*/ 182228 h 2331720"/>
                  <a:gd name="connsiteX23" fmla="*/ 862406 w 2720340"/>
                  <a:gd name="connsiteY23" fmla="*/ 158451 h 2331720"/>
                  <a:gd name="connsiteX24" fmla="*/ 1008132 w 2720340"/>
                  <a:gd name="connsiteY24" fmla="*/ 46347 h 2331720"/>
                  <a:gd name="connsiteX25" fmla="*/ 1190386 w 2720340"/>
                  <a:gd name="connsiteY25" fmla="*/ 70574 h 2331720"/>
                  <a:gd name="connsiteX26" fmla="*/ 1360170 w 2720340"/>
                  <a:gd name="connsiteY26" fmla="*/ 0 h 2331720"/>
                  <a:gd name="connsiteX0" fmla="*/ 1360170 w 2720340"/>
                  <a:gd name="connsiteY0" fmla="*/ 0 h 2331736"/>
                  <a:gd name="connsiteX1" fmla="*/ 1529954 w 2720340"/>
                  <a:gd name="connsiteY1" fmla="*/ 70574 h 2331736"/>
                  <a:gd name="connsiteX2" fmla="*/ 1712208 w 2720340"/>
                  <a:gd name="connsiteY2" fmla="*/ 46347 h 2331736"/>
                  <a:gd name="connsiteX3" fmla="*/ 1857934 w 2720340"/>
                  <a:gd name="connsiteY3" fmla="*/ 158451 h 2331736"/>
                  <a:gd name="connsiteX4" fmla="*/ 2040255 w 2720340"/>
                  <a:gd name="connsiteY4" fmla="*/ 182228 h 2331736"/>
                  <a:gd name="connsiteX5" fmla="*/ 2152003 w 2720340"/>
                  <a:gd name="connsiteY5" fmla="*/ 328235 h 2331736"/>
                  <a:gd name="connsiteX6" fmla="*/ 2321955 w 2720340"/>
                  <a:gd name="connsiteY6" fmla="*/ 398385 h 2331736"/>
                  <a:gd name="connsiteX7" fmla="*/ 2392105 w 2720340"/>
                  <a:gd name="connsiteY7" fmla="*/ 568337 h 2331736"/>
                  <a:gd name="connsiteX8" fmla="*/ 2538112 w 2720340"/>
                  <a:gd name="connsiteY8" fmla="*/ 680085 h 2331736"/>
                  <a:gd name="connsiteX9" fmla="*/ 2561889 w 2720340"/>
                  <a:gd name="connsiteY9" fmla="*/ 862406 h 2331736"/>
                  <a:gd name="connsiteX10" fmla="*/ 2673993 w 2720340"/>
                  <a:gd name="connsiteY10" fmla="*/ 1008132 h 2331736"/>
                  <a:gd name="connsiteX11" fmla="*/ 2649766 w 2720340"/>
                  <a:gd name="connsiteY11" fmla="*/ 1190386 h 2331736"/>
                  <a:gd name="connsiteX12" fmla="*/ 2720340 w 2720340"/>
                  <a:gd name="connsiteY12" fmla="*/ 1360170 h 2331736"/>
                  <a:gd name="connsiteX13" fmla="*/ 1367790 w 2720340"/>
                  <a:gd name="connsiteY13" fmla="*/ 2331720 h 2331736"/>
                  <a:gd name="connsiteX14" fmla="*/ 0 w 2720340"/>
                  <a:gd name="connsiteY14" fmla="*/ 1360170 h 2331736"/>
                  <a:gd name="connsiteX15" fmla="*/ 70574 w 2720340"/>
                  <a:gd name="connsiteY15" fmla="*/ 1190386 h 2331736"/>
                  <a:gd name="connsiteX16" fmla="*/ 46347 w 2720340"/>
                  <a:gd name="connsiteY16" fmla="*/ 1008132 h 2331736"/>
                  <a:gd name="connsiteX17" fmla="*/ 158451 w 2720340"/>
                  <a:gd name="connsiteY17" fmla="*/ 862406 h 2331736"/>
                  <a:gd name="connsiteX18" fmla="*/ 182228 w 2720340"/>
                  <a:gd name="connsiteY18" fmla="*/ 680085 h 2331736"/>
                  <a:gd name="connsiteX19" fmla="*/ 328235 w 2720340"/>
                  <a:gd name="connsiteY19" fmla="*/ 568337 h 2331736"/>
                  <a:gd name="connsiteX20" fmla="*/ 398385 w 2720340"/>
                  <a:gd name="connsiteY20" fmla="*/ 398385 h 2331736"/>
                  <a:gd name="connsiteX21" fmla="*/ 568337 w 2720340"/>
                  <a:gd name="connsiteY21" fmla="*/ 328235 h 2331736"/>
                  <a:gd name="connsiteX22" fmla="*/ 680085 w 2720340"/>
                  <a:gd name="connsiteY22" fmla="*/ 182228 h 2331736"/>
                  <a:gd name="connsiteX23" fmla="*/ 862406 w 2720340"/>
                  <a:gd name="connsiteY23" fmla="*/ 158451 h 2331736"/>
                  <a:gd name="connsiteX24" fmla="*/ 1008132 w 2720340"/>
                  <a:gd name="connsiteY24" fmla="*/ 46347 h 2331736"/>
                  <a:gd name="connsiteX25" fmla="*/ 1190386 w 2720340"/>
                  <a:gd name="connsiteY25" fmla="*/ 70574 h 2331736"/>
                  <a:gd name="connsiteX26" fmla="*/ 1360170 w 2720340"/>
                  <a:gd name="connsiteY26" fmla="*/ 0 h 2331736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31734"/>
                  <a:gd name="connsiteX1" fmla="*/ 1529954 w 2720340"/>
                  <a:gd name="connsiteY1" fmla="*/ 70574 h 2331734"/>
                  <a:gd name="connsiteX2" fmla="*/ 1712208 w 2720340"/>
                  <a:gd name="connsiteY2" fmla="*/ 46347 h 2331734"/>
                  <a:gd name="connsiteX3" fmla="*/ 1857934 w 2720340"/>
                  <a:gd name="connsiteY3" fmla="*/ 158451 h 2331734"/>
                  <a:gd name="connsiteX4" fmla="*/ 2040255 w 2720340"/>
                  <a:gd name="connsiteY4" fmla="*/ 182228 h 2331734"/>
                  <a:gd name="connsiteX5" fmla="*/ 2152003 w 2720340"/>
                  <a:gd name="connsiteY5" fmla="*/ 328235 h 2331734"/>
                  <a:gd name="connsiteX6" fmla="*/ 2321955 w 2720340"/>
                  <a:gd name="connsiteY6" fmla="*/ 398385 h 2331734"/>
                  <a:gd name="connsiteX7" fmla="*/ 2392105 w 2720340"/>
                  <a:gd name="connsiteY7" fmla="*/ 568337 h 2331734"/>
                  <a:gd name="connsiteX8" fmla="*/ 2538112 w 2720340"/>
                  <a:gd name="connsiteY8" fmla="*/ 680085 h 2331734"/>
                  <a:gd name="connsiteX9" fmla="*/ 2561889 w 2720340"/>
                  <a:gd name="connsiteY9" fmla="*/ 862406 h 2331734"/>
                  <a:gd name="connsiteX10" fmla="*/ 2673993 w 2720340"/>
                  <a:gd name="connsiteY10" fmla="*/ 1008132 h 2331734"/>
                  <a:gd name="connsiteX11" fmla="*/ 2649766 w 2720340"/>
                  <a:gd name="connsiteY11" fmla="*/ 1190386 h 2331734"/>
                  <a:gd name="connsiteX12" fmla="*/ 2720340 w 2720340"/>
                  <a:gd name="connsiteY12" fmla="*/ 1360170 h 2331734"/>
                  <a:gd name="connsiteX13" fmla="*/ 1367790 w 2720340"/>
                  <a:gd name="connsiteY13" fmla="*/ 2331720 h 2331734"/>
                  <a:gd name="connsiteX14" fmla="*/ 0 w 2720340"/>
                  <a:gd name="connsiteY14" fmla="*/ 1360170 h 2331734"/>
                  <a:gd name="connsiteX15" fmla="*/ 70574 w 2720340"/>
                  <a:gd name="connsiteY15" fmla="*/ 1190386 h 2331734"/>
                  <a:gd name="connsiteX16" fmla="*/ 46347 w 2720340"/>
                  <a:gd name="connsiteY16" fmla="*/ 1008132 h 2331734"/>
                  <a:gd name="connsiteX17" fmla="*/ 158451 w 2720340"/>
                  <a:gd name="connsiteY17" fmla="*/ 862406 h 2331734"/>
                  <a:gd name="connsiteX18" fmla="*/ 182228 w 2720340"/>
                  <a:gd name="connsiteY18" fmla="*/ 680085 h 2331734"/>
                  <a:gd name="connsiteX19" fmla="*/ 328235 w 2720340"/>
                  <a:gd name="connsiteY19" fmla="*/ 568337 h 2331734"/>
                  <a:gd name="connsiteX20" fmla="*/ 398385 w 2720340"/>
                  <a:gd name="connsiteY20" fmla="*/ 398385 h 2331734"/>
                  <a:gd name="connsiteX21" fmla="*/ 568337 w 2720340"/>
                  <a:gd name="connsiteY21" fmla="*/ 328235 h 2331734"/>
                  <a:gd name="connsiteX22" fmla="*/ 680085 w 2720340"/>
                  <a:gd name="connsiteY22" fmla="*/ 182228 h 2331734"/>
                  <a:gd name="connsiteX23" fmla="*/ 862406 w 2720340"/>
                  <a:gd name="connsiteY23" fmla="*/ 158451 h 2331734"/>
                  <a:gd name="connsiteX24" fmla="*/ 1008132 w 2720340"/>
                  <a:gd name="connsiteY24" fmla="*/ 46347 h 2331734"/>
                  <a:gd name="connsiteX25" fmla="*/ 1190386 w 2720340"/>
                  <a:gd name="connsiteY25" fmla="*/ 70574 h 2331734"/>
                  <a:gd name="connsiteX26" fmla="*/ 1360170 w 2720340"/>
                  <a:gd name="connsiteY26" fmla="*/ 0 h 2331734"/>
                  <a:gd name="connsiteX0" fmla="*/ 1360170 w 2720340"/>
                  <a:gd name="connsiteY0" fmla="*/ 0 h 2379686"/>
                  <a:gd name="connsiteX1" fmla="*/ 1529954 w 2720340"/>
                  <a:gd name="connsiteY1" fmla="*/ 70574 h 2379686"/>
                  <a:gd name="connsiteX2" fmla="*/ 1712208 w 2720340"/>
                  <a:gd name="connsiteY2" fmla="*/ 46347 h 2379686"/>
                  <a:gd name="connsiteX3" fmla="*/ 1857934 w 2720340"/>
                  <a:gd name="connsiteY3" fmla="*/ 158451 h 2379686"/>
                  <a:gd name="connsiteX4" fmla="*/ 2040255 w 2720340"/>
                  <a:gd name="connsiteY4" fmla="*/ 182228 h 2379686"/>
                  <a:gd name="connsiteX5" fmla="*/ 2152003 w 2720340"/>
                  <a:gd name="connsiteY5" fmla="*/ 328235 h 2379686"/>
                  <a:gd name="connsiteX6" fmla="*/ 2321955 w 2720340"/>
                  <a:gd name="connsiteY6" fmla="*/ 398385 h 2379686"/>
                  <a:gd name="connsiteX7" fmla="*/ 2392105 w 2720340"/>
                  <a:gd name="connsiteY7" fmla="*/ 568337 h 2379686"/>
                  <a:gd name="connsiteX8" fmla="*/ 2538112 w 2720340"/>
                  <a:gd name="connsiteY8" fmla="*/ 680085 h 2379686"/>
                  <a:gd name="connsiteX9" fmla="*/ 2561889 w 2720340"/>
                  <a:gd name="connsiteY9" fmla="*/ 862406 h 2379686"/>
                  <a:gd name="connsiteX10" fmla="*/ 2673993 w 2720340"/>
                  <a:gd name="connsiteY10" fmla="*/ 1008132 h 2379686"/>
                  <a:gd name="connsiteX11" fmla="*/ 2649766 w 2720340"/>
                  <a:gd name="connsiteY11" fmla="*/ 1190386 h 2379686"/>
                  <a:gd name="connsiteX12" fmla="*/ 2720340 w 2720340"/>
                  <a:gd name="connsiteY12" fmla="*/ 1360170 h 2379686"/>
                  <a:gd name="connsiteX13" fmla="*/ 1367790 w 2720340"/>
                  <a:gd name="connsiteY13" fmla="*/ 2331720 h 2379686"/>
                  <a:gd name="connsiteX14" fmla="*/ 1089660 w 2720340"/>
                  <a:gd name="connsiteY14" fmla="*/ 2141220 h 2379686"/>
                  <a:gd name="connsiteX15" fmla="*/ 0 w 2720340"/>
                  <a:gd name="connsiteY15" fmla="*/ 1360170 h 2379686"/>
                  <a:gd name="connsiteX16" fmla="*/ 70574 w 2720340"/>
                  <a:gd name="connsiteY16" fmla="*/ 1190386 h 2379686"/>
                  <a:gd name="connsiteX17" fmla="*/ 46347 w 2720340"/>
                  <a:gd name="connsiteY17" fmla="*/ 1008132 h 2379686"/>
                  <a:gd name="connsiteX18" fmla="*/ 158451 w 2720340"/>
                  <a:gd name="connsiteY18" fmla="*/ 862406 h 2379686"/>
                  <a:gd name="connsiteX19" fmla="*/ 182228 w 2720340"/>
                  <a:gd name="connsiteY19" fmla="*/ 680085 h 2379686"/>
                  <a:gd name="connsiteX20" fmla="*/ 328235 w 2720340"/>
                  <a:gd name="connsiteY20" fmla="*/ 568337 h 2379686"/>
                  <a:gd name="connsiteX21" fmla="*/ 398385 w 2720340"/>
                  <a:gd name="connsiteY21" fmla="*/ 398385 h 2379686"/>
                  <a:gd name="connsiteX22" fmla="*/ 568337 w 2720340"/>
                  <a:gd name="connsiteY22" fmla="*/ 328235 h 2379686"/>
                  <a:gd name="connsiteX23" fmla="*/ 680085 w 2720340"/>
                  <a:gd name="connsiteY23" fmla="*/ 182228 h 2379686"/>
                  <a:gd name="connsiteX24" fmla="*/ 862406 w 2720340"/>
                  <a:gd name="connsiteY24" fmla="*/ 158451 h 2379686"/>
                  <a:gd name="connsiteX25" fmla="*/ 1008132 w 2720340"/>
                  <a:gd name="connsiteY25" fmla="*/ 46347 h 2379686"/>
                  <a:gd name="connsiteX26" fmla="*/ 1190386 w 2720340"/>
                  <a:gd name="connsiteY26" fmla="*/ 70574 h 2379686"/>
                  <a:gd name="connsiteX27" fmla="*/ 1360170 w 2720340"/>
                  <a:gd name="connsiteY27" fmla="*/ 0 h 2379686"/>
                  <a:gd name="connsiteX0" fmla="*/ 1360170 w 2720340"/>
                  <a:gd name="connsiteY0" fmla="*/ 0 h 2332325"/>
                  <a:gd name="connsiteX1" fmla="*/ 1529954 w 2720340"/>
                  <a:gd name="connsiteY1" fmla="*/ 70574 h 2332325"/>
                  <a:gd name="connsiteX2" fmla="*/ 1712208 w 2720340"/>
                  <a:gd name="connsiteY2" fmla="*/ 46347 h 2332325"/>
                  <a:gd name="connsiteX3" fmla="*/ 1857934 w 2720340"/>
                  <a:gd name="connsiteY3" fmla="*/ 158451 h 2332325"/>
                  <a:gd name="connsiteX4" fmla="*/ 2040255 w 2720340"/>
                  <a:gd name="connsiteY4" fmla="*/ 182228 h 2332325"/>
                  <a:gd name="connsiteX5" fmla="*/ 2152003 w 2720340"/>
                  <a:gd name="connsiteY5" fmla="*/ 328235 h 2332325"/>
                  <a:gd name="connsiteX6" fmla="*/ 2321955 w 2720340"/>
                  <a:gd name="connsiteY6" fmla="*/ 398385 h 2332325"/>
                  <a:gd name="connsiteX7" fmla="*/ 2392105 w 2720340"/>
                  <a:gd name="connsiteY7" fmla="*/ 568337 h 2332325"/>
                  <a:gd name="connsiteX8" fmla="*/ 2538112 w 2720340"/>
                  <a:gd name="connsiteY8" fmla="*/ 680085 h 2332325"/>
                  <a:gd name="connsiteX9" fmla="*/ 2561889 w 2720340"/>
                  <a:gd name="connsiteY9" fmla="*/ 862406 h 2332325"/>
                  <a:gd name="connsiteX10" fmla="*/ 2673993 w 2720340"/>
                  <a:gd name="connsiteY10" fmla="*/ 1008132 h 2332325"/>
                  <a:gd name="connsiteX11" fmla="*/ 2649766 w 2720340"/>
                  <a:gd name="connsiteY11" fmla="*/ 1190386 h 2332325"/>
                  <a:gd name="connsiteX12" fmla="*/ 2720340 w 2720340"/>
                  <a:gd name="connsiteY12" fmla="*/ 1360170 h 2332325"/>
                  <a:gd name="connsiteX13" fmla="*/ 1524000 w 2720340"/>
                  <a:gd name="connsiteY13" fmla="*/ 2164080 h 2332325"/>
                  <a:gd name="connsiteX14" fmla="*/ 1367790 w 2720340"/>
                  <a:gd name="connsiteY14" fmla="*/ 2331720 h 2332325"/>
                  <a:gd name="connsiteX15" fmla="*/ 1089660 w 2720340"/>
                  <a:gd name="connsiteY15" fmla="*/ 2141220 h 2332325"/>
                  <a:gd name="connsiteX16" fmla="*/ 0 w 2720340"/>
                  <a:gd name="connsiteY16" fmla="*/ 1360170 h 2332325"/>
                  <a:gd name="connsiteX17" fmla="*/ 70574 w 2720340"/>
                  <a:gd name="connsiteY17" fmla="*/ 1190386 h 2332325"/>
                  <a:gd name="connsiteX18" fmla="*/ 46347 w 2720340"/>
                  <a:gd name="connsiteY18" fmla="*/ 1008132 h 2332325"/>
                  <a:gd name="connsiteX19" fmla="*/ 158451 w 2720340"/>
                  <a:gd name="connsiteY19" fmla="*/ 862406 h 2332325"/>
                  <a:gd name="connsiteX20" fmla="*/ 182228 w 2720340"/>
                  <a:gd name="connsiteY20" fmla="*/ 680085 h 2332325"/>
                  <a:gd name="connsiteX21" fmla="*/ 328235 w 2720340"/>
                  <a:gd name="connsiteY21" fmla="*/ 568337 h 2332325"/>
                  <a:gd name="connsiteX22" fmla="*/ 398385 w 2720340"/>
                  <a:gd name="connsiteY22" fmla="*/ 398385 h 2332325"/>
                  <a:gd name="connsiteX23" fmla="*/ 568337 w 2720340"/>
                  <a:gd name="connsiteY23" fmla="*/ 328235 h 2332325"/>
                  <a:gd name="connsiteX24" fmla="*/ 680085 w 2720340"/>
                  <a:gd name="connsiteY24" fmla="*/ 182228 h 2332325"/>
                  <a:gd name="connsiteX25" fmla="*/ 862406 w 2720340"/>
                  <a:gd name="connsiteY25" fmla="*/ 158451 h 2332325"/>
                  <a:gd name="connsiteX26" fmla="*/ 1008132 w 2720340"/>
                  <a:gd name="connsiteY26" fmla="*/ 46347 h 2332325"/>
                  <a:gd name="connsiteX27" fmla="*/ 1190386 w 2720340"/>
                  <a:gd name="connsiteY27" fmla="*/ 70574 h 2332325"/>
                  <a:gd name="connsiteX28" fmla="*/ 1360170 w 2720340"/>
                  <a:gd name="connsiteY28" fmla="*/ 0 h 2332325"/>
                  <a:gd name="connsiteX0" fmla="*/ 1360170 w 2720340"/>
                  <a:gd name="connsiteY0" fmla="*/ 0 h 2331724"/>
                  <a:gd name="connsiteX1" fmla="*/ 1529954 w 2720340"/>
                  <a:gd name="connsiteY1" fmla="*/ 70574 h 2331724"/>
                  <a:gd name="connsiteX2" fmla="*/ 1712208 w 2720340"/>
                  <a:gd name="connsiteY2" fmla="*/ 46347 h 2331724"/>
                  <a:gd name="connsiteX3" fmla="*/ 1857934 w 2720340"/>
                  <a:gd name="connsiteY3" fmla="*/ 158451 h 2331724"/>
                  <a:gd name="connsiteX4" fmla="*/ 2040255 w 2720340"/>
                  <a:gd name="connsiteY4" fmla="*/ 182228 h 2331724"/>
                  <a:gd name="connsiteX5" fmla="*/ 2152003 w 2720340"/>
                  <a:gd name="connsiteY5" fmla="*/ 328235 h 2331724"/>
                  <a:gd name="connsiteX6" fmla="*/ 2321955 w 2720340"/>
                  <a:gd name="connsiteY6" fmla="*/ 398385 h 2331724"/>
                  <a:gd name="connsiteX7" fmla="*/ 2392105 w 2720340"/>
                  <a:gd name="connsiteY7" fmla="*/ 568337 h 2331724"/>
                  <a:gd name="connsiteX8" fmla="*/ 2538112 w 2720340"/>
                  <a:gd name="connsiteY8" fmla="*/ 680085 h 2331724"/>
                  <a:gd name="connsiteX9" fmla="*/ 2561889 w 2720340"/>
                  <a:gd name="connsiteY9" fmla="*/ 862406 h 2331724"/>
                  <a:gd name="connsiteX10" fmla="*/ 2673993 w 2720340"/>
                  <a:gd name="connsiteY10" fmla="*/ 1008132 h 2331724"/>
                  <a:gd name="connsiteX11" fmla="*/ 2649766 w 2720340"/>
                  <a:gd name="connsiteY11" fmla="*/ 1190386 h 2331724"/>
                  <a:gd name="connsiteX12" fmla="*/ 2720340 w 2720340"/>
                  <a:gd name="connsiteY12" fmla="*/ 1360170 h 2331724"/>
                  <a:gd name="connsiteX13" fmla="*/ 1584325 w 2720340"/>
                  <a:gd name="connsiteY13" fmla="*/ 2138680 h 2331724"/>
                  <a:gd name="connsiteX14" fmla="*/ 1367790 w 2720340"/>
                  <a:gd name="connsiteY14" fmla="*/ 2331720 h 2331724"/>
                  <a:gd name="connsiteX15" fmla="*/ 1089660 w 2720340"/>
                  <a:gd name="connsiteY15" fmla="*/ 2141220 h 2331724"/>
                  <a:gd name="connsiteX16" fmla="*/ 0 w 2720340"/>
                  <a:gd name="connsiteY16" fmla="*/ 1360170 h 2331724"/>
                  <a:gd name="connsiteX17" fmla="*/ 70574 w 2720340"/>
                  <a:gd name="connsiteY17" fmla="*/ 1190386 h 2331724"/>
                  <a:gd name="connsiteX18" fmla="*/ 46347 w 2720340"/>
                  <a:gd name="connsiteY18" fmla="*/ 1008132 h 2331724"/>
                  <a:gd name="connsiteX19" fmla="*/ 158451 w 2720340"/>
                  <a:gd name="connsiteY19" fmla="*/ 862406 h 2331724"/>
                  <a:gd name="connsiteX20" fmla="*/ 182228 w 2720340"/>
                  <a:gd name="connsiteY20" fmla="*/ 680085 h 2331724"/>
                  <a:gd name="connsiteX21" fmla="*/ 328235 w 2720340"/>
                  <a:gd name="connsiteY21" fmla="*/ 568337 h 2331724"/>
                  <a:gd name="connsiteX22" fmla="*/ 398385 w 2720340"/>
                  <a:gd name="connsiteY22" fmla="*/ 398385 h 2331724"/>
                  <a:gd name="connsiteX23" fmla="*/ 568337 w 2720340"/>
                  <a:gd name="connsiteY23" fmla="*/ 328235 h 2331724"/>
                  <a:gd name="connsiteX24" fmla="*/ 680085 w 2720340"/>
                  <a:gd name="connsiteY24" fmla="*/ 182228 h 2331724"/>
                  <a:gd name="connsiteX25" fmla="*/ 862406 w 2720340"/>
                  <a:gd name="connsiteY25" fmla="*/ 158451 h 2331724"/>
                  <a:gd name="connsiteX26" fmla="*/ 1008132 w 2720340"/>
                  <a:gd name="connsiteY26" fmla="*/ 46347 h 2331724"/>
                  <a:gd name="connsiteX27" fmla="*/ 1190386 w 2720340"/>
                  <a:gd name="connsiteY27" fmla="*/ 70574 h 2331724"/>
                  <a:gd name="connsiteX28" fmla="*/ 1360170 w 2720340"/>
                  <a:gd name="connsiteY28" fmla="*/ 0 h 2331724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22"/>
                  <a:gd name="connsiteX1" fmla="*/ 1529954 w 2720340"/>
                  <a:gd name="connsiteY1" fmla="*/ 70574 h 2331722"/>
                  <a:gd name="connsiteX2" fmla="*/ 1712208 w 2720340"/>
                  <a:gd name="connsiteY2" fmla="*/ 46347 h 2331722"/>
                  <a:gd name="connsiteX3" fmla="*/ 1857934 w 2720340"/>
                  <a:gd name="connsiteY3" fmla="*/ 158451 h 2331722"/>
                  <a:gd name="connsiteX4" fmla="*/ 2040255 w 2720340"/>
                  <a:gd name="connsiteY4" fmla="*/ 182228 h 2331722"/>
                  <a:gd name="connsiteX5" fmla="*/ 2152003 w 2720340"/>
                  <a:gd name="connsiteY5" fmla="*/ 328235 h 2331722"/>
                  <a:gd name="connsiteX6" fmla="*/ 2321955 w 2720340"/>
                  <a:gd name="connsiteY6" fmla="*/ 398385 h 2331722"/>
                  <a:gd name="connsiteX7" fmla="*/ 2392105 w 2720340"/>
                  <a:gd name="connsiteY7" fmla="*/ 568337 h 2331722"/>
                  <a:gd name="connsiteX8" fmla="*/ 2538112 w 2720340"/>
                  <a:gd name="connsiteY8" fmla="*/ 680085 h 2331722"/>
                  <a:gd name="connsiteX9" fmla="*/ 2561889 w 2720340"/>
                  <a:gd name="connsiteY9" fmla="*/ 862406 h 2331722"/>
                  <a:gd name="connsiteX10" fmla="*/ 2673993 w 2720340"/>
                  <a:gd name="connsiteY10" fmla="*/ 1008132 h 2331722"/>
                  <a:gd name="connsiteX11" fmla="*/ 2649766 w 2720340"/>
                  <a:gd name="connsiteY11" fmla="*/ 1190386 h 2331722"/>
                  <a:gd name="connsiteX12" fmla="*/ 2720340 w 2720340"/>
                  <a:gd name="connsiteY12" fmla="*/ 1360170 h 2331722"/>
                  <a:gd name="connsiteX13" fmla="*/ 1584325 w 2720340"/>
                  <a:gd name="connsiteY13" fmla="*/ 2138680 h 2331722"/>
                  <a:gd name="connsiteX14" fmla="*/ 1367790 w 2720340"/>
                  <a:gd name="connsiteY14" fmla="*/ 2331720 h 2331722"/>
                  <a:gd name="connsiteX15" fmla="*/ 1089660 w 2720340"/>
                  <a:gd name="connsiteY15" fmla="*/ 2141220 h 2331722"/>
                  <a:gd name="connsiteX16" fmla="*/ 0 w 2720340"/>
                  <a:gd name="connsiteY16" fmla="*/ 1360170 h 2331722"/>
                  <a:gd name="connsiteX17" fmla="*/ 70574 w 2720340"/>
                  <a:gd name="connsiteY17" fmla="*/ 1190386 h 2331722"/>
                  <a:gd name="connsiteX18" fmla="*/ 46347 w 2720340"/>
                  <a:gd name="connsiteY18" fmla="*/ 1008132 h 2331722"/>
                  <a:gd name="connsiteX19" fmla="*/ 158451 w 2720340"/>
                  <a:gd name="connsiteY19" fmla="*/ 862406 h 2331722"/>
                  <a:gd name="connsiteX20" fmla="*/ 182228 w 2720340"/>
                  <a:gd name="connsiteY20" fmla="*/ 680085 h 2331722"/>
                  <a:gd name="connsiteX21" fmla="*/ 328235 w 2720340"/>
                  <a:gd name="connsiteY21" fmla="*/ 568337 h 2331722"/>
                  <a:gd name="connsiteX22" fmla="*/ 398385 w 2720340"/>
                  <a:gd name="connsiteY22" fmla="*/ 398385 h 2331722"/>
                  <a:gd name="connsiteX23" fmla="*/ 568337 w 2720340"/>
                  <a:gd name="connsiteY23" fmla="*/ 328235 h 2331722"/>
                  <a:gd name="connsiteX24" fmla="*/ 680085 w 2720340"/>
                  <a:gd name="connsiteY24" fmla="*/ 182228 h 2331722"/>
                  <a:gd name="connsiteX25" fmla="*/ 862406 w 2720340"/>
                  <a:gd name="connsiteY25" fmla="*/ 158451 h 2331722"/>
                  <a:gd name="connsiteX26" fmla="*/ 1008132 w 2720340"/>
                  <a:gd name="connsiteY26" fmla="*/ 46347 h 2331722"/>
                  <a:gd name="connsiteX27" fmla="*/ 1190386 w 2720340"/>
                  <a:gd name="connsiteY27" fmla="*/ 70574 h 2331722"/>
                  <a:gd name="connsiteX28" fmla="*/ 1360170 w 2720340"/>
                  <a:gd name="connsiteY28" fmla="*/ 0 h 2331722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31"/>
                  <a:gd name="connsiteX1" fmla="*/ 1529954 w 2720340"/>
                  <a:gd name="connsiteY1" fmla="*/ 70574 h 2331731"/>
                  <a:gd name="connsiteX2" fmla="*/ 1712208 w 2720340"/>
                  <a:gd name="connsiteY2" fmla="*/ 46347 h 2331731"/>
                  <a:gd name="connsiteX3" fmla="*/ 1857934 w 2720340"/>
                  <a:gd name="connsiteY3" fmla="*/ 158451 h 2331731"/>
                  <a:gd name="connsiteX4" fmla="*/ 2040255 w 2720340"/>
                  <a:gd name="connsiteY4" fmla="*/ 182228 h 2331731"/>
                  <a:gd name="connsiteX5" fmla="*/ 2152003 w 2720340"/>
                  <a:gd name="connsiteY5" fmla="*/ 328235 h 2331731"/>
                  <a:gd name="connsiteX6" fmla="*/ 2321955 w 2720340"/>
                  <a:gd name="connsiteY6" fmla="*/ 398385 h 2331731"/>
                  <a:gd name="connsiteX7" fmla="*/ 2392105 w 2720340"/>
                  <a:gd name="connsiteY7" fmla="*/ 568337 h 2331731"/>
                  <a:gd name="connsiteX8" fmla="*/ 2538112 w 2720340"/>
                  <a:gd name="connsiteY8" fmla="*/ 680085 h 2331731"/>
                  <a:gd name="connsiteX9" fmla="*/ 2561889 w 2720340"/>
                  <a:gd name="connsiteY9" fmla="*/ 862406 h 2331731"/>
                  <a:gd name="connsiteX10" fmla="*/ 2673993 w 2720340"/>
                  <a:gd name="connsiteY10" fmla="*/ 1008132 h 2331731"/>
                  <a:gd name="connsiteX11" fmla="*/ 2649766 w 2720340"/>
                  <a:gd name="connsiteY11" fmla="*/ 1190386 h 2331731"/>
                  <a:gd name="connsiteX12" fmla="*/ 2720340 w 2720340"/>
                  <a:gd name="connsiteY12" fmla="*/ 1360170 h 2331731"/>
                  <a:gd name="connsiteX13" fmla="*/ 1625600 w 2720340"/>
                  <a:gd name="connsiteY13" fmla="*/ 2135505 h 2331731"/>
                  <a:gd name="connsiteX14" fmla="*/ 1367790 w 2720340"/>
                  <a:gd name="connsiteY14" fmla="*/ 2331720 h 2331731"/>
                  <a:gd name="connsiteX15" fmla="*/ 1089660 w 2720340"/>
                  <a:gd name="connsiteY15" fmla="*/ 2141220 h 2331731"/>
                  <a:gd name="connsiteX16" fmla="*/ 0 w 2720340"/>
                  <a:gd name="connsiteY16" fmla="*/ 1360170 h 2331731"/>
                  <a:gd name="connsiteX17" fmla="*/ 70574 w 2720340"/>
                  <a:gd name="connsiteY17" fmla="*/ 1190386 h 2331731"/>
                  <a:gd name="connsiteX18" fmla="*/ 46347 w 2720340"/>
                  <a:gd name="connsiteY18" fmla="*/ 1008132 h 2331731"/>
                  <a:gd name="connsiteX19" fmla="*/ 158451 w 2720340"/>
                  <a:gd name="connsiteY19" fmla="*/ 862406 h 2331731"/>
                  <a:gd name="connsiteX20" fmla="*/ 182228 w 2720340"/>
                  <a:gd name="connsiteY20" fmla="*/ 680085 h 2331731"/>
                  <a:gd name="connsiteX21" fmla="*/ 328235 w 2720340"/>
                  <a:gd name="connsiteY21" fmla="*/ 568337 h 2331731"/>
                  <a:gd name="connsiteX22" fmla="*/ 398385 w 2720340"/>
                  <a:gd name="connsiteY22" fmla="*/ 398385 h 2331731"/>
                  <a:gd name="connsiteX23" fmla="*/ 568337 w 2720340"/>
                  <a:gd name="connsiteY23" fmla="*/ 328235 h 2331731"/>
                  <a:gd name="connsiteX24" fmla="*/ 680085 w 2720340"/>
                  <a:gd name="connsiteY24" fmla="*/ 182228 h 2331731"/>
                  <a:gd name="connsiteX25" fmla="*/ 862406 w 2720340"/>
                  <a:gd name="connsiteY25" fmla="*/ 158451 h 2331731"/>
                  <a:gd name="connsiteX26" fmla="*/ 1008132 w 2720340"/>
                  <a:gd name="connsiteY26" fmla="*/ 46347 h 2331731"/>
                  <a:gd name="connsiteX27" fmla="*/ 1190386 w 2720340"/>
                  <a:gd name="connsiteY27" fmla="*/ 70574 h 2331731"/>
                  <a:gd name="connsiteX28" fmla="*/ 1360170 w 2720340"/>
                  <a:gd name="connsiteY28" fmla="*/ 0 h 2331731"/>
                  <a:gd name="connsiteX0" fmla="*/ 1360170 w 2720340"/>
                  <a:gd name="connsiteY0" fmla="*/ 0 h 2331727"/>
                  <a:gd name="connsiteX1" fmla="*/ 1529954 w 2720340"/>
                  <a:gd name="connsiteY1" fmla="*/ 70574 h 2331727"/>
                  <a:gd name="connsiteX2" fmla="*/ 1712208 w 2720340"/>
                  <a:gd name="connsiteY2" fmla="*/ 46347 h 2331727"/>
                  <a:gd name="connsiteX3" fmla="*/ 1857934 w 2720340"/>
                  <a:gd name="connsiteY3" fmla="*/ 158451 h 2331727"/>
                  <a:gd name="connsiteX4" fmla="*/ 2040255 w 2720340"/>
                  <a:gd name="connsiteY4" fmla="*/ 182228 h 2331727"/>
                  <a:gd name="connsiteX5" fmla="*/ 2152003 w 2720340"/>
                  <a:gd name="connsiteY5" fmla="*/ 328235 h 2331727"/>
                  <a:gd name="connsiteX6" fmla="*/ 2321955 w 2720340"/>
                  <a:gd name="connsiteY6" fmla="*/ 398385 h 2331727"/>
                  <a:gd name="connsiteX7" fmla="*/ 2392105 w 2720340"/>
                  <a:gd name="connsiteY7" fmla="*/ 568337 h 2331727"/>
                  <a:gd name="connsiteX8" fmla="*/ 2538112 w 2720340"/>
                  <a:gd name="connsiteY8" fmla="*/ 680085 h 2331727"/>
                  <a:gd name="connsiteX9" fmla="*/ 2561889 w 2720340"/>
                  <a:gd name="connsiteY9" fmla="*/ 862406 h 2331727"/>
                  <a:gd name="connsiteX10" fmla="*/ 2673993 w 2720340"/>
                  <a:gd name="connsiteY10" fmla="*/ 1008132 h 2331727"/>
                  <a:gd name="connsiteX11" fmla="*/ 2649766 w 2720340"/>
                  <a:gd name="connsiteY11" fmla="*/ 1190386 h 2331727"/>
                  <a:gd name="connsiteX12" fmla="*/ 2720340 w 2720340"/>
                  <a:gd name="connsiteY12" fmla="*/ 1360170 h 2331727"/>
                  <a:gd name="connsiteX13" fmla="*/ 1625600 w 2720340"/>
                  <a:gd name="connsiteY13" fmla="*/ 2135505 h 2331727"/>
                  <a:gd name="connsiteX14" fmla="*/ 1367790 w 2720340"/>
                  <a:gd name="connsiteY14" fmla="*/ 2331720 h 2331727"/>
                  <a:gd name="connsiteX15" fmla="*/ 1089660 w 2720340"/>
                  <a:gd name="connsiteY15" fmla="*/ 2141220 h 2331727"/>
                  <a:gd name="connsiteX16" fmla="*/ 0 w 2720340"/>
                  <a:gd name="connsiteY16" fmla="*/ 1360170 h 2331727"/>
                  <a:gd name="connsiteX17" fmla="*/ 70574 w 2720340"/>
                  <a:gd name="connsiteY17" fmla="*/ 1190386 h 2331727"/>
                  <a:gd name="connsiteX18" fmla="*/ 46347 w 2720340"/>
                  <a:gd name="connsiteY18" fmla="*/ 1008132 h 2331727"/>
                  <a:gd name="connsiteX19" fmla="*/ 158451 w 2720340"/>
                  <a:gd name="connsiteY19" fmla="*/ 862406 h 2331727"/>
                  <a:gd name="connsiteX20" fmla="*/ 182228 w 2720340"/>
                  <a:gd name="connsiteY20" fmla="*/ 680085 h 2331727"/>
                  <a:gd name="connsiteX21" fmla="*/ 328235 w 2720340"/>
                  <a:gd name="connsiteY21" fmla="*/ 568337 h 2331727"/>
                  <a:gd name="connsiteX22" fmla="*/ 398385 w 2720340"/>
                  <a:gd name="connsiteY22" fmla="*/ 398385 h 2331727"/>
                  <a:gd name="connsiteX23" fmla="*/ 568337 w 2720340"/>
                  <a:gd name="connsiteY23" fmla="*/ 328235 h 2331727"/>
                  <a:gd name="connsiteX24" fmla="*/ 680085 w 2720340"/>
                  <a:gd name="connsiteY24" fmla="*/ 182228 h 2331727"/>
                  <a:gd name="connsiteX25" fmla="*/ 862406 w 2720340"/>
                  <a:gd name="connsiteY25" fmla="*/ 158451 h 2331727"/>
                  <a:gd name="connsiteX26" fmla="*/ 1008132 w 2720340"/>
                  <a:gd name="connsiteY26" fmla="*/ 46347 h 2331727"/>
                  <a:gd name="connsiteX27" fmla="*/ 1190386 w 2720340"/>
                  <a:gd name="connsiteY27" fmla="*/ 70574 h 2331727"/>
                  <a:gd name="connsiteX28" fmla="*/ 1360170 w 2720340"/>
                  <a:gd name="connsiteY28" fmla="*/ 0 h 2331727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776"/>
                  <a:gd name="connsiteX1" fmla="*/ 1529954 w 2720340"/>
                  <a:gd name="connsiteY1" fmla="*/ 70574 h 2331776"/>
                  <a:gd name="connsiteX2" fmla="*/ 1712208 w 2720340"/>
                  <a:gd name="connsiteY2" fmla="*/ 46347 h 2331776"/>
                  <a:gd name="connsiteX3" fmla="*/ 1857934 w 2720340"/>
                  <a:gd name="connsiteY3" fmla="*/ 158451 h 2331776"/>
                  <a:gd name="connsiteX4" fmla="*/ 2040255 w 2720340"/>
                  <a:gd name="connsiteY4" fmla="*/ 182228 h 2331776"/>
                  <a:gd name="connsiteX5" fmla="*/ 2152003 w 2720340"/>
                  <a:gd name="connsiteY5" fmla="*/ 328235 h 2331776"/>
                  <a:gd name="connsiteX6" fmla="*/ 2321955 w 2720340"/>
                  <a:gd name="connsiteY6" fmla="*/ 398385 h 2331776"/>
                  <a:gd name="connsiteX7" fmla="*/ 2392105 w 2720340"/>
                  <a:gd name="connsiteY7" fmla="*/ 568337 h 2331776"/>
                  <a:gd name="connsiteX8" fmla="*/ 2538112 w 2720340"/>
                  <a:gd name="connsiteY8" fmla="*/ 680085 h 2331776"/>
                  <a:gd name="connsiteX9" fmla="*/ 2561889 w 2720340"/>
                  <a:gd name="connsiteY9" fmla="*/ 862406 h 2331776"/>
                  <a:gd name="connsiteX10" fmla="*/ 2673993 w 2720340"/>
                  <a:gd name="connsiteY10" fmla="*/ 1008132 h 2331776"/>
                  <a:gd name="connsiteX11" fmla="*/ 2649766 w 2720340"/>
                  <a:gd name="connsiteY11" fmla="*/ 1190386 h 2331776"/>
                  <a:gd name="connsiteX12" fmla="*/ 2720340 w 2720340"/>
                  <a:gd name="connsiteY12" fmla="*/ 1360170 h 2331776"/>
                  <a:gd name="connsiteX13" fmla="*/ 1625600 w 2720340"/>
                  <a:gd name="connsiteY13" fmla="*/ 2135505 h 2331776"/>
                  <a:gd name="connsiteX14" fmla="*/ 1367790 w 2720340"/>
                  <a:gd name="connsiteY14" fmla="*/ 2331720 h 2331776"/>
                  <a:gd name="connsiteX15" fmla="*/ 1118235 w 2720340"/>
                  <a:gd name="connsiteY15" fmla="*/ 2150745 h 2331776"/>
                  <a:gd name="connsiteX16" fmla="*/ 0 w 2720340"/>
                  <a:gd name="connsiteY16" fmla="*/ 1360170 h 2331776"/>
                  <a:gd name="connsiteX17" fmla="*/ 70574 w 2720340"/>
                  <a:gd name="connsiteY17" fmla="*/ 1190386 h 2331776"/>
                  <a:gd name="connsiteX18" fmla="*/ 46347 w 2720340"/>
                  <a:gd name="connsiteY18" fmla="*/ 1008132 h 2331776"/>
                  <a:gd name="connsiteX19" fmla="*/ 158451 w 2720340"/>
                  <a:gd name="connsiteY19" fmla="*/ 862406 h 2331776"/>
                  <a:gd name="connsiteX20" fmla="*/ 182228 w 2720340"/>
                  <a:gd name="connsiteY20" fmla="*/ 680085 h 2331776"/>
                  <a:gd name="connsiteX21" fmla="*/ 328235 w 2720340"/>
                  <a:gd name="connsiteY21" fmla="*/ 568337 h 2331776"/>
                  <a:gd name="connsiteX22" fmla="*/ 398385 w 2720340"/>
                  <a:gd name="connsiteY22" fmla="*/ 398385 h 2331776"/>
                  <a:gd name="connsiteX23" fmla="*/ 568337 w 2720340"/>
                  <a:gd name="connsiteY23" fmla="*/ 328235 h 2331776"/>
                  <a:gd name="connsiteX24" fmla="*/ 680085 w 2720340"/>
                  <a:gd name="connsiteY24" fmla="*/ 182228 h 2331776"/>
                  <a:gd name="connsiteX25" fmla="*/ 862406 w 2720340"/>
                  <a:gd name="connsiteY25" fmla="*/ 158451 h 2331776"/>
                  <a:gd name="connsiteX26" fmla="*/ 1008132 w 2720340"/>
                  <a:gd name="connsiteY26" fmla="*/ 46347 h 2331776"/>
                  <a:gd name="connsiteX27" fmla="*/ 1190386 w 2720340"/>
                  <a:gd name="connsiteY27" fmla="*/ 70574 h 2331776"/>
                  <a:gd name="connsiteX28" fmla="*/ 1360170 w 2720340"/>
                  <a:gd name="connsiteY28" fmla="*/ 0 h 2331776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804"/>
                  <a:gd name="connsiteX1" fmla="*/ 1529954 w 2720340"/>
                  <a:gd name="connsiteY1" fmla="*/ 70574 h 2331804"/>
                  <a:gd name="connsiteX2" fmla="*/ 1712208 w 2720340"/>
                  <a:gd name="connsiteY2" fmla="*/ 46347 h 2331804"/>
                  <a:gd name="connsiteX3" fmla="*/ 1857934 w 2720340"/>
                  <a:gd name="connsiteY3" fmla="*/ 158451 h 2331804"/>
                  <a:gd name="connsiteX4" fmla="*/ 2040255 w 2720340"/>
                  <a:gd name="connsiteY4" fmla="*/ 182228 h 2331804"/>
                  <a:gd name="connsiteX5" fmla="*/ 2152003 w 2720340"/>
                  <a:gd name="connsiteY5" fmla="*/ 328235 h 2331804"/>
                  <a:gd name="connsiteX6" fmla="*/ 2321955 w 2720340"/>
                  <a:gd name="connsiteY6" fmla="*/ 398385 h 2331804"/>
                  <a:gd name="connsiteX7" fmla="*/ 2392105 w 2720340"/>
                  <a:gd name="connsiteY7" fmla="*/ 568337 h 2331804"/>
                  <a:gd name="connsiteX8" fmla="*/ 2538112 w 2720340"/>
                  <a:gd name="connsiteY8" fmla="*/ 680085 h 2331804"/>
                  <a:gd name="connsiteX9" fmla="*/ 2561889 w 2720340"/>
                  <a:gd name="connsiteY9" fmla="*/ 862406 h 2331804"/>
                  <a:gd name="connsiteX10" fmla="*/ 2673993 w 2720340"/>
                  <a:gd name="connsiteY10" fmla="*/ 1008132 h 2331804"/>
                  <a:gd name="connsiteX11" fmla="*/ 2649766 w 2720340"/>
                  <a:gd name="connsiteY11" fmla="*/ 1190386 h 2331804"/>
                  <a:gd name="connsiteX12" fmla="*/ 2720340 w 2720340"/>
                  <a:gd name="connsiteY12" fmla="*/ 1360170 h 2331804"/>
                  <a:gd name="connsiteX13" fmla="*/ 1611313 w 2720340"/>
                  <a:gd name="connsiteY13" fmla="*/ 2159317 h 2331804"/>
                  <a:gd name="connsiteX14" fmla="*/ 1367790 w 2720340"/>
                  <a:gd name="connsiteY14" fmla="*/ 2331720 h 2331804"/>
                  <a:gd name="connsiteX15" fmla="*/ 1118235 w 2720340"/>
                  <a:gd name="connsiteY15" fmla="*/ 2150745 h 2331804"/>
                  <a:gd name="connsiteX16" fmla="*/ 0 w 2720340"/>
                  <a:gd name="connsiteY16" fmla="*/ 1360170 h 2331804"/>
                  <a:gd name="connsiteX17" fmla="*/ 70574 w 2720340"/>
                  <a:gd name="connsiteY17" fmla="*/ 1190386 h 2331804"/>
                  <a:gd name="connsiteX18" fmla="*/ 46347 w 2720340"/>
                  <a:gd name="connsiteY18" fmla="*/ 1008132 h 2331804"/>
                  <a:gd name="connsiteX19" fmla="*/ 158451 w 2720340"/>
                  <a:gd name="connsiteY19" fmla="*/ 862406 h 2331804"/>
                  <a:gd name="connsiteX20" fmla="*/ 182228 w 2720340"/>
                  <a:gd name="connsiteY20" fmla="*/ 680085 h 2331804"/>
                  <a:gd name="connsiteX21" fmla="*/ 328235 w 2720340"/>
                  <a:gd name="connsiteY21" fmla="*/ 568337 h 2331804"/>
                  <a:gd name="connsiteX22" fmla="*/ 398385 w 2720340"/>
                  <a:gd name="connsiteY22" fmla="*/ 398385 h 2331804"/>
                  <a:gd name="connsiteX23" fmla="*/ 568337 w 2720340"/>
                  <a:gd name="connsiteY23" fmla="*/ 328235 h 2331804"/>
                  <a:gd name="connsiteX24" fmla="*/ 680085 w 2720340"/>
                  <a:gd name="connsiteY24" fmla="*/ 182228 h 2331804"/>
                  <a:gd name="connsiteX25" fmla="*/ 862406 w 2720340"/>
                  <a:gd name="connsiteY25" fmla="*/ 158451 h 2331804"/>
                  <a:gd name="connsiteX26" fmla="*/ 1008132 w 2720340"/>
                  <a:gd name="connsiteY26" fmla="*/ 46347 h 2331804"/>
                  <a:gd name="connsiteX27" fmla="*/ 1190386 w 2720340"/>
                  <a:gd name="connsiteY27" fmla="*/ 70574 h 2331804"/>
                  <a:gd name="connsiteX28" fmla="*/ 1360170 w 2720340"/>
                  <a:gd name="connsiteY28" fmla="*/ 0 h 2331804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32"/>
                  <a:gd name="connsiteX1" fmla="*/ 1529954 w 2720340"/>
                  <a:gd name="connsiteY1" fmla="*/ 70574 h 2331732"/>
                  <a:gd name="connsiteX2" fmla="*/ 1712208 w 2720340"/>
                  <a:gd name="connsiteY2" fmla="*/ 46347 h 2331732"/>
                  <a:gd name="connsiteX3" fmla="*/ 1857934 w 2720340"/>
                  <a:gd name="connsiteY3" fmla="*/ 158451 h 2331732"/>
                  <a:gd name="connsiteX4" fmla="*/ 2040255 w 2720340"/>
                  <a:gd name="connsiteY4" fmla="*/ 182228 h 2331732"/>
                  <a:gd name="connsiteX5" fmla="*/ 2152003 w 2720340"/>
                  <a:gd name="connsiteY5" fmla="*/ 328235 h 2331732"/>
                  <a:gd name="connsiteX6" fmla="*/ 2321955 w 2720340"/>
                  <a:gd name="connsiteY6" fmla="*/ 398385 h 2331732"/>
                  <a:gd name="connsiteX7" fmla="*/ 2392105 w 2720340"/>
                  <a:gd name="connsiteY7" fmla="*/ 568337 h 2331732"/>
                  <a:gd name="connsiteX8" fmla="*/ 2538112 w 2720340"/>
                  <a:gd name="connsiteY8" fmla="*/ 680085 h 2331732"/>
                  <a:gd name="connsiteX9" fmla="*/ 2561889 w 2720340"/>
                  <a:gd name="connsiteY9" fmla="*/ 862406 h 2331732"/>
                  <a:gd name="connsiteX10" fmla="*/ 2673993 w 2720340"/>
                  <a:gd name="connsiteY10" fmla="*/ 1008132 h 2331732"/>
                  <a:gd name="connsiteX11" fmla="*/ 2649766 w 2720340"/>
                  <a:gd name="connsiteY11" fmla="*/ 1190386 h 2331732"/>
                  <a:gd name="connsiteX12" fmla="*/ 2720340 w 2720340"/>
                  <a:gd name="connsiteY12" fmla="*/ 1360170 h 2331732"/>
                  <a:gd name="connsiteX13" fmla="*/ 1611313 w 2720340"/>
                  <a:gd name="connsiteY13" fmla="*/ 2159317 h 2331732"/>
                  <a:gd name="connsiteX14" fmla="*/ 1367790 w 2720340"/>
                  <a:gd name="connsiteY14" fmla="*/ 2331720 h 2331732"/>
                  <a:gd name="connsiteX15" fmla="*/ 1118235 w 2720340"/>
                  <a:gd name="connsiteY15" fmla="*/ 2150745 h 2331732"/>
                  <a:gd name="connsiteX16" fmla="*/ 0 w 2720340"/>
                  <a:gd name="connsiteY16" fmla="*/ 1360170 h 2331732"/>
                  <a:gd name="connsiteX17" fmla="*/ 70574 w 2720340"/>
                  <a:gd name="connsiteY17" fmla="*/ 1190386 h 2331732"/>
                  <a:gd name="connsiteX18" fmla="*/ 46347 w 2720340"/>
                  <a:gd name="connsiteY18" fmla="*/ 1008132 h 2331732"/>
                  <a:gd name="connsiteX19" fmla="*/ 158451 w 2720340"/>
                  <a:gd name="connsiteY19" fmla="*/ 862406 h 2331732"/>
                  <a:gd name="connsiteX20" fmla="*/ 182228 w 2720340"/>
                  <a:gd name="connsiteY20" fmla="*/ 680085 h 2331732"/>
                  <a:gd name="connsiteX21" fmla="*/ 328235 w 2720340"/>
                  <a:gd name="connsiteY21" fmla="*/ 568337 h 2331732"/>
                  <a:gd name="connsiteX22" fmla="*/ 398385 w 2720340"/>
                  <a:gd name="connsiteY22" fmla="*/ 398385 h 2331732"/>
                  <a:gd name="connsiteX23" fmla="*/ 568337 w 2720340"/>
                  <a:gd name="connsiteY23" fmla="*/ 328235 h 2331732"/>
                  <a:gd name="connsiteX24" fmla="*/ 680085 w 2720340"/>
                  <a:gd name="connsiteY24" fmla="*/ 182228 h 2331732"/>
                  <a:gd name="connsiteX25" fmla="*/ 862406 w 2720340"/>
                  <a:gd name="connsiteY25" fmla="*/ 158451 h 2331732"/>
                  <a:gd name="connsiteX26" fmla="*/ 1008132 w 2720340"/>
                  <a:gd name="connsiteY26" fmla="*/ 46347 h 2331732"/>
                  <a:gd name="connsiteX27" fmla="*/ 1190386 w 2720340"/>
                  <a:gd name="connsiteY27" fmla="*/ 70574 h 2331732"/>
                  <a:gd name="connsiteX28" fmla="*/ 1360170 w 2720340"/>
                  <a:gd name="connsiteY28" fmla="*/ 0 h 2331732"/>
                  <a:gd name="connsiteX0" fmla="*/ 1360170 w 2720340"/>
                  <a:gd name="connsiteY0" fmla="*/ 0 h 2331779"/>
                  <a:gd name="connsiteX1" fmla="*/ 1529954 w 2720340"/>
                  <a:gd name="connsiteY1" fmla="*/ 70574 h 2331779"/>
                  <a:gd name="connsiteX2" fmla="*/ 1712208 w 2720340"/>
                  <a:gd name="connsiteY2" fmla="*/ 46347 h 2331779"/>
                  <a:gd name="connsiteX3" fmla="*/ 1857934 w 2720340"/>
                  <a:gd name="connsiteY3" fmla="*/ 158451 h 2331779"/>
                  <a:gd name="connsiteX4" fmla="*/ 2040255 w 2720340"/>
                  <a:gd name="connsiteY4" fmla="*/ 182228 h 2331779"/>
                  <a:gd name="connsiteX5" fmla="*/ 2152003 w 2720340"/>
                  <a:gd name="connsiteY5" fmla="*/ 328235 h 2331779"/>
                  <a:gd name="connsiteX6" fmla="*/ 2321955 w 2720340"/>
                  <a:gd name="connsiteY6" fmla="*/ 398385 h 2331779"/>
                  <a:gd name="connsiteX7" fmla="*/ 2392105 w 2720340"/>
                  <a:gd name="connsiteY7" fmla="*/ 568337 h 2331779"/>
                  <a:gd name="connsiteX8" fmla="*/ 2538112 w 2720340"/>
                  <a:gd name="connsiteY8" fmla="*/ 680085 h 2331779"/>
                  <a:gd name="connsiteX9" fmla="*/ 2561889 w 2720340"/>
                  <a:gd name="connsiteY9" fmla="*/ 862406 h 2331779"/>
                  <a:gd name="connsiteX10" fmla="*/ 2673993 w 2720340"/>
                  <a:gd name="connsiteY10" fmla="*/ 1008132 h 2331779"/>
                  <a:gd name="connsiteX11" fmla="*/ 2649766 w 2720340"/>
                  <a:gd name="connsiteY11" fmla="*/ 1190386 h 2331779"/>
                  <a:gd name="connsiteX12" fmla="*/ 2720340 w 2720340"/>
                  <a:gd name="connsiteY12" fmla="*/ 1360170 h 2331779"/>
                  <a:gd name="connsiteX13" fmla="*/ 1611313 w 2720340"/>
                  <a:gd name="connsiteY13" fmla="*/ 2159317 h 2331779"/>
                  <a:gd name="connsiteX14" fmla="*/ 1367790 w 2720340"/>
                  <a:gd name="connsiteY14" fmla="*/ 2331720 h 2331779"/>
                  <a:gd name="connsiteX15" fmla="*/ 1118235 w 2720340"/>
                  <a:gd name="connsiteY15" fmla="*/ 2150745 h 2331779"/>
                  <a:gd name="connsiteX16" fmla="*/ 0 w 2720340"/>
                  <a:gd name="connsiteY16" fmla="*/ 1360170 h 2331779"/>
                  <a:gd name="connsiteX17" fmla="*/ 70574 w 2720340"/>
                  <a:gd name="connsiteY17" fmla="*/ 1190386 h 2331779"/>
                  <a:gd name="connsiteX18" fmla="*/ 46347 w 2720340"/>
                  <a:gd name="connsiteY18" fmla="*/ 1008132 h 2331779"/>
                  <a:gd name="connsiteX19" fmla="*/ 158451 w 2720340"/>
                  <a:gd name="connsiteY19" fmla="*/ 862406 h 2331779"/>
                  <a:gd name="connsiteX20" fmla="*/ 182228 w 2720340"/>
                  <a:gd name="connsiteY20" fmla="*/ 680085 h 2331779"/>
                  <a:gd name="connsiteX21" fmla="*/ 328235 w 2720340"/>
                  <a:gd name="connsiteY21" fmla="*/ 568337 h 2331779"/>
                  <a:gd name="connsiteX22" fmla="*/ 398385 w 2720340"/>
                  <a:gd name="connsiteY22" fmla="*/ 398385 h 2331779"/>
                  <a:gd name="connsiteX23" fmla="*/ 568337 w 2720340"/>
                  <a:gd name="connsiteY23" fmla="*/ 328235 h 2331779"/>
                  <a:gd name="connsiteX24" fmla="*/ 680085 w 2720340"/>
                  <a:gd name="connsiteY24" fmla="*/ 182228 h 2331779"/>
                  <a:gd name="connsiteX25" fmla="*/ 862406 w 2720340"/>
                  <a:gd name="connsiteY25" fmla="*/ 158451 h 2331779"/>
                  <a:gd name="connsiteX26" fmla="*/ 1008132 w 2720340"/>
                  <a:gd name="connsiteY26" fmla="*/ 46347 h 2331779"/>
                  <a:gd name="connsiteX27" fmla="*/ 1190386 w 2720340"/>
                  <a:gd name="connsiteY27" fmla="*/ 70574 h 2331779"/>
                  <a:gd name="connsiteX28" fmla="*/ 1360170 w 2720340"/>
                  <a:gd name="connsiteY28" fmla="*/ 0 h 2331779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  <a:gd name="connsiteX0" fmla="*/ 1360170 w 2720340"/>
                  <a:gd name="connsiteY0" fmla="*/ 0 h 2331833"/>
                  <a:gd name="connsiteX1" fmla="*/ 1529954 w 2720340"/>
                  <a:gd name="connsiteY1" fmla="*/ 70574 h 2331833"/>
                  <a:gd name="connsiteX2" fmla="*/ 1712208 w 2720340"/>
                  <a:gd name="connsiteY2" fmla="*/ 46347 h 2331833"/>
                  <a:gd name="connsiteX3" fmla="*/ 1857934 w 2720340"/>
                  <a:gd name="connsiteY3" fmla="*/ 158451 h 2331833"/>
                  <a:gd name="connsiteX4" fmla="*/ 2040255 w 2720340"/>
                  <a:gd name="connsiteY4" fmla="*/ 182228 h 2331833"/>
                  <a:gd name="connsiteX5" fmla="*/ 2152003 w 2720340"/>
                  <a:gd name="connsiteY5" fmla="*/ 328235 h 2331833"/>
                  <a:gd name="connsiteX6" fmla="*/ 2321955 w 2720340"/>
                  <a:gd name="connsiteY6" fmla="*/ 398385 h 2331833"/>
                  <a:gd name="connsiteX7" fmla="*/ 2392105 w 2720340"/>
                  <a:gd name="connsiteY7" fmla="*/ 568337 h 2331833"/>
                  <a:gd name="connsiteX8" fmla="*/ 2538112 w 2720340"/>
                  <a:gd name="connsiteY8" fmla="*/ 680085 h 2331833"/>
                  <a:gd name="connsiteX9" fmla="*/ 2561889 w 2720340"/>
                  <a:gd name="connsiteY9" fmla="*/ 862406 h 2331833"/>
                  <a:gd name="connsiteX10" fmla="*/ 2673993 w 2720340"/>
                  <a:gd name="connsiteY10" fmla="*/ 1008132 h 2331833"/>
                  <a:gd name="connsiteX11" fmla="*/ 2649766 w 2720340"/>
                  <a:gd name="connsiteY11" fmla="*/ 1190386 h 2331833"/>
                  <a:gd name="connsiteX12" fmla="*/ 2720340 w 2720340"/>
                  <a:gd name="connsiteY12" fmla="*/ 1360170 h 2331833"/>
                  <a:gd name="connsiteX13" fmla="*/ 1611313 w 2720340"/>
                  <a:gd name="connsiteY13" fmla="*/ 2159317 h 2331833"/>
                  <a:gd name="connsiteX14" fmla="*/ 1367790 w 2720340"/>
                  <a:gd name="connsiteY14" fmla="*/ 2331720 h 2331833"/>
                  <a:gd name="connsiteX15" fmla="*/ 1118235 w 2720340"/>
                  <a:gd name="connsiteY15" fmla="*/ 2150745 h 2331833"/>
                  <a:gd name="connsiteX16" fmla="*/ 0 w 2720340"/>
                  <a:gd name="connsiteY16" fmla="*/ 1360170 h 2331833"/>
                  <a:gd name="connsiteX17" fmla="*/ 70574 w 2720340"/>
                  <a:gd name="connsiteY17" fmla="*/ 1190386 h 2331833"/>
                  <a:gd name="connsiteX18" fmla="*/ 46347 w 2720340"/>
                  <a:gd name="connsiteY18" fmla="*/ 1008132 h 2331833"/>
                  <a:gd name="connsiteX19" fmla="*/ 158451 w 2720340"/>
                  <a:gd name="connsiteY19" fmla="*/ 862406 h 2331833"/>
                  <a:gd name="connsiteX20" fmla="*/ 182228 w 2720340"/>
                  <a:gd name="connsiteY20" fmla="*/ 680085 h 2331833"/>
                  <a:gd name="connsiteX21" fmla="*/ 328235 w 2720340"/>
                  <a:gd name="connsiteY21" fmla="*/ 568337 h 2331833"/>
                  <a:gd name="connsiteX22" fmla="*/ 398385 w 2720340"/>
                  <a:gd name="connsiteY22" fmla="*/ 398385 h 2331833"/>
                  <a:gd name="connsiteX23" fmla="*/ 568337 w 2720340"/>
                  <a:gd name="connsiteY23" fmla="*/ 328235 h 2331833"/>
                  <a:gd name="connsiteX24" fmla="*/ 680085 w 2720340"/>
                  <a:gd name="connsiteY24" fmla="*/ 182228 h 2331833"/>
                  <a:gd name="connsiteX25" fmla="*/ 862406 w 2720340"/>
                  <a:gd name="connsiteY25" fmla="*/ 158451 h 2331833"/>
                  <a:gd name="connsiteX26" fmla="*/ 1008132 w 2720340"/>
                  <a:gd name="connsiteY26" fmla="*/ 46347 h 2331833"/>
                  <a:gd name="connsiteX27" fmla="*/ 1190386 w 2720340"/>
                  <a:gd name="connsiteY27" fmla="*/ 70574 h 2331833"/>
                  <a:gd name="connsiteX28" fmla="*/ 1360170 w 2720340"/>
                  <a:gd name="connsiteY28" fmla="*/ 0 h 233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20340" h="2331833">
                    <a:moveTo>
                      <a:pt x="1360170" y="0"/>
                    </a:moveTo>
                    <a:lnTo>
                      <a:pt x="1529954" y="70574"/>
                    </a:lnTo>
                    <a:lnTo>
                      <a:pt x="1712208" y="46347"/>
                    </a:lnTo>
                    <a:lnTo>
                      <a:pt x="1857934" y="158451"/>
                    </a:lnTo>
                    <a:lnTo>
                      <a:pt x="2040255" y="182228"/>
                    </a:lnTo>
                    <a:lnTo>
                      <a:pt x="2152003" y="328235"/>
                    </a:lnTo>
                    <a:lnTo>
                      <a:pt x="2321955" y="398385"/>
                    </a:lnTo>
                    <a:lnTo>
                      <a:pt x="2392105" y="568337"/>
                    </a:lnTo>
                    <a:lnTo>
                      <a:pt x="2538112" y="680085"/>
                    </a:lnTo>
                    <a:lnTo>
                      <a:pt x="2561889" y="862406"/>
                    </a:lnTo>
                    <a:lnTo>
                      <a:pt x="2673993" y="1008132"/>
                    </a:lnTo>
                    <a:lnTo>
                      <a:pt x="2649766" y="1190386"/>
                    </a:lnTo>
                    <a:lnTo>
                      <a:pt x="2720340" y="1360170"/>
                    </a:lnTo>
                    <a:cubicBezTo>
                      <a:pt x="2653362" y="1529119"/>
                      <a:pt x="1711326" y="2110105"/>
                      <a:pt x="1611313" y="2159317"/>
                    </a:cubicBezTo>
                    <a:cubicBezTo>
                      <a:pt x="1544637" y="2251392"/>
                      <a:pt x="1483308" y="2328387"/>
                      <a:pt x="1367790" y="2331720"/>
                    </a:cubicBezTo>
                    <a:cubicBezTo>
                      <a:pt x="1252272" y="2335053"/>
                      <a:pt x="1203326" y="2265045"/>
                      <a:pt x="1118235" y="2150745"/>
                    </a:cubicBezTo>
                    <a:cubicBezTo>
                      <a:pt x="942657" y="2103120"/>
                      <a:pt x="65708" y="1564044"/>
                      <a:pt x="0" y="1360170"/>
                    </a:cubicBezTo>
                    <a:lnTo>
                      <a:pt x="70574" y="1190386"/>
                    </a:lnTo>
                    <a:lnTo>
                      <a:pt x="46347" y="1008132"/>
                    </a:lnTo>
                    <a:lnTo>
                      <a:pt x="158451" y="862406"/>
                    </a:lnTo>
                    <a:lnTo>
                      <a:pt x="182228" y="680085"/>
                    </a:lnTo>
                    <a:lnTo>
                      <a:pt x="328235" y="568337"/>
                    </a:lnTo>
                    <a:lnTo>
                      <a:pt x="398385" y="398385"/>
                    </a:lnTo>
                    <a:lnTo>
                      <a:pt x="568337" y="328235"/>
                    </a:lnTo>
                    <a:lnTo>
                      <a:pt x="680085" y="182228"/>
                    </a:lnTo>
                    <a:lnTo>
                      <a:pt x="862406" y="158451"/>
                    </a:lnTo>
                    <a:lnTo>
                      <a:pt x="1008132" y="46347"/>
                    </a:lnTo>
                    <a:lnTo>
                      <a:pt x="1190386" y="70574"/>
                    </a:lnTo>
                    <a:lnTo>
                      <a:pt x="1360170" y="0"/>
                    </a:ln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EC8A72A3-498D-48B2-86B0-0046AE16F9BC}"/>
                  </a:ext>
                </a:extLst>
              </p:cNvPr>
              <p:cNvSpPr/>
              <p:nvPr/>
            </p:nvSpPr>
            <p:spPr>
              <a:xfrm>
                <a:off x="4194235" y="2598987"/>
                <a:ext cx="2530991" cy="2102096"/>
              </a:xfrm>
              <a:custGeom>
                <a:avLst/>
                <a:gdLst>
                  <a:gd name="connsiteX0" fmla="*/ 1278087 w 2530991"/>
                  <a:gd name="connsiteY0" fmla="*/ 2096765 h 2102096"/>
                  <a:gd name="connsiteX1" fmla="*/ 1278227 w 2530991"/>
                  <a:gd name="connsiteY1" fmla="*/ 2097232 h 2102096"/>
                  <a:gd name="connsiteX2" fmla="*/ 1277601 w 2530991"/>
                  <a:gd name="connsiteY2" fmla="*/ 2096797 h 2102096"/>
                  <a:gd name="connsiteX3" fmla="*/ 1266775 w 2530991"/>
                  <a:gd name="connsiteY3" fmla="*/ 2096255 h 2102096"/>
                  <a:gd name="connsiteX4" fmla="*/ 1270397 w 2530991"/>
                  <a:gd name="connsiteY4" fmla="*/ 2096494 h 2102096"/>
                  <a:gd name="connsiteX5" fmla="*/ 1270372 w 2530991"/>
                  <a:gd name="connsiteY5" fmla="*/ 2096670 h 2102096"/>
                  <a:gd name="connsiteX6" fmla="*/ 1268035 w 2530991"/>
                  <a:gd name="connsiteY6" fmla="*/ 2102096 h 2102096"/>
                  <a:gd name="connsiteX7" fmla="*/ 1253327 w 2530991"/>
                  <a:gd name="connsiteY7" fmla="*/ 2095366 h 2102096"/>
                  <a:gd name="connsiteX8" fmla="*/ 1254453 w 2530991"/>
                  <a:gd name="connsiteY8" fmla="*/ 2095440 h 2102096"/>
                  <a:gd name="connsiteX9" fmla="*/ 1252765 w 2530991"/>
                  <a:gd name="connsiteY9" fmla="*/ 2097233 h 2102096"/>
                  <a:gd name="connsiteX10" fmla="*/ 1450396 w 2530991"/>
                  <a:gd name="connsiteY10" fmla="*/ 1505696 h 2102096"/>
                  <a:gd name="connsiteX11" fmla="*/ 1445391 w 2530991"/>
                  <a:gd name="connsiteY11" fmla="*/ 1523704 h 2102096"/>
                  <a:gd name="connsiteX12" fmla="*/ 1411197 w 2530991"/>
                  <a:gd name="connsiteY12" fmla="*/ 1644714 h 2102096"/>
                  <a:gd name="connsiteX13" fmla="*/ 1409996 w 2530991"/>
                  <a:gd name="connsiteY13" fmla="*/ 1648872 h 2102096"/>
                  <a:gd name="connsiteX14" fmla="*/ 1465749 w 2530991"/>
                  <a:gd name="connsiteY14" fmla="*/ 1514231 h 2102096"/>
                  <a:gd name="connsiteX15" fmla="*/ 1466457 w 2530991"/>
                  <a:gd name="connsiteY15" fmla="*/ 1512549 h 2102096"/>
                  <a:gd name="connsiteX16" fmla="*/ 1080595 w 2530991"/>
                  <a:gd name="connsiteY16" fmla="*/ 1505694 h 2102096"/>
                  <a:gd name="connsiteX17" fmla="*/ 1064534 w 2530991"/>
                  <a:gd name="connsiteY17" fmla="*/ 1512547 h 2102096"/>
                  <a:gd name="connsiteX18" fmla="*/ 1065242 w 2530991"/>
                  <a:gd name="connsiteY18" fmla="*/ 1514230 h 2102096"/>
                  <a:gd name="connsiteX19" fmla="*/ 1120995 w 2530991"/>
                  <a:gd name="connsiteY19" fmla="*/ 1648871 h 2102096"/>
                  <a:gd name="connsiteX20" fmla="*/ 1119794 w 2530991"/>
                  <a:gd name="connsiteY20" fmla="*/ 1644713 h 2102096"/>
                  <a:gd name="connsiteX21" fmla="*/ 1085601 w 2530991"/>
                  <a:gd name="connsiteY21" fmla="*/ 1523703 h 2102096"/>
                  <a:gd name="connsiteX22" fmla="*/ 1913080 w 2530991"/>
                  <a:gd name="connsiteY22" fmla="*/ 1458366 h 2102096"/>
                  <a:gd name="connsiteX23" fmla="*/ 1870317 w 2530991"/>
                  <a:gd name="connsiteY23" fmla="*/ 1501359 h 2102096"/>
                  <a:gd name="connsiteX24" fmla="*/ 1755065 w 2530991"/>
                  <a:gd name="connsiteY24" fmla="*/ 1616034 h 2102096"/>
                  <a:gd name="connsiteX25" fmla="*/ 1683962 w 2530991"/>
                  <a:gd name="connsiteY25" fmla="*/ 1686047 h 2102096"/>
                  <a:gd name="connsiteX26" fmla="*/ 1700105 w 2530991"/>
                  <a:gd name="connsiteY26" fmla="*/ 1730463 h 2102096"/>
                  <a:gd name="connsiteX27" fmla="*/ 1748112 w 2530991"/>
                  <a:gd name="connsiteY27" fmla="*/ 1694649 h 2102096"/>
                  <a:gd name="connsiteX28" fmla="*/ 1876908 w 2530991"/>
                  <a:gd name="connsiteY28" fmla="*/ 1599770 h 2102096"/>
                  <a:gd name="connsiteX29" fmla="*/ 1948755 w 2530991"/>
                  <a:gd name="connsiteY29" fmla="*/ 1547484 h 2102096"/>
                  <a:gd name="connsiteX30" fmla="*/ 1946637 w 2530991"/>
                  <a:gd name="connsiteY30" fmla="*/ 1536302 h 2102096"/>
                  <a:gd name="connsiteX31" fmla="*/ 617909 w 2530991"/>
                  <a:gd name="connsiteY31" fmla="*/ 1458363 h 2102096"/>
                  <a:gd name="connsiteX32" fmla="*/ 584352 w 2530991"/>
                  <a:gd name="connsiteY32" fmla="*/ 1536302 h 2102096"/>
                  <a:gd name="connsiteX33" fmla="*/ 582234 w 2530991"/>
                  <a:gd name="connsiteY33" fmla="*/ 1547481 h 2102096"/>
                  <a:gd name="connsiteX34" fmla="*/ 654083 w 2530991"/>
                  <a:gd name="connsiteY34" fmla="*/ 1599769 h 2102096"/>
                  <a:gd name="connsiteX35" fmla="*/ 782879 w 2530991"/>
                  <a:gd name="connsiteY35" fmla="*/ 1694648 h 2102096"/>
                  <a:gd name="connsiteX36" fmla="*/ 830883 w 2530991"/>
                  <a:gd name="connsiteY36" fmla="*/ 1730459 h 2102096"/>
                  <a:gd name="connsiteX37" fmla="*/ 847026 w 2530991"/>
                  <a:gd name="connsiteY37" fmla="*/ 1686042 h 2102096"/>
                  <a:gd name="connsiteX38" fmla="*/ 775927 w 2530991"/>
                  <a:gd name="connsiteY38" fmla="*/ 1616033 h 2102096"/>
                  <a:gd name="connsiteX39" fmla="*/ 660674 w 2530991"/>
                  <a:gd name="connsiteY39" fmla="*/ 1501358 h 2102096"/>
                  <a:gd name="connsiteX40" fmla="*/ 1840662 w 2530991"/>
                  <a:gd name="connsiteY40" fmla="*/ 1344280 h 2102096"/>
                  <a:gd name="connsiteX41" fmla="*/ 1831785 w 2530991"/>
                  <a:gd name="connsiteY41" fmla="*/ 1355996 h 2102096"/>
                  <a:gd name="connsiteX42" fmla="*/ 1690537 w 2530991"/>
                  <a:gd name="connsiteY42" fmla="*/ 1540268 h 2102096"/>
                  <a:gd name="connsiteX43" fmla="*/ 1639139 w 2530991"/>
                  <a:gd name="connsiteY43" fmla="*/ 1606417 h 2102096"/>
                  <a:gd name="connsiteX44" fmla="*/ 1663616 w 2530991"/>
                  <a:gd name="connsiteY44" fmla="*/ 1644931 h 2102096"/>
                  <a:gd name="connsiteX45" fmla="*/ 1715924 w 2530991"/>
                  <a:gd name="connsiteY45" fmla="*/ 1591751 h 2102096"/>
                  <a:gd name="connsiteX46" fmla="*/ 1837988 w 2530991"/>
                  <a:gd name="connsiteY46" fmla="*/ 1469030 h 2102096"/>
                  <a:gd name="connsiteX47" fmla="*/ 1891165 w 2530991"/>
                  <a:gd name="connsiteY47" fmla="*/ 1416138 h 2102096"/>
                  <a:gd name="connsiteX48" fmla="*/ 690328 w 2530991"/>
                  <a:gd name="connsiteY48" fmla="*/ 1344278 h 2102096"/>
                  <a:gd name="connsiteX49" fmla="*/ 639825 w 2530991"/>
                  <a:gd name="connsiteY49" fmla="*/ 1416136 h 2102096"/>
                  <a:gd name="connsiteX50" fmla="*/ 693003 w 2530991"/>
                  <a:gd name="connsiteY50" fmla="*/ 1469029 h 2102096"/>
                  <a:gd name="connsiteX51" fmla="*/ 815068 w 2530991"/>
                  <a:gd name="connsiteY51" fmla="*/ 1591750 h 2102096"/>
                  <a:gd name="connsiteX52" fmla="*/ 867373 w 2530991"/>
                  <a:gd name="connsiteY52" fmla="*/ 1644928 h 2102096"/>
                  <a:gd name="connsiteX53" fmla="*/ 891850 w 2530991"/>
                  <a:gd name="connsiteY53" fmla="*/ 1606413 h 2102096"/>
                  <a:gd name="connsiteX54" fmla="*/ 840454 w 2530991"/>
                  <a:gd name="connsiteY54" fmla="*/ 1540267 h 2102096"/>
                  <a:gd name="connsiteX55" fmla="*/ 699206 w 2530991"/>
                  <a:gd name="connsiteY55" fmla="*/ 1355995 h 2102096"/>
                  <a:gd name="connsiteX56" fmla="*/ 1760372 w 2530991"/>
                  <a:gd name="connsiteY56" fmla="*/ 1263685 h 2102096"/>
                  <a:gd name="connsiteX57" fmla="*/ 1753502 w 2530991"/>
                  <a:gd name="connsiteY57" fmla="*/ 1275650 h 2102096"/>
                  <a:gd name="connsiteX58" fmla="*/ 1609595 w 2530991"/>
                  <a:gd name="connsiteY58" fmla="*/ 1522849 h 2102096"/>
                  <a:gd name="connsiteX59" fmla="*/ 1590978 w 2530991"/>
                  <a:gd name="connsiteY59" fmla="*/ 1554409 h 2102096"/>
                  <a:gd name="connsiteX60" fmla="*/ 1609935 w 2530991"/>
                  <a:gd name="connsiteY60" fmla="*/ 1574032 h 2102096"/>
                  <a:gd name="connsiteX61" fmla="*/ 1628844 w 2530991"/>
                  <a:gd name="connsiteY61" fmla="*/ 1548699 h 2102096"/>
                  <a:gd name="connsiteX62" fmla="*/ 1795412 w 2530991"/>
                  <a:gd name="connsiteY62" fmla="*/ 1328295 h 2102096"/>
                  <a:gd name="connsiteX63" fmla="*/ 1809017 w 2530991"/>
                  <a:gd name="connsiteY63" fmla="*/ 1310523 h 2102096"/>
                  <a:gd name="connsiteX64" fmla="*/ 770619 w 2530991"/>
                  <a:gd name="connsiteY64" fmla="*/ 1263683 h 2102096"/>
                  <a:gd name="connsiteX65" fmla="*/ 721974 w 2530991"/>
                  <a:gd name="connsiteY65" fmla="*/ 1310521 h 2102096"/>
                  <a:gd name="connsiteX66" fmla="*/ 735579 w 2530991"/>
                  <a:gd name="connsiteY66" fmla="*/ 1328294 h 2102096"/>
                  <a:gd name="connsiteX67" fmla="*/ 902148 w 2530991"/>
                  <a:gd name="connsiteY67" fmla="*/ 1548698 h 2102096"/>
                  <a:gd name="connsiteX68" fmla="*/ 921055 w 2530991"/>
                  <a:gd name="connsiteY68" fmla="*/ 1574029 h 2102096"/>
                  <a:gd name="connsiteX69" fmla="*/ 940012 w 2530991"/>
                  <a:gd name="connsiteY69" fmla="*/ 1554405 h 2102096"/>
                  <a:gd name="connsiteX70" fmla="*/ 921397 w 2530991"/>
                  <a:gd name="connsiteY70" fmla="*/ 1522848 h 2102096"/>
                  <a:gd name="connsiteX71" fmla="*/ 777489 w 2530991"/>
                  <a:gd name="connsiteY71" fmla="*/ 1275649 h 2102096"/>
                  <a:gd name="connsiteX72" fmla="*/ 1653321 w 2530991"/>
                  <a:gd name="connsiteY72" fmla="*/ 1188634 h 2102096"/>
                  <a:gd name="connsiteX73" fmla="*/ 1576909 w 2530991"/>
                  <a:gd name="connsiteY73" fmla="*/ 1365462 h 2102096"/>
                  <a:gd name="connsiteX74" fmla="*/ 1518118 w 2530991"/>
                  <a:gd name="connsiteY74" fmla="*/ 1499672 h 2102096"/>
                  <a:gd name="connsiteX75" fmla="*/ 1557141 w 2530991"/>
                  <a:gd name="connsiteY75" fmla="*/ 1527170 h 2102096"/>
                  <a:gd name="connsiteX76" fmla="*/ 1594336 w 2530991"/>
                  <a:gd name="connsiteY76" fmla="*/ 1461333 h 2102096"/>
                  <a:gd name="connsiteX77" fmla="*/ 1713907 w 2530991"/>
                  <a:gd name="connsiteY77" fmla="*/ 1252790 h 2102096"/>
                  <a:gd name="connsiteX78" fmla="*/ 1723909 w 2530991"/>
                  <a:gd name="connsiteY78" fmla="*/ 1235563 h 2102096"/>
                  <a:gd name="connsiteX79" fmla="*/ 877670 w 2530991"/>
                  <a:gd name="connsiteY79" fmla="*/ 1188632 h 2102096"/>
                  <a:gd name="connsiteX80" fmla="*/ 807083 w 2530991"/>
                  <a:gd name="connsiteY80" fmla="*/ 1235561 h 2102096"/>
                  <a:gd name="connsiteX81" fmla="*/ 817084 w 2530991"/>
                  <a:gd name="connsiteY81" fmla="*/ 1252789 h 2102096"/>
                  <a:gd name="connsiteX82" fmla="*/ 936656 w 2530991"/>
                  <a:gd name="connsiteY82" fmla="*/ 1461332 h 2102096"/>
                  <a:gd name="connsiteX83" fmla="*/ 973849 w 2530991"/>
                  <a:gd name="connsiteY83" fmla="*/ 1527167 h 2102096"/>
                  <a:gd name="connsiteX84" fmla="*/ 1012872 w 2530991"/>
                  <a:gd name="connsiteY84" fmla="*/ 1499669 h 2102096"/>
                  <a:gd name="connsiteX85" fmla="*/ 954083 w 2530991"/>
                  <a:gd name="connsiteY85" fmla="*/ 1365461 h 2102096"/>
                  <a:gd name="connsiteX86" fmla="*/ 2183351 w 2530991"/>
                  <a:gd name="connsiteY86" fmla="*/ 1183428 h 2102096"/>
                  <a:gd name="connsiteX87" fmla="*/ 2115489 w 2530991"/>
                  <a:gd name="connsiteY87" fmla="*/ 1253412 h 2102096"/>
                  <a:gd name="connsiteX88" fmla="*/ 1992382 w 2530991"/>
                  <a:gd name="connsiteY88" fmla="*/ 1378638 h 2102096"/>
                  <a:gd name="connsiteX89" fmla="*/ 1923988 w 2530991"/>
                  <a:gd name="connsiteY89" fmla="*/ 1447400 h 2102096"/>
                  <a:gd name="connsiteX90" fmla="*/ 1954159 w 2530991"/>
                  <a:gd name="connsiteY90" fmla="*/ 1530410 h 2102096"/>
                  <a:gd name="connsiteX91" fmla="*/ 1955587 w 2530991"/>
                  <a:gd name="connsiteY91" fmla="*/ 1542512 h 2102096"/>
                  <a:gd name="connsiteX92" fmla="*/ 2006252 w 2530991"/>
                  <a:gd name="connsiteY92" fmla="*/ 1505641 h 2102096"/>
                  <a:gd name="connsiteX93" fmla="*/ 2138078 w 2530991"/>
                  <a:gd name="connsiteY93" fmla="*/ 1410977 h 2102096"/>
                  <a:gd name="connsiteX94" fmla="*/ 2237079 w 2530991"/>
                  <a:gd name="connsiteY94" fmla="*/ 1340993 h 2102096"/>
                  <a:gd name="connsiteX95" fmla="*/ 2220046 w 2530991"/>
                  <a:gd name="connsiteY95" fmla="*/ 1270199 h 2102096"/>
                  <a:gd name="connsiteX96" fmla="*/ 347638 w 2530991"/>
                  <a:gd name="connsiteY96" fmla="*/ 1183424 h 2102096"/>
                  <a:gd name="connsiteX97" fmla="*/ 310942 w 2530991"/>
                  <a:gd name="connsiteY97" fmla="*/ 1270199 h 2102096"/>
                  <a:gd name="connsiteX98" fmla="*/ 293909 w 2530991"/>
                  <a:gd name="connsiteY98" fmla="*/ 1340989 h 2102096"/>
                  <a:gd name="connsiteX99" fmla="*/ 392914 w 2530991"/>
                  <a:gd name="connsiteY99" fmla="*/ 1410976 h 2102096"/>
                  <a:gd name="connsiteX100" fmla="*/ 524739 w 2530991"/>
                  <a:gd name="connsiteY100" fmla="*/ 1505640 h 2102096"/>
                  <a:gd name="connsiteX101" fmla="*/ 575402 w 2530991"/>
                  <a:gd name="connsiteY101" fmla="*/ 1542509 h 2102096"/>
                  <a:gd name="connsiteX102" fmla="*/ 576830 w 2530991"/>
                  <a:gd name="connsiteY102" fmla="*/ 1530410 h 2102096"/>
                  <a:gd name="connsiteX103" fmla="*/ 607002 w 2530991"/>
                  <a:gd name="connsiteY103" fmla="*/ 1447397 h 2102096"/>
                  <a:gd name="connsiteX104" fmla="*/ 538610 w 2530991"/>
                  <a:gd name="connsiteY104" fmla="*/ 1378637 h 2102096"/>
                  <a:gd name="connsiteX105" fmla="*/ 415503 w 2530991"/>
                  <a:gd name="connsiteY105" fmla="*/ 1253411 h 2102096"/>
                  <a:gd name="connsiteX106" fmla="*/ 1550205 w 2530991"/>
                  <a:gd name="connsiteY106" fmla="*/ 1141290 h 2102096"/>
                  <a:gd name="connsiteX107" fmla="*/ 1520273 w 2530991"/>
                  <a:gd name="connsiteY107" fmla="*/ 1252205 h 2102096"/>
                  <a:gd name="connsiteX108" fmla="*/ 1481909 w 2530991"/>
                  <a:gd name="connsiteY108" fmla="*/ 1392324 h 2102096"/>
                  <a:gd name="connsiteX109" fmla="*/ 1459811 w 2530991"/>
                  <a:gd name="connsiteY109" fmla="*/ 1471825 h 2102096"/>
                  <a:gd name="connsiteX110" fmla="*/ 1479706 w 2530991"/>
                  <a:gd name="connsiteY110" fmla="*/ 1481048 h 2102096"/>
                  <a:gd name="connsiteX111" fmla="*/ 1535750 w 2530991"/>
                  <a:gd name="connsiteY111" fmla="*/ 1347793 h 2102096"/>
                  <a:gd name="connsiteX112" fmla="*/ 1611793 w 2530991"/>
                  <a:gd name="connsiteY112" fmla="*/ 1169477 h 2102096"/>
                  <a:gd name="connsiteX113" fmla="*/ 1612170 w 2530991"/>
                  <a:gd name="connsiteY113" fmla="*/ 1168605 h 2102096"/>
                  <a:gd name="connsiteX114" fmla="*/ 980787 w 2530991"/>
                  <a:gd name="connsiteY114" fmla="*/ 1141289 h 2102096"/>
                  <a:gd name="connsiteX115" fmla="*/ 918821 w 2530991"/>
                  <a:gd name="connsiteY115" fmla="*/ 1168604 h 2102096"/>
                  <a:gd name="connsiteX116" fmla="*/ 919198 w 2530991"/>
                  <a:gd name="connsiteY116" fmla="*/ 1169476 h 2102096"/>
                  <a:gd name="connsiteX117" fmla="*/ 995242 w 2530991"/>
                  <a:gd name="connsiteY117" fmla="*/ 1347792 h 2102096"/>
                  <a:gd name="connsiteX118" fmla="*/ 1051285 w 2530991"/>
                  <a:gd name="connsiteY118" fmla="*/ 1481045 h 2102096"/>
                  <a:gd name="connsiteX119" fmla="*/ 1071181 w 2530991"/>
                  <a:gd name="connsiteY119" fmla="*/ 1471823 h 2102096"/>
                  <a:gd name="connsiteX120" fmla="*/ 1049083 w 2530991"/>
                  <a:gd name="connsiteY120" fmla="*/ 1392323 h 2102096"/>
                  <a:gd name="connsiteX121" fmla="*/ 1010719 w 2530991"/>
                  <a:gd name="connsiteY121" fmla="*/ 1252204 h 2102096"/>
                  <a:gd name="connsiteX122" fmla="*/ 1412351 w 2530991"/>
                  <a:gd name="connsiteY122" fmla="*/ 1102350 h 2102096"/>
                  <a:gd name="connsiteX123" fmla="*/ 1391716 w 2530991"/>
                  <a:gd name="connsiteY123" fmla="*/ 1251223 h 2102096"/>
                  <a:gd name="connsiteX124" fmla="*/ 1365335 w 2530991"/>
                  <a:gd name="connsiteY124" fmla="*/ 1435778 h 2102096"/>
                  <a:gd name="connsiteX125" fmla="*/ 1364364 w 2530991"/>
                  <a:gd name="connsiteY125" fmla="*/ 1442392 h 2102096"/>
                  <a:gd name="connsiteX126" fmla="*/ 1418717 w 2530991"/>
                  <a:gd name="connsiteY126" fmla="*/ 1456802 h 2102096"/>
                  <a:gd name="connsiteX127" fmla="*/ 1450235 w 2530991"/>
                  <a:gd name="connsiteY127" fmla="*/ 1334643 h 2102096"/>
                  <a:gd name="connsiteX128" fmla="*/ 1505493 w 2530991"/>
                  <a:gd name="connsiteY128" fmla="*/ 1125936 h 2102096"/>
                  <a:gd name="connsiteX129" fmla="*/ 1118640 w 2530991"/>
                  <a:gd name="connsiteY129" fmla="*/ 1102349 h 2102096"/>
                  <a:gd name="connsiteX130" fmla="*/ 1025499 w 2530991"/>
                  <a:gd name="connsiteY130" fmla="*/ 1125935 h 2102096"/>
                  <a:gd name="connsiteX131" fmla="*/ 1080756 w 2530991"/>
                  <a:gd name="connsiteY131" fmla="*/ 1334642 h 2102096"/>
                  <a:gd name="connsiteX132" fmla="*/ 1112274 w 2530991"/>
                  <a:gd name="connsiteY132" fmla="*/ 1456801 h 2102096"/>
                  <a:gd name="connsiteX133" fmla="*/ 1166628 w 2530991"/>
                  <a:gd name="connsiteY133" fmla="*/ 1442391 h 2102096"/>
                  <a:gd name="connsiteX134" fmla="*/ 1165657 w 2530991"/>
                  <a:gd name="connsiteY134" fmla="*/ 1435777 h 2102096"/>
                  <a:gd name="connsiteX135" fmla="*/ 1139275 w 2530991"/>
                  <a:gd name="connsiteY135" fmla="*/ 1251222 h 2102096"/>
                  <a:gd name="connsiteX136" fmla="*/ 1290830 w 2530991"/>
                  <a:gd name="connsiteY136" fmla="*/ 1090455 h 2102096"/>
                  <a:gd name="connsiteX137" fmla="*/ 1290632 w 2530991"/>
                  <a:gd name="connsiteY137" fmla="*/ 1211112 h 2102096"/>
                  <a:gd name="connsiteX138" fmla="*/ 1289868 w 2530991"/>
                  <a:gd name="connsiteY138" fmla="*/ 1363598 h 2102096"/>
                  <a:gd name="connsiteX139" fmla="*/ 1289262 w 2530991"/>
                  <a:gd name="connsiteY139" fmla="*/ 1434309 h 2102096"/>
                  <a:gd name="connsiteX140" fmla="*/ 1322323 w 2530991"/>
                  <a:gd name="connsiteY140" fmla="*/ 1437156 h 2102096"/>
                  <a:gd name="connsiteX141" fmla="*/ 1326228 w 2530991"/>
                  <a:gd name="connsiteY141" fmla="*/ 1406209 h 2102096"/>
                  <a:gd name="connsiteX142" fmla="*/ 1348923 w 2530991"/>
                  <a:gd name="connsiteY142" fmla="*/ 1232349 h 2102096"/>
                  <a:gd name="connsiteX143" fmla="*/ 1367169 w 2530991"/>
                  <a:gd name="connsiteY143" fmla="*/ 1096751 h 2102096"/>
                  <a:gd name="connsiteX144" fmla="*/ 1245255 w 2530991"/>
                  <a:gd name="connsiteY144" fmla="*/ 1090035 h 2102096"/>
                  <a:gd name="connsiteX145" fmla="*/ 1163823 w 2530991"/>
                  <a:gd name="connsiteY145" fmla="*/ 1096751 h 2102096"/>
                  <a:gd name="connsiteX146" fmla="*/ 1182069 w 2530991"/>
                  <a:gd name="connsiteY146" fmla="*/ 1232348 h 2102096"/>
                  <a:gd name="connsiteX147" fmla="*/ 1204764 w 2530991"/>
                  <a:gd name="connsiteY147" fmla="*/ 1406208 h 2102096"/>
                  <a:gd name="connsiteX148" fmla="*/ 1208669 w 2530991"/>
                  <a:gd name="connsiteY148" fmla="*/ 1437155 h 2102096"/>
                  <a:gd name="connsiteX149" fmla="*/ 1246745 w 2530991"/>
                  <a:gd name="connsiteY149" fmla="*/ 1433877 h 2102096"/>
                  <a:gd name="connsiteX150" fmla="*/ 1245584 w 2530991"/>
                  <a:gd name="connsiteY150" fmla="*/ 1250014 h 2102096"/>
                  <a:gd name="connsiteX151" fmla="*/ 2085751 w 2530991"/>
                  <a:gd name="connsiteY151" fmla="*/ 1018266 h 2102096"/>
                  <a:gd name="connsiteX152" fmla="*/ 2036921 w 2530991"/>
                  <a:gd name="connsiteY152" fmla="*/ 1084032 h 2102096"/>
                  <a:gd name="connsiteX153" fmla="*/ 1944858 w 2530991"/>
                  <a:gd name="connsiteY153" fmla="*/ 1206764 h 2102096"/>
                  <a:gd name="connsiteX154" fmla="*/ 1854729 w 2530991"/>
                  <a:gd name="connsiteY154" fmla="*/ 1325716 h 2102096"/>
                  <a:gd name="connsiteX155" fmla="*/ 1904050 w 2530991"/>
                  <a:gd name="connsiteY155" fmla="*/ 1403322 h 2102096"/>
                  <a:gd name="connsiteX156" fmla="*/ 1960710 w 2530991"/>
                  <a:gd name="connsiteY156" fmla="*/ 1346966 h 2102096"/>
                  <a:gd name="connsiteX157" fmla="*/ 2085936 w 2530991"/>
                  <a:gd name="connsiteY157" fmla="*/ 1223859 h 2102096"/>
                  <a:gd name="connsiteX158" fmla="*/ 2167147 w 2530991"/>
                  <a:gd name="connsiteY158" fmla="*/ 1145111 h 2102096"/>
                  <a:gd name="connsiteX159" fmla="*/ 2156626 w 2530991"/>
                  <a:gd name="connsiteY159" fmla="*/ 1120232 h 2102096"/>
                  <a:gd name="connsiteX160" fmla="*/ 445238 w 2530991"/>
                  <a:gd name="connsiteY160" fmla="*/ 1018263 h 2102096"/>
                  <a:gd name="connsiteX161" fmla="*/ 374362 w 2530991"/>
                  <a:gd name="connsiteY161" fmla="*/ 1120232 h 2102096"/>
                  <a:gd name="connsiteX162" fmla="*/ 363842 w 2530991"/>
                  <a:gd name="connsiteY162" fmla="*/ 1145107 h 2102096"/>
                  <a:gd name="connsiteX163" fmla="*/ 445056 w 2530991"/>
                  <a:gd name="connsiteY163" fmla="*/ 1223858 h 2102096"/>
                  <a:gd name="connsiteX164" fmla="*/ 570282 w 2530991"/>
                  <a:gd name="connsiteY164" fmla="*/ 1346965 h 2102096"/>
                  <a:gd name="connsiteX165" fmla="*/ 626940 w 2530991"/>
                  <a:gd name="connsiteY165" fmla="*/ 1403319 h 2102096"/>
                  <a:gd name="connsiteX166" fmla="*/ 676262 w 2530991"/>
                  <a:gd name="connsiteY166" fmla="*/ 1325713 h 2102096"/>
                  <a:gd name="connsiteX167" fmla="*/ 586134 w 2530991"/>
                  <a:gd name="connsiteY167" fmla="*/ 1206763 h 2102096"/>
                  <a:gd name="connsiteX168" fmla="*/ 494070 w 2530991"/>
                  <a:gd name="connsiteY168" fmla="*/ 1084031 h 2102096"/>
                  <a:gd name="connsiteX169" fmla="*/ 2390197 w 2530991"/>
                  <a:gd name="connsiteY169" fmla="*/ 965102 h 2102096"/>
                  <a:gd name="connsiteX170" fmla="*/ 2389041 w 2530991"/>
                  <a:gd name="connsiteY170" fmla="*/ 966398 h 2102096"/>
                  <a:gd name="connsiteX171" fmla="*/ 2224708 w 2530991"/>
                  <a:gd name="connsiteY171" fmla="*/ 1140777 h 2102096"/>
                  <a:gd name="connsiteX172" fmla="*/ 2198823 w 2530991"/>
                  <a:gd name="connsiteY172" fmla="*/ 1167472 h 2102096"/>
                  <a:gd name="connsiteX173" fmla="*/ 2205192 w 2530991"/>
                  <a:gd name="connsiteY173" fmla="*/ 1182335 h 2102096"/>
                  <a:gd name="connsiteX174" fmla="*/ 2229438 w 2530991"/>
                  <a:gd name="connsiteY174" fmla="*/ 1262868 h 2102096"/>
                  <a:gd name="connsiteX175" fmla="*/ 2242690 w 2530991"/>
                  <a:gd name="connsiteY175" fmla="*/ 1337027 h 2102096"/>
                  <a:gd name="connsiteX176" fmla="*/ 2256484 w 2530991"/>
                  <a:gd name="connsiteY176" fmla="*/ 1327276 h 2102096"/>
                  <a:gd name="connsiteX177" fmla="*/ 2439275 w 2530991"/>
                  <a:gd name="connsiteY177" fmla="*/ 1202242 h 2102096"/>
                  <a:gd name="connsiteX178" fmla="*/ 2455738 w 2530991"/>
                  <a:gd name="connsiteY178" fmla="*/ 1191681 h 2102096"/>
                  <a:gd name="connsiteX179" fmla="*/ 2436074 w 2530991"/>
                  <a:gd name="connsiteY179" fmla="*/ 1096861 h 2102096"/>
                  <a:gd name="connsiteX180" fmla="*/ 2403505 w 2530991"/>
                  <a:gd name="connsiteY180" fmla="*/ 995362 h 2102096"/>
                  <a:gd name="connsiteX181" fmla="*/ 140794 w 2530991"/>
                  <a:gd name="connsiteY181" fmla="*/ 965100 h 2102096"/>
                  <a:gd name="connsiteX182" fmla="*/ 127484 w 2530991"/>
                  <a:gd name="connsiteY182" fmla="*/ 995362 h 2102096"/>
                  <a:gd name="connsiteX183" fmla="*/ 94916 w 2530991"/>
                  <a:gd name="connsiteY183" fmla="*/ 1096861 h 2102096"/>
                  <a:gd name="connsiteX184" fmla="*/ 75252 w 2530991"/>
                  <a:gd name="connsiteY184" fmla="*/ 1191679 h 2102096"/>
                  <a:gd name="connsiteX185" fmla="*/ 91717 w 2530991"/>
                  <a:gd name="connsiteY185" fmla="*/ 1202241 h 2102096"/>
                  <a:gd name="connsiteX186" fmla="*/ 274508 w 2530991"/>
                  <a:gd name="connsiteY186" fmla="*/ 1327275 h 2102096"/>
                  <a:gd name="connsiteX187" fmla="*/ 288298 w 2530991"/>
                  <a:gd name="connsiteY187" fmla="*/ 1337023 h 2102096"/>
                  <a:gd name="connsiteX188" fmla="*/ 301550 w 2530991"/>
                  <a:gd name="connsiteY188" fmla="*/ 1262868 h 2102096"/>
                  <a:gd name="connsiteX189" fmla="*/ 325795 w 2530991"/>
                  <a:gd name="connsiteY189" fmla="*/ 1182335 h 2102096"/>
                  <a:gd name="connsiteX190" fmla="*/ 332167 w 2530991"/>
                  <a:gd name="connsiteY190" fmla="*/ 1167468 h 2102096"/>
                  <a:gd name="connsiteX191" fmla="*/ 306284 w 2530991"/>
                  <a:gd name="connsiteY191" fmla="*/ 1140776 h 2102096"/>
                  <a:gd name="connsiteX192" fmla="*/ 141951 w 2530991"/>
                  <a:gd name="connsiteY192" fmla="*/ 966397 h 2102096"/>
                  <a:gd name="connsiteX193" fmla="*/ 1970116 w 2530991"/>
                  <a:gd name="connsiteY193" fmla="*/ 895286 h 2102096"/>
                  <a:gd name="connsiteX194" fmla="*/ 1928477 w 2530991"/>
                  <a:gd name="connsiteY194" fmla="*/ 969413 h 2102096"/>
                  <a:gd name="connsiteX195" fmla="*/ 1850026 w 2530991"/>
                  <a:gd name="connsiteY195" fmla="*/ 1107537 h 2102096"/>
                  <a:gd name="connsiteX196" fmla="*/ 1774436 w 2530991"/>
                  <a:gd name="connsiteY196" fmla="*/ 1239190 h 2102096"/>
                  <a:gd name="connsiteX197" fmla="*/ 1824195 w 2530991"/>
                  <a:gd name="connsiteY197" fmla="*/ 1290696 h 2102096"/>
                  <a:gd name="connsiteX198" fmla="*/ 1909224 w 2530991"/>
                  <a:gd name="connsiteY198" fmla="*/ 1179626 h 2102096"/>
                  <a:gd name="connsiteX199" fmla="*/ 2003072 w 2530991"/>
                  <a:gd name="connsiteY199" fmla="*/ 1058253 h 2102096"/>
                  <a:gd name="connsiteX200" fmla="*/ 2061260 w 2530991"/>
                  <a:gd name="connsiteY200" fmla="*/ 983758 h 2102096"/>
                  <a:gd name="connsiteX201" fmla="*/ 560875 w 2530991"/>
                  <a:gd name="connsiteY201" fmla="*/ 895283 h 2102096"/>
                  <a:gd name="connsiteX202" fmla="*/ 469730 w 2530991"/>
                  <a:gd name="connsiteY202" fmla="*/ 983755 h 2102096"/>
                  <a:gd name="connsiteX203" fmla="*/ 527919 w 2530991"/>
                  <a:gd name="connsiteY203" fmla="*/ 1058252 h 2102096"/>
                  <a:gd name="connsiteX204" fmla="*/ 621767 w 2530991"/>
                  <a:gd name="connsiteY204" fmla="*/ 1179625 h 2102096"/>
                  <a:gd name="connsiteX205" fmla="*/ 706795 w 2530991"/>
                  <a:gd name="connsiteY205" fmla="*/ 1290694 h 2102096"/>
                  <a:gd name="connsiteX206" fmla="*/ 756554 w 2530991"/>
                  <a:gd name="connsiteY206" fmla="*/ 1239187 h 2102096"/>
                  <a:gd name="connsiteX207" fmla="*/ 680966 w 2530991"/>
                  <a:gd name="connsiteY207" fmla="*/ 1107536 h 2102096"/>
                  <a:gd name="connsiteX208" fmla="*/ 602514 w 2530991"/>
                  <a:gd name="connsiteY208" fmla="*/ 969412 h 2102096"/>
                  <a:gd name="connsiteX209" fmla="*/ 1822503 w 2530991"/>
                  <a:gd name="connsiteY209" fmla="*/ 788101 h 2102096"/>
                  <a:gd name="connsiteX210" fmla="*/ 1791479 w 2530991"/>
                  <a:gd name="connsiteY210" fmla="*/ 862791 h 2102096"/>
                  <a:gd name="connsiteX211" fmla="*/ 1729849 w 2530991"/>
                  <a:gd name="connsiteY211" fmla="*/ 1009197 h 2102096"/>
                  <a:gd name="connsiteX212" fmla="*/ 1666022 w 2530991"/>
                  <a:gd name="connsiteY212" fmla="*/ 1158867 h 2102096"/>
                  <a:gd name="connsiteX213" fmla="*/ 1738702 w 2530991"/>
                  <a:gd name="connsiteY213" fmla="*/ 1210082 h 2102096"/>
                  <a:gd name="connsiteX214" fmla="*/ 1811236 w 2530991"/>
                  <a:gd name="connsiteY214" fmla="*/ 1085141 h 2102096"/>
                  <a:gd name="connsiteX215" fmla="*/ 1891629 w 2530991"/>
                  <a:gd name="connsiteY215" fmla="*/ 948138 h 2102096"/>
                  <a:gd name="connsiteX216" fmla="*/ 1939941 w 2530991"/>
                  <a:gd name="connsiteY216" fmla="*/ 866694 h 2102096"/>
                  <a:gd name="connsiteX217" fmla="*/ 708488 w 2530991"/>
                  <a:gd name="connsiteY217" fmla="*/ 788099 h 2102096"/>
                  <a:gd name="connsiteX218" fmla="*/ 591049 w 2530991"/>
                  <a:gd name="connsiteY218" fmla="*/ 866692 h 2102096"/>
                  <a:gd name="connsiteX219" fmla="*/ 639362 w 2530991"/>
                  <a:gd name="connsiteY219" fmla="*/ 948137 h 2102096"/>
                  <a:gd name="connsiteX220" fmla="*/ 719756 w 2530991"/>
                  <a:gd name="connsiteY220" fmla="*/ 1085140 h 2102096"/>
                  <a:gd name="connsiteX221" fmla="*/ 792289 w 2530991"/>
                  <a:gd name="connsiteY221" fmla="*/ 1210080 h 2102096"/>
                  <a:gd name="connsiteX222" fmla="*/ 864970 w 2530991"/>
                  <a:gd name="connsiteY222" fmla="*/ 1158865 h 2102096"/>
                  <a:gd name="connsiteX223" fmla="*/ 801143 w 2530991"/>
                  <a:gd name="connsiteY223" fmla="*/ 1009196 h 2102096"/>
                  <a:gd name="connsiteX224" fmla="*/ 739513 w 2530991"/>
                  <a:gd name="connsiteY224" fmla="*/ 862790 h 2102096"/>
                  <a:gd name="connsiteX225" fmla="*/ 2275074 w 2530991"/>
                  <a:gd name="connsiteY225" fmla="*/ 758645 h 2102096"/>
                  <a:gd name="connsiteX226" fmla="*/ 2259521 w 2530991"/>
                  <a:gd name="connsiteY226" fmla="*/ 780644 h 2102096"/>
                  <a:gd name="connsiteX227" fmla="*/ 2121031 w 2530991"/>
                  <a:gd name="connsiteY227" fmla="*/ 970750 h 2102096"/>
                  <a:gd name="connsiteX228" fmla="*/ 2102535 w 2530991"/>
                  <a:gd name="connsiteY228" fmla="*/ 995661 h 2102096"/>
                  <a:gd name="connsiteX229" fmla="*/ 2172105 w 2530991"/>
                  <a:gd name="connsiteY229" fmla="*/ 1105128 h 2102096"/>
                  <a:gd name="connsiteX230" fmla="*/ 2182754 w 2530991"/>
                  <a:gd name="connsiteY230" fmla="*/ 1129977 h 2102096"/>
                  <a:gd name="connsiteX231" fmla="*/ 2198571 w 2530991"/>
                  <a:gd name="connsiteY231" fmla="*/ 1114640 h 2102096"/>
                  <a:gd name="connsiteX232" fmla="*/ 2372949 w 2530991"/>
                  <a:gd name="connsiteY232" fmla="*/ 950307 h 2102096"/>
                  <a:gd name="connsiteX233" fmla="*/ 2380663 w 2530991"/>
                  <a:gd name="connsiteY233" fmla="*/ 943425 h 2102096"/>
                  <a:gd name="connsiteX234" fmla="*/ 2360796 w 2530991"/>
                  <a:gd name="connsiteY234" fmla="*/ 898253 h 2102096"/>
                  <a:gd name="connsiteX235" fmla="*/ 2308519 w 2530991"/>
                  <a:gd name="connsiteY235" fmla="*/ 806036 h 2102096"/>
                  <a:gd name="connsiteX236" fmla="*/ 255917 w 2530991"/>
                  <a:gd name="connsiteY236" fmla="*/ 758643 h 2102096"/>
                  <a:gd name="connsiteX237" fmla="*/ 222471 w 2530991"/>
                  <a:gd name="connsiteY237" fmla="*/ 806036 h 2102096"/>
                  <a:gd name="connsiteX238" fmla="*/ 170193 w 2530991"/>
                  <a:gd name="connsiteY238" fmla="*/ 898253 h 2102096"/>
                  <a:gd name="connsiteX239" fmla="*/ 150327 w 2530991"/>
                  <a:gd name="connsiteY239" fmla="*/ 943423 h 2102096"/>
                  <a:gd name="connsiteX240" fmla="*/ 158042 w 2530991"/>
                  <a:gd name="connsiteY240" fmla="*/ 950306 h 2102096"/>
                  <a:gd name="connsiteX241" fmla="*/ 332420 w 2530991"/>
                  <a:gd name="connsiteY241" fmla="*/ 1114639 h 2102096"/>
                  <a:gd name="connsiteX242" fmla="*/ 348235 w 2530991"/>
                  <a:gd name="connsiteY242" fmla="*/ 1129974 h 2102096"/>
                  <a:gd name="connsiteX243" fmla="*/ 358882 w 2530991"/>
                  <a:gd name="connsiteY243" fmla="*/ 1105128 h 2102096"/>
                  <a:gd name="connsiteX244" fmla="*/ 428454 w 2530991"/>
                  <a:gd name="connsiteY244" fmla="*/ 995658 h 2102096"/>
                  <a:gd name="connsiteX245" fmla="*/ 409960 w 2530991"/>
                  <a:gd name="connsiteY245" fmla="*/ 970749 h 2102096"/>
                  <a:gd name="connsiteX246" fmla="*/ 271471 w 2530991"/>
                  <a:gd name="connsiteY246" fmla="*/ 780643 h 2102096"/>
                  <a:gd name="connsiteX247" fmla="*/ 1663144 w 2530991"/>
                  <a:gd name="connsiteY247" fmla="*/ 712052 h 2102096"/>
                  <a:gd name="connsiteX248" fmla="*/ 1659087 w 2530991"/>
                  <a:gd name="connsiteY248" fmla="*/ 728009 h 2102096"/>
                  <a:gd name="connsiteX249" fmla="*/ 1560004 w 2530991"/>
                  <a:gd name="connsiteY249" fmla="*/ 1104977 h 2102096"/>
                  <a:gd name="connsiteX250" fmla="*/ 1559300 w 2530991"/>
                  <a:gd name="connsiteY250" fmla="*/ 1107585 h 2102096"/>
                  <a:gd name="connsiteX251" fmla="*/ 1625314 w 2530991"/>
                  <a:gd name="connsiteY251" fmla="*/ 1138187 h 2102096"/>
                  <a:gd name="connsiteX252" fmla="*/ 1688690 w 2530991"/>
                  <a:gd name="connsiteY252" fmla="*/ 991528 h 2102096"/>
                  <a:gd name="connsiteX253" fmla="*/ 1752380 w 2530991"/>
                  <a:gd name="connsiteY253" fmla="*/ 846007 h 2102096"/>
                  <a:gd name="connsiteX254" fmla="*/ 1787354 w 2530991"/>
                  <a:gd name="connsiteY254" fmla="*/ 767119 h 2102096"/>
                  <a:gd name="connsiteX255" fmla="*/ 867847 w 2530991"/>
                  <a:gd name="connsiteY255" fmla="*/ 712050 h 2102096"/>
                  <a:gd name="connsiteX256" fmla="*/ 743637 w 2530991"/>
                  <a:gd name="connsiteY256" fmla="*/ 767117 h 2102096"/>
                  <a:gd name="connsiteX257" fmla="*/ 778611 w 2530991"/>
                  <a:gd name="connsiteY257" fmla="*/ 846006 h 2102096"/>
                  <a:gd name="connsiteX258" fmla="*/ 842302 w 2530991"/>
                  <a:gd name="connsiteY258" fmla="*/ 991527 h 2102096"/>
                  <a:gd name="connsiteX259" fmla="*/ 905677 w 2530991"/>
                  <a:gd name="connsiteY259" fmla="*/ 1138186 h 2102096"/>
                  <a:gd name="connsiteX260" fmla="*/ 971691 w 2530991"/>
                  <a:gd name="connsiteY260" fmla="*/ 1107584 h 2102096"/>
                  <a:gd name="connsiteX261" fmla="*/ 970987 w 2530991"/>
                  <a:gd name="connsiteY261" fmla="*/ 1104976 h 2102096"/>
                  <a:gd name="connsiteX262" fmla="*/ 871904 w 2530991"/>
                  <a:gd name="connsiteY262" fmla="*/ 728008 h 2102096"/>
                  <a:gd name="connsiteX263" fmla="*/ 1471362 w 2530991"/>
                  <a:gd name="connsiteY263" fmla="*/ 658011 h 2102096"/>
                  <a:gd name="connsiteX264" fmla="*/ 1447224 w 2530991"/>
                  <a:gd name="connsiteY264" fmla="*/ 844202 h 2102096"/>
                  <a:gd name="connsiteX265" fmla="*/ 1419033 w 2530991"/>
                  <a:gd name="connsiteY265" fmla="*/ 1054141 h 2102096"/>
                  <a:gd name="connsiteX266" fmla="*/ 1417395 w 2530991"/>
                  <a:gd name="connsiteY266" fmla="*/ 1065958 h 2102096"/>
                  <a:gd name="connsiteX267" fmla="*/ 1514558 w 2530991"/>
                  <a:gd name="connsiteY267" fmla="*/ 1091717 h 2102096"/>
                  <a:gd name="connsiteX268" fmla="*/ 1566981 w 2530991"/>
                  <a:gd name="connsiteY268" fmla="*/ 897921 h 2102096"/>
                  <a:gd name="connsiteX269" fmla="*/ 1610901 w 2530991"/>
                  <a:gd name="connsiteY269" fmla="*/ 738495 h 2102096"/>
                  <a:gd name="connsiteX270" fmla="*/ 1622675 w 2530991"/>
                  <a:gd name="connsiteY270" fmla="*/ 696529 h 2102096"/>
                  <a:gd name="connsiteX271" fmla="*/ 1059629 w 2530991"/>
                  <a:gd name="connsiteY271" fmla="*/ 658010 h 2102096"/>
                  <a:gd name="connsiteX272" fmla="*/ 908317 w 2530991"/>
                  <a:gd name="connsiteY272" fmla="*/ 696528 h 2102096"/>
                  <a:gd name="connsiteX273" fmla="*/ 920091 w 2530991"/>
                  <a:gd name="connsiteY273" fmla="*/ 738494 h 2102096"/>
                  <a:gd name="connsiteX274" fmla="*/ 964011 w 2530991"/>
                  <a:gd name="connsiteY274" fmla="*/ 897920 h 2102096"/>
                  <a:gd name="connsiteX275" fmla="*/ 1016433 w 2530991"/>
                  <a:gd name="connsiteY275" fmla="*/ 1091716 h 2102096"/>
                  <a:gd name="connsiteX276" fmla="*/ 1113596 w 2530991"/>
                  <a:gd name="connsiteY276" fmla="*/ 1065957 h 2102096"/>
                  <a:gd name="connsiteX277" fmla="*/ 1111958 w 2530991"/>
                  <a:gd name="connsiteY277" fmla="*/ 1054140 h 2102096"/>
                  <a:gd name="connsiteX278" fmla="*/ 1083767 w 2530991"/>
                  <a:gd name="connsiteY278" fmla="*/ 844201 h 2102096"/>
                  <a:gd name="connsiteX279" fmla="*/ 1289069 w 2530991"/>
                  <a:gd name="connsiteY279" fmla="*/ 639389 h 2102096"/>
                  <a:gd name="connsiteX280" fmla="*/ 1289099 w 2530991"/>
                  <a:gd name="connsiteY280" fmla="*/ 641933 h 2102096"/>
                  <a:gd name="connsiteX281" fmla="*/ 1290895 w 2530991"/>
                  <a:gd name="connsiteY281" fmla="*/ 1051048 h 2102096"/>
                  <a:gd name="connsiteX282" fmla="*/ 1290892 w 2530991"/>
                  <a:gd name="connsiteY282" fmla="*/ 1053235 h 2102096"/>
                  <a:gd name="connsiteX283" fmla="*/ 1372084 w 2530991"/>
                  <a:gd name="connsiteY283" fmla="*/ 1060225 h 2102096"/>
                  <a:gd name="connsiteX284" fmla="*/ 1373734 w 2530991"/>
                  <a:gd name="connsiteY284" fmla="*/ 1047957 h 2102096"/>
                  <a:gd name="connsiteX285" fmla="*/ 1402845 w 2530991"/>
                  <a:gd name="connsiteY285" fmla="*/ 838144 h 2102096"/>
                  <a:gd name="connsiteX286" fmla="*/ 1429698 w 2530991"/>
                  <a:gd name="connsiteY286" fmla="*/ 650877 h 2102096"/>
                  <a:gd name="connsiteX287" fmla="*/ 1362325 w 2530991"/>
                  <a:gd name="connsiteY287" fmla="*/ 642431 h 2102096"/>
                  <a:gd name="connsiteX288" fmla="*/ 1247004 w 2530991"/>
                  <a:gd name="connsiteY288" fmla="*/ 639178 h 2102096"/>
                  <a:gd name="connsiteX289" fmla="*/ 1168663 w 2530991"/>
                  <a:gd name="connsiteY289" fmla="*/ 642431 h 2102096"/>
                  <a:gd name="connsiteX290" fmla="*/ 1101293 w 2530991"/>
                  <a:gd name="connsiteY290" fmla="*/ 650877 h 2102096"/>
                  <a:gd name="connsiteX291" fmla="*/ 1128146 w 2530991"/>
                  <a:gd name="connsiteY291" fmla="*/ 838143 h 2102096"/>
                  <a:gd name="connsiteX292" fmla="*/ 1157257 w 2530991"/>
                  <a:gd name="connsiteY292" fmla="*/ 1047956 h 2102096"/>
                  <a:gd name="connsiteX293" fmla="*/ 1158908 w 2530991"/>
                  <a:gd name="connsiteY293" fmla="*/ 1060225 h 2102096"/>
                  <a:gd name="connsiteX294" fmla="*/ 1245179 w 2530991"/>
                  <a:gd name="connsiteY294" fmla="*/ 1052797 h 2102096"/>
                  <a:gd name="connsiteX295" fmla="*/ 1245175 w 2530991"/>
                  <a:gd name="connsiteY295" fmla="*/ 1051048 h 2102096"/>
                  <a:gd name="connsiteX296" fmla="*/ 1246972 w 2530991"/>
                  <a:gd name="connsiteY296" fmla="*/ 641933 h 2102096"/>
                  <a:gd name="connsiteX297" fmla="*/ 2133287 w 2530991"/>
                  <a:gd name="connsiteY297" fmla="*/ 598890 h 2102096"/>
                  <a:gd name="connsiteX298" fmla="*/ 2117414 w 2530991"/>
                  <a:gd name="connsiteY298" fmla="*/ 628698 h 2102096"/>
                  <a:gd name="connsiteX299" fmla="*/ 2000020 w 2530991"/>
                  <a:gd name="connsiteY299" fmla="*/ 842048 h 2102096"/>
                  <a:gd name="connsiteX300" fmla="*/ 1987194 w 2530991"/>
                  <a:gd name="connsiteY300" fmla="*/ 864883 h 2102096"/>
                  <a:gd name="connsiteX301" fmla="*/ 2079489 w 2530991"/>
                  <a:gd name="connsiteY301" fmla="*/ 960420 h 2102096"/>
                  <a:gd name="connsiteX302" fmla="*/ 2089925 w 2530991"/>
                  <a:gd name="connsiteY302" fmla="*/ 947059 h 2102096"/>
                  <a:gd name="connsiteX303" fmla="*/ 2236385 w 2530991"/>
                  <a:gd name="connsiteY303" fmla="*/ 763024 h 2102096"/>
                  <a:gd name="connsiteX304" fmla="*/ 2258830 w 2530991"/>
                  <a:gd name="connsiteY304" fmla="*/ 735627 h 2102096"/>
                  <a:gd name="connsiteX305" fmla="*/ 2247245 w 2530991"/>
                  <a:gd name="connsiteY305" fmla="*/ 719211 h 2102096"/>
                  <a:gd name="connsiteX306" fmla="*/ 397705 w 2530991"/>
                  <a:gd name="connsiteY306" fmla="*/ 598889 h 2102096"/>
                  <a:gd name="connsiteX307" fmla="*/ 283745 w 2530991"/>
                  <a:gd name="connsiteY307" fmla="*/ 719211 h 2102096"/>
                  <a:gd name="connsiteX308" fmla="*/ 272161 w 2530991"/>
                  <a:gd name="connsiteY308" fmla="*/ 735626 h 2102096"/>
                  <a:gd name="connsiteX309" fmla="*/ 294606 w 2530991"/>
                  <a:gd name="connsiteY309" fmla="*/ 763023 h 2102096"/>
                  <a:gd name="connsiteX310" fmla="*/ 441066 w 2530991"/>
                  <a:gd name="connsiteY310" fmla="*/ 947058 h 2102096"/>
                  <a:gd name="connsiteX311" fmla="*/ 451501 w 2530991"/>
                  <a:gd name="connsiteY311" fmla="*/ 960418 h 2102096"/>
                  <a:gd name="connsiteX312" fmla="*/ 543797 w 2530991"/>
                  <a:gd name="connsiteY312" fmla="*/ 864880 h 2102096"/>
                  <a:gd name="connsiteX313" fmla="*/ 530971 w 2530991"/>
                  <a:gd name="connsiteY313" fmla="*/ 842047 h 2102096"/>
                  <a:gd name="connsiteX314" fmla="*/ 413578 w 2530991"/>
                  <a:gd name="connsiteY314" fmla="*/ 628697 h 2102096"/>
                  <a:gd name="connsiteX315" fmla="*/ 1956384 w 2530991"/>
                  <a:gd name="connsiteY315" fmla="*/ 457409 h 2102096"/>
                  <a:gd name="connsiteX316" fmla="*/ 1938953 w 2530991"/>
                  <a:gd name="connsiteY316" fmla="*/ 502188 h 2102096"/>
                  <a:gd name="connsiteX317" fmla="*/ 1847516 w 2530991"/>
                  <a:gd name="connsiteY317" fmla="*/ 727884 h 2102096"/>
                  <a:gd name="connsiteX318" fmla="*/ 1837878 w 2530991"/>
                  <a:gd name="connsiteY318" fmla="*/ 751089 h 2102096"/>
                  <a:gd name="connsiteX319" fmla="*/ 1958216 w 2530991"/>
                  <a:gd name="connsiteY319" fmla="*/ 835887 h 2102096"/>
                  <a:gd name="connsiteX320" fmla="*/ 1966159 w 2530991"/>
                  <a:gd name="connsiteY320" fmla="*/ 822497 h 2102096"/>
                  <a:gd name="connsiteX321" fmla="*/ 2092229 w 2530991"/>
                  <a:gd name="connsiteY321" fmla="*/ 614156 h 2102096"/>
                  <a:gd name="connsiteX322" fmla="*/ 2114278 w 2530991"/>
                  <a:gd name="connsiteY322" fmla="*/ 578821 h 2102096"/>
                  <a:gd name="connsiteX323" fmla="*/ 2099994 w 2530991"/>
                  <a:gd name="connsiteY323" fmla="*/ 563739 h 2102096"/>
                  <a:gd name="connsiteX324" fmla="*/ 2015161 w 2530991"/>
                  <a:gd name="connsiteY324" fmla="*/ 496094 h 2102096"/>
                  <a:gd name="connsiteX325" fmla="*/ 574607 w 2530991"/>
                  <a:gd name="connsiteY325" fmla="*/ 457407 h 2102096"/>
                  <a:gd name="connsiteX326" fmla="*/ 515829 w 2530991"/>
                  <a:gd name="connsiteY326" fmla="*/ 496094 h 2102096"/>
                  <a:gd name="connsiteX327" fmla="*/ 430996 w 2530991"/>
                  <a:gd name="connsiteY327" fmla="*/ 563739 h 2102096"/>
                  <a:gd name="connsiteX328" fmla="*/ 416713 w 2530991"/>
                  <a:gd name="connsiteY328" fmla="*/ 578819 h 2102096"/>
                  <a:gd name="connsiteX329" fmla="*/ 438763 w 2530991"/>
                  <a:gd name="connsiteY329" fmla="*/ 614155 h 2102096"/>
                  <a:gd name="connsiteX330" fmla="*/ 564833 w 2530991"/>
                  <a:gd name="connsiteY330" fmla="*/ 822496 h 2102096"/>
                  <a:gd name="connsiteX331" fmla="*/ 572775 w 2530991"/>
                  <a:gd name="connsiteY331" fmla="*/ 835885 h 2102096"/>
                  <a:gd name="connsiteX332" fmla="*/ 693113 w 2530991"/>
                  <a:gd name="connsiteY332" fmla="*/ 751087 h 2102096"/>
                  <a:gd name="connsiteX333" fmla="*/ 683475 w 2530991"/>
                  <a:gd name="connsiteY333" fmla="*/ 727883 h 2102096"/>
                  <a:gd name="connsiteX334" fmla="*/ 592038 w 2530991"/>
                  <a:gd name="connsiteY334" fmla="*/ 502187 h 2102096"/>
                  <a:gd name="connsiteX335" fmla="*/ 1752487 w 2530991"/>
                  <a:gd name="connsiteY335" fmla="*/ 352215 h 2102096"/>
                  <a:gd name="connsiteX336" fmla="*/ 1736567 w 2530991"/>
                  <a:gd name="connsiteY336" fmla="*/ 419252 h 2102096"/>
                  <a:gd name="connsiteX337" fmla="*/ 1701003 w 2530991"/>
                  <a:gd name="connsiteY337" fmla="*/ 563147 h 2102096"/>
                  <a:gd name="connsiteX338" fmla="*/ 1673909 w 2530991"/>
                  <a:gd name="connsiteY338" fmla="*/ 669713 h 2102096"/>
                  <a:gd name="connsiteX339" fmla="*/ 1803835 w 2530991"/>
                  <a:gd name="connsiteY339" fmla="*/ 729942 h 2102096"/>
                  <a:gd name="connsiteX340" fmla="*/ 1811586 w 2530991"/>
                  <a:gd name="connsiteY340" fmla="*/ 712460 h 2102096"/>
                  <a:gd name="connsiteX341" fmla="*/ 1912229 w 2530991"/>
                  <a:gd name="connsiteY341" fmla="*/ 490715 h 2102096"/>
                  <a:gd name="connsiteX342" fmla="*/ 1934636 w 2530991"/>
                  <a:gd name="connsiteY342" fmla="*/ 443094 h 2102096"/>
                  <a:gd name="connsiteX343" fmla="*/ 1923619 w 2530991"/>
                  <a:gd name="connsiteY343" fmla="*/ 435843 h 2102096"/>
                  <a:gd name="connsiteX344" fmla="*/ 1825939 w 2530991"/>
                  <a:gd name="connsiteY344" fmla="*/ 383489 h 2102096"/>
                  <a:gd name="connsiteX345" fmla="*/ 778504 w 2530991"/>
                  <a:gd name="connsiteY345" fmla="*/ 352214 h 2102096"/>
                  <a:gd name="connsiteX346" fmla="*/ 705051 w 2530991"/>
                  <a:gd name="connsiteY346" fmla="*/ 383489 h 2102096"/>
                  <a:gd name="connsiteX347" fmla="*/ 607371 w 2530991"/>
                  <a:gd name="connsiteY347" fmla="*/ 435843 h 2102096"/>
                  <a:gd name="connsiteX348" fmla="*/ 596356 w 2530991"/>
                  <a:gd name="connsiteY348" fmla="*/ 443093 h 2102096"/>
                  <a:gd name="connsiteX349" fmla="*/ 618762 w 2530991"/>
                  <a:gd name="connsiteY349" fmla="*/ 490714 h 2102096"/>
                  <a:gd name="connsiteX350" fmla="*/ 719406 w 2530991"/>
                  <a:gd name="connsiteY350" fmla="*/ 712459 h 2102096"/>
                  <a:gd name="connsiteX351" fmla="*/ 727156 w 2530991"/>
                  <a:gd name="connsiteY351" fmla="*/ 729941 h 2102096"/>
                  <a:gd name="connsiteX352" fmla="*/ 857083 w 2530991"/>
                  <a:gd name="connsiteY352" fmla="*/ 669711 h 2102096"/>
                  <a:gd name="connsiteX353" fmla="*/ 829989 w 2530991"/>
                  <a:gd name="connsiteY353" fmla="*/ 563146 h 2102096"/>
                  <a:gd name="connsiteX354" fmla="*/ 794424 w 2530991"/>
                  <a:gd name="connsiteY354" fmla="*/ 419251 h 2102096"/>
                  <a:gd name="connsiteX355" fmla="*/ 1516811 w 2530991"/>
                  <a:gd name="connsiteY355" fmla="*/ 282225 h 2102096"/>
                  <a:gd name="connsiteX356" fmla="*/ 1512924 w 2530991"/>
                  <a:gd name="connsiteY356" fmla="*/ 316863 h 2102096"/>
                  <a:gd name="connsiteX357" fmla="*/ 1494650 w 2530991"/>
                  <a:gd name="connsiteY357" fmla="*/ 471363 h 2102096"/>
                  <a:gd name="connsiteX358" fmla="*/ 1477153 w 2530991"/>
                  <a:gd name="connsiteY358" fmla="*/ 611897 h 2102096"/>
                  <a:gd name="connsiteX359" fmla="*/ 1558086 w 2530991"/>
                  <a:gd name="connsiteY359" fmla="*/ 629669 h 2102096"/>
                  <a:gd name="connsiteX360" fmla="*/ 1634713 w 2530991"/>
                  <a:gd name="connsiteY360" fmla="*/ 653622 h 2102096"/>
                  <a:gd name="connsiteX361" fmla="*/ 1651982 w 2530991"/>
                  <a:gd name="connsiteY361" fmla="*/ 592072 h 2102096"/>
                  <a:gd name="connsiteX362" fmla="*/ 1722589 w 2530991"/>
                  <a:gd name="connsiteY362" fmla="*/ 348599 h 2102096"/>
                  <a:gd name="connsiteX363" fmla="*/ 1725048 w 2530991"/>
                  <a:gd name="connsiteY363" fmla="*/ 340532 h 2102096"/>
                  <a:gd name="connsiteX364" fmla="*/ 1722694 w 2530991"/>
                  <a:gd name="connsiteY364" fmla="*/ 339530 h 2102096"/>
                  <a:gd name="connsiteX365" fmla="*/ 1614455 w 2530991"/>
                  <a:gd name="connsiteY365" fmla="*/ 304469 h 2102096"/>
                  <a:gd name="connsiteX366" fmla="*/ 1014180 w 2530991"/>
                  <a:gd name="connsiteY366" fmla="*/ 282225 h 2102096"/>
                  <a:gd name="connsiteX367" fmla="*/ 916535 w 2530991"/>
                  <a:gd name="connsiteY367" fmla="*/ 304469 h 2102096"/>
                  <a:gd name="connsiteX368" fmla="*/ 808296 w 2530991"/>
                  <a:gd name="connsiteY368" fmla="*/ 339530 h 2102096"/>
                  <a:gd name="connsiteX369" fmla="*/ 805943 w 2530991"/>
                  <a:gd name="connsiteY369" fmla="*/ 340532 h 2102096"/>
                  <a:gd name="connsiteX370" fmla="*/ 808402 w 2530991"/>
                  <a:gd name="connsiteY370" fmla="*/ 348598 h 2102096"/>
                  <a:gd name="connsiteX371" fmla="*/ 879010 w 2530991"/>
                  <a:gd name="connsiteY371" fmla="*/ 592071 h 2102096"/>
                  <a:gd name="connsiteX372" fmla="*/ 896279 w 2530991"/>
                  <a:gd name="connsiteY372" fmla="*/ 653621 h 2102096"/>
                  <a:gd name="connsiteX373" fmla="*/ 972902 w 2530991"/>
                  <a:gd name="connsiteY373" fmla="*/ 629669 h 2102096"/>
                  <a:gd name="connsiteX374" fmla="*/ 1053839 w 2530991"/>
                  <a:gd name="connsiteY374" fmla="*/ 611896 h 2102096"/>
                  <a:gd name="connsiteX375" fmla="*/ 1036341 w 2530991"/>
                  <a:gd name="connsiteY375" fmla="*/ 471362 h 2102096"/>
                  <a:gd name="connsiteX376" fmla="*/ 1018067 w 2530991"/>
                  <a:gd name="connsiteY376" fmla="*/ 316862 h 2102096"/>
                  <a:gd name="connsiteX377" fmla="*/ 1283018 w 2530991"/>
                  <a:gd name="connsiteY377" fmla="*/ 258458 h 2102096"/>
                  <a:gd name="connsiteX378" fmla="*/ 1284200 w 2530991"/>
                  <a:gd name="connsiteY378" fmla="*/ 307845 h 2102096"/>
                  <a:gd name="connsiteX379" fmla="*/ 1286991 w 2530991"/>
                  <a:gd name="connsiteY379" fmla="*/ 463397 h 2102096"/>
                  <a:gd name="connsiteX380" fmla="*/ 1288520 w 2530991"/>
                  <a:gd name="connsiteY380" fmla="*/ 592883 h 2102096"/>
                  <a:gd name="connsiteX381" fmla="*/ 1366095 w 2530991"/>
                  <a:gd name="connsiteY381" fmla="*/ 596228 h 2102096"/>
                  <a:gd name="connsiteX382" fmla="*/ 1436414 w 2530991"/>
                  <a:gd name="connsiteY382" fmla="*/ 605394 h 2102096"/>
                  <a:gd name="connsiteX383" fmla="*/ 1457087 w 2530991"/>
                  <a:gd name="connsiteY383" fmla="*/ 466235 h 2102096"/>
                  <a:gd name="connsiteX384" fmla="*/ 1480893 w 2530991"/>
                  <a:gd name="connsiteY384" fmla="*/ 312490 h 2102096"/>
                  <a:gd name="connsiteX385" fmla="*/ 1486645 w 2530991"/>
                  <a:gd name="connsiteY385" fmla="*/ 276755 h 2102096"/>
                  <a:gd name="connsiteX386" fmla="*/ 1385284 w 2530991"/>
                  <a:gd name="connsiteY386" fmla="*/ 263039 h 2102096"/>
                  <a:gd name="connsiteX387" fmla="*/ 1253058 w 2530991"/>
                  <a:gd name="connsiteY387" fmla="*/ 258230 h 2102096"/>
                  <a:gd name="connsiteX388" fmla="*/ 1145706 w 2530991"/>
                  <a:gd name="connsiteY388" fmla="*/ 263039 h 2102096"/>
                  <a:gd name="connsiteX389" fmla="*/ 1044347 w 2530991"/>
                  <a:gd name="connsiteY389" fmla="*/ 276754 h 2102096"/>
                  <a:gd name="connsiteX390" fmla="*/ 1050099 w 2530991"/>
                  <a:gd name="connsiteY390" fmla="*/ 312489 h 2102096"/>
                  <a:gd name="connsiteX391" fmla="*/ 1073904 w 2530991"/>
                  <a:gd name="connsiteY391" fmla="*/ 466234 h 2102096"/>
                  <a:gd name="connsiteX392" fmla="*/ 1094578 w 2530991"/>
                  <a:gd name="connsiteY392" fmla="*/ 605393 h 2102096"/>
                  <a:gd name="connsiteX393" fmla="*/ 1164892 w 2530991"/>
                  <a:gd name="connsiteY393" fmla="*/ 596228 h 2102096"/>
                  <a:gd name="connsiteX394" fmla="*/ 1247553 w 2530991"/>
                  <a:gd name="connsiteY394" fmla="*/ 592663 h 2102096"/>
                  <a:gd name="connsiteX395" fmla="*/ 1249080 w 2530991"/>
                  <a:gd name="connsiteY395" fmla="*/ 463397 h 2102096"/>
                  <a:gd name="connsiteX396" fmla="*/ 1251871 w 2530991"/>
                  <a:gd name="connsiteY396" fmla="*/ 307845 h 2102096"/>
                  <a:gd name="connsiteX397" fmla="*/ 1268035 w 2530991"/>
                  <a:gd name="connsiteY397" fmla="*/ 0 h 2102096"/>
                  <a:gd name="connsiteX398" fmla="*/ 1280816 w 2530991"/>
                  <a:gd name="connsiteY398" fmla="*/ 179503 h 2102096"/>
                  <a:gd name="connsiteX399" fmla="*/ 1281890 w 2530991"/>
                  <a:gd name="connsiteY399" fmla="*/ 216408 h 2102096"/>
                  <a:gd name="connsiteX400" fmla="*/ 1388495 w 2530991"/>
                  <a:gd name="connsiteY400" fmla="*/ 221310 h 2102096"/>
                  <a:gd name="connsiteX401" fmla="*/ 1493277 w 2530991"/>
                  <a:gd name="connsiteY401" fmla="*/ 235871 h 2102096"/>
                  <a:gd name="connsiteX402" fmla="*/ 1501604 w 2530991"/>
                  <a:gd name="connsiteY402" fmla="*/ 185784 h 2102096"/>
                  <a:gd name="connsiteX403" fmla="*/ 1538547 w 2530991"/>
                  <a:gd name="connsiteY403" fmla="*/ 9660 h 2102096"/>
                  <a:gd name="connsiteX404" fmla="*/ 1526932 w 2530991"/>
                  <a:gd name="connsiteY404" fmla="*/ 189242 h 2102096"/>
                  <a:gd name="connsiteX405" fmla="*/ 1521387 w 2530991"/>
                  <a:gd name="connsiteY405" fmla="*/ 241056 h 2102096"/>
                  <a:gd name="connsiteX406" fmla="*/ 1623233 w 2530991"/>
                  <a:gd name="connsiteY406" fmla="*/ 264900 h 2102096"/>
                  <a:gd name="connsiteX407" fmla="*/ 1733760 w 2530991"/>
                  <a:gd name="connsiteY407" fmla="*/ 301734 h 2102096"/>
                  <a:gd name="connsiteX408" fmla="*/ 1736508 w 2530991"/>
                  <a:gd name="connsiteY408" fmla="*/ 302940 h 2102096"/>
                  <a:gd name="connsiteX409" fmla="*/ 1750596 w 2530991"/>
                  <a:gd name="connsiteY409" fmla="*/ 256725 h 2102096"/>
                  <a:gd name="connsiteX410" fmla="*/ 1796311 w 2530991"/>
                  <a:gd name="connsiteY410" fmla="*/ 131628 h 2102096"/>
                  <a:gd name="connsiteX411" fmla="*/ 1764831 w 2530991"/>
                  <a:gd name="connsiteY411" fmla="*/ 300239 h 2102096"/>
                  <a:gd name="connsiteX412" fmla="*/ 1761578 w 2530991"/>
                  <a:gd name="connsiteY412" fmla="*/ 313936 h 2102096"/>
                  <a:gd name="connsiteX413" fmla="*/ 1838920 w 2530991"/>
                  <a:gd name="connsiteY413" fmla="*/ 347860 h 2102096"/>
                  <a:gd name="connsiteX414" fmla="*/ 1938108 w 2530991"/>
                  <a:gd name="connsiteY414" fmla="*/ 402727 h 2102096"/>
                  <a:gd name="connsiteX415" fmla="*/ 1949863 w 2530991"/>
                  <a:gd name="connsiteY415" fmla="*/ 410731 h 2102096"/>
                  <a:gd name="connsiteX416" fmla="*/ 1951509 w 2530991"/>
                  <a:gd name="connsiteY416" fmla="*/ 407232 h 2102096"/>
                  <a:gd name="connsiteX417" fmla="*/ 2012236 w 2530991"/>
                  <a:gd name="connsiteY417" fmla="*/ 294617 h 2102096"/>
                  <a:gd name="connsiteX418" fmla="*/ 1972421 w 2530991"/>
                  <a:gd name="connsiteY418" fmla="*/ 416209 h 2102096"/>
                  <a:gd name="connsiteX419" fmla="*/ 1969381 w 2530991"/>
                  <a:gd name="connsiteY419" fmla="*/ 424020 h 2102096"/>
                  <a:gd name="connsiteX420" fmla="*/ 2030720 w 2530991"/>
                  <a:gd name="connsiteY420" fmla="*/ 465785 h 2102096"/>
                  <a:gd name="connsiteX421" fmla="*/ 2116150 w 2530991"/>
                  <a:gd name="connsiteY421" fmla="*/ 536482 h 2102096"/>
                  <a:gd name="connsiteX422" fmla="*/ 2130687 w 2530991"/>
                  <a:gd name="connsiteY422" fmla="*/ 552525 h 2102096"/>
                  <a:gd name="connsiteX423" fmla="*/ 2141072 w 2530991"/>
                  <a:gd name="connsiteY423" fmla="*/ 535883 h 2102096"/>
                  <a:gd name="connsiteX424" fmla="*/ 2214644 w 2530991"/>
                  <a:gd name="connsiteY424" fmla="*/ 431207 h 2102096"/>
                  <a:gd name="connsiteX425" fmla="*/ 2160779 w 2530991"/>
                  <a:gd name="connsiteY425" fmla="*/ 547262 h 2102096"/>
                  <a:gd name="connsiteX426" fmla="*/ 2147876 w 2530991"/>
                  <a:gd name="connsiteY426" fmla="*/ 571494 h 2102096"/>
                  <a:gd name="connsiteX427" fmla="*/ 2263048 w 2530991"/>
                  <a:gd name="connsiteY427" fmla="*/ 698594 h 2102096"/>
                  <a:gd name="connsiteX428" fmla="*/ 2274773 w 2530991"/>
                  <a:gd name="connsiteY428" fmla="*/ 716168 h 2102096"/>
                  <a:gd name="connsiteX429" fmla="*/ 2292861 w 2530991"/>
                  <a:gd name="connsiteY429" fmla="*/ 694089 h 2102096"/>
                  <a:gd name="connsiteX430" fmla="*/ 2376490 w 2530991"/>
                  <a:gd name="connsiteY430" fmla="*/ 603063 h 2102096"/>
                  <a:gd name="connsiteX431" fmla="*/ 2310965 w 2530991"/>
                  <a:gd name="connsiteY431" fmla="*/ 707877 h 2102096"/>
                  <a:gd name="connsiteX432" fmla="*/ 2289500 w 2530991"/>
                  <a:gd name="connsiteY432" fmla="*/ 738240 h 2102096"/>
                  <a:gd name="connsiteX433" fmla="*/ 2323306 w 2530991"/>
                  <a:gd name="connsiteY433" fmla="*/ 788908 h 2102096"/>
                  <a:gd name="connsiteX434" fmla="*/ 2373964 w 2530991"/>
                  <a:gd name="connsiteY434" fmla="*/ 884659 h 2102096"/>
                  <a:gd name="connsiteX435" fmla="*/ 2393120 w 2530991"/>
                  <a:gd name="connsiteY435" fmla="*/ 932313 h 2102096"/>
                  <a:gd name="connsiteX436" fmla="*/ 2419047 w 2530991"/>
                  <a:gd name="connsiteY436" fmla="*/ 909185 h 2102096"/>
                  <a:gd name="connsiteX437" fmla="*/ 2461455 w 2530991"/>
                  <a:gd name="connsiteY437" fmla="*/ 877891 h 2102096"/>
                  <a:gd name="connsiteX438" fmla="*/ 2430162 w 2530991"/>
                  <a:gd name="connsiteY438" fmla="*/ 920300 h 2102096"/>
                  <a:gd name="connsiteX439" fmla="*/ 2401298 w 2530991"/>
                  <a:gd name="connsiteY439" fmla="*/ 952658 h 2102096"/>
                  <a:gd name="connsiteX440" fmla="*/ 2414418 w 2530991"/>
                  <a:gd name="connsiteY440" fmla="*/ 985297 h 2102096"/>
                  <a:gd name="connsiteX441" fmla="*/ 2444062 w 2530991"/>
                  <a:gd name="connsiteY441" fmla="*/ 1090272 h 2102096"/>
                  <a:gd name="connsiteX442" fmla="*/ 2460543 w 2530991"/>
                  <a:gd name="connsiteY442" fmla="*/ 1188599 h 2102096"/>
                  <a:gd name="connsiteX443" fmla="*/ 2487342 w 2530991"/>
                  <a:gd name="connsiteY443" fmla="*/ 1171408 h 2102096"/>
                  <a:gd name="connsiteX444" fmla="*/ 2530846 w 2530991"/>
                  <a:gd name="connsiteY444" fmla="*/ 1149296 h 2102096"/>
                  <a:gd name="connsiteX445" fmla="*/ 2496629 w 2530991"/>
                  <a:gd name="connsiteY445" fmla="*/ 1184092 h 2102096"/>
                  <a:gd name="connsiteX446" fmla="*/ 2463013 w 2530991"/>
                  <a:gd name="connsiteY446" fmla="*/ 1212043 h 2102096"/>
                  <a:gd name="connsiteX447" fmla="*/ 2468503 w 2530991"/>
                  <a:gd name="connsiteY447" fmla="*/ 1311028 h 2102096"/>
                  <a:gd name="connsiteX448" fmla="*/ 2459191 w 2530991"/>
                  <a:gd name="connsiteY448" fmla="*/ 1215222 h 2102096"/>
                  <a:gd name="connsiteX449" fmla="*/ 2452719 w 2530991"/>
                  <a:gd name="connsiteY449" fmla="*/ 1220603 h 2102096"/>
                  <a:gd name="connsiteX450" fmla="*/ 2278320 w 2530991"/>
                  <a:gd name="connsiteY450" fmla="*/ 1357100 h 2102096"/>
                  <a:gd name="connsiteX451" fmla="*/ 2246416 w 2530991"/>
                  <a:gd name="connsiteY451" fmla="*/ 1381286 h 2102096"/>
                  <a:gd name="connsiteX452" fmla="*/ 2249428 w 2530991"/>
                  <a:gd name="connsiteY452" fmla="*/ 1432225 h 2102096"/>
                  <a:gd name="connsiteX453" fmla="*/ 2243396 w 2530991"/>
                  <a:gd name="connsiteY453" fmla="*/ 1383576 h 2102096"/>
                  <a:gd name="connsiteX454" fmla="*/ 2162769 w 2530991"/>
                  <a:gd name="connsiteY454" fmla="*/ 1444699 h 2102096"/>
                  <a:gd name="connsiteX455" fmla="*/ 2032714 w 2530991"/>
                  <a:gd name="connsiteY455" fmla="*/ 1541781 h 2102096"/>
                  <a:gd name="connsiteX456" fmla="*/ 1961678 w 2530991"/>
                  <a:gd name="connsiteY456" fmla="*/ 1594110 h 2102096"/>
                  <a:gd name="connsiteX457" fmla="*/ 1968440 w 2530991"/>
                  <a:gd name="connsiteY457" fmla="*/ 1651402 h 2102096"/>
                  <a:gd name="connsiteX458" fmla="*/ 1958088 w 2530991"/>
                  <a:gd name="connsiteY458" fmla="*/ 1596754 h 2102096"/>
                  <a:gd name="connsiteX459" fmla="*/ 1903918 w 2530991"/>
                  <a:gd name="connsiteY459" fmla="*/ 1636659 h 2102096"/>
                  <a:gd name="connsiteX460" fmla="*/ 1712865 w 2530991"/>
                  <a:gd name="connsiteY460" fmla="*/ 1775272 h 2102096"/>
                  <a:gd name="connsiteX461" fmla="*/ 1707283 w 2530991"/>
                  <a:gd name="connsiteY461" fmla="*/ 1779242 h 2102096"/>
                  <a:gd name="connsiteX462" fmla="*/ 1711265 w 2530991"/>
                  <a:gd name="connsiteY462" fmla="*/ 1812977 h 2102096"/>
                  <a:gd name="connsiteX463" fmla="*/ 1703891 w 2530991"/>
                  <a:gd name="connsiteY463" fmla="*/ 1781654 h 2102096"/>
                  <a:gd name="connsiteX464" fmla="*/ 1599243 w 2530991"/>
                  <a:gd name="connsiteY464" fmla="*/ 1856073 h 2102096"/>
                  <a:gd name="connsiteX465" fmla="*/ 1596671 w 2530991"/>
                  <a:gd name="connsiteY465" fmla="*/ 1839352 h 2102096"/>
                  <a:gd name="connsiteX466" fmla="*/ 1585725 w 2530991"/>
                  <a:gd name="connsiteY466" fmla="*/ 1816241 h 2102096"/>
                  <a:gd name="connsiteX467" fmla="*/ 1628683 w 2530991"/>
                  <a:gd name="connsiteY467" fmla="*/ 1783745 h 2102096"/>
                  <a:gd name="connsiteX468" fmla="*/ 1691909 w 2530991"/>
                  <a:gd name="connsiteY468" fmla="*/ 1736577 h 2102096"/>
                  <a:gd name="connsiteX469" fmla="*/ 1673037 w 2530991"/>
                  <a:gd name="connsiteY469" fmla="*/ 1696804 h 2102096"/>
                  <a:gd name="connsiteX470" fmla="*/ 1646514 w 2530991"/>
                  <a:gd name="connsiteY470" fmla="*/ 1722921 h 2102096"/>
                  <a:gd name="connsiteX471" fmla="*/ 1573432 w 2530991"/>
                  <a:gd name="connsiteY471" fmla="*/ 1794068 h 2102096"/>
                  <a:gd name="connsiteX472" fmla="*/ 1547916 w 2530991"/>
                  <a:gd name="connsiteY472" fmla="*/ 1763256 h 2102096"/>
                  <a:gd name="connsiteX473" fmla="*/ 1602869 w 2530991"/>
                  <a:gd name="connsiteY473" fmla="*/ 1706691 h 2102096"/>
                  <a:gd name="connsiteX474" fmla="*/ 1649976 w 2530991"/>
                  <a:gd name="connsiteY474" fmla="*/ 1658798 h 2102096"/>
                  <a:gd name="connsiteX475" fmla="*/ 1624707 w 2530991"/>
                  <a:gd name="connsiteY475" fmla="*/ 1624990 h 2102096"/>
                  <a:gd name="connsiteX476" fmla="*/ 1561283 w 2530991"/>
                  <a:gd name="connsiteY476" fmla="*/ 1706615 h 2102096"/>
                  <a:gd name="connsiteX477" fmla="*/ 1528736 w 2530991"/>
                  <a:gd name="connsiteY477" fmla="*/ 1747834 h 2102096"/>
                  <a:gd name="connsiteX478" fmla="*/ 1507532 w 2530991"/>
                  <a:gd name="connsiteY478" fmla="*/ 1730990 h 2102096"/>
                  <a:gd name="connsiteX479" fmla="*/ 1496835 w 2530991"/>
                  <a:gd name="connsiteY479" fmla="*/ 1726264 h 2102096"/>
                  <a:gd name="connsiteX480" fmla="*/ 1553169 w 2530991"/>
                  <a:gd name="connsiteY480" fmla="*/ 1650085 h 2102096"/>
                  <a:gd name="connsiteX481" fmla="*/ 1594240 w 2530991"/>
                  <a:gd name="connsiteY481" fmla="*/ 1595060 h 2102096"/>
                  <a:gd name="connsiteX482" fmla="*/ 1576580 w 2530991"/>
                  <a:gd name="connsiteY482" fmla="*/ 1578815 h 2102096"/>
                  <a:gd name="connsiteX483" fmla="*/ 1543043 w 2530991"/>
                  <a:gd name="connsiteY483" fmla="*/ 1635669 h 2102096"/>
                  <a:gd name="connsiteX484" fmla="*/ 1490692 w 2530991"/>
                  <a:gd name="connsiteY484" fmla="*/ 1723549 h 2102096"/>
                  <a:gd name="connsiteX485" fmla="*/ 1455413 w 2530991"/>
                  <a:gd name="connsiteY485" fmla="*/ 1707960 h 2102096"/>
                  <a:gd name="connsiteX486" fmla="*/ 1487052 w 2530991"/>
                  <a:gd name="connsiteY486" fmla="*/ 1651233 h 2102096"/>
                  <a:gd name="connsiteX487" fmla="*/ 1542178 w 2530991"/>
                  <a:gd name="connsiteY487" fmla="*/ 1553657 h 2102096"/>
                  <a:gd name="connsiteX488" fmla="*/ 1504923 w 2530991"/>
                  <a:gd name="connsiteY488" fmla="*/ 1529795 h 2102096"/>
                  <a:gd name="connsiteX489" fmla="*/ 1504461 w 2530991"/>
                  <a:gd name="connsiteY489" fmla="*/ 1530849 h 2102096"/>
                  <a:gd name="connsiteX490" fmla="*/ 1438071 w 2530991"/>
                  <a:gd name="connsiteY490" fmla="*/ 1680158 h 2102096"/>
                  <a:gd name="connsiteX491" fmla="*/ 1430474 w 2530991"/>
                  <a:gd name="connsiteY491" fmla="*/ 1696939 h 2102096"/>
                  <a:gd name="connsiteX492" fmla="*/ 1403583 w 2530991"/>
                  <a:gd name="connsiteY492" fmla="*/ 1685057 h 2102096"/>
                  <a:gd name="connsiteX493" fmla="*/ 1362782 w 2530991"/>
                  <a:gd name="connsiteY493" fmla="*/ 1676756 h 2102096"/>
                  <a:gd name="connsiteX494" fmla="*/ 1368475 w 2530991"/>
                  <a:gd name="connsiteY494" fmla="*/ 1653770 h 2102096"/>
                  <a:gd name="connsiteX495" fmla="*/ 1393510 w 2530991"/>
                  <a:gd name="connsiteY495" fmla="*/ 1554501 h 2102096"/>
                  <a:gd name="connsiteX496" fmla="*/ 1409703 w 2530991"/>
                  <a:gd name="connsiteY496" fmla="*/ 1491743 h 2102096"/>
                  <a:gd name="connsiteX497" fmla="*/ 1358947 w 2530991"/>
                  <a:gd name="connsiteY497" fmla="*/ 1479269 h 2102096"/>
                  <a:gd name="connsiteX498" fmla="*/ 1348536 w 2530991"/>
                  <a:gd name="connsiteY498" fmla="*/ 1550156 h 2102096"/>
                  <a:gd name="connsiteX499" fmla="*/ 1332558 w 2530991"/>
                  <a:gd name="connsiteY499" fmla="*/ 1656418 h 2102096"/>
                  <a:gd name="connsiteX500" fmla="*/ 1330187 w 2530991"/>
                  <a:gd name="connsiteY500" fmla="*/ 1671774 h 2102096"/>
                  <a:gd name="connsiteX501" fmla="*/ 1293534 w 2530991"/>
                  <a:gd name="connsiteY501" fmla="*/ 1669353 h 2102096"/>
                  <a:gd name="connsiteX502" fmla="*/ 1305972 w 2530991"/>
                  <a:gd name="connsiteY502" fmla="*/ 1566725 h 2102096"/>
                  <a:gd name="connsiteX503" fmla="*/ 1317623 w 2530991"/>
                  <a:gd name="connsiteY503" fmla="*/ 1474396 h 2102096"/>
                  <a:gd name="connsiteX504" fmla="*/ 1288938 w 2530991"/>
                  <a:gd name="connsiteY504" fmla="*/ 1472097 h 2102096"/>
                  <a:gd name="connsiteX505" fmla="*/ 1288641 w 2530991"/>
                  <a:gd name="connsiteY505" fmla="*/ 1506721 h 2102096"/>
                  <a:gd name="connsiteX506" fmla="*/ 1286991 w 2530991"/>
                  <a:gd name="connsiteY506" fmla="*/ 1638699 h 2102096"/>
                  <a:gd name="connsiteX507" fmla="*/ 1286450 w 2530991"/>
                  <a:gd name="connsiteY507" fmla="*/ 1668884 h 2102096"/>
                  <a:gd name="connsiteX508" fmla="*/ 1276290 w 2530991"/>
                  <a:gd name="connsiteY508" fmla="*/ 1668213 h 2102096"/>
                  <a:gd name="connsiteX509" fmla="*/ 1249669 w 2530991"/>
                  <a:gd name="connsiteY509" fmla="*/ 1669972 h 2102096"/>
                  <a:gd name="connsiteX510" fmla="*/ 1248630 w 2530991"/>
                  <a:gd name="connsiteY510" fmla="*/ 1606847 h 2102096"/>
                  <a:gd name="connsiteX511" fmla="*/ 1247148 w 2530991"/>
                  <a:gd name="connsiteY511" fmla="*/ 1471688 h 2102096"/>
                  <a:gd name="connsiteX512" fmla="*/ 1213369 w 2530991"/>
                  <a:gd name="connsiteY512" fmla="*/ 1474396 h 2102096"/>
                  <a:gd name="connsiteX513" fmla="*/ 1225020 w 2530991"/>
                  <a:gd name="connsiteY513" fmla="*/ 1566724 h 2102096"/>
                  <a:gd name="connsiteX514" fmla="*/ 1237629 w 2530991"/>
                  <a:gd name="connsiteY514" fmla="*/ 1670768 h 2102096"/>
                  <a:gd name="connsiteX515" fmla="*/ 1210383 w 2530991"/>
                  <a:gd name="connsiteY515" fmla="*/ 1672568 h 2102096"/>
                  <a:gd name="connsiteX516" fmla="*/ 1201215 w 2530991"/>
                  <a:gd name="connsiteY516" fmla="*/ 1674433 h 2102096"/>
                  <a:gd name="connsiteX517" fmla="*/ 1198433 w 2530991"/>
                  <a:gd name="connsiteY517" fmla="*/ 1656417 h 2102096"/>
                  <a:gd name="connsiteX518" fmla="*/ 1182455 w 2530991"/>
                  <a:gd name="connsiteY518" fmla="*/ 1550155 h 2102096"/>
                  <a:gd name="connsiteX519" fmla="*/ 1172044 w 2530991"/>
                  <a:gd name="connsiteY519" fmla="*/ 1479268 h 2102096"/>
                  <a:gd name="connsiteX520" fmla="*/ 1121289 w 2530991"/>
                  <a:gd name="connsiteY520" fmla="*/ 1491742 h 2102096"/>
                  <a:gd name="connsiteX521" fmla="*/ 1137481 w 2530991"/>
                  <a:gd name="connsiteY521" fmla="*/ 1554500 h 2102096"/>
                  <a:gd name="connsiteX522" fmla="*/ 1162517 w 2530991"/>
                  <a:gd name="connsiteY522" fmla="*/ 1653769 h 2102096"/>
                  <a:gd name="connsiteX523" fmla="*/ 1169246 w 2530991"/>
                  <a:gd name="connsiteY523" fmla="*/ 1680937 h 2102096"/>
                  <a:gd name="connsiteX524" fmla="*/ 1148997 w 2530991"/>
                  <a:gd name="connsiteY524" fmla="*/ 1685057 h 2102096"/>
                  <a:gd name="connsiteX525" fmla="*/ 1104117 w 2530991"/>
                  <a:gd name="connsiteY525" fmla="*/ 1704889 h 2102096"/>
                  <a:gd name="connsiteX526" fmla="*/ 1092921 w 2530991"/>
                  <a:gd name="connsiteY526" fmla="*/ 1680157 h 2102096"/>
                  <a:gd name="connsiteX527" fmla="*/ 1026531 w 2530991"/>
                  <a:gd name="connsiteY527" fmla="*/ 1530848 h 2102096"/>
                  <a:gd name="connsiteX528" fmla="*/ 1026068 w 2530991"/>
                  <a:gd name="connsiteY528" fmla="*/ 1529792 h 2102096"/>
                  <a:gd name="connsiteX529" fmla="*/ 988813 w 2530991"/>
                  <a:gd name="connsiteY529" fmla="*/ 1553654 h 2102096"/>
                  <a:gd name="connsiteX530" fmla="*/ 1043940 w 2530991"/>
                  <a:gd name="connsiteY530" fmla="*/ 1651232 h 2102096"/>
                  <a:gd name="connsiteX531" fmla="*/ 1079848 w 2530991"/>
                  <a:gd name="connsiteY531" fmla="*/ 1715613 h 2102096"/>
                  <a:gd name="connsiteX532" fmla="*/ 1045049 w 2530991"/>
                  <a:gd name="connsiteY532" fmla="*/ 1730990 h 2102096"/>
                  <a:gd name="connsiteX533" fmla="*/ 1044834 w 2530991"/>
                  <a:gd name="connsiteY533" fmla="*/ 1731161 h 2102096"/>
                  <a:gd name="connsiteX534" fmla="*/ 987949 w 2530991"/>
                  <a:gd name="connsiteY534" fmla="*/ 1635668 h 2102096"/>
                  <a:gd name="connsiteX535" fmla="*/ 954410 w 2530991"/>
                  <a:gd name="connsiteY535" fmla="*/ 1578812 h 2102096"/>
                  <a:gd name="connsiteX536" fmla="*/ 936750 w 2530991"/>
                  <a:gd name="connsiteY536" fmla="*/ 1595057 h 2102096"/>
                  <a:gd name="connsiteX537" fmla="*/ 977822 w 2530991"/>
                  <a:gd name="connsiteY537" fmla="*/ 1650084 h 2102096"/>
                  <a:gd name="connsiteX538" fmla="*/ 1040389 w 2530991"/>
                  <a:gd name="connsiteY538" fmla="*/ 1734692 h 2102096"/>
                  <a:gd name="connsiteX539" fmla="*/ 1010578 w 2530991"/>
                  <a:gd name="connsiteY539" fmla="*/ 1758373 h 2102096"/>
                  <a:gd name="connsiteX540" fmla="*/ 969709 w 2530991"/>
                  <a:gd name="connsiteY540" fmla="*/ 1706614 h 2102096"/>
                  <a:gd name="connsiteX541" fmla="*/ 906282 w 2530991"/>
                  <a:gd name="connsiteY541" fmla="*/ 1624986 h 2102096"/>
                  <a:gd name="connsiteX542" fmla="*/ 881013 w 2530991"/>
                  <a:gd name="connsiteY542" fmla="*/ 1658795 h 2102096"/>
                  <a:gd name="connsiteX543" fmla="*/ 928123 w 2530991"/>
                  <a:gd name="connsiteY543" fmla="*/ 1706690 h 2102096"/>
                  <a:gd name="connsiteX544" fmla="*/ 994731 w 2530991"/>
                  <a:gd name="connsiteY544" fmla="*/ 1775251 h 2102096"/>
                  <a:gd name="connsiteX545" fmla="*/ 974965 w 2530991"/>
                  <a:gd name="connsiteY545" fmla="*/ 1799119 h 2102096"/>
                  <a:gd name="connsiteX546" fmla="*/ 971110 w 2530991"/>
                  <a:gd name="connsiteY546" fmla="*/ 1807258 h 2102096"/>
                  <a:gd name="connsiteX547" fmla="*/ 884478 w 2530991"/>
                  <a:gd name="connsiteY547" fmla="*/ 1722920 h 2102096"/>
                  <a:gd name="connsiteX548" fmla="*/ 857951 w 2530991"/>
                  <a:gd name="connsiteY548" fmla="*/ 1696800 h 2102096"/>
                  <a:gd name="connsiteX549" fmla="*/ 839079 w 2530991"/>
                  <a:gd name="connsiteY549" fmla="*/ 1736574 h 2102096"/>
                  <a:gd name="connsiteX550" fmla="*/ 902309 w 2530991"/>
                  <a:gd name="connsiteY550" fmla="*/ 1783744 h 2102096"/>
                  <a:gd name="connsiteX551" fmla="*/ 961161 w 2530991"/>
                  <a:gd name="connsiteY551" fmla="*/ 1828264 h 2102096"/>
                  <a:gd name="connsiteX552" fmla="*/ 955909 w 2530991"/>
                  <a:gd name="connsiteY552" fmla="*/ 1839352 h 2102096"/>
                  <a:gd name="connsiteX553" fmla="*/ 951209 w 2530991"/>
                  <a:gd name="connsiteY553" fmla="*/ 1869911 h 2102096"/>
                  <a:gd name="connsiteX554" fmla="*/ 827096 w 2530991"/>
                  <a:gd name="connsiteY554" fmla="*/ 1781650 h 2102096"/>
                  <a:gd name="connsiteX555" fmla="*/ 819721 w 2530991"/>
                  <a:gd name="connsiteY555" fmla="*/ 1812977 h 2102096"/>
                  <a:gd name="connsiteX556" fmla="*/ 823704 w 2530991"/>
                  <a:gd name="connsiteY556" fmla="*/ 1779238 h 2102096"/>
                  <a:gd name="connsiteX557" fmla="*/ 818126 w 2530991"/>
                  <a:gd name="connsiteY557" fmla="*/ 1775271 h 2102096"/>
                  <a:gd name="connsiteX558" fmla="*/ 627073 w 2530991"/>
                  <a:gd name="connsiteY558" fmla="*/ 1636658 h 2102096"/>
                  <a:gd name="connsiteX559" fmla="*/ 572901 w 2530991"/>
                  <a:gd name="connsiteY559" fmla="*/ 1596752 h 2102096"/>
                  <a:gd name="connsiteX560" fmla="*/ 562548 w 2530991"/>
                  <a:gd name="connsiteY560" fmla="*/ 1651402 h 2102096"/>
                  <a:gd name="connsiteX561" fmla="*/ 569311 w 2530991"/>
                  <a:gd name="connsiteY561" fmla="*/ 1594107 h 2102096"/>
                  <a:gd name="connsiteX562" fmla="*/ 498278 w 2530991"/>
                  <a:gd name="connsiteY562" fmla="*/ 1541780 h 2102096"/>
                  <a:gd name="connsiteX563" fmla="*/ 368223 w 2530991"/>
                  <a:gd name="connsiteY563" fmla="*/ 1444698 h 2102096"/>
                  <a:gd name="connsiteX564" fmla="*/ 287592 w 2530991"/>
                  <a:gd name="connsiteY564" fmla="*/ 1383572 h 2102096"/>
                  <a:gd name="connsiteX565" fmla="*/ 281560 w 2530991"/>
                  <a:gd name="connsiteY565" fmla="*/ 1432225 h 2102096"/>
                  <a:gd name="connsiteX566" fmla="*/ 284572 w 2530991"/>
                  <a:gd name="connsiteY566" fmla="*/ 1381282 h 2102096"/>
                  <a:gd name="connsiteX567" fmla="*/ 252671 w 2530991"/>
                  <a:gd name="connsiteY567" fmla="*/ 1357099 h 2102096"/>
                  <a:gd name="connsiteX568" fmla="*/ 78273 w 2530991"/>
                  <a:gd name="connsiteY568" fmla="*/ 1220602 h 2102096"/>
                  <a:gd name="connsiteX569" fmla="*/ 71799 w 2530991"/>
                  <a:gd name="connsiteY569" fmla="*/ 1215219 h 2102096"/>
                  <a:gd name="connsiteX570" fmla="*/ 62487 w 2530991"/>
                  <a:gd name="connsiteY570" fmla="*/ 1311028 h 2102096"/>
                  <a:gd name="connsiteX571" fmla="*/ 67976 w 2530991"/>
                  <a:gd name="connsiteY571" fmla="*/ 1212041 h 2102096"/>
                  <a:gd name="connsiteX572" fmla="*/ 34363 w 2530991"/>
                  <a:gd name="connsiteY572" fmla="*/ 1184091 h 2102096"/>
                  <a:gd name="connsiteX573" fmla="*/ 145 w 2530991"/>
                  <a:gd name="connsiteY573" fmla="*/ 1149295 h 2102096"/>
                  <a:gd name="connsiteX574" fmla="*/ 43650 w 2530991"/>
                  <a:gd name="connsiteY574" fmla="*/ 1171407 h 2102096"/>
                  <a:gd name="connsiteX575" fmla="*/ 70447 w 2530991"/>
                  <a:gd name="connsiteY575" fmla="*/ 1188597 h 2102096"/>
                  <a:gd name="connsiteX576" fmla="*/ 86928 w 2530991"/>
                  <a:gd name="connsiteY576" fmla="*/ 1090272 h 2102096"/>
                  <a:gd name="connsiteX577" fmla="*/ 116572 w 2530991"/>
                  <a:gd name="connsiteY577" fmla="*/ 985297 h 2102096"/>
                  <a:gd name="connsiteX578" fmla="*/ 129693 w 2530991"/>
                  <a:gd name="connsiteY578" fmla="*/ 952656 h 2102096"/>
                  <a:gd name="connsiteX579" fmla="*/ 100829 w 2530991"/>
                  <a:gd name="connsiteY579" fmla="*/ 920299 h 2102096"/>
                  <a:gd name="connsiteX580" fmla="*/ 69536 w 2530991"/>
                  <a:gd name="connsiteY580" fmla="*/ 877890 h 2102096"/>
                  <a:gd name="connsiteX581" fmla="*/ 111945 w 2530991"/>
                  <a:gd name="connsiteY581" fmla="*/ 909184 h 2102096"/>
                  <a:gd name="connsiteX582" fmla="*/ 137870 w 2530991"/>
                  <a:gd name="connsiteY582" fmla="*/ 932311 h 2102096"/>
                  <a:gd name="connsiteX583" fmla="*/ 157025 w 2530991"/>
                  <a:gd name="connsiteY583" fmla="*/ 884659 h 2102096"/>
                  <a:gd name="connsiteX584" fmla="*/ 207683 w 2530991"/>
                  <a:gd name="connsiteY584" fmla="*/ 788908 h 2102096"/>
                  <a:gd name="connsiteX585" fmla="*/ 241491 w 2530991"/>
                  <a:gd name="connsiteY585" fmla="*/ 738238 h 2102096"/>
                  <a:gd name="connsiteX586" fmla="*/ 220026 w 2530991"/>
                  <a:gd name="connsiteY586" fmla="*/ 707876 h 2102096"/>
                  <a:gd name="connsiteX587" fmla="*/ 154501 w 2530991"/>
                  <a:gd name="connsiteY587" fmla="*/ 603062 h 2102096"/>
                  <a:gd name="connsiteX588" fmla="*/ 238130 w 2530991"/>
                  <a:gd name="connsiteY588" fmla="*/ 694088 h 2102096"/>
                  <a:gd name="connsiteX589" fmla="*/ 256218 w 2530991"/>
                  <a:gd name="connsiteY589" fmla="*/ 716166 h 2102096"/>
                  <a:gd name="connsiteX590" fmla="*/ 267942 w 2530991"/>
                  <a:gd name="connsiteY590" fmla="*/ 698594 h 2102096"/>
                  <a:gd name="connsiteX591" fmla="*/ 383115 w 2530991"/>
                  <a:gd name="connsiteY591" fmla="*/ 571492 h 2102096"/>
                  <a:gd name="connsiteX592" fmla="*/ 370212 w 2530991"/>
                  <a:gd name="connsiteY592" fmla="*/ 547260 h 2102096"/>
                  <a:gd name="connsiteX593" fmla="*/ 316347 w 2530991"/>
                  <a:gd name="connsiteY593" fmla="*/ 431206 h 2102096"/>
                  <a:gd name="connsiteX594" fmla="*/ 389920 w 2530991"/>
                  <a:gd name="connsiteY594" fmla="*/ 535882 h 2102096"/>
                  <a:gd name="connsiteX595" fmla="*/ 400304 w 2530991"/>
                  <a:gd name="connsiteY595" fmla="*/ 552523 h 2102096"/>
                  <a:gd name="connsiteX596" fmla="*/ 414840 w 2530991"/>
                  <a:gd name="connsiteY596" fmla="*/ 536482 h 2102096"/>
                  <a:gd name="connsiteX597" fmla="*/ 500270 w 2530991"/>
                  <a:gd name="connsiteY597" fmla="*/ 465785 h 2102096"/>
                  <a:gd name="connsiteX598" fmla="*/ 561610 w 2530991"/>
                  <a:gd name="connsiteY598" fmla="*/ 424019 h 2102096"/>
                  <a:gd name="connsiteX599" fmla="*/ 558570 w 2530991"/>
                  <a:gd name="connsiteY599" fmla="*/ 416208 h 2102096"/>
                  <a:gd name="connsiteX600" fmla="*/ 518755 w 2530991"/>
                  <a:gd name="connsiteY600" fmla="*/ 294616 h 2102096"/>
                  <a:gd name="connsiteX601" fmla="*/ 579482 w 2530991"/>
                  <a:gd name="connsiteY601" fmla="*/ 407231 h 2102096"/>
                  <a:gd name="connsiteX602" fmla="*/ 581128 w 2530991"/>
                  <a:gd name="connsiteY602" fmla="*/ 410730 h 2102096"/>
                  <a:gd name="connsiteX603" fmla="*/ 592882 w 2530991"/>
                  <a:gd name="connsiteY603" fmla="*/ 402727 h 2102096"/>
                  <a:gd name="connsiteX604" fmla="*/ 692070 w 2530991"/>
                  <a:gd name="connsiteY604" fmla="*/ 347860 h 2102096"/>
                  <a:gd name="connsiteX605" fmla="*/ 769414 w 2530991"/>
                  <a:gd name="connsiteY605" fmla="*/ 313935 h 2102096"/>
                  <a:gd name="connsiteX606" fmla="*/ 766161 w 2530991"/>
                  <a:gd name="connsiteY606" fmla="*/ 300238 h 2102096"/>
                  <a:gd name="connsiteX607" fmla="*/ 734680 w 2530991"/>
                  <a:gd name="connsiteY607" fmla="*/ 131627 h 2102096"/>
                  <a:gd name="connsiteX608" fmla="*/ 780396 w 2530991"/>
                  <a:gd name="connsiteY608" fmla="*/ 256724 h 2102096"/>
                  <a:gd name="connsiteX609" fmla="*/ 794484 w 2530991"/>
                  <a:gd name="connsiteY609" fmla="*/ 302939 h 2102096"/>
                  <a:gd name="connsiteX610" fmla="*/ 797230 w 2530991"/>
                  <a:gd name="connsiteY610" fmla="*/ 301734 h 2102096"/>
                  <a:gd name="connsiteX611" fmla="*/ 907757 w 2530991"/>
                  <a:gd name="connsiteY611" fmla="*/ 264900 h 2102096"/>
                  <a:gd name="connsiteX612" fmla="*/ 1009604 w 2530991"/>
                  <a:gd name="connsiteY612" fmla="*/ 241056 h 2102096"/>
                  <a:gd name="connsiteX613" fmla="*/ 1004060 w 2530991"/>
                  <a:gd name="connsiteY613" fmla="*/ 189241 h 2102096"/>
                  <a:gd name="connsiteX614" fmla="*/ 992444 w 2530991"/>
                  <a:gd name="connsiteY614" fmla="*/ 9659 h 2102096"/>
                  <a:gd name="connsiteX615" fmla="*/ 1029387 w 2530991"/>
                  <a:gd name="connsiteY615" fmla="*/ 185783 h 2102096"/>
                  <a:gd name="connsiteX616" fmla="*/ 1037715 w 2530991"/>
                  <a:gd name="connsiteY616" fmla="*/ 235870 h 2102096"/>
                  <a:gd name="connsiteX617" fmla="*/ 1142494 w 2530991"/>
                  <a:gd name="connsiteY617" fmla="*/ 221310 h 2102096"/>
                  <a:gd name="connsiteX618" fmla="*/ 1254188 w 2530991"/>
                  <a:gd name="connsiteY618" fmla="*/ 216175 h 2102096"/>
                  <a:gd name="connsiteX619" fmla="*/ 1255254 w 2530991"/>
                  <a:gd name="connsiteY619" fmla="*/ 179503 h 2102096"/>
                  <a:gd name="connsiteX620" fmla="*/ 1268035 w 2530991"/>
                  <a:gd name="connsiteY620" fmla="*/ 0 h 210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</a:cxnLst>
                <a:rect l="l" t="t" r="r" b="b"/>
                <a:pathLst>
                  <a:path w="2530991" h="2102096">
                    <a:moveTo>
                      <a:pt x="1278087" y="2096765"/>
                    </a:moveTo>
                    <a:lnTo>
                      <a:pt x="1278227" y="2097232"/>
                    </a:lnTo>
                    <a:lnTo>
                      <a:pt x="1277601" y="2096797"/>
                    </a:lnTo>
                    <a:close/>
                    <a:moveTo>
                      <a:pt x="1266775" y="2096255"/>
                    </a:moveTo>
                    <a:lnTo>
                      <a:pt x="1270397" y="2096494"/>
                    </a:lnTo>
                    <a:lnTo>
                      <a:pt x="1270372" y="2096670"/>
                    </a:lnTo>
                    <a:cubicBezTo>
                      <a:pt x="1269604" y="2100258"/>
                      <a:pt x="1268824" y="2102096"/>
                      <a:pt x="1268035" y="2102096"/>
                    </a:cubicBezTo>
                    <a:close/>
                    <a:moveTo>
                      <a:pt x="1253327" y="2095366"/>
                    </a:moveTo>
                    <a:lnTo>
                      <a:pt x="1254453" y="2095440"/>
                    </a:lnTo>
                    <a:lnTo>
                      <a:pt x="1252765" y="2097233"/>
                    </a:lnTo>
                    <a:close/>
                    <a:moveTo>
                      <a:pt x="1450396" y="1505696"/>
                    </a:moveTo>
                    <a:lnTo>
                      <a:pt x="1445391" y="1523704"/>
                    </a:lnTo>
                    <a:cubicBezTo>
                      <a:pt x="1433579" y="1565859"/>
                      <a:pt x="1422155" y="1606287"/>
                      <a:pt x="1411197" y="1644714"/>
                    </a:cubicBezTo>
                    <a:lnTo>
                      <a:pt x="1409996" y="1648872"/>
                    </a:lnTo>
                    <a:lnTo>
                      <a:pt x="1465749" y="1514231"/>
                    </a:lnTo>
                    <a:lnTo>
                      <a:pt x="1466457" y="1512549"/>
                    </a:lnTo>
                    <a:close/>
                    <a:moveTo>
                      <a:pt x="1080595" y="1505694"/>
                    </a:moveTo>
                    <a:lnTo>
                      <a:pt x="1064534" y="1512547"/>
                    </a:lnTo>
                    <a:lnTo>
                      <a:pt x="1065242" y="1514230"/>
                    </a:lnTo>
                    <a:lnTo>
                      <a:pt x="1120995" y="1648871"/>
                    </a:lnTo>
                    <a:lnTo>
                      <a:pt x="1119794" y="1644713"/>
                    </a:lnTo>
                    <a:cubicBezTo>
                      <a:pt x="1108837" y="1606286"/>
                      <a:pt x="1097413" y="1565858"/>
                      <a:pt x="1085601" y="1523703"/>
                    </a:cubicBezTo>
                    <a:close/>
                    <a:moveTo>
                      <a:pt x="1913080" y="1458366"/>
                    </a:moveTo>
                    <a:lnTo>
                      <a:pt x="1870317" y="1501359"/>
                    </a:lnTo>
                    <a:cubicBezTo>
                      <a:pt x="1831012" y="1540664"/>
                      <a:pt x="1792480" y="1578998"/>
                      <a:pt x="1755065" y="1616034"/>
                    </a:cubicBezTo>
                    <a:lnTo>
                      <a:pt x="1683962" y="1686047"/>
                    </a:lnTo>
                    <a:lnTo>
                      <a:pt x="1700105" y="1730463"/>
                    </a:lnTo>
                    <a:lnTo>
                      <a:pt x="1748112" y="1694649"/>
                    </a:lnTo>
                    <a:cubicBezTo>
                      <a:pt x="1789623" y="1663878"/>
                      <a:pt x="1832695" y="1632142"/>
                      <a:pt x="1876908" y="1599770"/>
                    </a:cubicBezTo>
                    <a:lnTo>
                      <a:pt x="1948755" y="1547484"/>
                    </a:lnTo>
                    <a:lnTo>
                      <a:pt x="1946637" y="1536302"/>
                    </a:lnTo>
                    <a:close/>
                    <a:moveTo>
                      <a:pt x="617909" y="1458363"/>
                    </a:moveTo>
                    <a:lnTo>
                      <a:pt x="584352" y="1536302"/>
                    </a:lnTo>
                    <a:lnTo>
                      <a:pt x="582234" y="1547481"/>
                    </a:lnTo>
                    <a:lnTo>
                      <a:pt x="654083" y="1599769"/>
                    </a:lnTo>
                    <a:cubicBezTo>
                      <a:pt x="698296" y="1632142"/>
                      <a:pt x="741368" y="1663877"/>
                      <a:pt x="782879" y="1694648"/>
                    </a:cubicBezTo>
                    <a:lnTo>
                      <a:pt x="830883" y="1730459"/>
                    </a:lnTo>
                    <a:lnTo>
                      <a:pt x="847026" y="1686042"/>
                    </a:lnTo>
                    <a:lnTo>
                      <a:pt x="775927" y="1616033"/>
                    </a:lnTo>
                    <a:cubicBezTo>
                      <a:pt x="738512" y="1578997"/>
                      <a:pt x="699979" y="1540663"/>
                      <a:pt x="660674" y="1501358"/>
                    </a:cubicBezTo>
                    <a:close/>
                    <a:moveTo>
                      <a:pt x="1840662" y="1344280"/>
                    </a:moveTo>
                    <a:lnTo>
                      <a:pt x="1831785" y="1355996"/>
                    </a:lnTo>
                    <a:cubicBezTo>
                      <a:pt x="1783211" y="1419775"/>
                      <a:pt x="1735875" y="1481515"/>
                      <a:pt x="1690537" y="1540268"/>
                    </a:cubicBezTo>
                    <a:lnTo>
                      <a:pt x="1639139" y="1606417"/>
                    </a:lnTo>
                    <a:lnTo>
                      <a:pt x="1663616" y="1644931"/>
                    </a:lnTo>
                    <a:lnTo>
                      <a:pt x="1715924" y="1591751"/>
                    </a:lnTo>
                    <a:cubicBezTo>
                      <a:pt x="1755243" y="1552002"/>
                      <a:pt x="1796063" y="1510956"/>
                      <a:pt x="1837988" y="1469030"/>
                    </a:cubicBezTo>
                    <a:lnTo>
                      <a:pt x="1891165" y="1416138"/>
                    </a:lnTo>
                    <a:close/>
                    <a:moveTo>
                      <a:pt x="690328" y="1344278"/>
                    </a:moveTo>
                    <a:lnTo>
                      <a:pt x="639825" y="1416136"/>
                    </a:lnTo>
                    <a:lnTo>
                      <a:pt x="693003" y="1469029"/>
                    </a:lnTo>
                    <a:cubicBezTo>
                      <a:pt x="734929" y="1510955"/>
                      <a:pt x="775749" y="1552001"/>
                      <a:pt x="815068" y="1591750"/>
                    </a:cubicBezTo>
                    <a:lnTo>
                      <a:pt x="867373" y="1644928"/>
                    </a:lnTo>
                    <a:lnTo>
                      <a:pt x="891850" y="1606413"/>
                    </a:lnTo>
                    <a:lnTo>
                      <a:pt x="840454" y="1540267"/>
                    </a:lnTo>
                    <a:cubicBezTo>
                      <a:pt x="795117" y="1481514"/>
                      <a:pt x="747781" y="1419774"/>
                      <a:pt x="699206" y="1355995"/>
                    </a:cubicBezTo>
                    <a:close/>
                    <a:moveTo>
                      <a:pt x="1760372" y="1263685"/>
                    </a:moveTo>
                    <a:lnTo>
                      <a:pt x="1753502" y="1275650"/>
                    </a:lnTo>
                    <a:cubicBezTo>
                      <a:pt x="1703699" y="1361911"/>
                      <a:pt x="1655352" y="1444930"/>
                      <a:pt x="1609595" y="1522849"/>
                    </a:cubicBezTo>
                    <a:lnTo>
                      <a:pt x="1590978" y="1554409"/>
                    </a:lnTo>
                    <a:lnTo>
                      <a:pt x="1609935" y="1574032"/>
                    </a:lnTo>
                    <a:lnTo>
                      <a:pt x="1628844" y="1548699"/>
                    </a:lnTo>
                    <a:cubicBezTo>
                      <a:pt x="1681190" y="1478866"/>
                      <a:pt x="1737123" y="1404830"/>
                      <a:pt x="1795412" y="1328295"/>
                    </a:cubicBezTo>
                    <a:lnTo>
                      <a:pt x="1809017" y="1310523"/>
                    </a:lnTo>
                    <a:close/>
                    <a:moveTo>
                      <a:pt x="770619" y="1263683"/>
                    </a:moveTo>
                    <a:lnTo>
                      <a:pt x="721974" y="1310521"/>
                    </a:lnTo>
                    <a:lnTo>
                      <a:pt x="735579" y="1328294"/>
                    </a:lnTo>
                    <a:cubicBezTo>
                      <a:pt x="793868" y="1404829"/>
                      <a:pt x="849802" y="1478865"/>
                      <a:pt x="902148" y="1548698"/>
                    </a:cubicBezTo>
                    <a:lnTo>
                      <a:pt x="921055" y="1574029"/>
                    </a:lnTo>
                    <a:lnTo>
                      <a:pt x="940012" y="1554405"/>
                    </a:lnTo>
                    <a:lnTo>
                      <a:pt x="921397" y="1522848"/>
                    </a:lnTo>
                    <a:cubicBezTo>
                      <a:pt x="875639" y="1444929"/>
                      <a:pt x="827293" y="1361910"/>
                      <a:pt x="777489" y="1275649"/>
                    </a:cubicBezTo>
                    <a:close/>
                    <a:moveTo>
                      <a:pt x="1653321" y="1188634"/>
                    </a:moveTo>
                    <a:lnTo>
                      <a:pt x="1576909" y="1365462"/>
                    </a:lnTo>
                    <a:lnTo>
                      <a:pt x="1518118" y="1499672"/>
                    </a:lnTo>
                    <a:lnTo>
                      <a:pt x="1557141" y="1527170"/>
                    </a:lnTo>
                    <a:lnTo>
                      <a:pt x="1594336" y="1461333"/>
                    </a:lnTo>
                    <a:cubicBezTo>
                      <a:pt x="1632346" y="1394557"/>
                      <a:pt x="1672405" y="1324675"/>
                      <a:pt x="1713907" y="1252790"/>
                    </a:cubicBezTo>
                    <a:lnTo>
                      <a:pt x="1723909" y="1235563"/>
                    </a:lnTo>
                    <a:close/>
                    <a:moveTo>
                      <a:pt x="877670" y="1188632"/>
                    </a:moveTo>
                    <a:lnTo>
                      <a:pt x="807083" y="1235561"/>
                    </a:lnTo>
                    <a:lnTo>
                      <a:pt x="817084" y="1252789"/>
                    </a:lnTo>
                    <a:cubicBezTo>
                      <a:pt x="858587" y="1324674"/>
                      <a:pt x="898645" y="1394556"/>
                      <a:pt x="936656" y="1461332"/>
                    </a:cubicBezTo>
                    <a:lnTo>
                      <a:pt x="973849" y="1527167"/>
                    </a:lnTo>
                    <a:lnTo>
                      <a:pt x="1012872" y="1499669"/>
                    </a:lnTo>
                    <a:lnTo>
                      <a:pt x="954083" y="1365461"/>
                    </a:lnTo>
                    <a:close/>
                    <a:moveTo>
                      <a:pt x="2183351" y="1183428"/>
                    </a:moveTo>
                    <a:lnTo>
                      <a:pt x="2115489" y="1253412"/>
                    </a:lnTo>
                    <a:cubicBezTo>
                      <a:pt x="2076595" y="1293238"/>
                      <a:pt x="2035386" y="1335162"/>
                      <a:pt x="1992382" y="1378638"/>
                    </a:cubicBezTo>
                    <a:lnTo>
                      <a:pt x="1923988" y="1447400"/>
                    </a:lnTo>
                    <a:lnTo>
                      <a:pt x="1954159" y="1530410"/>
                    </a:lnTo>
                    <a:lnTo>
                      <a:pt x="1955587" y="1542512"/>
                    </a:lnTo>
                    <a:lnTo>
                      <a:pt x="2006252" y="1505641"/>
                    </a:lnTo>
                    <a:cubicBezTo>
                      <a:pt x="2052048" y="1472523"/>
                      <a:pt x="2096181" y="1440836"/>
                      <a:pt x="2138078" y="1410977"/>
                    </a:cubicBezTo>
                    <a:lnTo>
                      <a:pt x="2237079" y="1340993"/>
                    </a:lnTo>
                    <a:lnTo>
                      <a:pt x="2220046" y="1270199"/>
                    </a:lnTo>
                    <a:close/>
                    <a:moveTo>
                      <a:pt x="347638" y="1183424"/>
                    </a:moveTo>
                    <a:lnTo>
                      <a:pt x="310942" y="1270199"/>
                    </a:lnTo>
                    <a:lnTo>
                      <a:pt x="293909" y="1340989"/>
                    </a:lnTo>
                    <a:lnTo>
                      <a:pt x="392914" y="1410976"/>
                    </a:lnTo>
                    <a:cubicBezTo>
                      <a:pt x="434810" y="1440835"/>
                      <a:pt x="478943" y="1472522"/>
                      <a:pt x="524739" y="1505640"/>
                    </a:cubicBezTo>
                    <a:lnTo>
                      <a:pt x="575402" y="1542509"/>
                    </a:lnTo>
                    <a:lnTo>
                      <a:pt x="576830" y="1530410"/>
                    </a:lnTo>
                    <a:lnTo>
                      <a:pt x="607002" y="1447397"/>
                    </a:lnTo>
                    <a:lnTo>
                      <a:pt x="538610" y="1378637"/>
                    </a:lnTo>
                    <a:cubicBezTo>
                      <a:pt x="495606" y="1335161"/>
                      <a:pt x="454397" y="1293237"/>
                      <a:pt x="415503" y="1253411"/>
                    </a:cubicBezTo>
                    <a:close/>
                    <a:moveTo>
                      <a:pt x="1550205" y="1141290"/>
                    </a:moveTo>
                    <a:lnTo>
                      <a:pt x="1520273" y="1252205"/>
                    </a:lnTo>
                    <a:cubicBezTo>
                      <a:pt x="1507230" y="1300186"/>
                      <a:pt x="1494416" y="1346983"/>
                      <a:pt x="1481909" y="1392324"/>
                    </a:cubicBezTo>
                    <a:lnTo>
                      <a:pt x="1459811" y="1471825"/>
                    </a:lnTo>
                    <a:lnTo>
                      <a:pt x="1479706" y="1481048"/>
                    </a:lnTo>
                    <a:lnTo>
                      <a:pt x="1535750" y="1347793"/>
                    </a:lnTo>
                    <a:cubicBezTo>
                      <a:pt x="1560170" y="1290135"/>
                      <a:pt x="1585598" y="1230497"/>
                      <a:pt x="1611793" y="1169477"/>
                    </a:cubicBezTo>
                    <a:lnTo>
                      <a:pt x="1612170" y="1168605"/>
                    </a:lnTo>
                    <a:close/>
                    <a:moveTo>
                      <a:pt x="980787" y="1141289"/>
                    </a:moveTo>
                    <a:lnTo>
                      <a:pt x="918821" y="1168604"/>
                    </a:lnTo>
                    <a:lnTo>
                      <a:pt x="919198" y="1169476"/>
                    </a:lnTo>
                    <a:cubicBezTo>
                      <a:pt x="945393" y="1230496"/>
                      <a:pt x="970821" y="1290134"/>
                      <a:pt x="995242" y="1347792"/>
                    </a:cubicBezTo>
                    <a:lnTo>
                      <a:pt x="1051285" y="1481045"/>
                    </a:lnTo>
                    <a:lnTo>
                      <a:pt x="1071181" y="1471823"/>
                    </a:lnTo>
                    <a:lnTo>
                      <a:pt x="1049083" y="1392323"/>
                    </a:lnTo>
                    <a:cubicBezTo>
                      <a:pt x="1036576" y="1346982"/>
                      <a:pt x="1023762" y="1300185"/>
                      <a:pt x="1010719" y="1252204"/>
                    </a:cubicBezTo>
                    <a:close/>
                    <a:moveTo>
                      <a:pt x="1412351" y="1102350"/>
                    </a:moveTo>
                    <a:lnTo>
                      <a:pt x="1391716" y="1251223"/>
                    </a:lnTo>
                    <a:cubicBezTo>
                      <a:pt x="1382736" y="1315021"/>
                      <a:pt x="1373912" y="1376730"/>
                      <a:pt x="1365335" y="1435778"/>
                    </a:cubicBezTo>
                    <a:lnTo>
                      <a:pt x="1364364" y="1442392"/>
                    </a:lnTo>
                    <a:lnTo>
                      <a:pt x="1418717" y="1456802"/>
                    </a:lnTo>
                    <a:lnTo>
                      <a:pt x="1450235" y="1334643"/>
                    </a:lnTo>
                    <a:lnTo>
                      <a:pt x="1505493" y="1125936"/>
                    </a:lnTo>
                    <a:close/>
                    <a:moveTo>
                      <a:pt x="1118640" y="1102349"/>
                    </a:moveTo>
                    <a:lnTo>
                      <a:pt x="1025499" y="1125935"/>
                    </a:lnTo>
                    <a:lnTo>
                      <a:pt x="1080756" y="1334642"/>
                    </a:lnTo>
                    <a:lnTo>
                      <a:pt x="1112274" y="1456801"/>
                    </a:lnTo>
                    <a:lnTo>
                      <a:pt x="1166628" y="1442391"/>
                    </a:lnTo>
                    <a:lnTo>
                      <a:pt x="1165657" y="1435777"/>
                    </a:lnTo>
                    <a:cubicBezTo>
                      <a:pt x="1157080" y="1376729"/>
                      <a:pt x="1148255" y="1315020"/>
                      <a:pt x="1139275" y="1251222"/>
                    </a:cubicBezTo>
                    <a:close/>
                    <a:moveTo>
                      <a:pt x="1290830" y="1090455"/>
                    </a:moveTo>
                    <a:lnTo>
                      <a:pt x="1290632" y="1211112"/>
                    </a:lnTo>
                    <a:cubicBezTo>
                      <a:pt x="1290459" y="1263303"/>
                      <a:pt x="1290202" y="1314231"/>
                      <a:pt x="1289868" y="1363598"/>
                    </a:cubicBezTo>
                    <a:lnTo>
                      <a:pt x="1289262" y="1434309"/>
                    </a:lnTo>
                    <a:lnTo>
                      <a:pt x="1322323" y="1437156"/>
                    </a:lnTo>
                    <a:lnTo>
                      <a:pt x="1326228" y="1406209"/>
                    </a:lnTo>
                    <a:cubicBezTo>
                      <a:pt x="1333404" y="1350324"/>
                      <a:pt x="1340987" y="1292214"/>
                      <a:pt x="1348923" y="1232349"/>
                    </a:cubicBezTo>
                    <a:lnTo>
                      <a:pt x="1367169" y="1096751"/>
                    </a:lnTo>
                    <a:close/>
                    <a:moveTo>
                      <a:pt x="1245255" y="1090035"/>
                    </a:moveTo>
                    <a:lnTo>
                      <a:pt x="1163823" y="1096751"/>
                    </a:lnTo>
                    <a:lnTo>
                      <a:pt x="1182069" y="1232348"/>
                    </a:lnTo>
                    <a:cubicBezTo>
                      <a:pt x="1190005" y="1292213"/>
                      <a:pt x="1197588" y="1350323"/>
                      <a:pt x="1204764" y="1406208"/>
                    </a:cubicBezTo>
                    <a:lnTo>
                      <a:pt x="1208669" y="1437155"/>
                    </a:lnTo>
                    <a:lnTo>
                      <a:pt x="1246745" y="1433877"/>
                    </a:lnTo>
                    <a:lnTo>
                      <a:pt x="1245584" y="1250014"/>
                    </a:lnTo>
                    <a:close/>
                    <a:moveTo>
                      <a:pt x="2085751" y="1018266"/>
                    </a:moveTo>
                    <a:lnTo>
                      <a:pt x="2036921" y="1084032"/>
                    </a:lnTo>
                    <a:cubicBezTo>
                      <a:pt x="2007478" y="1123481"/>
                      <a:pt x="1976708" y="1164504"/>
                      <a:pt x="1944858" y="1206764"/>
                    </a:cubicBezTo>
                    <a:lnTo>
                      <a:pt x="1854729" y="1325716"/>
                    </a:lnTo>
                    <a:lnTo>
                      <a:pt x="1904050" y="1403322"/>
                    </a:lnTo>
                    <a:lnTo>
                      <a:pt x="1960710" y="1346966"/>
                    </a:lnTo>
                    <a:cubicBezTo>
                      <a:pt x="2004186" y="1303961"/>
                      <a:pt x="2046110" y="1262753"/>
                      <a:pt x="2085936" y="1223859"/>
                    </a:cubicBezTo>
                    <a:lnTo>
                      <a:pt x="2167147" y="1145111"/>
                    </a:lnTo>
                    <a:lnTo>
                      <a:pt x="2156626" y="1120232"/>
                    </a:lnTo>
                    <a:close/>
                    <a:moveTo>
                      <a:pt x="445238" y="1018263"/>
                    </a:moveTo>
                    <a:lnTo>
                      <a:pt x="374362" y="1120232"/>
                    </a:lnTo>
                    <a:lnTo>
                      <a:pt x="363842" y="1145107"/>
                    </a:lnTo>
                    <a:lnTo>
                      <a:pt x="445056" y="1223858"/>
                    </a:lnTo>
                    <a:cubicBezTo>
                      <a:pt x="484882" y="1262752"/>
                      <a:pt x="526806" y="1303960"/>
                      <a:pt x="570282" y="1346965"/>
                    </a:cubicBezTo>
                    <a:lnTo>
                      <a:pt x="626940" y="1403319"/>
                    </a:lnTo>
                    <a:lnTo>
                      <a:pt x="676262" y="1325713"/>
                    </a:lnTo>
                    <a:lnTo>
                      <a:pt x="586134" y="1206763"/>
                    </a:lnTo>
                    <a:cubicBezTo>
                      <a:pt x="554283" y="1164503"/>
                      <a:pt x="523514" y="1123480"/>
                      <a:pt x="494070" y="1084031"/>
                    </a:cubicBezTo>
                    <a:close/>
                    <a:moveTo>
                      <a:pt x="2390197" y="965102"/>
                    </a:moveTo>
                    <a:lnTo>
                      <a:pt x="2389041" y="966398"/>
                    </a:lnTo>
                    <a:cubicBezTo>
                      <a:pt x="2348360" y="1011028"/>
                      <a:pt x="2292200" y="1070612"/>
                      <a:pt x="2224708" y="1140777"/>
                    </a:cubicBezTo>
                    <a:lnTo>
                      <a:pt x="2198823" y="1167472"/>
                    </a:lnTo>
                    <a:lnTo>
                      <a:pt x="2205192" y="1182335"/>
                    </a:lnTo>
                    <a:cubicBezTo>
                      <a:pt x="2214775" y="1208648"/>
                      <a:pt x="2222884" y="1235516"/>
                      <a:pt x="2229438" y="1262868"/>
                    </a:cubicBezTo>
                    <a:lnTo>
                      <a:pt x="2242690" y="1337027"/>
                    </a:lnTo>
                    <a:lnTo>
                      <a:pt x="2256484" y="1327276"/>
                    </a:lnTo>
                    <a:cubicBezTo>
                      <a:pt x="2330183" y="1275656"/>
                      <a:pt x="2392643" y="1232924"/>
                      <a:pt x="2439275" y="1202242"/>
                    </a:cubicBezTo>
                    <a:lnTo>
                      <a:pt x="2455738" y="1191681"/>
                    </a:lnTo>
                    <a:lnTo>
                      <a:pt x="2436074" y="1096861"/>
                    </a:lnTo>
                    <a:cubicBezTo>
                      <a:pt x="2426971" y="1062352"/>
                      <a:pt x="2416083" y="1028491"/>
                      <a:pt x="2403505" y="995362"/>
                    </a:cubicBezTo>
                    <a:close/>
                    <a:moveTo>
                      <a:pt x="140794" y="965100"/>
                    </a:moveTo>
                    <a:lnTo>
                      <a:pt x="127484" y="995362"/>
                    </a:lnTo>
                    <a:cubicBezTo>
                      <a:pt x="114906" y="1028491"/>
                      <a:pt x="104018" y="1062352"/>
                      <a:pt x="94916" y="1096861"/>
                    </a:cubicBezTo>
                    <a:lnTo>
                      <a:pt x="75252" y="1191679"/>
                    </a:lnTo>
                    <a:lnTo>
                      <a:pt x="91717" y="1202241"/>
                    </a:lnTo>
                    <a:cubicBezTo>
                      <a:pt x="138349" y="1232923"/>
                      <a:pt x="200809" y="1275655"/>
                      <a:pt x="274508" y="1327275"/>
                    </a:cubicBezTo>
                    <a:lnTo>
                      <a:pt x="288298" y="1337023"/>
                    </a:lnTo>
                    <a:lnTo>
                      <a:pt x="301550" y="1262868"/>
                    </a:lnTo>
                    <a:cubicBezTo>
                      <a:pt x="308103" y="1235516"/>
                      <a:pt x="316213" y="1208648"/>
                      <a:pt x="325795" y="1182335"/>
                    </a:cubicBezTo>
                    <a:lnTo>
                      <a:pt x="332167" y="1167468"/>
                    </a:lnTo>
                    <a:lnTo>
                      <a:pt x="306284" y="1140776"/>
                    </a:lnTo>
                    <a:cubicBezTo>
                      <a:pt x="238792" y="1070611"/>
                      <a:pt x="182632" y="1011027"/>
                      <a:pt x="141951" y="966397"/>
                    </a:cubicBezTo>
                    <a:close/>
                    <a:moveTo>
                      <a:pt x="1970116" y="895286"/>
                    </a:moveTo>
                    <a:lnTo>
                      <a:pt x="1928477" y="969413"/>
                    </a:lnTo>
                    <a:cubicBezTo>
                      <a:pt x="1903409" y="1013787"/>
                      <a:pt x="1877189" y="1059955"/>
                      <a:pt x="1850026" y="1107537"/>
                    </a:cubicBezTo>
                    <a:lnTo>
                      <a:pt x="1774436" y="1239190"/>
                    </a:lnTo>
                    <a:lnTo>
                      <a:pt x="1824195" y="1290696"/>
                    </a:lnTo>
                    <a:lnTo>
                      <a:pt x="1909224" y="1179626"/>
                    </a:lnTo>
                    <a:cubicBezTo>
                      <a:pt x="1941499" y="1137689"/>
                      <a:pt x="1972868" y="1097123"/>
                      <a:pt x="2003072" y="1058253"/>
                    </a:cubicBezTo>
                    <a:lnTo>
                      <a:pt x="2061260" y="983758"/>
                    </a:lnTo>
                    <a:close/>
                    <a:moveTo>
                      <a:pt x="560875" y="895283"/>
                    </a:moveTo>
                    <a:lnTo>
                      <a:pt x="469730" y="983755"/>
                    </a:lnTo>
                    <a:lnTo>
                      <a:pt x="527919" y="1058252"/>
                    </a:lnTo>
                    <a:cubicBezTo>
                      <a:pt x="558123" y="1097122"/>
                      <a:pt x="589493" y="1137688"/>
                      <a:pt x="621767" y="1179625"/>
                    </a:cubicBezTo>
                    <a:lnTo>
                      <a:pt x="706795" y="1290694"/>
                    </a:lnTo>
                    <a:lnTo>
                      <a:pt x="756554" y="1239187"/>
                    </a:lnTo>
                    <a:lnTo>
                      <a:pt x="680966" y="1107536"/>
                    </a:lnTo>
                    <a:cubicBezTo>
                      <a:pt x="653802" y="1059954"/>
                      <a:pt x="627583" y="1013786"/>
                      <a:pt x="602514" y="969412"/>
                    </a:cubicBezTo>
                    <a:close/>
                    <a:moveTo>
                      <a:pt x="1822503" y="788101"/>
                    </a:moveTo>
                    <a:lnTo>
                      <a:pt x="1791479" y="862791"/>
                    </a:lnTo>
                    <a:cubicBezTo>
                      <a:pt x="1771814" y="909811"/>
                      <a:pt x="1751217" y="958746"/>
                      <a:pt x="1729849" y="1009197"/>
                    </a:cubicBezTo>
                    <a:lnTo>
                      <a:pt x="1666022" y="1158867"/>
                    </a:lnTo>
                    <a:lnTo>
                      <a:pt x="1738702" y="1210082"/>
                    </a:lnTo>
                    <a:lnTo>
                      <a:pt x="1811236" y="1085141"/>
                    </a:lnTo>
                    <a:cubicBezTo>
                      <a:pt x="1838861" y="1037826"/>
                      <a:pt x="1865734" y="992035"/>
                      <a:pt x="1891629" y="948138"/>
                    </a:cubicBezTo>
                    <a:lnTo>
                      <a:pt x="1939941" y="866694"/>
                    </a:lnTo>
                    <a:close/>
                    <a:moveTo>
                      <a:pt x="708488" y="788099"/>
                    </a:moveTo>
                    <a:lnTo>
                      <a:pt x="591049" y="866692"/>
                    </a:lnTo>
                    <a:lnTo>
                      <a:pt x="639362" y="948137"/>
                    </a:lnTo>
                    <a:cubicBezTo>
                      <a:pt x="665258" y="992034"/>
                      <a:pt x="692130" y="1037825"/>
                      <a:pt x="719756" y="1085140"/>
                    </a:cubicBezTo>
                    <a:lnTo>
                      <a:pt x="792289" y="1210080"/>
                    </a:lnTo>
                    <a:lnTo>
                      <a:pt x="864970" y="1158865"/>
                    </a:lnTo>
                    <a:lnTo>
                      <a:pt x="801143" y="1009196"/>
                    </a:lnTo>
                    <a:cubicBezTo>
                      <a:pt x="779775" y="958745"/>
                      <a:pt x="759178" y="909810"/>
                      <a:pt x="739513" y="862790"/>
                    </a:cubicBezTo>
                    <a:close/>
                    <a:moveTo>
                      <a:pt x="2275074" y="758645"/>
                    </a:moveTo>
                    <a:lnTo>
                      <a:pt x="2259521" y="780644"/>
                    </a:lnTo>
                    <a:cubicBezTo>
                      <a:pt x="2220943" y="834558"/>
                      <a:pt x="2174127" y="898828"/>
                      <a:pt x="2121031" y="970750"/>
                    </a:cubicBezTo>
                    <a:lnTo>
                      <a:pt x="2102535" y="995661"/>
                    </a:lnTo>
                    <a:lnTo>
                      <a:pt x="2172105" y="1105128"/>
                    </a:lnTo>
                    <a:lnTo>
                      <a:pt x="2182754" y="1129977"/>
                    </a:lnTo>
                    <a:lnTo>
                      <a:pt x="2198571" y="1114640"/>
                    </a:lnTo>
                    <a:cubicBezTo>
                      <a:pt x="2268736" y="1047148"/>
                      <a:pt x="2328320" y="990988"/>
                      <a:pt x="2372949" y="950307"/>
                    </a:cubicBezTo>
                    <a:lnTo>
                      <a:pt x="2380663" y="943425"/>
                    </a:lnTo>
                    <a:lnTo>
                      <a:pt x="2360796" y="898253"/>
                    </a:lnTo>
                    <a:cubicBezTo>
                      <a:pt x="2344933" y="866671"/>
                      <a:pt x="2327476" y="835904"/>
                      <a:pt x="2308519" y="806036"/>
                    </a:cubicBezTo>
                    <a:close/>
                    <a:moveTo>
                      <a:pt x="255917" y="758643"/>
                    </a:moveTo>
                    <a:lnTo>
                      <a:pt x="222471" y="806036"/>
                    </a:lnTo>
                    <a:cubicBezTo>
                      <a:pt x="203514" y="835904"/>
                      <a:pt x="186056" y="866671"/>
                      <a:pt x="170193" y="898253"/>
                    </a:cubicBezTo>
                    <a:lnTo>
                      <a:pt x="150327" y="943423"/>
                    </a:lnTo>
                    <a:lnTo>
                      <a:pt x="158042" y="950306"/>
                    </a:lnTo>
                    <a:cubicBezTo>
                      <a:pt x="202672" y="990987"/>
                      <a:pt x="262256" y="1047147"/>
                      <a:pt x="332420" y="1114639"/>
                    </a:cubicBezTo>
                    <a:lnTo>
                      <a:pt x="348235" y="1129974"/>
                    </a:lnTo>
                    <a:lnTo>
                      <a:pt x="358882" y="1105128"/>
                    </a:lnTo>
                    <a:lnTo>
                      <a:pt x="428454" y="995658"/>
                    </a:lnTo>
                    <a:lnTo>
                      <a:pt x="409960" y="970749"/>
                    </a:lnTo>
                    <a:cubicBezTo>
                      <a:pt x="356864" y="898827"/>
                      <a:pt x="310049" y="834557"/>
                      <a:pt x="271471" y="780643"/>
                    </a:cubicBezTo>
                    <a:close/>
                    <a:moveTo>
                      <a:pt x="1663144" y="712052"/>
                    </a:moveTo>
                    <a:lnTo>
                      <a:pt x="1659087" y="728009"/>
                    </a:lnTo>
                    <a:cubicBezTo>
                      <a:pt x="1629238" y="844036"/>
                      <a:pt x="1595788" y="971431"/>
                      <a:pt x="1560004" y="1104977"/>
                    </a:cubicBezTo>
                    <a:lnTo>
                      <a:pt x="1559300" y="1107585"/>
                    </a:lnTo>
                    <a:lnTo>
                      <a:pt x="1625314" y="1138187"/>
                    </a:lnTo>
                    <a:lnTo>
                      <a:pt x="1688690" y="991528"/>
                    </a:lnTo>
                    <a:cubicBezTo>
                      <a:pt x="1710547" y="941287"/>
                      <a:pt x="1731837" y="892649"/>
                      <a:pt x="1752380" y="846007"/>
                    </a:cubicBezTo>
                    <a:lnTo>
                      <a:pt x="1787354" y="767119"/>
                    </a:lnTo>
                    <a:close/>
                    <a:moveTo>
                      <a:pt x="867847" y="712050"/>
                    </a:moveTo>
                    <a:lnTo>
                      <a:pt x="743637" y="767117"/>
                    </a:lnTo>
                    <a:lnTo>
                      <a:pt x="778611" y="846006"/>
                    </a:lnTo>
                    <a:cubicBezTo>
                      <a:pt x="799154" y="892648"/>
                      <a:pt x="820444" y="941286"/>
                      <a:pt x="842302" y="991527"/>
                    </a:cubicBezTo>
                    <a:lnTo>
                      <a:pt x="905677" y="1138186"/>
                    </a:lnTo>
                    <a:lnTo>
                      <a:pt x="971691" y="1107584"/>
                    </a:lnTo>
                    <a:lnTo>
                      <a:pt x="970987" y="1104976"/>
                    </a:lnTo>
                    <a:cubicBezTo>
                      <a:pt x="935204" y="971430"/>
                      <a:pt x="901754" y="844035"/>
                      <a:pt x="871904" y="728008"/>
                    </a:cubicBezTo>
                    <a:close/>
                    <a:moveTo>
                      <a:pt x="1471362" y="658011"/>
                    </a:moveTo>
                    <a:lnTo>
                      <a:pt x="1447224" y="844202"/>
                    </a:lnTo>
                    <a:cubicBezTo>
                      <a:pt x="1438271" y="912035"/>
                      <a:pt x="1428848" y="982248"/>
                      <a:pt x="1419033" y="1054141"/>
                    </a:cubicBezTo>
                    <a:lnTo>
                      <a:pt x="1417395" y="1065958"/>
                    </a:lnTo>
                    <a:lnTo>
                      <a:pt x="1514558" y="1091717"/>
                    </a:lnTo>
                    <a:lnTo>
                      <a:pt x="1566981" y="897921"/>
                    </a:lnTo>
                    <a:cubicBezTo>
                      <a:pt x="1582009" y="842899"/>
                      <a:pt x="1596692" y="789613"/>
                      <a:pt x="1610901" y="738495"/>
                    </a:cubicBezTo>
                    <a:lnTo>
                      <a:pt x="1622675" y="696529"/>
                    </a:lnTo>
                    <a:close/>
                    <a:moveTo>
                      <a:pt x="1059629" y="658010"/>
                    </a:moveTo>
                    <a:lnTo>
                      <a:pt x="908317" y="696528"/>
                    </a:lnTo>
                    <a:lnTo>
                      <a:pt x="920091" y="738494"/>
                    </a:lnTo>
                    <a:cubicBezTo>
                      <a:pt x="934300" y="789612"/>
                      <a:pt x="948982" y="842898"/>
                      <a:pt x="964011" y="897920"/>
                    </a:cubicBezTo>
                    <a:lnTo>
                      <a:pt x="1016433" y="1091716"/>
                    </a:lnTo>
                    <a:lnTo>
                      <a:pt x="1113596" y="1065957"/>
                    </a:lnTo>
                    <a:lnTo>
                      <a:pt x="1111958" y="1054140"/>
                    </a:lnTo>
                    <a:cubicBezTo>
                      <a:pt x="1102144" y="982247"/>
                      <a:pt x="1092720" y="912034"/>
                      <a:pt x="1083767" y="844201"/>
                    </a:cubicBezTo>
                    <a:close/>
                    <a:moveTo>
                      <a:pt x="1289069" y="639389"/>
                    </a:moveTo>
                    <a:lnTo>
                      <a:pt x="1289099" y="641933"/>
                    </a:lnTo>
                    <a:cubicBezTo>
                      <a:pt x="1290256" y="767678"/>
                      <a:pt x="1290895" y="905929"/>
                      <a:pt x="1290895" y="1051048"/>
                    </a:cubicBezTo>
                    <a:lnTo>
                      <a:pt x="1290892" y="1053235"/>
                    </a:lnTo>
                    <a:lnTo>
                      <a:pt x="1372084" y="1060225"/>
                    </a:lnTo>
                    <a:lnTo>
                      <a:pt x="1373734" y="1047957"/>
                    </a:lnTo>
                    <a:cubicBezTo>
                      <a:pt x="1383549" y="976064"/>
                      <a:pt x="1393289" y="905895"/>
                      <a:pt x="1402845" y="838144"/>
                    </a:cubicBezTo>
                    <a:lnTo>
                      <a:pt x="1429698" y="650877"/>
                    </a:lnTo>
                    <a:lnTo>
                      <a:pt x="1362325" y="642431"/>
                    </a:lnTo>
                    <a:close/>
                    <a:moveTo>
                      <a:pt x="1247004" y="639178"/>
                    </a:moveTo>
                    <a:lnTo>
                      <a:pt x="1168663" y="642431"/>
                    </a:lnTo>
                    <a:lnTo>
                      <a:pt x="1101293" y="650877"/>
                    </a:lnTo>
                    <a:lnTo>
                      <a:pt x="1128146" y="838143"/>
                    </a:lnTo>
                    <a:cubicBezTo>
                      <a:pt x="1137703" y="905894"/>
                      <a:pt x="1147443" y="976063"/>
                      <a:pt x="1157257" y="1047956"/>
                    </a:cubicBezTo>
                    <a:lnTo>
                      <a:pt x="1158908" y="1060225"/>
                    </a:lnTo>
                    <a:lnTo>
                      <a:pt x="1245179" y="1052797"/>
                    </a:lnTo>
                    <a:lnTo>
                      <a:pt x="1245175" y="1051048"/>
                    </a:lnTo>
                    <a:cubicBezTo>
                      <a:pt x="1245175" y="905929"/>
                      <a:pt x="1245815" y="767678"/>
                      <a:pt x="1246972" y="641933"/>
                    </a:cubicBezTo>
                    <a:close/>
                    <a:moveTo>
                      <a:pt x="2133287" y="598890"/>
                    </a:moveTo>
                    <a:lnTo>
                      <a:pt x="2117414" y="628698"/>
                    </a:lnTo>
                    <a:cubicBezTo>
                      <a:pt x="2084821" y="689103"/>
                      <a:pt x="2045137" y="761231"/>
                      <a:pt x="2000020" y="842048"/>
                    </a:cubicBezTo>
                    <a:lnTo>
                      <a:pt x="1987194" y="864883"/>
                    </a:lnTo>
                    <a:lnTo>
                      <a:pt x="2079489" y="960420"/>
                    </a:lnTo>
                    <a:lnTo>
                      <a:pt x="2089925" y="947059"/>
                    </a:lnTo>
                    <a:cubicBezTo>
                      <a:pt x="2145148" y="876757"/>
                      <a:pt x="2194664" y="814544"/>
                      <a:pt x="2236385" y="763024"/>
                    </a:cubicBezTo>
                    <a:lnTo>
                      <a:pt x="2258830" y="735627"/>
                    </a:lnTo>
                    <a:lnTo>
                      <a:pt x="2247245" y="719211"/>
                    </a:lnTo>
                    <a:close/>
                    <a:moveTo>
                      <a:pt x="397705" y="598889"/>
                    </a:moveTo>
                    <a:lnTo>
                      <a:pt x="283745" y="719211"/>
                    </a:lnTo>
                    <a:lnTo>
                      <a:pt x="272161" y="735626"/>
                    </a:lnTo>
                    <a:lnTo>
                      <a:pt x="294606" y="763023"/>
                    </a:lnTo>
                    <a:cubicBezTo>
                      <a:pt x="336328" y="814543"/>
                      <a:pt x="385844" y="876756"/>
                      <a:pt x="441066" y="947058"/>
                    </a:cubicBezTo>
                    <a:lnTo>
                      <a:pt x="451501" y="960418"/>
                    </a:lnTo>
                    <a:lnTo>
                      <a:pt x="543797" y="864880"/>
                    </a:lnTo>
                    <a:lnTo>
                      <a:pt x="530971" y="842047"/>
                    </a:lnTo>
                    <a:cubicBezTo>
                      <a:pt x="485854" y="761230"/>
                      <a:pt x="446171" y="689102"/>
                      <a:pt x="413578" y="628697"/>
                    </a:cubicBezTo>
                    <a:close/>
                    <a:moveTo>
                      <a:pt x="1956384" y="457409"/>
                    </a:moveTo>
                    <a:lnTo>
                      <a:pt x="1938953" y="502188"/>
                    </a:lnTo>
                    <a:cubicBezTo>
                      <a:pt x="1913705" y="566012"/>
                      <a:pt x="1882796" y="642314"/>
                      <a:pt x="1847516" y="727884"/>
                    </a:cubicBezTo>
                    <a:lnTo>
                      <a:pt x="1837878" y="751089"/>
                    </a:lnTo>
                    <a:lnTo>
                      <a:pt x="1958216" y="835887"/>
                    </a:lnTo>
                    <a:lnTo>
                      <a:pt x="1966159" y="822497"/>
                    </a:lnTo>
                    <a:cubicBezTo>
                      <a:pt x="2013590" y="743016"/>
                      <a:pt x="2056213" y="672586"/>
                      <a:pt x="2092229" y="614156"/>
                    </a:cubicBezTo>
                    <a:lnTo>
                      <a:pt x="2114278" y="578821"/>
                    </a:lnTo>
                    <a:lnTo>
                      <a:pt x="2099994" y="563739"/>
                    </a:lnTo>
                    <a:cubicBezTo>
                      <a:pt x="2072898" y="540014"/>
                      <a:pt x="2044588" y="517437"/>
                      <a:pt x="2015161" y="496094"/>
                    </a:cubicBezTo>
                    <a:close/>
                    <a:moveTo>
                      <a:pt x="574607" y="457407"/>
                    </a:moveTo>
                    <a:lnTo>
                      <a:pt x="515829" y="496094"/>
                    </a:lnTo>
                    <a:cubicBezTo>
                      <a:pt x="486401" y="517437"/>
                      <a:pt x="458092" y="540014"/>
                      <a:pt x="430996" y="563739"/>
                    </a:cubicBezTo>
                    <a:lnTo>
                      <a:pt x="416713" y="578819"/>
                    </a:lnTo>
                    <a:lnTo>
                      <a:pt x="438763" y="614155"/>
                    </a:lnTo>
                    <a:cubicBezTo>
                      <a:pt x="474778" y="672585"/>
                      <a:pt x="517401" y="743015"/>
                      <a:pt x="564833" y="822496"/>
                    </a:cubicBezTo>
                    <a:lnTo>
                      <a:pt x="572775" y="835885"/>
                    </a:lnTo>
                    <a:lnTo>
                      <a:pt x="693113" y="751087"/>
                    </a:lnTo>
                    <a:lnTo>
                      <a:pt x="683475" y="727883"/>
                    </a:lnTo>
                    <a:cubicBezTo>
                      <a:pt x="648195" y="642313"/>
                      <a:pt x="617287" y="566011"/>
                      <a:pt x="592038" y="502187"/>
                    </a:cubicBezTo>
                    <a:close/>
                    <a:moveTo>
                      <a:pt x="1752487" y="352215"/>
                    </a:moveTo>
                    <a:lnTo>
                      <a:pt x="1736567" y="419252"/>
                    </a:lnTo>
                    <a:cubicBezTo>
                      <a:pt x="1725877" y="463288"/>
                      <a:pt x="1713969" y="511470"/>
                      <a:pt x="1701003" y="563147"/>
                    </a:cubicBezTo>
                    <a:lnTo>
                      <a:pt x="1673909" y="669713"/>
                    </a:lnTo>
                    <a:lnTo>
                      <a:pt x="1803835" y="729942"/>
                    </a:lnTo>
                    <a:lnTo>
                      <a:pt x="1811586" y="712460"/>
                    </a:lnTo>
                    <a:cubicBezTo>
                      <a:pt x="1849322" y="627943"/>
                      <a:pt x="1883349" y="552981"/>
                      <a:pt x="1912229" y="490715"/>
                    </a:cubicBezTo>
                    <a:lnTo>
                      <a:pt x="1934636" y="443094"/>
                    </a:lnTo>
                    <a:lnTo>
                      <a:pt x="1923619" y="435843"/>
                    </a:lnTo>
                    <a:cubicBezTo>
                      <a:pt x="1892050" y="417048"/>
                      <a:pt x="1859458" y="399569"/>
                      <a:pt x="1825939" y="383489"/>
                    </a:cubicBezTo>
                    <a:close/>
                    <a:moveTo>
                      <a:pt x="778504" y="352214"/>
                    </a:moveTo>
                    <a:lnTo>
                      <a:pt x="705051" y="383489"/>
                    </a:lnTo>
                    <a:cubicBezTo>
                      <a:pt x="671531" y="399569"/>
                      <a:pt x="638940" y="417048"/>
                      <a:pt x="607371" y="435843"/>
                    </a:cubicBezTo>
                    <a:lnTo>
                      <a:pt x="596356" y="443093"/>
                    </a:lnTo>
                    <a:lnTo>
                      <a:pt x="618762" y="490714"/>
                    </a:lnTo>
                    <a:cubicBezTo>
                      <a:pt x="647642" y="552980"/>
                      <a:pt x="681670" y="627942"/>
                      <a:pt x="719406" y="712459"/>
                    </a:cubicBezTo>
                    <a:lnTo>
                      <a:pt x="727156" y="729941"/>
                    </a:lnTo>
                    <a:lnTo>
                      <a:pt x="857083" y="669711"/>
                    </a:lnTo>
                    <a:lnTo>
                      <a:pt x="829989" y="563146"/>
                    </a:lnTo>
                    <a:cubicBezTo>
                      <a:pt x="817023" y="511469"/>
                      <a:pt x="805115" y="463287"/>
                      <a:pt x="794424" y="419251"/>
                    </a:cubicBezTo>
                    <a:close/>
                    <a:moveTo>
                      <a:pt x="1516811" y="282225"/>
                    </a:moveTo>
                    <a:lnTo>
                      <a:pt x="1512924" y="316863"/>
                    </a:lnTo>
                    <a:cubicBezTo>
                      <a:pt x="1507517" y="364116"/>
                      <a:pt x="1501399" y="415849"/>
                      <a:pt x="1494650" y="471363"/>
                    </a:cubicBezTo>
                    <a:lnTo>
                      <a:pt x="1477153" y="611897"/>
                    </a:lnTo>
                    <a:lnTo>
                      <a:pt x="1558086" y="629669"/>
                    </a:lnTo>
                    <a:lnTo>
                      <a:pt x="1634713" y="653622"/>
                    </a:lnTo>
                    <a:lnTo>
                      <a:pt x="1651982" y="592072"/>
                    </a:lnTo>
                    <a:cubicBezTo>
                      <a:pt x="1678254" y="499368"/>
                      <a:pt x="1702128" y="417059"/>
                      <a:pt x="1722589" y="348599"/>
                    </a:cubicBezTo>
                    <a:lnTo>
                      <a:pt x="1725048" y="340532"/>
                    </a:lnTo>
                    <a:lnTo>
                      <a:pt x="1722694" y="339530"/>
                    </a:lnTo>
                    <a:cubicBezTo>
                      <a:pt x="1687415" y="326332"/>
                      <a:pt x="1651303" y="314617"/>
                      <a:pt x="1614455" y="304469"/>
                    </a:cubicBezTo>
                    <a:close/>
                    <a:moveTo>
                      <a:pt x="1014180" y="282225"/>
                    </a:moveTo>
                    <a:lnTo>
                      <a:pt x="916535" y="304469"/>
                    </a:lnTo>
                    <a:cubicBezTo>
                      <a:pt x="879686" y="314617"/>
                      <a:pt x="843575" y="326332"/>
                      <a:pt x="808296" y="339530"/>
                    </a:cubicBezTo>
                    <a:lnTo>
                      <a:pt x="805943" y="340532"/>
                    </a:lnTo>
                    <a:lnTo>
                      <a:pt x="808402" y="348598"/>
                    </a:lnTo>
                    <a:cubicBezTo>
                      <a:pt x="828864" y="417058"/>
                      <a:pt x="852737" y="499367"/>
                      <a:pt x="879010" y="592071"/>
                    </a:cubicBezTo>
                    <a:lnTo>
                      <a:pt x="896279" y="653621"/>
                    </a:lnTo>
                    <a:lnTo>
                      <a:pt x="972902" y="629669"/>
                    </a:lnTo>
                    <a:lnTo>
                      <a:pt x="1053839" y="611896"/>
                    </a:lnTo>
                    <a:lnTo>
                      <a:pt x="1036341" y="471362"/>
                    </a:lnTo>
                    <a:cubicBezTo>
                      <a:pt x="1029592" y="415848"/>
                      <a:pt x="1023474" y="364115"/>
                      <a:pt x="1018067" y="316862"/>
                    </a:cubicBezTo>
                    <a:close/>
                    <a:moveTo>
                      <a:pt x="1283018" y="258458"/>
                    </a:moveTo>
                    <a:lnTo>
                      <a:pt x="1284200" y="307845"/>
                    </a:lnTo>
                    <a:cubicBezTo>
                      <a:pt x="1285234" y="355395"/>
                      <a:pt x="1286170" y="407481"/>
                      <a:pt x="1286991" y="463397"/>
                    </a:cubicBezTo>
                    <a:lnTo>
                      <a:pt x="1288520" y="592883"/>
                    </a:lnTo>
                    <a:lnTo>
                      <a:pt x="1366095" y="596228"/>
                    </a:lnTo>
                    <a:lnTo>
                      <a:pt x="1436414" y="605394"/>
                    </a:lnTo>
                    <a:lnTo>
                      <a:pt x="1457087" y="466235"/>
                    </a:lnTo>
                    <a:cubicBezTo>
                      <a:pt x="1465464" y="410944"/>
                      <a:pt x="1473436" y="359463"/>
                      <a:pt x="1480893" y="312490"/>
                    </a:cubicBezTo>
                    <a:lnTo>
                      <a:pt x="1486645" y="276755"/>
                    </a:lnTo>
                    <a:lnTo>
                      <a:pt x="1385284" y="263039"/>
                    </a:lnTo>
                    <a:close/>
                    <a:moveTo>
                      <a:pt x="1253058" y="258230"/>
                    </a:moveTo>
                    <a:lnTo>
                      <a:pt x="1145706" y="263039"/>
                    </a:lnTo>
                    <a:lnTo>
                      <a:pt x="1044347" y="276754"/>
                    </a:lnTo>
                    <a:lnTo>
                      <a:pt x="1050099" y="312489"/>
                    </a:lnTo>
                    <a:cubicBezTo>
                      <a:pt x="1057555" y="359462"/>
                      <a:pt x="1065527" y="410943"/>
                      <a:pt x="1073904" y="466234"/>
                    </a:cubicBezTo>
                    <a:lnTo>
                      <a:pt x="1094578" y="605393"/>
                    </a:lnTo>
                    <a:lnTo>
                      <a:pt x="1164892" y="596228"/>
                    </a:lnTo>
                    <a:lnTo>
                      <a:pt x="1247553" y="592663"/>
                    </a:lnTo>
                    <a:lnTo>
                      <a:pt x="1249080" y="463397"/>
                    </a:lnTo>
                    <a:cubicBezTo>
                      <a:pt x="1249901" y="407481"/>
                      <a:pt x="1250837" y="355395"/>
                      <a:pt x="1251871" y="307845"/>
                    </a:cubicBezTo>
                    <a:close/>
                    <a:moveTo>
                      <a:pt x="1268035" y="0"/>
                    </a:moveTo>
                    <a:cubicBezTo>
                      <a:pt x="1272770" y="0"/>
                      <a:pt x="1277168" y="66174"/>
                      <a:pt x="1280816" y="179503"/>
                    </a:cubicBezTo>
                    <a:lnTo>
                      <a:pt x="1281890" y="216408"/>
                    </a:lnTo>
                    <a:lnTo>
                      <a:pt x="1388495" y="221310"/>
                    </a:lnTo>
                    <a:lnTo>
                      <a:pt x="1493277" y="235871"/>
                    </a:lnTo>
                    <a:lnTo>
                      <a:pt x="1501604" y="185784"/>
                    </a:lnTo>
                    <a:cubicBezTo>
                      <a:pt x="1520548" y="73991"/>
                      <a:pt x="1533856" y="9020"/>
                      <a:pt x="1538547" y="9660"/>
                    </a:cubicBezTo>
                    <a:cubicBezTo>
                      <a:pt x="1543238" y="10301"/>
                      <a:pt x="1538645" y="76461"/>
                      <a:pt x="1526932" y="189242"/>
                    </a:cubicBezTo>
                    <a:lnTo>
                      <a:pt x="1521387" y="241056"/>
                    </a:lnTo>
                    <a:lnTo>
                      <a:pt x="1623233" y="264900"/>
                    </a:lnTo>
                    <a:cubicBezTo>
                      <a:pt x="1660902" y="275569"/>
                      <a:pt x="1697778" y="287877"/>
                      <a:pt x="1733760" y="301734"/>
                    </a:cubicBezTo>
                    <a:lnTo>
                      <a:pt x="1736508" y="302940"/>
                    </a:lnTo>
                    <a:lnTo>
                      <a:pt x="1750596" y="256725"/>
                    </a:lnTo>
                    <a:cubicBezTo>
                      <a:pt x="1775791" y="176101"/>
                      <a:pt x="1792169" y="130518"/>
                      <a:pt x="1796311" y="131628"/>
                    </a:cubicBezTo>
                    <a:cubicBezTo>
                      <a:pt x="1801046" y="132896"/>
                      <a:pt x="1789127" y="194971"/>
                      <a:pt x="1764831" y="300239"/>
                    </a:cubicBezTo>
                    <a:lnTo>
                      <a:pt x="1761578" y="313936"/>
                    </a:lnTo>
                    <a:lnTo>
                      <a:pt x="1838920" y="347860"/>
                    </a:lnTo>
                    <a:cubicBezTo>
                      <a:pt x="1873011" y="364723"/>
                      <a:pt x="1906108" y="383042"/>
                      <a:pt x="1938108" y="402727"/>
                    </a:cubicBezTo>
                    <a:lnTo>
                      <a:pt x="1949863" y="410731"/>
                    </a:lnTo>
                    <a:lnTo>
                      <a:pt x="1951509" y="407232"/>
                    </a:lnTo>
                    <a:cubicBezTo>
                      <a:pt x="1986569" y="334056"/>
                      <a:pt x="2008430" y="292983"/>
                      <a:pt x="2012236" y="294617"/>
                    </a:cubicBezTo>
                    <a:cubicBezTo>
                      <a:pt x="2016043" y="296251"/>
                      <a:pt x="2001323" y="340390"/>
                      <a:pt x="1972421" y="416209"/>
                    </a:cubicBezTo>
                    <a:lnTo>
                      <a:pt x="1969381" y="424020"/>
                    </a:lnTo>
                    <a:lnTo>
                      <a:pt x="2030720" y="465785"/>
                    </a:lnTo>
                    <a:cubicBezTo>
                      <a:pt x="2060427" y="488108"/>
                      <a:pt x="2088937" y="511704"/>
                      <a:pt x="2116150" y="536482"/>
                    </a:cubicBezTo>
                    <a:lnTo>
                      <a:pt x="2130687" y="552525"/>
                    </a:lnTo>
                    <a:lnTo>
                      <a:pt x="2141072" y="535883"/>
                    </a:lnTo>
                    <a:cubicBezTo>
                      <a:pt x="2184509" y="467348"/>
                      <a:pt x="2211057" y="429136"/>
                      <a:pt x="2214644" y="431207"/>
                    </a:cubicBezTo>
                    <a:cubicBezTo>
                      <a:pt x="2218232" y="433279"/>
                      <a:pt x="2198414" y="475376"/>
                      <a:pt x="2160779" y="547262"/>
                    </a:cubicBezTo>
                    <a:lnTo>
                      <a:pt x="2147876" y="571494"/>
                    </a:lnTo>
                    <a:lnTo>
                      <a:pt x="2263048" y="698594"/>
                    </a:lnTo>
                    <a:lnTo>
                      <a:pt x="2274773" y="716168"/>
                    </a:lnTo>
                    <a:lnTo>
                      <a:pt x="2292861" y="694089"/>
                    </a:lnTo>
                    <a:cubicBezTo>
                      <a:pt x="2342970" y="633826"/>
                      <a:pt x="2373195" y="600553"/>
                      <a:pt x="2376490" y="603063"/>
                    </a:cubicBezTo>
                    <a:cubicBezTo>
                      <a:pt x="2379786" y="605573"/>
                      <a:pt x="2355743" y="643554"/>
                      <a:pt x="2310965" y="707877"/>
                    </a:cubicBezTo>
                    <a:lnTo>
                      <a:pt x="2289500" y="738240"/>
                    </a:lnTo>
                    <a:lnTo>
                      <a:pt x="2323306" y="788908"/>
                    </a:lnTo>
                    <a:cubicBezTo>
                      <a:pt x="2341826" y="819949"/>
                      <a:pt x="2358746" y="851897"/>
                      <a:pt x="2373964" y="884659"/>
                    </a:cubicBezTo>
                    <a:lnTo>
                      <a:pt x="2393120" y="932313"/>
                    </a:lnTo>
                    <a:lnTo>
                      <a:pt x="2419047" y="909185"/>
                    </a:lnTo>
                    <a:cubicBezTo>
                      <a:pt x="2444620" y="887078"/>
                      <a:pt x="2459503" y="875939"/>
                      <a:pt x="2461455" y="877891"/>
                    </a:cubicBezTo>
                    <a:cubicBezTo>
                      <a:pt x="2463408" y="879844"/>
                      <a:pt x="2452270" y="894727"/>
                      <a:pt x="2430162" y="920300"/>
                    </a:cubicBezTo>
                    <a:lnTo>
                      <a:pt x="2401298" y="952658"/>
                    </a:lnTo>
                    <a:lnTo>
                      <a:pt x="2414418" y="985297"/>
                    </a:lnTo>
                    <a:cubicBezTo>
                      <a:pt x="2426134" y="1019597"/>
                      <a:pt x="2436049" y="1054619"/>
                      <a:pt x="2444062" y="1090272"/>
                    </a:cubicBezTo>
                    <a:lnTo>
                      <a:pt x="2460543" y="1188599"/>
                    </a:lnTo>
                    <a:lnTo>
                      <a:pt x="2487342" y="1171408"/>
                    </a:lnTo>
                    <a:cubicBezTo>
                      <a:pt x="2513930" y="1154978"/>
                      <a:pt x="2529215" y="1147068"/>
                      <a:pt x="2530846" y="1149296"/>
                    </a:cubicBezTo>
                    <a:cubicBezTo>
                      <a:pt x="2532478" y="1151525"/>
                      <a:pt x="2520321" y="1163707"/>
                      <a:pt x="2496629" y="1184092"/>
                    </a:cubicBezTo>
                    <a:lnTo>
                      <a:pt x="2463013" y="1212043"/>
                    </a:lnTo>
                    <a:lnTo>
                      <a:pt x="2468503" y="1311028"/>
                    </a:lnTo>
                    <a:lnTo>
                      <a:pt x="2459191" y="1215222"/>
                    </a:lnTo>
                    <a:lnTo>
                      <a:pt x="2452719" y="1220603"/>
                    </a:lnTo>
                    <a:cubicBezTo>
                      <a:pt x="2409386" y="1255792"/>
                      <a:pt x="2349787" y="1302430"/>
                      <a:pt x="2278320" y="1357100"/>
                    </a:cubicBezTo>
                    <a:lnTo>
                      <a:pt x="2246416" y="1381286"/>
                    </a:lnTo>
                    <a:lnTo>
                      <a:pt x="2249428" y="1432225"/>
                    </a:lnTo>
                    <a:lnTo>
                      <a:pt x="2243396" y="1383576"/>
                    </a:lnTo>
                    <a:lnTo>
                      <a:pt x="2162769" y="1444699"/>
                    </a:lnTo>
                    <a:cubicBezTo>
                      <a:pt x="2121651" y="1475622"/>
                      <a:pt x="2078116" y="1508125"/>
                      <a:pt x="2032714" y="1541781"/>
                    </a:cubicBezTo>
                    <a:lnTo>
                      <a:pt x="1961678" y="1594110"/>
                    </a:lnTo>
                    <a:lnTo>
                      <a:pt x="1968440" y="1651402"/>
                    </a:lnTo>
                    <a:lnTo>
                      <a:pt x="1958088" y="1596754"/>
                    </a:lnTo>
                    <a:lnTo>
                      <a:pt x="1903918" y="1636659"/>
                    </a:lnTo>
                    <a:cubicBezTo>
                      <a:pt x="1837599" y="1685218"/>
                      <a:pt x="1773422" y="1731762"/>
                      <a:pt x="1712865" y="1775272"/>
                    </a:cubicBezTo>
                    <a:lnTo>
                      <a:pt x="1707283" y="1779242"/>
                    </a:lnTo>
                    <a:lnTo>
                      <a:pt x="1711265" y="1812977"/>
                    </a:lnTo>
                    <a:lnTo>
                      <a:pt x="1703891" y="1781654"/>
                    </a:lnTo>
                    <a:lnTo>
                      <a:pt x="1599243" y="1856073"/>
                    </a:lnTo>
                    <a:lnTo>
                      <a:pt x="1596671" y="1839352"/>
                    </a:lnTo>
                    <a:lnTo>
                      <a:pt x="1585725" y="1816241"/>
                    </a:lnTo>
                    <a:lnTo>
                      <a:pt x="1628683" y="1783745"/>
                    </a:lnTo>
                    <a:lnTo>
                      <a:pt x="1691909" y="1736577"/>
                    </a:lnTo>
                    <a:lnTo>
                      <a:pt x="1673037" y="1696804"/>
                    </a:lnTo>
                    <a:lnTo>
                      <a:pt x="1646514" y="1722921"/>
                    </a:lnTo>
                    <a:lnTo>
                      <a:pt x="1573432" y="1794068"/>
                    </a:lnTo>
                    <a:lnTo>
                      <a:pt x="1547916" y="1763256"/>
                    </a:lnTo>
                    <a:lnTo>
                      <a:pt x="1602869" y="1706691"/>
                    </a:lnTo>
                    <a:lnTo>
                      <a:pt x="1649976" y="1658798"/>
                    </a:lnTo>
                    <a:lnTo>
                      <a:pt x="1624707" y="1624990"/>
                    </a:lnTo>
                    <a:lnTo>
                      <a:pt x="1561283" y="1706615"/>
                    </a:lnTo>
                    <a:lnTo>
                      <a:pt x="1528736" y="1747834"/>
                    </a:lnTo>
                    <a:lnTo>
                      <a:pt x="1507532" y="1730990"/>
                    </a:lnTo>
                    <a:lnTo>
                      <a:pt x="1496835" y="1726264"/>
                    </a:lnTo>
                    <a:lnTo>
                      <a:pt x="1553169" y="1650085"/>
                    </a:lnTo>
                    <a:lnTo>
                      <a:pt x="1594240" y="1595060"/>
                    </a:lnTo>
                    <a:lnTo>
                      <a:pt x="1576580" y="1578815"/>
                    </a:lnTo>
                    <a:lnTo>
                      <a:pt x="1543043" y="1635669"/>
                    </a:lnTo>
                    <a:lnTo>
                      <a:pt x="1490692" y="1723549"/>
                    </a:lnTo>
                    <a:lnTo>
                      <a:pt x="1455413" y="1707960"/>
                    </a:lnTo>
                    <a:lnTo>
                      <a:pt x="1487052" y="1651233"/>
                    </a:lnTo>
                    <a:lnTo>
                      <a:pt x="1542178" y="1553657"/>
                    </a:lnTo>
                    <a:lnTo>
                      <a:pt x="1504923" y="1529795"/>
                    </a:lnTo>
                    <a:lnTo>
                      <a:pt x="1504461" y="1530849"/>
                    </a:lnTo>
                    <a:cubicBezTo>
                      <a:pt x="1481232" y="1583494"/>
                      <a:pt x="1459012" y="1633459"/>
                      <a:pt x="1438071" y="1680158"/>
                    </a:cubicBezTo>
                    <a:lnTo>
                      <a:pt x="1430474" y="1696939"/>
                    </a:lnTo>
                    <a:lnTo>
                      <a:pt x="1403583" y="1685057"/>
                    </a:lnTo>
                    <a:lnTo>
                      <a:pt x="1362782" y="1676756"/>
                    </a:lnTo>
                    <a:lnTo>
                      <a:pt x="1368475" y="1653770"/>
                    </a:lnTo>
                    <a:cubicBezTo>
                      <a:pt x="1376412" y="1622024"/>
                      <a:pt x="1384770" y="1588881"/>
                      <a:pt x="1393510" y="1554501"/>
                    </a:cubicBezTo>
                    <a:lnTo>
                      <a:pt x="1409703" y="1491743"/>
                    </a:lnTo>
                    <a:lnTo>
                      <a:pt x="1358947" y="1479269"/>
                    </a:lnTo>
                    <a:lnTo>
                      <a:pt x="1348536" y="1550156"/>
                    </a:lnTo>
                    <a:cubicBezTo>
                      <a:pt x="1343064" y="1586986"/>
                      <a:pt x="1337729" y="1622464"/>
                      <a:pt x="1332558" y="1656418"/>
                    </a:cubicBezTo>
                    <a:lnTo>
                      <a:pt x="1330187" y="1671774"/>
                    </a:lnTo>
                    <a:lnTo>
                      <a:pt x="1293534" y="1669353"/>
                    </a:lnTo>
                    <a:lnTo>
                      <a:pt x="1305972" y="1566725"/>
                    </a:lnTo>
                    <a:lnTo>
                      <a:pt x="1317623" y="1474396"/>
                    </a:lnTo>
                    <a:lnTo>
                      <a:pt x="1288938" y="1472097"/>
                    </a:lnTo>
                    <a:lnTo>
                      <a:pt x="1288641" y="1506721"/>
                    </a:lnTo>
                    <a:cubicBezTo>
                      <a:pt x="1288160" y="1552670"/>
                      <a:pt x="1287608" y="1596762"/>
                      <a:pt x="1286991" y="1638699"/>
                    </a:cubicBezTo>
                    <a:lnTo>
                      <a:pt x="1286450" y="1668884"/>
                    </a:lnTo>
                    <a:lnTo>
                      <a:pt x="1276290" y="1668213"/>
                    </a:lnTo>
                    <a:lnTo>
                      <a:pt x="1249669" y="1669972"/>
                    </a:lnTo>
                    <a:lnTo>
                      <a:pt x="1248630" y="1606847"/>
                    </a:lnTo>
                    <a:lnTo>
                      <a:pt x="1247148" y="1471688"/>
                    </a:lnTo>
                    <a:lnTo>
                      <a:pt x="1213369" y="1474396"/>
                    </a:lnTo>
                    <a:lnTo>
                      <a:pt x="1225020" y="1566724"/>
                    </a:lnTo>
                    <a:lnTo>
                      <a:pt x="1237629" y="1670768"/>
                    </a:lnTo>
                    <a:lnTo>
                      <a:pt x="1210383" y="1672568"/>
                    </a:lnTo>
                    <a:lnTo>
                      <a:pt x="1201215" y="1674433"/>
                    </a:lnTo>
                    <a:lnTo>
                      <a:pt x="1198433" y="1656417"/>
                    </a:lnTo>
                    <a:cubicBezTo>
                      <a:pt x="1193262" y="1622463"/>
                      <a:pt x="1187927" y="1586985"/>
                      <a:pt x="1182455" y="1550155"/>
                    </a:cubicBezTo>
                    <a:lnTo>
                      <a:pt x="1172044" y="1479268"/>
                    </a:lnTo>
                    <a:lnTo>
                      <a:pt x="1121289" y="1491742"/>
                    </a:lnTo>
                    <a:lnTo>
                      <a:pt x="1137481" y="1554500"/>
                    </a:lnTo>
                    <a:cubicBezTo>
                      <a:pt x="1146222" y="1588880"/>
                      <a:pt x="1154580" y="1622023"/>
                      <a:pt x="1162517" y="1653769"/>
                    </a:cubicBezTo>
                    <a:lnTo>
                      <a:pt x="1169246" y="1680937"/>
                    </a:lnTo>
                    <a:lnTo>
                      <a:pt x="1148997" y="1685057"/>
                    </a:lnTo>
                    <a:lnTo>
                      <a:pt x="1104117" y="1704889"/>
                    </a:lnTo>
                    <a:lnTo>
                      <a:pt x="1092921" y="1680157"/>
                    </a:lnTo>
                    <a:cubicBezTo>
                      <a:pt x="1071980" y="1633458"/>
                      <a:pt x="1049760" y="1583493"/>
                      <a:pt x="1026531" y="1530848"/>
                    </a:cubicBezTo>
                    <a:lnTo>
                      <a:pt x="1026068" y="1529792"/>
                    </a:lnTo>
                    <a:lnTo>
                      <a:pt x="988813" y="1553654"/>
                    </a:lnTo>
                    <a:lnTo>
                      <a:pt x="1043940" y="1651232"/>
                    </a:lnTo>
                    <a:lnTo>
                      <a:pt x="1079848" y="1715613"/>
                    </a:lnTo>
                    <a:lnTo>
                      <a:pt x="1045049" y="1730990"/>
                    </a:lnTo>
                    <a:lnTo>
                      <a:pt x="1044834" y="1731161"/>
                    </a:lnTo>
                    <a:lnTo>
                      <a:pt x="987949" y="1635668"/>
                    </a:lnTo>
                    <a:lnTo>
                      <a:pt x="954410" y="1578812"/>
                    </a:lnTo>
                    <a:lnTo>
                      <a:pt x="936750" y="1595057"/>
                    </a:lnTo>
                    <a:lnTo>
                      <a:pt x="977822" y="1650084"/>
                    </a:lnTo>
                    <a:lnTo>
                      <a:pt x="1040389" y="1734692"/>
                    </a:lnTo>
                    <a:lnTo>
                      <a:pt x="1010578" y="1758373"/>
                    </a:lnTo>
                    <a:lnTo>
                      <a:pt x="969709" y="1706614"/>
                    </a:lnTo>
                    <a:lnTo>
                      <a:pt x="906282" y="1624986"/>
                    </a:lnTo>
                    <a:lnTo>
                      <a:pt x="881013" y="1658795"/>
                    </a:lnTo>
                    <a:lnTo>
                      <a:pt x="928123" y="1706690"/>
                    </a:lnTo>
                    <a:lnTo>
                      <a:pt x="994731" y="1775251"/>
                    </a:lnTo>
                    <a:lnTo>
                      <a:pt x="974965" y="1799119"/>
                    </a:lnTo>
                    <a:lnTo>
                      <a:pt x="971110" y="1807258"/>
                    </a:lnTo>
                    <a:lnTo>
                      <a:pt x="884478" y="1722920"/>
                    </a:lnTo>
                    <a:lnTo>
                      <a:pt x="857951" y="1696800"/>
                    </a:lnTo>
                    <a:lnTo>
                      <a:pt x="839079" y="1736574"/>
                    </a:lnTo>
                    <a:lnTo>
                      <a:pt x="902309" y="1783744"/>
                    </a:lnTo>
                    <a:lnTo>
                      <a:pt x="961161" y="1828264"/>
                    </a:lnTo>
                    <a:lnTo>
                      <a:pt x="955909" y="1839352"/>
                    </a:lnTo>
                    <a:lnTo>
                      <a:pt x="951209" y="1869911"/>
                    </a:lnTo>
                    <a:lnTo>
                      <a:pt x="827096" y="1781650"/>
                    </a:lnTo>
                    <a:lnTo>
                      <a:pt x="819721" y="1812977"/>
                    </a:lnTo>
                    <a:lnTo>
                      <a:pt x="823704" y="1779238"/>
                    </a:lnTo>
                    <a:lnTo>
                      <a:pt x="818126" y="1775271"/>
                    </a:lnTo>
                    <a:cubicBezTo>
                      <a:pt x="757570" y="1731760"/>
                      <a:pt x="693393" y="1685217"/>
                      <a:pt x="627073" y="1636658"/>
                    </a:cubicBezTo>
                    <a:lnTo>
                      <a:pt x="572901" y="1596752"/>
                    </a:lnTo>
                    <a:lnTo>
                      <a:pt x="562548" y="1651402"/>
                    </a:lnTo>
                    <a:lnTo>
                      <a:pt x="569311" y="1594107"/>
                    </a:lnTo>
                    <a:lnTo>
                      <a:pt x="498278" y="1541780"/>
                    </a:lnTo>
                    <a:cubicBezTo>
                      <a:pt x="452875" y="1508124"/>
                      <a:pt x="409341" y="1475621"/>
                      <a:pt x="368223" y="1444698"/>
                    </a:cubicBezTo>
                    <a:lnTo>
                      <a:pt x="287592" y="1383572"/>
                    </a:lnTo>
                    <a:lnTo>
                      <a:pt x="281560" y="1432225"/>
                    </a:lnTo>
                    <a:lnTo>
                      <a:pt x="284572" y="1381282"/>
                    </a:lnTo>
                    <a:lnTo>
                      <a:pt x="252671" y="1357099"/>
                    </a:lnTo>
                    <a:cubicBezTo>
                      <a:pt x="181204" y="1302429"/>
                      <a:pt x="121606" y="1255791"/>
                      <a:pt x="78273" y="1220602"/>
                    </a:cubicBezTo>
                    <a:lnTo>
                      <a:pt x="71799" y="1215219"/>
                    </a:lnTo>
                    <a:lnTo>
                      <a:pt x="62487" y="1311028"/>
                    </a:lnTo>
                    <a:lnTo>
                      <a:pt x="67976" y="1212041"/>
                    </a:lnTo>
                    <a:lnTo>
                      <a:pt x="34363" y="1184091"/>
                    </a:lnTo>
                    <a:cubicBezTo>
                      <a:pt x="10670" y="1163706"/>
                      <a:pt x="-1487" y="1151524"/>
                      <a:pt x="145" y="1149295"/>
                    </a:cubicBezTo>
                    <a:cubicBezTo>
                      <a:pt x="1777" y="1147067"/>
                      <a:pt x="17061" y="1154977"/>
                      <a:pt x="43650" y="1171407"/>
                    </a:cubicBezTo>
                    <a:lnTo>
                      <a:pt x="70447" y="1188597"/>
                    </a:lnTo>
                    <a:lnTo>
                      <a:pt x="86928" y="1090272"/>
                    </a:lnTo>
                    <a:cubicBezTo>
                      <a:pt x="94940" y="1054619"/>
                      <a:pt x="104855" y="1019597"/>
                      <a:pt x="116572" y="985297"/>
                    </a:cubicBezTo>
                    <a:lnTo>
                      <a:pt x="129693" y="952656"/>
                    </a:lnTo>
                    <a:lnTo>
                      <a:pt x="100829" y="920299"/>
                    </a:lnTo>
                    <a:cubicBezTo>
                      <a:pt x="78722" y="894726"/>
                      <a:pt x="67583" y="879843"/>
                      <a:pt x="69536" y="877890"/>
                    </a:cubicBezTo>
                    <a:cubicBezTo>
                      <a:pt x="71489" y="875938"/>
                      <a:pt x="86371" y="887077"/>
                      <a:pt x="111945" y="909184"/>
                    </a:cubicBezTo>
                    <a:lnTo>
                      <a:pt x="137870" y="932311"/>
                    </a:lnTo>
                    <a:lnTo>
                      <a:pt x="157025" y="884659"/>
                    </a:lnTo>
                    <a:cubicBezTo>
                      <a:pt x="172244" y="851897"/>
                      <a:pt x="189164" y="819949"/>
                      <a:pt x="207683" y="788908"/>
                    </a:cubicBezTo>
                    <a:lnTo>
                      <a:pt x="241491" y="738238"/>
                    </a:lnTo>
                    <a:lnTo>
                      <a:pt x="220026" y="707876"/>
                    </a:lnTo>
                    <a:cubicBezTo>
                      <a:pt x="175249" y="643553"/>
                      <a:pt x="151206" y="605572"/>
                      <a:pt x="154501" y="603062"/>
                    </a:cubicBezTo>
                    <a:cubicBezTo>
                      <a:pt x="157797" y="600552"/>
                      <a:pt x="188021" y="633825"/>
                      <a:pt x="238130" y="694088"/>
                    </a:cubicBezTo>
                    <a:lnTo>
                      <a:pt x="256218" y="716166"/>
                    </a:lnTo>
                    <a:lnTo>
                      <a:pt x="267942" y="698594"/>
                    </a:lnTo>
                    <a:lnTo>
                      <a:pt x="383115" y="571492"/>
                    </a:lnTo>
                    <a:lnTo>
                      <a:pt x="370212" y="547260"/>
                    </a:lnTo>
                    <a:cubicBezTo>
                      <a:pt x="332578" y="475375"/>
                      <a:pt x="312760" y="433278"/>
                      <a:pt x="316347" y="431206"/>
                    </a:cubicBezTo>
                    <a:cubicBezTo>
                      <a:pt x="319935" y="429135"/>
                      <a:pt x="346482" y="467347"/>
                      <a:pt x="389920" y="535882"/>
                    </a:cubicBezTo>
                    <a:lnTo>
                      <a:pt x="400304" y="552523"/>
                    </a:lnTo>
                    <a:lnTo>
                      <a:pt x="414840" y="536482"/>
                    </a:lnTo>
                    <a:cubicBezTo>
                      <a:pt x="442052" y="511704"/>
                      <a:pt x="470563" y="488108"/>
                      <a:pt x="500270" y="465785"/>
                    </a:cubicBezTo>
                    <a:lnTo>
                      <a:pt x="561610" y="424019"/>
                    </a:lnTo>
                    <a:lnTo>
                      <a:pt x="558570" y="416208"/>
                    </a:lnTo>
                    <a:cubicBezTo>
                      <a:pt x="529668" y="340389"/>
                      <a:pt x="514948" y="296250"/>
                      <a:pt x="518755" y="294616"/>
                    </a:cubicBezTo>
                    <a:cubicBezTo>
                      <a:pt x="522562" y="292982"/>
                      <a:pt x="544422" y="334055"/>
                      <a:pt x="579482" y="407231"/>
                    </a:cubicBezTo>
                    <a:lnTo>
                      <a:pt x="581128" y="410730"/>
                    </a:lnTo>
                    <a:lnTo>
                      <a:pt x="592882" y="402727"/>
                    </a:lnTo>
                    <a:cubicBezTo>
                      <a:pt x="624882" y="383042"/>
                      <a:pt x="657978" y="364723"/>
                      <a:pt x="692070" y="347860"/>
                    </a:cubicBezTo>
                    <a:lnTo>
                      <a:pt x="769414" y="313935"/>
                    </a:lnTo>
                    <a:lnTo>
                      <a:pt x="766161" y="300238"/>
                    </a:lnTo>
                    <a:cubicBezTo>
                      <a:pt x="741865" y="194970"/>
                      <a:pt x="729946" y="132895"/>
                      <a:pt x="734680" y="131627"/>
                    </a:cubicBezTo>
                    <a:cubicBezTo>
                      <a:pt x="738823" y="130517"/>
                      <a:pt x="755201" y="176100"/>
                      <a:pt x="780396" y="256724"/>
                    </a:cubicBezTo>
                    <a:lnTo>
                      <a:pt x="794484" y="302939"/>
                    </a:lnTo>
                    <a:lnTo>
                      <a:pt x="797230" y="301734"/>
                    </a:lnTo>
                    <a:cubicBezTo>
                      <a:pt x="833211" y="287877"/>
                      <a:pt x="870087" y="275569"/>
                      <a:pt x="907757" y="264900"/>
                    </a:cubicBezTo>
                    <a:lnTo>
                      <a:pt x="1009604" y="241056"/>
                    </a:lnTo>
                    <a:lnTo>
                      <a:pt x="1004060" y="189241"/>
                    </a:lnTo>
                    <a:cubicBezTo>
                      <a:pt x="992346" y="76460"/>
                      <a:pt x="987753" y="10300"/>
                      <a:pt x="992444" y="9659"/>
                    </a:cubicBezTo>
                    <a:cubicBezTo>
                      <a:pt x="997135" y="9019"/>
                      <a:pt x="1010444" y="73990"/>
                      <a:pt x="1029387" y="185783"/>
                    </a:cubicBezTo>
                    <a:lnTo>
                      <a:pt x="1037715" y="235870"/>
                    </a:lnTo>
                    <a:lnTo>
                      <a:pt x="1142494" y="221310"/>
                    </a:lnTo>
                    <a:lnTo>
                      <a:pt x="1254188" y="216175"/>
                    </a:lnTo>
                    <a:lnTo>
                      <a:pt x="1255254" y="179503"/>
                    </a:lnTo>
                    <a:cubicBezTo>
                      <a:pt x="1258903" y="66174"/>
                      <a:pt x="1263301" y="0"/>
                      <a:pt x="1268035" y="0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3394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796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463" name="テキスト ボックス 462">
            <a:extLst>
              <a:ext uri="{FF2B5EF4-FFF2-40B4-BE49-F238E27FC236}">
                <a16:creationId xmlns:a16="http://schemas.microsoft.com/office/drawing/2014/main" id="{FC063019-7213-45A2-91FE-FA8196D9C3EA}"/>
              </a:ext>
            </a:extLst>
          </p:cNvPr>
          <p:cNvSpPr txBox="1"/>
          <p:nvPr/>
        </p:nvSpPr>
        <p:spPr>
          <a:xfrm>
            <a:off x="1662907" y="4374105"/>
            <a:ext cx="15696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ホタテ</a:t>
            </a:r>
          </a:p>
        </p:txBody>
      </p:sp>
      <p:grpSp>
        <p:nvGrpSpPr>
          <p:cNvPr id="464" name="グループ化 463">
            <a:extLst>
              <a:ext uri="{FF2B5EF4-FFF2-40B4-BE49-F238E27FC236}">
                <a16:creationId xmlns:a16="http://schemas.microsoft.com/office/drawing/2014/main" id="{269E4837-E4B9-4D1B-BEB9-E33C94C147CE}"/>
              </a:ext>
            </a:extLst>
          </p:cNvPr>
          <p:cNvGrpSpPr/>
          <p:nvPr/>
        </p:nvGrpSpPr>
        <p:grpSpPr>
          <a:xfrm>
            <a:off x="8408936" y="1825957"/>
            <a:ext cx="2778185" cy="2204451"/>
            <a:chOff x="1190809" y="4482609"/>
            <a:chExt cx="2277938" cy="1807512"/>
          </a:xfrm>
        </p:grpSpPr>
        <p:grpSp>
          <p:nvGrpSpPr>
            <p:cNvPr id="465" name="グループ化 464">
              <a:extLst>
                <a:ext uri="{FF2B5EF4-FFF2-40B4-BE49-F238E27FC236}">
                  <a16:creationId xmlns:a16="http://schemas.microsoft.com/office/drawing/2014/main" id="{10C92E69-D9DE-4ABF-81FF-44B4312D5511}"/>
                </a:ext>
              </a:extLst>
            </p:cNvPr>
            <p:cNvGrpSpPr/>
            <p:nvPr/>
          </p:nvGrpSpPr>
          <p:grpSpPr>
            <a:xfrm>
              <a:off x="1190809" y="4482609"/>
              <a:ext cx="2277938" cy="1650196"/>
              <a:chOff x="3057623" y="4884768"/>
              <a:chExt cx="2720450" cy="1970763"/>
            </a:xfrm>
          </p:grpSpPr>
          <p:grpSp>
            <p:nvGrpSpPr>
              <p:cNvPr id="467" name="グループ化 466">
                <a:extLst>
                  <a:ext uri="{FF2B5EF4-FFF2-40B4-BE49-F238E27FC236}">
                    <a16:creationId xmlns:a16="http://schemas.microsoft.com/office/drawing/2014/main" id="{427B22B8-ECD0-44FF-B706-C50B98C828C2}"/>
                  </a:ext>
                </a:extLst>
              </p:cNvPr>
              <p:cNvGrpSpPr/>
              <p:nvPr/>
            </p:nvGrpSpPr>
            <p:grpSpPr>
              <a:xfrm>
                <a:off x="3236348" y="4884768"/>
                <a:ext cx="2541725" cy="1970763"/>
                <a:chOff x="2356344" y="3966995"/>
                <a:chExt cx="2541725" cy="1970763"/>
              </a:xfrm>
              <a:pattFill prst="dashUpDiag">
                <a:fgClr>
                  <a:schemeClr val="tx1">
                    <a:lumMod val="50000"/>
                    <a:lumOff val="50000"/>
                  </a:schemeClr>
                </a:fgClr>
                <a:bgClr>
                  <a:schemeClr val="tx1">
                    <a:lumMod val="75000"/>
                    <a:lumOff val="25000"/>
                  </a:schemeClr>
                </a:bgClr>
              </a:pattFill>
            </p:grpSpPr>
            <p:sp>
              <p:nvSpPr>
                <p:cNvPr id="481" name="楕円 480">
                  <a:extLst>
                    <a:ext uri="{FF2B5EF4-FFF2-40B4-BE49-F238E27FC236}">
                      <a16:creationId xmlns:a16="http://schemas.microsoft.com/office/drawing/2014/main" id="{D70AE629-5BDA-4B25-851F-9268E21B3DAD}"/>
                    </a:ext>
                  </a:extLst>
                </p:cNvPr>
                <p:cNvSpPr/>
                <p:nvPr/>
              </p:nvSpPr>
              <p:spPr>
                <a:xfrm>
                  <a:off x="4528253" y="4508500"/>
                  <a:ext cx="369816" cy="369816"/>
                </a:xfrm>
                <a:prstGeom prst="ellips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D1C488AA-721B-4C63-905F-E35578A8336F}"/>
                    </a:ext>
                  </a:extLst>
                </p:cNvPr>
                <p:cNvSpPr/>
                <p:nvPr/>
              </p:nvSpPr>
              <p:spPr>
                <a:xfrm rot="10800000">
                  <a:off x="4042541" y="5306066"/>
                  <a:ext cx="241541" cy="631692"/>
                </a:xfrm>
                <a:custGeom>
                  <a:avLst/>
                  <a:gdLst>
                    <a:gd name="connsiteX0" fmla="*/ 241541 w 241541"/>
                    <a:gd name="connsiteY0" fmla="*/ 631692 h 631692"/>
                    <a:gd name="connsiteX1" fmla="*/ 0 w 241541"/>
                    <a:gd name="connsiteY1" fmla="*/ 631692 h 631692"/>
                    <a:gd name="connsiteX2" fmla="*/ 55186 w 241541"/>
                    <a:gd name="connsiteY2" fmla="*/ 137810 h 631692"/>
                    <a:gd name="connsiteX3" fmla="*/ 52102 w 241541"/>
                    <a:gd name="connsiteY3" fmla="*/ 133880 h 631692"/>
                    <a:gd name="connsiteX4" fmla="*/ 25464 w 241541"/>
                    <a:gd name="connsiteY4" fmla="*/ 118953 h 631692"/>
                    <a:gd name="connsiteX5" fmla="*/ 6192 w 241541"/>
                    <a:gd name="connsiteY5" fmla="*/ 84237 h 631692"/>
                    <a:gd name="connsiteX6" fmla="*/ 45068 w 241541"/>
                    <a:gd name="connsiteY6" fmla="*/ 1807 h 631692"/>
                    <a:gd name="connsiteX7" fmla="*/ 89863 w 241541"/>
                    <a:gd name="connsiteY7" fmla="*/ 10368 h 631692"/>
                    <a:gd name="connsiteX8" fmla="*/ 91578 w 241541"/>
                    <a:gd name="connsiteY8" fmla="*/ 12121 h 631692"/>
                    <a:gd name="connsiteX9" fmla="*/ 98132 w 241541"/>
                    <a:gd name="connsiteY9" fmla="*/ 6864 h 631692"/>
                    <a:gd name="connsiteX10" fmla="*/ 120771 w 241541"/>
                    <a:gd name="connsiteY10" fmla="*/ 1426 h 631692"/>
                    <a:gd name="connsiteX11" fmla="*/ 143410 w 241541"/>
                    <a:gd name="connsiteY11" fmla="*/ 6863 h 631692"/>
                    <a:gd name="connsiteX12" fmla="*/ 151048 w 241541"/>
                    <a:gd name="connsiteY12" fmla="*/ 12991 h 631692"/>
                    <a:gd name="connsiteX13" fmla="*/ 151680 w 241541"/>
                    <a:gd name="connsiteY13" fmla="*/ 12345 h 631692"/>
                    <a:gd name="connsiteX14" fmla="*/ 196475 w 241541"/>
                    <a:gd name="connsiteY14" fmla="*/ 3783 h 631692"/>
                    <a:gd name="connsiteX15" fmla="*/ 235350 w 241541"/>
                    <a:gd name="connsiteY15" fmla="*/ 86214 h 631692"/>
                    <a:gd name="connsiteX16" fmla="*/ 216080 w 241541"/>
                    <a:gd name="connsiteY16" fmla="*/ 120929 h 631692"/>
                    <a:gd name="connsiteX17" fmla="*/ 199996 w 241541"/>
                    <a:gd name="connsiteY17" fmla="*/ 129942 h 631692"/>
                    <a:gd name="connsiteX18" fmla="*/ 187286 w 241541"/>
                    <a:gd name="connsiteY18" fmla="*/ 146136 h 631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41" h="631692">
                      <a:moveTo>
                        <a:pt x="241541" y="631692"/>
                      </a:moveTo>
                      <a:lnTo>
                        <a:pt x="0" y="631692"/>
                      </a:lnTo>
                      <a:lnTo>
                        <a:pt x="55186" y="137810"/>
                      </a:lnTo>
                      <a:lnTo>
                        <a:pt x="52102" y="133880"/>
                      </a:lnTo>
                      <a:lnTo>
                        <a:pt x="25464" y="118953"/>
                      </a:lnTo>
                      <a:cubicBezTo>
                        <a:pt x="16644" y="109963"/>
                        <a:pt x="9777" y="98083"/>
                        <a:pt x="6192" y="84237"/>
                      </a:cubicBezTo>
                      <a:cubicBezTo>
                        <a:pt x="-3365" y="47317"/>
                        <a:pt x="14040" y="10412"/>
                        <a:pt x="45068" y="1807"/>
                      </a:cubicBezTo>
                      <a:cubicBezTo>
                        <a:pt x="60582" y="-2496"/>
                        <a:pt x="76565" y="1090"/>
                        <a:pt x="89863" y="10368"/>
                      </a:cubicBezTo>
                      <a:lnTo>
                        <a:pt x="91578" y="12121"/>
                      </a:lnTo>
                      <a:lnTo>
                        <a:pt x="98132" y="6864"/>
                      </a:lnTo>
                      <a:cubicBezTo>
                        <a:pt x="105090" y="3361"/>
                        <a:pt x="112740" y="1426"/>
                        <a:pt x="120771" y="1426"/>
                      </a:cubicBezTo>
                      <a:cubicBezTo>
                        <a:pt x="128801" y="1425"/>
                        <a:pt x="136452" y="3361"/>
                        <a:pt x="143410" y="6863"/>
                      </a:cubicBezTo>
                      <a:lnTo>
                        <a:pt x="151048" y="12991"/>
                      </a:lnTo>
                      <a:lnTo>
                        <a:pt x="151680" y="12345"/>
                      </a:lnTo>
                      <a:cubicBezTo>
                        <a:pt x="164980" y="3067"/>
                        <a:pt x="180961" y="-519"/>
                        <a:pt x="196475" y="3783"/>
                      </a:cubicBezTo>
                      <a:cubicBezTo>
                        <a:pt x="227503" y="12388"/>
                        <a:pt x="244908" y="49294"/>
                        <a:pt x="235350" y="86214"/>
                      </a:cubicBezTo>
                      <a:cubicBezTo>
                        <a:pt x="231766" y="100059"/>
                        <a:pt x="224899" y="111940"/>
                        <a:pt x="216080" y="120929"/>
                      </a:cubicBezTo>
                      <a:lnTo>
                        <a:pt x="199996" y="129942"/>
                      </a:lnTo>
                      <a:lnTo>
                        <a:pt x="187286" y="146136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64D61FD9-358B-4749-A591-7EC428D1D527}"/>
                    </a:ext>
                  </a:extLst>
                </p:cNvPr>
                <p:cNvSpPr/>
                <p:nvPr/>
              </p:nvSpPr>
              <p:spPr>
                <a:xfrm>
                  <a:off x="2855798" y="4369952"/>
                  <a:ext cx="1866900" cy="1567806"/>
                </a:xfrm>
                <a:custGeom>
                  <a:avLst/>
                  <a:gdLst>
                    <a:gd name="connsiteX0" fmla="*/ 589644 w 1866900"/>
                    <a:gd name="connsiteY0" fmla="*/ 0 h 1567806"/>
                    <a:gd name="connsiteX1" fmla="*/ 1277256 w 1866900"/>
                    <a:gd name="connsiteY1" fmla="*/ 0 h 1567806"/>
                    <a:gd name="connsiteX2" fmla="*/ 1866900 w 1866900"/>
                    <a:gd name="connsiteY2" fmla="*/ 589644 h 1567806"/>
                    <a:gd name="connsiteX3" fmla="*/ 1866899 w 1866900"/>
                    <a:gd name="connsiteY3" fmla="*/ 732396 h 1567806"/>
                    <a:gd name="connsiteX4" fmla="*/ 1831780 w 1866900"/>
                    <a:gd name="connsiteY4" fmla="*/ 906346 h 1567806"/>
                    <a:gd name="connsiteX5" fmla="*/ 1795690 w 1866900"/>
                    <a:gd name="connsiteY5" fmla="*/ 972838 h 1567806"/>
                    <a:gd name="connsiteX6" fmla="*/ 1744607 w 1866900"/>
                    <a:gd name="connsiteY6" fmla="*/ 1429996 h 1567806"/>
                    <a:gd name="connsiteX7" fmla="*/ 1747692 w 1866900"/>
                    <a:gd name="connsiteY7" fmla="*/ 1433926 h 1567806"/>
                    <a:gd name="connsiteX8" fmla="*/ 1774330 w 1866900"/>
                    <a:gd name="connsiteY8" fmla="*/ 1448853 h 1567806"/>
                    <a:gd name="connsiteX9" fmla="*/ 1793601 w 1866900"/>
                    <a:gd name="connsiteY9" fmla="*/ 1483569 h 1567806"/>
                    <a:gd name="connsiteX10" fmla="*/ 1754726 w 1866900"/>
                    <a:gd name="connsiteY10" fmla="*/ 1565999 h 1567806"/>
                    <a:gd name="connsiteX11" fmla="*/ 1709931 w 1866900"/>
                    <a:gd name="connsiteY11" fmla="*/ 1557438 h 1567806"/>
                    <a:gd name="connsiteX12" fmla="*/ 1708215 w 1866900"/>
                    <a:gd name="connsiteY12" fmla="*/ 1555685 h 1567806"/>
                    <a:gd name="connsiteX13" fmla="*/ 1701662 w 1866900"/>
                    <a:gd name="connsiteY13" fmla="*/ 1560942 h 1567806"/>
                    <a:gd name="connsiteX14" fmla="*/ 1679023 w 1866900"/>
                    <a:gd name="connsiteY14" fmla="*/ 1566380 h 1567806"/>
                    <a:gd name="connsiteX15" fmla="*/ 1656384 w 1866900"/>
                    <a:gd name="connsiteY15" fmla="*/ 1560943 h 1567806"/>
                    <a:gd name="connsiteX16" fmla="*/ 1648745 w 1866900"/>
                    <a:gd name="connsiteY16" fmla="*/ 1554815 h 1567806"/>
                    <a:gd name="connsiteX17" fmla="*/ 1648113 w 1866900"/>
                    <a:gd name="connsiteY17" fmla="*/ 1555461 h 1567806"/>
                    <a:gd name="connsiteX18" fmla="*/ 1603319 w 1866900"/>
                    <a:gd name="connsiteY18" fmla="*/ 1564023 h 1567806"/>
                    <a:gd name="connsiteX19" fmla="*/ 1564443 w 1866900"/>
                    <a:gd name="connsiteY19" fmla="*/ 1481592 h 1567806"/>
                    <a:gd name="connsiteX20" fmla="*/ 1583714 w 1866900"/>
                    <a:gd name="connsiteY20" fmla="*/ 1446877 h 1567806"/>
                    <a:gd name="connsiteX21" fmla="*/ 1599798 w 1866900"/>
                    <a:gd name="connsiteY21" fmla="*/ 1437865 h 1567806"/>
                    <a:gd name="connsiteX22" fmla="*/ 1612508 w 1866900"/>
                    <a:gd name="connsiteY22" fmla="*/ 1421670 h 1567806"/>
                    <a:gd name="connsiteX23" fmla="*/ 1581918 w 1866900"/>
                    <a:gd name="connsiteY23" fmla="*/ 1147905 h 1567806"/>
                    <a:gd name="connsiteX24" fmla="*/ 1510072 w 1866900"/>
                    <a:gd name="connsiteY24" fmla="*/ 1170208 h 1567806"/>
                    <a:gd name="connsiteX25" fmla="*/ 1420008 w 1866900"/>
                    <a:gd name="connsiteY25" fmla="*/ 1179287 h 1567806"/>
                    <a:gd name="connsiteX26" fmla="*/ 720314 w 1866900"/>
                    <a:gd name="connsiteY26" fmla="*/ 1179287 h 1567806"/>
                    <a:gd name="connsiteX27" fmla="*/ 692316 w 1866900"/>
                    <a:gd name="connsiteY27" fmla="*/ 1429857 h 1567806"/>
                    <a:gd name="connsiteX28" fmla="*/ 695509 w 1866900"/>
                    <a:gd name="connsiteY28" fmla="*/ 1433926 h 1567806"/>
                    <a:gd name="connsiteX29" fmla="*/ 722148 w 1866900"/>
                    <a:gd name="connsiteY29" fmla="*/ 1448853 h 1567806"/>
                    <a:gd name="connsiteX30" fmla="*/ 741419 w 1866900"/>
                    <a:gd name="connsiteY30" fmla="*/ 1483569 h 1567806"/>
                    <a:gd name="connsiteX31" fmla="*/ 702544 w 1866900"/>
                    <a:gd name="connsiteY31" fmla="*/ 1565999 h 1567806"/>
                    <a:gd name="connsiteX32" fmla="*/ 657749 w 1866900"/>
                    <a:gd name="connsiteY32" fmla="*/ 1557438 h 1567806"/>
                    <a:gd name="connsiteX33" fmla="*/ 656033 w 1866900"/>
                    <a:gd name="connsiteY33" fmla="*/ 1555685 h 1567806"/>
                    <a:gd name="connsiteX34" fmla="*/ 649480 w 1866900"/>
                    <a:gd name="connsiteY34" fmla="*/ 1560942 h 1567806"/>
                    <a:gd name="connsiteX35" fmla="*/ 626841 w 1866900"/>
                    <a:gd name="connsiteY35" fmla="*/ 1566380 h 1567806"/>
                    <a:gd name="connsiteX36" fmla="*/ 604201 w 1866900"/>
                    <a:gd name="connsiteY36" fmla="*/ 1560943 h 1567806"/>
                    <a:gd name="connsiteX37" fmla="*/ 596563 w 1866900"/>
                    <a:gd name="connsiteY37" fmla="*/ 1554815 h 1567806"/>
                    <a:gd name="connsiteX38" fmla="*/ 595931 w 1866900"/>
                    <a:gd name="connsiteY38" fmla="*/ 1555461 h 1567806"/>
                    <a:gd name="connsiteX39" fmla="*/ 551137 w 1866900"/>
                    <a:gd name="connsiteY39" fmla="*/ 1564023 h 1567806"/>
                    <a:gd name="connsiteX40" fmla="*/ 512261 w 1866900"/>
                    <a:gd name="connsiteY40" fmla="*/ 1481592 h 1567806"/>
                    <a:gd name="connsiteX41" fmla="*/ 531532 w 1866900"/>
                    <a:gd name="connsiteY41" fmla="*/ 1446877 h 1567806"/>
                    <a:gd name="connsiteX42" fmla="*/ 547615 w 1866900"/>
                    <a:gd name="connsiteY42" fmla="*/ 1437865 h 1567806"/>
                    <a:gd name="connsiteX43" fmla="*/ 560216 w 1866900"/>
                    <a:gd name="connsiteY43" fmla="*/ 1421810 h 1567806"/>
                    <a:gd name="connsiteX44" fmla="*/ 533117 w 1866900"/>
                    <a:gd name="connsiteY44" fmla="*/ 1179287 h 1567806"/>
                    <a:gd name="connsiteX45" fmla="*/ 446891 w 1866900"/>
                    <a:gd name="connsiteY45" fmla="*/ 1179287 h 1567806"/>
                    <a:gd name="connsiteX46" fmla="*/ 356827 w 1866900"/>
                    <a:gd name="connsiteY46" fmla="*/ 1170208 h 1567806"/>
                    <a:gd name="connsiteX47" fmla="*/ 309520 w 1866900"/>
                    <a:gd name="connsiteY47" fmla="*/ 1155522 h 1567806"/>
                    <a:gd name="connsiteX48" fmla="*/ 278850 w 1866900"/>
                    <a:gd name="connsiteY48" fmla="*/ 1429995 h 1567806"/>
                    <a:gd name="connsiteX49" fmla="*/ 281935 w 1866900"/>
                    <a:gd name="connsiteY49" fmla="*/ 1433926 h 1567806"/>
                    <a:gd name="connsiteX50" fmla="*/ 308574 w 1866900"/>
                    <a:gd name="connsiteY50" fmla="*/ 1448853 h 1567806"/>
                    <a:gd name="connsiteX51" fmla="*/ 327845 w 1866900"/>
                    <a:gd name="connsiteY51" fmla="*/ 1483569 h 1567806"/>
                    <a:gd name="connsiteX52" fmla="*/ 288970 w 1866900"/>
                    <a:gd name="connsiteY52" fmla="*/ 1565999 h 1567806"/>
                    <a:gd name="connsiteX53" fmla="*/ 244175 w 1866900"/>
                    <a:gd name="connsiteY53" fmla="*/ 1557438 h 1567806"/>
                    <a:gd name="connsiteX54" fmla="*/ 242459 w 1866900"/>
                    <a:gd name="connsiteY54" fmla="*/ 1555685 h 1567806"/>
                    <a:gd name="connsiteX55" fmla="*/ 235906 w 1866900"/>
                    <a:gd name="connsiteY55" fmla="*/ 1560942 h 1567806"/>
                    <a:gd name="connsiteX56" fmla="*/ 213267 w 1866900"/>
                    <a:gd name="connsiteY56" fmla="*/ 1566380 h 1567806"/>
                    <a:gd name="connsiteX57" fmla="*/ 190627 w 1866900"/>
                    <a:gd name="connsiteY57" fmla="*/ 1560943 h 1567806"/>
                    <a:gd name="connsiteX58" fmla="*/ 182989 w 1866900"/>
                    <a:gd name="connsiteY58" fmla="*/ 1554815 h 1567806"/>
                    <a:gd name="connsiteX59" fmla="*/ 182357 w 1866900"/>
                    <a:gd name="connsiteY59" fmla="*/ 1555461 h 1567806"/>
                    <a:gd name="connsiteX60" fmla="*/ 137563 w 1866900"/>
                    <a:gd name="connsiteY60" fmla="*/ 1564023 h 1567806"/>
                    <a:gd name="connsiteX61" fmla="*/ 98687 w 1866900"/>
                    <a:gd name="connsiteY61" fmla="*/ 1481592 h 1567806"/>
                    <a:gd name="connsiteX62" fmla="*/ 117958 w 1866900"/>
                    <a:gd name="connsiteY62" fmla="*/ 1446877 h 1567806"/>
                    <a:gd name="connsiteX63" fmla="*/ 134041 w 1866900"/>
                    <a:gd name="connsiteY63" fmla="*/ 1437865 h 1567806"/>
                    <a:gd name="connsiteX64" fmla="*/ 146751 w 1866900"/>
                    <a:gd name="connsiteY64" fmla="*/ 1421671 h 1567806"/>
                    <a:gd name="connsiteX65" fmla="*/ 100992 w 1866900"/>
                    <a:gd name="connsiteY65" fmla="*/ 1012157 h 1567806"/>
                    <a:gd name="connsiteX66" fmla="*/ 76322 w 1866900"/>
                    <a:gd name="connsiteY66" fmla="*/ 982257 h 1567806"/>
                    <a:gd name="connsiteX67" fmla="*/ 0 w 1866900"/>
                    <a:gd name="connsiteY67" fmla="*/ 732396 h 1567806"/>
                    <a:gd name="connsiteX68" fmla="*/ 0 w 1866900"/>
                    <a:gd name="connsiteY68" fmla="*/ 589644 h 1567806"/>
                    <a:gd name="connsiteX69" fmla="*/ 589644 w 1866900"/>
                    <a:gd name="connsiteY69" fmla="*/ 0 h 1567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866900" h="1567806">
                      <a:moveTo>
                        <a:pt x="589644" y="0"/>
                      </a:moveTo>
                      <a:lnTo>
                        <a:pt x="1277256" y="0"/>
                      </a:lnTo>
                      <a:cubicBezTo>
                        <a:pt x="1602907" y="0"/>
                        <a:pt x="1866900" y="263993"/>
                        <a:pt x="1866900" y="589644"/>
                      </a:cubicBezTo>
                      <a:cubicBezTo>
                        <a:pt x="1866900" y="637228"/>
                        <a:pt x="1866899" y="684812"/>
                        <a:pt x="1866899" y="732396"/>
                      </a:cubicBezTo>
                      <a:cubicBezTo>
                        <a:pt x="1866899" y="794099"/>
                        <a:pt x="1854394" y="852881"/>
                        <a:pt x="1831780" y="906346"/>
                      </a:cubicBezTo>
                      <a:lnTo>
                        <a:pt x="1795690" y="972838"/>
                      </a:lnTo>
                      <a:lnTo>
                        <a:pt x="1744607" y="1429996"/>
                      </a:lnTo>
                      <a:lnTo>
                        <a:pt x="1747692" y="1433926"/>
                      </a:lnTo>
                      <a:lnTo>
                        <a:pt x="1774330" y="1448853"/>
                      </a:lnTo>
                      <a:cubicBezTo>
                        <a:pt x="1783150" y="1457843"/>
                        <a:pt x="1790017" y="1469724"/>
                        <a:pt x="1793601" y="1483569"/>
                      </a:cubicBezTo>
                      <a:cubicBezTo>
                        <a:pt x="1803158" y="1520489"/>
                        <a:pt x="1785753" y="1557394"/>
                        <a:pt x="1754726" y="1565999"/>
                      </a:cubicBezTo>
                      <a:cubicBezTo>
                        <a:pt x="1739212" y="1570302"/>
                        <a:pt x="1723229" y="1566716"/>
                        <a:pt x="1709931" y="1557438"/>
                      </a:cubicBezTo>
                      <a:lnTo>
                        <a:pt x="1708215" y="1555685"/>
                      </a:lnTo>
                      <a:lnTo>
                        <a:pt x="1701662" y="1560942"/>
                      </a:lnTo>
                      <a:cubicBezTo>
                        <a:pt x="1694704" y="1564445"/>
                        <a:pt x="1687053" y="1566380"/>
                        <a:pt x="1679023" y="1566380"/>
                      </a:cubicBezTo>
                      <a:cubicBezTo>
                        <a:pt x="1670992" y="1566381"/>
                        <a:pt x="1663342" y="1564445"/>
                        <a:pt x="1656384" y="1560943"/>
                      </a:cubicBezTo>
                      <a:lnTo>
                        <a:pt x="1648745" y="1554815"/>
                      </a:lnTo>
                      <a:lnTo>
                        <a:pt x="1648113" y="1555461"/>
                      </a:lnTo>
                      <a:cubicBezTo>
                        <a:pt x="1634814" y="1564739"/>
                        <a:pt x="1618833" y="1568325"/>
                        <a:pt x="1603319" y="1564023"/>
                      </a:cubicBezTo>
                      <a:cubicBezTo>
                        <a:pt x="1572290" y="1555418"/>
                        <a:pt x="1554885" y="1518512"/>
                        <a:pt x="1564443" y="1481592"/>
                      </a:cubicBezTo>
                      <a:cubicBezTo>
                        <a:pt x="1568027" y="1467747"/>
                        <a:pt x="1574895" y="1455866"/>
                        <a:pt x="1583714" y="1446877"/>
                      </a:cubicBezTo>
                      <a:lnTo>
                        <a:pt x="1599798" y="1437865"/>
                      </a:lnTo>
                      <a:lnTo>
                        <a:pt x="1612508" y="1421670"/>
                      </a:lnTo>
                      <a:lnTo>
                        <a:pt x="1581918" y="1147905"/>
                      </a:lnTo>
                      <a:lnTo>
                        <a:pt x="1510072" y="1170208"/>
                      </a:lnTo>
                      <a:cubicBezTo>
                        <a:pt x="1480981" y="1176161"/>
                        <a:pt x="1450860" y="1179287"/>
                        <a:pt x="1420008" y="1179287"/>
                      </a:cubicBezTo>
                      <a:lnTo>
                        <a:pt x="720314" y="1179287"/>
                      </a:lnTo>
                      <a:lnTo>
                        <a:pt x="692316" y="1429857"/>
                      </a:lnTo>
                      <a:lnTo>
                        <a:pt x="695509" y="1433926"/>
                      </a:lnTo>
                      <a:lnTo>
                        <a:pt x="722148" y="1448853"/>
                      </a:lnTo>
                      <a:cubicBezTo>
                        <a:pt x="730968" y="1457843"/>
                        <a:pt x="737834" y="1469724"/>
                        <a:pt x="741419" y="1483569"/>
                      </a:cubicBezTo>
                      <a:cubicBezTo>
                        <a:pt x="750976" y="1520489"/>
                        <a:pt x="733571" y="1557394"/>
                        <a:pt x="702544" y="1565999"/>
                      </a:cubicBezTo>
                      <a:cubicBezTo>
                        <a:pt x="687030" y="1570302"/>
                        <a:pt x="671047" y="1566716"/>
                        <a:pt x="657749" y="1557438"/>
                      </a:cubicBezTo>
                      <a:lnTo>
                        <a:pt x="656033" y="1555685"/>
                      </a:lnTo>
                      <a:lnTo>
                        <a:pt x="649480" y="1560942"/>
                      </a:lnTo>
                      <a:cubicBezTo>
                        <a:pt x="642522" y="1564445"/>
                        <a:pt x="634871" y="1566380"/>
                        <a:pt x="626841" y="1566380"/>
                      </a:cubicBezTo>
                      <a:cubicBezTo>
                        <a:pt x="618810" y="1566381"/>
                        <a:pt x="611159" y="1564445"/>
                        <a:pt x="604201" y="1560943"/>
                      </a:cubicBezTo>
                      <a:lnTo>
                        <a:pt x="596563" y="1554815"/>
                      </a:lnTo>
                      <a:lnTo>
                        <a:pt x="595931" y="1555461"/>
                      </a:lnTo>
                      <a:cubicBezTo>
                        <a:pt x="582632" y="1564739"/>
                        <a:pt x="566651" y="1568325"/>
                        <a:pt x="551137" y="1564023"/>
                      </a:cubicBezTo>
                      <a:cubicBezTo>
                        <a:pt x="520108" y="1555418"/>
                        <a:pt x="502703" y="1518512"/>
                        <a:pt x="512261" y="1481592"/>
                      </a:cubicBezTo>
                      <a:cubicBezTo>
                        <a:pt x="515845" y="1467747"/>
                        <a:pt x="522712" y="1455866"/>
                        <a:pt x="531532" y="1446877"/>
                      </a:cubicBezTo>
                      <a:lnTo>
                        <a:pt x="547615" y="1437865"/>
                      </a:lnTo>
                      <a:lnTo>
                        <a:pt x="560216" y="1421810"/>
                      </a:lnTo>
                      <a:lnTo>
                        <a:pt x="533117" y="1179287"/>
                      </a:lnTo>
                      <a:lnTo>
                        <a:pt x="446891" y="1179287"/>
                      </a:lnTo>
                      <a:cubicBezTo>
                        <a:pt x="416040" y="1179287"/>
                        <a:pt x="385919" y="1176161"/>
                        <a:pt x="356827" y="1170208"/>
                      </a:cubicBezTo>
                      <a:lnTo>
                        <a:pt x="309520" y="1155522"/>
                      </a:lnTo>
                      <a:lnTo>
                        <a:pt x="278850" y="1429995"/>
                      </a:lnTo>
                      <a:lnTo>
                        <a:pt x="281935" y="1433926"/>
                      </a:lnTo>
                      <a:lnTo>
                        <a:pt x="308574" y="1448853"/>
                      </a:lnTo>
                      <a:cubicBezTo>
                        <a:pt x="317394" y="1457843"/>
                        <a:pt x="324260" y="1469724"/>
                        <a:pt x="327845" y="1483569"/>
                      </a:cubicBezTo>
                      <a:cubicBezTo>
                        <a:pt x="337402" y="1520489"/>
                        <a:pt x="319997" y="1557394"/>
                        <a:pt x="288970" y="1565999"/>
                      </a:cubicBezTo>
                      <a:cubicBezTo>
                        <a:pt x="273456" y="1570302"/>
                        <a:pt x="257473" y="1566716"/>
                        <a:pt x="244175" y="1557438"/>
                      </a:cubicBezTo>
                      <a:lnTo>
                        <a:pt x="242459" y="1555685"/>
                      </a:lnTo>
                      <a:lnTo>
                        <a:pt x="235906" y="1560942"/>
                      </a:lnTo>
                      <a:cubicBezTo>
                        <a:pt x="228948" y="1564445"/>
                        <a:pt x="221297" y="1566380"/>
                        <a:pt x="213267" y="1566380"/>
                      </a:cubicBezTo>
                      <a:cubicBezTo>
                        <a:pt x="205236" y="1566381"/>
                        <a:pt x="197585" y="1564445"/>
                        <a:pt x="190627" y="1560943"/>
                      </a:cubicBezTo>
                      <a:lnTo>
                        <a:pt x="182989" y="1554815"/>
                      </a:lnTo>
                      <a:lnTo>
                        <a:pt x="182357" y="1555461"/>
                      </a:lnTo>
                      <a:cubicBezTo>
                        <a:pt x="169058" y="1564739"/>
                        <a:pt x="153077" y="1568325"/>
                        <a:pt x="137563" y="1564023"/>
                      </a:cubicBezTo>
                      <a:cubicBezTo>
                        <a:pt x="106534" y="1555418"/>
                        <a:pt x="89129" y="1518512"/>
                        <a:pt x="98687" y="1481592"/>
                      </a:cubicBezTo>
                      <a:cubicBezTo>
                        <a:pt x="102271" y="1467747"/>
                        <a:pt x="109138" y="1455866"/>
                        <a:pt x="117958" y="1446877"/>
                      </a:cubicBezTo>
                      <a:lnTo>
                        <a:pt x="134041" y="1437865"/>
                      </a:lnTo>
                      <a:lnTo>
                        <a:pt x="146751" y="1421671"/>
                      </a:lnTo>
                      <a:lnTo>
                        <a:pt x="100992" y="1012157"/>
                      </a:lnTo>
                      <a:lnTo>
                        <a:pt x="76322" y="982257"/>
                      </a:lnTo>
                      <a:cubicBezTo>
                        <a:pt x="28136" y="910932"/>
                        <a:pt x="0" y="824950"/>
                        <a:pt x="0" y="732396"/>
                      </a:cubicBezTo>
                      <a:lnTo>
                        <a:pt x="0" y="589644"/>
                      </a:lnTo>
                      <a:cubicBezTo>
                        <a:pt x="0" y="263993"/>
                        <a:pt x="263993" y="0"/>
                        <a:pt x="589644" y="0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楕円 483">
                  <a:extLst>
                    <a:ext uri="{FF2B5EF4-FFF2-40B4-BE49-F238E27FC236}">
                      <a16:creationId xmlns:a16="http://schemas.microsoft.com/office/drawing/2014/main" id="{81788F97-D554-488D-A847-DFB342A53B97}"/>
                    </a:ext>
                  </a:extLst>
                </p:cNvPr>
                <p:cNvSpPr/>
                <p:nvPr/>
              </p:nvSpPr>
              <p:spPr>
                <a:xfrm>
                  <a:off x="3334244" y="3966995"/>
                  <a:ext cx="350258" cy="333676"/>
                </a:xfrm>
                <a:prstGeom prst="ellips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楕円 484">
                  <a:extLst>
                    <a:ext uri="{FF2B5EF4-FFF2-40B4-BE49-F238E27FC236}">
                      <a16:creationId xmlns:a16="http://schemas.microsoft.com/office/drawing/2014/main" id="{34BE9F0D-B290-4F0E-90FD-1E846428C94F}"/>
                    </a:ext>
                  </a:extLst>
                </p:cNvPr>
                <p:cNvSpPr/>
                <p:nvPr/>
              </p:nvSpPr>
              <p:spPr>
                <a:xfrm>
                  <a:off x="2356344" y="3966995"/>
                  <a:ext cx="350258" cy="333676"/>
                </a:xfrm>
                <a:prstGeom prst="ellips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楕円 485">
                  <a:extLst>
                    <a:ext uri="{FF2B5EF4-FFF2-40B4-BE49-F238E27FC236}">
                      <a16:creationId xmlns:a16="http://schemas.microsoft.com/office/drawing/2014/main" id="{DF2E998C-8463-47B8-A189-42F1884D0833}"/>
                    </a:ext>
                  </a:extLst>
                </p:cNvPr>
                <p:cNvSpPr/>
                <p:nvPr/>
              </p:nvSpPr>
              <p:spPr>
                <a:xfrm>
                  <a:off x="3400948" y="4030541"/>
                  <a:ext cx="216850" cy="206584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楕円 486">
                  <a:extLst>
                    <a:ext uri="{FF2B5EF4-FFF2-40B4-BE49-F238E27FC236}">
                      <a16:creationId xmlns:a16="http://schemas.microsoft.com/office/drawing/2014/main" id="{5DAD9C3D-7564-464D-9913-94BDE16C13C2}"/>
                    </a:ext>
                  </a:extLst>
                </p:cNvPr>
                <p:cNvSpPr/>
                <p:nvPr/>
              </p:nvSpPr>
              <p:spPr>
                <a:xfrm>
                  <a:off x="2423048" y="4030541"/>
                  <a:ext cx="216850" cy="206584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楕円 487">
                  <a:extLst>
                    <a:ext uri="{FF2B5EF4-FFF2-40B4-BE49-F238E27FC236}">
                      <a16:creationId xmlns:a16="http://schemas.microsoft.com/office/drawing/2014/main" id="{CF1843CD-3F78-499A-9067-A45862ED642B}"/>
                    </a:ext>
                  </a:extLst>
                </p:cNvPr>
                <p:cNvSpPr/>
                <p:nvPr/>
              </p:nvSpPr>
              <p:spPr>
                <a:xfrm>
                  <a:off x="2423998" y="4000500"/>
                  <a:ext cx="1237890" cy="1179286"/>
                </a:xfrm>
                <a:prstGeom prst="ellips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楕円 488">
                  <a:extLst>
                    <a:ext uri="{FF2B5EF4-FFF2-40B4-BE49-F238E27FC236}">
                      <a16:creationId xmlns:a16="http://schemas.microsoft.com/office/drawing/2014/main" id="{34DDF626-3030-4451-9919-979B3597C80C}"/>
                    </a:ext>
                  </a:extLst>
                </p:cNvPr>
                <p:cNvSpPr/>
                <p:nvPr/>
              </p:nvSpPr>
              <p:spPr>
                <a:xfrm>
                  <a:off x="2709388" y="4642909"/>
                  <a:ext cx="667110" cy="546610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楕円 489">
                  <a:extLst>
                    <a:ext uri="{FF2B5EF4-FFF2-40B4-BE49-F238E27FC236}">
                      <a16:creationId xmlns:a16="http://schemas.microsoft.com/office/drawing/2014/main" id="{D91F4B10-1791-4537-BC49-57B024EEA0A8}"/>
                    </a:ext>
                  </a:extLst>
                </p:cNvPr>
                <p:cNvSpPr/>
                <p:nvPr/>
              </p:nvSpPr>
              <p:spPr>
                <a:xfrm>
                  <a:off x="2932841" y="4575544"/>
                  <a:ext cx="220204" cy="180428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楕円 490">
                  <a:extLst>
                    <a:ext uri="{FF2B5EF4-FFF2-40B4-BE49-F238E27FC236}">
                      <a16:creationId xmlns:a16="http://schemas.microsoft.com/office/drawing/2014/main" id="{CED5A330-B75B-43DC-8542-C6FF892AE599}"/>
                    </a:ext>
                  </a:extLst>
                </p:cNvPr>
                <p:cNvSpPr/>
                <p:nvPr/>
              </p:nvSpPr>
              <p:spPr>
                <a:xfrm>
                  <a:off x="2559444" y="4444802"/>
                  <a:ext cx="241966" cy="130942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3B486501-E1F7-48E4-AC6B-9633D033ACA0}"/>
                    </a:ext>
                  </a:extLst>
                </p:cNvPr>
                <p:cNvSpPr/>
                <p:nvPr/>
              </p:nvSpPr>
              <p:spPr>
                <a:xfrm>
                  <a:off x="2789502" y="4984898"/>
                  <a:ext cx="510644" cy="76052"/>
                </a:xfrm>
                <a:custGeom>
                  <a:avLst/>
                  <a:gdLst>
                    <a:gd name="connsiteX0" fmla="*/ 297891 w 595782"/>
                    <a:gd name="connsiteY0" fmla="*/ 0 h 305310"/>
                    <a:gd name="connsiteX1" fmla="*/ 574480 w 595782"/>
                    <a:gd name="connsiteY1" fmla="*/ 120498 h 305310"/>
                    <a:gd name="connsiteX2" fmla="*/ 595782 w 595782"/>
                    <a:gd name="connsiteY2" fmla="*/ 152655 h 305310"/>
                    <a:gd name="connsiteX3" fmla="*/ 574480 w 595782"/>
                    <a:gd name="connsiteY3" fmla="*/ 184813 h 305310"/>
                    <a:gd name="connsiteX4" fmla="*/ 297891 w 595782"/>
                    <a:gd name="connsiteY4" fmla="*/ 305310 h 305310"/>
                    <a:gd name="connsiteX5" fmla="*/ 21302 w 595782"/>
                    <a:gd name="connsiteY5" fmla="*/ 184813 h 305310"/>
                    <a:gd name="connsiteX6" fmla="*/ 0 w 595782"/>
                    <a:gd name="connsiteY6" fmla="*/ 152655 h 305310"/>
                    <a:gd name="connsiteX7" fmla="*/ 21302 w 595782"/>
                    <a:gd name="connsiteY7" fmla="*/ 120498 h 305310"/>
                    <a:gd name="connsiteX8" fmla="*/ 297891 w 595782"/>
                    <a:gd name="connsiteY8" fmla="*/ 0 h 30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5782" h="305310">
                      <a:moveTo>
                        <a:pt x="297891" y="0"/>
                      </a:moveTo>
                      <a:cubicBezTo>
                        <a:pt x="413027" y="0"/>
                        <a:pt x="514538" y="47798"/>
                        <a:pt x="574480" y="120498"/>
                      </a:cubicBezTo>
                      <a:lnTo>
                        <a:pt x="595782" y="152655"/>
                      </a:lnTo>
                      <a:lnTo>
                        <a:pt x="574480" y="184813"/>
                      </a:lnTo>
                      <a:cubicBezTo>
                        <a:pt x="514538" y="257512"/>
                        <a:pt x="413027" y="305310"/>
                        <a:pt x="297891" y="305310"/>
                      </a:cubicBezTo>
                      <a:cubicBezTo>
                        <a:pt x="182756" y="305310"/>
                        <a:pt x="81244" y="257512"/>
                        <a:pt x="21302" y="184813"/>
                      </a:cubicBezTo>
                      <a:lnTo>
                        <a:pt x="0" y="152655"/>
                      </a:lnTo>
                      <a:lnTo>
                        <a:pt x="21302" y="120498"/>
                      </a:lnTo>
                      <a:cubicBezTo>
                        <a:pt x="81244" y="47798"/>
                        <a:pt x="182756" y="0"/>
                        <a:pt x="297891" y="0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楕円 492">
                  <a:extLst>
                    <a:ext uri="{FF2B5EF4-FFF2-40B4-BE49-F238E27FC236}">
                      <a16:creationId xmlns:a16="http://schemas.microsoft.com/office/drawing/2014/main" id="{7692110D-225D-4135-B779-872AC339DB78}"/>
                    </a:ext>
                  </a:extLst>
                </p:cNvPr>
                <p:cNvSpPr/>
                <p:nvPr/>
              </p:nvSpPr>
              <p:spPr>
                <a:xfrm>
                  <a:off x="3259531" y="4444802"/>
                  <a:ext cx="241966" cy="130942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68" name="グループ化 467">
                <a:extLst>
                  <a:ext uri="{FF2B5EF4-FFF2-40B4-BE49-F238E27FC236}">
                    <a16:creationId xmlns:a16="http://schemas.microsoft.com/office/drawing/2014/main" id="{32BA8531-71EF-44E0-A3DD-0DADD4CCDCCF}"/>
                  </a:ext>
                </a:extLst>
              </p:cNvPr>
              <p:cNvGrpSpPr/>
              <p:nvPr/>
            </p:nvGrpSpPr>
            <p:grpSpPr>
              <a:xfrm>
                <a:off x="3057623" y="5709131"/>
                <a:ext cx="1950852" cy="595502"/>
                <a:chOff x="1059022" y="4692737"/>
                <a:chExt cx="4074565" cy="1243770"/>
              </a:xfrm>
              <a:pattFill prst="dashUpDiag">
                <a:fgClr>
                  <a:schemeClr val="tx1">
                    <a:lumMod val="50000"/>
                    <a:lumOff val="50000"/>
                  </a:schemeClr>
                </a:fgClr>
                <a:bgClr>
                  <a:schemeClr val="tx1">
                    <a:lumMod val="75000"/>
                    <a:lumOff val="25000"/>
                  </a:schemeClr>
                </a:bgClr>
              </a:pattFill>
            </p:grpSpPr>
            <p:sp>
              <p:nvSpPr>
                <p:cNvPr id="469" name="二等辺三角形 365">
                  <a:extLst>
                    <a:ext uri="{FF2B5EF4-FFF2-40B4-BE49-F238E27FC236}">
                      <a16:creationId xmlns:a16="http://schemas.microsoft.com/office/drawing/2014/main" id="{77C1FB4D-1AA4-4BE8-B3CF-8ECF19983A9F}"/>
                    </a:ext>
                  </a:extLst>
                </p:cNvPr>
                <p:cNvSpPr/>
                <p:nvPr/>
              </p:nvSpPr>
              <p:spPr>
                <a:xfrm rot="20706003" flipV="1">
                  <a:off x="3575394" y="5665126"/>
                  <a:ext cx="761522" cy="271381"/>
                </a:xfrm>
                <a:custGeom>
                  <a:avLst/>
                  <a:gdLst>
                    <a:gd name="connsiteX0" fmla="*/ 0 w 715241"/>
                    <a:gd name="connsiteY0" fmla="*/ 340127 h 340127"/>
                    <a:gd name="connsiteX1" fmla="*/ 715241 w 715241"/>
                    <a:gd name="connsiteY1" fmla="*/ 0 h 340127"/>
                    <a:gd name="connsiteX2" fmla="*/ 715241 w 715241"/>
                    <a:gd name="connsiteY2" fmla="*/ 340127 h 340127"/>
                    <a:gd name="connsiteX3" fmla="*/ 0 w 715241"/>
                    <a:gd name="connsiteY3" fmla="*/ 340127 h 340127"/>
                    <a:gd name="connsiteX0" fmla="*/ 0 w 733981"/>
                    <a:gd name="connsiteY0" fmla="*/ 346021 h 346021"/>
                    <a:gd name="connsiteX1" fmla="*/ 715241 w 733981"/>
                    <a:gd name="connsiteY1" fmla="*/ 5894 h 346021"/>
                    <a:gd name="connsiteX2" fmla="*/ 715241 w 733981"/>
                    <a:gd name="connsiteY2" fmla="*/ 346021 h 346021"/>
                    <a:gd name="connsiteX3" fmla="*/ 0 w 733981"/>
                    <a:gd name="connsiteY3" fmla="*/ 346021 h 346021"/>
                    <a:gd name="connsiteX0" fmla="*/ 0 w 761522"/>
                    <a:gd name="connsiteY0" fmla="*/ 271381 h 271381"/>
                    <a:gd name="connsiteX1" fmla="*/ 748740 w 761522"/>
                    <a:gd name="connsiteY1" fmla="*/ 7763 h 271381"/>
                    <a:gd name="connsiteX2" fmla="*/ 715241 w 761522"/>
                    <a:gd name="connsiteY2" fmla="*/ 271381 h 271381"/>
                    <a:gd name="connsiteX3" fmla="*/ 0 w 761522"/>
                    <a:gd name="connsiteY3" fmla="*/ 271381 h 27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1522" h="271381">
                      <a:moveTo>
                        <a:pt x="0" y="271381"/>
                      </a:moveTo>
                      <a:cubicBezTo>
                        <a:pt x="238414" y="158005"/>
                        <a:pt x="706573" y="-41826"/>
                        <a:pt x="748740" y="7763"/>
                      </a:cubicBezTo>
                      <a:cubicBezTo>
                        <a:pt x="790907" y="57352"/>
                        <a:pt x="715241" y="158005"/>
                        <a:pt x="715241" y="271381"/>
                      </a:cubicBezTo>
                      <a:lnTo>
                        <a:pt x="0" y="271381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二等辺三角形 133">
                  <a:extLst>
                    <a:ext uri="{FF2B5EF4-FFF2-40B4-BE49-F238E27FC236}">
                      <a16:creationId xmlns:a16="http://schemas.microsoft.com/office/drawing/2014/main" id="{1C8184C2-E720-47E6-87A0-7243EB22E4D3}"/>
                    </a:ext>
                  </a:extLst>
                </p:cNvPr>
                <p:cNvSpPr/>
                <p:nvPr/>
              </p:nvSpPr>
              <p:spPr>
                <a:xfrm>
                  <a:off x="2906169" y="4692737"/>
                  <a:ext cx="715241" cy="320189"/>
                </a:xfrm>
                <a:custGeom>
                  <a:avLst/>
                  <a:gdLst>
                    <a:gd name="connsiteX0" fmla="*/ 0 w 715241"/>
                    <a:gd name="connsiteY0" fmla="*/ 539930 h 539930"/>
                    <a:gd name="connsiteX1" fmla="*/ 586219 w 715241"/>
                    <a:gd name="connsiteY1" fmla="*/ 0 h 539930"/>
                    <a:gd name="connsiteX2" fmla="*/ 715241 w 715241"/>
                    <a:gd name="connsiteY2" fmla="*/ 539930 h 539930"/>
                    <a:gd name="connsiteX3" fmla="*/ 0 w 715241"/>
                    <a:gd name="connsiteY3" fmla="*/ 539930 h 539930"/>
                    <a:gd name="connsiteX0" fmla="*/ 0 w 715241"/>
                    <a:gd name="connsiteY0" fmla="*/ 317680 h 317680"/>
                    <a:gd name="connsiteX1" fmla="*/ 681469 w 715241"/>
                    <a:gd name="connsiteY1" fmla="*/ 0 h 317680"/>
                    <a:gd name="connsiteX2" fmla="*/ 715241 w 715241"/>
                    <a:gd name="connsiteY2" fmla="*/ 317680 h 317680"/>
                    <a:gd name="connsiteX3" fmla="*/ 0 w 715241"/>
                    <a:gd name="connsiteY3" fmla="*/ 317680 h 317680"/>
                    <a:gd name="connsiteX0" fmla="*/ 0 w 715241"/>
                    <a:gd name="connsiteY0" fmla="*/ 320189 h 320189"/>
                    <a:gd name="connsiteX1" fmla="*/ 681469 w 715241"/>
                    <a:gd name="connsiteY1" fmla="*/ 2509 h 320189"/>
                    <a:gd name="connsiteX2" fmla="*/ 715241 w 715241"/>
                    <a:gd name="connsiteY2" fmla="*/ 320189 h 320189"/>
                    <a:gd name="connsiteX3" fmla="*/ 0 w 715241"/>
                    <a:gd name="connsiteY3" fmla="*/ 320189 h 320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5241" h="320189">
                      <a:moveTo>
                        <a:pt x="0" y="320189"/>
                      </a:moveTo>
                      <a:cubicBezTo>
                        <a:pt x="227156" y="214296"/>
                        <a:pt x="638462" y="-27184"/>
                        <a:pt x="681469" y="2509"/>
                      </a:cubicBezTo>
                      <a:cubicBezTo>
                        <a:pt x="724476" y="32202"/>
                        <a:pt x="703984" y="214296"/>
                        <a:pt x="715241" y="320189"/>
                      </a:cubicBezTo>
                      <a:lnTo>
                        <a:pt x="0" y="320189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7B2D560D-5014-4A94-AD90-72573AFE0A3D}"/>
                    </a:ext>
                  </a:extLst>
                </p:cNvPr>
                <p:cNvSpPr/>
                <p:nvPr/>
              </p:nvSpPr>
              <p:spPr>
                <a:xfrm rot="16200000">
                  <a:off x="4292457" y="5055576"/>
                  <a:ext cx="952755" cy="729504"/>
                </a:xfrm>
                <a:custGeom>
                  <a:avLst/>
                  <a:gdLst>
                    <a:gd name="connsiteX0" fmla="*/ 952755 w 952755"/>
                    <a:gd name="connsiteY0" fmla="*/ 729504 h 729504"/>
                    <a:gd name="connsiteX1" fmla="*/ 545107 w 952755"/>
                    <a:gd name="connsiteY1" fmla="*/ 729504 h 729504"/>
                    <a:gd name="connsiteX2" fmla="*/ 476378 w 952755"/>
                    <a:gd name="connsiteY2" fmla="*/ 624255 h 729504"/>
                    <a:gd name="connsiteX3" fmla="*/ 407649 w 952755"/>
                    <a:gd name="connsiteY3" fmla="*/ 729504 h 729504"/>
                    <a:gd name="connsiteX4" fmla="*/ 0 w 952755"/>
                    <a:gd name="connsiteY4" fmla="*/ 729504 h 729504"/>
                    <a:gd name="connsiteX5" fmla="*/ 476378 w 952755"/>
                    <a:gd name="connsiteY5" fmla="*/ 0 h 729504"/>
                    <a:gd name="connsiteX0" fmla="*/ 952755 w 952755"/>
                    <a:gd name="connsiteY0" fmla="*/ 729504 h 729504"/>
                    <a:gd name="connsiteX1" fmla="*/ 476378 w 952755"/>
                    <a:gd name="connsiteY1" fmla="*/ 624255 h 729504"/>
                    <a:gd name="connsiteX2" fmla="*/ 407649 w 952755"/>
                    <a:gd name="connsiteY2" fmla="*/ 729504 h 729504"/>
                    <a:gd name="connsiteX3" fmla="*/ 0 w 952755"/>
                    <a:gd name="connsiteY3" fmla="*/ 729504 h 729504"/>
                    <a:gd name="connsiteX4" fmla="*/ 476378 w 952755"/>
                    <a:gd name="connsiteY4" fmla="*/ 0 h 729504"/>
                    <a:gd name="connsiteX5" fmla="*/ 952755 w 952755"/>
                    <a:gd name="connsiteY5" fmla="*/ 729504 h 729504"/>
                    <a:gd name="connsiteX0" fmla="*/ 952755 w 952755"/>
                    <a:gd name="connsiteY0" fmla="*/ 729504 h 729504"/>
                    <a:gd name="connsiteX1" fmla="*/ 476378 w 952755"/>
                    <a:gd name="connsiteY1" fmla="*/ 624255 h 729504"/>
                    <a:gd name="connsiteX2" fmla="*/ 0 w 952755"/>
                    <a:gd name="connsiteY2" fmla="*/ 729504 h 729504"/>
                    <a:gd name="connsiteX3" fmla="*/ 476378 w 952755"/>
                    <a:gd name="connsiteY3" fmla="*/ 0 h 729504"/>
                    <a:gd name="connsiteX4" fmla="*/ 952755 w 952755"/>
                    <a:gd name="connsiteY4" fmla="*/ 729504 h 72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755" h="729504">
                      <a:moveTo>
                        <a:pt x="952755" y="729504"/>
                      </a:moveTo>
                      <a:lnTo>
                        <a:pt x="476378" y="624255"/>
                      </a:lnTo>
                      <a:lnTo>
                        <a:pt x="0" y="729504"/>
                      </a:lnTo>
                      <a:lnTo>
                        <a:pt x="476378" y="0"/>
                      </a:lnTo>
                      <a:lnTo>
                        <a:pt x="952755" y="729504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45DDB7DF-EC30-4E5F-929A-9322E5AAB57F}"/>
                    </a:ext>
                  </a:extLst>
                </p:cNvPr>
                <p:cNvSpPr/>
                <p:nvPr/>
              </p:nvSpPr>
              <p:spPr>
                <a:xfrm>
                  <a:off x="1071539" y="4892218"/>
                  <a:ext cx="3835459" cy="928722"/>
                </a:xfrm>
                <a:custGeom>
                  <a:avLst/>
                  <a:gdLst>
                    <a:gd name="connsiteX0" fmla="*/ 1781812 w 3838032"/>
                    <a:gd name="connsiteY0" fmla="*/ 1272 h 928006"/>
                    <a:gd name="connsiteX1" fmla="*/ 3838013 w 3838032"/>
                    <a:gd name="connsiteY1" fmla="*/ 516989 h 928006"/>
                    <a:gd name="connsiteX2" fmla="*/ 1746642 w 3838032"/>
                    <a:gd name="connsiteY2" fmla="*/ 927198 h 928006"/>
                    <a:gd name="connsiteX3" fmla="*/ 40682 w 3838032"/>
                    <a:gd name="connsiteY3" fmla="*/ 376252 h 928006"/>
                    <a:gd name="connsiteX4" fmla="*/ 35934 w 3838032"/>
                    <a:gd name="connsiteY4" fmla="*/ 368404 h 928006"/>
                    <a:gd name="connsiteX5" fmla="*/ 101723 w 3838032"/>
                    <a:gd name="connsiteY5" fmla="*/ 389590 h 928006"/>
                    <a:gd name="connsiteX6" fmla="*/ 428341 w 3838032"/>
                    <a:gd name="connsiteY6" fmla="*/ 370433 h 928006"/>
                    <a:gd name="connsiteX7" fmla="*/ 113823 w 3838032"/>
                    <a:gd name="connsiteY7" fmla="*/ 341760 h 928006"/>
                    <a:gd name="connsiteX8" fmla="*/ 0 w 3838032"/>
                    <a:gd name="connsiteY8" fmla="*/ 303748 h 928006"/>
                    <a:gd name="connsiteX9" fmla="*/ 45920 w 3838032"/>
                    <a:gd name="connsiteY9" fmla="*/ 247852 h 928006"/>
                    <a:gd name="connsiteX10" fmla="*/ 1781812 w 3838032"/>
                    <a:gd name="connsiteY10" fmla="*/ 1272 h 928006"/>
                    <a:gd name="connsiteX0" fmla="*/ 1781812 w 3838032"/>
                    <a:gd name="connsiteY0" fmla="*/ 1272 h 928006"/>
                    <a:gd name="connsiteX1" fmla="*/ 3838013 w 3838032"/>
                    <a:gd name="connsiteY1" fmla="*/ 516989 h 928006"/>
                    <a:gd name="connsiteX2" fmla="*/ 1746642 w 3838032"/>
                    <a:gd name="connsiteY2" fmla="*/ 927198 h 928006"/>
                    <a:gd name="connsiteX3" fmla="*/ 40682 w 3838032"/>
                    <a:gd name="connsiteY3" fmla="*/ 376252 h 928006"/>
                    <a:gd name="connsiteX4" fmla="*/ 101723 w 3838032"/>
                    <a:gd name="connsiteY4" fmla="*/ 389590 h 928006"/>
                    <a:gd name="connsiteX5" fmla="*/ 428341 w 3838032"/>
                    <a:gd name="connsiteY5" fmla="*/ 370433 h 928006"/>
                    <a:gd name="connsiteX6" fmla="*/ 113823 w 3838032"/>
                    <a:gd name="connsiteY6" fmla="*/ 341760 h 928006"/>
                    <a:gd name="connsiteX7" fmla="*/ 0 w 3838032"/>
                    <a:gd name="connsiteY7" fmla="*/ 303748 h 928006"/>
                    <a:gd name="connsiteX8" fmla="*/ 45920 w 3838032"/>
                    <a:gd name="connsiteY8" fmla="*/ 247852 h 928006"/>
                    <a:gd name="connsiteX9" fmla="*/ 1781812 w 3838032"/>
                    <a:gd name="connsiteY9" fmla="*/ 1272 h 928006"/>
                    <a:gd name="connsiteX0" fmla="*/ 1781812 w 3838032"/>
                    <a:gd name="connsiteY0" fmla="*/ 1272 h 928006"/>
                    <a:gd name="connsiteX1" fmla="*/ 3838013 w 3838032"/>
                    <a:gd name="connsiteY1" fmla="*/ 516989 h 928006"/>
                    <a:gd name="connsiteX2" fmla="*/ 1746642 w 3838032"/>
                    <a:gd name="connsiteY2" fmla="*/ 927198 h 928006"/>
                    <a:gd name="connsiteX3" fmla="*/ 40682 w 3838032"/>
                    <a:gd name="connsiteY3" fmla="*/ 376252 h 928006"/>
                    <a:gd name="connsiteX4" fmla="*/ 101723 w 3838032"/>
                    <a:gd name="connsiteY4" fmla="*/ 389590 h 928006"/>
                    <a:gd name="connsiteX5" fmla="*/ 428341 w 3838032"/>
                    <a:gd name="connsiteY5" fmla="*/ 370433 h 928006"/>
                    <a:gd name="connsiteX6" fmla="*/ 113823 w 3838032"/>
                    <a:gd name="connsiteY6" fmla="*/ 341760 h 928006"/>
                    <a:gd name="connsiteX7" fmla="*/ 0 w 3838032"/>
                    <a:gd name="connsiteY7" fmla="*/ 303748 h 928006"/>
                    <a:gd name="connsiteX8" fmla="*/ 45920 w 3838032"/>
                    <a:gd name="connsiteY8" fmla="*/ 247852 h 928006"/>
                    <a:gd name="connsiteX9" fmla="*/ 1781812 w 3838032"/>
                    <a:gd name="connsiteY9" fmla="*/ 1272 h 928006"/>
                    <a:gd name="connsiteX0" fmla="*/ 1781812 w 3838032"/>
                    <a:gd name="connsiteY0" fmla="*/ 1272 h 928361"/>
                    <a:gd name="connsiteX1" fmla="*/ 3838013 w 3838032"/>
                    <a:gd name="connsiteY1" fmla="*/ 516989 h 928361"/>
                    <a:gd name="connsiteX2" fmla="*/ 1746642 w 3838032"/>
                    <a:gd name="connsiteY2" fmla="*/ 927198 h 928361"/>
                    <a:gd name="connsiteX3" fmla="*/ 2582 w 3838032"/>
                    <a:gd name="connsiteY3" fmla="*/ 388952 h 928361"/>
                    <a:gd name="connsiteX4" fmla="*/ 101723 w 3838032"/>
                    <a:gd name="connsiteY4" fmla="*/ 389590 h 928361"/>
                    <a:gd name="connsiteX5" fmla="*/ 428341 w 3838032"/>
                    <a:gd name="connsiteY5" fmla="*/ 370433 h 928361"/>
                    <a:gd name="connsiteX6" fmla="*/ 113823 w 3838032"/>
                    <a:gd name="connsiteY6" fmla="*/ 341760 h 928361"/>
                    <a:gd name="connsiteX7" fmla="*/ 0 w 3838032"/>
                    <a:gd name="connsiteY7" fmla="*/ 303748 h 928361"/>
                    <a:gd name="connsiteX8" fmla="*/ 45920 w 3838032"/>
                    <a:gd name="connsiteY8" fmla="*/ 247852 h 928361"/>
                    <a:gd name="connsiteX9" fmla="*/ 1781812 w 3838032"/>
                    <a:gd name="connsiteY9" fmla="*/ 1272 h 928361"/>
                    <a:gd name="connsiteX0" fmla="*/ 1781812 w 3838032"/>
                    <a:gd name="connsiteY0" fmla="*/ 1634 h 928723"/>
                    <a:gd name="connsiteX1" fmla="*/ 3838013 w 3838032"/>
                    <a:gd name="connsiteY1" fmla="*/ 517351 h 928723"/>
                    <a:gd name="connsiteX2" fmla="*/ 1746642 w 3838032"/>
                    <a:gd name="connsiteY2" fmla="*/ 927560 h 928723"/>
                    <a:gd name="connsiteX3" fmla="*/ 2582 w 3838032"/>
                    <a:gd name="connsiteY3" fmla="*/ 389314 h 928723"/>
                    <a:gd name="connsiteX4" fmla="*/ 101723 w 3838032"/>
                    <a:gd name="connsiteY4" fmla="*/ 389952 h 928723"/>
                    <a:gd name="connsiteX5" fmla="*/ 428341 w 3838032"/>
                    <a:gd name="connsiteY5" fmla="*/ 370795 h 928723"/>
                    <a:gd name="connsiteX6" fmla="*/ 113823 w 3838032"/>
                    <a:gd name="connsiteY6" fmla="*/ 342122 h 928723"/>
                    <a:gd name="connsiteX7" fmla="*/ 0 w 3838032"/>
                    <a:gd name="connsiteY7" fmla="*/ 304110 h 928723"/>
                    <a:gd name="connsiteX8" fmla="*/ 71320 w 3838032"/>
                    <a:gd name="connsiteY8" fmla="*/ 216464 h 928723"/>
                    <a:gd name="connsiteX9" fmla="*/ 1781812 w 3838032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111250 w 3835459"/>
                    <a:gd name="connsiteY6" fmla="*/ 342122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225550 w 3835459"/>
                    <a:gd name="connsiteY6" fmla="*/ 310372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225550 w 3835459"/>
                    <a:gd name="connsiteY6" fmla="*/ 310372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238250 w 3835459"/>
                    <a:gd name="connsiteY6" fmla="*/ 294497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238250 w 3835459"/>
                    <a:gd name="connsiteY6" fmla="*/ 294497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  <a:gd name="connsiteX0" fmla="*/ 1779239 w 3835459"/>
                    <a:gd name="connsiteY0" fmla="*/ 1634 h 928723"/>
                    <a:gd name="connsiteX1" fmla="*/ 3835440 w 3835459"/>
                    <a:gd name="connsiteY1" fmla="*/ 517351 h 928723"/>
                    <a:gd name="connsiteX2" fmla="*/ 1744069 w 3835459"/>
                    <a:gd name="connsiteY2" fmla="*/ 927560 h 928723"/>
                    <a:gd name="connsiteX3" fmla="*/ 9 w 3835459"/>
                    <a:gd name="connsiteY3" fmla="*/ 389314 h 928723"/>
                    <a:gd name="connsiteX4" fmla="*/ 99150 w 3835459"/>
                    <a:gd name="connsiteY4" fmla="*/ 389952 h 928723"/>
                    <a:gd name="connsiteX5" fmla="*/ 425768 w 3835459"/>
                    <a:gd name="connsiteY5" fmla="*/ 370795 h 928723"/>
                    <a:gd name="connsiteX6" fmla="*/ 216025 w 3835459"/>
                    <a:gd name="connsiteY6" fmla="*/ 304022 h 928723"/>
                    <a:gd name="connsiteX7" fmla="*/ 19652 w 3835459"/>
                    <a:gd name="connsiteY7" fmla="*/ 246960 h 928723"/>
                    <a:gd name="connsiteX8" fmla="*/ 68747 w 3835459"/>
                    <a:gd name="connsiteY8" fmla="*/ 216464 h 928723"/>
                    <a:gd name="connsiteX9" fmla="*/ 1779239 w 3835459"/>
                    <a:gd name="connsiteY9" fmla="*/ 1634 h 928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35459" h="928723">
                      <a:moveTo>
                        <a:pt x="1779239" y="1634"/>
                      </a:moveTo>
                      <a:cubicBezTo>
                        <a:pt x="2524720" y="19218"/>
                        <a:pt x="3841302" y="363030"/>
                        <a:pt x="3835440" y="517351"/>
                      </a:cubicBezTo>
                      <a:cubicBezTo>
                        <a:pt x="3829578" y="671672"/>
                        <a:pt x="2383307" y="948899"/>
                        <a:pt x="1744069" y="927560"/>
                      </a:cubicBezTo>
                      <a:cubicBezTo>
                        <a:pt x="1104831" y="906221"/>
                        <a:pt x="961" y="439240"/>
                        <a:pt x="9" y="389314"/>
                      </a:cubicBezTo>
                      <a:cubicBezTo>
                        <a:pt x="-943" y="339388"/>
                        <a:pt x="78803" y="385506"/>
                        <a:pt x="99150" y="389952"/>
                      </a:cubicBezTo>
                      <a:cubicBezTo>
                        <a:pt x="266171" y="432204"/>
                        <a:pt x="412403" y="423627"/>
                        <a:pt x="425768" y="370795"/>
                      </a:cubicBezTo>
                      <a:cubicBezTo>
                        <a:pt x="346760" y="341570"/>
                        <a:pt x="322311" y="334122"/>
                        <a:pt x="216025" y="304022"/>
                      </a:cubicBezTo>
                      <a:cubicBezTo>
                        <a:pt x="109739" y="273922"/>
                        <a:pt x="92518" y="262806"/>
                        <a:pt x="19652" y="246960"/>
                      </a:cubicBezTo>
                      <a:lnTo>
                        <a:pt x="68747" y="216464"/>
                      </a:lnTo>
                      <a:cubicBezTo>
                        <a:pt x="280454" y="81172"/>
                        <a:pt x="1126943" y="-13752"/>
                        <a:pt x="1779239" y="1634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ひし形 135">
                  <a:extLst>
                    <a:ext uri="{FF2B5EF4-FFF2-40B4-BE49-F238E27FC236}">
                      <a16:creationId xmlns:a16="http://schemas.microsoft.com/office/drawing/2014/main" id="{A905E645-BD4F-4CFF-8943-AA5C99FFA7A5}"/>
                    </a:ext>
                  </a:extLst>
                </p:cNvPr>
                <p:cNvSpPr/>
                <p:nvPr/>
              </p:nvSpPr>
              <p:spPr>
                <a:xfrm>
                  <a:off x="2857498" y="5755481"/>
                  <a:ext cx="529231" cy="101245"/>
                </a:xfrm>
                <a:custGeom>
                  <a:avLst/>
                  <a:gdLst>
                    <a:gd name="connsiteX0" fmla="*/ 0 w 723798"/>
                    <a:gd name="connsiteY0" fmla="*/ 192715 h 385429"/>
                    <a:gd name="connsiteX1" fmla="*/ 361899 w 723798"/>
                    <a:gd name="connsiteY1" fmla="*/ 0 h 385429"/>
                    <a:gd name="connsiteX2" fmla="*/ 723798 w 723798"/>
                    <a:gd name="connsiteY2" fmla="*/ 192715 h 385429"/>
                    <a:gd name="connsiteX3" fmla="*/ 361899 w 723798"/>
                    <a:gd name="connsiteY3" fmla="*/ 385429 h 385429"/>
                    <a:gd name="connsiteX4" fmla="*/ 0 w 723798"/>
                    <a:gd name="connsiteY4" fmla="*/ 192715 h 385429"/>
                    <a:gd name="connsiteX0" fmla="*/ 0 w 723917"/>
                    <a:gd name="connsiteY0" fmla="*/ 192715 h 385429"/>
                    <a:gd name="connsiteX1" fmla="*/ 361899 w 723917"/>
                    <a:gd name="connsiteY1" fmla="*/ 0 h 385429"/>
                    <a:gd name="connsiteX2" fmla="*/ 723798 w 723917"/>
                    <a:gd name="connsiteY2" fmla="*/ 192715 h 385429"/>
                    <a:gd name="connsiteX3" fmla="*/ 361899 w 723917"/>
                    <a:gd name="connsiteY3" fmla="*/ 385429 h 385429"/>
                    <a:gd name="connsiteX4" fmla="*/ 0 w 723917"/>
                    <a:gd name="connsiteY4" fmla="*/ 192715 h 385429"/>
                    <a:gd name="connsiteX0" fmla="*/ 0 w 724521"/>
                    <a:gd name="connsiteY0" fmla="*/ 192715 h 376637"/>
                    <a:gd name="connsiteX1" fmla="*/ 361899 w 724521"/>
                    <a:gd name="connsiteY1" fmla="*/ 0 h 376637"/>
                    <a:gd name="connsiteX2" fmla="*/ 723798 w 724521"/>
                    <a:gd name="connsiteY2" fmla="*/ 192715 h 376637"/>
                    <a:gd name="connsiteX3" fmla="*/ 265184 w 724521"/>
                    <a:gd name="connsiteY3" fmla="*/ 376637 h 376637"/>
                    <a:gd name="connsiteX4" fmla="*/ 0 w 724521"/>
                    <a:gd name="connsiteY4" fmla="*/ 192715 h 376637"/>
                    <a:gd name="connsiteX0" fmla="*/ 0 w 715729"/>
                    <a:gd name="connsiteY0" fmla="*/ 95999 h 376637"/>
                    <a:gd name="connsiteX1" fmla="*/ 353107 w 715729"/>
                    <a:gd name="connsiteY1" fmla="*/ 0 h 376637"/>
                    <a:gd name="connsiteX2" fmla="*/ 715006 w 715729"/>
                    <a:gd name="connsiteY2" fmla="*/ 192715 h 376637"/>
                    <a:gd name="connsiteX3" fmla="*/ 256392 w 715729"/>
                    <a:gd name="connsiteY3" fmla="*/ 376637 h 376637"/>
                    <a:gd name="connsiteX4" fmla="*/ 0 w 715729"/>
                    <a:gd name="connsiteY4" fmla="*/ 95999 h 376637"/>
                    <a:gd name="connsiteX0" fmla="*/ 0 w 715449"/>
                    <a:gd name="connsiteY0" fmla="*/ 78414 h 359052"/>
                    <a:gd name="connsiteX1" fmla="*/ 168469 w 715449"/>
                    <a:gd name="connsiteY1" fmla="*/ 0 h 359052"/>
                    <a:gd name="connsiteX2" fmla="*/ 715006 w 715449"/>
                    <a:gd name="connsiteY2" fmla="*/ 175130 h 359052"/>
                    <a:gd name="connsiteX3" fmla="*/ 256392 w 715449"/>
                    <a:gd name="connsiteY3" fmla="*/ 359052 h 359052"/>
                    <a:gd name="connsiteX4" fmla="*/ 0 w 715449"/>
                    <a:gd name="connsiteY4" fmla="*/ 78414 h 359052"/>
                    <a:gd name="connsiteX0" fmla="*/ 0 w 715449"/>
                    <a:gd name="connsiteY0" fmla="*/ 78414 h 359259"/>
                    <a:gd name="connsiteX1" fmla="*/ 168469 w 715449"/>
                    <a:gd name="connsiteY1" fmla="*/ 0 h 359259"/>
                    <a:gd name="connsiteX2" fmla="*/ 715006 w 715449"/>
                    <a:gd name="connsiteY2" fmla="*/ 175130 h 359259"/>
                    <a:gd name="connsiteX3" fmla="*/ 256392 w 715449"/>
                    <a:gd name="connsiteY3" fmla="*/ 359052 h 359259"/>
                    <a:gd name="connsiteX4" fmla="*/ 0 w 715449"/>
                    <a:gd name="connsiteY4" fmla="*/ 78414 h 359259"/>
                    <a:gd name="connsiteX0" fmla="*/ 0 w 715449"/>
                    <a:gd name="connsiteY0" fmla="*/ 78414 h 315375"/>
                    <a:gd name="connsiteX1" fmla="*/ 168469 w 715449"/>
                    <a:gd name="connsiteY1" fmla="*/ 0 h 315375"/>
                    <a:gd name="connsiteX2" fmla="*/ 715006 w 715449"/>
                    <a:gd name="connsiteY2" fmla="*/ 175130 h 315375"/>
                    <a:gd name="connsiteX3" fmla="*/ 256392 w 715449"/>
                    <a:gd name="connsiteY3" fmla="*/ 315091 h 315375"/>
                    <a:gd name="connsiteX4" fmla="*/ 0 w 715449"/>
                    <a:gd name="connsiteY4" fmla="*/ 78414 h 31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5449" h="315375">
                      <a:moveTo>
                        <a:pt x="0" y="78414"/>
                      </a:moveTo>
                      <a:lnTo>
                        <a:pt x="168469" y="0"/>
                      </a:lnTo>
                      <a:cubicBezTo>
                        <a:pt x="289102" y="64238"/>
                        <a:pt x="700352" y="122615"/>
                        <a:pt x="715006" y="175130"/>
                      </a:cubicBezTo>
                      <a:cubicBezTo>
                        <a:pt x="729660" y="227645"/>
                        <a:pt x="377025" y="321191"/>
                        <a:pt x="256392" y="315091"/>
                      </a:cubicBezTo>
                      <a:cubicBezTo>
                        <a:pt x="135759" y="308991"/>
                        <a:pt x="85464" y="171960"/>
                        <a:pt x="0" y="78414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D174FEC5-12D5-4C50-85C9-A3C6CFEF1CE7}"/>
                    </a:ext>
                  </a:extLst>
                </p:cNvPr>
                <p:cNvSpPr/>
                <p:nvPr/>
              </p:nvSpPr>
              <p:spPr>
                <a:xfrm>
                  <a:off x="1063854" y="4942279"/>
                  <a:ext cx="860490" cy="653835"/>
                </a:xfrm>
                <a:custGeom>
                  <a:avLst/>
                  <a:gdLst>
                    <a:gd name="connsiteX0" fmla="*/ 753501 w 860490"/>
                    <a:gd name="connsiteY0" fmla="*/ 0 h 653835"/>
                    <a:gd name="connsiteX1" fmla="*/ 776189 w 860490"/>
                    <a:gd name="connsiteY1" fmla="*/ 29286 h 653835"/>
                    <a:gd name="connsiteX2" fmla="*/ 860490 w 860490"/>
                    <a:gd name="connsiteY2" fmla="*/ 323214 h 653835"/>
                    <a:gd name="connsiteX3" fmla="*/ 776189 w 860490"/>
                    <a:gd name="connsiteY3" fmla="*/ 617142 h 653835"/>
                    <a:gd name="connsiteX4" fmla="*/ 747763 w 860490"/>
                    <a:gd name="connsiteY4" fmla="*/ 653835 h 653835"/>
                    <a:gd name="connsiteX5" fmla="*/ 632682 w 860490"/>
                    <a:gd name="connsiteY5" fmla="*/ 615919 h 653835"/>
                    <a:gd name="connsiteX6" fmla="*/ 9 w 860490"/>
                    <a:gd name="connsiteY6" fmla="*/ 336076 h 653835"/>
                    <a:gd name="connsiteX7" fmla="*/ 99150 w 860490"/>
                    <a:gd name="connsiteY7" fmla="*/ 336714 h 653835"/>
                    <a:gd name="connsiteX8" fmla="*/ 425768 w 860490"/>
                    <a:gd name="connsiteY8" fmla="*/ 317557 h 653835"/>
                    <a:gd name="connsiteX9" fmla="*/ 216025 w 860490"/>
                    <a:gd name="connsiteY9" fmla="*/ 250784 h 653835"/>
                    <a:gd name="connsiteX10" fmla="*/ 19652 w 860490"/>
                    <a:gd name="connsiteY10" fmla="*/ 193722 h 653835"/>
                    <a:gd name="connsiteX11" fmla="*/ 68747 w 860490"/>
                    <a:gd name="connsiteY11" fmla="*/ 163226 h 653835"/>
                    <a:gd name="connsiteX12" fmla="*/ 641698 w 860490"/>
                    <a:gd name="connsiteY12" fmla="*/ 14692 h 653835"/>
                    <a:gd name="connsiteX13" fmla="*/ 753501 w 860490"/>
                    <a:gd name="connsiteY13" fmla="*/ 0 h 65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0490" h="653835">
                      <a:moveTo>
                        <a:pt x="753501" y="0"/>
                      </a:moveTo>
                      <a:lnTo>
                        <a:pt x="776189" y="29286"/>
                      </a:lnTo>
                      <a:cubicBezTo>
                        <a:pt x="829412" y="113190"/>
                        <a:pt x="860490" y="214337"/>
                        <a:pt x="860490" y="323214"/>
                      </a:cubicBezTo>
                      <a:cubicBezTo>
                        <a:pt x="860490" y="432092"/>
                        <a:pt x="829412" y="533239"/>
                        <a:pt x="776189" y="617142"/>
                      </a:cubicBezTo>
                      <a:lnTo>
                        <a:pt x="747763" y="653835"/>
                      </a:lnTo>
                      <a:lnTo>
                        <a:pt x="632682" y="615919"/>
                      </a:lnTo>
                      <a:cubicBezTo>
                        <a:pt x="276691" y="490266"/>
                        <a:pt x="485" y="361039"/>
                        <a:pt x="9" y="336076"/>
                      </a:cubicBezTo>
                      <a:cubicBezTo>
                        <a:pt x="-943" y="286150"/>
                        <a:pt x="78803" y="332268"/>
                        <a:pt x="99150" y="336714"/>
                      </a:cubicBezTo>
                      <a:cubicBezTo>
                        <a:pt x="266171" y="378966"/>
                        <a:pt x="412403" y="370389"/>
                        <a:pt x="425768" y="317557"/>
                      </a:cubicBezTo>
                      <a:cubicBezTo>
                        <a:pt x="346760" y="288332"/>
                        <a:pt x="322311" y="280884"/>
                        <a:pt x="216025" y="250784"/>
                      </a:cubicBezTo>
                      <a:cubicBezTo>
                        <a:pt x="109739" y="220684"/>
                        <a:pt x="92518" y="209568"/>
                        <a:pt x="19652" y="193722"/>
                      </a:cubicBezTo>
                      <a:lnTo>
                        <a:pt x="68747" y="163226"/>
                      </a:lnTo>
                      <a:cubicBezTo>
                        <a:pt x="161369" y="104036"/>
                        <a:pt x="375492" y="52572"/>
                        <a:pt x="641698" y="14692"/>
                      </a:cubicBezTo>
                      <a:lnTo>
                        <a:pt x="753501" y="0"/>
                      </a:lnTo>
                      <a:close/>
                    </a:path>
                  </a:pathLst>
                </a:custGeom>
                <a:pattFill prst="dashUpDiag">
                  <a:fgClr>
                    <a:schemeClr val="tx1">
                      <a:lumMod val="50000"/>
                      <a:lumOff val="50000"/>
                    </a:schemeClr>
                  </a:fgClr>
                  <a:bgClr>
                    <a:schemeClr val="tx1"/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0799EDA5-DC6A-4CA2-96B5-D3AE04D6F55F}"/>
                    </a:ext>
                  </a:extLst>
                </p:cNvPr>
                <p:cNvSpPr/>
                <p:nvPr/>
              </p:nvSpPr>
              <p:spPr>
                <a:xfrm>
                  <a:off x="1817356" y="4889041"/>
                  <a:ext cx="3058923" cy="490374"/>
                </a:xfrm>
                <a:custGeom>
                  <a:avLst/>
                  <a:gdLst>
                    <a:gd name="connsiteX0" fmla="*/ 773643 w 3058923"/>
                    <a:gd name="connsiteY0" fmla="*/ 898 h 490374"/>
                    <a:gd name="connsiteX1" fmla="*/ 1025738 w 3058923"/>
                    <a:gd name="connsiteY1" fmla="*/ 1634 h 490374"/>
                    <a:gd name="connsiteX2" fmla="*/ 3025846 w 3058923"/>
                    <a:gd name="connsiteY2" fmla="*/ 451606 h 490374"/>
                    <a:gd name="connsiteX3" fmla="*/ 3058923 w 3058923"/>
                    <a:gd name="connsiteY3" fmla="*/ 490374 h 490374"/>
                    <a:gd name="connsiteX4" fmla="*/ 2972100 w 3058923"/>
                    <a:gd name="connsiteY4" fmla="*/ 474138 h 490374"/>
                    <a:gd name="connsiteX5" fmla="*/ 1344566 w 3058923"/>
                    <a:gd name="connsiteY5" fmla="*/ 303137 h 490374"/>
                    <a:gd name="connsiteX6" fmla="*/ 707545 w 3058923"/>
                    <a:gd name="connsiteY6" fmla="*/ 309801 h 490374"/>
                    <a:gd name="connsiteX7" fmla="*/ 102358 w 3058923"/>
                    <a:gd name="connsiteY7" fmla="*/ 343831 h 490374"/>
                    <a:gd name="connsiteX8" fmla="*/ 84797 w 3058923"/>
                    <a:gd name="connsiteY8" fmla="*/ 220123 h 490374"/>
                    <a:gd name="connsiteX9" fmla="*/ 22688 w 3058923"/>
                    <a:gd name="connsiteY9" fmla="*/ 82524 h 490374"/>
                    <a:gd name="connsiteX10" fmla="*/ 0 w 3058923"/>
                    <a:gd name="connsiteY10" fmla="*/ 53238 h 490374"/>
                    <a:gd name="connsiteX11" fmla="*/ 5271 w 3058923"/>
                    <a:gd name="connsiteY11" fmla="*/ 52545 h 490374"/>
                    <a:gd name="connsiteX12" fmla="*/ 773643 w 3058923"/>
                    <a:gd name="connsiteY12" fmla="*/ 898 h 49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58923" h="490374">
                      <a:moveTo>
                        <a:pt x="773643" y="898"/>
                      </a:moveTo>
                      <a:cubicBezTo>
                        <a:pt x="859630" y="-489"/>
                        <a:pt x="944201" y="-289"/>
                        <a:pt x="1025738" y="1634"/>
                      </a:cubicBezTo>
                      <a:cubicBezTo>
                        <a:pt x="1678034" y="17020"/>
                        <a:pt x="2767579" y="282175"/>
                        <a:pt x="3025846" y="451606"/>
                      </a:cubicBezTo>
                      <a:lnTo>
                        <a:pt x="3058923" y="490374"/>
                      </a:lnTo>
                      <a:lnTo>
                        <a:pt x="2972100" y="474138"/>
                      </a:lnTo>
                      <a:cubicBezTo>
                        <a:pt x="2448252" y="385202"/>
                        <a:pt x="1807708" y="310415"/>
                        <a:pt x="1344566" y="303137"/>
                      </a:cubicBezTo>
                      <a:cubicBezTo>
                        <a:pt x="1141941" y="299953"/>
                        <a:pt x="924236" y="302476"/>
                        <a:pt x="707545" y="309801"/>
                      </a:cubicBezTo>
                      <a:lnTo>
                        <a:pt x="102358" y="343831"/>
                      </a:lnTo>
                      <a:lnTo>
                        <a:pt x="84797" y="220123"/>
                      </a:lnTo>
                      <a:cubicBezTo>
                        <a:pt x="70375" y="170739"/>
                        <a:pt x="49300" y="124476"/>
                        <a:pt x="22688" y="82524"/>
                      </a:cubicBezTo>
                      <a:lnTo>
                        <a:pt x="0" y="53238"/>
                      </a:lnTo>
                      <a:lnTo>
                        <a:pt x="5271" y="52545"/>
                      </a:lnTo>
                      <a:cubicBezTo>
                        <a:pt x="244988" y="23506"/>
                        <a:pt x="515684" y="5061"/>
                        <a:pt x="773643" y="898"/>
                      </a:cubicBezTo>
                      <a:close/>
                    </a:path>
                  </a:pathLst>
                </a:custGeom>
                <a:pattFill prst="dashUpDiag">
                  <a:fgClr>
                    <a:schemeClr val="tx1">
                      <a:lumMod val="50000"/>
                      <a:lumOff val="50000"/>
                    </a:schemeClr>
                  </a:fgClr>
                  <a:bgClr>
                    <a:schemeClr val="tx1"/>
                  </a:bgClr>
                </a:patt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ひし形 135">
                  <a:extLst>
                    <a:ext uri="{FF2B5EF4-FFF2-40B4-BE49-F238E27FC236}">
                      <a16:creationId xmlns:a16="http://schemas.microsoft.com/office/drawing/2014/main" id="{0B84F3F9-95EE-43A8-99FD-4B3F7561D9C1}"/>
                    </a:ext>
                  </a:extLst>
                </p:cNvPr>
                <p:cNvSpPr/>
                <p:nvPr/>
              </p:nvSpPr>
              <p:spPr>
                <a:xfrm>
                  <a:off x="1910175" y="5362688"/>
                  <a:ext cx="556800" cy="263412"/>
                </a:xfrm>
                <a:custGeom>
                  <a:avLst/>
                  <a:gdLst>
                    <a:gd name="connsiteX0" fmla="*/ 0 w 723798"/>
                    <a:gd name="connsiteY0" fmla="*/ 192715 h 385429"/>
                    <a:gd name="connsiteX1" fmla="*/ 361899 w 723798"/>
                    <a:gd name="connsiteY1" fmla="*/ 0 h 385429"/>
                    <a:gd name="connsiteX2" fmla="*/ 723798 w 723798"/>
                    <a:gd name="connsiteY2" fmla="*/ 192715 h 385429"/>
                    <a:gd name="connsiteX3" fmla="*/ 361899 w 723798"/>
                    <a:gd name="connsiteY3" fmla="*/ 385429 h 385429"/>
                    <a:gd name="connsiteX4" fmla="*/ 0 w 723798"/>
                    <a:gd name="connsiteY4" fmla="*/ 192715 h 385429"/>
                    <a:gd name="connsiteX0" fmla="*/ 0 w 723917"/>
                    <a:gd name="connsiteY0" fmla="*/ 192715 h 385429"/>
                    <a:gd name="connsiteX1" fmla="*/ 361899 w 723917"/>
                    <a:gd name="connsiteY1" fmla="*/ 0 h 385429"/>
                    <a:gd name="connsiteX2" fmla="*/ 723798 w 723917"/>
                    <a:gd name="connsiteY2" fmla="*/ 192715 h 385429"/>
                    <a:gd name="connsiteX3" fmla="*/ 361899 w 723917"/>
                    <a:gd name="connsiteY3" fmla="*/ 385429 h 385429"/>
                    <a:gd name="connsiteX4" fmla="*/ 0 w 723917"/>
                    <a:gd name="connsiteY4" fmla="*/ 192715 h 385429"/>
                    <a:gd name="connsiteX0" fmla="*/ 0 w 724521"/>
                    <a:gd name="connsiteY0" fmla="*/ 192715 h 376637"/>
                    <a:gd name="connsiteX1" fmla="*/ 361899 w 724521"/>
                    <a:gd name="connsiteY1" fmla="*/ 0 h 376637"/>
                    <a:gd name="connsiteX2" fmla="*/ 723798 w 724521"/>
                    <a:gd name="connsiteY2" fmla="*/ 192715 h 376637"/>
                    <a:gd name="connsiteX3" fmla="*/ 265184 w 724521"/>
                    <a:gd name="connsiteY3" fmla="*/ 376637 h 376637"/>
                    <a:gd name="connsiteX4" fmla="*/ 0 w 724521"/>
                    <a:gd name="connsiteY4" fmla="*/ 192715 h 376637"/>
                    <a:gd name="connsiteX0" fmla="*/ 0 w 715729"/>
                    <a:gd name="connsiteY0" fmla="*/ 95999 h 376637"/>
                    <a:gd name="connsiteX1" fmla="*/ 353107 w 715729"/>
                    <a:gd name="connsiteY1" fmla="*/ 0 h 376637"/>
                    <a:gd name="connsiteX2" fmla="*/ 715006 w 715729"/>
                    <a:gd name="connsiteY2" fmla="*/ 192715 h 376637"/>
                    <a:gd name="connsiteX3" fmla="*/ 256392 w 715729"/>
                    <a:gd name="connsiteY3" fmla="*/ 376637 h 376637"/>
                    <a:gd name="connsiteX4" fmla="*/ 0 w 715729"/>
                    <a:gd name="connsiteY4" fmla="*/ 95999 h 376637"/>
                    <a:gd name="connsiteX0" fmla="*/ 0 w 715449"/>
                    <a:gd name="connsiteY0" fmla="*/ 78414 h 359052"/>
                    <a:gd name="connsiteX1" fmla="*/ 168469 w 715449"/>
                    <a:gd name="connsiteY1" fmla="*/ 0 h 359052"/>
                    <a:gd name="connsiteX2" fmla="*/ 715006 w 715449"/>
                    <a:gd name="connsiteY2" fmla="*/ 175130 h 359052"/>
                    <a:gd name="connsiteX3" fmla="*/ 256392 w 715449"/>
                    <a:gd name="connsiteY3" fmla="*/ 359052 h 359052"/>
                    <a:gd name="connsiteX4" fmla="*/ 0 w 715449"/>
                    <a:gd name="connsiteY4" fmla="*/ 78414 h 359052"/>
                    <a:gd name="connsiteX0" fmla="*/ 0 w 715449"/>
                    <a:gd name="connsiteY0" fmla="*/ 78414 h 359259"/>
                    <a:gd name="connsiteX1" fmla="*/ 168469 w 715449"/>
                    <a:gd name="connsiteY1" fmla="*/ 0 h 359259"/>
                    <a:gd name="connsiteX2" fmla="*/ 715006 w 715449"/>
                    <a:gd name="connsiteY2" fmla="*/ 175130 h 359259"/>
                    <a:gd name="connsiteX3" fmla="*/ 256392 w 715449"/>
                    <a:gd name="connsiteY3" fmla="*/ 359052 h 359259"/>
                    <a:gd name="connsiteX4" fmla="*/ 0 w 715449"/>
                    <a:gd name="connsiteY4" fmla="*/ 78414 h 359259"/>
                    <a:gd name="connsiteX0" fmla="*/ 0 w 715449"/>
                    <a:gd name="connsiteY0" fmla="*/ 78414 h 315375"/>
                    <a:gd name="connsiteX1" fmla="*/ 168469 w 715449"/>
                    <a:gd name="connsiteY1" fmla="*/ 0 h 315375"/>
                    <a:gd name="connsiteX2" fmla="*/ 715006 w 715449"/>
                    <a:gd name="connsiteY2" fmla="*/ 175130 h 315375"/>
                    <a:gd name="connsiteX3" fmla="*/ 256392 w 715449"/>
                    <a:gd name="connsiteY3" fmla="*/ 315091 h 315375"/>
                    <a:gd name="connsiteX4" fmla="*/ 0 w 715449"/>
                    <a:gd name="connsiteY4" fmla="*/ 78414 h 315375"/>
                    <a:gd name="connsiteX0" fmla="*/ 0 w 718096"/>
                    <a:gd name="connsiteY0" fmla="*/ 106209 h 343183"/>
                    <a:gd name="connsiteX1" fmla="*/ 10208 w 718096"/>
                    <a:gd name="connsiteY1" fmla="*/ 0 h 343183"/>
                    <a:gd name="connsiteX2" fmla="*/ 715006 w 718096"/>
                    <a:gd name="connsiteY2" fmla="*/ 202925 h 343183"/>
                    <a:gd name="connsiteX3" fmla="*/ 256392 w 718096"/>
                    <a:gd name="connsiteY3" fmla="*/ 342886 h 343183"/>
                    <a:gd name="connsiteX4" fmla="*/ 0 w 718096"/>
                    <a:gd name="connsiteY4" fmla="*/ 106209 h 34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096" h="343183">
                      <a:moveTo>
                        <a:pt x="0" y="106209"/>
                      </a:moveTo>
                      <a:lnTo>
                        <a:pt x="10208" y="0"/>
                      </a:lnTo>
                      <a:cubicBezTo>
                        <a:pt x="130841" y="64238"/>
                        <a:pt x="673975" y="145777"/>
                        <a:pt x="715006" y="202925"/>
                      </a:cubicBezTo>
                      <a:cubicBezTo>
                        <a:pt x="756037" y="260073"/>
                        <a:pt x="377025" y="348986"/>
                        <a:pt x="256392" y="342886"/>
                      </a:cubicBezTo>
                      <a:cubicBezTo>
                        <a:pt x="135759" y="336786"/>
                        <a:pt x="85464" y="199755"/>
                        <a:pt x="0" y="106209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月 476">
                  <a:extLst>
                    <a:ext uri="{FF2B5EF4-FFF2-40B4-BE49-F238E27FC236}">
                      <a16:creationId xmlns:a16="http://schemas.microsoft.com/office/drawing/2014/main" id="{7FED50B6-D7F1-4887-9740-9DD4AB531202}"/>
                    </a:ext>
                  </a:extLst>
                </p:cNvPr>
                <p:cNvSpPr/>
                <p:nvPr/>
              </p:nvSpPr>
              <p:spPr>
                <a:xfrm rot="10800000">
                  <a:off x="1828799" y="4987925"/>
                  <a:ext cx="131867" cy="557656"/>
                </a:xfrm>
                <a:prstGeom prst="moon">
                  <a:avLst>
                    <a:gd name="adj" fmla="val 37133"/>
                  </a:avLst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四角形: 角を丸くする 141">
                  <a:extLst>
                    <a:ext uri="{FF2B5EF4-FFF2-40B4-BE49-F238E27FC236}">
                      <a16:creationId xmlns:a16="http://schemas.microsoft.com/office/drawing/2014/main" id="{4F8F3C57-4900-442F-B3F7-64266C4C22EA}"/>
                    </a:ext>
                  </a:extLst>
                </p:cNvPr>
                <p:cNvSpPr/>
                <p:nvPr/>
              </p:nvSpPr>
              <p:spPr>
                <a:xfrm rot="1151027">
                  <a:off x="1063190" y="5160334"/>
                  <a:ext cx="488667" cy="66325"/>
                </a:xfrm>
                <a:custGeom>
                  <a:avLst/>
                  <a:gdLst>
                    <a:gd name="connsiteX0" fmla="*/ 0 w 443029"/>
                    <a:gd name="connsiteY0" fmla="*/ 22860 h 45719"/>
                    <a:gd name="connsiteX1" fmla="*/ 22860 w 443029"/>
                    <a:gd name="connsiteY1" fmla="*/ 0 h 45719"/>
                    <a:gd name="connsiteX2" fmla="*/ 420170 w 443029"/>
                    <a:gd name="connsiteY2" fmla="*/ 0 h 45719"/>
                    <a:gd name="connsiteX3" fmla="*/ 443030 w 443029"/>
                    <a:gd name="connsiteY3" fmla="*/ 22860 h 45719"/>
                    <a:gd name="connsiteX4" fmla="*/ 443029 w 443029"/>
                    <a:gd name="connsiteY4" fmla="*/ 22860 h 45719"/>
                    <a:gd name="connsiteX5" fmla="*/ 420169 w 443029"/>
                    <a:gd name="connsiteY5" fmla="*/ 45720 h 45719"/>
                    <a:gd name="connsiteX6" fmla="*/ 22860 w 443029"/>
                    <a:gd name="connsiteY6" fmla="*/ 45719 h 45719"/>
                    <a:gd name="connsiteX7" fmla="*/ 0 w 443029"/>
                    <a:gd name="connsiteY7" fmla="*/ 22859 h 45719"/>
                    <a:gd name="connsiteX8" fmla="*/ 0 w 443029"/>
                    <a:gd name="connsiteY8" fmla="*/ 22860 h 45719"/>
                    <a:gd name="connsiteX0" fmla="*/ 0 w 443030"/>
                    <a:gd name="connsiteY0" fmla="*/ 51302 h 74162"/>
                    <a:gd name="connsiteX1" fmla="*/ 22860 w 443030"/>
                    <a:gd name="connsiteY1" fmla="*/ 28442 h 74162"/>
                    <a:gd name="connsiteX2" fmla="*/ 235995 w 443030"/>
                    <a:gd name="connsiteY2" fmla="*/ 0 h 74162"/>
                    <a:gd name="connsiteX3" fmla="*/ 420170 w 443030"/>
                    <a:gd name="connsiteY3" fmla="*/ 28442 h 74162"/>
                    <a:gd name="connsiteX4" fmla="*/ 443030 w 443030"/>
                    <a:gd name="connsiteY4" fmla="*/ 51302 h 74162"/>
                    <a:gd name="connsiteX5" fmla="*/ 443029 w 443030"/>
                    <a:gd name="connsiteY5" fmla="*/ 51302 h 74162"/>
                    <a:gd name="connsiteX6" fmla="*/ 420169 w 443030"/>
                    <a:gd name="connsiteY6" fmla="*/ 74162 h 74162"/>
                    <a:gd name="connsiteX7" fmla="*/ 22860 w 443030"/>
                    <a:gd name="connsiteY7" fmla="*/ 74161 h 74162"/>
                    <a:gd name="connsiteX8" fmla="*/ 0 w 443030"/>
                    <a:gd name="connsiteY8" fmla="*/ 51301 h 74162"/>
                    <a:gd name="connsiteX9" fmla="*/ 0 w 443030"/>
                    <a:gd name="connsiteY9" fmla="*/ 51302 h 74162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2860 w 443030"/>
                    <a:gd name="connsiteY7" fmla="*/ 74174 h 74175"/>
                    <a:gd name="connsiteX8" fmla="*/ 0 w 443030"/>
                    <a:gd name="connsiteY8" fmla="*/ 51314 h 74175"/>
                    <a:gd name="connsiteX9" fmla="*/ 0 w 443030"/>
                    <a:gd name="connsiteY9" fmla="*/ 51315 h 74175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33303 w 443030"/>
                    <a:gd name="connsiteY7" fmla="*/ 50140 h 74175"/>
                    <a:gd name="connsiteX8" fmla="*/ 22860 w 443030"/>
                    <a:gd name="connsiteY8" fmla="*/ 74174 h 74175"/>
                    <a:gd name="connsiteX9" fmla="*/ 0 w 443030"/>
                    <a:gd name="connsiteY9" fmla="*/ 51314 h 74175"/>
                    <a:gd name="connsiteX10" fmla="*/ 0 w 443030"/>
                    <a:gd name="connsiteY10" fmla="*/ 51315 h 74175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33303 w 443030"/>
                    <a:gd name="connsiteY7" fmla="*/ 50140 h 74175"/>
                    <a:gd name="connsiteX8" fmla="*/ 22860 w 443030"/>
                    <a:gd name="connsiteY8" fmla="*/ 74174 h 74175"/>
                    <a:gd name="connsiteX9" fmla="*/ 0 w 443030"/>
                    <a:gd name="connsiteY9" fmla="*/ 51314 h 74175"/>
                    <a:gd name="connsiteX10" fmla="*/ 0 w 443030"/>
                    <a:gd name="connsiteY10" fmla="*/ 51315 h 7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3030" h="74175">
                      <a:moveTo>
                        <a:pt x="0" y="51315"/>
                      </a:moveTo>
                      <a:cubicBezTo>
                        <a:pt x="0" y="38690"/>
                        <a:pt x="10235" y="28455"/>
                        <a:pt x="22860" y="28455"/>
                      </a:cubicBezTo>
                      <a:cubicBezTo>
                        <a:pt x="86402" y="27621"/>
                        <a:pt x="106175" y="-700"/>
                        <a:pt x="235995" y="13"/>
                      </a:cubicBezTo>
                      <a:cubicBezTo>
                        <a:pt x="365815" y="726"/>
                        <a:pt x="351276" y="27621"/>
                        <a:pt x="420170" y="28455"/>
                      </a:cubicBezTo>
                      <a:cubicBezTo>
                        <a:pt x="432795" y="28455"/>
                        <a:pt x="443030" y="38690"/>
                        <a:pt x="443030" y="51315"/>
                      </a:cubicBezTo>
                      <a:lnTo>
                        <a:pt x="443029" y="51315"/>
                      </a:lnTo>
                      <a:cubicBezTo>
                        <a:pt x="443029" y="63940"/>
                        <a:pt x="432794" y="74175"/>
                        <a:pt x="420169" y="74175"/>
                      </a:cubicBezTo>
                      <a:cubicBezTo>
                        <a:pt x="361144" y="74048"/>
                        <a:pt x="332431" y="52420"/>
                        <a:pt x="233303" y="50140"/>
                      </a:cubicBezTo>
                      <a:cubicBezTo>
                        <a:pt x="134175" y="47860"/>
                        <a:pt x="93008" y="66163"/>
                        <a:pt x="22860" y="74174"/>
                      </a:cubicBezTo>
                      <a:cubicBezTo>
                        <a:pt x="10235" y="74174"/>
                        <a:pt x="0" y="63939"/>
                        <a:pt x="0" y="51314"/>
                      </a:cubicBezTo>
                      <a:lnTo>
                        <a:pt x="0" y="51315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9" name="四角形: 角を丸くする 141">
                  <a:extLst>
                    <a:ext uri="{FF2B5EF4-FFF2-40B4-BE49-F238E27FC236}">
                      <a16:creationId xmlns:a16="http://schemas.microsoft.com/office/drawing/2014/main" id="{59E3F7D4-3436-4273-B5E6-E1C04A06F688}"/>
                    </a:ext>
                  </a:extLst>
                </p:cNvPr>
                <p:cNvSpPr/>
                <p:nvPr/>
              </p:nvSpPr>
              <p:spPr>
                <a:xfrm rot="11128420">
                  <a:off x="1059022" y="5275603"/>
                  <a:ext cx="460673" cy="45719"/>
                </a:xfrm>
                <a:custGeom>
                  <a:avLst/>
                  <a:gdLst>
                    <a:gd name="connsiteX0" fmla="*/ 0 w 443029"/>
                    <a:gd name="connsiteY0" fmla="*/ 22860 h 45719"/>
                    <a:gd name="connsiteX1" fmla="*/ 22860 w 443029"/>
                    <a:gd name="connsiteY1" fmla="*/ 0 h 45719"/>
                    <a:gd name="connsiteX2" fmla="*/ 420170 w 443029"/>
                    <a:gd name="connsiteY2" fmla="*/ 0 h 45719"/>
                    <a:gd name="connsiteX3" fmla="*/ 443030 w 443029"/>
                    <a:gd name="connsiteY3" fmla="*/ 22860 h 45719"/>
                    <a:gd name="connsiteX4" fmla="*/ 443029 w 443029"/>
                    <a:gd name="connsiteY4" fmla="*/ 22860 h 45719"/>
                    <a:gd name="connsiteX5" fmla="*/ 420169 w 443029"/>
                    <a:gd name="connsiteY5" fmla="*/ 45720 h 45719"/>
                    <a:gd name="connsiteX6" fmla="*/ 22860 w 443029"/>
                    <a:gd name="connsiteY6" fmla="*/ 45719 h 45719"/>
                    <a:gd name="connsiteX7" fmla="*/ 0 w 443029"/>
                    <a:gd name="connsiteY7" fmla="*/ 22859 h 45719"/>
                    <a:gd name="connsiteX8" fmla="*/ 0 w 443029"/>
                    <a:gd name="connsiteY8" fmla="*/ 22860 h 45719"/>
                    <a:gd name="connsiteX0" fmla="*/ 0 w 443030"/>
                    <a:gd name="connsiteY0" fmla="*/ 51302 h 74162"/>
                    <a:gd name="connsiteX1" fmla="*/ 22860 w 443030"/>
                    <a:gd name="connsiteY1" fmla="*/ 28442 h 74162"/>
                    <a:gd name="connsiteX2" fmla="*/ 235995 w 443030"/>
                    <a:gd name="connsiteY2" fmla="*/ 0 h 74162"/>
                    <a:gd name="connsiteX3" fmla="*/ 420170 w 443030"/>
                    <a:gd name="connsiteY3" fmla="*/ 28442 h 74162"/>
                    <a:gd name="connsiteX4" fmla="*/ 443030 w 443030"/>
                    <a:gd name="connsiteY4" fmla="*/ 51302 h 74162"/>
                    <a:gd name="connsiteX5" fmla="*/ 443029 w 443030"/>
                    <a:gd name="connsiteY5" fmla="*/ 51302 h 74162"/>
                    <a:gd name="connsiteX6" fmla="*/ 420169 w 443030"/>
                    <a:gd name="connsiteY6" fmla="*/ 74162 h 74162"/>
                    <a:gd name="connsiteX7" fmla="*/ 22860 w 443030"/>
                    <a:gd name="connsiteY7" fmla="*/ 74161 h 74162"/>
                    <a:gd name="connsiteX8" fmla="*/ 0 w 443030"/>
                    <a:gd name="connsiteY8" fmla="*/ 51301 h 74162"/>
                    <a:gd name="connsiteX9" fmla="*/ 0 w 443030"/>
                    <a:gd name="connsiteY9" fmla="*/ 51302 h 74162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2860 w 443030"/>
                    <a:gd name="connsiteY7" fmla="*/ 74174 h 74175"/>
                    <a:gd name="connsiteX8" fmla="*/ 0 w 443030"/>
                    <a:gd name="connsiteY8" fmla="*/ 51314 h 74175"/>
                    <a:gd name="connsiteX9" fmla="*/ 0 w 443030"/>
                    <a:gd name="connsiteY9" fmla="*/ 51315 h 74175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33303 w 443030"/>
                    <a:gd name="connsiteY7" fmla="*/ 50140 h 74175"/>
                    <a:gd name="connsiteX8" fmla="*/ 22860 w 443030"/>
                    <a:gd name="connsiteY8" fmla="*/ 74174 h 74175"/>
                    <a:gd name="connsiteX9" fmla="*/ 0 w 443030"/>
                    <a:gd name="connsiteY9" fmla="*/ 51314 h 74175"/>
                    <a:gd name="connsiteX10" fmla="*/ 0 w 443030"/>
                    <a:gd name="connsiteY10" fmla="*/ 51315 h 74175"/>
                    <a:gd name="connsiteX0" fmla="*/ 0 w 443030"/>
                    <a:gd name="connsiteY0" fmla="*/ 51315 h 74175"/>
                    <a:gd name="connsiteX1" fmla="*/ 22860 w 443030"/>
                    <a:gd name="connsiteY1" fmla="*/ 28455 h 74175"/>
                    <a:gd name="connsiteX2" fmla="*/ 235995 w 443030"/>
                    <a:gd name="connsiteY2" fmla="*/ 13 h 74175"/>
                    <a:gd name="connsiteX3" fmla="*/ 420170 w 443030"/>
                    <a:gd name="connsiteY3" fmla="*/ 28455 h 74175"/>
                    <a:gd name="connsiteX4" fmla="*/ 443030 w 443030"/>
                    <a:gd name="connsiteY4" fmla="*/ 51315 h 74175"/>
                    <a:gd name="connsiteX5" fmla="*/ 443029 w 443030"/>
                    <a:gd name="connsiteY5" fmla="*/ 51315 h 74175"/>
                    <a:gd name="connsiteX6" fmla="*/ 420169 w 443030"/>
                    <a:gd name="connsiteY6" fmla="*/ 74175 h 74175"/>
                    <a:gd name="connsiteX7" fmla="*/ 233303 w 443030"/>
                    <a:gd name="connsiteY7" fmla="*/ 50140 h 74175"/>
                    <a:gd name="connsiteX8" fmla="*/ 22860 w 443030"/>
                    <a:gd name="connsiteY8" fmla="*/ 74174 h 74175"/>
                    <a:gd name="connsiteX9" fmla="*/ 0 w 443030"/>
                    <a:gd name="connsiteY9" fmla="*/ 51314 h 74175"/>
                    <a:gd name="connsiteX10" fmla="*/ 0 w 443030"/>
                    <a:gd name="connsiteY10" fmla="*/ 51315 h 74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3030" h="74175">
                      <a:moveTo>
                        <a:pt x="0" y="51315"/>
                      </a:moveTo>
                      <a:cubicBezTo>
                        <a:pt x="0" y="38690"/>
                        <a:pt x="10235" y="28455"/>
                        <a:pt x="22860" y="28455"/>
                      </a:cubicBezTo>
                      <a:cubicBezTo>
                        <a:pt x="86402" y="27621"/>
                        <a:pt x="106175" y="-700"/>
                        <a:pt x="235995" y="13"/>
                      </a:cubicBezTo>
                      <a:cubicBezTo>
                        <a:pt x="365815" y="726"/>
                        <a:pt x="351276" y="27621"/>
                        <a:pt x="420170" y="28455"/>
                      </a:cubicBezTo>
                      <a:cubicBezTo>
                        <a:pt x="432795" y="28455"/>
                        <a:pt x="443030" y="38690"/>
                        <a:pt x="443030" y="51315"/>
                      </a:cubicBezTo>
                      <a:lnTo>
                        <a:pt x="443029" y="51315"/>
                      </a:lnTo>
                      <a:cubicBezTo>
                        <a:pt x="443029" y="63940"/>
                        <a:pt x="432794" y="74175"/>
                        <a:pt x="420169" y="74175"/>
                      </a:cubicBezTo>
                      <a:cubicBezTo>
                        <a:pt x="361144" y="74048"/>
                        <a:pt x="332431" y="52420"/>
                        <a:pt x="233303" y="50140"/>
                      </a:cubicBezTo>
                      <a:cubicBezTo>
                        <a:pt x="134175" y="47860"/>
                        <a:pt x="93008" y="66163"/>
                        <a:pt x="22860" y="74174"/>
                      </a:cubicBezTo>
                      <a:cubicBezTo>
                        <a:pt x="10235" y="74174"/>
                        <a:pt x="0" y="63939"/>
                        <a:pt x="0" y="51314"/>
                      </a:cubicBezTo>
                      <a:lnTo>
                        <a:pt x="0" y="51315"/>
                      </a:lnTo>
                      <a:close/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楕円 479">
                  <a:extLst>
                    <a:ext uri="{FF2B5EF4-FFF2-40B4-BE49-F238E27FC236}">
                      <a16:creationId xmlns:a16="http://schemas.microsoft.com/office/drawing/2014/main" id="{42ABF58E-0F37-4FFA-897F-CFF0BEB45C9F}"/>
                    </a:ext>
                  </a:extLst>
                </p:cNvPr>
                <p:cNvSpPr/>
                <p:nvPr/>
              </p:nvSpPr>
              <p:spPr>
                <a:xfrm>
                  <a:off x="1440836" y="5066264"/>
                  <a:ext cx="121544" cy="121544"/>
                </a:xfrm>
                <a:prstGeom prst="ellipse">
                  <a:avLst/>
                </a:prstGeom>
                <a:solidFill>
                  <a:schemeClr val="tx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466" name="四角形: 上の 2 つの角を丸める 465">
              <a:extLst>
                <a:ext uri="{FF2B5EF4-FFF2-40B4-BE49-F238E27FC236}">
                  <a16:creationId xmlns:a16="http://schemas.microsoft.com/office/drawing/2014/main" id="{76C60618-DBBF-4A2E-9426-6B82F1D843B4}"/>
                </a:ext>
              </a:extLst>
            </p:cNvPr>
            <p:cNvSpPr/>
            <p:nvPr/>
          </p:nvSpPr>
          <p:spPr>
            <a:xfrm>
              <a:off x="1478280" y="6095667"/>
              <a:ext cx="1965044" cy="194454"/>
            </a:xfrm>
            <a:prstGeom prst="round2SameRect">
              <a:avLst>
                <a:gd name="adj1" fmla="val 40780"/>
                <a:gd name="adj2" fmla="val 0"/>
              </a:avLst>
            </a:prstGeom>
            <a:solidFill>
              <a:schemeClr val="tx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94" name="テキスト ボックス 493">
            <a:extLst>
              <a:ext uri="{FF2B5EF4-FFF2-40B4-BE49-F238E27FC236}">
                <a16:creationId xmlns:a16="http://schemas.microsoft.com/office/drawing/2014/main" id="{D1D4488A-1CEF-4A9B-A14A-6463F556B3D8}"/>
              </a:ext>
            </a:extLst>
          </p:cNvPr>
          <p:cNvSpPr txBox="1"/>
          <p:nvPr/>
        </p:nvSpPr>
        <p:spPr>
          <a:xfrm>
            <a:off x="8307670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木彫りのクマ</a:t>
            </a:r>
          </a:p>
        </p:txBody>
      </p:sp>
    </p:spTree>
    <p:extLst>
      <p:ext uri="{BB962C8B-B14F-4D97-AF65-F5344CB8AC3E}">
        <p14:creationId xmlns:p14="http://schemas.microsoft.com/office/powerpoint/2010/main" val="280282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5F416CC6-FBF9-4772-886F-820B56516AC2}"/>
              </a:ext>
            </a:extLst>
          </p:cNvPr>
          <p:cNvGrpSpPr/>
          <p:nvPr/>
        </p:nvGrpSpPr>
        <p:grpSpPr>
          <a:xfrm>
            <a:off x="859938" y="1848290"/>
            <a:ext cx="3296844" cy="3726144"/>
            <a:chOff x="859938" y="1848290"/>
            <a:chExt cx="3296844" cy="3726144"/>
          </a:xfrm>
        </p:grpSpPr>
        <p:sp>
          <p:nvSpPr>
            <p:cNvPr id="313" name="テキスト ボックス 312">
              <a:extLst>
                <a:ext uri="{FF2B5EF4-FFF2-40B4-BE49-F238E27FC236}">
                  <a16:creationId xmlns:a16="http://schemas.microsoft.com/office/drawing/2014/main" id="{0E697E6D-E1A1-4FA0-BB25-C9CB75CA6282}"/>
                </a:ext>
              </a:extLst>
            </p:cNvPr>
            <p:cNvSpPr txBox="1"/>
            <p:nvPr/>
          </p:nvSpPr>
          <p:spPr>
            <a:xfrm>
              <a:off x="1432075" y="4374105"/>
              <a:ext cx="203132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ブラック</a:t>
              </a:r>
              <a:endParaRPr kumimoji="1" lang="en-US" altLang="ja-JP" sz="3600" dirty="0">
                <a:latin typeface="+mj-ea"/>
                <a:ea typeface="+mj-ea"/>
              </a:endParaRPr>
            </a:p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ラーメン</a:t>
              </a:r>
            </a:p>
          </p:txBody>
        </p: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11EE19E6-DD35-488B-9E11-45352A697720}"/>
                </a:ext>
              </a:extLst>
            </p:cNvPr>
            <p:cNvGrpSpPr/>
            <p:nvPr/>
          </p:nvGrpSpPr>
          <p:grpSpPr>
            <a:xfrm>
              <a:off x="859938" y="1848290"/>
              <a:ext cx="3296844" cy="2042414"/>
              <a:chOff x="1379180" y="4170206"/>
              <a:chExt cx="3808354" cy="2359297"/>
            </a:xfrm>
          </p:grpSpPr>
          <p:sp>
            <p:nvSpPr>
              <p:cNvPr id="346" name="楕円 345">
                <a:extLst>
                  <a:ext uri="{FF2B5EF4-FFF2-40B4-BE49-F238E27FC236}">
                    <a16:creationId xmlns:a16="http://schemas.microsoft.com/office/drawing/2014/main" id="{3C9C6F25-51D7-46C4-865B-136C58F2775F}"/>
                  </a:ext>
                </a:extLst>
              </p:cNvPr>
              <p:cNvSpPr/>
              <p:nvPr/>
            </p:nvSpPr>
            <p:spPr>
              <a:xfrm>
                <a:off x="1379180" y="4170206"/>
                <a:ext cx="3275258" cy="1905000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Text" lastClr="000000"/>
                  </a:gs>
                  <a:gs pos="50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7" name="楕円 346">
                <a:extLst>
                  <a:ext uri="{FF2B5EF4-FFF2-40B4-BE49-F238E27FC236}">
                    <a16:creationId xmlns:a16="http://schemas.microsoft.com/office/drawing/2014/main" id="{A1B5DD99-3B7F-40CA-AFDB-4D99213FBF41}"/>
                  </a:ext>
                </a:extLst>
              </p:cNvPr>
              <p:cNvSpPr/>
              <p:nvPr/>
            </p:nvSpPr>
            <p:spPr>
              <a:xfrm>
                <a:off x="1475376" y="4222802"/>
                <a:ext cx="3082866" cy="1759789"/>
              </a:xfrm>
              <a:prstGeom prst="ellipse">
                <a:avLst/>
              </a:prstGeom>
              <a:gradFill flip="none" rotWithShape="1"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C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8" name="楕円 3">
                <a:extLst>
                  <a:ext uri="{FF2B5EF4-FFF2-40B4-BE49-F238E27FC236}">
                    <a16:creationId xmlns:a16="http://schemas.microsoft.com/office/drawing/2014/main" id="{5B8D0114-F44C-43C0-A6AA-E68C9A3A2B55}"/>
                  </a:ext>
                </a:extLst>
              </p:cNvPr>
              <p:cNvSpPr/>
              <p:nvPr/>
            </p:nvSpPr>
            <p:spPr>
              <a:xfrm flipV="1">
                <a:off x="2526801" y="6054969"/>
                <a:ext cx="980016" cy="474534"/>
              </a:xfrm>
              <a:custGeom>
                <a:avLst/>
                <a:gdLst>
                  <a:gd name="connsiteX0" fmla="*/ 0 w 3321170"/>
                  <a:gd name="connsiteY0" fmla="*/ 948906 h 1897811"/>
                  <a:gd name="connsiteX1" fmla="*/ 1660585 w 3321170"/>
                  <a:gd name="connsiteY1" fmla="*/ 0 h 1897811"/>
                  <a:gd name="connsiteX2" fmla="*/ 3321170 w 3321170"/>
                  <a:gd name="connsiteY2" fmla="*/ 948906 h 1897811"/>
                  <a:gd name="connsiteX3" fmla="*/ 1660585 w 3321170"/>
                  <a:gd name="connsiteY3" fmla="*/ 1897812 h 1897811"/>
                  <a:gd name="connsiteX4" fmla="*/ 0 w 3321170"/>
                  <a:gd name="connsiteY4" fmla="*/ 948906 h 1897811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1897812"/>
                  <a:gd name="connsiteX1" fmla="*/ 1660585 w 3321170"/>
                  <a:gd name="connsiteY1" fmla="*/ 0 h 1897812"/>
                  <a:gd name="connsiteX2" fmla="*/ 3321170 w 3321170"/>
                  <a:gd name="connsiteY2" fmla="*/ 948906 h 1897812"/>
                  <a:gd name="connsiteX3" fmla="*/ 1660585 w 3321170"/>
                  <a:gd name="connsiteY3" fmla="*/ 1897812 h 1897812"/>
                  <a:gd name="connsiteX4" fmla="*/ 0 w 3321170"/>
                  <a:gd name="connsiteY4" fmla="*/ 948906 h 1897812"/>
                  <a:gd name="connsiteX0" fmla="*/ 0 w 3321170"/>
                  <a:gd name="connsiteY0" fmla="*/ 948906 h 2725948"/>
                  <a:gd name="connsiteX1" fmla="*/ 1660585 w 3321170"/>
                  <a:gd name="connsiteY1" fmla="*/ 0 h 2725948"/>
                  <a:gd name="connsiteX2" fmla="*/ 3321170 w 3321170"/>
                  <a:gd name="connsiteY2" fmla="*/ 948906 h 2725948"/>
                  <a:gd name="connsiteX3" fmla="*/ 1651958 w 3321170"/>
                  <a:gd name="connsiteY3" fmla="*/ 2725948 h 2725948"/>
                  <a:gd name="connsiteX4" fmla="*/ 0 w 3321170"/>
                  <a:gd name="connsiteY4" fmla="*/ 948906 h 2725948"/>
                  <a:gd name="connsiteX0" fmla="*/ 0 w 3321170"/>
                  <a:gd name="connsiteY0" fmla="*/ 948906 h 2725948"/>
                  <a:gd name="connsiteX1" fmla="*/ 1660585 w 3321170"/>
                  <a:gd name="connsiteY1" fmla="*/ 0 h 2725948"/>
                  <a:gd name="connsiteX2" fmla="*/ 3321170 w 3321170"/>
                  <a:gd name="connsiteY2" fmla="*/ 948906 h 2725948"/>
                  <a:gd name="connsiteX3" fmla="*/ 1651958 w 3321170"/>
                  <a:gd name="connsiteY3" fmla="*/ 2725948 h 2725948"/>
                  <a:gd name="connsiteX4" fmla="*/ 0 w 3321170"/>
                  <a:gd name="connsiteY4" fmla="*/ 948906 h 2725948"/>
                  <a:gd name="connsiteX0" fmla="*/ 0 w 3321170"/>
                  <a:gd name="connsiteY0" fmla="*/ 948906 h 2536167"/>
                  <a:gd name="connsiteX1" fmla="*/ 1660585 w 3321170"/>
                  <a:gd name="connsiteY1" fmla="*/ 0 h 2536167"/>
                  <a:gd name="connsiteX2" fmla="*/ 3321170 w 3321170"/>
                  <a:gd name="connsiteY2" fmla="*/ 948906 h 2536167"/>
                  <a:gd name="connsiteX3" fmla="*/ 1651958 w 3321170"/>
                  <a:gd name="connsiteY3" fmla="*/ 2536167 h 2536167"/>
                  <a:gd name="connsiteX4" fmla="*/ 0 w 3321170"/>
                  <a:gd name="connsiteY4" fmla="*/ 948906 h 2536167"/>
                  <a:gd name="connsiteX0" fmla="*/ 578 w 3322037"/>
                  <a:gd name="connsiteY0" fmla="*/ 948906 h 2537574"/>
                  <a:gd name="connsiteX1" fmla="*/ 1661163 w 3322037"/>
                  <a:gd name="connsiteY1" fmla="*/ 0 h 2537574"/>
                  <a:gd name="connsiteX2" fmla="*/ 3321748 w 3322037"/>
                  <a:gd name="connsiteY2" fmla="*/ 948906 h 2537574"/>
                  <a:gd name="connsiteX3" fmla="*/ 1652536 w 3322037"/>
                  <a:gd name="connsiteY3" fmla="*/ 2536167 h 2537574"/>
                  <a:gd name="connsiteX4" fmla="*/ 578 w 3322037"/>
                  <a:gd name="connsiteY4" fmla="*/ 948906 h 2537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2037" h="2537574">
                    <a:moveTo>
                      <a:pt x="578" y="948906"/>
                    </a:moveTo>
                    <a:cubicBezTo>
                      <a:pt x="578" y="424840"/>
                      <a:pt x="744047" y="0"/>
                      <a:pt x="1661163" y="0"/>
                    </a:cubicBezTo>
                    <a:cubicBezTo>
                      <a:pt x="2578279" y="0"/>
                      <a:pt x="3321748" y="424840"/>
                      <a:pt x="3321748" y="948906"/>
                    </a:cubicBezTo>
                    <a:cubicBezTo>
                      <a:pt x="3321748" y="1472972"/>
                      <a:pt x="3384851" y="2582459"/>
                      <a:pt x="1652536" y="2536167"/>
                    </a:cubicBezTo>
                    <a:cubicBezTo>
                      <a:pt x="-79779" y="2489875"/>
                      <a:pt x="578" y="1472972"/>
                      <a:pt x="578" y="9489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50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05351BF5-09AD-4095-8CC3-D78F877BD6EB}"/>
                  </a:ext>
                </a:extLst>
              </p:cNvPr>
              <p:cNvSpPr/>
              <p:nvPr/>
            </p:nvSpPr>
            <p:spPr>
              <a:xfrm>
                <a:off x="1768639" y="5556295"/>
                <a:ext cx="2496341" cy="887975"/>
              </a:xfrm>
              <a:custGeom>
                <a:avLst/>
                <a:gdLst>
                  <a:gd name="connsiteX0" fmla="*/ 0 w 2496341"/>
                  <a:gd name="connsiteY0" fmla="*/ 0 h 887975"/>
                  <a:gd name="connsiteX1" fmla="*/ 2496341 w 2496341"/>
                  <a:gd name="connsiteY1" fmla="*/ 0 h 887975"/>
                  <a:gd name="connsiteX2" fmla="*/ 2496341 w 2496341"/>
                  <a:gd name="connsiteY2" fmla="*/ 184162 h 887975"/>
                  <a:gd name="connsiteX3" fmla="*/ 2376016 w 2496341"/>
                  <a:gd name="connsiteY3" fmla="*/ 298165 h 887975"/>
                  <a:gd name="connsiteX4" fmla="*/ 1268361 w 2496341"/>
                  <a:gd name="connsiteY4" fmla="*/ 887934 h 887975"/>
                  <a:gd name="connsiteX5" fmla="*/ 24609 w 2496341"/>
                  <a:gd name="connsiteY5" fmla="*/ 178905 h 887975"/>
                  <a:gd name="connsiteX6" fmla="*/ 0 w 2496341"/>
                  <a:gd name="connsiteY6" fmla="*/ 161224 h 88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6341" h="887975">
                    <a:moveTo>
                      <a:pt x="0" y="0"/>
                    </a:moveTo>
                    <a:lnTo>
                      <a:pt x="2496341" y="0"/>
                    </a:lnTo>
                    <a:lnTo>
                      <a:pt x="2496341" y="184162"/>
                    </a:lnTo>
                    <a:lnTo>
                      <a:pt x="2376016" y="298165"/>
                    </a:lnTo>
                    <a:cubicBezTo>
                      <a:pt x="2087141" y="602043"/>
                      <a:pt x="1949180" y="891953"/>
                      <a:pt x="1268361" y="887934"/>
                    </a:cubicBezTo>
                    <a:cubicBezTo>
                      <a:pt x="474072" y="883246"/>
                      <a:pt x="551078" y="582861"/>
                      <a:pt x="24609" y="178905"/>
                    </a:cubicBezTo>
                    <a:lnTo>
                      <a:pt x="0" y="16122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5000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29EAFBD1-5B34-4095-80B1-0DB9723721BD}"/>
                  </a:ext>
                </a:extLst>
              </p:cNvPr>
              <p:cNvSpPr/>
              <p:nvPr/>
            </p:nvSpPr>
            <p:spPr>
              <a:xfrm>
                <a:off x="1482678" y="4387902"/>
                <a:ext cx="3068262" cy="1594690"/>
              </a:xfrm>
              <a:custGeom>
                <a:avLst/>
                <a:gdLst>
                  <a:gd name="connsiteX0" fmla="*/ 1534131 w 3068262"/>
                  <a:gd name="connsiteY0" fmla="*/ 0 h 1594690"/>
                  <a:gd name="connsiteX1" fmla="*/ 3067606 w 3068262"/>
                  <a:gd name="connsiteY1" fmla="*/ 789931 h 1594690"/>
                  <a:gd name="connsiteX2" fmla="*/ 3068262 w 3068262"/>
                  <a:gd name="connsiteY2" fmla="*/ 797345 h 1594690"/>
                  <a:gd name="connsiteX3" fmla="*/ 3067606 w 3068262"/>
                  <a:gd name="connsiteY3" fmla="*/ 804759 h 1594690"/>
                  <a:gd name="connsiteX4" fmla="*/ 1534131 w 3068262"/>
                  <a:gd name="connsiteY4" fmla="*/ 1594690 h 1594690"/>
                  <a:gd name="connsiteX5" fmla="*/ 656 w 3068262"/>
                  <a:gd name="connsiteY5" fmla="*/ 804759 h 1594690"/>
                  <a:gd name="connsiteX6" fmla="*/ 0 w 3068262"/>
                  <a:gd name="connsiteY6" fmla="*/ 797345 h 1594690"/>
                  <a:gd name="connsiteX7" fmla="*/ 656 w 3068262"/>
                  <a:gd name="connsiteY7" fmla="*/ 789931 h 1594690"/>
                  <a:gd name="connsiteX8" fmla="*/ 1534131 w 3068262"/>
                  <a:gd name="connsiteY8" fmla="*/ 0 h 159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8262" h="1594690">
                    <a:moveTo>
                      <a:pt x="1534131" y="0"/>
                    </a:moveTo>
                    <a:cubicBezTo>
                      <a:pt x="2332234" y="0"/>
                      <a:pt x="2988669" y="346238"/>
                      <a:pt x="3067606" y="789931"/>
                    </a:cubicBezTo>
                    <a:lnTo>
                      <a:pt x="3068262" y="797345"/>
                    </a:lnTo>
                    <a:lnTo>
                      <a:pt x="3067606" y="804759"/>
                    </a:lnTo>
                    <a:cubicBezTo>
                      <a:pt x="2988669" y="1248452"/>
                      <a:pt x="2332234" y="1594690"/>
                      <a:pt x="1534131" y="1594690"/>
                    </a:cubicBezTo>
                    <a:cubicBezTo>
                      <a:pt x="736028" y="1594690"/>
                      <a:pt x="79593" y="1248452"/>
                      <a:pt x="656" y="804759"/>
                    </a:cubicBezTo>
                    <a:lnTo>
                      <a:pt x="0" y="797345"/>
                    </a:lnTo>
                    <a:lnTo>
                      <a:pt x="656" y="789931"/>
                    </a:lnTo>
                    <a:cubicBezTo>
                      <a:pt x="79593" y="346238"/>
                      <a:pt x="736028" y="0"/>
                      <a:pt x="1534131" y="0"/>
                    </a:cubicBezTo>
                    <a:close/>
                  </a:path>
                </a:pathLst>
              </a:custGeom>
              <a:solidFill>
                <a:srgbClr val="482400">
                  <a:alpha val="89804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51" name="グループ化 350">
                <a:extLst>
                  <a:ext uri="{FF2B5EF4-FFF2-40B4-BE49-F238E27FC236}">
                    <a16:creationId xmlns:a16="http://schemas.microsoft.com/office/drawing/2014/main" id="{1334BFB1-4699-4CC2-BD54-EAE24F2DED3F}"/>
                  </a:ext>
                </a:extLst>
              </p:cNvPr>
              <p:cNvGrpSpPr/>
              <p:nvPr/>
            </p:nvGrpSpPr>
            <p:grpSpPr>
              <a:xfrm>
                <a:off x="1664077" y="4529904"/>
                <a:ext cx="2705464" cy="1310686"/>
                <a:chOff x="5774653" y="1480033"/>
                <a:chExt cx="2748453" cy="1495242"/>
              </a:xfrm>
            </p:grpSpPr>
            <p:grpSp>
              <p:nvGrpSpPr>
                <p:cNvPr id="425" name="グループ化 424">
                  <a:extLst>
                    <a:ext uri="{FF2B5EF4-FFF2-40B4-BE49-F238E27FC236}">
                      <a16:creationId xmlns:a16="http://schemas.microsoft.com/office/drawing/2014/main" id="{4FAA5E95-B02F-486D-BACF-8CD84AE08349}"/>
                    </a:ext>
                  </a:extLst>
                </p:cNvPr>
                <p:cNvGrpSpPr/>
                <p:nvPr/>
              </p:nvGrpSpPr>
              <p:grpSpPr>
                <a:xfrm>
                  <a:off x="5862015" y="1480033"/>
                  <a:ext cx="2508963" cy="1440742"/>
                  <a:chOff x="5043114" y="1539148"/>
                  <a:chExt cx="2770464" cy="1902163"/>
                </a:xfrm>
              </p:grpSpPr>
              <p:sp>
                <p:nvSpPr>
                  <p:cNvPr id="447" name="円: 塗りつぶしなし 446">
                    <a:extLst>
                      <a:ext uri="{FF2B5EF4-FFF2-40B4-BE49-F238E27FC236}">
                        <a16:creationId xmlns:a16="http://schemas.microsoft.com/office/drawing/2014/main" id="{D61D245D-615A-4241-83B4-1140B3EEB168}"/>
                      </a:ext>
                    </a:extLst>
                  </p:cNvPr>
                  <p:cNvSpPr/>
                  <p:nvPr/>
                </p:nvSpPr>
                <p:spPr>
                  <a:xfrm>
                    <a:off x="5876571" y="1539148"/>
                    <a:ext cx="1285220" cy="906742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8" name="円: 塗りつぶしなし 447">
                    <a:extLst>
                      <a:ext uri="{FF2B5EF4-FFF2-40B4-BE49-F238E27FC236}">
                        <a16:creationId xmlns:a16="http://schemas.microsoft.com/office/drawing/2014/main" id="{84BDE12C-6F59-43AE-ADA5-9BCE34A67C32}"/>
                      </a:ext>
                    </a:extLst>
                  </p:cNvPr>
                  <p:cNvSpPr/>
                  <p:nvPr/>
                </p:nvSpPr>
                <p:spPr>
                  <a:xfrm>
                    <a:off x="5383846" y="1680931"/>
                    <a:ext cx="1285220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9" name="円: 塗りつぶしなし 448">
                    <a:extLst>
                      <a:ext uri="{FF2B5EF4-FFF2-40B4-BE49-F238E27FC236}">
                        <a16:creationId xmlns:a16="http://schemas.microsoft.com/office/drawing/2014/main" id="{B90465D0-79AF-4B01-93D2-49247E296516}"/>
                      </a:ext>
                    </a:extLst>
                  </p:cNvPr>
                  <p:cNvSpPr/>
                  <p:nvPr/>
                </p:nvSpPr>
                <p:spPr>
                  <a:xfrm>
                    <a:off x="5631210" y="1622451"/>
                    <a:ext cx="1285220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0" name="円: 塗りつぶしなし 449">
                    <a:extLst>
                      <a:ext uri="{FF2B5EF4-FFF2-40B4-BE49-F238E27FC236}">
                        <a16:creationId xmlns:a16="http://schemas.microsoft.com/office/drawing/2014/main" id="{0887268E-26EE-4C16-B7CB-8A612C2616FA}"/>
                      </a:ext>
                    </a:extLst>
                  </p:cNvPr>
                  <p:cNvSpPr/>
                  <p:nvPr/>
                </p:nvSpPr>
                <p:spPr>
                  <a:xfrm>
                    <a:off x="511230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1" name="円: 塗りつぶしなし 450">
                    <a:extLst>
                      <a:ext uri="{FF2B5EF4-FFF2-40B4-BE49-F238E27FC236}">
                        <a16:creationId xmlns:a16="http://schemas.microsoft.com/office/drawing/2014/main" id="{752EB8DA-9B41-4EB2-AFF5-4863572833F3}"/>
                      </a:ext>
                    </a:extLst>
                  </p:cNvPr>
                  <p:cNvSpPr/>
                  <p:nvPr/>
                </p:nvSpPr>
                <p:spPr>
                  <a:xfrm>
                    <a:off x="605845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2" name="円: 塗りつぶしなし 451">
                    <a:extLst>
                      <a:ext uri="{FF2B5EF4-FFF2-40B4-BE49-F238E27FC236}">
                        <a16:creationId xmlns:a16="http://schemas.microsoft.com/office/drawing/2014/main" id="{6EFB5138-62A5-43BA-9116-997FD0E0A761}"/>
                      </a:ext>
                    </a:extLst>
                  </p:cNvPr>
                  <p:cNvSpPr/>
                  <p:nvPr/>
                </p:nvSpPr>
                <p:spPr>
                  <a:xfrm>
                    <a:off x="558220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3" name="円: 塗りつぶしなし 452">
                    <a:extLst>
                      <a:ext uri="{FF2B5EF4-FFF2-40B4-BE49-F238E27FC236}">
                        <a16:creationId xmlns:a16="http://schemas.microsoft.com/office/drawing/2014/main" id="{7184D42F-1688-42C1-B33F-B8527E872EA4}"/>
                      </a:ext>
                    </a:extLst>
                  </p:cNvPr>
                  <p:cNvSpPr/>
                  <p:nvPr/>
                </p:nvSpPr>
                <p:spPr>
                  <a:xfrm>
                    <a:off x="652835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4" name="円: 塗りつぶしなし 453">
                    <a:extLst>
                      <a:ext uri="{FF2B5EF4-FFF2-40B4-BE49-F238E27FC236}">
                        <a16:creationId xmlns:a16="http://schemas.microsoft.com/office/drawing/2014/main" id="{66232445-023A-4EA9-A8DB-BE831AF79DAF}"/>
                      </a:ext>
                    </a:extLst>
                  </p:cNvPr>
                  <p:cNvSpPr/>
                  <p:nvPr/>
                </p:nvSpPr>
                <p:spPr>
                  <a:xfrm>
                    <a:off x="5347257" y="19372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5" name="円: 塗りつぶしなし 454">
                    <a:extLst>
                      <a:ext uri="{FF2B5EF4-FFF2-40B4-BE49-F238E27FC236}">
                        <a16:creationId xmlns:a16="http://schemas.microsoft.com/office/drawing/2014/main" id="{272E448A-2EB4-45C9-BA99-4519A8BF1FCD}"/>
                      </a:ext>
                    </a:extLst>
                  </p:cNvPr>
                  <p:cNvSpPr/>
                  <p:nvPr/>
                </p:nvSpPr>
                <p:spPr>
                  <a:xfrm>
                    <a:off x="6394486" y="1975403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6" name="円: 塗りつぶしなし 455">
                    <a:extLst>
                      <a:ext uri="{FF2B5EF4-FFF2-40B4-BE49-F238E27FC236}">
                        <a16:creationId xmlns:a16="http://schemas.microsoft.com/office/drawing/2014/main" id="{2FC999CE-C2A4-42D5-80A5-2A1FE9B522AC}"/>
                      </a:ext>
                    </a:extLst>
                  </p:cNvPr>
                  <p:cNvSpPr/>
                  <p:nvPr/>
                </p:nvSpPr>
                <p:spPr>
                  <a:xfrm>
                    <a:off x="5043114" y="2099085"/>
                    <a:ext cx="1285220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7" name="円: 塗りつぶしなし 456">
                    <a:extLst>
                      <a:ext uri="{FF2B5EF4-FFF2-40B4-BE49-F238E27FC236}">
                        <a16:creationId xmlns:a16="http://schemas.microsoft.com/office/drawing/2014/main" id="{0DFC8E0C-A97C-4B03-BBAF-3C6C296D19B4}"/>
                      </a:ext>
                    </a:extLst>
                  </p:cNvPr>
                  <p:cNvSpPr/>
                  <p:nvPr/>
                </p:nvSpPr>
                <p:spPr>
                  <a:xfrm>
                    <a:off x="6058457" y="20324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8" name="円: 塗りつぶしなし 457">
                    <a:extLst>
                      <a:ext uri="{FF2B5EF4-FFF2-40B4-BE49-F238E27FC236}">
                        <a16:creationId xmlns:a16="http://schemas.microsoft.com/office/drawing/2014/main" id="{F47965C7-0438-4AB3-BF9D-C98E44B579DF}"/>
                      </a:ext>
                    </a:extLst>
                  </p:cNvPr>
                  <p:cNvSpPr/>
                  <p:nvPr/>
                </p:nvSpPr>
                <p:spPr>
                  <a:xfrm>
                    <a:off x="5582207" y="20324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59" name="円: 塗りつぶしなし 458">
                    <a:extLst>
                      <a:ext uri="{FF2B5EF4-FFF2-40B4-BE49-F238E27FC236}">
                        <a16:creationId xmlns:a16="http://schemas.microsoft.com/office/drawing/2014/main" id="{34109C70-00F2-4823-8F1E-F19EF99E0EBB}"/>
                      </a:ext>
                    </a:extLst>
                  </p:cNvPr>
                  <p:cNvSpPr/>
                  <p:nvPr/>
                </p:nvSpPr>
                <p:spPr>
                  <a:xfrm>
                    <a:off x="6528357" y="20324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0" name="円: 塗りつぶしなし 459">
                    <a:extLst>
                      <a:ext uri="{FF2B5EF4-FFF2-40B4-BE49-F238E27FC236}">
                        <a16:creationId xmlns:a16="http://schemas.microsoft.com/office/drawing/2014/main" id="{55B900B8-0F24-4A7C-A1B8-C38B3137B70D}"/>
                      </a:ext>
                    </a:extLst>
                  </p:cNvPr>
                  <p:cNvSpPr/>
                  <p:nvPr/>
                </p:nvSpPr>
                <p:spPr>
                  <a:xfrm>
                    <a:off x="5347257" y="22039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1" name="円: 塗りつぶしなし 460">
                    <a:extLst>
                      <a:ext uri="{FF2B5EF4-FFF2-40B4-BE49-F238E27FC236}">
                        <a16:creationId xmlns:a16="http://schemas.microsoft.com/office/drawing/2014/main" id="{B4C39104-305C-4FBA-888C-6D2F0C24E5E9}"/>
                      </a:ext>
                    </a:extLst>
                  </p:cNvPr>
                  <p:cNvSpPr/>
                  <p:nvPr/>
                </p:nvSpPr>
                <p:spPr>
                  <a:xfrm>
                    <a:off x="6293407" y="22039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2" name="円: 塗りつぶしなし 461">
                    <a:extLst>
                      <a:ext uri="{FF2B5EF4-FFF2-40B4-BE49-F238E27FC236}">
                        <a16:creationId xmlns:a16="http://schemas.microsoft.com/office/drawing/2014/main" id="{B9092E23-92A6-467B-A403-0D3807B228E3}"/>
                      </a:ext>
                    </a:extLst>
                  </p:cNvPr>
                  <p:cNvSpPr/>
                  <p:nvPr/>
                </p:nvSpPr>
                <p:spPr>
                  <a:xfrm>
                    <a:off x="5112307" y="22991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3" name="円: 塗りつぶしなし 462">
                    <a:extLst>
                      <a:ext uri="{FF2B5EF4-FFF2-40B4-BE49-F238E27FC236}">
                        <a16:creationId xmlns:a16="http://schemas.microsoft.com/office/drawing/2014/main" id="{BB489F1C-6843-4BF7-8C70-07F5EE54439E}"/>
                      </a:ext>
                    </a:extLst>
                  </p:cNvPr>
                  <p:cNvSpPr/>
                  <p:nvPr/>
                </p:nvSpPr>
                <p:spPr>
                  <a:xfrm>
                    <a:off x="6058457" y="22991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4" name="円: 塗りつぶしなし 463">
                    <a:extLst>
                      <a:ext uri="{FF2B5EF4-FFF2-40B4-BE49-F238E27FC236}">
                        <a16:creationId xmlns:a16="http://schemas.microsoft.com/office/drawing/2014/main" id="{1699C14E-631C-4917-AC58-C281CAAD0808}"/>
                      </a:ext>
                    </a:extLst>
                  </p:cNvPr>
                  <p:cNvSpPr/>
                  <p:nvPr/>
                </p:nvSpPr>
                <p:spPr>
                  <a:xfrm>
                    <a:off x="5422307" y="2534567"/>
                    <a:ext cx="1285220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5" name="円: 塗りつぶしなし 464">
                    <a:extLst>
                      <a:ext uri="{FF2B5EF4-FFF2-40B4-BE49-F238E27FC236}">
                        <a16:creationId xmlns:a16="http://schemas.microsoft.com/office/drawing/2014/main" id="{092BBE91-C451-4E00-82EE-C650465037C4}"/>
                      </a:ext>
                    </a:extLst>
                  </p:cNvPr>
                  <p:cNvSpPr/>
                  <p:nvPr/>
                </p:nvSpPr>
                <p:spPr>
                  <a:xfrm>
                    <a:off x="6528357" y="22991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66" name="円: 塗りつぶしなし 465">
                    <a:extLst>
                      <a:ext uri="{FF2B5EF4-FFF2-40B4-BE49-F238E27FC236}">
                        <a16:creationId xmlns:a16="http://schemas.microsoft.com/office/drawing/2014/main" id="{FCFB6B08-47D6-446D-80D5-2863D8FC7F30}"/>
                      </a:ext>
                    </a:extLst>
                  </p:cNvPr>
                  <p:cNvSpPr/>
                  <p:nvPr/>
                </p:nvSpPr>
                <p:spPr>
                  <a:xfrm>
                    <a:off x="5610734" y="2530178"/>
                    <a:ext cx="1285220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26" name="グループ化 425">
                  <a:extLst>
                    <a:ext uri="{FF2B5EF4-FFF2-40B4-BE49-F238E27FC236}">
                      <a16:creationId xmlns:a16="http://schemas.microsoft.com/office/drawing/2014/main" id="{ADC516C4-2F66-4EBA-9EF4-3F7FBE1956AC}"/>
                    </a:ext>
                  </a:extLst>
                </p:cNvPr>
                <p:cNvGrpSpPr/>
                <p:nvPr/>
              </p:nvGrpSpPr>
              <p:grpSpPr>
                <a:xfrm>
                  <a:off x="5774653" y="1565626"/>
                  <a:ext cx="2748453" cy="1409649"/>
                  <a:chOff x="5047200" y="1575810"/>
                  <a:chExt cx="2840007" cy="1861112"/>
                </a:xfrm>
              </p:grpSpPr>
              <p:sp>
                <p:nvSpPr>
                  <p:cNvPr id="427" name="円: 塗りつぶしなし 426">
                    <a:extLst>
                      <a:ext uri="{FF2B5EF4-FFF2-40B4-BE49-F238E27FC236}">
                        <a16:creationId xmlns:a16="http://schemas.microsoft.com/office/drawing/2014/main" id="{821825D1-8D59-4E8B-BD11-219F05FA599E}"/>
                      </a:ext>
                    </a:extLst>
                  </p:cNvPr>
                  <p:cNvSpPr/>
                  <p:nvPr/>
                </p:nvSpPr>
                <p:spPr>
                  <a:xfrm>
                    <a:off x="6112294" y="1575810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8" name="円: 塗りつぶしなし 427">
                    <a:extLst>
                      <a:ext uri="{FF2B5EF4-FFF2-40B4-BE49-F238E27FC236}">
                        <a16:creationId xmlns:a16="http://schemas.microsoft.com/office/drawing/2014/main" id="{1CB715BE-36DC-4BFC-8501-0BBFE1A7B4BA}"/>
                      </a:ext>
                    </a:extLst>
                  </p:cNvPr>
                  <p:cNvSpPr/>
                  <p:nvPr/>
                </p:nvSpPr>
                <p:spPr>
                  <a:xfrm>
                    <a:off x="5413430" y="1696721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9" name="円: 塗りつぶしなし 428">
                    <a:extLst>
                      <a:ext uri="{FF2B5EF4-FFF2-40B4-BE49-F238E27FC236}">
                        <a16:creationId xmlns:a16="http://schemas.microsoft.com/office/drawing/2014/main" id="{743740E0-6503-4F73-9266-53AE8A997CE1}"/>
                      </a:ext>
                    </a:extLst>
                  </p:cNvPr>
                  <p:cNvSpPr/>
                  <p:nvPr/>
                </p:nvSpPr>
                <p:spPr>
                  <a:xfrm>
                    <a:off x="6534057" y="1911311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0" name="円: 塗りつぶしなし 429">
                    <a:extLst>
                      <a:ext uri="{FF2B5EF4-FFF2-40B4-BE49-F238E27FC236}">
                        <a16:creationId xmlns:a16="http://schemas.microsoft.com/office/drawing/2014/main" id="{355B5BD3-74C5-4210-A3BC-28B5D495CB24}"/>
                      </a:ext>
                    </a:extLst>
                  </p:cNvPr>
                  <p:cNvSpPr/>
                  <p:nvPr/>
                </p:nvSpPr>
                <p:spPr>
                  <a:xfrm>
                    <a:off x="5180785" y="1841982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1" name="円: 塗りつぶしなし 430">
                    <a:extLst>
                      <a:ext uri="{FF2B5EF4-FFF2-40B4-BE49-F238E27FC236}">
                        <a16:creationId xmlns:a16="http://schemas.microsoft.com/office/drawing/2014/main" id="{1800653B-24B8-43B0-90BE-C9AAE92F7B54}"/>
                      </a:ext>
                    </a:extLst>
                  </p:cNvPr>
                  <p:cNvSpPr/>
                  <p:nvPr/>
                </p:nvSpPr>
                <p:spPr>
                  <a:xfrm>
                    <a:off x="605845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2" name="円: 塗りつぶしなし 431">
                    <a:extLst>
                      <a:ext uri="{FF2B5EF4-FFF2-40B4-BE49-F238E27FC236}">
                        <a16:creationId xmlns:a16="http://schemas.microsoft.com/office/drawing/2014/main" id="{C5D3FC7E-AD82-431F-A6FA-371F816F6402}"/>
                      </a:ext>
                    </a:extLst>
                  </p:cNvPr>
                  <p:cNvSpPr/>
                  <p:nvPr/>
                </p:nvSpPr>
                <p:spPr>
                  <a:xfrm>
                    <a:off x="5582207" y="18419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3" name="円: 塗りつぶしなし 432">
                    <a:extLst>
                      <a:ext uri="{FF2B5EF4-FFF2-40B4-BE49-F238E27FC236}">
                        <a16:creationId xmlns:a16="http://schemas.microsoft.com/office/drawing/2014/main" id="{2AD5A141-2642-4FC8-9986-74E569007451}"/>
                      </a:ext>
                    </a:extLst>
                  </p:cNvPr>
                  <p:cNvSpPr/>
                  <p:nvPr/>
                </p:nvSpPr>
                <p:spPr>
                  <a:xfrm>
                    <a:off x="6403547" y="1841982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4" name="円: 塗りつぶしなし 433">
                    <a:extLst>
                      <a:ext uri="{FF2B5EF4-FFF2-40B4-BE49-F238E27FC236}">
                        <a16:creationId xmlns:a16="http://schemas.microsoft.com/office/drawing/2014/main" id="{7E9A1650-0A0E-40C4-AD75-6F9902C476C3}"/>
                      </a:ext>
                    </a:extLst>
                  </p:cNvPr>
                  <p:cNvSpPr/>
                  <p:nvPr/>
                </p:nvSpPr>
                <p:spPr>
                  <a:xfrm>
                    <a:off x="5347257" y="19372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5" name="円: 塗りつぶしなし 434">
                    <a:extLst>
                      <a:ext uri="{FF2B5EF4-FFF2-40B4-BE49-F238E27FC236}">
                        <a16:creationId xmlns:a16="http://schemas.microsoft.com/office/drawing/2014/main" id="{15FF9C76-12DB-4B70-8820-E811484911AF}"/>
                      </a:ext>
                    </a:extLst>
                  </p:cNvPr>
                  <p:cNvSpPr/>
                  <p:nvPr/>
                </p:nvSpPr>
                <p:spPr>
                  <a:xfrm>
                    <a:off x="6302045" y="2418964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6" name="円: 塗りつぶしなし 435">
                    <a:extLst>
                      <a:ext uri="{FF2B5EF4-FFF2-40B4-BE49-F238E27FC236}">
                        <a16:creationId xmlns:a16="http://schemas.microsoft.com/office/drawing/2014/main" id="{5F5BC679-A33D-45AB-A57B-570B846BF365}"/>
                      </a:ext>
                    </a:extLst>
                  </p:cNvPr>
                  <p:cNvSpPr/>
                  <p:nvPr/>
                </p:nvSpPr>
                <p:spPr>
                  <a:xfrm>
                    <a:off x="5047200" y="2047104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7" name="円: 塗りつぶしなし 436">
                    <a:extLst>
                      <a:ext uri="{FF2B5EF4-FFF2-40B4-BE49-F238E27FC236}">
                        <a16:creationId xmlns:a16="http://schemas.microsoft.com/office/drawing/2014/main" id="{8D7153ED-FDB2-42A0-842E-0D0320CB9F02}"/>
                      </a:ext>
                    </a:extLst>
                  </p:cNvPr>
                  <p:cNvSpPr/>
                  <p:nvPr/>
                </p:nvSpPr>
                <p:spPr>
                  <a:xfrm>
                    <a:off x="6058457" y="20324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8" name="円: 塗りつぶしなし 437">
                    <a:extLst>
                      <a:ext uri="{FF2B5EF4-FFF2-40B4-BE49-F238E27FC236}">
                        <a16:creationId xmlns:a16="http://schemas.microsoft.com/office/drawing/2014/main" id="{863F8062-D975-485F-8416-AC5A8E00DC80}"/>
                      </a:ext>
                    </a:extLst>
                  </p:cNvPr>
                  <p:cNvSpPr/>
                  <p:nvPr/>
                </p:nvSpPr>
                <p:spPr>
                  <a:xfrm>
                    <a:off x="5582207" y="20324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9" name="円: 塗りつぶしなし 438">
                    <a:extLst>
                      <a:ext uri="{FF2B5EF4-FFF2-40B4-BE49-F238E27FC236}">
                        <a16:creationId xmlns:a16="http://schemas.microsoft.com/office/drawing/2014/main" id="{2981A6C1-C78E-4EFC-8901-74D0CBF8B8C7}"/>
                      </a:ext>
                    </a:extLst>
                  </p:cNvPr>
                  <p:cNvSpPr/>
                  <p:nvPr/>
                </p:nvSpPr>
                <p:spPr>
                  <a:xfrm>
                    <a:off x="6601986" y="2054357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0" name="円: 塗りつぶしなし 439">
                    <a:extLst>
                      <a:ext uri="{FF2B5EF4-FFF2-40B4-BE49-F238E27FC236}">
                        <a16:creationId xmlns:a16="http://schemas.microsoft.com/office/drawing/2014/main" id="{9184E520-A2D0-49EC-AA9F-03D1B349933E}"/>
                      </a:ext>
                    </a:extLst>
                  </p:cNvPr>
                  <p:cNvSpPr/>
                  <p:nvPr/>
                </p:nvSpPr>
                <p:spPr>
                  <a:xfrm>
                    <a:off x="5347257" y="22039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1" name="円: 塗りつぶしなし 440">
                    <a:extLst>
                      <a:ext uri="{FF2B5EF4-FFF2-40B4-BE49-F238E27FC236}">
                        <a16:creationId xmlns:a16="http://schemas.microsoft.com/office/drawing/2014/main" id="{EC3A13FF-F6B8-4D5C-AB0C-E7FC8E28C6D3}"/>
                      </a:ext>
                    </a:extLst>
                  </p:cNvPr>
                  <p:cNvSpPr/>
                  <p:nvPr/>
                </p:nvSpPr>
                <p:spPr>
                  <a:xfrm>
                    <a:off x="6293407" y="220393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2" name="円: 塗りつぶしなし 441">
                    <a:extLst>
                      <a:ext uri="{FF2B5EF4-FFF2-40B4-BE49-F238E27FC236}">
                        <a16:creationId xmlns:a16="http://schemas.microsoft.com/office/drawing/2014/main" id="{2E42DB5F-8654-4AB4-9C8F-E539976859F7}"/>
                      </a:ext>
                    </a:extLst>
                  </p:cNvPr>
                  <p:cNvSpPr/>
                  <p:nvPr/>
                </p:nvSpPr>
                <p:spPr>
                  <a:xfrm>
                    <a:off x="5180785" y="2299181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3" name="円: 塗りつぶしなし 442">
                    <a:extLst>
                      <a:ext uri="{FF2B5EF4-FFF2-40B4-BE49-F238E27FC236}">
                        <a16:creationId xmlns:a16="http://schemas.microsoft.com/office/drawing/2014/main" id="{D745B78C-18D8-46EC-AE36-F0A673CA48EA}"/>
                      </a:ext>
                    </a:extLst>
                  </p:cNvPr>
                  <p:cNvSpPr/>
                  <p:nvPr/>
                </p:nvSpPr>
                <p:spPr>
                  <a:xfrm>
                    <a:off x="6058457" y="22991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4" name="円: 塗りつぶしなし 443">
                    <a:extLst>
                      <a:ext uri="{FF2B5EF4-FFF2-40B4-BE49-F238E27FC236}">
                        <a16:creationId xmlns:a16="http://schemas.microsoft.com/office/drawing/2014/main" id="{E045909B-BD4E-4318-8CFC-C15E3270D89D}"/>
                      </a:ext>
                    </a:extLst>
                  </p:cNvPr>
                  <p:cNvSpPr/>
                  <p:nvPr/>
                </p:nvSpPr>
                <p:spPr>
                  <a:xfrm>
                    <a:off x="5582207" y="2299182"/>
                    <a:ext cx="1285221" cy="906743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5" name="円: 塗りつぶしなし 444">
                    <a:extLst>
                      <a:ext uri="{FF2B5EF4-FFF2-40B4-BE49-F238E27FC236}">
                        <a16:creationId xmlns:a16="http://schemas.microsoft.com/office/drawing/2014/main" id="{D01D19AF-1879-4448-B848-3AF80F4A8A8F}"/>
                      </a:ext>
                    </a:extLst>
                  </p:cNvPr>
                  <p:cNvSpPr/>
                  <p:nvPr/>
                </p:nvSpPr>
                <p:spPr>
                  <a:xfrm>
                    <a:off x="6403547" y="2299181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6" name="円: 塗りつぶしなし 445">
                    <a:extLst>
                      <a:ext uri="{FF2B5EF4-FFF2-40B4-BE49-F238E27FC236}">
                        <a16:creationId xmlns:a16="http://schemas.microsoft.com/office/drawing/2014/main" id="{A24048D5-9BA4-4620-A3DB-5529760EF141}"/>
                      </a:ext>
                    </a:extLst>
                  </p:cNvPr>
                  <p:cNvSpPr/>
                  <p:nvPr/>
                </p:nvSpPr>
                <p:spPr>
                  <a:xfrm>
                    <a:off x="6034106" y="2530178"/>
                    <a:ext cx="1285221" cy="906744"/>
                  </a:xfrm>
                  <a:prstGeom prst="donut">
                    <a:avLst>
                      <a:gd name="adj" fmla="val 6568"/>
                    </a:avLst>
                  </a:prstGeom>
                  <a:solidFill>
                    <a:srgbClr val="FFFF66"/>
                  </a:solidFill>
                  <a:ln w="19050" cap="flat" cmpd="sng" algn="ctr">
                    <a:solidFill>
                      <a:srgbClr val="FFC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352" name="グループ化 351">
                <a:extLst>
                  <a:ext uri="{FF2B5EF4-FFF2-40B4-BE49-F238E27FC236}">
                    <a16:creationId xmlns:a16="http://schemas.microsoft.com/office/drawing/2014/main" id="{16CDA85F-2255-4EEB-9138-1EC38A837D40}"/>
                  </a:ext>
                </a:extLst>
              </p:cNvPr>
              <p:cNvGrpSpPr/>
              <p:nvPr/>
            </p:nvGrpSpPr>
            <p:grpSpPr>
              <a:xfrm>
                <a:off x="2394555" y="5345426"/>
                <a:ext cx="1123440" cy="538969"/>
                <a:chOff x="9200208" y="4776279"/>
                <a:chExt cx="1205855" cy="578508"/>
              </a:xfrm>
            </p:grpSpPr>
            <p:grpSp>
              <p:nvGrpSpPr>
                <p:cNvPr id="417" name="グループ化 416">
                  <a:extLst>
                    <a:ext uri="{FF2B5EF4-FFF2-40B4-BE49-F238E27FC236}">
                      <a16:creationId xmlns:a16="http://schemas.microsoft.com/office/drawing/2014/main" id="{3EF103C4-FF6C-479D-8F87-31C8E4494C0C}"/>
                    </a:ext>
                  </a:extLst>
                </p:cNvPr>
                <p:cNvGrpSpPr/>
                <p:nvPr/>
              </p:nvGrpSpPr>
              <p:grpSpPr>
                <a:xfrm>
                  <a:off x="9200208" y="4776279"/>
                  <a:ext cx="1205855" cy="578508"/>
                  <a:chOff x="9200208" y="4696606"/>
                  <a:chExt cx="1205855" cy="658183"/>
                </a:xfrm>
              </p:grpSpPr>
              <p:sp>
                <p:nvSpPr>
                  <p:cNvPr id="421" name="フリーフォーム: 図形 420">
                    <a:extLst>
                      <a:ext uri="{FF2B5EF4-FFF2-40B4-BE49-F238E27FC236}">
                        <a16:creationId xmlns:a16="http://schemas.microsoft.com/office/drawing/2014/main" id="{26891E39-CE33-4BED-87CA-6AC25C959FC1}"/>
                      </a:ext>
                    </a:extLst>
                  </p:cNvPr>
                  <p:cNvSpPr/>
                  <p:nvPr/>
                </p:nvSpPr>
                <p:spPr>
                  <a:xfrm>
                    <a:off x="9224962" y="4714875"/>
                    <a:ext cx="1159993" cy="639914"/>
                  </a:xfrm>
                  <a:custGeom>
                    <a:avLst/>
                    <a:gdLst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2133 w 1577713"/>
                      <a:gd name="connsiteY2" fmla="*/ 468651 h 938621"/>
                      <a:gd name="connsiteX3" fmla="*/ 1577713 w 1577713"/>
                      <a:gd name="connsiteY3" fmla="*/ 499473 h 938621"/>
                      <a:gd name="connsiteX4" fmla="*/ 788976 w 1577713"/>
                      <a:gd name="connsiteY4" fmla="*/ 938621 h 938621"/>
                      <a:gd name="connsiteX5" fmla="*/ 239 w 1577713"/>
                      <a:gd name="connsiteY5" fmla="*/ 499473 h 938621"/>
                      <a:gd name="connsiteX6" fmla="*/ 5581 w 1577713"/>
                      <a:gd name="connsiteY6" fmla="*/ 469971 h 938621"/>
                      <a:gd name="connsiteX7" fmla="*/ 0 w 1577713"/>
                      <a:gd name="connsiteY7" fmla="*/ 439148 h 938621"/>
                      <a:gd name="connsiteX8" fmla="*/ 788737 w 1577713"/>
                      <a:gd name="connsiteY8" fmla="*/ 0 h 938621"/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2133 w 1577713"/>
                      <a:gd name="connsiteY2" fmla="*/ 468651 h 938621"/>
                      <a:gd name="connsiteX3" fmla="*/ 1577713 w 1577713"/>
                      <a:gd name="connsiteY3" fmla="*/ 499473 h 938621"/>
                      <a:gd name="connsiteX4" fmla="*/ 788976 w 1577713"/>
                      <a:gd name="connsiteY4" fmla="*/ 938621 h 938621"/>
                      <a:gd name="connsiteX5" fmla="*/ 239 w 1577713"/>
                      <a:gd name="connsiteY5" fmla="*/ 499473 h 938621"/>
                      <a:gd name="connsiteX6" fmla="*/ 0 w 1577713"/>
                      <a:gd name="connsiteY6" fmla="*/ 439148 h 938621"/>
                      <a:gd name="connsiteX7" fmla="*/ 788737 w 1577713"/>
                      <a:gd name="connsiteY7" fmla="*/ 0 h 938621"/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7713 w 1577713"/>
                      <a:gd name="connsiteY2" fmla="*/ 499473 h 938621"/>
                      <a:gd name="connsiteX3" fmla="*/ 788976 w 1577713"/>
                      <a:gd name="connsiteY3" fmla="*/ 938621 h 938621"/>
                      <a:gd name="connsiteX4" fmla="*/ 239 w 1577713"/>
                      <a:gd name="connsiteY4" fmla="*/ 499473 h 938621"/>
                      <a:gd name="connsiteX5" fmla="*/ 0 w 1577713"/>
                      <a:gd name="connsiteY5" fmla="*/ 439148 h 938621"/>
                      <a:gd name="connsiteX6" fmla="*/ 788737 w 1577713"/>
                      <a:gd name="connsiteY6" fmla="*/ 0 h 938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77713" h="938621">
                        <a:moveTo>
                          <a:pt x="788737" y="0"/>
                        </a:moveTo>
                        <a:cubicBezTo>
                          <a:pt x="1224344" y="0"/>
                          <a:pt x="1577474" y="196613"/>
                          <a:pt x="1577474" y="439148"/>
                        </a:cubicBezTo>
                        <a:cubicBezTo>
                          <a:pt x="1577554" y="459256"/>
                          <a:pt x="1577633" y="479365"/>
                          <a:pt x="1577713" y="499473"/>
                        </a:cubicBezTo>
                        <a:cubicBezTo>
                          <a:pt x="1577713" y="742008"/>
                          <a:pt x="1224583" y="938621"/>
                          <a:pt x="788976" y="938621"/>
                        </a:cubicBezTo>
                        <a:cubicBezTo>
                          <a:pt x="353369" y="938621"/>
                          <a:pt x="239" y="742008"/>
                          <a:pt x="239" y="499473"/>
                        </a:cubicBezTo>
                        <a:cubicBezTo>
                          <a:pt x="159" y="479365"/>
                          <a:pt x="80" y="459256"/>
                          <a:pt x="0" y="439148"/>
                        </a:cubicBezTo>
                        <a:cubicBezTo>
                          <a:pt x="0" y="196613"/>
                          <a:pt x="353130" y="0"/>
                          <a:pt x="788737" y="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rgbClr val="ED7D31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2" name="楕円 421">
                    <a:extLst>
                      <a:ext uri="{FF2B5EF4-FFF2-40B4-BE49-F238E27FC236}">
                        <a16:creationId xmlns:a16="http://schemas.microsoft.com/office/drawing/2014/main" id="{C82F0A1B-3B0E-428A-A2A9-E06E455DE571}"/>
                      </a:ext>
                    </a:extLst>
                  </p:cNvPr>
                  <p:cNvSpPr/>
                  <p:nvPr/>
                </p:nvSpPr>
                <p:spPr>
                  <a:xfrm>
                    <a:off x="9200208" y="4714875"/>
                    <a:ext cx="1205855" cy="637635"/>
                  </a:xfrm>
                  <a:prstGeom prst="ellipse">
                    <a:avLst/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rgbClr val="ED7D31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3" name="楕円 422">
                    <a:extLst>
                      <a:ext uri="{FF2B5EF4-FFF2-40B4-BE49-F238E27FC236}">
                        <a16:creationId xmlns:a16="http://schemas.microsoft.com/office/drawing/2014/main" id="{32975543-AEB0-4310-B7F3-370217E2E728}"/>
                      </a:ext>
                    </a:extLst>
                  </p:cNvPr>
                  <p:cNvSpPr/>
                  <p:nvPr/>
                </p:nvSpPr>
                <p:spPr>
                  <a:xfrm>
                    <a:off x="9204557" y="4716148"/>
                    <a:ext cx="1151115" cy="586274"/>
                  </a:xfrm>
                  <a:prstGeom prst="ellipse">
                    <a:avLst/>
                  </a:prstGeom>
                  <a:solidFill>
                    <a:srgbClr val="ED7D31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rgbClr val="ED7D31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4" name="楕円 423">
                    <a:extLst>
                      <a:ext uri="{FF2B5EF4-FFF2-40B4-BE49-F238E27FC236}">
                        <a16:creationId xmlns:a16="http://schemas.microsoft.com/office/drawing/2014/main" id="{FFC03F94-6A72-4604-92AD-EF2D3B52B60D}"/>
                      </a:ext>
                    </a:extLst>
                  </p:cNvPr>
                  <p:cNvSpPr/>
                  <p:nvPr/>
                </p:nvSpPr>
                <p:spPr>
                  <a:xfrm>
                    <a:off x="9222229" y="4696606"/>
                    <a:ext cx="1167165" cy="569643"/>
                  </a:xfrm>
                  <a:prstGeom prst="ellipse">
                    <a:avLst/>
                  </a:prstGeom>
                  <a:solidFill>
                    <a:srgbClr val="ED7D31">
                      <a:lumMod val="20000"/>
                      <a:lumOff val="8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418" name="楕円 519">
                  <a:extLst>
                    <a:ext uri="{FF2B5EF4-FFF2-40B4-BE49-F238E27FC236}">
                      <a16:creationId xmlns:a16="http://schemas.microsoft.com/office/drawing/2014/main" id="{A3D0BFC7-3014-4405-9F20-5F848F2A9B5F}"/>
                    </a:ext>
                  </a:extLst>
                </p:cNvPr>
                <p:cNvSpPr/>
                <p:nvPr/>
              </p:nvSpPr>
              <p:spPr>
                <a:xfrm>
                  <a:off x="9294027" y="4907204"/>
                  <a:ext cx="1001277" cy="338254"/>
                </a:xfrm>
                <a:custGeom>
                  <a:avLst/>
                  <a:gdLst>
                    <a:gd name="connsiteX0" fmla="*/ 0 w 998096"/>
                    <a:gd name="connsiteY0" fmla="*/ 176271 h 352541"/>
                    <a:gd name="connsiteX1" fmla="*/ 499048 w 998096"/>
                    <a:gd name="connsiteY1" fmla="*/ 0 h 352541"/>
                    <a:gd name="connsiteX2" fmla="*/ 998096 w 998096"/>
                    <a:gd name="connsiteY2" fmla="*/ 176271 h 352541"/>
                    <a:gd name="connsiteX3" fmla="*/ 499048 w 998096"/>
                    <a:gd name="connsiteY3" fmla="*/ 352542 h 352541"/>
                    <a:gd name="connsiteX4" fmla="*/ 0 w 998096"/>
                    <a:gd name="connsiteY4" fmla="*/ 176271 h 352541"/>
                    <a:gd name="connsiteX0" fmla="*/ 4128 w 1002521"/>
                    <a:gd name="connsiteY0" fmla="*/ 185796 h 362067"/>
                    <a:gd name="connsiteX1" fmla="*/ 746064 w 1002521"/>
                    <a:gd name="connsiteY1" fmla="*/ 0 h 362067"/>
                    <a:gd name="connsiteX2" fmla="*/ 1002224 w 1002521"/>
                    <a:gd name="connsiteY2" fmla="*/ 185796 h 362067"/>
                    <a:gd name="connsiteX3" fmla="*/ 503176 w 1002521"/>
                    <a:gd name="connsiteY3" fmla="*/ 362067 h 362067"/>
                    <a:gd name="connsiteX4" fmla="*/ 4128 w 1002521"/>
                    <a:gd name="connsiteY4" fmla="*/ 185796 h 362067"/>
                    <a:gd name="connsiteX0" fmla="*/ 3181 w 1001277"/>
                    <a:gd name="connsiteY0" fmla="*/ 161983 h 338254"/>
                    <a:gd name="connsiteX1" fmla="*/ 711780 w 1001277"/>
                    <a:gd name="connsiteY1" fmla="*/ 0 h 338254"/>
                    <a:gd name="connsiteX2" fmla="*/ 1001277 w 1001277"/>
                    <a:gd name="connsiteY2" fmla="*/ 161983 h 338254"/>
                    <a:gd name="connsiteX3" fmla="*/ 502229 w 1001277"/>
                    <a:gd name="connsiteY3" fmla="*/ 338254 h 338254"/>
                    <a:gd name="connsiteX4" fmla="*/ 3181 w 1001277"/>
                    <a:gd name="connsiteY4" fmla="*/ 161983 h 33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1277" h="338254">
                      <a:moveTo>
                        <a:pt x="3181" y="161983"/>
                      </a:moveTo>
                      <a:cubicBezTo>
                        <a:pt x="38106" y="105607"/>
                        <a:pt x="436163" y="0"/>
                        <a:pt x="711780" y="0"/>
                      </a:cubicBezTo>
                      <a:cubicBezTo>
                        <a:pt x="987397" y="0"/>
                        <a:pt x="1001277" y="64631"/>
                        <a:pt x="1001277" y="161983"/>
                      </a:cubicBezTo>
                      <a:cubicBezTo>
                        <a:pt x="1001277" y="259335"/>
                        <a:pt x="777846" y="338254"/>
                        <a:pt x="502229" y="338254"/>
                      </a:cubicBezTo>
                      <a:cubicBezTo>
                        <a:pt x="226612" y="338254"/>
                        <a:pt x="-31744" y="218359"/>
                        <a:pt x="3181" y="161983"/>
                      </a:cubicBez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9" name="楕円 10">
                  <a:extLst>
                    <a:ext uri="{FF2B5EF4-FFF2-40B4-BE49-F238E27FC236}">
                      <a16:creationId xmlns:a16="http://schemas.microsoft.com/office/drawing/2014/main" id="{9F4A95CA-606C-42C8-9267-708DDF0D0E12}"/>
                    </a:ext>
                  </a:extLst>
                </p:cNvPr>
                <p:cNvSpPr/>
                <p:nvPr/>
              </p:nvSpPr>
              <p:spPr>
                <a:xfrm>
                  <a:off x="9281295" y="4814864"/>
                  <a:ext cx="836705" cy="196397"/>
                </a:xfrm>
                <a:custGeom>
                  <a:avLst/>
                  <a:gdLst>
                    <a:gd name="connsiteX0" fmla="*/ 0 w 500063"/>
                    <a:gd name="connsiteY0" fmla="*/ 33086 h 66171"/>
                    <a:gd name="connsiteX1" fmla="*/ 250032 w 500063"/>
                    <a:gd name="connsiteY1" fmla="*/ 0 h 66171"/>
                    <a:gd name="connsiteX2" fmla="*/ 500064 w 500063"/>
                    <a:gd name="connsiteY2" fmla="*/ 33086 h 66171"/>
                    <a:gd name="connsiteX3" fmla="*/ 250032 w 500063"/>
                    <a:gd name="connsiteY3" fmla="*/ 66172 h 66171"/>
                    <a:gd name="connsiteX4" fmla="*/ 0 w 500063"/>
                    <a:gd name="connsiteY4" fmla="*/ 33086 h 66171"/>
                    <a:gd name="connsiteX0" fmla="*/ 0 w 516733"/>
                    <a:gd name="connsiteY0" fmla="*/ 137813 h 140884"/>
                    <a:gd name="connsiteX1" fmla="*/ 266701 w 516733"/>
                    <a:gd name="connsiteY1" fmla="*/ 4714 h 140884"/>
                    <a:gd name="connsiteX2" fmla="*/ 516733 w 516733"/>
                    <a:gd name="connsiteY2" fmla="*/ 37800 h 140884"/>
                    <a:gd name="connsiteX3" fmla="*/ 266701 w 516733"/>
                    <a:gd name="connsiteY3" fmla="*/ 70886 h 140884"/>
                    <a:gd name="connsiteX4" fmla="*/ 0 w 516733"/>
                    <a:gd name="connsiteY4" fmla="*/ 137813 h 140884"/>
                    <a:gd name="connsiteX0" fmla="*/ 105 w 516838"/>
                    <a:gd name="connsiteY0" fmla="*/ 157734 h 159858"/>
                    <a:gd name="connsiteX1" fmla="*/ 297762 w 516838"/>
                    <a:gd name="connsiteY1" fmla="*/ 3203 h 159858"/>
                    <a:gd name="connsiteX2" fmla="*/ 516838 w 516838"/>
                    <a:gd name="connsiteY2" fmla="*/ 57721 h 159858"/>
                    <a:gd name="connsiteX3" fmla="*/ 266806 w 516838"/>
                    <a:gd name="connsiteY3" fmla="*/ 90807 h 159858"/>
                    <a:gd name="connsiteX4" fmla="*/ 105 w 516838"/>
                    <a:gd name="connsiteY4" fmla="*/ 157734 h 159858"/>
                    <a:gd name="connsiteX0" fmla="*/ 133 w 759753"/>
                    <a:gd name="connsiteY0" fmla="*/ 158807 h 160974"/>
                    <a:gd name="connsiteX1" fmla="*/ 297790 w 759753"/>
                    <a:gd name="connsiteY1" fmla="*/ 4276 h 160974"/>
                    <a:gd name="connsiteX2" fmla="*/ 759753 w 759753"/>
                    <a:gd name="connsiteY2" fmla="*/ 49269 h 160974"/>
                    <a:gd name="connsiteX3" fmla="*/ 266834 w 759753"/>
                    <a:gd name="connsiteY3" fmla="*/ 91880 h 160974"/>
                    <a:gd name="connsiteX4" fmla="*/ 133 w 759753"/>
                    <a:gd name="connsiteY4" fmla="*/ 158807 h 160974"/>
                    <a:gd name="connsiteX0" fmla="*/ 133 w 759753"/>
                    <a:gd name="connsiteY0" fmla="*/ 165056 h 167223"/>
                    <a:gd name="connsiteX1" fmla="*/ 297790 w 759753"/>
                    <a:gd name="connsiteY1" fmla="*/ 10525 h 167223"/>
                    <a:gd name="connsiteX2" fmla="*/ 759753 w 759753"/>
                    <a:gd name="connsiteY2" fmla="*/ 55518 h 167223"/>
                    <a:gd name="connsiteX3" fmla="*/ 266834 w 759753"/>
                    <a:gd name="connsiteY3" fmla="*/ 98129 h 167223"/>
                    <a:gd name="connsiteX4" fmla="*/ 133 w 759753"/>
                    <a:gd name="connsiteY4" fmla="*/ 165056 h 167223"/>
                    <a:gd name="connsiteX0" fmla="*/ 113 w 790689"/>
                    <a:gd name="connsiteY0" fmla="*/ 189073 h 190712"/>
                    <a:gd name="connsiteX1" fmla="*/ 328726 w 790689"/>
                    <a:gd name="connsiteY1" fmla="*/ 5967 h 190712"/>
                    <a:gd name="connsiteX2" fmla="*/ 790689 w 790689"/>
                    <a:gd name="connsiteY2" fmla="*/ 50960 h 190712"/>
                    <a:gd name="connsiteX3" fmla="*/ 297770 w 790689"/>
                    <a:gd name="connsiteY3" fmla="*/ 93571 h 190712"/>
                    <a:gd name="connsiteX4" fmla="*/ 113 w 790689"/>
                    <a:gd name="connsiteY4" fmla="*/ 189073 h 190712"/>
                    <a:gd name="connsiteX0" fmla="*/ 4507 w 795083"/>
                    <a:gd name="connsiteY0" fmla="*/ 189073 h 191202"/>
                    <a:gd name="connsiteX1" fmla="*/ 333120 w 795083"/>
                    <a:gd name="connsiteY1" fmla="*/ 5967 h 191202"/>
                    <a:gd name="connsiteX2" fmla="*/ 795083 w 795083"/>
                    <a:gd name="connsiteY2" fmla="*/ 50960 h 191202"/>
                    <a:gd name="connsiteX3" fmla="*/ 302164 w 795083"/>
                    <a:gd name="connsiteY3" fmla="*/ 93571 h 191202"/>
                    <a:gd name="connsiteX4" fmla="*/ 4507 w 795083"/>
                    <a:gd name="connsiteY4" fmla="*/ 189073 h 191202"/>
                    <a:gd name="connsiteX0" fmla="*/ 7481 w 798057"/>
                    <a:gd name="connsiteY0" fmla="*/ 196505 h 198634"/>
                    <a:gd name="connsiteX1" fmla="*/ 336094 w 798057"/>
                    <a:gd name="connsiteY1" fmla="*/ 13399 h 198634"/>
                    <a:gd name="connsiteX2" fmla="*/ 798057 w 798057"/>
                    <a:gd name="connsiteY2" fmla="*/ 58392 h 198634"/>
                    <a:gd name="connsiteX3" fmla="*/ 305138 w 798057"/>
                    <a:gd name="connsiteY3" fmla="*/ 101003 h 198634"/>
                    <a:gd name="connsiteX4" fmla="*/ 7481 w 798057"/>
                    <a:gd name="connsiteY4" fmla="*/ 196505 h 198634"/>
                    <a:gd name="connsiteX0" fmla="*/ 4612 w 833288"/>
                    <a:gd name="connsiteY0" fmla="*/ 189436 h 191573"/>
                    <a:gd name="connsiteX1" fmla="*/ 333225 w 833288"/>
                    <a:gd name="connsiteY1" fmla="*/ 6330 h 191573"/>
                    <a:gd name="connsiteX2" fmla="*/ 833288 w 833288"/>
                    <a:gd name="connsiteY2" fmla="*/ 48941 h 191573"/>
                    <a:gd name="connsiteX3" fmla="*/ 302269 w 833288"/>
                    <a:gd name="connsiteY3" fmla="*/ 93934 h 191573"/>
                    <a:gd name="connsiteX4" fmla="*/ 4612 w 833288"/>
                    <a:gd name="connsiteY4" fmla="*/ 189436 h 191573"/>
                    <a:gd name="connsiteX0" fmla="*/ 4612 w 833333"/>
                    <a:gd name="connsiteY0" fmla="*/ 191248 h 193385"/>
                    <a:gd name="connsiteX1" fmla="*/ 333225 w 833333"/>
                    <a:gd name="connsiteY1" fmla="*/ 8142 h 193385"/>
                    <a:gd name="connsiteX2" fmla="*/ 833288 w 833333"/>
                    <a:gd name="connsiteY2" fmla="*/ 50753 h 193385"/>
                    <a:gd name="connsiteX3" fmla="*/ 302269 w 833333"/>
                    <a:gd name="connsiteY3" fmla="*/ 95746 h 193385"/>
                    <a:gd name="connsiteX4" fmla="*/ 4612 w 833333"/>
                    <a:gd name="connsiteY4" fmla="*/ 191248 h 193385"/>
                    <a:gd name="connsiteX0" fmla="*/ 7962 w 836705"/>
                    <a:gd name="connsiteY0" fmla="*/ 194260 h 196397"/>
                    <a:gd name="connsiteX1" fmla="*/ 336575 w 836705"/>
                    <a:gd name="connsiteY1" fmla="*/ 11154 h 196397"/>
                    <a:gd name="connsiteX2" fmla="*/ 836638 w 836705"/>
                    <a:gd name="connsiteY2" fmla="*/ 53765 h 196397"/>
                    <a:gd name="connsiteX3" fmla="*/ 305619 w 836705"/>
                    <a:gd name="connsiteY3" fmla="*/ 98758 h 196397"/>
                    <a:gd name="connsiteX4" fmla="*/ 7962 w 836705"/>
                    <a:gd name="connsiteY4" fmla="*/ 194260 h 19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705" h="196397">
                      <a:moveTo>
                        <a:pt x="7962" y="194260"/>
                      </a:moveTo>
                      <a:cubicBezTo>
                        <a:pt x="-32123" y="177278"/>
                        <a:pt x="79399" y="41714"/>
                        <a:pt x="336575" y="11154"/>
                      </a:cubicBezTo>
                      <a:cubicBezTo>
                        <a:pt x="593751" y="-19406"/>
                        <a:pt x="841401" y="18823"/>
                        <a:pt x="836638" y="53765"/>
                      </a:cubicBezTo>
                      <a:cubicBezTo>
                        <a:pt x="831875" y="88707"/>
                        <a:pt x="443732" y="75342"/>
                        <a:pt x="305619" y="98758"/>
                      </a:cubicBezTo>
                      <a:cubicBezTo>
                        <a:pt x="167506" y="122174"/>
                        <a:pt x="48047" y="211242"/>
                        <a:pt x="7962" y="194260"/>
                      </a:cubicBezTo>
                      <a:close/>
                    </a:path>
                  </a:pathLst>
                </a:custGeom>
                <a:solidFill>
                  <a:srgbClr val="FFE7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0" name="楕円 419">
                  <a:extLst>
                    <a:ext uri="{FF2B5EF4-FFF2-40B4-BE49-F238E27FC236}">
                      <a16:creationId xmlns:a16="http://schemas.microsoft.com/office/drawing/2014/main" id="{E84E079A-2429-4640-AD73-28229CFA205F}"/>
                    </a:ext>
                  </a:extLst>
                </p:cNvPr>
                <p:cNvSpPr/>
                <p:nvPr/>
              </p:nvSpPr>
              <p:spPr>
                <a:xfrm>
                  <a:off x="9534091" y="5143499"/>
                  <a:ext cx="538598" cy="60419"/>
                </a:xfrm>
                <a:prstGeom prst="ellipse">
                  <a:avLst/>
                </a:prstGeom>
                <a:solidFill>
                  <a:srgbClr val="ED7D31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53" name="グループ化 352">
                <a:extLst>
                  <a:ext uri="{FF2B5EF4-FFF2-40B4-BE49-F238E27FC236}">
                    <a16:creationId xmlns:a16="http://schemas.microsoft.com/office/drawing/2014/main" id="{64674D0B-0A3D-479A-A59F-3A437964FED0}"/>
                  </a:ext>
                </a:extLst>
              </p:cNvPr>
              <p:cNvGrpSpPr/>
              <p:nvPr/>
            </p:nvGrpSpPr>
            <p:grpSpPr>
              <a:xfrm>
                <a:off x="2638460" y="4911374"/>
                <a:ext cx="659725" cy="357520"/>
                <a:chOff x="1525180" y="6076461"/>
                <a:chExt cx="1536800" cy="832827"/>
              </a:xfrm>
              <a:solidFill>
                <a:srgbClr val="00CC00"/>
              </a:solidFill>
            </p:grpSpPr>
            <p:sp>
              <p:nvSpPr>
                <p:cNvPr id="395" name="円: 塗りつぶしなし 394">
                  <a:extLst>
                    <a:ext uri="{FF2B5EF4-FFF2-40B4-BE49-F238E27FC236}">
                      <a16:creationId xmlns:a16="http://schemas.microsoft.com/office/drawing/2014/main" id="{D2B236F6-B7A3-4732-9AA4-9BD0E06BD9CA}"/>
                    </a:ext>
                  </a:extLst>
                </p:cNvPr>
                <p:cNvSpPr/>
                <p:nvPr/>
              </p:nvSpPr>
              <p:spPr>
                <a:xfrm>
                  <a:off x="1985059" y="614582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6" name="円: 塗りつぶしなし 395">
                  <a:extLst>
                    <a:ext uri="{FF2B5EF4-FFF2-40B4-BE49-F238E27FC236}">
                      <a16:creationId xmlns:a16="http://schemas.microsoft.com/office/drawing/2014/main" id="{40A05B9A-9C1C-4CC2-A38C-0140A8E6E32F}"/>
                    </a:ext>
                  </a:extLst>
                </p:cNvPr>
                <p:cNvSpPr/>
                <p:nvPr/>
              </p:nvSpPr>
              <p:spPr>
                <a:xfrm>
                  <a:off x="2225565" y="622440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7" name="円: 塗りつぶしなし 396">
                  <a:extLst>
                    <a:ext uri="{FF2B5EF4-FFF2-40B4-BE49-F238E27FC236}">
                      <a16:creationId xmlns:a16="http://schemas.microsoft.com/office/drawing/2014/main" id="{5D73029D-2707-42D7-A8C1-187117C4091D}"/>
                    </a:ext>
                  </a:extLst>
                </p:cNvPr>
                <p:cNvSpPr/>
                <p:nvPr/>
              </p:nvSpPr>
              <p:spPr>
                <a:xfrm>
                  <a:off x="1893480" y="627331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8" name="円: 塗りつぶしなし 397">
                  <a:extLst>
                    <a:ext uri="{FF2B5EF4-FFF2-40B4-BE49-F238E27FC236}">
                      <a16:creationId xmlns:a16="http://schemas.microsoft.com/office/drawing/2014/main" id="{F7801450-0F28-4186-A238-6C803E101BDD}"/>
                    </a:ext>
                  </a:extLst>
                </p:cNvPr>
                <p:cNvSpPr/>
                <p:nvPr/>
              </p:nvSpPr>
              <p:spPr>
                <a:xfrm>
                  <a:off x="2397809" y="629187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9" name="円: 塗りつぶしなし 398">
                  <a:extLst>
                    <a:ext uri="{FF2B5EF4-FFF2-40B4-BE49-F238E27FC236}">
                      <a16:creationId xmlns:a16="http://schemas.microsoft.com/office/drawing/2014/main" id="{BCBFCA42-5142-4C30-99E9-FBF74B7FFBFC}"/>
                    </a:ext>
                  </a:extLst>
                </p:cNvPr>
                <p:cNvSpPr/>
                <p:nvPr/>
              </p:nvSpPr>
              <p:spPr>
                <a:xfrm>
                  <a:off x="2638315" y="637045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0" name="円: 塗りつぶしなし 399">
                  <a:extLst>
                    <a:ext uri="{FF2B5EF4-FFF2-40B4-BE49-F238E27FC236}">
                      <a16:creationId xmlns:a16="http://schemas.microsoft.com/office/drawing/2014/main" id="{8852D268-E9B2-4556-B4F9-4ED55E31FD01}"/>
                    </a:ext>
                  </a:extLst>
                </p:cNvPr>
                <p:cNvSpPr/>
                <p:nvPr/>
              </p:nvSpPr>
              <p:spPr>
                <a:xfrm>
                  <a:off x="2306230" y="641936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1" name="円: 塗りつぶしなし 400">
                  <a:extLst>
                    <a:ext uri="{FF2B5EF4-FFF2-40B4-BE49-F238E27FC236}">
                      <a16:creationId xmlns:a16="http://schemas.microsoft.com/office/drawing/2014/main" id="{A74F1B79-4585-4581-8A34-97BBCE0C0765}"/>
                    </a:ext>
                  </a:extLst>
                </p:cNvPr>
                <p:cNvSpPr/>
                <p:nvPr/>
              </p:nvSpPr>
              <p:spPr>
                <a:xfrm>
                  <a:off x="2515382" y="6184167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2" name="円: 塗りつぶしなし 401">
                  <a:extLst>
                    <a:ext uri="{FF2B5EF4-FFF2-40B4-BE49-F238E27FC236}">
                      <a16:creationId xmlns:a16="http://schemas.microsoft.com/office/drawing/2014/main" id="{344629E0-63AE-4241-84F7-0AAE45BB52B0}"/>
                    </a:ext>
                  </a:extLst>
                </p:cNvPr>
                <p:cNvSpPr/>
                <p:nvPr/>
              </p:nvSpPr>
              <p:spPr>
                <a:xfrm>
                  <a:off x="1831865" y="608470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3" name="円: 塗りつぶしなし 402">
                  <a:extLst>
                    <a:ext uri="{FF2B5EF4-FFF2-40B4-BE49-F238E27FC236}">
                      <a16:creationId xmlns:a16="http://schemas.microsoft.com/office/drawing/2014/main" id="{7BD72CE4-06A9-4943-A590-F94D14F39729}"/>
                    </a:ext>
                  </a:extLst>
                </p:cNvPr>
                <p:cNvSpPr/>
                <p:nvPr/>
              </p:nvSpPr>
              <p:spPr>
                <a:xfrm>
                  <a:off x="1628665" y="633870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4" name="円: 塗りつぶしなし 403">
                  <a:extLst>
                    <a:ext uri="{FF2B5EF4-FFF2-40B4-BE49-F238E27FC236}">
                      <a16:creationId xmlns:a16="http://schemas.microsoft.com/office/drawing/2014/main" id="{CC506002-E8AA-48F4-BC32-3EA66B13650F}"/>
                    </a:ext>
                  </a:extLst>
                </p:cNvPr>
                <p:cNvSpPr/>
                <p:nvPr/>
              </p:nvSpPr>
              <p:spPr>
                <a:xfrm>
                  <a:off x="2104915" y="639585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5" name="円: 塗りつぶしなし 404">
                  <a:extLst>
                    <a:ext uri="{FF2B5EF4-FFF2-40B4-BE49-F238E27FC236}">
                      <a16:creationId xmlns:a16="http://schemas.microsoft.com/office/drawing/2014/main" id="{DD918539-C02A-4460-B5ED-6388F7434C46}"/>
                    </a:ext>
                  </a:extLst>
                </p:cNvPr>
                <p:cNvSpPr/>
                <p:nvPr/>
              </p:nvSpPr>
              <p:spPr>
                <a:xfrm>
                  <a:off x="1915209" y="643792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6" name="円: 塗りつぶしなし 405">
                  <a:extLst>
                    <a:ext uri="{FF2B5EF4-FFF2-40B4-BE49-F238E27FC236}">
                      <a16:creationId xmlns:a16="http://schemas.microsoft.com/office/drawing/2014/main" id="{EB620B85-67A4-4622-BE4B-D19801E2C76E}"/>
                    </a:ext>
                  </a:extLst>
                </p:cNvPr>
                <p:cNvSpPr/>
                <p:nvPr/>
              </p:nvSpPr>
              <p:spPr>
                <a:xfrm>
                  <a:off x="1692849" y="6216069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7" name="円: 塗りつぶしなし 406">
                  <a:extLst>
                    <a:ext uri="{FF2B5EF4-FFF2-40B4-BE49-F238E27FC236}">
                      <a16:creationId xmlns:a16="http://schemas.microsoft.com/office/drawing/2014/main" id="{D43746C7-D08C-4938-8CBA-7E070940A3A8}"/>
                    </a:ext>
                  </a:extLst>
                </p:cNvPr>
                <p:cNvSpPr/>
                <p:nvPr/>
              </p:nvSpPr>
              <p:spPr>
                <a:xfrm>
                  <a:off x="2556559" y="656492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8" name="円: 塗りつぶしなし 407">
                  <a:extLst>
                    <a:ext uri="{FF2B5EF4-FFF2-40B4-BE49-F238E27FC236}">
                      <a16:creationId xmlns:a16="http://schemas.microsoft.com/office/drawing/2014/main" id="{E94B22F9-5E7A-490F-B145-8E540D505DC9}"/>
                    </a:ext>
                  </a:extLst>
                </p:cNvPr>
                <p:cNvSpPr/>
                <p:nvPr/>
              </p:nvSpPr>
              <p:spPr>
                <a:xfrm>
                  <a:off x="2239059" y="661572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9" name="円: 塗りつぶしなし 408">
                  <a:extLst>
                    <a:ext uri="{FF2B5EF4-FFF2-40B4-BE49-F238E27FC236}">
                      <a16:creationId xmlns:a16="http://schemas.microsoft.com/office/drawing/2014/main" id="{90182FAD-C5E4-4583-9243-A49DBBFB2F6A}"/>
                    </a:ext>
                  </a:extLst>
                </p:cNvPr>
                <p:cNvSpPr/>
                <p:nvPr/>
              </p:nvSpPr>
              <p:spPr>
                <a:xfrm>
                  <a:off x="1673909" y="654587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0" name="円: 塗りつぶしなし 409">
                  <a:extLst>
                    <a:ext uri="{FF2B5EF4-FFF2-40B4-BE49-F238E27FC236}">
                      <a16:creationId xmlns:a16="http://schemas.microsoft.com/office/drawing/2014/main" id="{B94FCC14-3EBE-40C4-A82D-8FF7FF572C6C}"/>
                    </a:ext>
                  </a:extLst>
                </p:cNvPr>
                <p:cNvSpPr/>
                <p:nvPr/>
              </p:nvSpPr>
              <p:spPr>
                <a:xfrm>
                  <a:off x="1908859" y="662207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1" name="円: 塗りつぶしなし 410">
                  <a:extLst>
                    <a:ext uri="{FF2B5EF4-FFF2-40B4-BE49-F238E27FC236}">
                      <a16:creationId xmlns:a16="http://schemas.microsoft.com/office/drawing/2014/main" id="{579AC38A-8E8D-4975-80BE-D651665F9D93}"/>
                    </a:ext>
                  </a:extLst>
                </p:cNvPr>
                <p:cNvSpPr/>
                <p:nvPr/>
              </p:nvSpPr>
              <p:spPr>
                <a:xfrm>
                  <a:off x="1804580" y="648286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2" name="円: 塗りつぶしなし 411">
                  <a:extLst>
                    <a:ext uri="{FF2B5EF4-FFF2-40B4-BE49-F238E27FC236}">
                      <a16:creationId xmlns:a16="http://schemas.microsoft.com/office/drawing/2014/main" id="{2647E5C0-E002-424E-AA94-3B816EBB2663}"/>
                    </a:ext>
                  </a:extLst>
                </p:cNvPr>
                <p:cNvSpPr/>
                <p:nvPr/>
              </p:nvSpPr>
              <p:spPr>
                <a:xfrm>
                  <a:off x="2103030" y="607646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3" name="円: 塗りつぶしなし 412">
                  <a:extLst>
                    <a:ext uri="{FF2B5EF4-FFF2-40B4-BE49-F238E27FC236}">
                      <a16:creationId xmlns:a16="http://schemas.microsoft.com/office/drawing/2014/main" id="{557BC48F-AC54-4299-9639-C85C87D7C7CE}"/>
                    </a:ext>
                  </a:extLst>
                </p:cNvPr>
                <p:cNvSpPr/>
                <p:nvPr/>
              </p:nvSpPr>
              <p:spPr>
                <a:xfrm>
                  <a:off x="2366059" y="6164873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4" name="円: 塗りつぶしなし 413">
                  <a:extLst>
                    <a:ext uri="{FF2B5EF4-FFF2-40B4-BE49-F238E27FC236}">
                      <a16:creationId xmlns:a16="http://schemas.microsoft.com/office/drawing/2014/main" id="{124846FE-D6AA-4C19-B112-5BCA6A7FF194}"/>
                    </a:ext>
                  </a:extLst>
                </p:cNvPr>
                <p:cNvSpPr/>
                <p:nvPr/>
              </p:nvSpPr>
              <p:spPr>
                <a:xfrm>
                  <a:off x="2445930" y="665431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5" name="円: 塗りつぶしなし 414">
                  <a:extLst>
                    <a:ext uri="{FF2B5EF4-FFF2-40B4-BE49-F238E27FC236}">
                      <a16:creationId xmlns:a16="http://schemas.microsoft.com/office/drawing/2014/main" id="{AB022342-A3AA-4AD7-B622-AB89AA514D6D}"/>
                    </a:ext>
                  </a:extLst>
                </p:cNvPr>
                <p:cNvSpPr/>
                <p:nvPr/>
              </p:nvSpPr>
              <p:spPr>
                <a:xfrm>
                  <a:off x="2060465" y="6643504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6" name="円: 塗りつぶしなし 415">
                  <a:extLst>
                    <a:ext uri="{FF2B5EF4-FFF2-40B4-BE49-F238E27FC236}">
                      <a16:creationId xmlns:a16="http://schemas.microsoft.com/office/drawing/2014/main" id="{380E1D20-B9DD-4A84-8073-05F5A670591B}"/>
                    </a:ext>
                  </a:extLst>
                </p:cNvPr>
                <p:cNvSpPr/>
                <p:nvPr/>
              </p:nvSpPr>
              <p:spPr>
                <a:xfrm>
                  <a:off x="1525180" y="6470161"/>
                  <a:ext cx="423665" cy="254977"/>
                </a:xfrm>
                <a:prstGeom prst="donut">
                  <a:avLst>
                    <a:gd name="adj" fmla="val 26677"/>
                  </a:avLst>
                </a:prstGeom>
                <a:grpFill/>
                <a:ln w="12700" cap="flat" cmpd="sng" algn="ctr">
                  <a:solidFill>
                    <a:srgbClr val="70AD47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black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54" name="グループ化 353">
                <a:extLst>
                  <a:ext uri="{FF2B5EF4-FFF2-40B4-BE49-F238E27FC236}">
                    <a16:creationId xmlns:a16="http://schemas.microsoft.com/office/drawing/2014/main" id="{63AC087C-4A52-4B24-B48C-8354B806E791}"/>
                  </a:ext>
                </a:extLst>
              </p:cNvPr>
              <p:cNvGrpSpPr/>
              <p:nvPr/>
            </p:nvGrpSpPr>
            <p:grpSpPr>
              <a:xfrm>
                <a:off x="1817030" y="5145823"/>
                <a:ext cx="1123440" cy="538969"/>
                <a:chOff x="9200208" y="4776279"/>
                <a:chExt cx="1205855" cy="578508"/>
              </a:xfrm>
            </p:grpSpPr>
            <p:grpSp>
              <p:nvGrpSpPr>
                <p:cNvPr id="387" name="グループ化 386">
                  <a:extLst>
                    <a:ext uri="{FF2B5EF4-FFF2-40B4-BE49-F238E27FC236}">
                      <a16:creationId xmlns:a16="http://schemas.microsoft.com/office/drawing/2014/main" id="{B6EA78D9-F970-4545-9967-7DF1E5B791A1}"/>
                    </a:ext>
                  </a:extLst>
                </p:cNvPr>
                <p:cNvGrpSpPr/>
                <p:nvPr/>
              </p:nvGrpSpPr>
              <p:grpSpPr>
                <a:xfrm>
                  <a:off x="9200208" y="4776279"/>
                  <a:ext cx="1205855" cy="578508"/>
                  <a:chOff x="9200208" y="4696606"/>
                  <a:chExt cx="1205855" cy="658183"/>
                </a:xfrm>
              </p:grpSpPr>
              <p:sp>
                <p:nvSpPr>
                  <p:cNvPr id="391" name="フリーフォーム: 図形 390">
                    <a:extLst>
                      <a:ext uri="{FF2B5EF4-FFF2-40B4-BE49-F238E27FC236}">
                        <a16:creationId xmlns:a16="http://schemas.microsoft.com/office/drawing/2014/main" id="{E943B665-78EF-4A2A-9D2E-34978E60786B}"/>
                      </a:ext>
                    </a:extLst>
                  </p:cNvPr>
                  <p:cNvSpPr/>
                  <p:nvPr/>
                </p:nvSpPr>
                <p:spPr>
                  <a:xfrm>
                    <a:off x="9224962" y="4714875"/>
                    <a:ext cx="1159993" cy="639914"/>
                  </a:xfrm>
                  <a:custGeom>
                    <a:avLst/>
                    <a:gdLst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2133 w 1577713"/>
                      <a:gd name="connsiteY2" fmla="*/ 468651 h 938621"/>
                      <a:gd name="connsiteX3" fmla="*/ 1577713 w 1577713"/>
                      <a:gd name="connsiteY3" fmla="*/ 499473 h 938621"/>
                      <a:gd name="connsiteX4" fmla="*/ 788976 w 1577713"/>
                      <a:gd name="connsiteY4" fmla="*/ 938621 h 938621"/>
                      <a:gd name="connsiteX5" fmla="*/ 239 w 1577713"/>
                      <a:gd name="connsiteY5" fmla="*/ 499473 h 938621"/>
                      <a:gd name="connsiteX6" fmla="*/ 5581 w 1577713"/>
                      <a:gd name="connsiteY6" fmla="*/ 469971 h 938621"/>
                      <a:gd name="connsiteX7" fmla="*/ 0 w 1577713"/>
                      <a:gd name="connsiteY7" fmla="*/ 439148 h 938621"/>
                      <a:gd name="connsiteX8" fmla="*/ 788737 w 1577713"/>
                      <a:gd name="connsiteY8" fmla="*/ 0 h 938621"/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2133 w 1577713"/>
                      <a:gd name="connsiteY2" fmla="*/ 468651 h 938621"/>
                      <a:gd name="connsiteX3" fmla="*/ 1577713 w 1577713"/>
                      <a:gd name="connsiteY3" fmla="*/ 499473 h 938621"/>
                      <a:gd name="connsiteX4" fmla="*/ 788976 w 1577713"/>
                      <a:gd name="connsiteY4" fmla="*/ 938621 h 938621"/>
                      <a:gd name="connsiteX5" fmla="*/ 239 w 1577713"/>
                      <a:gd name="connsiteY5" fmla="*/ 499473 h 938621"/>
                      <a:gd name="connsiteX6" fmla="*/ 0 w 1577713"/>
                      <a:gd name="connsiteY6" fmla="*/ 439148 h 938621"/>
                      <a:gd name="connsiteX7" fmla="*/ 788737 w 1577713"/>
                      <a:gd name="connsiteY7" fmla="*/ 0 h 938621"/>
                      <a:gd name="connsiteX0" fmla="*/ 788737 w 1577713"/>
                      <a:gd name="connsiteY0" fmla="*/ 0 h 938621"/>
                      <a:gd name="connsiteX1" fmla="*/ 1577474 w 1577713"/>
                      <a:gd name="connsiteY1" fmla="*/ 439148 h 938621"/>
                      <a:gd name="connsiteX2" fmla="*/ 1577713 w 1577713"/>
                      <a:gd name="connsiteY2" fmla="*/ 499473 h 938621"/>
                      <a:gd name="connsiteX3" fmla="*/ 788976 w 1577713"/>
                      <a:gd name="connsiteY3" fmla="*/ 938621 h 938621"/>
                      <a:gd name="connsiteX4" fmla="*/ 239 w 1577713"/>
                      <a:gd name="connsiteY4" fmla="*/ 499473 h 938621"/>
                      <a:gd name="connsiteX5" fmla="*/ 0 w 1577713"/>
                      <a:gd name="connsiteY5" fmla="*/ 439148 h 938621"/>
                      <a:gd name="connsiteX6" fmla="*/ 788737 w 1577713"/>
                      <a:gd name="connsiteY6" fmla="*/ 0 h 938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77713" h="938621">
                        <a:moveTo>
                          <a:pt x="788737" y="0"/>
                        </a:moveTo>
                        <a:cubicBezTo>
                          <a:pt x="1224344" y="0"/>
                          <a:pt x="1577474" y="196613"/>
                          <a:pt x="1577474" y="439148"/>
                        </a:cubicBezTo>
                        <a:cubicBezTo>
                          <a:pt x="1577554" y="459256"/>
                          <a:pt x="1577633" y="479365"/>
                          <a:pt x="1577713" y="499473"/>
                        </a:cubicBezTo>
                        <a:cubicBezTo>
                          <a:pt x="1577713" y="742008"/>
                          <a:pt x="1224583" y="938621"/>
                          <a:pt x="788976" y="938621"/>
                        </a:cubicBezTo>
                        <a:cubicBezTo>
                          <a:pt x="353369" y="938621"/>
                          <a:pt x="239" y="742008"/>
                          <a:pt x="239" y="499473"/>
                        </a:cubicBezTo>
                        <a:cubicBezTo>
                          <a:pt x="159" y="479365"/>
                          <a:pt x="80" y="459256"/>
                          <a:pt x="0" y="439148"/>
                        </a:cubicBezTo>
                        <a:cubicBezTo>
                          <a:pt x="0" y="196613"/>
                          <a:pt x="353130" y="0"/>
                          <a:pt x="788737" y="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rgbClr val="ED7D31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92" name="楕円 391">
                    <a:extLst>
                      <a:ext uri="{FF2B5EF4-FFF2-40B4-BE49-F238E27FC236}">
                        <a16:creationId xmlns:a16="http://schemas.microsoft.com/office/drawing/2014/main" id="{6CB764C5-703F-4ACD-AC53-9998ED3007A1}"/>
                      </a:ext>
                    </a:extLst>
                  </p:cNvPr>
                  <p:cNvSpPr/>
                  <p:nvPr/>
                </p:nvSpPr>
                <p:spPr>
                  <a:xfrm>
                    <a:off x="9200208" y="4714875"/>
                    <a:ext cx="1205855" cy="637635"/>
                  </a:xfrm>
                  <a:prstGeom prst="ellipse">
                    <a:avLst/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rgbClr val="ED7D31">
                        <a:lumMod val="75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93" name="楕円 392">
                    <a:extLst>
                      <a:ext uri="{FF2B5EF4-FFF2-40B4-BE49-F238E27FC236}">
                        <a16:creationId xmlns:a16="http://schemas.microsoft.com/office/drawing/2014/main" id="{8D0B1761-96F4-4004-A2F7-7E7996A34CF0}"/>
                      </a:ext>
                    </a:extLst>
                  </p:cNvPr>
                  <p:cNvSpPr/>
                  <p:nvPr/>
                </p:nvSpPr>
                <p:spPr>
                  <a:xfrm>
                    <a:off x="9204557" y="4716148"/>
                    <a:ext cx="1151115" cy="586274"/>
                  </a:xfrm>
                  <a:prstGeom prst="ellipse">
                    <a:avLst/>
                  </a:prstGeom>
                  <a:solidFill>
                    <a:srgbClr val="ED7D31">
                      <a:lumMod val="60000"/>
                      <a:lumOff val="40000"/>
                    </a:srgbClr>
                  </a:solidFill>
                  <a:ln w="12700" cap="flat" cmpd="sng" algn="ctr">
                    <a:solidFill>
                      <a:srgbClr val="ED7D31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94" name="楕円 393">
                    <a:extLst>
                      <a:ext uri="{FF2B5EF4-FFF2-40B4-BE49-F238E27FC236}">
                        <a16:creationId xmlns:a16="http://schemas.microsoft.com/office/drawing/2014/main" id="{702BA98D-E633-4880-99C1-25A05972FABF}"/>
                      </a:ext>
                    </a:extLst>
                  </p:cNvPr>
                  <p:cNvSpPr/>
                  <p:nvPr/>
                </p:nvSpPr>
                <p:spPr>
                  <a:xfrm>
                    <a:off x="9222229" y="4696606"/>
                    <a:ext cx="1167165" cy="569643"/>
                  </a:xfrm>
                  <a:prstGeom prst="ellipse">
                    <a:avLst/>
                  </a:prstGeom>
                  <a:solidFill>
                    <a:srgbClr val="ED7D31">
                      <a:lumMod val="20000"/>
                      <a:lumOff val="8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388" name="楕円 519">
                  <a:extLst>
                    <a:ext uri="{FF2B5EF4-FFF2-40B4-BE49-F238E27FC236}">
                      <a16:creationId xmlns:a16="http://schemas.microsoft.com/office/drawing/2014/main" id="{3407B4C9-7470-4486-98AE-61D03963E62D}"/>
                    </a:ext>
                  </a:extLst>
                </p:cNvPr>
                <p:cNvSpPr/>
                <p:nvPr/>
              </p:nvSpPr>
              <p:spPr>
                <a:xfrm>
                  <a:off x="9294027" y="4907204"/>
                  <a:ext cx="1001277" cy="338254"/>
                </a:xfrm>
                <a:custGeom>
                  <a:avLst/>
                  <a:gdLst>
                    <a:gd name="connsiteX0" fmla="*/ 0 w 998096"/>
                    <a:gd name="connsiteY0" fmla="*/ 176271 h 352541"/>
                    <a:gd name="connsiteX1" fmla="*/ 499048 w 998096"/>
                    <a:gd name="connsiteY1" fmla="*/ 0 h 352541"/>
                    <a:gd name="connsiteX2" fmla="*/ 998096 w 998096"/>
                    <a:gd name="connsiteY2" fmla="*/ 176271 h 352541"/>
                    <a:gd name="connsiteX3" fmla="*/ 499048 w 998096"/>
                    <a:gd name="connsiteY3" fmla="*/ 352542 h 352541"/>
                    <a:gd name="connsiteX4" fmla="*/ 0 w 998096"/>
                    <a:gd name="connsiteY4" fmla="*/ 176271 h 352541"/>
                    <a:gd name="connsiteX0" fmla="*/ 4128 w 1002521"/>
                    <a:gd name="connsiteY0" fmla="*/ 185796 h 362067"/>
                    <a:gd name="connsiteX1" fmla="*/ 746064 w 1002521"/>
                    <a:gd name="connsiteY1" fmla="*/ 0 h 362067"/>
                    <a:gd name="connsiteX2" fmla="*/ 1002224 w 1002521"/>
                    <a:gd name="connsiteY2" fmla="*/ 185796 h 362067"/>
                    <a:gd name="connsiteX3" fmla="*/ 503176 w 1002521"/>
                    <a:gd name="connsiteY3" fmla="*/ 362067 h 362067"/>
                    <a:gd name="connsiteX4" fmla="*/ 4128 w 1002521"/>
                    <a:gd name="connsiteY4" fmla="*/ 185796 h 362067"/>
                    <a:gd name="connsiteX0" fmla="*/ 3181 w 1001277"/>
                    <a:gd name="connsiteY0" fmla="*/ 161983 h 338254"/>
                    <a:gd name="connsiteX1" fmla="*/ 711780 w 1001277"/>
                    <a:gd name="connsiteY1" fmla="*/ 0 h 338254"/>
                    <a:gd name="connsiteX2" fmla="*/ 1001277 w 1001277"/>
                    <a:gd name="connsiteY2" fmla="*/ 161983 h 338254"/>
                    <a:gd name="connsiteX3" fmla="*/ 502229 w 1001277"/>
                    <a:gd name="connsiteY3" fmla="*/ 338254 h 338254"/>
                    <a:gd name="connsiteX4" fmla="*/ 3181 w 1001277"/>
                    <a:gd name="connsiteY4" fmla="*/ 161983 h 33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1277" h="338254">
                      <a:moveTo>
                        <a:pt x="3181" y="161983"/>
                      </a:moveTo>
                      <a:cubicBezTo>
                        <a:pt x="38106" y="105607"/>
                        <a:pt x="436163" y="0"/>
                        <a:pt x="711780" y="0"/>
                      </a:cubicBezTo>
                      <a:cubicBezTo>
                        <a:pt x="987397" y="0"/>
                        <a:pt x="1001277" y="64631"/>
                        <a:pt x="1001277" y="161983"/>
                      </a:cubicBezTo>
                      <a:cubicBezTo>
                        <a:pt x="1001277" y="259335"/>
                        <a:pt x="777846" y="338254"/>
                        <a:pt x="502229" y="338254"/>
                      </a:cubicBezTo>
                      <a:cubicBezTo>
                        <a:pt x="226612" y="338254"/>
                        <a:pt x="-31744" y="218359"/>
                        <a:pt x="3181" y="161983"/>
                      </a:cubicBezTo>
                      <a:close/>
                    </a:path>
                  </a:pathLst>
                </a:custGeom>
                <a:solidFill>
                  <a:srgbClr val="ED7D31">
                    <a:lumMod val="40000"/>
                    <a:lumOff val="6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9" name="楕円 10">
                  <a:extLst>
                    <a:ext uri="{FF2B5EF4-FFF2-40B4-BE49-F238E27FC236}">
                      <a16:creationId xmlns:a16="http://schemas.microsoft.com/office/drawing/2014/main" id="{1FA37FCD-7F41-41CC-B3C7-3BD80166A8F7}"/>
                    </a:ext>
                  </a:extLst>
                </p:cNvPr>
                <p:cNvSpPr/>
                <p:nvPr/>
              </p:nvSpPr>
              <p:spPr>
                <a:xfrm>
                  <a:off x="9281295" y="4814864"/>
                  <a:ext cx="836705" cy="196397"/>
                </a:xfrm>
                <a:custGeom>
                  <a:avLst/>
                  <a:gdLst>
                    <a:gd name="connsiteX0" fmla="*/ 0 w 500063"/>
                    <a:gd name="connsiteY0" fmla="*/ 33086 h 66171"/>
                    <a:gd name="connsiteX1" fmla="*/ 250032 w 500063"/>
                    <a:gd name="connsiteY1" fmla="*/ 0 h 66171"/>
                    <a:gd name="connsiteX2" fmla="*/ 500064 w 500063"/>
                    <a:gd name="connsiteY2" fmla="*/ 33086 h 66171"/>
                    <a:gd name="connsiteX3" fmla="*/ 250032 w 500063"/>
                    <a:gd name="connsiteY3" fmla="*/ 66172 h 66171"/>
                    <a:gd name="connsiteX4" fmla="*/ 0 w 500063"/>
                    <a:gd name="connsiteY4" fmla="*/ 33086 h 66171"/>
                    <a:gd name="connsiteX0" fmla="*/ 0 w 516733"/>
                    <a:gd name="connsiteY0" fmla="*/ 137813 h 140884"/>
                    <a:gd name="connsiteX1" fmla="*/ 266701 w 516733"/>
                    <a:gd name="connsiteY1" fmla="*/ 4714 h 140884"/>
                    <a:gd name="connsiteX2" fmla="*/ 516733 w 516733"/>
                    <a:gd name="connsiteY2" fmla="*/ 37800 h 140884"/>
                    <a:gd name="connsiteX3" fmla="*/ 266701 w 516733"/>
                    <a:gd name="connsiteY3" fmla="*/ 70886 h 140884"/>
                    <a:gd name="connsiteX4" fmla="*/ 0 w 516733"/>
                    <a:gd name="connsiteY4" fmla="*/ 137813 h 140884"/>
                    <a:gd name="connsiteX0" fmla="*/ 105 w 516838"/>
                    <a:gd name="connsiteY0" fmla="*/ 157734 h 159858"/>
                    <a:gd name="connsiteX1" fmla="*/ 297762 w 516838"/>
                    <a:gd name="connsiteY1" fmla="*/ 3203 h 159858"/>
                    <a:gd name="connsiteX2" fmla="*/ 516838 w 516838"/>
                    <a:gd name="connsiteY2" fmla="*/ 57721 h 159858"/>
                    <a:gd name="connsiteX3" fmla="*/ 266806 w 516838"/>
                    <a:gd name="connsiteY3" fmla="*/ 90807 h 159858"/>
                    <a:gd name="connsiteX4" fmla="*/ 105 w 516838"/>
                    <a:gd name="connsiteY4" fmla="*/ 157734 h 159858"/>
                    <a:gd name="connsiteX0" fmla="*/ 133 w 759753"/>
                    <a:gd name="connsiteY0" fmla="*/ 158807 h 160974"/>
                    <a:gd name="connsiteX1" fmla="*/ 297790 w 759753"/>
                    <a:gd name="connsiteY1" fmla="*/ 4276 h 160974"/>
                    <a:gd name="connsiteX2" fmla="*/ 759753 w 759753"/>
                    <a:gd name="connsiteY2" fmla="*/ 49269 h 160974"/>
                    <a:gd name="connsiteX3" fmla="*/ 266834 w 759753"/>
                    <a:gd name="connsiteY3" fmla="*/ 91880 h 160974"/>
                    <a:gd name="connsiteX4" fmla="*/ 133 w 759753"/>
                    <a:gd name="connsiteY4" fmla="*/ 158807 h 160974"/>
                    <a:gd name="connsiteX0" fmla="*/ 133 w 759753"/>
                    <a:gd name="connsiteY0" fmla="*/ 165056 h 167223"/>
                    <a:gd name="connsiteX1" fmla="*/ 297790 w 759753"/>
                    <a:gd name="connsiteY1" fmla="*/ 10525 h 167223"/>
                    <a:gd name="connsiteX2" fmla="*/ 759753 w 759753"/>
                    <a:gd name="connsiteY2" fmla="*/ 55518 h 167223"/>
                    <a:gd name="connsiteX3" fmla="*/ 266834 w 759753"/>
                    <a:gd name="connsiteY3" fmla="*/ 98129 h 167223"/>
                    <a:gd name="connsiteX4" fmla="*/ 133 w 759753"/>
                    <a:gd name="connsiteY4" fmla="*/ 165056 h 167223"/>
                    <a:gd name="connsiteX0" fmla="*/ 113 w 790689"/>
                    <a:gd name="connsiteY0" fmla="*/ 189073 h 190712"/>
                    <a:gd name="connsiteX1" fmla="*/ 328726 w 790689"/>
                    <a:gd name="connsiteY1" fmla="*/ 5967 h 190712"/>
                    <a:gd name="connsiteX2" fmla="*/ 790689 w 790689"/>
                    <a:gd name="connsiteY2" fmla="*/ 50960 h 190712"/>
                    <a:gd name="connsiteX3" fmla="*/ 297770 w 790689"/>
                    <a:gd name="connsiteY3" fmla="*/ 93571 h 190712"/>
                    <a:gd name="connsiteX4" fmla="*/ 113 w 790689"/>
                    <a:gd name="connsiteY4" fmla="*/ 189073 h 190712"/>
                    <a:gd name="connsiteX0" fmla="*/ 4507 w 795083"/>
                    <a:gd name="connsiteY0" fmla="*/ 189073 h 191202"/>
                    <a:gd name="connsiteX1" fmla="*/ 333120 w 795083"/>
                    <a:gd name="connsiteY1" fmla="*/ 5967 h 191202"/>
                    <a:gd name="connsiteX2" fmla="*/ 795083 w 795083"/>
                    <a:gd name="connsiteY2" fmla="*/ 50960 h 191202"/>
                    <a:gd name="connsiteX3" fmla="*/ 302164 w 795083"/>
                    <a:gd name="connsiteY3" fmla="*/ 93571 h 191202"/>
                    <a:gd name="connsiteX4" fmla="*/ 4507 w 795083"/>
                    <a:gd name="connsiteY4" fmla="*/ 189073 h 191202"/>
                    <a:gd name="connsiteX0" fmla="*/ 7481 w 798057"/>
                    <a:gd name="connsiteY0" fmla="*/ 196505 h 198634"/>
                    <a:gd name="connsiteX1" fmla="*/ 336094 w 798057"/>
                    <a:gd name="connsiteY1" fmla="*/ 13399 h 198634"/>
                    <a:gd name="connsiteX2" fmla="*/ 798057 w 798057"/>
                    <a:gd name="connsiteY2" fmla="*/ 58392 h 198634"/>
                    <a:gd name="connsiteX3" fmla="*/ 305138 w 798057"/>
                    <a:gd name="connsiteY3" fmla="*/ 101003 h 198634"/>
                    <a:gd name="connsiteX4" fmla="*/ 7481 w 798057"/>
                    <a:gd name="connsiteY4" fmla="*/ 196505 h 198634"/>
                    <a:gd name="connsiteX0" fmla="*/ 4612 w 833288"/>
                    <a:gd name="connsiteY0" fmla="*/ 189436 h 191573"/>
                    <a:gd name="connsiteX1" fmla="*/ 333225 w 833288"/>
                    <a:gd name="connsiteY1" fmla="*/ 6330 h 191573"/>
                    <a:gd name="connsiteX2" fmla="*/ 833288 w 833288"/>
                    <a:gd name="connsiteY2" fmla="*/ 48941 h 191573"/>
                    <a:gd name="connsiteX3" fmla="*/ 302269 w 833288"/>
                    <a:gd name="connsiteY3" fmla="*/ 93934 h 191573"/>
                    <a:gd name="connsiteX4" fmla="*/ 4612 w 833288"/>
                    <a:gd name="connsiteY4" fmla="*/ 189436 h 191573"/>
                    <a:gd name="connsiteX0" fmla="*/ 4612 w 833333"/>
                    <a:gd name="connsiteY0" fmla="*/ 191248 h 193385"/>
                    <a:gd name="connsiteX1" fmla="*/ 333225 w 833333"/>
                    <a:gd name="connsiteY1" fmla="*/ 8142 h 193385"/>
                    <a:gd name="connsiteX2" fmla="*/ 833288 w 833333"/>
                    <a:gd name="connsiteY2" fmla="*/ 50753 h 193385"/>
                    <a:gd name="connsiteX3" fmla="*/ 302269 w 833333"/>
                    <a:gd name="connsiteY3" fmla="*/ 95746 h 193385"/>
                    <a:gd name="connsiteX4" fmla="*/ 4612 w 833333"/>
                    <a:gd name="connsiteY4" fmla="*/ 191248 h 193385"/>
                    <a:gd name="connsiteX0" fmla="*/ 7962 w 836705"/>
                    <a:gd name="connsiteY0" fmla="*/ 194260 h 196397"/>
                    <a:gd name="connsiteX1" fmla="*/ 336575 w 836705"/>
                    <a:gd name="connsiteY1" fmla="*/ 11154 h 196397"/>
                    <a:gd name="connsiteX2" fmla="*/ 836638 w 836705"/>
                    <a:gd name="connsiteY2" fmla="*/ 53765 h 196397"/>
                    <a:gd name="connsiteX3" fmla="*/ 305619 w 836705"/>
                    <a:gd name="connsiteY3" fmla="*/ 98758 h 196397"/>
                    <a:gd name="connsiteX4" fmla="*/ 7962 w 836705"/>
                    <a:gd name="connsiteY4" fmla="*/ 194260 h 196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705" h="196397">
                      <a:moveTo>
                        <a:pt x="7962" y="194260"/>
                      </a:moveTo>
                      <a:cubicBezTo>
                        <a:pt x="-32123" y="177278"/>
                        <a:pt x="79399" y="41714"/>
                        <a:pt x="336575" y="11154"/>
                      </a:cubicBezTo>
                      <a:cubicBezTo>
                        <a:pt x="593751" y="-19406"/>
                        <a:pt x="841401" y="18823"/>
                        <a:pt x="836638" y="53765"/>
                      </a:cubicBezTo>
                      <a:cubicBezTo>
                        <a:pt x="831875" y="88707"/>
                        <a:pt x="443732" y="75342"/>
                        <a:pt x="305619" y="98758"/>
                      </a:cubicBezTo>
                      <a:cubicBezTo>
                        <a:pt x="167506" y="122174"/>
                        <a:pt x="48047" y="211242"/>
                        <a:pt x="7962" y="194260"/>
                      </a:cubicBezTo>
                      <a:close/>
                    </a:path>
                  </a:pathLst>
                </a:custGeom>
                <a:solidFill>
                  <a:srgbClr val="FFE7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0" name="楕円 389">
                  <a:extLst>
                    <a:ext uri="{FF2B5EF4-FFF2-40B4-BE49-F238E27FC236}">
                      <a16:creationId xmlns:a16="http://schemas.microsoft.com/office/drawing/2014/main" id="{DB796F2D-6F29-4319-A714-13B46A4EFA44}"/>
                    </a:ext>
                  </a:extLst>
                </p:cNvPr>
                <p:cNvSpPr/>
                <p:nvPr/>
              </p:nvSpPr>
              <p:spPr>
                <a:xfrm>
                  <a:off x="9534091" y="5143499"/>
                  <a:ext cx="538598" cy="60419"/>
                </a:xfrm>
                <a:prstGeom prst="ellipse">
                  <a:avLst/>
                </a:prstGeom>
                <a:solidFill>
                  <a:srgbClr val="ED7D31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55" name="グループ化 354">
                <a:extLst>
                  <a:ext uri="{FF2B5EF4-FFF2-40B4-BE49-F238E27FC236}">
                    <a16:creationId xmlns:a16="http://schemas.microsoft.com/office/drawing/2014/main" id="{7596C559-C783-43EB-B22B-2A16D92596F9}"/>
                  </a:ext>
                </a:extLst>
              </p:cNvPr>
              <p:cNvGrpSpPr/>
              <p:nvPr/>
            </p:nvGrpSpPr>
            <p:grpSpPr>
              <a:xfrm>
                <a:off x="3002285" y="4518955"/>
                <a:ext cx="995625" cy="437624"/>
                <a:chOff x="2412996" y="5374747"/>
                <a:chExt cx="1331816" cy="585396"/>
              </a:xfrm>
            </p:grpSpPr>
            <p:grpSp>
              <p:nvGrpSpPr>
                <p:cNvPr id="366" name="グループ化 365">
                  <a:extLst>
                    <a:ext uri="{FF2B5EF4-FFF2-40B4-BE49-F238E27FC236}">
                      <a16:creationId xmlns:a16="http://schemas.microsoft.com/office/drawing/2014/main" id="{3AC75F75-8768-495A-B98B-C7A0A8110488}"/>
                    </a:ext>
                  </a:extLst>
                </p:cNvPr>
                <p:cNvGrpSpPr/>
                <p:nvPr/>
              </p:nvGrpSpPr>
              <p:grpSpPr>
                <a:xfrm>
                  <a:off x="2536078" y="5374747"/>
                  <a:ext cx="981002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85" name="フリーフォーム: 図形 384">
                    <a:extLst>
                      <a:ext uri="{FF2B5EF4-FFF2-40B4-BE49-F238E27FC236}">
                        <a16:creationId xmlns:a16="http://schemas.microsoft.com/office/drawing/2014/main" id="{D095B1F9-7435-4AB4-A2DD-E41D9A500F8F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86" name="波線 385">
                    <a:extLst>
                      <a:ext uri="{FF2B5EF4-FFF2-40B4-BE49-F238E27FC236}">
                        <a16:creationId xmlns:a16="http://schemas.microsoft.com/office/drawing/2014/main" id="{3CF62D34-D7B5-4371-8EBB-34A63413FC99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pattFill prst="narHorz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60000"/>
                        <a:lumOff val="40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67" name="グループ化 366">
                  <a:extLst>
                    <a:ext uri="{FF2B5EF4-FFF2-40B4-BE49-F238E27FC236}">
                      <a16:creationId xmlns:a16="http://schemas.microsoft.com/office/drawing/2014/main" id="{2E6CC349-CDB8-4C8C-B32D-E3828BD8C3C2}"/>
                    </a:ext>
                  </a:extLst>
                </p:cNvPr>
                <p:cNvGrpSpPr/>
                <p:nvPr/>
              </p:nvGrpSpPr>
              <p:grpSpPr>
                <a:xfrm>
                  <a:off x="2635550" y="5443572"/>
                  <a:ext cx="981002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83" name="フリーフォーム: 図形 382">
                    <a:extLst>
                      <a:ext uri="{FF2B5EF4-FFF2-40B4-BE49-F238E27FC236}">
                        <a16:creationId xmlns:a16="http://schemas.microsoft.com/office/drawing/2014/main" id="{BEC350E3-B285-4ED6-A674-0EC1C69EF868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84" name="波線 383">
                    <a:extLst>
                      <a:ext uri="{FF2B5EF4-FFF2-40B4-BE49-F238E27FC236}">
                        <a16:creationId xmlns:a16="http://schemas.microsoft.com/office/drawing/2014/main" id="{E5E2936B-4F6A-42AC-92FE-B5679F23129F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pattFill prst="narHorz">
                    <a:fgClr>
                      <a:srgbClr val="FFC000">
                        <a:lumMod val="40000"/>
                        <a:lumOff val="60000"/>
                      </a:srgbClr>
                    </a:fgClr>
                    <a:bgClr>
                      <a:srgbClr val="ED7D31">
                        <a:lumMod val="60000"/>
                        <a:lumOff val="40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68" name="グループ化 367">
                  <a:extLst>
                    <a:ext uri="{FF2B5EF4-FFF2-40B4-BE49-F238E27FC236}">
                      <a16:creationId xmlns:a16="http://schemas.microsoft.com/office/drawing/2014/main" id="{8C36C8E9-932F-44BD-B8BD-A63126F68574}"/>
                    </a:ext>
                  </a:extLst>
                </p:cNvPr>
                <p:cNvGrpSpPr/>
                <p:nvPr/>
              </p:nvGrpSpPr>
              <p:grpSpPr>
                <a:xfrm>
                  <a:off x="2763810" y="5614225"/>
                  <a:ext cx="981002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81" name="フリーフォーム: 図形 380">
                    <a:extLst>
                      <a:ext uri="{FF2B5EF4-FFF2-40B4-BE49-F238E27FC236}">
                        <a16:creationId xmlns:a16="http://schemas.microsoft.com/office/drawing/2014/main" id="{79BDC332-FB3C-42A3-A3FE-FADC938FE7DA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82" name="波線 381">
                    <a:extLst>
                      <a:ext uri="{FF2B5EF4-FFF2-40B4-BE49-F238E27FC236}">
                        <a16:creationId xmlns:a16="http://schemas.microsoft.com/office/drawing/2014/main" id="{803995C8-A1C8-4ADE-AB1C-A5AF3DE16E82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grpFill/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69" name="グループ化 368">
                  <a:extLst>
                    <a:ext uri="{FF2B5EF4-FFF2-40B4-BE49-F238E27FC236}">
                      <a16:creationId xmlns:a16="http://schemas.microsoft.com/office/drawing/2014/main" id="{8D05ABF2-4CCC-461A-9BD6-802D9EC885A0}"/>
                    </a:ext>
                  </a:extLst>
                </p:cNvPr>
                <p:cNvGrpSpPr/>
                <p:nvPr/>
              </p:nvGrpSpPr>
              <p:grpSpPr>
                <a:xfrm rot="279278">
                  <a:off x="2520508" y="5512933"/>
                  <a:ext cx="853234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79" name="フリーフォーム: 図形 378">
                    <a:extLst>
                      <a:ext uri="{FF2B5EF4-FFF2-40B4-BE49-F238E27FC236}">
                        <a16:creationId xmlns:a16="http://schemas.microsoft.com/office/drawing/2014/main" id="{AC45B7E2-D4E8-4C1D-8BF1-14B1A07F7D15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80" name="波線 379">
                    <a:extLst>
                      <a:ext uri="{FF2B5EF4-FFF2-40B4-BE49-F238E27FC236}">
                        <a16:creationId xmlns:a16="http://schemas.microsoft.com/office/drawing/2014/main" id="{FF95D963-0DC7-4692-A9E5-FDC4A74DA0F1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grpFill/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70" name="グループ化 369">
                  <a:extLst>
                    <a:ext uri="{FF2B5EF4-FFF2-40B4-BE49-F238E27FC236}">
                      <a16:creationId xmlns:a16="http://schemas.microsoft.com/office/drawing/2014/main" id="{FCA6DAD8-5BE5-468D-AF7B-BEC86BDF9B58}"/>
                    </a:ext>
                  </a:extLst>
                </p:cNvPr>
                <p:cNvGrpSpPr/>
                <p:nvPr/>
              </p:nvGrpSpPr>
              <p:grpSpPr>
                <a:xfrm rot="279278">
                  <a:off x="2412996" y="5633242"/>
                  <a:ext cx="853234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77" name="フリーフォーム: 図形 376">
                    <a:extLst>
                      <a:ext uri="{FF2B5EF4-FFF2-40B4-BE49-F238E27FC236}">
                        <a16:creationId xmlns:a16="http://schemas.microsoft.com/office/drawing/2014/main" id="{4E3EB7CB-4E22-447B-B332-8968DAA535BC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78" name="波線 377">
                    <a:extLst>
                      <a:ext uri="{FF2B5EF4-FFF2-40B4-BE49-F238E27FC236}">
                        <a16:creationId xmlns:a16="http://schemas.microsoft.com/office/drawing/2014/main" id="{016659A9-7C5E-43D6-8280-B9283285CF97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pattFill prst="narHorz">
                    <a:fgClr>
                      <a:srgbClr val="FFC000">
                        <a:lumMod val="40000"/>
                        <a:lumOff val="60000"/>
                      </a:srgbClr>
                    </a:fgClr>
                    <a:bgClr>
                      <a:srgbClr val="ED7D31">
                        <a:lumMod val="60000"/>
                        <a:lumOff val="40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71" name="グループ化 370">
                  <a:extLst>
                    <a:ext uri="{FF2B5EF4-FFF2-40B4-BE49-F238E27FC236}">
                      <a16:creationId xmlns:a16="http://schemas.microsoft.com/office/drawing/2014/main" id="{0760107A-FC8F-4526-938C-DE81607621DA}"/>
                    </a:ext>
                  </a:extLst>
                </p:cNvPr>
                <p:cNvGrpSpPr/>
                <p:nvPr/>
              </p:nvGrpSpPr>
              <p:grpSpPr>
                <a:xfrm rot="279278">
                  <a:off x="2655860" y="5747575"/>
                  <a:ext cx="853234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75" name="フリーフォーム: 図形 374">
                    <a:extLst>
                      <a:ext uri="{FF2B5EF4-FFF2-40B4-BE49-F238E27FC236}">
                        <a16:creationId xmlns:a16="http://schemas.microsoft.com/office/drawing/2014/main" id="{1DF088E2-5A5E-4893-8BC0-F60924D70AA3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76" name="波線 375">
                    <a:extLst>
                      <a:ext uri="{FF2B5EF4-FFF2-40B4-BE49-F238E27FC236}">
                        <a16:creationId xmlns:a16="http://schemas.microsoft.com/office/drawing/2014/main" id="{A2BC8915-8768-4F14-AF02-8F5149D41848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grpFill/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72" name="グループ化 371">
                  <a:extLst>
                    <a:ext uri="{FF2B5EF4-FFF2-40B4-BE49-F238E27FC236}">
                      <a16:creationId xmlns:a16="http://schemas.microsoft.com/office/drawing/2014/main" id="{044E85C4-2EDF-4D48-80C9-A3C67735FE82}"/>
                    </a:ext>
                  </a:extLst>
                </p:cNvPr>
                <p:cNvGrpSpPr/>
                <p:nvPr/>
              </p:nvGrpSpPr>
              <p:grpSpPr>
                <a:xfrm rot="279278">
                  <a:off x="2801786" y="5639396"/>
                  <a:ext cx="853234" cy="212568"/>
                  <a:chOff x="2619594" y="5234869"/>
                  <a:chExt cx="1240639" cy="389450"/>
                </a:xfr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</p:grpSpPr>
              <p:sp>
                <p:nvSpPr>
                  <p:cNvPr id="373" name="フリーフォーム: 図形 372">
                    <a:extLst>
                      <a:ext uri="{FF2B5EF4-FFF2-40B4-BE49-F238E27FC236}">
                        <a16:creationId xmlns:a16="http://schemas.microsoft.com/office/drawing/2014/main" id="{3CA8C4ED-9E4C-4F58-8F5D-3D9054DC8563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9152"/>
                    <a:ext cx="1240639" cy="385167"/>
                  </a:xfrm>
                  <a:custGeom>
                    <a:avLst/>
                    <a:gdLst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30957 w 1240639"/>
                      <a:gd name="connsiteY6" fmla="*/ 289643 h 385167"/>
                      <a:gd name="connsiteX7" fmla="*/ 0 w 1240639"/>
                      <a:gd name="connsiteY7" fmla="*/ 298648 h 385167"/>
                      <a:gd name="connsiteX8" fmla="*/ 0 w 1240639"/>
                      <a:gd name="connsiteY8" fmla="*/ 41276 h 385167"/>
                      <a:gd name="connsiteX9" fmla="*/ 226815 w 1240639"/>
                      <a:gd name="connsiteY9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09682 w 1240639"/>
                      <a:gd name="connsiteY2" fmla="*/ 95525 h 385167"/>
                      <a:gd name="connsiteX3" fmla="*/ 1240639 w 1240639"/>
                      <a:gd name="connsiteY3" fmla="*/ 86520 h 385167"/>
                      <a:gd name="connsiteX4" fmla="*/ 1240639 w 1240639"/>
                      <a:gd name="connsiteY4" fmla="*/ 343892 h 385167"/>
                      <a:gd name="connsiteX5" fmla="*/ 30957 w 1240639"/>
                      <a:gd name="connsiteY5" fmla="*/ 343892 h 385167"/>
                      <a:gd name="connsiteX6" fmla="*/ 0 w 1240639"/>
                      <a:gd name="connsiteY6" fmla="*/ 298648 h 385167"/>
                      <a:gd name="connsiteX7" fmla="*/ 0 w 1240639"/>
                      <a:gd name="connsiteY7" fmla="*/ 41276 h 385167"/>
                      <a:gd name="connsiteX8" fmla="*/ 226815 w 1240639"/>
                      <a:gd name="connsiteY8" fmla="*/ 434 h 385167"/>
                      <a:gd name="connsiteX0" fmla="*/ 226815 w 1240639"/>
                      <a:gd name="connsiteY0" fmla="*/ 434 h 385167"/>
                      <a:gd name="connsiteX1" fmla="*/ 1209682 w 1240639"/>
                      <a:gd name="connsiteY1" fmla="*/ 41276 h 385167"/>
                      <a:gd name="connsiteX2" fmla="*/ 1240639 w 1240639"/>
                      <a:gd name="connsiteY2" fmla="*/ 86520 h 385167"/>
                      <a:gd name="connsiteX3" fmla="*/ 1240639 w 1240639"/>
                      <a:gd name="connsiteY3" fmla="*/ 343892 h 385167"/>
                      <a:gd name="connsiteX4" fmla="*/ 30957 w 1240639"/>
                      <a:gd name="connsiteY4" fmla="*/ 343892 h 385167"/>
                      <a:gd name="connsiteX5" fmla="*/ 0 w 1240639"/>
                      <a:gd name="connsiteY5" fmla="*/ 298648 h 385167"/>
                      <a:gd name="connsiteX6" fmla="*/ 0 w 1240639"/>
                      <a:gd name="connsiteY6" fmla="*/ 41276 h 385167"/>
                      <a:gd name="connsiteX7" fmla="*/ 226815 w 1240639"/>
                      <a:gd name="connsiteY7" fmla="*/ 434 h 385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0639" h="385167">
                        <a:moveTo>
                          <a:pt x="226815" y="434"/>
                        </a:moveTo>
                        <a:cubicBezTo>
                          <a:pt x="554438" y="-9551"/>
                          <a:pt x="882060" y="157451"/>
                          <a:pt x="1209682" y="41276"/>
                        </a:cubicBezTo>
                        <a:lnTo>
                          <a:pt x="1240639" y="86520"/>
                        </a:lnTo>
                        <a:lnTo>
                          <a:pt x="1240639" y="343892"/>
                        </a:lnTo>
                        <a:cubicBezTo>
                          <a:pt x="837412" y="486876"/>
                          <a:pt x="434184" y="200908"/>
                          <a:pt x="30957" y="343892"/>
                        </a:cubicBezTo>
                        <a:lnTo>
                          <a:pt x="0" y="298648"/>
                        </a:lnTo>
                        <a:lnTo>
                          <a:pt x="0" y="41276"/>
                        </a:lnTo>
                        <a:cubicBezTo>
                          <a:pt x="75605" y="14467"/>
                          <a:pt x="151210" y="2738"/>
                          <a:pt x="226815" y="434"/>
                        </a:cubicBezTo>
                        <a:close/>
                      </a:path>
                    </a:pathLst>
                  </a:custGeom>
                  <a:pattFill prst="narHorz">
                    <a:fgClr>
                      <a:srgbClr val="ED7D31">
                        <a:lumMod val="60000"/>
                        <a:lumOff val="40000"/>
                      </a:srgbClr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74" name="波線 373">
                    <a:extLst>
                      <a:ext uri="{FF2B5EF4-FFF2-40B4-BE49-F238E27FC236}">
                        <a16:creationId xmlns:a16="http://schemas.microsoft.com/office/drawing/2014/main" id="{B28C7A05-1DE0-46DE-8680-2E2F5BC35556}"/>
                      </a:ext>
                    </a:extLst>
                  </p:cNvPr>
                  <p:cNvSpPr/>
                  <p:nvPr/>
                </p:nvSpPr>
                <p:spPr>
                  <a:xfrm>
                    <a:off x="2619594" y="5234869"/>
                    <a:ext cx="1209682" cy="343162"/>
                  </a:xfrm>
                  <a:prstGeom prst="wave">
                    <a:avLst/>
                  </a:prstGeom>
                  <a:pattFill prst="narHorz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60000"/>
                        <a:lumOff val="40000"/>
                      </a:srgbClr>
                    </a:bgClr>
                  </a:pattFill>
                  <a:ln w="12700" cap="flat" cmpd="sng" algn="ctr">
                    <a:solidFill>
                      <a:srgbClr val="CC66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201CC592-CEA9-49AC-96C6-83D9A64A7D75}"/>
                  </a:ext>
                </a:extLst>
              </p:cNvPr>
              <p:cNvSpPr/>
              <p:nvPr/>
            </p:nvSpPr>
            <p:spPr>
              <a:xfrm>
                <a:off x="1498898" y="4387902"/>
                <a:ext cx="3068262" cy="1594690"/>
              </a:xfrm>
              <a:custGeom>
                <a:avLst/>
                <a:gdLst>
                  <a:gd name="connsiteX0" fmla="*/ 1534131 w 3068262"/>
                  <a:gd name="connsiteY0" fmla="*/ 0 h 1594690"/>
                  <a:gd name="connsiteX1" fmla="*/ 3067606 w 3068262"/>
                  <a:gd name="connsiteY1" fmla="*/ 789931 h 1594690"/>
                  <a:gd name="connsiteX2" fmla="*/ 3068262 w 3068262"/>
                  <a:gd name="connsiteY2" fmla="*/ 797345 h 1594690"/>
                  <a:gd name="connsiteX3" fmla="*/ 3067606 w 3068262"/>
                  <a:gd name="connsiteY3" fmla="*/ 804759 h 1594690"/>
                  <a:gd name="connsiteX4" fmla="*/ 1534131 w 3068262"/>
                  <a:gd name="connsiteY4" fmla="*/ 1594690 h 1594690"/>
                  <a:gd name="connsiteX5" fmla="*/ 656 w 3068262"/>
                  <a:gd name="connsiteY5" fmla="*/ 804759 h 1594690"/>
                  <a:gd name="connsiteX6" fmla="*/ 0 w 3068262"/>
                  <a:gd name="connsiteY6" fmla="*/ 797345 h 1594690"/>
                  <a:gd name="connsiteX7" fmla="*/ 656 w 3068262"/>
                  <a:gd name="connsiteY7" fmla="*/ 789931 h 1594690"/>
                  <a:gd name="connsiteX8" fmla="*/ 1534131 w 3068262"/>
                  <a:gd name="connsiteY8" fmla="*/ 0 h 159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8262" h="1594690">
                    <a:moveTo>
                      <a:pt x="1534131" y="0"/>
                    </a:moveTo>
                    <a:cubicBezTo>
                      <a:pt x="2332234" y="0"/>
                      <a:pt x="2988669" y="346238"/>
                      <a:pt x="3067606" y="789931"/>
                    </a:cubicBezTo>
                    <a:lnTo>
                      <a:pt x="3068262" y="797345"/>
                    </a:lnTo>
                    <a:lnTo>
                      <a:pt x="3067606" y="804759"/>
                    </a:lnTo>
                    <a:cubicBezTo>
                      <a:pt x="2988669" y="1248452"/>
                      <a:pt x="2332234" y="1594690"/>
                      <a:pt x="1534131" y="1594690"/>
                    </a:cubicBezTo>
                    <a:cubicBezTo>
                      <a:pt x="736028" y="1594690"/>
                      <a:pt x="79593" y="1248452"/>
                      <a:pt x="656" y="804759"/>
                    </a:cubicBezTo>
                    <a:lnTo>
                      <a:pt x="0" y="797345"/>
                    </a:lnTo>
                    <a:lnTo>
                      <a:pt x="656" y="789931"/>
                    </a:lnTo>
                    <a:cubicBezTo>
                      <a:pt x="79593" y="346238"/>
                      <a:pt x="736028" y="0"/>
                      <a:pt x="1534131" y="0"/>
                    </a:cubicBezTo>
                    <a:close/>
                  </a:path>
                </a:pathLst>
              </a:custGeom>
              <a:solidFill>
                <a:srgbClr val="482400">
                  <a:alpha val="20000"/>
                </a:srgb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57" name="グループ化 356">
                <a:extLst>
                  <a:ext uri="{FF2B5EF4-FFF2-40B4-BE49-F238E27FC236}">
                    <a16:creationId xmlns:a16="http://schemas.microsoft.com/office/drawing/2014/main" id="{A61ADDF7-322A-41C4-9C62-BFC2357FA7BF}"/>
                  </a:ext>
                </a:extLst>
              </p:cNvPr>
              <p:cNvGrpSpPr/>
              <p:nvPr/>
            </p:nvGrpSpPr>
            <p:grpSpPr>
              <a:xfrm>
                <a:off x="2051248" y="4192805"/>
                <a:ext cx="797021" cy="764350"/>
                <a:chOff x="4062232" y="2475858"/>
                <a:chExt cx="797021" cy="764350"/>
              </a:xfrm>
            </p:grpSpPr>
            <p:sp>
              <p:nvSpPr>
                <p:cNvPr id="363" name="フリーフォーム: 図形 362">
                  <a:extLst>
                    <a:ext uri="{FF2B5EF4-FFF2-40B4-BE49-F238E27FC236}">
                      <a16:creationId xmlns:a16="http://schemas.microsoft.com/office/drawing/2014/main" id="{B02B844B-09F6-4991-9B42-98C9B7540A21}"/>
                    </a:ext>
                  </a:extLst>
                </p:cNvPr>
                <p:cNvSpPr/>
                <p:nvPr/>
              </p:nvSpPr>
              <p:spPr>
                <a:xfrm rot="13500000">
                  <a:off x="4078568" y="2459522"/>
                  <a:ext cx="764350" cy="797021"/>
                </a:xfrm>
                <a:custGeom>
                  <a:avLst/>
                  <a:gdLst>
                    <a:gd name="connsiteX0" fmla="*/ 559615 w 764350"/>
                    <a:gd name="connsiteY0" fmla="*/ 696743 h 797021"/>
                    <a:gd name="connsiteX1" fmla="*/ 41710 w 764350"/>
                    <a:gd name="connsiteY1" fmla="*/ 682499 h 797021"/>
                    <a:gd name="connsiteX2" fmla="*/ 0 w 764350"/>
                    <a:gd name="connsiteY2" fmla="*/ 631990 h 797021"/>
                    <a:gd name="connsiteX3" fmla="*/ 67431 w 764350"/>
                    <a:gd name="connsiteY3" fmla="*/ 514725 h 797021"/>
                    <a:gd name="connsiteX4" fmla="*/ 311154 w 764350"/>
                    <a:gd name="connsiteY4" fmla="*/ 216626 h 797021"/>
                    <a:gd name="connsiteX5" fmla="*/ 458449 w 764350"/>
                    <a:gd name="connsiteY5" fmla="*/ 83389 h 797021"/>
                    <a:gd name="connsiteX6" fmla="*/ 572268 w 764350"/>
                    <a:gd name="connsiteY6" fmla="*/ 0 h 797021"/>
                    <a:gd name="connsiteX7" fmla="*/ 599343 w 764350"/>
                    <a:gd name="connsiteY7" fmla="*/ 4499 h 797021"/>
                    <a:gd name="connsiteX8" fmla="*/ 704470 w 764350"/>
                    <a:gd name="connsiteY8" fmla="*/ 61468 h 797021"/>
                    <a:gd name="connsiteX9" fmla="*/ 559615 w 764350"/>
                    <a:gd name="connsiteY9" fmla="*/ 696743 h 797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4350" h="797021">
                      <a:moveTo>
                        <a:pt x="559615" y="696743"/>
                      </a:moveTo>
                      <a:cubicBezTo>
                        <a:pt x="420533" y="835825"/>
                        <a:pt x="188659" y="829448"/>
                        <a:pt x="41710" y="682499"/>
                      </a:cubicBezTo>
                      <a:lnTo>
                        <a:pt x="0" y="631990"/>
                      </a:lnTo>
                      <a:lnTo>
                        <a:pt x="67431" y="514725"/>
                      </a:lnTo>
                      <a:cubicBezTo>
                        <a:pt x="133191" y="413951"/>
                        <a:pt x="215058" y="312723"/>
                        <a:pt x="311154" y="216626"/>
                      </a:cubicBezTo>
                      <a:cubicBezTo>
                        <a:pt x="359202" y="168578"/>
                        <a:pt x="408533" y="124088"/>
                        <a:pt x="458449" y="83389"/>
                      </a:cubicBezTo>
                      <a:lnTo>
                        <a:pt x="572268" y="0"/>
                      </a:lnTo>
                      <a:lnTo>
                        <a:pt x="599343" y="4499"/>
                      </a:lnTo>
                      <a:cubicBezTo>
                        <a:pt x="640785" y="15430"/>
                        <a:pt x="676917" y="33915"/>
                        <a:pt x="704470" y="61468"/>
                      </a:cubicBezTo>
                      <a:cubicBezTo>
                        <a:pt x="851419" y="208417"/>
                        <a:pt x="698697" y="557661"/>
                        <a:pt x="559615" y="696743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9050" cap="flat" cmpd="sng" algn="ctr">
                  <a:solidFill>
                    <a:srgbClr val="ED7D31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4" name="楕円 363">
                  <a:extLst>
                    <a:ext uri="{FF2B5EF4-FFF2-40B4-BE49-F238E27FC236}">
                      <a16:creationId xmlns:a16="http://schemas.microsoft.com/office/drawing/2014/main" id="{E1AB9029-104B-4DC8-A290-20BD7855DF1B}"/>
                    </a:ext>
                  </a:extLst>
                </p:cNvPr>
                <p:cNvSpPr/>
                <p:nvPr/>
              </p:nvSpPr>
              <p:spPr>
                <a:xfrm rot="13500000">
                  <a:off x="4099895" y="2712294"/>
                  <a:ext cx="56571" cy="5657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65" name="楕円 500">
                  <a:extLst>
                    <a:ext uri="{FF2B5EF4-FFF2-40B4-BE49-F238E27FC236}">
                      <a16:creationId xmlns:a16="http://schemas.microsoft.com/office/drawing/2014/main" id="{3B50A619-F180-4926-BED8-A707791AE529}"/>
                    </a:ext>
                  </a:extLst>
                </p:cNvPr>
                <p:cNvSpPr/>
                <p:nvPr/>
              </p:nvSpPr>
              <p:spPr>
                <a:xfrm rot="15300000">
                  <a:off x="4263647" y="2557214"/>
                  <a:ext cx="54592" cy="210245"/>
                </a:xfrm>
                <a:custGeom>
                  <a:avLst/>
                  <a:gdLst>
                    <a:gd name="connsiteX0" fmla="*/ 0 w 81743"/>
                    <a:gd name="connsiteY0" fmla="*/ 123887 h 247774"/>
                    <a:gd name="connsiteX1" fmla="*/ 40872 w 81743"/>
                    <a:gd name="connsiteY1" fmla="*/ 0 h 247774"/>
                    <a:gd name="connsiteX2" fmla="*/ 81744 w 81743"/>
                    <a:gd name="connsiteY2" fmla="*/ 123887 h 247774"/>
                    <a:gd name="connsiteX3" fmla="*/ 40872 w 81743"/>
                    <a:gd name="connsiteY3" fmla="*/ 247774 h 247774"/>
                    <a:gd name="connsiteX4" fmla="*/ 0 w 81743"/>
                    <a:gd name="connsiteY4" fmla="*/ 123887 h 247774"/>
                    <a:gd name="connsiteX0" fmla="*/ 0 w 81744"/>
                    <a:gd name="connsiteY0" fmla="*/ 124034 h 247921"/>
                    <a:gd name="connsiteX1" fmla="*/ 40872 w 81744"/>
                    <a:gd name="connsiteY1" fmla="*/ 147 h 247921"/>
                    <a:gd name="connsiteX2" fmla="*/ 81744 w 81744"/>
                    <a:gd name="connsiteY2" fmla="*/ 124034 h 247921"/>
                    <a:gd name="connsiteX3" fmla="*/ 40872 w 81744"/>
                    <a:gd name="connsiteY3" fmla="*/ 247921 h 247921"/>
                    <a:gd name="connsiteX4" fmla="*/ 0 w 81744"/>
                    <a:gd name="connsiteY4" fmla="*/ 124034 h 247921"/>
                    <a:gd name="connsiteX0" fmla="*/ 2492 w 84236"/>
                    <a:gd name="connsiteY0" fmla="*/ 150777 h 274664"/>
                    <a:gd name="connsiteX1" fmla="*/ 27885 w 84236"/>
                    <a:gd name="connsiteY1" fmla="*/ 82 h 274664"/>
                    <a:gd name="connsiteX2" fmla="*/ 84236 w 84236"/>
                    <a:gd name="connsiteY2" fmla="*/ 150777 h 274664"/>
                    <a:gd name="connsiteX3" fmla="*/ 43364 w 84236"/>
                    <a:gd name="connsiteY3" fmla="*/ 274664 h 274664"/>
                    <a:gd name="connsiteX4" fmla="*/ 2492 w 84236"/>
                    <a:gd name="connsiteY4" fmla="*/ 150777 h 274664"/>
                    <a:gd name="connsiteX0" fmla="*/ 2810 w 84554"/>
                    <a:gd name="connsiteY0" fmla="*/ 150777 h 274197"/>
                    <a:gd name="connsiteX1" fmla="*/ 28203 w 84554"/>
                    <a:gd name="connsiteY1" fmla="*/ 82 h 274197"/>
                    <a:gd name="connsiteX2" fmla="*/ 84554 w 84554"/>
                    <a:gd name="connsiteY2" fmla="*/ 150777 h 274197"/>
                    <a:gd name="connsiteX3" fmla="*/ 15917 w 84554"/>
                    <a:gd name="connsiteY3" fmla="*/ 274197 h 274197"/>
                    <a:gd name="connsiteX4" fmla="*/ 2810 w 84554"/>
                    <a:gd name="connsiteY4" fmla="*/ 150777 h 274197"/>
                    <a:gd name="connsiteX0" fmla="*/ 11601 w 93345"/>
                    <a:gd name="connsiteY0" fmla="*/ 150777 h 274205"/>
                    <a:gd name="connsiteX1" fmla="*/ 36994 w 93345"/>
                    <a:gd name="connsiteY1" fmla="*/ 82 h 274205"/>
                    <a:gd name="connsiteX2" fmla="*/ 93345 w 93345"/>
                    <a:gd name="connsiteY2" fmla="*/ 150777 h 274205"/>
                    <a:gd name="connsiteX3" fmla="*/ 24708 w 93345"/>
                    <a:gd name="connsiteY3" fmla="*/ 274197 h 274205"/>
                    <a:gd name="connsiteX4" fmla="*/ 11601 w 93345"/>
                    <a:gd name="connsiteY4" fmla="*/ 150777 h 274205"/>
                    <a:gd name="connsiteX0" fmla="*/ 11601 w 93345"/>
                    <a:gd name="connsiteY0" fmla="*/ 153275 h 276703"/>
                    <a:gd name="connsiteX1" fmla="*/ 36994 w 93345"/>
                    <a:gd name="connsiteY1" fmla="*/ 2580 h 276703"/>
                    <a:gd name="connsiteX2" fmla="*/ 93345 w 93345"/>
                    <a:gd name="connsiteY2" fmla="*/ 153275 h 276703"/>
                    <a:gd name="connsiteX3" fmla="*/ 24708 w 93345"/>
                    <a:gd name="connsiteY3" fmla="*/ 276695 h 276703"/>
                    <a:gd name="connsiteX4" fmla="*/ 11601 w 93345"/>
                    <a:gd name="connsiteY4" fmla="*/ 153275 h 276703"/>
                    <a:gd name="connsiteX0" fmla="*/ 11059 w 92803"/>
                    <a:gd name="connsiteY0" fmla="*/ 152652 h 276080"/>
                    <a:gd name="connsiteX1" fmla="*/ 25821 w 92803"/>
                    <a:gd name="connsiteY1" fmla="*/ 2595 h 276080"/>
                    <a:gd name="connsiteX2" fmla="*/ 92803 w 92803"/>
                    <a:gd name="connsiteY2" fmla="*/ 152652 h 276080"/>
                    <a:gd name="connsiteX3" fmla="*/ 24166 w 92803"/>
                    <a:gd name="connsiteY3" fmla="*/ 276072 h 276080"/>
                    <a:gd name="connsiteX4" fmla="*/ 11059 w 92803"/>
                    <a:gd name="connsiteY4" fmla="*/ 152652 h 27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803" h="276080">
                      <a:moveTo>
                        <a:pt x="11059" y="152652"/>
                      </a:moveTo>
                      <a:cubicBezTo>
                        <a:pt x="11335" y="107073"/>
                        <a:pt x="-12612" y="22751"/>
                        <a:pt x="25821" y="2595"/>
                      </a:cubicBezTo>
                      <a:cubicBezTo>
                        <a:pt x="64254" y="-17561"/>
                        <a:pt x="92803" y="84231"/>
                        <a:pt x="92803" y="152652"/>
                      </a:cubicBezTo>
                      <a:cubicBezTo>
                        <a:pt x="92803" y="221073"/>
                        <a:pt x="69190" y="276858"/>
                        <a:pt x="24166" y="276072"/>
                      </a:cubicBezTo>
                      <a:cubicBezTo>
                        <a:pt x="-20858" y="275286"/>
                        <a:pt x="10783" y="198231"/>
                        <a:pt x="11059" y="152652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58" name="グループ化 357">
                <a:extLst>
                  <a:ext uri="{FF2B5EF4-FFF2-40B4-BE49-F238E27FC236}">
                    <a16:creationId xmlns:a16="http://schemas.microsoft.com/office/drawing/2014/main" id="{B06F2663-CA15-41F0-8F08-75599BD34BFB}"/>
                  </a:ext>
                </a:extLst>
              </p:cNvPr>
              <p:cNvGrpSpPr/>
              <p:nvPr/>
            </p:nvGrpSpPr>
            <p:grpSpPr>
              <a:xfrm>
                <a:off x="3539636" y="4642702"/>
                <a:ext cx="1647898" cy="1076716"/>
                <a:chOff x="3704938" y="1322434"/>
                <a:chExt cx="2000423" cy="1307051"/>
              </a:xfrm>
            </p:grpSpPr>
            <p:grpSp>
              <p:nvGrpSpPr>
                <p:cNvPr id="359" name="グループ化 358">
                  <a:extLst>
                    <a:ext uri="{FF2B5EF4-FFF2-40B4-BE49-F238E27FC236}">
                      <a16:creationId xmlns:a16="http://schemas.microsoft.com/office/drawing/2014/main" id="{B8DF238C-B56E-465A-AA42-63CEFF2B951D}"/>
                    </a:ext>
                  </a:extLst>
                </p:cNvPr>
                <p:cNvGrpSpPr/>
                <p:nvPr/>
              </p:nvGrpSpPr>
              <p:grpSpPr>
                <a:xfrm>
                  <a:off x="3704938" y="1322434"/>
                  <a:ext cx="2000423" cy="1307051"/>
                  <a:chOff x="4865320" y="2995386"/>
                  <a:chExt cx="1650488" cy="1078409"/>
                </a:xfrm>
              </p:grpSpPr>
              <p:sp>
                <p:nvSpPr>
                  <p:cNvPr id="361" name="フリーフォーム: 図形 360">
                    <a:extLst>
                      <a:ext uri="{FF2B5EF4-FFF2-40B4-BE49-F238E27FC236}">
                        <a16:creationId xmlns:a16="http://schemas.microsoft.com/office/drawing/2014/main" id="{06FD22E6-CE2F-4CC9-8DB3-C85ED871E247}"/>
                      </a:ext>
                    </a:extLst>
                  </p:cNvPr>
                  <p:cNvSpPr/>
                  <p:nvPr/>
                </p:nvSpPr>
                <p:spPr>
                  <a:xfrm>
                    <a:off x="4865320" y="2995386"/>
                    <a:ext cx="1650488" cy="1078409"/>
                  </a:xfrm>
                  <a:custGeom>
                    <a:avLst/>
                    <a:gdLst>
                      <a:gd name="connsiteX0" fmla="*/ 1385554 w 1522107"/>
                      <a:gd name="connsiteY0" fmla="*/ 1375 h 979137"/>
                      <a:gd name="connsiteX1" fmla="*/ 1520615 w 1522107"/>
                      <a:gd name="connsiteY1" fmla="*/ 65935 h 979137"/>
                      <a:gd name="connsiteX2" fmla="*/ 1190929 w 1522107"/>
                      <a:gd name="connsiteY2" fmla="*/ 277194 h 979137"/>
                      <a:gd name="connsiteX3" fmla="*/ 811842 w 1522107"/>
                      <a:gd name="connsiteY3" fmla="*/ 709128 h 979137"/>
                      <a:gd name="connsiteX4" fmla="*/ 802183 w 1522107"/>
                      <a:gd name="connsiteY4" fmla="*/ 725632 h 979137"/>
                      <a:gd name="connsiteX5" fmla="*/ 778449 w 1522107"/>
                      <a:gd name="connsiteY5" fmla="*/ 768076 h 979137"/>
                      <a:gd name="connsiteX6" fmla="*/ 468857 w 1522107"/>
                      <a:gd name="connsiteY6" fmla="*/ 956314 h 979137"/>
                      <a:gd name="connsiteX7" fmla="*/ 4398 w 1522107"/>
                      <a:gd name="connsiteY7" fmla="*/ 831252 h 979137"/>
                      <a:gd name="connsiteX8" fmla="*/ 349900 w 1522107"/>
                      <a:gd name="connsiteY8" fmla="*/ 496602 h 979137"/>
                      <a:gd name="connsiteX9" fmla="*/ 512210 w 1522107"/>
                      <a:gd name="connsiteY9" fmla="*/ 473874 h 979137"/>
                      <a:gd name="connsiteX10" fmla="*/ 621086 w 1522107"/>
                      <a:gd name="connsiteY10" fmla="*/ 482431 h 979137"/>
                      <a:gd name="connsiteX11" fmla="*/ 637101 w 1522107"/>
                      <a:gd name="connsiteY11" fmla="*/ 487475 h 979137"/>
                      <a:gd name="connsiteX12" fmla="*/ 655697 w 1522107"/>
                      <a:gd name="connsiteY12" fmla="*/ 474733 h 979137"/>
                      <a:gd name="connsiteX13" fmla="*/ 1032660 w 1522107"/>
                      <a:gd name="connsiteY13" fmla="*/ 256518 h 979137"/>
                      <a:gd name="connsiteX14" fmla="*/ 1385554 w 1522107"/>
                      <a:gd name="connsiteY14" fmla="*/ 1375 h 979137"/>
                      <a:gd name="connsiteX0" fmla="*/ 1385554 w 1522107"/>
                      <a:gd name="connsiteY0" fmla="*/ 1375 h 979137"/>
                      <a:gd name="connsiteX1" fmla="*/ 1520615 w 1522107"/>
                      <a:gd name="connsiteY1" fmla="*/ 65935 h 979137"/>
                      <a:gd name="connsiteX2" fmla="*/ 1190929 w 1522107"/>
                      <a:gd name="connsiteY2" fmla="*/ 277194 h 979137"/>
                      <a:gd name="connsiteX3" fmla="*/ 811842 w 1522107"/>
                      <a:gd name="connsiteY3" fmla="*/ 709128 h 979137"/>
                      <a:gd name="connsiteX4" fmla="*/ 802183 w 1522107"/>
                      <a:gd name="connsiteY4" fmla="*/ 725632 h 979137"/>
                      <a:gd name="connsiteX5" fmla="*/ 778449 w 1522107"/>
                      <a:gd name="connsiteY5" fmla="*/ 768076 h 979137"/>
                      <a:gd name="connsiteX6" fmla="*/ 468857 w 1522107"/>
                      <a:gd name="connsiteY6" fmla="*/ 956314 h 979137"/>
                      <a:gd name="connsiteX7" fmla="*/ 4398 w 1522107"/>
                      <a:gd name="connsiteY7" fmla="*/ 831252 h 979137"/>
                      <a:gd name="connsiteX8" fmla="*/ 349900 w 1522107"/>
                      <a:gd name="connsiteY8" fmla="*/ 496602 h 979137"/>
                      <a:gd name="connsiteX9" fmla="*/ 512210 w 1522107"/>
                      <a:gd name="connsiteY9" fmla="*/ 473874 h 979137"/>
                      <a:gd name="connsiteX10" fmla="*/ 621086 w 1522107"/>
                      <a:gd name="connsiteY10" fmla="*/ 482431 h 979137"/>
                      <a:gd name="connsiteX11" fmla="*/ 655697 w 1522107"/>
                      <a:gd name="connsiteY11" fmla="*/ 474733 h 979137"/>
                      <a:gd name="connsiteX12" fmla="*/ 1032660 w 1522107"/>
                      <a:gd name="connsiteY12" fmla="*/ 256518 h 979137"/>
                      <a:gd name="connsiteX13" fmla="*/ 1385554 w 1522107"/>
                      <a:gd name="connsiteY13" fmla="*/ 1375 h 979137"/>
                      <a:gd name="connsiteX0" fmla="*/ 1385554 w 1522107"/>
                      <a:gd name="connsiteY0" fmla="*/ 1375 h 979137"/>
                      <a:gd name="connsiteX1" fmla="*/ 1520615 w 1522107"/>
                      <a:gd name="connsiteY1" fmla="*/ 65935 h 979137"/>
                      <a:gd name="connsiteX2" fmla="*/ 1190929 w 1522107"/>
                      <a:gd name="connsiteY2" fmla="*/ 277194 h 979137"/>
                      <a:gd name="connsiteX3" fmla="*/ 811842 w 1522107"/>
                      <a:gd name="connsiteY3" fmla="*/ 709128 h 979137"/>
                      <a:gd name="connsiteX4" fmla="*/ 778449 w 1522107"/>
                      <a:gd name="connsiteY4" fmla="*/ 768076 h 979137"/>
                      <a:gd name="connsiteX5" fmla="*/ 468857 w 1522107"/>
                      <a:gd name="connsiteY5" fmla="*/ 956314 h 979137"/>
                      <a:gd name="connsiteX6" fmla="*/ 4398 w 1522107"/>
                      <a:gd name="connsiteY6" fmla="*/ 831252 h 979137"/>
                      <a:gd name="connsiteX7" fmla="*/ 349900 w 1522107"/>
                      <a:gd name="connsiteY7" fmla="*/ 496602 h 979137"/>
                      <a:gd name="connsiteX8" fmla="*/ 512210 w 1522107"/>
                      <a:gd name="connsiteY8" fmla="*/ 473874 h 979137"/>
                      <a:gd name="connsiteX9" fmla="*/ 621086 w 1522107"/>
                      <a:gd name="connsiteY9" fmla="*/ 482431 h 979137"/>
                      <a:gd name="connsiteX10" fmla="*/ 655697 w 1522107"/>
                      <a:gd name="connsiteY10" fmla="*/ 474733 h 979137"/>
                      <a:gd name="connsiteX11" fmla="*/ 1032660 w 1522107"/>
                      <a:gd name="connsiteY11" fmla="*/ 256518 h 979137"/>
                      <a:gd name="connsiteX12" fmla="*/ 1385554 w 1522107"/>
                      <a:gd name="connsiteY12" fmla="*/ 1375 h 979137"/>
                      <a:gd name="connsiteX0" fmla="*/ 1483789 w 1541454"/>
                      <a:gd name="connsiteY0" fmla="*/ 589 h 1080515"/>
                      <a:gd name="connsiteX1" fmla="*/ 1520615 w 1541454"/>
                      <a:gd name="connsiteY1" fmla="*/ 167313 h 1080515"/>
                      <a:gd name="connsiteX2" fmla="*/ 1190929 w 1541454"/>
                      <a:gd name="connsiteY2" fmla="*/ 378572 h 1080515"/>
                      <a:gd name="connsiteX3" fmla="*/ 811842 w 1541454"/>
                      <a:gd name="connsiteY3" fmla="*/ 810506 h 1080515"/>
                      <a:gd name="connsiteX4" fmla="*/ 778449 w 1541454"/>
                      <a:gd name="connsiteY4" fmla="*/ 869454 h 1080515"/>
                      <a:gd name="connsiteX5" fmla="*/ 468857 w 1541454"/>
                      <a:gd name="connsiteY5" fmla="*/ 1057692 h 1080515"/>
                      <a:gd name="connsiteX6" fmla="*/ 4398 w 1541454"/>
                      <a:gd name="connsiteY6" fmla="*/ 932630 h 1080515"/>
                      <a:gd name="connsiteX7" fmla="*/ 349900 w 1541454"/>
                      <a:gd name="connsiteY7" fmla="*/ 597980 h 1080515"/>
                      <a:gd name="connsiteX8" fmla="*/ 512210 w 1541454"/>
                      <a:gd name="connsiteY8" fmla="*/ 575252 h 1080515"/>
                      <a:gd name="connsiteX9" fmla="*/ 621086 w 1541454"/>
                      <a:gd name="connsiteY9" fmla="*/ 583809 h 1080515"/>
                      <a:gd name="connsiteX10" fmla="*/ 655697 w 1541454"/>
                      <a:gd name="connsiteY10" fmla="*/ 576111 h 1080515"/>
                      <a:gd name="connsiteX11" fmla="*/ 1032660 w 1541454"/>
                      <a:gd name="connsiteY11" fmla="*/ 357896 h 1080515"/>
                      <a:gd name="connsiteX12" fmla="*/ 1483789 w 1541454"/>
                      <a:gd name="connsiteY12" fmla="*/ 589 h 1080515"/>
                      <a:gd name="connsiteX0" fmla="*/ 1483789 w 1625783"/>
                      <a:gd name="connsiteY0" fmla="*/ 7467 h 1087393"/>
                      <a:gd name="connsiteX1" fmla="*/ 1610991 w 1625783"/>
                      <a:gd name="connsiteY1" fmla="*/ 142755 h 1087393"/>
                      <a:gd name="connsiteX2" fmla="*/ 1190929 w 1625783"/>
                      <a:gd name="connsiteY2" fmla="*/ 385450 h 1087393"/>
                      <a:gd name="connsiteX3" fmla="*/ 811842 w 1625783"/>
                      <a:gd name="connsiteY3" fmla="*/ 817384 h 1087393"/>
                      <a:gd name="connsiteX4" fmla="*/ 778449 w 1625783"/>
                      <a:gd name="connsiteY4" fmla="*/ 876332 h 1087393"/>
                      <a:gd name="connsiteX5" fmla="*/ 468857 w 1625783"/>
                      <a:gd name="connsiteY5" fmla="*/ 1064570 h 1087393"/>
                      <a:gd name="connsiteX6" fmla="*/ 4398 w 1625783"/>
                      <a:gd name="connsiteY6" fmla="*/ 939508 h 1087393"/>
                      <a:gd name="connsiteX7" fmla="*/ 349900 w 1625783"/>
                      <a:gd name="connsiteY7" fmla="*/ 604858 h 1087393"/>
                      <a:gd name="connsiteX8" fmla="*/ 512210 w 1625783"/>
                      <a:gd name="connsiteY8" fmla="*/ 582130 h 1087393"/>
                      <a:gd name="connsiteX9" fmla="*/ 621086 w 1625783"/>
                      <a:gd name="connsiteY9" fmla="*/ 590687 h 1087393"/>
                      <a:gd name="connsiteX10" fmla="*/ 655697 w 1625783"/>
                      <a:gd name="connsiteY10" fmla="*/ 582989 h 1087393"/>
                      <a:gd name="connsiteX11" fmla="*/ 1032660 w 1625783"/>
                      <a:gd name="connsiteY11" fmla="*/ 364774 h 1087393"/>
                      <a:gd name="connsiteX12" fmla="*/ 1483789 w 1625783"/>
                      <a:gd name="connsiteY12" fmla="*/ 7467 h 1087393"/>
                      <a:gd name="connsiteX0" fmla="*/ 1483789 w 1636925"/>
                      <a:gd name="connsiteY0" fmla="*/ 6918 h 1086844"/>
                      <a:gd name="connsiteX1" fmla="*/ 1610991 w 1636925"/>
                      <a:gd name="connsiteY1" fmla="*/ 142206 h 1086844"/>
                      <a:gd name="connsiteX2" fmla="*/ 1190929 w 1636925"/>
                      <a:gd name="connsiteY2" fmla="*/ 384901 h 1086844"/>
                      <a:gd name="connsiteX3" fmla="*/ 811842 w 1636925"/>
                      <a:gd name="connsiteY3" fmla="*/ 816835 h 1086844"/>
                      <a:gd name="connsiteX4" fmla="*/ 778449 w 1636925"/>
                      <a:gd name="connsiteY4" fmla="*/ 875783 h 1086844"/>
                      <a:gd name="connsiteX5" fmla="*/ 468857 w 1636925"/>
                      <a:gd name="connsiteY5" fmla="*/ 1064021 h 1086844"/>
                      <a:gd name="connsiteX6" fmla="*/ 4398 w 1636925"/>
                      <a:gd name="connsiteY6" fmla="*/ 938959 h 1086844"/>
                      <a:gd name="connsiteX7" fmla="*/ 349900 w 1636925"/>
                      <a:gd name="connsiteY7" fmla="*/ 604309 h 1086844"/>
                      <a:gd name="connsiteX8" fmla="*/ 512210 w 1636925"/>
                      <a:gd name="connsiteY8" fmla="*/ 581581 h 1086844"/>
                      <a:gd name="connsiteX9" fmla="*/ 621086 w 1636925"/>
                      <a:gd name="connsiteY9" fmla="*/ 590138 h 1086844"/>
                      <a:gd name="connsiteX10" fmla="*/ 655697 w 1636925"/>
                      <a:gd name="connsiteY10" fmla="*/ 582440 h 1086844"/>
                      <a:gd name="connsiteX11" fmla="*/ 1032660 w 1636925"/>
                      <a:gd name="connsiteY11" fmla="*/ 364225 h 1086844"/>
                      <a:gd name="connsiteX12" fmla="*/ 1483789 w 1636925"/>
                      <a:gd name="connsiteY12" fmla="*/ 6918 h 1086844"/>
                      <a:gd name="connsiteX0" fmla="*/ 1479859 w 1625099"/>
                      <a:gd name="connsiteY0" fmla="*/ 8030 h 1076167"/>
                      <a:gd name="connsiteX1" fmla="*/ 1610991 w 1625099"/>
                      <a:gd name="connsiteY1" fmla="*/ 131529 h 1076167"/>
                      <a:gd name="connsiteX2" fmla="*/ 1190929 w 1625099"/>
                      <a:gd name="connsiteY2" fmla="*/ 374224 h 1076167"/>
                      <a:gd name="connsiteX3" fmla="*/ 811842 w 1625099"/>
                      <a:gd name="connsiteY3" fmla="*/ 806158 h 1076167"/>
                      <a:gd name="connsiteX4" fmla="*/ 778449 w 1625099"/>
                      <a:gd name="connsiteY4" fmla="*/ 865106 h 1076167"/>
                      <a:gd name="connsiteX5" fmla="*/ 468857 w 1625099"/>
                      <a:gd name="connsiteY5" fmla="*/ 1053344 h 1076167"/>
                      <a:gd name="connsiteX6" fmla="*/ 4398 w 1625099"/>
                      <a:gd name="connsiteY6" fmla="*/ 928282 h 1076167"/>
                      <a:gd name="connsiteX7" fmla="*/ 349900 w 1625099"/>
                      <a:gd name="connsiteY7" fmla="*/ 593632 h 1076167"/>
                      <a:gd name="connsiteX8" fmla="*/ 512210 w 1625099"/>
                      <a:gd name="connsiteY8" fmla="*/ 570904 h 1076167"/>
                      <a:gd name="connsiteX9" fmla="*/ 621086 w 1625099"/>
                      <a:gd name="connsiteY9" fmla="*/ 579461 h 1076167"/>
                      <a:gd name="connsiteX10" fmla="*/ 655697 w 1625099"/>
                      <a:gd name="connsiteY10" fmla="*/ 571763 h 1076167"/>
                      <a:gd name="connsiteX11" fmla="*/ 1032660 w 1625099"/>
                      <a:gd name="connsiteY11" fmla="*/ 353548 h 1076167"/>
                      <a:gd name="connsiteX12" fmla="*/ 1479859 w 1625099"/>
                      <a:gd name="connsiteY12" fmla="*/ 8030 h 1076167"/>
                      <a:gd name="connsiteX0" fmla="*/ 1479859 w 1622785"/>
                      <a:gd name="connsiteY0" fmla="*/ 4442 h 1072579"/>
                      <a:gd name="connsiteX1" fmla="*/ 1610991 w 1622785"/>
                      <a:gd name="connsiteY1" fmla="*/ 127941 h 1072579"/>
                      <a:gd name="connsiteX2" fmla="*/ 1190929 w 1622785"/>
                      <a:gd name="connsiteY2" fmla="*/ 370636 h 1072579"/>
                      <a:gd name="connsiteX3" fmla="*/ 811842 w 1622785"/>
                      <a:gd name="connsiteY3" fmla="*/ 802570 h 1072579"/>
                      <a:gd name="connsiteX4" fmla="*/ 778449 w 1622785"/>
                      <a:gd name="connsiteY4" fmla="*/ 861518 h 1072579"/>
                      <a:gd name="connsiteX5" fmla="*/ 468857 w 1622785"/>
                      <a:gd name="connsiteY5" fmla="*/ 1049756 h 1072579"/>
                      <a:gd name="connsiteX6" fmla="*/ 4398 w 1622785"/>
                      <a:gd name="connsiteY6" fmla="*/ 924694 h 1072579"/>
                      <a:gd name="connsiteX7" fmla="*/ 349900 w 1622785"/>
                      <a:gd name="connsiteY7" fmla="*/ 590044 h 1072579"/>
                      <a:gd name="connsiteX8" fmla="*/ 512210 w 1622785"/>
                      <a:gd name="connsiteY8" fmla="*/ 567316 h 1072579"/>
                      <a:gd name="connsiteX9" fmla="*/ 621086 w 1622785"/>
                      <a:gd name="connsiteY9" fmla="*/ 575873 h 1072579"/>
                      <a:gd name="connsiteX10" fmla="*/ 655697 w 1622785"/>
                      <a:gd name="connsiteY10" fmla="*/ 568175 h 1072579"/>
                      <a:gd name="connsiteX11" fmla="*/ 1032660 w 1622785"/>
                      <a:gd name="connsiteY11" fmla="*/ 349960 h 1072579"/>
                      <a:gd name="connsiteX12" fmla="*/ 1479859 w 1622785"/>
                      <a:gd name="connsiteY12" fmla="*/ 4442 h 1072579"/>
                      <a:gd name="connsiteX0" fmla="*/ 1479859 w 1650488"/>
                      <a:gd name="connsiteY0" fmla="*/ 10037 h 1078174"/>
                      <a:gd name="connsiteX1" fmla="*/ 1638498 w 1650488"/>
                      <a:gd name="connsiteY1" fmla="*/ 117819 h 1078174"/>
                      <a:gd name="connsiteX2" fmla="*/ 1190929 w 1650488"/>
                      <a:gd name="connsiteY2" fmla="*/ 376231 h 1078174"/>
                      <a:gd name="connsiteX3" fmla="*/ 811842 w 1650488"/>
                      <a:gd name="connsiteY3" fmla="*/ 808165 h 1078174"/>
                      <a:gd name="connsiteX4" fmla="*/ 778449 w 1650488"/>
                      <a:gd name="connsiteY4" fmla="*/ 867113 h 1078174"/>
                      <a:gd name="connsiteX5" fmla="*/ 468857 w 1650488"/>
                      <a:gd name="connsiteY5" fmla="*/ 1055351 h 1078174"/>
                      <a:gd name="connsiteX6" fmla="*/ 4398 w 1650488"/>
                      <a:gd name="connsiteY6" fmla="*/ 930289 h 1078174"/>
                      <a:gd name="connsiteX7" fmla="*/ 349900 w 1650488"/>
                      <a:gd name="connsiteY7" fmla="*/ 595639 h 1078174"/>
                      <a:gd name="connsiteX8" fmla="*/ 512210 w 1650488"/>
                      <a:gd name="connsiteY8" fmla="*/ 572911 h 1078174"/>
                      <a:gd name="connsiteX9" fmla="*/ 621086 w 1650488"/>
                      <a:gd name="connsiteY9" fmla="*/ 581468 h 1078174"/>
                      <a:gd name="connsiteX10" fmla="*/ 655697 w 1650488"/>
                      <a:gd name="connsiteY10" fmla="*/ 573770 h 1078174"/>
                      <a:gd name="connsiteX11" fmla="*/ 1032660 w 1650488"/>
                      <a:gd name="connsiteY11" fmla="*/ 355555 h 1078174"/>
                      <a:gd name="connsiteX12" fmla="*/ 1479859 w 1650488"/>
                      <a:gd name="connsiteY12" fmla="*/ 10037 h 1078174"/>
                      <a:gd name="connsiteX0" fmla="*/ 1479859 w 1650488"/>
                      <a:gd name="connsiteY0" fmla="*/ 10272 h 1078409"/>
                      <a:gd name="connsiteX1" fmla="*/ 1638498 w 1650488"/>
                      <a:gd name="connsiteY1" fmla="*/ 118054 h 1078409"/>
                      <a:gd name="connsiteX2" fmla="*/ 1190929 w 1650488"/>
                      <a:gd name="connsiteY2" fmla="*/ 376466 h 1078409"/>
                      <a:gd name="connsiteX3" fmla="*/ 811842 w 1650488"/>
                      <a:gd name="connsiteY3" fmla="*/ 808400 h 1078409"/>
                      <a:gd name="connsiteX4" fmla="*/ 778449 w 1650488"/>
                      <a:gd name="connsiteY4" fmla="*/ 867348 h 1078409"/>
                      <a:gd name="connsiteX5" fmla="*/ 468857 w 1650488"/>
                      <a:gd name="connsiteY5" fmla="*/ 1055586 h 1078409"/>
                      <a:gd name="connsiteX6" fmla="*/ 4398 w 1650488"/>
                      <a:gd name="connsiteY6" fmla="*/ 930524 h 1078409"/>
                      <a:gd name="connsiteX7" fmla="*/ 349900 w 1650488"/>
                      <a:gd name="connsiteY7" fmla="*/ 595874 h 1078409"/>
                      <a:gd name="connsiteX8" fmla="*/ 512210 w 1650488"/>
                      <a:gd name="connsiteY8" fmla="*/ 573146 h 1078409"/>
                      <a:gd name="connsiteX9" fmla="*/ 621086 w 1650488"/>
                      <a:gd name="connsiteY9" fmla="*/ 581703 h 1078409"/>
                      <a:gd name="connsiteX10" fmla="*/ 655697 w 1650488"/>
                      <a:gd name="connsiteY10" fmla="*/ 574005 h 1078409"/>
                      <a:gd name="connsiteX11" fmla="*/ 1032660 w 1650488"/>
                      <a:gd name="connsiteY11" fmla="*/ 359719 h 1078409"/>
                      <a:gd name="connsiteX12" fmla="*/ 1479859 w 1650488"/>
                      <a:gd name="connsiteY12" fmla="*/ 10272 h 1078409"/>
                      <a:gd name="connsiteX0" fmla="*/ 1479859 w 1650488"/>
                      <a:gd name="connsiteY0" fmla="*/ 10272 h 1078409"/>
                      <a:gd name="connsiteX1" fmla="*/ 1638498 w 1650488"/>
                      <a:gd name="connsiteY1" fmla="*/ 118054 h 1078409"/>
                      <a:gd name="connsiteX2" fmla="*/ 1190929 w 1650488"/>
                      <a:gd name="connsiteY2" fmla="*/ 376466 h 1078409"/>
                      <a:gd name="connsiteX3" fmla="*/ 811842 w 1650488"/>
                      <a:gd name="connsiteY3" fmla="*/ 808400 h 1078409"/>
                      <a:gd name="connsiteX4" fmla="*/ 778449 w 1650488"/>
                      <a:gd name="connsiteY4" fmla="*/ 867348 h 1078409"/>
                      <a:gd name="connsiteX5" fmla="*/ 468857 w 1650488"/>
                      <a:gd name="connsiteY5" fmla="*/ 1055586 h 1078409"/>
                      <a:gd name="connsiteX6" fmla="*/ 4398 w 1650488"/>
                      <a:gd name="connsiteY6" fmla="*/ 930524 h 1078409"/>
                      <a:gd name="connsiteX7" fmla="*/ 349900 w 1650488"/>
                      <a:gd name="connsiteY7" fmla="*/ 595874 h 1078409"/>
                      <a:gd name="connsiteX8" fmla="*/ 512210 w 1650488"/>
                      <a:gd name="connsiteY8" fmla="*/ 573146 h 1078409"/>
                      <a:gd name="connsiteX9" fmla="*/ 621086 w 1650488"/>
                      <a:gd name="connsiteY9" fmla="*/ 581703 h 1078409"/>
                      <a:gd name="connsiteX10" fmla="*/ 655697 w 1650488"/>
                      <a:gd name="connsiteY10" fmla="*/ 574005 h 1078409"/>
                      <a:gd name="connsiteX11" fmla="*/ 1032660 w 1650488"/>
                      <a:gd name="connsiteY11" fmla="*/ 359719 h 1078409"/>
                      <a:gd name="connsiteX12" fmla="*/ 1479859 w 1650488"/>
                      <a:gd name="connsiteY12" fmla="*/ 10272 h 1078409"/>
                      <a:gd name="connsiteX0" fmla="*/ 1479859 w 1650488"/>
                      <a:gd name="connsiteY0" fmla="*/ 10272 h 1078409"/>
                      <a:gd name="connsiteX1" fmla="*/ 1638498 w 1650488"/>
                      <a:gd name="connsiteY1" fmla="*/ 118054 h 1078409"/>
                      <a:gd name="connsiteX2" fmla="*/ 1190929 w 1650488"/>
                      <a:gd name="connsiteY2" fmla="*/ 376466 h 1078409"/>
                      <a:gd name="connsiteX3" fmla="*/ 811842 w 1650488"/>
                      <a:gd name="connsiteY3" fmla="*/ 808400 h 1078409"/>
                      <a:gd name="connsiteX4" fmla="*/ 778449 w 1650488"/>
                      <a:gd name="connsiteY4" fmla="*/ 867348 h 1078409"/>
                      <a:gd name="connsiteX5" fmla="*/ 468857 w 1650488"/>
                      <a:gd name="connsiteY5" fmla="*/ 1055586 h 1078409"/>
                      <a:gd name="connsiteX6" fmla="*/ 4398 w 1650488"/>
                      <a:gd name="connsiteY6" fmla="*/ 930524 h 1078409"/>
                      <a:gd name="connsiteX7" fmla="*/ 349900 w 1650488"/>
                      <a:gd name="connsiteY7" fmla="*/ 595874 h 1078409"/>
                      <a:gd name="connsiteX8" fmla="*/ 512210 w 1650488"/>
                      <a:gd name="connsiteY8" fmla="*/ 573146 h 1078409"/>
                      <a:gd name="connsiteX9" fmla="*/ 621086 w 1650488"/>
                      <a:gd name="connsiteY9" fmla="*/ 581703 h 1078409"/>
                      <a:gd name="connsiteX10" fmla="*/ 655697 w 1650488"/>
                      <a:gd name="connsiteY10" fmla="*/ 574005 h 1078409"/>
                      <a:gd name="connsiteX11" fmla="*/ 1032660 w 1650488"/>
                      <a:gd name="connsiteY11" fmla="*/ 359719 h 1078409"/>
                      <a:gd name="connsiteX12" fmla="*/ 1479859 w 1650488"/>
                      <a:gd name="connsiteY12" fmla="*/ 10272 h 1078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50488" h="1078409">
                        <a:moveTo>
                          <a:pt x="1479859" y="10272"/>
                        </a:moveTo>
                        <a:cubicBezTo>
                          <a:pt x="1580832" y="-30005"/>
                          <a:pt x="1686653" y="57022"/>
                          <a:pt x="1638498" y="118054"/>
                        </a:cubicBezTo>
                        <a:cubicBezTo>
                          <a:pt x="1590343" y="179086"/>
                          <a:pt x="1352417" y="253665"/>
                          <a:pt x="1190929" y="376466"/>
                        </a:cubicBezTo>
                        <a:cubicBezTo>
                          <a:pt x="906156" y="615749"/>
                          <a:pt x="851345" y="733656"/>
                          <a:pt x="811842" y="808400"/>
                        </a:cubicBezTo>
                        <a:lnTo>
                          <a:pt x="778449" y="867348"/>
                        </a:lnTo>
                        <a:cubicBezTo>
                          <a:pt x="721493" y="947322"/>
                          <a:pt x="608647" y="1019413"/>
                          <a:pt x="468857" y="1055586"/>
                        </a:cubicBezTo>
                        <a:cubicBezTo>
                          <a:pt x="245193" y="1113463"/>
                          <a:pt x="37247" y="1057470"/>
                          <a:pt x="4398" y="930524"/>
                        </a:cubicBezTo>
                        <a:cubicBezTo>
                          <a:pt x="-28451" y="803579"/>
                          <a:pt x="126235" y="653750"/>
                          <a:pt x="349900" y="595874"/>
                        </a:cubicBezTo>
                        <a:cubicBezTo>
                          <a:pt x="405816" y="581405"/>
                          <a:pt x="460749" y="574052"/>
                          <a:pt x="512210" y="573146"/>
                        </a:cubicBezTo>
                        <a:cubicBezTo>
                          <a:pt x="550806" y="572467"/>
                          <a:pt x="587448" y="575413"/>
                          <a:pt x="621086" y="581703"/>
                        </a:cubicBezTo>
                        <a:lnTo>
                          <a:pt x="655697" y="574005"/>
                        </a:lnTo>
                        <a:cubicBezTo>
                          <a:pt x="790042" y="534453"/>
                          <a:pt x="940635" y="428296"/>
                          <a:pt x="1032660" y="359719"/>
                        </a:cubicBezTo>
                        <a:cubicBezTo>
                          <a:pt x="1124685" y="291142"/>
                          <a:pt x="1378886" y="50549"/>
                          <a:pt x="1479859" y="10272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62" name="楕円 361">
                    <a:extLst>
                      <a:ext uri="{FF2B5EF4-FFF2-40B4-BE49-F238E27FC236}">
                        <a16:creationId xmlns:a16="http://schemas.microsoft.com/office/drawing/2014/main" id="{06739C25-BFFF-4722-A0FB-26F874AB0BA4}"/>
                      </a:ext>
                    </a:extLst>
                  </p:cNvPr>
                  <p:cNvSpPr/>
                  <p:nvPr/>
                </p:nvSpPr>
                <p:spPr>
                  <a:xfrm rot="20572417">
                    <a:off x="4889172" y="3619909"/>
                    <a:ext cx="702156" cy="36344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C00000"/>
                      </a:gs>
                      <a:gs pos="54000">
                        <a:srgbClr val="FF0000"/>
                      </a:gs>
                      <a:gs pos="100000">
                        <a:srgbClr val="C00000"/>
                      </a:gs>
                    </a:gsLst>
                    <a:lin ang="0" scaled="1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360" name="フリーフォーム: 図形 359">
                  <a:extLst>
                    <a:ext uri="{FF2B5EF4-FFF2-40B4-BE49-F238E27FC236}">
                      <a16:creationId xmlns:a16="http://schemas.microsoft.com/office/drawing/2014/main" id="{06594FC4-7813-4DB5-9CB8-9932D09973AA}"/>
                    </a:ext>
                  </a:extLst>
                </p:cNvPr>
                <p:cNvSpPr/>
                <p:nvPr/>
              </p:nvSpPr>
              <p:spPr>
                <a:xfrm rot="20572417">
                  <a:off x="3738059" y="2128427"/>
                  <a:ext cx="742086" cy="406743"/>
                </a:xfrm>
                <a:custGeom>
                  <a:avLst/>
                  <a:gdLst>
                    <a:gd name="connsiteX0" fmla="*/ 533725 w 742086"/>
                    <a:gd name="connsiteY0" fmla="*/ 42329 h 406743"/>
                    <a:gd name="connsiteX1" fmla="*/ 742086 w 742086"/>
                    <a:gd name="connsiteY1" fmla="*/ 247850 h 406743"/>
                    <a:gd name="connsiteX2" fmla="*/ 704947 w 742086"/>
                    <a:gd name="connsiteY2" fmla="*/ 344325 h 406743"/>
                    <a:gd name="connsiteX3" fmla="*/ 691839 w 742086"/>
                    <a:gd name="connsiteY3" fmla="*/ 356990 h 406743"/>
                    <a:gd name="connsiteX4" fmla="*/ 663422 w 742086"/>
                    <a:gd name="connsiteY4" fmla="*/ 369127 h 406743"/>
                    <a:gd name="connsiteX5" fmla="*/ 425513 w 742086"/>
                    <a:gd name="connsiteY5" fmla="*/ 406743 h 406743"/>
                    <a:gd name="connsiteX6" fmla="*/ 0 w 742086"/>
                    <a:gd name="connsiteY6" fmla="*/ 186490 h 406743"/>
                    <a:gd name="connsiteX7" fmla="*/ 124630 w 742086"/>
                    <a:gd name="connsiteY7" fmla="*/ 30747 h 406743"/>
                    <a:gd name="connsiteX8" fmla="*/ 186331 w 742086"/>
                    <a:gd name="connsiteY8" fmla="*/ 4397 h 406743"/>
                    <a:gd name="connsiteX9" fmla="*/ 269495 w 742086"/>
                    <a:gd name="connsiteY9" fmla="*/ 0 h 406743"/>
                    <a:gd name="connsiteX10" fmla="*/ 533725 w 742086"/>
                    <a:gd name="connsiteY10" fmla="*/ 42329 h 406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2086" h="406743">
                      <a:moveTo>
                        <a:pt x="533725" y="42329"/>
                      </a:moveTo>
                      <a:cubicBezTo>
                        <a:pt x="659435" y="86869"/>
                        <a:pt x="742086" y="162298"/>
                        <a:pt x="742086" y="247850"/>
                      </a:cubicBezTo>
                      <a:cubicBezTo>
                        <a:pt x="742086" y="282071"/>
                        <a:pt x="728862" y="314672"/>
                        <a:pt x="704947" y="344325"/>
                      </a:cubicBezTo>
                      <a:lnTo>
                        <a:pt x="691839" y="356990"/>
                      </a:lnTo>
                      <a:lnTo>
                        <a:pt x="663422" y="369127"/>
                      </a:lnTo>
                      <a:cubicBezTo>
                        <a:pt x="595509" y="392875"/>
                        <a:pt x="513640" y="406743"/>
                        <a:pt x="425513" y="406743"/>
                      </a:cubicBezTo>
                      <a:cubicBezTo>
                        <a:pt x="190510" y="406743"/>
                        <a:pt x="1" y="308131"/>
                        <a:pt x="0" y="186490"/>
                      </a:cubicBezTo>
                      <a:cubicBezTo>
                        <a:pt x="1" y="125669"/>
                        <a:pt x="47628" y="70605"/>
                        <a:pt x="124630" y="30747"/>
                      </a:cubicBezTo>
                      <a:lnTo>
                        <a:pt x="186331" y="4397"/>
                      </a:lnTo>
                      <a:lnTo>
                        <a:pt x="269495" y="0"/>
                      </a:lnTo>
                      <a:cubicBezTo>
                        <a:pt x="367372" y="0"/>
                        <a:pt x="458299" y="15605"/>
                        <a:pt x="533725" y="42329"/>
                      </a:cubicBezTo>
                      <a:close/>
                    </a:path>
                  </a:pathLst>
                </a:custGeom>
                <a:solidFill>
                  <a:srgbClr val="4824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5E47BA5F-EE48-4FD4-9A2E-C43A3DAA18B9}"/>
              </a:ext>
            </a:extLst>
          </p:cNvPr>
          <p:cNvGrpSpPr/>
          <p:nvPr/>
        </p:nvGrpSpPr>
        <p:grpSpPr>
          <a:xfrm>
            <a:off x="4470480" y="1893823"/>
            <a:ext cx="3281178" cy="3126613"/>
            <a:chOff x="4470480" y="1893823"/>
            <a:chExt cx="3281178" cy="3126613"/>
          </a:xfrm>
        </p:grpSpPr>
        <p:sp>
          <p:nvSpPr>
            <p:cNvPr id="245" name="テキスト ボックス 244">
              <a:extLst>
                <a:ext uri="{FF2B5EF4-FFF2-40B4-BE49-F238E27FC236}">
                  <a16:creationId xmlns:a16="http://schemas.microsoft.com/office/drawing/2014/main" id="{52AFA91E-CA1C-4A54-95BF-8FFC9C9EC122}"/>
                </a:ext>
              </a:extLst>
            </p:cNvPr>
            <p:cNvSpPr txBox="1"/>
            <p:nvPr/>
          </p:nvSpPr>
          <p:spPr>
            <a:xfrm>
              <a:off x="5326241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白エビ</a:t>
              </a:r>
            </a:p>
          </p:txBody>
        </p:sp>
        <p:grpSp>
          <p:nvGrpSpPr>
            <p:cNvPr id="467" name="グループ化 466">
              <a:extLst>
                <a:ext uri="{FF2B5EF4-FFF2-40B4-BE49-F238E27FC236}">
                  <a16:creationId xmlns:a16="http://schemas.microsoft.com/office/drawing/2014/main" id="{D66126A8-1904-4CA7-BDB5-31A2DAA634EB}"/>
                </a:ext>
              </a:extLst>
            </p:cNvPr>
            <p:cNvGrpSpPr/>
            <p:nvPr/>
          </p:nvGrpSpPr>
          <p:grpSpPr>
            <a:xfrm>
              <a:off x="4470480" y="1893823"/>
              <a:ext cx="3281178" cy="2031632"/>
              <a:chOff x="1085284" y="1195262"/>
              <a:chExt cx="2562286" cy="1586512"/>
            </a:xfrm>
          </p:grpSpPr>
          <p:grpSp>
            <p:nvGrpSpPr>
              <p:cNvPr id="468" name="グループ化 467">
                <a:extLst>
                  <a:ext uri="{FF2B5EF4-FFF2-40B4-BE49-F238E27FC236}">
                    <a16:creationId xmlns:a16="http://schemas.microsoft.com/office/drawing/2014/main" id="{780EE5BC-7D08-41F9-8026-F2380E2A24D3}"/>
                  </a:ext>
                </a:extLst>
              </p:cNvPr>
              <p:cNvGrpSpPr/>
              <p:nvPr/>
            </p:nvGrpSpPr>
            <p:grpSpPr>
              <a:xfrm>
                <a:off x="1085284" y="1195262"/>
                <a:ext cx="2562286" cy="1586512"/>
                <a:chOff x="578424" y="2865452"/>
                <a:chExt cx="2562286" cy="1586512"/>
              </a:xfrm>
            </p:grpSpPr>
            <p:grpSp>
              <p:nvGrpSpPr>
                <p:cNvPr id="719" name="グループ化 718">
                  <a:extLst>
                    <a:ext uri="{FF2B5EF4-FFF2-40B4-BE49-F238E27FC236}">
                      <a16:creationId xmlns:a16="http://schemas.microsoft.com/office/drawing/2014/main" id="{EA172B64-9BF3-4AF9-BA53-71177FA5BB2B}"/>
                    </a:ext>
                  </a:extLst>
                </p:cNvPr>
                <p:cNvGrpSpPr/>
                <p:nvPr/>
              </p:nvGrpSpPr>
              <p:grpSpPr>
                <a:xfrm>
                  <a:off x="578424" y="2915265"/>
                  <a:ext cx="2562286" cy="1536699"/>
                  <a:chOff x="746064" y="1894185"/>
                  <a:chExt cx="2562286" cy="1536699"/>
                </a:xfrm>
              </p:grpSpPr>
              <p:grpSp>
                <p:nvGrpSpPr>
                  <p:cNvPr id="726" name="グループ化 725">
                    <a:extLst>
                      <a:ext uri="{FF2B5EF4-FFF2-40B4-BE49-F238E27FC236}">
                        <a16:creationId xmlns:a16="http://schemas.microsoft.com/office/drawing/2014/main" id="{5BB82FB1-4EE6-42EE-8885-D4145DA770D5}"/>
                      </a:ext>
                    </a:extLst>
                  </p:cNvPr>
                  <p:cNvGrpSpPr/>
                  <p:nvPr/>
                </p:nvGrpSpPr>
                <p:grpSpPr>
                  <a:xfrm>
                    <a:off x="757705" y="1911350"/>
                    <a:ext cx="2539004" cy="1519534"/>
                    <a:chOff x="707366" y="1972965"/>
                    <a:chExt cx="2639683" cy="1519534"/>
                  </a:xfrm>
                  <a:pattFill prst="openDmnd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</p:grpSpPr>
                <p:sp>
                  <p:nvSpPr>
                    <p:cNvPr id="729" name="フリーフォーム: 図形 728">
                      <a:extLst>
                        <a:ext uri="{FF2B5EF4-FFF2-40B4-BE49-F238E27FC236}">
                          <a16:creationId xmlns:a16="http://schemas.microsoft.com/office/drawing/2014/main" id="{0F00A4C2-959E-415D-8957-F92C99B7A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954" y="2708274"/>
                      <a:ext cx="2630508" cy="784225"/>
                    </a:xfrm>
                    <a:custGeom>
                      <a:avLst/>
                      <a:gdLst>
                        <a:gd name="connsiteX0" fmla="*/ 0 w 2630508"/>
                        <a:gd name="connsiteY0" fmla="*/ 0 h 711200"/>
                        <a:gd name="connsiteX1" fmla="*/ 2630508 w 2630508"/>
                        <a:gd name="connsiteY1" fmla="*/ 0 h 711200"/>
                        <a:gd name="connsiteX2" fmla="*/ 2608282 w 2630508"/>
                        <a:gd name="connsiteY2" fmla="*/ 123051 h 711200"/>
                        <a:gd name="connsiteX3" fmla="*/ 1315254 w 2630508"/>
                        <a:gd name="connsiteY3" fmla="*/ 711200 h 711200"/>
                        <a:gd name="connsiteX4" fmla="*/ 22227 w 2630508"/>
                        <a:gd name="connsiteY4" fmla="*/ 123051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30508" h="711200">
                          <a:moveTo>
                            <a:pt x="0" y="0"/>
                          </a:moveTo>
                          <a:lnTo>
                            <a:pt x="2630508" y="0"/>
                          </a:lnTo>
                          <a:lnTo>
                            <a:pt x="2608282" y="123051"/>
                          </a:lnTo>
                          <a:cubicBezTo>
                            <a:pt x="2485211" y="458707"/>
                            <a:pt x="1953067" y="711200"/>
                            <a:pt x="1315254" y="711200"/>
                          </a:cubicBezTo>
                          <a:cubicBezTo>
                            <a:pt x="677441" y="711200"/>
                            <a:pt x="145297" y="458707"/>
                            <a:pt x="22227" y="1230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730" name="楕円 729">
                      <a:extLst>
                        <a:ext uri="{FF2B5EF4-FFF2-40B4-BE49-F238E27FC236}">
                          <a16:creationId xmlns:a16="http://schemas.microsoft.com/office/drawing/2014/main" id="{8AA4BCEF-8752-4E7D-8106-01D6E780D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366" y="1972965"/>
                      <a:ext cx="2639683" cy="1252835"/>
                    </a:xfrm>
                    <a:prstGeom prst="ellipse">
                      <a:avLst/>
                    </a:pr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457200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727" name="楕円 726">
                    <a:extLst>
                      <a:ext uri="{FF2B5EF4-FFF2-40B4-BE49-F238E27FC236}">
                        <a16:creationId xmlns:a16="http://schemas.microsoft.com/office/drawing/2014/main" id="{FDACB020-914B-4C23-B71D-EA6A95CD4D31}"/>
                      </a:ext>
                    </a:extLst>
                  </p:cNvPr>
                  <p:cNvSpPr/>
                  <p:nvPr/>
                </p:nvSpPr>
                <p:spPr>
                  <a:xfrm>
                    <a:off x="777814" y="1907381"/>
                    <a:ext cx="2498786" cy="1281708"/>
                  </a:xfrm>
                  <a:prstGeom prst="ellipse">
                    <a:avLst/>
                  </a:prstGeom>
                  <a:gradFill>
                    <a:gsLst>
                      <a:gs pos="20000">
                        <a:sysClr val="windowText" lastClr="000000">
                          <a:alpha val="0"/>
                        </a:sysClr>
                      </a:gs>
                      <a:gs pos="100000">
                        <a:sysClr val="windowText" lastClr="000000">
                          <a:alpha val="50000"/>
                        </a:sysClr>
                      </a:gs>
                    </a:gsLst>
                    <a:lin ang="5400000" scaled="1"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728" name="フリーフォーム: 図形 727">
                    <a:extLst>
                      <a:ext uri="{FF2B5EF4-FFF2-40B4-BE49-F238E27FC236}">
                        <a16:creationId xmlns:a16="http://schemas.microsoft.com/office/drawing/2014/main" id="{1E9AA73F-A992-42F1-8EE0-8C5513940117}"/>
                      </a:ext>
                    </a:extLst>
                  </p:cNvPr>
                  <p:cNvSpPr/>
                  <p:nvPr/>
                </p:nvSpPr>
                <p:spPr>
                  <a:xfrm>
                    <a:off x="746064" y="1894185"/>
                    <a:ext cx="2562286" cy="1333500"/>
                  </a:xfrm>
                  <a:custGeom>
                    <a:avLst/>
                    <a:gdLst>
                      <a:gd name="connsiteX0" fmla="*/ 1281143 w 2562286"/>
                      <a:gd name="connsiteY0" fmla="*/ 44450 h 1333500"/>
                      <a:gd name="connsiteX1" fmla="*/ 61079 w 2562286"/>
                      <a:gd name="connsiteY1" fmla="*/ 654050 h 1333500"/>
                      <a:gd name="connsiteX2" fmla="*/ 1281143 w 2562286"/>
                      <a:gd name="connsiteY2" fmla="*/ 1263650 h 1333500"/>
                      <a:gd name="connsiteX3" fmla="*/ 2501207 w 2562286"/>
                      <a:gd name="connsiteY3" fmla="*/ 654050 h 1333500"/>
                      <a:gd name="connsiteX4" fmla="*/ 1281143 w 2562286"/>
                      <a:gd name="connsiteY4" fmla="*/ 44450 h 1333500"/>
                      <a:gd name="connsiteX5" fmla="*/ 1281143 w 2562286"/>
                      <a:gd name="connsiteY5" fmla="*/ 0 h 1333500"/>
                      <a:gd name="connsiteX6" fmla="*/ 2562286 w 2562286"/>
                      <a:gd name="connsiteY6" fmla="*/ 666750 h 1333500"/>
                      <a:gd name="connsiteX7" fmla="*/ 1281143 w 2562286"/>
                      <a:gd name="connsiteY7" fmla="*/ 1333500 h 1333500"/>
                      <a:gd name="connsiteX8" fmla="*/ 0 w 2562286"/>
                      <a:gd name="connsiteY8" fmla="*/ 666750 h 1333500"/>
                      <a:gd name="connsiteX9" fmla="*/ 1281143 w 2562286"/>
                      <a:gd name="connsiteY9" fmla="*/ 0 h 133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62286" h="1333500">
                        <a:moveTo>
                          <a:pt x="1281143" y="44450"/>
                        </a:moveTo>
                        <a:cubicBezTo>
                          <a:pt x="607320" y="44450"/>
                          <a:pt x="61079" y="317377"/>
                          <a:pt x="61079" y="654050"/>
                        </a:cubicBezTo>
                        <a:cubicBezTo>
                          <a:pt x="61079" y="990723"/>
                          <a:pt x="607320" y="1263650"/>
                          <a:pt x="1281143" y="1263650"/>
                        </a:cubicBezTo>
                        <a:cubicBezTo>
                          <a:pt x="1954966" y="1263650"/>
                          <a:pt x="2501207" y="990723"/>
                          <a:pt x="2501207" y="654050"/>
                        </a:cubicBezTo>
                        <a:cubicBezTo>
                          <a:pt x="2501207" y="317377"/>
                          <a:pt x="1954966" y="44450"/>
                          <a:pt x="1281143" y="44450"/>
                        </a:cubicBezTo>
                        <a:close/>
                        <a:moveTo>
                          <a:pt x="1281143" y="0"/>
                        </a:moveTo>
                        <a:cubicBezTo>
                          <a:pt x="1988699" y="0"/>
                          <a:pt x="2562286" y="298514"/>
                          <a:pt x="2562286" y="666750"/>
                        </a:cubicBezTo>
                        <a:cubicBezTo>
                          <a:pt x="2562286" y="1034986"/>
                          <a:pt x="1988699" y="1333500"/>
                          <a:pt x="1281143" y="1333500"/>
                        </a:cubicBezTo>
                        <a:cubicBezTo>
                          <a:pt x="573587" y="1333500"/>
                          <a:pt x="0" y="1034986"/>
                          <a:pt x="0" y="666750"/>
                        </a:cubicBezTo>
                        <a:cubicBezTo>
                          <a:pt x="0" y="298514"/>
                          <a:pt x="573587" y="0"/>
                          <a:pt x="1281143" y="0"/>
                        </a:cubicBezTo>
                        <a:close/>
                      </a:path>
                    </a:pathLst>
                  </a:custGeom>
                  <a:pattFill prst="dkUpDiag">
                    <a:fgClr>
                      <a:srgbClr val="FFC000">
                        <a:lumMod val="60000"/>
                        <a:lumOff val="40000"/>
                      </a:srgbClr>
                    </a:fgClr>
                    <a:bgClr>
                      <a:srgbClr val="FFC000">
                        <a:lumMod val="75000"/>
                      </a:srgbClr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720" name="フリーフォーム: 図形 719">
                  <a:extLst>
                    <a:ext uri="{FF2B5EF4-FFF2-40B4-BE49-F238E27FC236}">
                      <a16:creationId xmlns:a16="http://schemas.microsoft.com/office/drawing/2014/main" id="{24FC08D6-C130-4DA2-B674-C0E6C5D80EF4}"/>
                    </a:ext>
                  </a:extLst>
                </p:cNvPr>
                <p:cNvSpPr/>
                <p:nvPr/>
              </p:nvSpPr>
              <p:spPr>
                <a:xfrm rot="21387295">
                  <a:off x="2092670" y="2865452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1" name="フリーフォーム: 図形 720">
                  <a:extLst>
                    <a:ext uri="{FF2B5EF4-FFF2-40B4-BE49-F238E27FC236}">
                      <a16:creationId xmlns:a16="http://schemas.microsoft.com/office/drawing/2014/main" id="{FAEF8F98-747A-4D7C-98B4-285D81E2FC14}"/>
                    </a:ext>
                  </a:extLst>
                </p:cNvPr>
                <p:cNvSpPr/>
                <p:nvPr/>
              </p:nvSpPr>
              <p:spPr>
                <a:xfrm rot="1018088">
                  <a:off x="2166630" y="3100927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2" name="フリーフォーム: 図形 721">
                  <a:extLst>
                    <a:ext uri="{FF2B5EF4-FFF2-40B4-BE49-F238E27FC236}">
                      <a16:creationId xmlns:a16="http://schemas.microsoft.com/office/drawing/2014/main" id="{C3437851-0621-4226-97EC-796F66234C30}"/>
                    </a:ext>
                  </a:extLst>
                </p:cNvPr>
                <p:cNvSpPr/>
                <p:nvPr/>
              </p:nvSpPr>
              <p:spPr>
                <a:xfrm rot="212705" flipH="1">
                  <a:off x="754543" y="2925620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3" name="フリーフォーム: 図形 722">
                  <a:extLst>
                    <a:ext uri="{FF2B5EF4-FFF2-40B4-BE49-F238E27FC236}">
                      <a16:creationId xmlns:a16="http://schemas.microsoft.com/office/drawing/2014/main" id="{0349724E-8AB6-4922-B4F3-63FD1E68C602}"/>
                    </a:ext>
                  </a:extLst>
                </p:cNvPr>
                <p:cNvSpPr/>
                <p:nvPr/>
              </p:nvSpPr>
              <p:spPr>
                <a:xfrm rot="20581912" flipH="1">
                  <a:off x="600957" y="3123415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4" name="フリーフォーム: 図形 723">
                  <a:extLst>
                    <a:ext uri="{FF2B5EF4-FFF2-40B4-BE49-F238E27FC236}">
                      <a16:creationId xmlns:a16="http://schemas.microsoft.com/office/drawing/2014/main" id="{23DFBAE7-6BA8-4DBF-A50C-3619394A46AB}"/>
                    </a:ext>
                  </a:extLst>
                </p:cNvPr>
                <p:cNvSpPr/>
                <p:nvPr/>
              </p:nvSpPr>
              <p:spPr>
                <a:xfrm rot="1018088">
                  <a:off x="2143364" y="3615363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25" name="フリーフォーム: 図形 724">
                  <a:extLst>
                    <a:ext uri="{FF2B5EF4-FFF2-40B4-BE49-F238E27FC236}">
                      <a16:creationId xmlns:a16="http://schemas.microsoft.com/office/drawing/2014/main" id="{781C1F80-A2F3-484B-AC3C-6CE31E1B35E5}"/>
                    </a:ext>
                  </a:extLst>
                </p:cNvPr>
                <p:cNvSpPr/>
                <p:nvPr/>
              </p:nvSpPr>
              <p:spPr>
                <a:xfrm rot="20581912" flipH="1">
                  <a:off x="620007" y="3532989"/>
                  <a:ext cx="898655" cy="749500"/>
                </a:xfrm>
                <a:custGeom>
                  <a:avLst/>
                  <a:gdLst>
                    <a:gd name="connsiteX0" fmla="*/ 1585701 w 1929946"/>
                    <a:gd name="connsiteY0" fmla="*/ 0 h 1609622"/>
                    <a:gd name="connsiteX1" fmla="*/ 1570671 w 1929946"/>
                    <a:gd name="connsiteY1" fmla="*/ 141608 h 1609622"/>
                    <a:gd name="connsiteX2" fmla="*/ 1579893 w 1929946"/>
                    <a:gd name="connsiteY2" fmla="*/ 228499 h 1609622"/>
                    <a:gd name="connsiteX3" fmla="*/ 1625997 w 1929946"/>
                    <a:gd name="connsiteY3" fmla="*/ 198373 h 1609622"/>
                    <a:gd name="connsiteX4" fmla="*/ 1707873 w 1929946"/>
                    <a:gd name="connsiteY4" fmla="*/ 149296 h 1609622"/>
                    <a:gd name="connsiteX5" fmla="*/ 1729595 w 1929946"/>
                    <a:gd name="connsiteY5" fmla="*/ 138341 h 1609622"/>
                    <a:gd name="connsiteX6" fmla="*/ 1716042 w 1929946"/>
                    <a:gd name="connsiteY6" fmla="*/ 158545 h 1609622"/>
                    <a:gd name="connsiteX7" fmla="*/ 1683749 w 1929946"/>
                    <a:gd name="connsiteY7" fmla="*/ 199836 h 1609622"/>
                    <a:gd name="connsiteX8" fmla="*/ 1790086 w 1929946"/>
                    <a:gd name="connsiteY8" fmla="*/ 184847 h 1609622"/>
                    <a:gd name="connsiteX9" fmla="*/ 1929385 w 1929946"/>
                    <a:gd name="connsiteY9" fmla="*/ 149026 h 1609622"/>
                    <a:gd name="connsiteX10" fmla="*/ 1801020 w 1929946"/>
                    <a:gd name="connsiteY10" fmla="*/ 239954 h 1609622"/>
                    <a:gd name="connsiteX11" fmla="*/ 1663597 w 1929946"/>
                    <a:gd name="connsiteY11" fmla="*/ 227241 h 1609622"/>
                    <a:gd name="connsiteX12" fmla="*/ 1662985 w 1929946"/>
                    <a:gd name="connsiteY12" fmla="*/ 226384 h 1609622"/>
                    <a:gd name="connsiteX13" fmla="*/ 1657235 w 1929946"/>
                    <a:gd name="connsiteY13" fmla="*/ 233737 h 1609622"/>
                    <a:gd name="connsiteX14" fmla="*/ 1604061 w 1929946"/>
                    <a:gd name="connsiteY14" fmla="*/ 296541 h 1609622"/>
                    <a:gd name="connsiteX15" fmla="*/ 1724171 w 1929946"/>
                    <a:gd name="connsiteY15" fmla="*/ 313979 h 1609622"/>
                    <a:gd name="connsiteX16" fmla="*/ 1856532 w 1929946"/>
                    <a:gd name="connsiteY16" fmla="*/ 311275 h 1609622"/>
                    <a:gd name="connsiteX17" fmla="*/ 1719460 w 1929946"/>
                    <a:gd name="connsiteY17" fmla="*/ 390018 h 1609622"/>
                    <a:gd name="connsiteX18" fmla="*/ 1601410 w 1929946"/>
                    <a:gd name="connsiteY18" fmla="*/ 329425 h 1609622"/>
                    <a:gd name="connsiteX19" fmla="*/ 1595856 w 1929946"/>
                    <a:gd name="connsiteY19" fmla="*/ 306233 h 1609622"/>
                    <a:gd name="connsiteX20" fmla="*/ 1586972 w 1929946"/>
                    <a:gd name="connsiteY20" fmla="*/ 316726 h 1609622"/>
                    <a:gd name="connsiteX21" fmla="*/ 1487621 w 1929946"/>
                    <a:gd name="connsiteY21" fmla="*/ 425543 h 1609622"/>
                    <a:gd name="connsiteX22" fmla="*/ 1533690 w 1929946"/>
                    <a:gd name="connsiteY22" fmla="*/ 431012 h 1609622"/>
                    <a:gd name="connsiteX23" fmla="*/ 1689279 w 1929946"/>
                    <a:gd name="connsiteY23" fmla="*/ 423067 h 1609622"/>
                    <a:gd name="connsiteX24" fmla="*/ 1526093 w 1929946"/>
                    <a:gd name="connsiteY24" fmla="*/ 553634 h 1609622"/>
                    <a:gd name="connsiteX25" fmla="*/ 1419386 w 1929946"/>
                    <a:gd name="connsiteY25" fmla="*/ 505820 h 1609622"/>
                    <a:gd name="connsiteX26" fmla="*/ 1415958 w 1929946"/>
                    <a:gd name="connsiteY26" fmla="*/ 500559 h 1609622"/>
                    <a:gd name="connsiteX27" fmla="*/ 1345452 w 1929946"/>
                    <a:gd name="connsiteY27" fmla="*/ 572453 h 1609622"/>
                    <a:gd name="connsiteX28" fmla="*/ 1368237 w 1929946"/>
                    <a:gd name="connsiteY28" fmla="*/ 575362 h 1609622"/>
                    <a:gd name="connsiteX29" fmla="*/ 1550092 w 1929946"/>
                    <a:gd name="connsiteY29" fmla="*/ 574770 h 1609622"/>
                    <a:gd name="connsiteX30" fmla="*/ 1363114 w 1929946"/>
                    <a:gd name="connsiteY30" fmla="*/ 658057 h 1609622"/>
                    <a:gd name="connsiteX31" fmla="*/ 1293073 w 1929946"/>
                    <a:gd name="connsiteY31" fmla="*/ 646262 h 1609622"/>
                    <a:gd name="connsiteX32" fmla="*/ 1277335 w 1929946"/>
                    <a:gd name="connsiteY32" fmla="*/ 639606 h 1609622"/>
                    <a:gd name="connsiteX33" fmla="*/ 1194445 w 1929946"/>
                    <a:gd name="connsiteY33" fmla="*/ 719149 h 1609622"/>
                    <a:gd name="connsiteX34" fmla="*/ 1258842 w 1929946"/>
                    <a:gd name="connsiteY34" fmla="*/ 725502 h 1609622"/>
                    <a:gd name="connsiteX35" fmla="*/ 1478143 w 1929946"/>
                    <a:gd name="connsiteY35" fmla="*/ 723005 h 1609622"/>
                    <a:gd name="connsiteX36" fmla="*/ 1251894 w 1929946"/>
                    <a:gd name="connsiteY36" fmla="*/ 837651 h 1609622"/>
                    <a:gd name="connsiteX37" fmla="*/ 1167542 w 1929946"/>
                    <a:gd name="connsiteY37" fmla="*/ 822314 h 1609622"/>
                    <a:gd name="connsiteX38" fmla="*/ 1111982 w 1929946"/>
                    <a:gd name="connsiteY38" fmla="*/ 796240 h 1609622"/>
                    <a:gd name="connsiteX39" fmla="*/ 1015117 w 1929946"/>
                    <a:gd name="connsiteY39" fmla="*/ 884152 h 1609622"/>
                    <a:gd name="connsiteX40" fmla="*/ 1065474 w 1929946"/>
                    <a:gd name="connsiteY40" fmla="*/ 889120 h 1609622"/>
                    <a:gd name="connsiteX41" fmla="*/ 1284775 w 1929946"/>
                    <a:gd name="connsiteY41" fmla="*/ 886623 h 1609622"/>
                    <a:gd name="connsiteX42" fmla="*/ 1058526 w 1929946"/>
                    <a:gd name="connsiteY42" fmla="*/ 1001268 h 1609622"/>
                    <a:gd name="connsiteX43" fmla="*/ 974175 w 1929946"/>
                    <a:gd name="connsiteY43" fmla="*/ 985932 h 1609622"/>
                    <a:gd name="connsiteX44" fmla="*/ 925391 w 1929946"/>
                    <a:gd name="connsiteY44" fmla="*/ 963037 h 1609622"/>
                    <a:gd name="connsiteX45" fmla="*/ 800867 w 1929946"/>
                    <a:gd name="connsiteY45" fmla="*/ 1069120 h 1609622"/>
                    <a:gd name="connsiteX46" fmla="*/ 957891 w 1929946"/>
                    <a:gd name="connsiteY46" fmla="*/ 1085250 h 1609622"/>
                    <a:gd name="connsiteX47" fmla="*/ 1272054 w 1929946"/>
                    <a:gd name="connsiteY47" fmla="*/ 1091969 h 1609622"/>
                    <a:gd name="connsiteX48" fmla="*/ 952385 w 1929946"/>
                    <a:gd name="connsiteY48" fmla="*/ 1174120 h 1609622"/>
                    <a:gd name="connsiteX49" fmla="*/ 732638 w 1929946"/>
                    <a:gd name="connsiteY49" fmla="*/ 1130644 h 1609622"/>
                    <a:gd name="connsiteX50" fmla="*/ 730059 w 1929946"/>
                    <a:gd name="connsiteY50" fmla="*/ 1129442 h 1609622"/>
                    <a:gd name="connsiteX51" fmla="*/ 726718 w 1929946"/>
                    <a:gd name="connsiteY51" fmla="*/ 1132289 h 1609622"/>
                    <a:gd name="connsiteX52" fmla="*/ 598668 w 1929946"/>
                    <a:gd name="connsiteY52" fmla="*/ 1234265 h 1609622"/>
                    <a:gd name="connsiteX53" fmla="*/ 668722 w 1929946"/>
                    <a:gd name="connsiteY53" fmla="*/ 1245472 h 1609622"/>
                    <a:gd name="connsiteX54" fmla="*/ 1144027 w 1929946"/>
                    <a:gd name="connsiteY54" fmla="*/ 1259634 h 1609622"/>
                    <a:gd name="connsiteX55" fmla="*/ 818341 w 1929946"/>
                    <a:gd name="connsiteY55" fmla="*/ 1402489 h 1609622"/>
                    <a:gd name="connsiteX56" fmla="*/ 533665 w 1929946"/>
                    <a:gd name="connsiteY56" fmla="*/ 1285280 h 1609622"/>
                    <a:gd name="connsiteX57" fmla="*/ 533580 w 1929946"/>
                    <a:gd name="connsiteY57" fmla="*/ 1285117 h 1609622"/>
                    <a:gd name="connsiteX58" fmla="*/ 391503 w 1929946"/>
                    <a:gd name="connsiteY58" fmla="*/ 1391074 h 1609622"/>
                    <a:gd name="connsiteX59" fmla="*/ 359211 w 1929946"/>
                    <a:gd name="connsiteY59" fmla="*/ 1413277 h 1609622"/>
                    <a:gd name="connsiteX60" fmla="*/ 501503 w 1929946"/>
                    <a:gd name="connsiteY60" fmla="*/ 1435094 h 1609622"/>
                    <a:gd name="connsiteX61" fmla="*/ 1060513 w 1929946"/>
                    <a:gd name="connsiteY61" fmla="*/ 1452959 h 1609622"/>
                    <a:gd name="connsiteX62" fmla="*/ 678217 w 1929946"/>
                    <a:gd name="connsiteY62" fmla="*/ 1608124 h 1609622"/>
                    <a:gd name="connsiteX63" fmla="*/ 323315 w 1929946"/>
                    <a:gd name="connsiteY63" fmla="*/ 1443332 h 1609622"/>
                    <a:gd name="connsiteX64" fmla="*/ 322601 w 1929946"/>
                    <a:gd name="connsiteY64" fmla="*/ 1438450 h 1609622"/>
                    <a:gd name="connsiteX65" fmla="*/ 245801 w 1929946"/>
                    <a:gd name="connsiteY65" fmla="*/ 1491258 h 1609622"/>
                    <a:gd name="connsiteX66" fmla="*/ 119488 w 1929946"/>
                    <a:gd name="connsiteY66" fmla="*/ 1568819 h 1609622"/>
                    <a:gd name="connsiteX67" fmla="*/ 97766 w 1929946"/>
                    <a:gd name="connsiteY67" fmla="*/ 1579774 h 1609622"/>
                    <a:gd name="connsiteX68" fmla="*/ 111318 w 1929946"/>
                    <a:gd name="connsiteY68" fmla="*/ 1559570 h 1609622"/>
                    <a:gd name="connsiteX69" fmla="*/ 170126 w 1929946"/>
                    <a:gd name="connsiteY69" fmla="*/ 1484378 h 1609622"/>
                    <a:gd name="connsiteX70" fmla="*/ 209502 w 1929946"/>
                    <a:gd name="connsiteY70" fmla="*/ 1437869 h 1609622"/>
                    <a:gd name="connsiteX71" fmla="*/ 204080 w 1929946"/>
                    <a:gd name="connsiteY71" fmla="*/ 1437012 h 1609622"/>
                    <a:gd name="connsiteX72" fmla="*/ 0 w 1929946"/>
                    <a:gd name="connsiteY72" fmla="*/ 1044295 h 1609622"/>
                    <a:gd name="connsiteX73" fmla="*/ 255590 w 1929946"/>
                    <a:gd name="connsiteY73" fmla="*/ 643434 h 1609622"/>
                    <a:gd name="connsiteX74" fmla="*/ 179156 w 1929946"/>
                    <a:gd name="connsiteY74" fmla="*/ 1044295 h 1609622"/>
                    <a:gd name="connsiteX75" fmla="*/ 222610 w 1929946"/>
                    <a:gd name="connsiteY75" fmla="*/ 1352323 h 1609622"/>
                    <a:gd name="connsiteX76" fmla="*/ 240144 w 1929946"/>
                    <a:gd name="connsiteY76" fmla="*/ 1401678 h 1609622"/>
                    <a:gd name="connsiteX77" fmla="*/ 240389 w 1929946"/>
                    <a:gd name="connsiteY77" fmla="*/ 1401389 h 1609622"/>
                    <a:gd name="connsiteX78" fmla="*/ 382628 w 1929946"/>
                    <a:gd name="connsiteY78" fmla="*/ 1246371 h 1609622"/>
                    <a:gd name="connsiteX79" fmla="*/ 392484 w 1929946"/>
                    <a:gd name="connsiteY79" fmla="*/ 1236440 h 1609622"/>
                    <a:gd name="connsiteX80" fmla="*/ 348403 w 1929946"/>
                    <a:gd name="connsiteY80" fmla="*/ 1208169 h 1609622"/>
                    <a:gd name="connsiteX81" fmla="*/ 232806 w 1929946"/>
                    <a:gd name="connsiteY81" fmla="*/ 951275 h 1609622"/>
                    <a:gd name="connsiteX82" fmla="*/ 494996 w 1929946"/>
                    <a:gd name="connsiteY82" fmla="*/ 641472 h 1609622"/>
                    <a:gd name="connsiteX83" fmla="*/ 436190 w 1929946"/>
                    <a:gd name="connsiteY83" fmla="*/ 1111371 h 1609622"/>
                    <a:gd name="connsiteX84" fmla="*/ 455755 w 1929946"/>
                    <a:gd name="connsiteY84" fmla="*/ 1172696 h 1609622"/>
                    <a:gd name="connsiteX85" fmla="*/ 551164 w 1929946"/>
                    <a:gd name="connsiteY85" fmla="*/ 1076571 h 1609622"/>
                    <a:gd name="connsiteX86" fmla="*/ 609658 w 1929946"/>
                    <a:gd name="connsiteY86" fmla="*/ 1020835 h 1609622"/>
                    <a:gd name="connsiteX87" fmla="*/ 607647 w 1929946"/>
                    <a:gd name="connsiteY87" fmla="*/ 1019663 h 1609622"/>
                    <a:gd name="connsiteX88" fmla="*/ 517613 w 1929946"/>
                    <a:gd name="connsiteY88" fmla="*/ 764835 h 1609622"/>
                    <a:gd name="connsiteX89" fmla="*/ 665027 w 1929946"/>
                    <a:gd name="connsiteY89" fmla="*/ 488273 h 1609622"/>
                    <a:gd name="connsiteX90" fmla="*/ 651207 w 1929946"/>
                    <a:gd name="connsiteY90" fmla="*/ 903925 h 1609622"/>
                    <a:gd name="connsiteX91" fmla="*/ 658301 w 1929946"/>
                    <a:gd name="connsiteY91" fmla="*/ 974485 h 1609622"/>
                    <a:gd name="connsiteX92" fmla="*/ 676168 w 1929946"/>
                    <a:gd name="connsiteY92" fmla="*/ 957460 h 1609622"/>
                    <a:gd name="connsiteX93" fmla="*/ 809645 w 1929946"/>
                    <a:gd name="connsiteY93" fmla="*/ 836322 h 1609622"/>
                    <a:gd name="connsiteX94" fmla="*/ 798901 w 1929946"/>
                    <a:gd name="connsiteY94" fmla="*/ 830642 h 1609622"/>
                    <a:gd name="connsiteX95" fmla="*/ 720470 w 1929946"/>
                    <a:gd name="connsiteY95" fmla="*/ 629103 h 1609622"/>
                    <a:gd name="connsiteX96" fmla="*/ 848886 w 1929946"/>
                    <a:gd name="connsiteY96" fmla="*/ 410376 h 1609622"/>
                    <a:gd name="connsiteX97" fmla="*/ 836847 w 1929946"/>
                    <a:gd name="connsiteY97" fmla="*/ 739107 h 1609622"/>
                    <a:gd name="connsiteX98" fmla="*/ 844145 w 1929946"/>
                    <a:gd name="connsiteY98" fmla="*/ 805012 h 1609622"/>
                    <a:gd name="connsiteX99" fmla="*/ 856242 w 1929946"/>
                    <a:gd name="connsiteY99" fmla="*/ 794032 h 1609622"/>
                    <a:gd name="connsiteX100" fmla="*/ 997595 w 1929946"/>
                    <a:gd name="connsiteY100" fmla="*/ 673340 h 1609622"/>
                    <a:gd name="connsiteX101" fmla="*/ 987516 w 1929946"/>
                    <a:gd name="connsiteY101" fmla="*/ 667985 h 1609622"/>
                    <a:gd name="connsiteX102" fmla="*/ 913837 w 1929946"/>
                    <a:gd name="connsiteY102" fmla="*/ 477723 h 1609622"/>
                    <a:gd name="connsiteX103" fmla="*/ 1034474 w 1929946"/>
                    <a:gd name="connsiteY103" fmla="*/ 271234 h 1609622"/>
                    <a:gd name="connsiteX104" fmla="*/ 1023164 w 1929946"/>
                    <a:gd name="connsiteY104" fmla="*/ 581571 h 1609622"/>
                    <a:gd name="connsiteX105" fmla="*/ 1030208 w 1929946"/>
                    <a:gd name="connsiteY105" fmla="*/ 645494 h 1609622"/>
                    <a:gd name="connsiteX106" fmla="*/ 1085729 w 1929946"/>
                    <a:gd name="connsiteY106" fmla="*/ 598088 h 1609622"/>
                    <a:gd name="connsiteX107" fmla="*/ 1203862 w 1929946"/>
                    <a:gd name="connsiteY107" fmla="*/ 504240 h 1609622"/>
                    <a:gd name="connsiteX108" fmla="*/ 1175949 w 1929946"/>
                    <a:gd name="connsiteY108" fmla="*/ 482153 h 1609622"/>
                    <a:gd name="connsiteX109" fmla="*/ 1137114 w 1929946"/>
                    <a:gd name="connsiteY109" fmla="*/ 372123 h 1609622"/>
                    <a:gd name="connsiteX110" fmla="*/ 1269704 w 1929946"/>
                    <a:gd name="connsiteY110" fmla="*/ 216517 h 1609622"/>
                    <a:gd name="connsiteX111" fmla="*/ 1257274 w 1929946"/>
                    <a:gd name="connsiteY111" fmla="*/ 450382 h 1609622"/>
                    <a:gd name="connsiteX112" fmla="*/ 1258902 w 1929946"/>
                    <a:gd name="connsiteY112" fmla="*/ 460515 h 1609622"/>
                    <a:gd name="connsiteX113" fmla="*/ 1302217 w 1929946"/>
                    <a:gd name="connsiteY113" fmla="*/ 426105 h 1609622"/>
                    <a:gd name="connsiteX114" fmla="*/ 1359146 w 1929946"/>
                    <a:gd name="connsiteY114" fmla="*/ 383905 h 1609622"/>
                    <a:gd name="connsiteX115" fmla="*/ 1351170 w 1929946"/>
                    <a:gd name="connsiteY115" fmla="*/ 380885 h 1609622"/>
                    <a:gd name="connsiteX116" fmla="*/ 1304367 w 1929946"/>
                    <a:gd name="connsiteY116" fmla="*/ 248451 h 1609622"/>
                    <a:gd name="connsiteX117" fmla="*/ 1380999 w 1929946"/>
                    <a:gd name="connsiteY117" fmla="*/ 104723 h 1609622"/>
                    <a:gd name="connsiteX118" fmla="*/ 1371420 w 1929946"/>
                    <a:gd name="connsiteY118" fmla="*/ 248451 h 1609622"/>
                    <a:gd name="connsiteX119" fmla="*/ 1379445 w 1929946"/>
                    <a:gd name="connsiteY119" fmla="*/ 368858 h 1609622"/>
                    <a:gd name="connsiteX120" fmla="*/ 1435858 w 1929946"/>
                    <a:gd name="connsiteY120" fmla="*/ 327041 h 1609622"/>
                    <a:gd name="connsiteX121" fmla="*/ 1527524 w 1929946"/>
                    <a:gd name="connsiteY121" fmla="*/ 263053 h 1609622"/>
                    <a:gd name="connsiteX122" fmla="*/ 1500683 w 1929946"/>
                    <a:gd name="connsiteY122" fmla="*/ 241739 h 1609622"/>
                    <a:gd name="connsiteX123" fmla="*/ 1465467 w 1929946"/>
                    <a:gd name="connsiteY123" fmla="*/ 141607 h 1609622"/>
                    <a:gd name="connsiteX124" fmla="*/ 1585701 w 1929946"/>
                    <a:gd name="connsiteY124" fmla="*/ 0 h 160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929946" h="1609622">
                      <a:moveTo>
                        <a:pt x="1585701" y="0"/>
                      </a:moveTo>
                      <a:cubicBezTo>
                        <a:pt x="1575681" y="46466"/>
                        <a:pt x="1570671" y="94037"/>
                        <a:pt x="1570671" y="141608"/>
                      </a:cubicBezTo>
                      <a:lnTo>
                        <a:pt x="1579893" y="228499"/>
                      </a:lnTo>
                      <a:lnTo>
                        <a:pt x="1625997" y="198373"/>
                      </a:lnTo>
                      <a:cubicBezTo>
                        <a:pt x="1654872" y="180241"/>
                        <a:pt x="1682224" y="163843"/>
                        <a:pt x="1707873" y="149296"/>
                      </a:cubicBezTo>
                      <a:lnTo>
                        <a:pt x="1729595" y="138341"/>
                      </a:lnTo>
                      <a:lnTo>
                        <a:pt x="1716042" y="158545"/>
                      </a:lnTo>
                      <a:lnTo>
                        <a:pt x="1683749" y="199836"/>
                      </a:lnTo>
                      <a:lnTo>
                        <a:pt x="1790086" y="184847"/>
                      </a:lnTo>
                      <a:cubicBezTo>
                        <a:pt x="1837407" y="175458"/>
                        <a:pt x="1884207" y="163445"/>
                        <a:pt x="1929385" y="149026"/>
                      </a:cubicBezTo>
                      <a:cubicBezTo>
                        <a:pt x="1936287" y="183809"/>
                        <a:pt x="1878816" y="224519"/>
                        <a:pt x="1801020" y="239954"/>
                      </a:cubicBezTo>
                      <a:cubicBezTo>
                        <a:pt x="1742674" y="251531"/>
                        <a:pt x="1689466" y="245603"/>
                        <a:pt x="1663597" y="227241"/>
                      </a:cubicBezTo>
                      <a:lnTo>
                        <a:pt x="1662985" y="226384"/>
                      </a:lnTo>
                      <a:lnTo>
                        <a:pt x="1657235" y="233737"/>
                      </a:lnTo>
                      <a:lnTo>
                        <a:pt x="1604061" y="296541"/>
                      </a:lnTo>
                      <a:lnTo>
                        <a:pt x="1724171" y="313979"/>
                      </a:lnTo>
                      <a:cubicBezTo>
                        <a:pt x="1768410" y="316720"/>
                        <a:pt x="1812873" y="315840"/>
                        <a:pt x="1856532" y="311275"/>
                      </a:cubicBezTo>
                      <a:cubicBezTo>
                        <a:pt x="1853558" y="359269"/>
                        <a:pt x="1792189" y="394524"/>
                        <a:pt x="1719460" y="390018"/>
                      </a:cubicBezTo>
                      <a:cubicBezTo>
                        <a:pt x="1664914" y="386639"/>
                        <a:pt x="1619468" y="361854"/>
                        <a:pt x="1601410" y="329425"/>
                      </a:cubicBezTo>
                      <a:lnTo>
                        <a:pt x="1595856" y="306233"/>
                      </a:lnTo>
                      <a:lnTo>
                        <a:pt x="1586972" y="316726"/>
                      </a:lnTo>
                      <a:lnTo>
                        <a:pt x="1487621" y="425543"/>
                      </a:lnTo>
                      <a:lnTo>
                        <a:pt x="1533690" y="431012"/>
                      </a:lnTo>
                      <a:cubicBezTo>
                        <a:pt x="1585594" y="434228"/>
                        <a:pt x="1637859" y="431604"/>
                        <a:pt x="1689279" y="423067"/>
                      </a:cubicBezTo>
                      <a:cubicBezTo>
                        <a:pt x="1684484" y="500464"/>
                        <a:pt x="1611424" y="558921"/>
                        <a:pt x="1526093" y="553634"/>
                      </a:cubicBezTo>
                      <a:cubicBezTo>
                        <a:pt x="1483428" y="550991"/>
                        <a:pt x="1445774" y="532912"/>
                        <a:pt x="1419386" y="505820"/>
                      </a:cubicBezTo>
                      <a:lnTo>
                        <a:pt x="1415958" y="500559"/>
                      </a:lnTo>
                      <a:lnTo>
                        <a:pt x="1345452" y="572453"/>
                      </a:lnTo>
                      <a:lnTo>
                        <a:pt x="1368237" y="575362"/>
                      </a:lnTo>
                      <a:cubicBezTo>
                        <a:pt x="1429083" y="579132"/>
                        <a:pt x="1490173" y="578964"/>
                        <a:pt x="1550092" y="574770"/>
                      </a:cubicBezTo>
                      <a:cubicBezTo>
                        <a:pt x="1546858" y="626965"/>
                        <a:pt x="1463145" y="664254"/>
                        <a:pt x="1363114" y="658057"/>
                      </a:cubicBezTo>
                      <a:cubicBezTo>
                        <a:pt x="1338106" y="656508"/>
                        <a:pt x="1314446" y="652387"/>
                        <a:pt x="1293073" y="646262"/>
                      </a:cubicBezTo>
                      <a:lnTo>
                        <a:pt x="1277335" y="639606"/>
                      </a:lnTo>
                      <a:lnTo>
                        <a:pt x="1194445" y="719149"/>
                      </a:lnTo>
                      <a:lnTo>
                        <a:pt x="1258842" y="725502"/>
                      </a:lnTo>
                      <a:cubicBezTo>
                        <a:pt x="1332179" y="730046"/>
                        <a:pt x="1405848" y="729249"/>
                        <a:pt x="1478143" y="723005"/>
                      </a:cubicBezTo>
                      <a:cubicBezTo>
                        <a:pt x="1473757" y="793792"/>
                        <a:pt x="1372462" y="845121"/>
                        <a:pt x="1251894" y="837651"/>
                      </a:cubicBezTo>
                      <a:cubicBezTo>
                        <a:pt x="1221751" y="835784"/>
                        <a:pt x="1193258" y="830418"/>
                        <a:pt x="1167542" y="822314"/>
                      </a:cubicBezTo>
                      <a:lnTo>
                        <a:pt x="1111982" y="796240"/>
                      </a:lnTo>
                      <a:lnTo>
                        <a:pt x="1015117" y="884152"/>
                      </a:lnTo>
                      <a:lnTo>
                        <a:pt x="1065474" y="889120"/>
                      </a:lnTo>
                      <a:cubicBezTo>
                        <a:pt x="1138812" y="893663"/>
                        <a:pt x="1212481" y="892866"/>
                        <a:pt x="1284775" y="886623"/>
                      </a:cubicBezTo>
                      <a:cubicBezTo>
                        <a:pt x="1280390" y="957409"/>
                        <a:pt x="1179095" y="1008738"/>
                        <a:pt x="1058526" y="1001268"/>
                      </a:cubicBezTo>
                      <a:cubicBezTo>
                        <a:pt x="1028384" y="999401"/>
                        <a:pt x="999891" y="994035"/>
                        <a:pt x="974175" y="985932"/>
                      </a:cubicBezTo>
                      <a:lnTo>
                        <a:pt x="925391" y="963037"/>
                      </a:lnTo>
                      <a:lnTo>
                        <a:pt x="800867" y="1069120"/>
                      </a:lnTo>
                      <a:lnTo>
                        <a:pt x="957891" y="1085250"/>
                      </a:lnTo>
                      <a:cubicBezTo>
                        <a:pt x="1063166" y="1091773"/>
                        <a:pt x="1168703" y="1094063"/>
                        <a:pt x="1272054" y="1091969"/>
                      </a:cubicBezTo>
                      <a:cubicBezTo>
                        <a:pt x="1268579" y="1148062"/>
                        <a:pt x="1125458" y="1184842"/>
                        <a:pt x="952385" y="1174120"/>
                      </a:cubicBezTo>
                      <a:cubicBezTo>
                        <a:pt x="865849" y="1168759"/>
                        <a:pt x="788209" y="1152537"/>
                        <a:pt x="732638" y="1130644"/>
                      </a:cubicBezTo>
                      <a:lnTo>
                        <a:pt x="730059" y="1129442"/>
                      </a:lnTo>
                      <a:lnTo>
                        <a:pt x="726718" y="1132289"/>
                      </a:lnTo>
                      <a:lnTo>
                        <a:pt x="598668" y="1234265"/>
                      </a:lnTo>
                      <a:lnTo>
                        <a:pt x="668722" y="1245472"/>
                      </a:lnTo>
                      <a:cubicBezTo>
                        <a:pt x="826214" y="1265418"/>
                        <a:pt x="987423" y="1270311"/>
                        <a:pt x="1144027" y="1259634"/>
                      </a:cubicBezTo>
                      <a:cubicBezTo>
                        <a:pt x="1138470" y="1349330"/>
                        <a:pt x="992656" y="1413288"/>
                        <a:pt x="818341" y="1402489"/>
                      </a:cubicBezTo>
                      <a:cubicBezTo>
                        <a:pt x="687605" y="1394389"/>
                        <a:pt x="577968" y="1346539"/>
                        <a:pt x="533665" y="1285280"/>
                      </a:cubicBezTo>
                      <a:lnTo>
                        <a:pt x="533580" y="1285117"/>
                      </a:lnTo>
                      <a:lnTo>
                        <a:pt x="391503" y="1391074"/>
                      </a:lnTo>
                      <a:lnTo>
                        <a:pt x="359211" y="1413277"/>
                      </a:lnTo>
                      <a:lnTo>
                        <a:pt x="501503" y="1435094"/>
                      </a:lnTo>
                      <a:cubicBezTo>
                        <a:pt x="686805" y="1457752"/>
                        <a:pt x="876405" y="1463909"/>
                        <a:pt x="1060513" y="1452959"/>
                      </a:cubicBezTo>
                      <a:cubicBezTo>
                        <a:pt x="1054417" y="1551357"/>
                        <a:pt x="883257" y="1620827"/>
                        <a:pt x="678217" y="1608124"/>
                      </a:cubicBezTo>
                      <a:cubicBezTo>
                        <a:pt x="498807" y="1597009"/>
                        <a:pt x="352903" y="1526664"/>
                        <a:pt x="323315" y="1443332"/>
                      </a:cubicBezTo>
                      <a:lnTo>
                        <a:pt x="322601" y="1438450"/>
                      </a:lnTo>
                      <a:lnTo>
                        <a:pt x="245801" y="1491258"/>
                      </a:lnTo>
                      <a:cubicBezTo>
                        <a:pt x="200265" y="1521013"/>
                        <a:pt x="157961" y="1546998"/>
                        <a:pt x="119488" y="1568819"/>
                      </a:cubicBezTo>
                      <a:lnTo>
                        <a:pt x="97766" y="1579774"/>
                      </a:lnTo>
                      <a:lnTo>
                        <a:pt x="111318" y="1559570"/>
                      </a:lnTo>
                      <a:cubicBezTo>
                        <a:pt x="128920" y="1535913"/>
                        <a:pt x="148569" y="1510795"/>
                        <a:pt x="170126" y="1484378"/>
                      </a:cubicBezTo>
                      <a:lnTo>
                        <a:pt x="209502" y="1437869"/>
                      </a:lnTo>
                      <a:lnTo>
                        <a:pt x="204080" y="1437012"/>
                      </a:lnTo>
                      <a:cubicBezTo>
                        <a:pt x="87612" y="1399633"/>
                        <a:pt x="0" y="1238011"/>
                        <a:pt x="0" y="1044295"/>
                      </a:cubicBezTo>
                      <a:cubicBezTo>
                        <a:pt x="0" y="822906"/>
                        <a:pt x="114432" y="643434"/>
                        <a:pt x="255590" y="643434"/>
                      </a:cubicBezTo>
                      <a:cubicBezTo>
                        <a:pt x="205725" y="762500"/>
                        <a:pt x="179156" y="901842"/>
                        <a:pt x="179156" y="1044295"/>
                      </a:cubicBezTo>
                      <a:cubicBezTo>
                        <a:pt x="179156" y="1151135"/>
                        <a:pt x="194101" y="1256225"/>
                        <a:pt x="222610" y="1352323"/>
                      </a:cubicBezTo>
                      <a:lnTo>
                        <a:pt x="240144" y="1401678"/>
                      </a:lnTo>
                      <a:lnTo>
                        <a:pt x="240389" y="1401389"/>
                      </a:lnTo>
                      <a:cubicBezTo>
                        <a:pt x="282978" y="1352697"/>
                        <a:pt x="330612" y="1300766"/>
                        <a:pt x="382628" y="1246371"/>
                      </a:cubicBezTo>
                      <a:lnTo>
                        <a:pt x="392484" y="1236440"/>
                      </a:lnTo>
                      <a:lnTo>
                        <a:pt x="348403" y="1208169"/>
                      </a:lnTo>
                      <a:cubicBezTo>
                        <a:pt x="278661" y="1152495"/>
                        <a:pt x="232806" y="1058212"/>
                        <a:pt x="232806" y="951275"/>
                      </a:cubicBezTo>
                      <a:cubicBezTo>
                        <a:pt x="232806" y="780176"/>
                        <a:pt x="350192" y="641472"/>
                        <a:pt x="494996" y="641472"/>
                      </a:cubicBezTo>
                      <a:cubicBezTo>
                        <a:pt x="416587" y="782520"/>
                        <a:pt x="396986" y="954738"/>
                        <a:pt x="436190" y="1111371"/>
                      </a:cubicBezTo>
                      <a:lnTo>
                        <a:pt x="455755" y="1172696"/>
                      </a:lnTo>
                      <a:lnTo>
                        <a:pt x="551164" y="1076571"/>
                      </a:lnTo>
                      <a:lnTo>
                        <a:pt x="609658" y="1020835"/>
                      </a:lnTo>
                      <a:lnTo>
                        <a:pt x="607647" y="1019663"/>
                      </a:lnTo>
                      <a:cubicBezTo>
                        <a:pt x="554738" y="977679"/>
                        <a:pt x="517613" y="879390"/>
                        <a:pt x="517613" y="764835"/>
                      </a:cubicBezTo>
                      <a:cubicBezTo>
                        <a:pt x="517613" y="612094"/>
                        <a:pt x="583612" y="488273"/>
                        <a:pt x="665027" y="488273"/>
                      </a:cubicBezTo>
                      <a:cubicBezTo>
                        <a:pt x="646600" y="624393"/>
                        <a:pt x="641994" y="765374"/>
                        <a:pt x="651207" y="903925"/>
                      </a:cubicBezTo>
                      <a:lnTo>
                        <a:pt x="658301" y="974485"/>
                      </a:lnTo>
                      <a:lnTo>
                        <a:pt x="676168" y="957460"/>
                      </a:lnTo>
                      <a:lnTo>
                        <a:pt x="809645" y="836322"/>
                      </a:lnTo>
                      <a:lnTo>
                        <a:pt x="798901" y="830642"/>
                      </a:lnTo>
                      <a:cubicBezTo>
                        <a:pt x="752810" y="797437"/>
                        <a:pt x="720470" y="719703"/>
                        <a:pt x="720470" y="629103"/>
                      </a:cubicBezTo>
                      <a:cubicBezTo>
                        <a:pt x="720470" y="508303"/>
                        <a:pt x="777964" y="410376"/>
                        <a:pt x="848886" y="410376"/>
                      </a:cubicBezTo>
                      <a:cubicBezTo>
                        <a:pt x="832834" y="518031"/>
                        <a:pt x="828820" y="629530"/>
                        <a:pt x="836847" y="739107"/>
                      </a:cubicBezTo>
                      <a:lnTo>
                        <a:pt x="844145" y="805012"/>
                      </a:lnTo>
                      <a:lnTo>
                        <a:pt x="856242" y="794032"/>
                      </a:lnTo>
                      <a:lnTo>
                        <a:pt x="997595" y="673340"/>
                      </a:lnTo>
                      <a:lnTo>
                        <a:pt x="987516" y="667985"/>
                      </a:lnTo>
                      <a:cubicBezTo>
                        <a:pt x="944218" y="636638"/>
                        <a:pt x="913837" y="563253"/>
                        <a:pt x="913837" y="477723"/>
                      </a:cubicBezTo>
                      <a:cubicBezTo>
                        <a:pt x="913837" y="363682"/>
                        <a:pt x="967848" y="271234"/>
                        <a:pt x="1034474" y="271234"/>
                      </a:cubicBezTo>
                      <a:cubicBezTo>
                        <a:pt x="1019394" y="372865"/>
                        <a:pt x="1015624" y="478126"/>
                        <a:pt x="1023164" y="581571"/>
                      </a:cubicBezTo>
                      <a:lnTo>
                        <a:pt x="1030208" y="645494"/>
                      </a:lnTo>
                      <a:lnTo>
                        <a:pt x="1085729" y="598088"/>
                      </a:lnTo>
                      <a:lnTo>
                        <a:pt x="1203862" y="504240"/>
                      </a:lnTo>
                      <a:lnTo>
                        <a:pt x="1175949" y="482153"/>
                      </a:lnTo>
                      <a:cubicBezTo>
                        <a:pt x="1151955" y="453994"/>
                        <a:pt x="1137114" y="415093"/>
                        <a:pt x="1137114" y="372123"/>
                      </a:cubicBezTo>
                      <a:cubicBezTo>
                        <a:pt x="1137114" y="286184"/>
                        <a:pt x="1196477" y="216517"/>
                        <a:pt x="1269704" y="216517"/>
                      </a:cubicBezTo>
                      <a:cubicBezTo>
                        <a:pt x="1253131" y="293104"/>
                        <a:pt x="1248988" y="372427"/>
                        <a:pt x="1257274" y="450382"/>
                      </a:cubicBezTo>
                      <a:lnTo>
                        <a:pt x="1258902" y="460515"/>
                      </a:lnTo>
                      <a:lnTo>
                        <a:pt x="1302217" y="426105"/>
                      </a:lnTo>
                      <a:lnTo>
                        <a:pt x="1359146" y="383905"/>
                      </a:lnTo>
                      <a:lnTo>
                        <a:pt x="1351170" y="380885"/>
                      </a:lnTo>
                      <a:cubicBezTo>
                        <a:pt x="1323666" y="359065"/>
                        <a:pt x="1304367" y="307986"/>
                        <a:pt x="1304367" y="248451"/>
                      </a:cubicBezTo>
                      <a:cubicBezTo>
                        <a:pt x="1304367" y="169072"/>
                        <a:pt x="1338676" y="104723"/>
                        <a:pt x="1380999" y="104723"/>
                      </a:cubicBezTo>
                      <a:cubicBezTo>
                        <a:pt x="1374613" y="151884"/>
                        <a:pt x="1371420" y="200167"/>
                        <a:pt x="1371420" y="248451"/>
                      </a:cubicBezTo>
                      <a:lnTo>
                        <a:pt x="1379445" y="368858"/>
                      </a:lnTo>
                      <a:lnTo>
                        <a:pt x="1435858" y="327041"/>
                      </a:lnTo>
                      <a:lnTo>
                        <a:pt x="1527524" y="263053"/>
                      </a:lnTo>
                      <a:lnTo>
                        <a:pt x="1500683" y="241739"/>
                      </a:lnTo>
                      <a:cubicBezTo>
                        <a:pt x="1478925" y="216113"/>
                        <a:pt x="1465467" y="180711"/>
                        <a:pt x="1465467" y="141607"/>
                      </a:cubicBezTo>
                      <a:cubicBezTo>
                        <a:pt x="1465467" y="63401"/>
                        <a:pt x="1519298" y="0"/>
                        <a:pt x="1585701" y="0"/>
                      </a:cubicBezTo>
                      <a:close/>
                    </a:path>
                  </a:pathLst>
                </a:custGeom>
                <a:solidFill>
                  <a:srgbClr val="339933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69" name="グループ化 468">
                <a:extLst>
                  <a:ext uri="{FF2B5EF4-FFF2-40B4-BE49-F238E27FC236}">
                    <a16:creationId xmlns:a16="http://schemas.microsoft.com/office/drawing/2014/main" id="{98757AAD-B886-41D1-BF95-6C46E165211B}"/>
                  </a:ext>
                </a:extLst>
              </p:cNvPr>
              <p:cNvGrpSpPr/>
              <p:nvPr/>
            </p:nvGrpSpPr>
            <p:grpSpPr>
              <a:xfrm rot="900000">
                <a:off x="1695414" y="1262579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695" name="フリーフォーム: 図形 694">
                  <a:extLst>
                    <a:ext uri="{FF2B5EF4-FFF2-40B4-BE49-F238E27FC236}">
                      <a16:creationId xmlns:a16="http://schemas.microsoft.com/office/drawing/2014/main" id="{1B45FF11-52AF-4483-8D25-0A41A0F29FB3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6" name="フリーフォーム: 図形 695">
                  <a:extLst>
                    <a:ext uri="{FF2B5EF4-FFF2-40B4-BE49-F238E27FC236}">
                      <a16:creationId xmlns:a16="http://schemas.microsoft.com/office/drawing/2014/main" id="{9FD46728-32D5-4BD1-9F59-7396D378D0D9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7" name="月 696">
                  <a:extLst>
                    <a:ext uri="{FF2B5EF4-FFF2-40B4-BE49-F238E27FC236}">
                      <a16:creationId xmlns:a16="http://schemas.microsoft.com/office/drawing/2014/main" id="{028044B6-8C7A-46A5-AC4D-BD4315BBECAC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8" name="月 697">
                  <a:extLst>
                    <a:ext uri="{FF2B5EF4-FFF2-40B4-BE49-F238E27FC236}">
                      <a16:creationId xmlns:a16="http://schemas.microsoft.com/office/drawing/2014/main" id="{8AADDE63-3F97-42DA-AD83-F314FD87EBF6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9" name="月 698">
                  <a:extLst>
                    <a:ext uri="{FF2B5EF4-FFF2-40B4-BE49-F238E27FC236}">
                      <a16:creationId xmlns:a16="http://schemas.microsoft.com/office/drawing/2014/main" id="{D4076C37-E76F-4E17-9D18-5231EAB79403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0" name="月 699">
                  <a:extLst>
                    <a:ext uri="{FF2B5EF4-FFF2-40B4-BE49-F238E27FC236}">
                      <a16:creationId xmlns:a16="http://schemas.microsoft.com/office/drawing/2014/main" id="{A39B9D20-CC68-4623-8407-8B345A7E8A86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1" name="月 700">
                  <a:extLst>
                    <a:ext uri="{FF2B5EF4-FFF2-40B4-BE49-F238E27FC236}">
                      <a16:creationId xmlns:a16="http://schemas.microsoft.com/office/drawing/2014/main" id="{3A414F2D-1B37-441E-917D-2DC86911EB00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2" name="フリーフォーム: 図形 701">
                  <a:extLst>
                    <a:ext uri="{FF2B5EF4-FFF2-40B4-BE49-F238E27FC236}">
                      <a16:creationId xmlns:a16="http://schemas.microsoft.com/office/drawing/2014/main" id="{6F14C238-CAF4-4969-A91B-268F5BD021F4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3" name="フリーフォーム: 図形 702">
                  <a:extLst>
                    <a:ext uri="{FF2B5EF4-FFF2-40B4-BE49-F238E27FC236}">
                      <a16:creationId xmlns:a16="http://schemas.microsoft.com/office/drawing/2014/main" id="{EDFAB1FE-76D8-4988-B899-D573A2374CBC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4" name="月 703">
                  <a:extLst>
                    <a:ext uri="{FF2B5EF4-FFF2-40B4-BE49-F238E27FC236}">
                      <a16:creationId xmlns:a16="http://schemas.microsoft.com/office/drawing/2014/main" id="{EBB91017-05B3-4996-80F7-06A4037FA067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5" name="楕円 11">
                  <a:extLst>
                    <a:ext uri="{FF2B5EF4-FFF2-40B4-BE49-F238E27FC236}">
                      <a16:creationId xmlns:a16="http://schemas.microsoft.com/office/drawing/2014/main" id="{529ED90F-DC57-41F3-ACF3-8B45B3742A30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6" name="楕円 11">
                  <a:extLst>
                    <a:ext uri="{FF2B5EF4-FFF2-40B4-BE49-F238E27FC236}">
                      <a16:creationId xmlns:a16="http://schemas.microsoft.com/office/drawing/2014/main" id="{5FB72D3B-B9BE-4322-839F-48D9CDC9D6DE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7" name="フリーフォーム: 図形 706">
                  <a:extLst>
                    <a:ext uri="{FF2B5EF4-FFF2-40B4-BE49-F238E27FC236}">
                      <a16:creationId xmlns:a16="http://schemas.microsoft.com/office/drawing/2014/main" id="{D2E1EF73-376B-488E-93CD-6921E7ACC146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8" name="フリーフォーム: 図形 707">
                  <a:extLst>
                    <a:ext uri="{FF2B5EF4-FFF2-40B4-BE49-F238E27FC236}">
                      <a16:creationId xmlns:a16="http://schemas.microsoft.com/office/drawing/2014/main" id="{8B12F14A-418C-4E3C-8CED-29730B4063C6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09" name="フリーフォーム: 図形 708">
                  <a:extLst>
                    <a:ext uri="{FF2B5EF4-FFF2-40B4-BE49-F238E27FC236}">
                      <a16:creationId xmlns:a16="http://schemas.microsoft.com/office/drawing/2014/main" id="{24A98B9E-6A72-4FFD-918D-BE50683BF4A7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0" name="フリーフォーム: 図形 709">
                  <a:extLst>
                    <a:ext uri="{FF2B5EF4-FFF2-40B4-BE49-F238E27FC236}">
                      <a16:creationId xmlns:a16="http://schemas.microsoft.com/office/drawing/2014/main" id="{D634D0B3-C5FE-4405-82D1-E8CFF704E38D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1" name="月 710">
                  <a:extLst>
                    <a:ext uri="{FF2B5EF4-FFF2-40B4-BE49-F238E27FC236}">
                      <a16:creationId xmlns:a16="http://schemas.microsoft.com/office/drawing/2014/main" id="{42B3486C-E745-4E53-AB47-29BBA1D74769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2" name="月 711">
                  <a:extLst>
                    <a:ext uri="{FF2B5EF4-FFF2-40B4-BE49-F238E27FC236}">
                      <a16:creationId xmlns:a16="http://schemas.microsoft.com/office/drawing/2014/main" id="{7429CE69-4390-4D14-A387-7CF037F41127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3" name="月 712">
                  <a:extLst>
                    <a:ext uri="{FF2B5EF4-FFF2-40B4-BE49-F238E27FC236}">
                      <a16:creationId xmlns:a16="http://schemas.microsoft.com/office/drawing/2014/main" id="{0B377784-F853-4A5B-A182-97E3422640EB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4" name="月 713">
                  <a:extLst>
                    <a:ext uri="{FF2B5EF4-FFF2-40B4-BE49-F238E27FC236}">
                      <a16:creationId xmlns:a16="http://schemas.microsoft.com/office/drawing/2014/main" id="{086980CA-BC1D-4C6C-BE6B-122682927470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5" name="フリーフォーム: 図形 714">
                  <a:extLst>
                    <a:ext uri="{FF2B5EF4-FFF2-40B4-BE49-F238E27FC236}">
                      <a16:creationId xmlns:a16="http://schemas.microsoft.com/office/drawing/2014/main" id="{AC0EB0DC-54F8-415E-A458-DCFC3295BBD6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6" name="フリーフォーム: 図形 715">
                  <a:extLst>
                    <a:ext uri="{FF2B5EF4-FFF2-40B4-BE49-F238E27FC236}">
                      <a16:creationId xmlns:a16="http://schemas.microsoft.com/office/drawing/2014/main" id="{28AA78C6-1762-4786-94D3-7512A9760D15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7" name="フリーフォーム: 図形 716">
                  <a:extLst>
                    <a:ext uri="{FF2B5EF4-FFF2-40B4-BE49-F238E27FC236}">
                      <a16:creationId xmlns:a16="http://schemas.microsoft.com/office/drawing/2014/main" id="{D21CED7B-D961-4F1C-82F1-5056CE9A6D46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718" name="楕円 717">
                  <a:extLst>
                    <a:ext uri="{FF2B5EF4-FFF2-40B4-BE49-F238E27FC236}">
                      <a16:creationId xmlns:a16="http://schemas.microsoft.com/office/drawing/2014/main" id="{F70E213E-CFC8-4BEA-94A7-7664D09B2574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0" name="グループ化 469">
                <a:extLst>
                  <a:ext uri="{FF2B5EF4-FFF2-40B4-BE49-F238E27FC236}">
                    <a16:creationId xmlns:a16="http://schemas.microsoft.com/office/drawing/2014/main" id="{49248B29-BD97-4734-A418-A04605B27275}"/>
                  </a:ext>
                </a:extLst>
              </p:cNvPr>
              <p:cNvGrpSpPr/>
              <p:nvPr/>
            </p:nvGrpSpPr>
            <p:grpSpPr>
              <a:xfrm rot="900000">
                <a:off x="1519138" y="1365494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671" name="フリーフォーム: 図形 670">
                  <a:extLst>
                    <a:ext uri="{FF2B5EF4-FFF2-40B4-BE49-F238E27FC236}">
                      <a16:creationId xmlns:a16="http://schemas.microsoft.com/office/drawing/2014/main" id="{8C0C45A2-B189-43DE-ACF4-70D0B7D92E74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2" name="フリーフォーム: 図形 671">
                  <a:extLst>
                    <a:ext uri="{FF2B5EF4-FFF2-40B4-BE49-F238E27FC236}">
                      <a16:creationId xmlns:a16="http://schemas.microsoft.com/office/drawing/2014/main" id="{57B7C209-228D-45C8-BEAD-F198A9CFC57A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3" name="月 672">
                  <a:extLst>
                    <a:ext uri="{FF2B5EF4-FFF2-40B4-BE49-F238E27FC236}">
                      <a16:creationId xmlns:a16="http://schemas.microsoft.com/office/drawing/2014/main" id="{382E81F0-9E8B-4A57-9B61-6D2DE857D069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4" name="月 673">
                  <a:extLst>
                    <a:ext uri="{FF2B5EF4-FFF2-40B4-BE49-F238E27FC236}">
                      <a16:creationId xmlns:a16="http://schemas.microsoft.com/office/drawing/2014/main" id="{3D164EC7-5C7D-4409-8B00-A795D0716F5E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5" name="月 674">
                  <a:extLst>
                    <a:ext uri="{FF2B5EF4-FFF2-40B4-BE49-F238E27FC236}">
                      <a16:creationId xmlns:a16="http://schemas.microsoft.com/office/drawing/2014/main" id="{2050632B-8294-46BF-965A-8C26DAED804B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6" name="月 675">
                  <a:extLst>
                    <a:ext uri="{FF2B5EF4-FFF2-40B4-BE49-F238E27FC236}">
                      <a16:creationId xmlns:a16="http://schemas.microsoft.com/office/drawing/2014/main" id="{8C8D5920-4543-4BEA-8826-73A66149FEB0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7" name="月 676">
                  <a:extLst>
                    <a:ext uri="{FF2B5EF4-FFF2-40B4-BE49-F238E27FC236}">
                      <a16:creationId xmlns:a16="http://schemas.microsoft.com/office/drawing/2014/main" id="{4BBB2905-3F9A-40BC-968E-B500C56B2578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8" name="フリーフォーム: 図形 677">
                  <a:extLst>
                    <a:ext uri="{FF2B5EF4-FFF2-40B4-BE49-F238E27FC236}">
                      <a16:creationId xmlns:a16="http://schemas.microsoft.com/office/drawing/2014/main" id="{F727B677-5600-4333-BC68-0215AFFED095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9" name="フリーフォーム: 図形 678">
                  <a:extLst>
                    <a:ext uri="{FF2B5EF4-FFF2-40B4-BE49-F238E27FC236}">
                      <a16:creationId xmlns:a16="http://schemas.microsoft.com/office/drawing/2014/main" id="{307E31D4-51A3-43E7-9543-D74806B6D95B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0" name="月 679">
                  <a:extLst>
                    <a:ext uri="{FF2B5EF4-FFF2-40B4-BE49-F238E27FC236}">
                      <a16:creationId xmlns:a16="http://schemas.microsoft.com/office/drawing/2014/main" id="{2638AC9C-8D55-4992-828B-7A32AFD6968D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1" name="楕円 11">
                  <a:extLst>
                    <a:ext uri="{FF2B5EF4-FFF2-40B4-BE49-F238E27FC236}">
                      <a16:creationId xmlns:a16="http://schemas.microsoft.com/office/drawing/2014/main" id="{649D7A9E-F5BE-4D26-A7B4-7850EE19C6F0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2" name="楕円 11">
                  <a:extLst>
                    <a:ext uri="{FF2B5EF4-FFF2-40B4-BE49-F238E27FC236}">
                      <a16:creationId xmlns:a16="http://schemas.microsoft.com/office/drawing/2014/main" id="{5179DF20-3501-4FC5-993D-E1E2BAB3A0CE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3" name="フリーフォーム: 図形 682">
                  <a:extLst>
                    <a:ext uri="{FF2B5EF4-FFF2-40B4-BE49-F238E27FC236}">
                      <a16:creationId xmlns:a16="http://schemas.microsoft.com/office/drawing/2014/main" id="{08D36950-2A7A-456C-8FB7-A47F24BF29B8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4" name="フリーフォーム: 図形 683">
                  <a:extLst>
                    <a:ext uri="{FF2B5EF4-FFF2-40B4-BE49-F238E27FC236}">
                      <a16:creationId xmlns:a16="http://schemas.microsoft.com/office/drawing/2014/main" id="{94D9E6D8-5C99-490E-9C02-6EB99D90957C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5" name="フリーフォーム: 図形 684">
                  <a:extLst>
                    <a:ext uri="{FF2B5EF4-FFF2-40B4-BE49-F238E27FC236}">
                      <a16:creationId xmlns:a16="http://schemas.microsoft.com/office/drawing/2014/main" id="{6667EBD7-FC96-4B4A-994B-F5CDE37E9A0C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6" name="フリーフォーム: 図形 685">
                  <a:extLst>
                    <a:ext uri="{FF2B5EF4-FFF2-40B4-BE49-F238E27FC236}">
                      <a16:creationId xmlns:a16="http://schemas.microsoft.com/office/drawing/2014/main" id="{E951B42C-49E8-42B1-8D85-5B4C522BD671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7" name="月 686">
                  <a:extLst>
                    <a:ext uri="{FF2B5EF4-FFF2-40B4-BE49-F238E27FC236}">
                      <a16:creationId xmlns:a16="http://schemas.microsoft.com/office/drawing/2014/main" id="{2B01D33D-95FB-4F8F-B2EB-8A3CC1584F75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8" name="月 687">
                  <a:extLst>
                    <a:ext uri="{FF2B5EF4-FFF2-40B4-BE49-F238E27FC236}">
                      <a16:creationId xmlns:a16="http://schemas.microsoft.com/office/drawing/2014/main" id="{639A9597-464E-418C-9618-6A5B743B7001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9" name="月 688">
                  <a:extLst>
                    <a:ext uri="{FF2B5EF4-FFF2-40B4-BE49-F238E27FC236}">
                      <a16:creationId xmlns:a16="http://schemas.microsoft.com/office/drawing/2014/main" id="{EB4CD21D-AB34-42F5-B8B2-F8AE61904E36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0" name="月 689">
                  <a:extLst>
                    <a:ext uri="{FF2B5EF4-FFF2-40B4-BE49-F238E27FC236}">
                      <a16:creationId xmlns:a16="http://schemas.microsoft.com/office/drawing/2014/main" id="{C35507E7-E26E-440D-B013-D4F0FF2173D2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1" name="フリーフォーム: 図形 690">
                  <a:extLst>
                    <a:ext uri="{FF2B5EF4-FFF2-40B4-BE49-F238E27FC236}">
                      <a16:creationId xmlns:a16="http://schemas.microsoft.com/office/drawing/2014/main" id="{B5E5FC7C-4CAD-4824-984C-EB44C4C2B9F3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2" name="フリーフォーム: 図形 691">
                  <a:extLst>
                    <a:ext uri="{FF2B5EF4-FFF2-40B4-BE49-F238E27FC236}">
                      <a16:creationId xmlns:a16="http://schemas.microsoft.com/office/drawing/2014/main" id="{5019189B-3133-4E40-8F58-7D9558194290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3" name="フリーフォーム: 図形 692">
                  <a:extLst>
                    <a:ext uri="{FF2B5EF4-FFF2-40B4-BE49-F238E27FC236}">
                      <a16:creationId xmlns:a16="http://schemas.microsoft.com/office/drawing/2014/main" id="{4521F3F3-C79E-4AD8-B05D-368440A3AB4F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94" name="楕円 693">
                  <a:extLst>
                    <a:ext uri="{FF2B5EF4-FFF2-40B4-BE49-F238E27FC236}">
                      <a16:creationId xmlns:a16="http://schemas.microsoft.com/office/drawing/2014/main" id="{16E7EFDA-8646-4909-95DD-570658AB5D23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1" name="グループ化 470">
                <a:extLst>
                  <a:ext uri="{FF2B5EF4-FFF2-40B4-BE49-F238E27FC236}">
                    <a16:creationId xmlns:a16="http://schemas.microsoft.com/office/drawing/2014/main" id="{8CB2F79C-026F-4F32-9B14-46EF9E2739B0}"/>
                  </a:ext>
                </a:extLst>
              </p:cNvPr>
              <p:cNvGrpSpPr/>
              <p:nvPr/>
            </p:nvGrpSpPr>
            <p:grpSpPr>
              <a:xfrm rot="900000">
                <a:off x="1373203" y="1502777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E919FBDA-0C31-49D1-BCF9-557A22359323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8" name="フリーフォーム: 図形 647">
                  <a:extLst>
                    <a:ext uri="{FF2B5EF4-FFF2-40B4-BE49-F238E27FC236}">
                      <a16:creationId xmlns:a16="http://schemas.microsoft.com/office/drawing/2014/main" id="{FA6504D3-88DA-4D13-B11B-59892056134D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9" name="月 648">
                  <a:extLst>
                    <a:ext uri="{FF2B5EF4-FFF2-40B4-BE49-F238E27FC236}">
                      <a16:creationId xmlns:a16="http://schemas.microsoft.com/office/drawing/2014/main" id="{9868DE7A-F7DD-4804-B3E2-47743C7BB041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0" name="月 649">
                  <a:extLst>
                    <a:ext uri="{FF2B5EF4-FFF2-40B4-BE49-F238E27FC236}">
                      <a16:creationId xmlns:a16="http://schemas.microsoft.com/office/drawing/2014/main" id="{44BA01C2-DF00-4722-B14A-9DCF8D16C21C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1" name="月 650">
                  <a:extLst>
                    <a:ext uri="{FF2B5EF4-FFF2-40B4-BE49-F238E27FC236}">
                      <a16:creationId xmlns:a16="http://schemas.microsoft.com/office/drawing/2014/main" id="{B0C3E3C4-2A8F-496D-838D-338F26B42745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2" name="月 651">
                  <a:extLst>
                    <a:ext uri="{FF2B5EF4-FFF2-40B4-BE49-F238E27FC236}">
                      <a16:creationId xmlns:a16="http://schemas.microsoft.com/office/drawing/2014/main" id="{EFFB5520-C6F9-42EC-AD8E-45D3D3BC0600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3" name="月 652">
                  <a:extLst>
                    <a:ext uri="{FF2B5EF4-FFF2-40B4-BE49-F238E27FC236}">
                      <a16:creationId xmlns:a16="http://schemas.microsoft.com/office/drawing/2014/main" id="{2EE497FF-F688-4369-807A-E4EA78357B3B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4" name="フリーフォーム: 図形 653">
                  <a:extLst>
                    <a:ext uri="{FF2B5EF4-FFF2-40B4-BE49-F238E27FC236}">
                      <a16:creationId xmlns:a16="http://schemas.microsoft.com/office/drawing/2014/main" id="{59FA6DC5-AC1C-4F5A-B51D-CD2DD4343953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5" name="フリーフォーム: 図形 654">
                  <a:extLst>
                    <a:ext uri="{FF2B5EF4-FFF2-40B4-BE49-F238E27FC236}">
                      <a16:creationId xmlns:a16="http://schemas.microsoft.com/office/drawing/2014/main" id="{27396207-8A5D-4972-8B5B-D4DEBC2C4615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6" name="月 655">
                  <a:extLst>
                    <a:ext uri="{FF2B5EF4-FFF2-40B4-BE49-F238E27FC236}">
                      <a16:creationId xmlns:a16="http://schemas.microsoft.com/office/drawing/2014/main" id="{456A10BC-972F-4978-9F39-FD291B26380D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7" name="楕円 11">
                  <a:extLst>
                    <a:ext uri="{FF2B5EF4-FFF2-40B4-BE49-F238E27FC236}">
                      <a16:creationId xmlns:a16="http://schemas.microsoft.com/office/drawing/2014/main" id="{531CBF94-B7BA-4C10-8C27-6F44FA353C95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8" name="楕円 11">
                  <a:extLst>
                    <a:ext uri="{FF2B5EF4-FFF2-40B4-BE49-F238E27FC236}">
                      <a16:creationId xmlns:a16="http://schemas.microsoft.com/office/drawing/2014/main" id="{49482EBA-2EE0-43EF-8BF4-54FE9A6C9FC6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59" name="フリーフォーム: 図形 658">
                  <a:extLst>
                    <a:ext uri="{FF2B5EF4-FFF2-40B4-BE49-F238E27FC236}">
                      <a16:creationId xmlns:a16="http://schemas.microsoft.com/office/drawing/2014/main" id="{CE060E1E-D78C-4EED-BBCC-78B9468FBF06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0" name="フリーフォーム: 図形 659">
                  <a:extLst>
                    <a:ext uri="{FF2B5EF4-FFF2-40B4-BE49-F238E27FC236}">
                      <a16:creationId xmlns:a16="http://schemas.microsoft.com/office/drawing/2014/main" id="{CC9E40B8-35EC-4AA5-AF7F-238F57952536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1" name="フリーフォーム: 図形 660">
                  <a:extLst>
                    <a:ext uri="{FF2B5EF4-FFF2-40B4-BE49-F238E27FC236}">
                      <a16:creationId xmlns:a16="http://schemas.microsoft.com/office/drawing/2014/main" id="{1B5BCF0A-6CF8-4897-AF1B-5440CBA75B14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2" name="フリーフォーム: 図形 661">
                  <a:extLst>
                    <a:ext uri="{FF2B5EF4-FFF2-40B4-BE49-F238E27FC236}">
                      <a16:creationId xmlns:a16="http://schemas.microsoft.com/office/drawing/2014/main" id="{8855B6BB-904C-44FB-97D9-178DBD5663F3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3" name="月 662">
                  <a:extLst>
                    <a:ext uri="{FF2B5EF4-FFF2-40B4-BE49-F238E27FC236}">
                      <a16:creationId xmlns:a16="http://schemas.microsoft.com/office/drawing/2014/main" id="{5C40AFD3-9AC4-4F68-BAC7-3F3C1D204696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4" name="月 663">
                  <a:extLst>
                    <a:ext uri="{FF2B5EF4-FFF2-40B4-BE49-F238E27FC236}">
                      <a16:creationId xmlns:a16="http://schemas.microsoft.com/office/drawing/2014/main" id="{8915F732-F110-4DC8-9098-77062EC59C92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5" name="月 664">
                  <a:extLst>
                    <a:ext uri="{FF2B5EF4-FFF2-40B4-BE49-F238E27FC236}">
                      <a16:creationId xmlns:a16="http://schemas.microsoft.com/office/drawing/2014/main" id="{404D8C58-FA0C-406A-A1DC-A7C1ED406895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6" name="月 665">
                  <a:extLst>
                    <a:ext uri="{FF2B5EF4-FFF2-40B4-BE49-F238E27FC236}">
                      <a16:creationId xmlns:a16="http://schemas.microsoft.com/office/drawing/2014/main" id="{D7BCA5BC-C7BA-439D-951C-072F9E277E1F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7" name="フリーフォーム: 図形 666">
                  <a:extLst>
                    <a:ext uri="{FF2B5EF4-FFF2-40B4-BE49-F238E27FC236}">
                      <a16:creationId xmlns:a16="http://schemas.microsoft.com/office/drawing/2014/main" id="{3852A521-EDB8-443E-B457-671D1C1EAB50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8" name="フリーフォーム: 図形 667">
                  <a:extLst>
                    <a:ext uri="{FF2B5EF4-FFF2-40B4-BE49-F238E27FC236}">
                      <a16:creationId xmlns:a16="http://schemas.microsoft.com/office/drawing/2014/main" id="{EF88DB61-BB90-4BC0-A71F-1208FA146582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69" name="フリーフォーム: 図形 668">
                  <a:extLst>
                    <a:ext uri="{FF2B5EF4-FFF2-40B4-BE49-F238E27FC236}">
                      <a16:creationId xmlns:a16="http://schemas.microsoft.com/office/drawing/2014/main" id="{3A973D70-135C-4C5E-90DF-8628191E4E5C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70" name="楕円 669">
                  <a:extLst>
                    <a:ext uri="{FF2B5EF4-FFF2-40B4-BE49-F238E27FC236}">
                      <a16:creationId xmlns:a16="http://schemas.microsoft.com/office/drawing/2014/main" id="{A8280B40-23E7-445E-803C-4F6787E6CE86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2" name="グループ化 471">
                <a:extLst>
                  <a:ext uri="{FF2B5EF4-FFF2-40B4-BE49-F238E27FC236}">
                    <a16:creationId xmlns:a16="http://schemas.microsoft.com/office/drawing/2014/main" id="{B5915DDA-2DDB-4F2D-A886-4AE5237F5320}"/>
                  </a:ext>
                </a:extLst>
              </p:cNvPr>
              <p:cNvGrpSpPr/>
              <p:nvPr/>
            </p:nvGrpSpPr>
            <p:grpSpPr>
              <a:xfrm rot="900000">
                <a:off x="1276390" y="1692399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623" name="フリーフォーム: 図形 622">
                  <a:extLst>
                    <a:ext uri="{FF2B5EF4-FFF2-40B4-BE49-F238E27FC236}">
                      <a16:creationId xmlns:a16="http://schemas.microsoft.com/office/drawing/2014/main" id="{30718C56-92F3-4521-99CB-B1D9E176FEAC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4" name="フリーフォーム: 図形 623">
                  <a:extLst>
                    <a:ext uri="{FF2B5EF4-FFF2-40B4-BE49-F238E27FC236}">
                      <a16:creationId xmlns:a16="http://schemas.microsoft.com/office/drawing/2014/main" id="{05D8165C-FCD9-40A6-8C3A-C5B68EB7DD4D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5" name="月 624">
                  <a:extLst>
                    <a:ext uri="{FF2B5EF4-FFF2-40B4-BE49-F238E27FC236}">
                      <a16:creationId xmlns:a16="http://schemas.microsoft.com/office/drawing/2014/main" id="{4676441B-558D-4E00-85B2-1A6065FF3952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6" name="月 625">
                  <a:extLst>
                    <a:ext uri="{FF2B5EF4-FFF2-40B4-BE49-F238E27FC236}">
                      <a16:creationId xmlns:a16="http://schemas.microsoft.com/office/drawing/2014/main" id="{AD4CC1DE-54ED-466A-B28E-56D88F76ABA6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7" name="月 626">
                  <a:extLst>
                    <a:ext uri="{FF2B5EF4-FFF2-40B4-BE49-F238E27FC236}">
                      <a16:creationId xmlns:a16="http://schemas.microsoft.com/office/drawing/2014/main" id="{4918C68D-27CE-4645-8C46-EB0A2C19D238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8" name="月 627">
                  <a:extLst>
                    <a:ext uri="{FF2B5EF4-FFF2-40B4-BE49-F238E27FC236}">
                      <a16:creationId xmlns:a16="http://schemas.microsoft.com/office/drawing/2014/main" id="{9FE78000-05B4-423F-8139-5382CC6E2097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9" name="月 628">
                  <a:extLst>
                    <a:ext uri="{FF2B5EF4-FFF2-40B4-BE49-F238E27FC236}">
                      <a16:creationId xmlns:a16="http://schemas.microsoft.com/office/drawing/2014/main" id="{BB8F1734-022B-447A-98AB-737D9EAD073B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0" name="フリーフォーム: 図形 629">
                  <a:extLst>
                    <a:ext uri="{FF2B5EF4-FFF2-40B4-BE49-F238E27FC236}">
                      <a16:creationId xmlns:a16="http://schemas.microsoft.com/office/drawing/2014/main" id="{D2079F17-2B3E-462A-818D-291F1A3AB4C5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1" name="フリーフォーム: 図形 630">
                  <a:extLst>
                    <a:ext uri="{FF2B5EF4-FFF2-40B4-BE49-F238E27FC236}">
                      <a16:creationId xmlns:a16="http://schemas.microsoft.com/office/drawing/2014/main" id="{F3AC6D61-8060-41CD-A839-4C674A9284C5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2" name="月 631">
                  <a:extLst>
                    <a:ext uri="{FF2B5EF4-FFF2-40B4-BE49-F238E27FC236}">
                      <a16:creationId xmlns:a16="http://schemas.microsoft.com/office/drawing/2014/main" id="{E5AFFD6A-155A-4EA3-AE24-DFB1AD9D9BC2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3" name="楕円 11">
                  <a:extLst>
                    <a:ext uri="{FF2B5EF4-FFF2-40B4-BE49-F238E27FC236}">
                      <a16:creationId xmlns:a16="http://schemas.microsoft.com/office/drawing/2014/main" id="{D0617F59-05A2-42DC-98B2-4E63A836D6C5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4" name="楕円 11">
                  <a:extLst>
                    <a:ext uri="{FF2B5EF4-FFF2-40B4-BE49-F238E27FC236}">
                      <a16:creationId xmlns:a16="http://schemas.microsoft.com/office/drawing/2014/main" id="{8FDE2230-44E3-43BF-8E2F-EAC41590D2E9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5" name="フリーフォーム: 図形 634">
                  <a:extLst>
                    <a:ext uri="{FF2B5EF4-FFF2-40B4-BE49-F238E27FC236}">
                      <a16:creationId xmlns:a16="http://schemas.microsoft.com/office/drawing/2014/main" id="{BC7AF19D-25D6-45E9-8986-17684A9B78BF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6" name="フリーフォーム: 図形 635">
                  <a:extLst>
                    <a:ext uri="{FF2B5EF4-FFF2-40B4-BE49-F238E27FC236}">
                      <a16:creationId xmlns:a16="http://schemas.microsoft.com/office/drawing/2014/main" id="{C9BE7C3B-0E03-407A-BEF0-9C0286B41E85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7" name="フリーフォーム: 図形 636">
                  <a:extLst>
                    <a:ext uri="{FF2B5EF4-FFF2-40B4-BE49-F238E27FC236}">
                      <a16:creationId xmlns:a16="http://schemas.microsoft.com/office/drawing/2014/main" id="{A41FBC15-DA01-48C9-B3D1-E80C46D92C31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8" name="フリーフォーム: 図形 637">
                  <a:extLst>
                    <a:ext uri="{FF2B5EF4-FFF2-40B4-BE49-F238E27FC236}">
                      <a16:creationId xmlns:a16="http://schemas.microsoft.com/office/drawing/2014/main" id="{0875FB47-03DF-4441-9670-CBB86D4BD8DE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39" name="月 638">
                  <a:extLst>
                    <a:ext uri="{FF2B5EF4-FFF2-40B4-BE49-F238E27FC236}">
                      <a16:creationId xmlns:a16="http://schemas.microsoft.com/office/drawing/2014/main" id="{F1BC9BC3-66E9-4EEB-8632-684456100B6F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0" name="月 639">
                  <a:extLst>
                    <a:ext uri="{FF2B5EF4-FFF2-40B4-BE49-F238E27FC236}">
                      <a16:creationId xmlns:a16="http://schemas.microsoft.com/office/drawing/2014/main" id="{5D6AC48E-2C02-4129-9F15-61CA1FCA941D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1" name="月 640">
                  <a:extLst>
                    <a:ext uri="{FF2B5EF4-FFF2-40B4-BE49-F238E27FC236}">
                      <a16:creationId xmlns:a16="http://schemas.microsoft.com/office/drawing/2014/main" id="{B70856CF-DA0D-416B-945C-89637FB69A3D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2" name="月 641">
                  <a:extLst>
                    <a:ext uri="{FF2B5EF4-FFF2-40B4-BE49-F238E27FC236}">
                      <a16:creationId xmlns:a16="http://schemas.microsoft.com/office/drawing/2014/main" id="{1EDFA054-4FD2-4154-9509-1EA820408840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3" name="フリーフォーム: 図形 642">
                  <a:extLst>
                    <a:ext uri="{FF2B5EF4-FFF2-40B4-BE49-F238E27FC236}">
                      <a16:creationId xmlns:a16="http://schemas.microsoft.com/office/drawing/2014/main" id="{A98C109F-9900-44CD-9C84-CB140BF33750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4" name="フリーフォーム: 図形 643">
                  <a:extLst>
                    <a:ext uri="{FF2B5EF4-FFF2-40B4-BE49-F238E27FC236}">
                      <a16:creationId xmlns:a16="http://schemas.microsoft.com/office/drawing/2014/main" id="{FEC16614-5589-46B3-9946-E2834C8963BA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5" name="フリーフォーム: 図形 644">
                  <a:extLst>
                    <a:ext uri="{FF2B5EF4-FFF2-40B4-BE49-F238E27FC236}">
                      <a16:creationId xmlns:a16="http://schemas.microsoft.com/office/drawing/2014/main" id="{7B278A30-0FDB-4A33-92BF-0346476A7D49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46" name="楕円 645">
                  <a:extLst>
                    <a:ext uri="{FF2B5EF4-FFF2-40B4-BE49-F238E27FC236}">
                      <a16:creationId xmlns:a16="http://schemas.microsoft.com/office/drawing/2014/main" id="{D134B2D7-F0F0-4871-8467-C69E767759A0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3" name="グループ化 472">
                <a:extLst>
                  <a:ext uri="{FF2B5EF4-FFF2-40B4-BE49-F238E27FC236}">
                    <a16:creationId xmlns:a16="http://schemas.microsoft.com/office/drawing/2014/main" id="{23F7A5A7-F1D5-4A96-989C-56CA3EC4631C}"/>
                  </a:ext>
                </a:extLst>
              </p:cNvPr>
              <p:cNvGrpSpPr/>
              <p:nvPr/>
            </p:nvGrpSpPr>
            <p:grpSpPr>
              <a:xfrm rot="900000">
                <a:off x="1172873" y="1821795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599" name="フリーフォーム: 図形 598">
                  <a:extLst>
                    <a:ext uri="{FF2B5EF4-FFF2-40B4-BE49-F238E27FC236}">
                      <a16:creationId xmlns:a16="http://schemas.microsoft.com/office/drawing/2014/main" id="{7FD3F7C0-47AC-4917-91AF-EFBADC69F472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0" name="フリーフォーム: 図形 599">
                  <a:extLst>
                    <a:ext uri="{FF2B5EF4-FFF2-40B4-BE49-F238E27FC236}">
                      <a16:creationId xmlns:a16="http://schemas.microsoft.com/office/drawing/2014/main" id="{F12CBBBD-F3E3-4A9A-9F28-1C1CE4A859C9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1" name="月 600">
                  <a:extLst>
                    <a:ext uri="{FF2B5EF4-FFF2-40B4-BE49-F238E27FC236}">
                      <a16:creationId xmlns:a16="http://schemas.microsoft.com/office/drawing/2014/main" id="{28177BB9-1B23-4A87-8DB7-E7AC6BF19F2B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2" name="月 601">
                  <a:extLst>
                    <a:ext uri="{FF2B5EF4-FFF2-40B4-BE49-F238E27FC236}">
                      <a16:creationId xmlns:a16="http://schemas.microsoft.com/office/drawing/2014/main" id="{8265DE85-791D-4321-9E98-334C80C2C012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3" name="月 602">
                  <a:extLst>
                    <a:ext uri="{FF2B5EF4-FFF2-40B4-BE49-F238E27FC236}">
                      <a16:creationId xmlns:a16="http://schemas.microsoft.com/office/drawing/2014/main" id="{CB64D2B1-A92E-4E91-92E9-2FDB2452DFEE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4" name="月 603">
                  <a:extLst>
                    <a:ext uri="{FF2B5EF4-FFF2-40B4-BE49-F238E27FC236}">
                      <a16:creationId xmlns:a16="http://schemas.microsoft.com/office/drawing/2014/main" id="{BA4C4A97-749D-4647-866B-BB633F5A02CD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5" name="月 604">
                  <a:extLst>
                    <a:ext uri="{FF2B5EF4-FFF2-40B4-BE49-F238E27FC236}">
                      <a16:creationId xmlns:a16="http://schemas.microsoft.com/office/drawing/2014/main" id="{B2779390-5670-4AEF-BCF0-D0C4E50B141F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6" name="フリーフォーム: 図形 605">
                  <a:extLst>
                    <a:ext uri="{FF2B5EF4-FFF2-40B4-BE49-F238E27FC236}">
                      <a16:creationId xmlns:a16="http://schemas.microsoft.com/office/drawing/2014/main" id="{2BE007BF-7355-44B2-987A-A39A66BDBE97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7" name="フリーフォーム: 図形 606">
                  <a:extLst>
                    <a:ext uri="{FF2B5EF4-FFF2-40B4-BE49-F238E27FC236}">
                      <a16:creationId xmlns:a16="http://schemas.microsoft.com/office/drawing/2014/main" id="{59B02A6A-3BC4-409A-B5A9-4B1176FC4C8E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8" name="月 607">
                  <a:extLst>
                    <a:ext uri="{FF2B5EF4-FFF2-40B4-BE49-F238E27FC236}">
                      <a16:creationId xmlns:a16="http://schemas.microsoft.com/office/drawing/2014/main" id="{EAC2B8BC-B46F-4F33-9B3E-DA28585429A3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09" name="楕円 11">
                  <a:extLst>
                    <a:ext uri="{FF2B5EF4-FFF2-40B4-BE49-F238E27FC236}">
                      <a16:creationId xmlns:a16="http://schemas.microsoft.com/office/drawing/2014/main" id="{D78A3D84-FE8F-4B28-BA3D-6975C108B10D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0" name="楕円 11">
                  <a:extLst>
                    <a:ext uri="{FF2B5EF4-FFF2-40B4-BE49-F238E27FC236}">
                      <a16:creationId xmlns:a16="http://schemas.microsoft.com/office/drawing/2014/main" id="{F8E237B5-7B25-40C8-B545-D2FF823EB85A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1" name="フリーフォーム: 図形 610">
                  <a:extLst>
                    <a:ext uri="{FF2B5EF4-FFF2-40B4-BE49-F238E27FC236}">
                      <a16:creationId xmlns:a16="http://schemas.microsoft.com/office/drawing/2014/main" id="{592DB956-41C9-4B12-9793-71E260ABA86E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2" name="フリーフォーム: 図形 611">
                  <a:extLst>
                    <a:ext uri="{FF2B5EF4-FFF2-40B4-BE49-F238E27FC236}">
                      <a16:creationId xmlns:a16="http://schemas.microsoft.com/office/drawing/2014/main" id="{38E26E8C-6E7D-400F-B9C4-D4CED3DE6EE8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3" name="フリーフォーム: 図形 612">
                  <a:extLst>
                    <a:ext uri="{FF2B5EF4-FFF2-40B4-BE49-F238E27FC236}">
                      <a16:creationId xmlns:a16="http://schemas.microsoft.com/office/drawing/2014/main" id="{5A752584-C0B0-4D3F-B002-F0F64EEF522F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4" name="フリーフォーム: 図形 613">
                  <a:extLst>
                    <a:ext uri="{FF2B5EF4-FFF2-40B4-BE49-F238E27FC236}">
                      <a16:creationId xmlns:a16="http://schemas.microsoft.com/office/drawing/2014/main" id="{3D360865-5A33-4353-9FDE-3998E3854799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5" name="月 614">
                  <a:extLst>
                    <a:ext uri="{FF2B5EF4-FFF2-40B4-BE49-F238E27FC236}">
                      <a16:creationId xmlns:a16="http://schemas.microsoft.com/office/drawing/2014/main" id="{AD178649-BC50-4846-A765-F74CEB98C119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6" name="月 615">
                  <a:extLst>
                    <a:ext uri="{FF2B5EF4-FFF2-40B4-BE49-F238E27FC236}">
                      <a16:creationId xmlns:a16="http://schemas.microsoft.com/office/drawing/2014/main" id="{FF1EE9DD-8885-4ED7-987C-2246ECA2016A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7" name="月 616">
                  <a:extLst>
                    <a:ext uri="{FF2B5EF4-FFF2-40B4-BE49-F238E27FC236}">
                      <a16:creationId xmlns:a16="http://schemas.microsoft.com/office/drawing/2014/main" id="{11BA77C3-9E4C-4DBE-8FB6-9A18A869FDBF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8" name="月 617">
                  <a:extLst>
                    <a:ext uri="{FF2B5EF4-FFF2-40B4-BE49-F238E27FC236}">
                      <a16:creationId xmlns:a16="http://schemas.microsoft.com/office/drawing/2014/main" id="{62443347-7FDE-4255-A1B9-4B73D2FBF167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19" name="フリーフォーム: 図形 618">
                  <a:extLst>
                    <a:ext uri="{FF2B5EF4-FFF2-40B4-BE49-F238E27FC236}">
                      <a16:creationId xmlns:a16="http://schemas.microsoft.com/office/drawing/2014/main" id="{BD5CEEB0-61BA-4035-8B3C-E3B868E28053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0" name="フリーフォーム: 図形 619">
                  <a:extLst>
                    <a:ext uri="{FF2B5EF4-FFF2-40B4-BE49-F238E27FC236}">
                      <a16:creationId xmlns:a16="http://schemas.microsoft.com/office/drawing/2014/main" id="{C0CADF50-0B7B-42A8-B8D2-F006F56B030D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1" name="フリーフォーム: 図形 620">
                  <a:extLst>
                    <a:ext uri="{FF2B5EF4-FFF2-40B4-BE49-F238E27FC236}">
                      <a16:creationId xmlns:a16="http://schemas.microsoft.com/office/drawing/2014/main" id="{C13C3BDE-000F-4166-9915-C0DE732D0F87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22" name="楕円 621">
                  <a:extLst>
                    <a:ext uri="{FF2B5EF4-FFF2-40B4-BE49-F238E27FC236}">
                      <a16:creationId xmlns:a16="http://schemas.microsoft.com/office/drawing/2014/main" id="{AFBF463A-B01E-4EFB-A4A4-DF23E5D2A16E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4" name="グループ化 473">
                <a:extLst>
                  <a:ext uri="{FF2B5EF4-FFF2-40B4-BE49-F238E27FC236}">
                    <a16:creationId xmlns:a16="http://schemas.microsoft.com/office/drawing/2014/main" id="{195E173D-E5F6-438C-8DE3-BA856EAAABFE}"/>
                  </a:ext>
                </a:extLst>
              </p:cNvPr>
              <p:cNvGrpSpPr/>
              <p:nvPr/>
            </p:nvGrpSpPr>
            <p:grpSpPr>
              <a:xfrm rot="900000">
                <a:off x="2376900" y="1288458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575" name="フリーフォーム: 図形 574">
                  <a:extLst>
                    <a:ext uri="{FF2B5EF4-FFF2-40B4-BE49-F238E27FC236}">
                      <a16:creationId xmlns:a16="http://schemas.microsoft.com/office/drawing/2014/main" id="{53497B1F-8A84-4411-9AEE-0ABABA4F8D56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6" name="フリーフォーム: 図形 575">
                  <a:extLst>
                    <a:ext uri="{FF2B5EF4-FFF2-40B4-BE49-F238E27FC236}">
                      <a16:creationId xmlns:a16="http://schemas.microsoft.com/office/drawing/2014/main" id="{828DED08-2657-4D76-B502-41A3063F8C59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7" name="月 576">
                  <a:extLst>
                    <a:ext uri="{FF2B5EF4-FFF2-40B4-BE49-F238E27FC236}">
                      <a16:creationId xmlns:a16="http://schemas.microsoft.com/office/drawing/2014/main" id="{479E3830-688D-4209-B20A-C3EBBF3D0342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8" name="月 577">
                  <a:extLst>
                    <a:ext uri="{FF2B5EF4-FFF2-40B4-BE49-F238E27FC236}">
                      <a16:creationId xmlns:a16="http://schemas.microsoft.com/office/drawing/2014/main" id="{24C379C5-88A1-40A3-BDD1-6B5638880EA2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9" name="月 578">
                  <a:extLst>
                    <a:ext uri="{FF2B5EF4-FFF2-40B4-BE49-F238E27FC236}">
                      <a16:creationId xmlns:a16="http://schemas.microsoft.com/office/drawing/2014/main" id="{8F5B280D-66DD-41BA-A4CF-942D3A886483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0" name="月 579">
                  <a:extLst>
                    <a:ext uri="{FF2B5EF4-FFF2-40B4-BE49-F238E27FC236}">
                      <a16:creationId xmlns:a16="http://schemas.microsoft.com/office/drawing/2014/main" id="{86B17541-D456-4C5F-A3A3-78FDCB4BE7ED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1" name="月 580">
                  <a:extLst>
                    <a:ext uri="{FF2B5EF4-FFF2-40B4-BE49-F238E27FC236}">
                      <a16:creationId xmlns:a16="http://schemas.microsoft.com/office/drawing/2014/main" id="{24498C39-574D-4D01-BDC7-BAAED02483D0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2" name="フリーフォーム: 図形 581">
                  <a:extLst>
                    <a:ext uri="{FF2B5EF4-FFF2-40B4-BE49-F238E27FC236}">
                      <a16:creationId xmlns:a16="http://schemas.microsoft.com/office/drawing/2014/main" id="{B9901F61-D1FE-42D4-839B-6A3BBAA73A54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3" name="フリーフォーム: 図形 582">
                  <a:extLst>
                    <a:ext uri="{FF2B5EF4-FFF2-40B4-BE49-F238E27FC236}">
                      <a16:creationId xmlns:a16="http://schemas.microsoft.com/office/drawing/2014/main" id="{3FB16021-A7EB-46B6-86FB-25924C7CF5AE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4" name="月 583">
                  <a:extLst>
                    <a:ext uri="{FF2B5EF4-FFF2-40B4-BE49-F238E27FC236}">
                      <a16:creationId xmlns:a16="http://schemas.microsoft.com/office/drawing/2014/main" id="{B67C5D61-599F-45AA-9D50-5A07DB2E0EED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5" name="楕円 11">
                  <a:extLst>
                    <a:ext uri="{FF2B5EF4-FFF2-40B4-BE49-F238E27FC236}">
                      <a16:creationId xmlns:a16="http://schemas.microsoft.com/office/drawing/2014/main" id="{06DECA0A-0A27-4677-A4C2-82F98424C9C2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6" name="楕円 11">
                  <a:extLst>
                    <a:ext uri="{FF2B5EF4-FFF2-40B4-BE49-F238E27FC236}">
                      <a16:creationId xmlns:a16="http://schemas.microsoft.com/office/drawing/2014/main" id="{CC08BC66-F056-41DD-8A80-E476BED7B50C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7" name="フリーフォーム: 図形 586">
                  <a:extLst>
                    <a:ext uri="{FF2B5EF4-FFF2-40B4-BE49-F238E27FC236}">
                      <a16:creationId xmlns:a16="http://schemas.microsoft.com/office/drawing/2014/main" id="{A5F40429-5C00-4635-AA0C-0CE8934845CD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8610E1C2-5EF1-42AE-BA74-E14B3405E470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89" name="フリーフォーム: 図形 588">
                  <a:extLst>
                    <a:ext uri="{FF2B5EF4-FFF2-40B4-BE49-F238E27FC236}">
                      <a16:creationId xmlns:a16="http://schemas.microsoft.com/office/drawing/2014/main" id="{9AEDCD53-30FC-4A68-A2C9-9F6C3C5BCBE2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0" name="フリーフォーム: 図形 589">
                  <a:extLst>
                    <a:ext uri="{FF2B5EF4-FFF2-40B4-BE49-F238E27FC236}">
                      <a16:creationId xmlns:a16="http://schemas.microsoft.com/office/drawing/2014/main" id="{9F8F7DDC-AB9D-410B-AEC7-D5B1ADD6AC60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1" name="月 590">
                  <a:extLst>
                    <a:ext uri="{FF2B5EF4-FFF2-40B4-BE49-F238E27FC236}">
                      <a16:creationId xmlns:a16="http://schemas.microsoft.com/office/drawing/2014/main" id="{1851D00B-D4B3-42F9-9390-997AC079EC89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2" name="月 591">
                  <a:extLst>
                    <a:ext uri="{FF2B5EF4-FFF2-40B4-BE49-F238E27FC236}">
                      <a16:creationId xmlns:a16="http://schemas.microsoft.com/office/drawing/2014/main" id="{3CE2DD57-1532-42B8-AB8E-F1BC495EB474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3" name="月 592">
                  <a:extLst>
                    <a:ext uri="{FF2B5EF4-FFF2-40B4-BE49-F238E27FC236}">
                      <a16:creationId xmlns:a16="http://schemas.microsoft.com/office/drawing/2014/main" id="{6F391F8C-874B-4B61-87D6-0078103B22F3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4" name="月 593">
                  <a:extLst>
                    <a:ext uri="{FF2B5EF4-FFF2-40B4-BE49-F238E27FC236}">
                      <a16:creationId xmlns:a16="http://schemas.microsoft.com/office/drawing/2014/main" id="{65A7093A-4E74-472E-AB06-270BEB1A8FB1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5" name="フリーフォーム: 図形 594">
                  <a:extLst>
                    <a:ext uri="{FF2B5EF4-FFF2-40B4-BE49-F238E27FC236}">
                      <a16:creationId xmlns:a16="http://schemas.microsoft.com/office/drawing/2014/main" id="{7A05391A-49F2-4A2B-891B-4EBD0801FA47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6" name="フリーフォーム: 図形 595">
                  <a:extLst>
                    <a:ext uri="{FF2B5EF4-FFF2-40B4-BE49-F238E27FC236}">
                      <a16:creationId xmlns:a16="http://schemas.microsoft.com/office/drawing/2014/main" id="{3D78C48E-4502-4A27-A6DF-7BB8239E8A2C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7" name="フリーフォーム: 図形 596">
                  <a:extLst>
                    <a:ext uri="{FF2B5EF4-FFF2-40B4-BE49-F238E27FC236}">
                      <a16:creationId xmlns:a16="http://schemas.microsoft.com/office/drawing/2014/main" id="{B8628F23-59B2-47AD-9798-4CCCE50E7DC0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98" name="楕円 597">
                  <a:extLst>
                    <a:ext uri="{FF2B5EF4-FFF2-40B4-BE49-F238E27FC236}">
                      <a16:creationId xmlns:a16="http://schemas.microsoft.com/office/drawing/2014/main" id="{44432D93-5F6E-413A-A91D-86B9E3071914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5" name="グループ化 474">
                <a:extLst>
                  <a:ext uri="{FF2B5EF4-FFF2-40B4-BE49-F238E27FC236}">
                    <a16:creationId xmlns:a16="http://schemas.microsoft.com/office/drawing/2014/main" id="{1AA6F965-BEDA-4A5C-8790-D8F05E563CB9}"/>
                  </a:ext>
                </a:extLst>
              </p:cNvPr>
              <p:cNvGrpSpPr/>
              <p:nvPr/>
            </p:nvGrpSpPr>
            <p:grpSpPr>
              <a:xfrm rot="900000">
                <a:off x="2200624" y="1391373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551" name="フリーフォーム: 図形 550">
                  <a:extLst>
                    <a:ext uri="{FF2B5EF4-FFF2-40B4-BE49-F238E27FC236}">
                      <a16:creationId xmlns:a16="http://schemas.microsoft.com/office/drawing/2014/main" id="{BC952483-CB32-414F-A9A1-D5C4CE637BE8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D1062E57-9724-4931-A632-E4D55264FC70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3" name="月 552">
                  <a:extLst>
                    <a:ext uri="{FF2B5EF4-FFF2-40B4-BE49-F238E27FC236}">
                      <a16:creationId xmlns:a16="http://schemas.microsoft.com/office/drawing/2014/main" id="{E3C93C65-47F7-4928-AB7A-B72151AAD8BF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4" name="月 553">
                  <a:extLst>
                    <a:ext uri="{FF2B5EF4-FFF2-40B4-BE49-F238E27FC236}">
                      <a16:creationId xmlns:a16="http://schemas.microsoft.com/office/drawing/2014/main" id="{EC58123E-6EBA-4A71-BE7A-76CB3BBC517A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5" name="月 554">
                  <a:extLst>
                    <a:ext uri="{FF2B5EF4-FFF2-40B4-BE49-F238E27FC236}">
                      <a16:creationId xmlns:a16="http://schemas.microsoft.com/office/drawing/2014/main" id="{5D5DEA90-B855-412B-9DB2-FE19253CDD0A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6" name="月 555">
                  <a:extLst>
                    <a:ext uri="{FF2B5EF4-FFF2-40B4-BE49-F238E27FC236}">
                      <a16:creationId xmlns:a16="http://schemas.microsoft.com/office/drawing/2014/main" id="{BEB7511E-5F2D-4DB3-8042-A6F372B9FE14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7" name="月 556">
                  <a:extLst>
                    <a:ext uri="{FF2B5EF4-FFF2-40B4-BE49-F238E27FC236}">
                      <a16:creationId xmlns:a16="http://schemas.microsoft.com/office/drawing/2014/main" id="{47AA8E3E-FBF5-4420-A31E-F6C7CD49822B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8" name="フリーフォーム: 図形 557">
                  <a:extLst>
                    <a:ext uri="{FF2B5EF4-FFF2-40B4-BE49-F238E27FC236}">
                      <a16:creationId xmlns:a16="http://schemas.microsoft.com/office/drawing/2014/main" id="{154F5B4B-0D45-4008-B01E-150FEA6BD3A8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51D49FD5-1ECD-4312-BA4C-3921350A5AC4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0" name="月 559">
                  <a:extLst>
                    <a:ext uri="{FF2B5EF4-FFF2-40B4-BE49-F238E27FC236}">
                      <a16:creationId xmlns:a16="http://schemas.microsoft.com/office/drawing/2014/main" id="{27B4B2C2-BCB9-4E26-8CC8-FB1F9EEE9AFF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1" name="楕円 11">
                  <a:extLst>
                    <a:ext uri="{FF2B5EF4-FFF2-40B4-BE49-F238E27FC236}">
                      <a16:creationId xmlns:a16="http://schemas.microsoft.com/office/drawing/2014/main" id="{EF6957D7-CB7A-4F23-AB6B-D5B3552D027E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2" name="楕円 11">
                  <a:extLst>
                    <a:ext uri="{FF2B5EF4-FFF2-40B4-BE49-F238E27FC236}">
                      <a16:creationId xmlns:a16="http://schemas.microsoft.com/office/drawing/2014/main" id="{ADD3FB86-445F-47F1-8832-5717E113563C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7323CF99-7EEA-403D-A824-BD8966DEAB2B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4" name="フリーフォーム: 図形 563">
                  <a:extLst>
                    <a:ext uri="{FF2B5EF4-FFF2-40B4-BE49-F238E27FC236}">
                      <a16:creationId xmlns:a16="http://schemas.microsoft.com/office/drawing/2014/main" id="{3E159C8E-80C4-4A32-BAA3-8FAA68207B2A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5" name="フリーフォーム: 図形 564">
                  <a:extLst>
                    <a:ext uri="{FF2B5EF4-FFF2-40B4-BE49-F238E27FC236}">
                      <a16:creationId xmlns:a16="http://schemas.microsoft.com/office/drawing/2014/main" id="{21B15E01-2D1D-44C5-97E5-18824E5D78D3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6" name="フリーフォーム: 図形 565">
                  <a:extLst>
                    <a:ext uri="{FF2B5EF4-FFF2-40B4-BE49-F238E27FC236}">
                      <a16:creationId xmlns:a16="http://schemas.microsoft.com/office/drawing/2014/main" id="{D2736E60-F57F-4291-8D08-0D38457BD8BA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7" name="月 566">
                  <a:extLst>
                    <a:ext uri="{FF2B5EF4-FFF2-40B4-BE49-F238E27FC236}">
                      <a16:creationId xmlns:a16="http://schemas.microsoft.com/office/drawing/2014/main" id="{F490F0B6-65BC-4687-B201-2F16ED404252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8" name="月 567">
                  <a:extLst>
                    <a:ext uri="{FF2B5EF4-FFF2-40B4-BE49-F238E27FC236}">
                      <a16:creationId xmlns:a16="http://schemas.microsoft.com/office/drawing/2014/main" id="{3A5FCA27-D6F7-4303-A5A6-CEFC64F53C54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69" name="月 568">
                  <a:extLst>
                    <a:ext uri="{FF2B5EF4-FFF2-40B4-BE49-F238E27FC236}">
                      <a16:creationId xmlns:a16="http://schemas.microsoft.com/office/drawing/2014/main" id="{DD7FBA61-9672-468F-867D-B38E42E71815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0" name="月 569">
                  <a:extLst>
                    <a:ext uri="{FF2B5EF4-FFF2-40B4-BE49-F238E27FC236}">
                      <a16:creationId xmlns:a16="http://schemas.microsoft.com/office/drawing/2014/main" id="{BFD40F4B-20CA-4AED-9158-1E75589A6CBF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37DD2E7C-3140-41FC-A5E0-3B2771A6845A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AAB23F3D-85F0-4B83-8C81-2F6289A2680C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75E2629F-BB32-4557-A0D6-D643943F43D6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74" name="楕円 573">
                  <a:extLst>
                    <a:ext uri="{FF2B5EF4-FFF2-40B4-BE49-F238E27FC236}">
                      <a16:creationId xmlns:a16="http://schemas.microsoft.com/office/drawing/2014/main" id="{A152A8EF-E50F-400A-BA9A-8BB09CF2AAF9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6" name="グループ化 475">
                <a:extLst>
                  <a:ext uri="{FF2B5EF4-FFF2-40B4-BE49-F238E27FC236}">
                    <a16:creationId xmlns:a16="http://schemas.microsoft.com/office/drawing/2014/main" id="{0A5CF2B8-9EEE-4E9E-9325-BF80DB5E65EA}"/>
                  </a:ext>
                </a:extLst>
              </p:cNvPr>
              <p:cNvGrpSpPr/>
              <p:nvPr/>
            </p:nvGrpSpPr>
            <p:grpSpPr>
              <a:xfrm rot="900000">
                <a:off x="2054689" y="1528656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3B6D1F17-26AC-41E4-95CC-3F310262DD0B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8" name="フリーフォーム: 図形 527">
                  <a:extLst>
                    <a:ext uri="{FF2B5EF4-FFF2-40B4-BE49-F238E27FC236}">
                      <a16:creationId xmlns:a16="http://schemas.microsoft.com/office/drawing/2014/main" id="{981F56F4-DCC5-45C0-9347-B1907D558D90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9" name="月 528">
                  <a:extLst>
                    <a:ext uri="{FF2B5EF4-FFF2-40B4-BE49-F238E27FC236}">
                      <a16:creationId xmlns:a16="http://schemas.microsoft.com/office/drawing/2014/main" id="{4E9B0207-62E8-4F4A-B1CC-0AA2731E85DC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0" name="月 529">
                  <a:extLst>
                    <a:ext uri="{FF2B5EF4-FFF2-40B4-BE49-F238E27FC236}">
                      <a16:creationId xmlns:a16="http://schemas.microsoft.com/office/drawing/2014/main" id="{F0DF16F7-BBAD-4AF7-8C9F-5DDA193E5473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1" name="月 530">
                  <a:extLst>
                    <a:ext uri="{FF2B5EF4-FFF2-40B4-BE49-F238E27FC236}">
                      <a16:creationId xmlns:a16="http://schemas.microsoft.com/office/drawing/2014/main" id="{F52A715B-CB59-42EB-9CBC-1FB46D71D834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2" name="月 531">
                  <a:extLst>
                    <a:ext uri="{FF2B5EF4-FFF2-40B4-BE49-F238E27FC236}">
                      <a16:creationId xmlns:a16="http://schemas.microsoft.com/office/drawing/2014/main" id="{05A2BAA1-B131-4ECB-ABD8-30FFEE75AE69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3" name="月 532">
                  <a:extLst>
                    <a:ext uri="{FF2B5EF4-FFF2-40B4-BE49-F238E27FC236}">
                      <a16:creationId xmlns:a16="http://schemas.microsoft.com/office/drawing/2014/main" id="{01C013B9-CEFC-4246-B75D-85D946EE376C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E479C001-E57C-4035-9521-97A1A16942CD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5" name="フリーフォーム: 図形 534">
                  <a:extLst>
                    <a:ext uri="{FF2B5EF4-FFF2-40B4-BE49-F238E27FC236}">
                      <a16:creationId xmlns:a16="http://schemas.microsoft.com/office/drawing/2014/main" id="{857DF1CC-BFF9-4D32-9DFD-CBC10D54C467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6" name="月 535">
                  <a:extLst>
                    <a:ext uri="{FF2B5EF4-FFF2-40B4-BE49-F238E27FC236}">
                      <a16:creationId xmlns:a16="http://schemas.microsoft.com/office/drawing/2014/main" id="{C416392A-A0B3-4AE3-98B8-814E03C15B0F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7" name="楕円 11">
                  <a:extLst>
                    <a:ext uri="{FF2B5EF4-FFF2-40B4-BE49-F238E27FC236}">
                      <a16:creationId xmlns:a16="http://schemas.microsoft.com/office/drawing/2014/main" id="{0C73DF0E-60C6-457D-B2B7-F945FDFE87A2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8" name="楕円 11">
                  <a:extLst>
                    <a:ext uri="{FF2B5EF4-FFF2-40B4-BE49-F238E27FC236}">
                      <a16:creationId xmlns:a16="http://schemas.microsoft.com/office/drawing/2014/main" id="{D43D1CC9-A6CB-407C-AE72-A41F47E832B2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39" name="フリーフォーム: 図形 538">
                  <a:extLst>
                    <a:ext uri="{FF2B5EF4-FFF2-40B4-BE49-F238E27FC236}">
                      <a16:creationId xmlns:a16="http://schemas.microsoft.com/office/drawing/2014/main" id="{4CA6B9E6-E33F-46F8-A01B-28DAC2BAD1DB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1DDD1711-2E58-4292-8964-016736F096E3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823FFDD0-8D46-4957-9AC7-1392003A5733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2" name="フリーフォーム: 図形 541">
                  <a:extLst>
                    <a:ext uri="{FF2B5EF4-FFF2-40B4-BE49-F238E27FC236}">
                      <a16:creationId xmlns:a16="http://schemas.microsoft.com/office/drawing/2014/main" id="{1AD3CA5D-569E-43D6-87CF-490621CE20A3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3" name="月 542">
                  <a:extLst>
                    <a:ext uri="{FF2B5EF4-FFF2-40B4-BE49-F238E27FC236}">
                      <a16:creationId xmlns:a16="http://schemas.microsoft.com/office/drawing/2014/main" id="{CED0E387-7CB3-4149-AC35-8A26A9C17FCD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4" name="月 543">
                  <a:extLst>
                    <a:ext uri="{FF2B5EF4-FFF2-40B4-BE49-F238E27FC236}">
                      <a16:creationId xmlns:a16="http://schemas.microsoft.com/office/drawing/2014/main" id="{D14C4596-9C2A-415F-8B2C-854C7AEC1C01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5" name="月 544">
                  <a:extLst>
                    <a:ext uri="{FF2B5EF4-FFF2-40B4-BE49-F238E27FC236}">
                      <a16:creationId xmlns:a16="http://schemas.microsoft.com/office/drawing/2014/main" id="{E99151C0-C19C-4317-A0DB-F15948E17F6D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6" name="月 545">
                  <a:extLst>
                    <a:ext uri="{FF2B5EF4-FFF2-40B4-BE49-F238E27FC236}">
                      <a16:creationId xmlns:a16="http://schemas.microsoft.com/office/drawing/2014/main" id="{A33F95EB-0F68-400F-A0E7-53FA92CCAE89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7" name="フリーフォーム: 図形 546">
                  <a:extLst>
                    <a:ext uri="{FF2B5EF4-FFF2-40B4-BE49-F238E27FC236}">
                      <a16:creationId xmlns:a16="http://schemas.microsoft.com/office/drawing/2014/main" id="{FEEF685F-A190-4851-A76E-37A88798F5E1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8" name="フリーフォーム: 図形 547">
                  <a:extLst>
                    <a:ext uri="{FF2B5EF4-FFF2-40B4-BE49-F238E27FC236}">
                      <a16:creationId xmlns:a16="http://schemas.microsoft.com/office/drawing/2014/main" id="{10D16120-3233-402B-996D-E29AA5CDA25C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49" name="フリーフォーム: 図形 548">
                  <a:extLst>
                    <a:ext uri="{FF2B5EF4-FFF2-40B4-BE49-F238E27FC236}">
                      <a16:creationId xmlns:a16="http://schemas.microsoft.com/office/drawing/2014/main" id="{7F5396AA-3AE0-4E35-B330-3C058EBE732C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50" name="楕円 549">
                  <a:extLst>
                    <a:ext uri="{FF2B5EF4-FFF2-40B4-BE49-F238E27FC236}">
                      <a16:creationId xmlns:a16="http://schemas.microsoft.com/office/drawing/2014/main" id="{F4D1F7E2-0840-4A7B-9341-CD5C16194EA1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7" name="グループ化 476">
                <a:extLst>
                  <a:ext uri="{FF2B5EF4-FFF2-40B4-BE49-F238E27FC236}">
                    <a16:creationId xmlns:a16="http://schemas.microsoft.com/office/drawing/2014/main" id="{166CD464-933B-4D43-84A4-54ABA796EEFB}"/>
                  </a:ext>
                </a:extLst>
              </p:cNvPr>
              <p:cNvGrpSpPr/>
              <p:nvPr/>
            </p:nvGrpSpPr>
            <p:grpSpPr>
              <a:xfrm rot="900000">
                <a:off x="1957876" y="1718278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C90B5FFF-CE2F-4222-925A-184D95481291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F6CFE6C5-D47B-4831-978B-01399151DBAC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5" name="月 504">
                  <a:extLst>
                    <a:ext uri="{FF2B5EF4-FFF2-40B4-BE49-F238E27FC236}">
                      <a16:creationId xmlns:a16="http://schemas.microsoft.com/office/drawing/2014/main" id="{0DB35A13-4ADA-456F-8888-E13813A951F6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6" name="月 505">
                  <a:extLst>
                    <a:ext uri="{FF2B5EF4-FFF2-40B4-BE49-F238E27FC236}">
                      <a16:creationId xmlns:a16="http://schemas.microsoft.com/office/drawing/2014/main" id="{AD67A69E-8267-41A2-9051-68DD349AAC3A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7" name="月 506">
                  <a:extLst>
                    <a:ext uri="{FF2B5EF4-FFF2-40B4-BE49-F238E27FC236}">
                      <a16:creationId xmlns:a16="http://schemas.microsoft.com/office/drawing/2014/main" id="{44E3856A-0B93-4A73-B5B9-D89D7C1A741B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8" name="月 507">
                  <a:extLst>
                    <a:ext uri="{FF2B5EF4-FFF2-40B4-BE49-F238E27FC236}">
                      <a16:creationId xmlns:a16="http://schemas.microsoft.com/office/drawing/2014/main" id="{8EB6870B-0350-4DA9-BF93-0FFF5B788D23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9" name="月 508">
                  <a:extLst>
                    <a:ext uri="{FF2B5EF4-FFF2-40B4-BE49-F238E27FC236}">
                      <a16:creationId xmlns:a16="http://schemas.microsoft.com/office/drawing/2014/main" id="{C005743F-505E-4957-B6C3-B6BC54920250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F67F5B6C-D034-41C6-9C0E-5AE8E2A68647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40AE6548-4F40-47DB-9E53-D51151B11079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2" name="月 511">
                  <a:extLst>
                    <a:ext uri="{FF2B5EF4-FFF2-40B4-BE49-F238E27FC236}">
                      <a16:creationId xmlns:a16="http://schemas.microsoft.com/office/drawing/2014/main" id="{FC607EF4-E157-4760-AE56-05DDCBC7BB99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3" name="楕円 11">
                  <a:extLst>
                    <a:ext uri="{FF2B5EF4-FFF2-40B4-BE49-F238E27FC236}">
                      <a16:creationId xmlns:a16="http://schemas.microsoft.com/office/drawing/2014/main" id="{63ED6D45-C534-448D-AF60-8F77D7E30C77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4" name="楕円 11">
                  <a:extLst>
                    <a:ext uri="{FF2B5EF4-FFF2-40B4-BE49-F238E27FC236}">
                      <a16:creationId xmlns:a16="http://schemas.microsoft.com/office/drawing/2014/main" id="{51C27C35-AFA4-499C-929F-8EF031683E77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5" name="フリーフォーム: 図形 514">
                  <a:extLst>
                    <a:ext uri="{FF2B5EF4-FFF2-40B4-BE49-F238E27FC236}">
                      <a16:creationId xmlns:a16="http://schemas.microsoft.com/office/drawing/2014/main" id="{475F09FF-71BD-4A51-8211-E35912189C67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8B6BF584-BE4B-424E-8DB2-A173A08308E0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9A15088D-425B-4A8E-8D3C-8F2ED8B28990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8" name="フリーフォーム: 図形 517">
                  <a:extLst>
                    <a:ext uri="{FF2B5EF4-FFF2-40B4-BE49-F238E27FC236}">
                      <a16:creationId xmlns:a16="http://schemas.microsoft.com/office/drawing/2014/main" id="{A1CBE124-0106-4C7C-8F85-BD1774B646B2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19" name="月 518">
                  <a:extLst>
                    <a:ext uri="{FF2B5EF4-FFF2-40B4-BE49-F238E27FC236}">
                      <a16:creationId xmlns:a16="http://schemas.microsoft.com/office/drawing/2014/main" id="{FA965B26-A17F-454E-A986-21E2AA83F859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0" name="月 519">
                  <a:extLst>
                    <a:ext uri="{FF2B5EF4-FFF2-40B4-BE49-F238E27FC236}">
                      <a16:creationId xmlns:a16="http://schemas.microsoft.com/office/drawing/2014/main" id="{9179F199-0DF0-49E2-99C8-F7C077CBCAC3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1" name="月 520">
                  <a:extLst>
                    <a:ext uri="{FF2B5EF4-FFF2-40B4-BE49-F238E27FC236}">
                      <a16:creationId xmlns:a16="http://schemas.microsoft.com/office/drawing/2014/main" id="{30FF3D50-5A30-4147-A559-6D98569C524B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2" name="月 521">
                  <a:extLst>
                    <a:ext uri="{FF2B5EF4-FFF2-40B4-BE49-F238E27FC236}">
                      <a16:creationId xmlns:a16="http://schemas.microsoft.com/office/drawing/2014/main" id="{5E30EC31-3E04-485B-BCF1-E7F5585F186F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3" name="フリーフォーム: 図形 522">
                  <a:extLst>
                    <a:ext uri="{FF2B5EF4-FFF2-40B4-BE49-F238E27FC236}">
                      <a16:creationId xmlns:a16="http://schemas.microsoft.com/office/drawing/2014/main" id="{8EAE3288-8F3F-4404-8424-1CAF10A38CE0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4" name="フリーフォーム: 図形 523">
                  <a:extLst>
                    <a:ext uri="{FF2B5EF4-FFF2-40B4-BE49-F238E27FC236}">
                      <a16:creationId xmlns:a16="http://schemas.microsoft.com/office/drawing/2014/main" id="{C9D8D6C8-593C-4A83-9766-649DF0C28589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D2E13AF7-EC3B-400C-AE9B-187D51FB0118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26" name="楕円 525">
                  <a:extLst>
                    <a:ext uri="{FF2B5EF4-FFF2-40B4-BE49-F238E27FC236}">
                      <a16:creationId xmlns:a16="http://schemas.microsoft.com/office/drawing/2014/main" id="{572D8671-E187-465E-97EB-5C6A6761BED7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478" name="グループ化 477">
                <a:extLst>
                  <a:ext uri="{FF2B5EF4-FFF2-40B4-BE49-F238E27FC236}">
                    <a16:creationId xmlns:a16="http://schemas.microsoft.com/office/drawing/2014/main" id="{EA2275EF-71CE-40A7-9B1D-1F0A48E8E5DE}"/>
                  </a:ext>
                </a:extLst>
              </p:cNvPr>
              <p:cNvGrpSpPr/>
              <p:nvPr/>
            </p:nvGrpSpPr>
            <p:grpSpPr>
              <a:xfrm rot="900000">
                <a:off x="1854359" y="1847674"/>
                <a:ext cx="1070360" cy="570880"/>
                <a:chOff x="1514498" y="3349625"/>
                <a:chExt cx="2127227" cy="1134563"/>
              </a:xfrm>
            </p:grpSpPr>
            <p:sp>
              <p:nvSpPr>
                <p:cNvPr id="479" name="フリーフォーム: 図形 478">
                  <a:extLst>
                    <a:ext uri="{FF2B5EF4-FFF2-40B4-BE49-F238E27FC236}">
                      <a16:creationId xmlns:a16="http://schemas.microsoft.com/office/drawing/2014/main" id="{563C0585-947F-42C8-90CD-7BB271B4F3DD}"/>
                    </a:ext>
                  </a:extLst>
                </p:cNvPr>
                <p:cNvSpPr/>
                <p:nvPr/>
              </p:nvSpPr>
              <p:spPr>
                <a:xfrm rot="15882649">
                  <a:off x="1749560" y="3416345"/>
                  <a:ext cx="50560" cy="435718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E0D57996-E8C9-4C6A-AFA3-CAEAEB847718}"/>
                    </a:ext>
                  </a:extLst>
                </p:cNvPr>
                <p:cNvSpPr/>
                <p:nvPr/>
              </p:nvSpPr>
              <p:spPr>
                <a:xfrm rot="15484437">
                  <a:off x="1830799" y="3527377"/>
                  <a:ext cx="53181" cy="269670"/>
                </a:xfrm>
                <a:custGeom>
                  <a:avLst/>
                  <a:gdLst>
                    <a:gd name="connsiteX0" fmla="*/ 66310 w 66310"/>
                    <a:gd name="connsiteY0" fmla="*/ 384152 h 384152"/>
                    <a:gd name="connsiteX1" fmla="*/ 0 w 66310"/>
                    <a:gd name="connsiteY1" fmla="*/ 384152 h 384152"/>
                    <a:gd name="connsiteX2" fmla="*/ 10719 w 66310"/>
                    <a:gd name="connsiteY2" fmla="*/ 366560 h 384152"/>
                    <a:gd name="connsiteX3" fmla="*/ 20215 w 66310"/>
                    <a:gd name="connsiteY3" fmla="*/ 278765 h 384152"/>
                    <a:gd name="connsiteX4" fmla="*/ 41279 w 66310"/>
                    <a:gd name="connsiteY4" fmla="*/ 808 h 384152"/>
                    <a:gd name="connsiteX5" fmla="*/ 59733 w 66310"/>
                    <a:gd name="connsiteY5" fmla="*/ 266930 h 384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310" h="384152">
                      <a:moveTo>
                        <a:pt x="66310" y="384152"/>
                      </a:moveTo>
                      <a:lnTo>
                        <a:pt x="0" y="384152"/>
                      </a:lnTo>
                      <a:lnTo>
                        <a:pt x="10719" y="366560"/>
                      </a:lnTo>
                      <a:lnTo>
                        <a:pt x="20215" y="278765"/>
                      </a:lnTo>
                      <a:cubicBezTo>
                        <a:pt x="23685" y="115422"/>
                        <a:pt x="31326" y="-11367"/>
                        <a:pt x="41279" y="808"/>
                      </a:cubicBezTo>
                      <a:cubicBezTo>
                        <a:pt x="45981" y="38275"/>
                        <a:pt x="52536" y="141479"/>
                        <a:pt x="59733" y="26693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1" name="月 480">
                  <a:extLst>
                    <a:ext uri="{FF2B5EF4-FFF2-40B4-BE49-F238E27FC236}">
                      <a16:creationId xmlns:a16="http://schemas.microsoft.com/office/drawing/2014/main" id="{193904F2-DB3A-4C9F-B6D7-4BEC37E984CD}"/>
                    </a:ext>
                  </a:extLst>
                </p:cNvPr>
                <p:cNvSpPr/>
                <p:nvPr/>
              </p:nvSpPr>
              <p:spPr>
                <a:xfrm rot="1800000">
                  <a:off x="3119485" y="366127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2" name="月 481">
                  <a:extLst>
                    <a:ext uri="{FF2B5EF4-FFF2-40B4-BE49-F238E27FC236}">
                      <a16:creationId xmlns:a16="http://schemas.microsoft.com/office/drawing/2014/main" id="{560EDEED-B7B1-42D1-A98A-E4ABD78D5D91}"/>
                    </a:ext>
                  </a:extLst>
                </p:cNvPr>
                <p:cNvSpPr/>
                <p:nvPr/>
              </p:nvSpPr>
              <p:spPr>
                <a:xfrm rot="2177639">
                  <a:off x="3075035" y="3629521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3" name="月 482">
                  <a:extLst>
                    <a:ext uri="{FF2B5EF4-FFF2-40B4-BE49-F238E27FC236}">
                      <a16:creationId xmlns:a16="http://schemas.microsoft.com/office/drawing/2014/main" id="{1C48A9CD-1630-49FD-BF85-5C4EF56092BD}"/>
                    </a:ext>
                  </a:extLst>
                </p:cNvPr>
                <p:cNvSpPr/>
                <p:nvPr/>
              </p:nvSpPr>
              <p:spPr>
                <a:xfrm rot="3572190">
                  <a:off x="3269176" y="372929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4" name="月 483">
                  <a:extLst>
                    <a:ext uri="{FF2B5EF4-FFF2-40B4-BE49-F238E27FC236}">
                      <a16:creationId xmlns:a16="http://schemas.microsoft.com/office/drawing/2014/main" id="{11F53E82-59AF-4ED8-875A-6CE360CC68E7}"/>
                    </a:ext>
                  </a:extLst>
                </p:cNvPr>
                <p:cNvSpPr/>
                <p:nvPr/>
              </p:nvSpPr>
              <p:spPr>
                <a:xfrm rot="1653796">
                  <a:off x="2993739" y="361746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5" name="月 484">
                  <a:extLst>
                    <a:ext uri="{FF2B5EF4-FFF2-40B4-BE49-F238E27FC236}">
                      <a16:creationId xmlns:a16="http://schemas.microsoft.com/office/drawing/2014/main" id="{0F9DE01F-33DF-4D17-95AF-D7F210A17217}"/>
                    </a:ext>
                  </a:extLst>
                </p:cNvPr>
                <p:cNvSpPr/>
                <p:nvPr/>
              </p:nvSpPr>
              <p:spPr>
                <a:xfrm rot="2031435">
                  <a:off x="2949289" y="3585710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DA7B4102-1ED0-40D8-89A5-894149CA05F5}"/>
                    </a:ext>
                  </a:extLst>
                </p:cNvPr>
                <p:cNvSpPr/>
                <p:nvPr/>
              </p:nvSpPr>
              <p:spPr>
                <a:xfrm rot="5400000">
                  <a:off x="3009838" y="3510294"/>
                  <a:ext cx="351004" cy="347173"/>
                </a:xfrm>
                <a:custGeom>
                  <a:avLst/>
                  <a:gdLst>
                    <a:gd name="connsiteX0" fmla="*/ 0 w 351004"/>
                    <a:gd name="connsiteY0" fmla="*/ 287150 h 347173"/>
                    <a:gd name="connsiteX1" fmla="*/ 0 w 351004"/>
                    <a:gd name="connsiteY1" fmla="*/ 147416 h 347173"/>
                    <a:gd name="connsiteX2" fmla="*/ 8740 w 351004"/>
                    <a:gd name="connsiteY2" fmla="*/ 60713 h 347173"/>
                    <a:gd name="connsiteX3" fmla="*/ 27586 w 351004"/>
                    <a:gd name="connsiteY3" fmla="*/ 0 h 347173"/>
                    <a:gd name="connsiteX4" fmla="*/ 351004 w 351004"/>
                    <a:gd name="connsiteY4" fmla="*/ 167344 h 347173"/>
                    <a:gd name="connsiteX5" fmla="*/ 343255 w 351004"/>
                    <a:gd name="connsiteY5" fmla="*/ 181622 h 347173"/>
                    <a:gd name="connsiteX6" fmla="*/ 320674 w 351004"/>
                    <a:gd name="connsiteY6" fmla="*/ 293467 h 347173"/>
                    <a:gd name="connsiteX7" fmla="*/ 320674 w 351004"/>
                    <a:gd name="connsiteY7" fmla="*/ 347173 h 347173"/>
                    <a:gd name="connsiteX8" fmla="*/ 0 w 351004"/>
                    <a:gd name="connsiteY8" fmla="*/ 287150 h 34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004" h="347173">
                      <a:moveTo>
                        <a:pt x="0" y="287150"/>
                      </a:moveTo>
                      <a:lnTo>
                        <a:pt x="0" y="147416"/>
                      </a:lnTo>
                      <a:cubicBezTo>
                        <a:pt x="0" y="117716"/>
                        <a:pt x="3009" y="88719"/>
                        <a:pt x="8740" y="60713"/>
                      </a:cubicBezTo>
                      <a:lnTo>
                        <a:pt x="27586" y="0"/>
                      </a:lnTo>
                      <a:lnTo>
                        <a:pt x="351004" y="167344"/>
                      </a:lnTo>
                      <a:lnTo>
                        <a:pt x="343255" y="181622"/>
                      </a:lnTo>
                      <a:cubicBezTo>
                        <a:pt x="328714" y="215999"/>
                        <a:pt x="320674" y="253794"/>
                        <a:pt x="320674" y="293467"/>
                      </a:cubicBezTo>
                      <a:lnTo>
                        <a:pt x="320674" y="347173"/>
                      </a:lnTo>
                      <a:lnTo>
                        <a:pt x="0" y="28715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86F7BC63-13C9-4334-B6F2-DFD4E2F9DBBE}"/>
                    </a:ext>
                  </a:extLst>
                </p:cNvPr>
                <p:cNvSpPr/>
                <p:nvPr/>
              </p:nvSpPr>
              <p:spPr>
                <a:xfrm rot="5400000">
                  <a:off x="3202264" y="3525283"/>
                  <a:ext cx="389017" cy="410378"/>
                </a:xfrm>
                <a:custGeom>
                  <a:avLst/>
                  <a:gdLst>
                    <a:gd name="connsiteX0" fmla="*/ 0 w 389017"/>
                    <a:gd name="connsiteY0" fmla="*/ 243034 h 410378"/>
                    <a:gd name="connsiteX1" fmla="*/ 6222 w 389017"/>
                    <a:gd name="connsiteY1" fmla="*/ 222992 h 410378"/>
                    <a:gd name="connsiteX2" fmla="*/ 162091 w 389017"/>
                    <a:gd name="connsiteY2" fmla="*/ 33711 h 410378"/>
                    <a:gd name="connsiteX3" fmla="*/ 224196 w 389017"/>
                    <a:gd name="connsiteY3" fmla="*/ 0 h 410378"/>
                    <a:gd name="connsiteX4" fmla="*/ 389017 w 389017"/>
                    <a:gd name="connsiteY4" fmla="*/ 323611 h 410378"/>
                    <a:gd name="connsiteX5" fmla="*/ 377247 w 389017"/>
                    <a:gd name="connsiteY5" fmla="*/ 333322 h 410378"/>
                    <a:gd name="connsiteX6" fmla="*/ 342161 w 389017"/>
                    <a:gd name="connsiteY6" fmla="*/ 375848 h 410378"/>
                    <a:gd name="connsiteX7" fmla="*/ 323418 w 389017"/>
                    <a:gd name="connsiteY7" fmla="*/ 410378 h 410378"/>
                    <a:gd name="connsiteX8" fmla="*/ 0 w 389017"/>
                    <a:gd name="connsiteY8" fmla="*/ 243034 h 410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017" h="410378">
                      <a:moveTo>
                        <a:pt x="0" y="243034"/>
                      </a:moveTo>
                      <a:lnTo>
                        <a:pt x="6222" y="222992"/>
                      </a:lnTo>
                      <a:cubicBezTo>
                        <a:pt x="38877" y="145786"/>
                        <a:pt x="93428" y="80098"/>
                        <a:pt x="162091" y="33711"/>
                      </a:cubicBezTo>
                      <a:lnTo>
                        <a:pt x="224196" y="0"/>
                      </a:lnTo>
                      <a:lnTo>
                        <a:pt x="389017" y="323611"/>
                      </a:lnTo>
                      <a:lnTo>
                        <a:pt x="377247" y="333322"/>
                      </a:lnTo>
                      <a:cubicBezTo>
                        <a:pt x="364248" y="346322"/>
                        <a:pt x="352488" y="360561"/>
                        <a:pt x="342161" y="375848"/>
                      </a:cubicBezTo>
                      <a:lnTo>
                        <a:pt x="323418" y="410378"/>
                      </a:lnTo>
                      <a:lnTo>
                        <a:pt x="0" y="2430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8" name="月 487">
                  <a:extLst>
                    <a:ext uri="{FF2B5EF4-FFF2-40B4-BE49-F238E27FC236}">
                      <a16:creationId xmlns:a16="http://schemas.microsoft.com/office/drawing/2014/main" id="{072D3F49-7C39-4F3A-887B-A19213D07E60}"/>
                    </a:ext>
                  </a:extLst>
                </p:cNvPr>
                <p:cNvSpPr/>
                <p:nvPr/>
              </p:nvSpPr>
              <p:spPr>
                <a:xfrm rot="3194551">
                  <a:off x="3313626" y="3761047"/>
                  <a:ext cx="96845" cy="396223"/>
                </a:xfrm>
                <a:prstGeom prst="moon">
                  <a:avLst>
                    <a:gd name="adj" fmla="val 24652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89" name="楕円 11">
                  <a:extLst>
                    <a:ext uri="{FF2B5EF4-FFF2-40B4-BE49-F238E27FC236}">
                      <a16:creationId xmlns:a16="http://schemas.microsoft.com/office/drawing/2014/main" id="{5FACCC54-F214-4463-9A5C-D82629403FA8}"/>
                    </a:ext>
                  </a:extLst>
                </p:cNvPr>
                <p:cNvSpPr/>
                <p:nvPr/>
              </p:nvSpPr>
              <p:spPr>
                <a:xfrm rot="20472348">
                  <a:off x="2943458" y="4322281"/>
                  <a:ext cx="490881" cy="114505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0" name="楕円 11">
                  <a:extLst>
                    <a:ext uri="{FF2B5EF4-FFF2-40B4-BE49-F238E27FC236}">
                      <a16:creationId xmlns:a16="http://schemas.microsoft.com/office/drawing/2014/main" id="{5EF6C429-748E-4E2E-BD08-C44642276C3D}"/>
                    </a:ext>
                  </a:extLst>
                </p:cNvPr>
                <p:cNvSpPr/>
                <p:nvPr/>
              </p:nvSpPr>
              <p:spPr>
                <a:xfrm rot="20184236">
                  <a:off x="2990245" y="4348335"/>
                  <a:ext cx="490881" cy="135853"/>
                </a:xfrm>
                <a:custGeom>
                  <a:avLst/>
                  <a:gdLst>
                    <a:gd name="connsiteX0" fmla="*/ 0 w 540537"/>
                    <a:gd name="connsiteY0" fmla="*/ 77788 h 155575"/>
                    <a:gd name="connsiteX1" fmla="*/ 270269 w 540537"/>
                    <a:gd name="connsiteY1" fmla="*/ 0 h 155575"/>
                    <a:gd name="connsiteX2" fmla="*/ 540538 w 540537"/>
                    <a:gd name="connsiteY2" fmla="*/ 77788 h 155575"/>
                    <a:gd name="connsiteX3" fmla="*/ 270269 w 540537"/>
                    <a:gd name="connsiteY3" fmla="*/ 155576 h 155575"/>
                    <a:gd name="connsiteX4" fmla="*/ 0 w 540537"/>
                    <a:gd name="connsiteY4" fmla="*/ 77788 h 155575"/>
                    <a:gd name="connsiteX0" fmla="*/ 1845 w 542383"/>
                    <a:gd name="connsiteY0" fmla="*/ 78220 h 156008"/>
                    <a:gd name="connsiteX1" fmla="*/ 390102 w 542383"/>
                    <a:gd name="connsiteY1" fmla="*/ 0 h 156008"/>
                    <a:gd name="connsiteX2" fmla="*/ 542383 w 542383"/>
                    <a:gd name="connsiteY2" fmla="*/ 78220 h 156008"/>
                    <a:gd name="connsiteX3" fmla="*/ 272114 w 542383"/>
                    <a:gd name="connsiteY3" fmla="*/ 156008 h 156008"/>
                    <a:gd name="connsiteX4" fmla="*/ 1845 w 542383"/>
                    <a:gd name="connsiteY4" fmla="*/ 78220 h 156008"/>
                    <a:gd name="connsiteX0" fmla="*/ 212 w 540750"/>
                    <a:gd name="connsiteY0" fmla="*/ 78220 h 149421"/>
                    <a:gd name="connsiteX1" fmla="*/ 388469 w 540750"/>
                    <a:gd name="connsiteY1" fmla="*/ 0 h 149421"/>
                    <a:gd name="connsiteX2" fmla="*/ 540750 w 540750"/>
                    <a:gd name="connsiteY2" fmla="*/ 78220 h 149421"/>
                    <a:gd name="connsiteX3" fmla="*/ 342652 w 540750"/>
                    <a:gd name="connsiteY3" fmla="*/ 149421 h 149421"/>
                    <a:gd name="connsiteX4" fmla="*/ 212 w 540750"/>
                    <a:gd name="connsiteY4" fmla="*/ 78220 h 149421"/>
                    <a:gd name="connsiteX0" fmla="*/ 188 w 501799"/>
                    <a:gd name="connsiteY0" fmla="*/ 116647 h 151504"/>
                    <a:gd name="connsiteX1" fmla="*/ 349518 w 501799"/>
                    <a:gd name="connsiteY1" fmla="*/ 635 h 151504"/>
                    <a:gd name="connsiteX2" fmla="*/ 501799 w 501799"/>
                    <a:gd name="connsiteY2" fmla="*/ 78855 h 151504"/>
                    <a:gd name="connsiteX3" fmla="*/ 303701 w 501799"/>
                    <a:gd name="connsiteY3" fmla="*/ 150056 h 151504"/>
                    <a:gd name="connsiteX4" fmla="*/ 188 w 501799"/>
                    <a:gd name="connsiteY4" fmla="*/ 116647 h 151504"/>
                    <a:gd name="connsiteX0" fmla="*/ 179 w 513796"/>
                    <a:gd name="connsiteY0" fmla="*/ 104157 h 150219"/>
                    <a:gd name="connsiteX1" fmla="*/ 361515 w 513796"/>
                    <a:gd name="connsiteY1" fmla="*/ 318 h 150219"/>
                    <a:gd name="connsiteX2" fmla="*/ 513796 w 513796"/>
                    <a:gd name="connsiteY2" fmla="*/ 78538 h 150219"/>
                    <a:gd name="connsiteX3" fmla="*/ 315698 w 513796"/>
                    <a:gd name="connsiteY3" fmla="*/ 149739 h 150219"/>
                    <a:gd name="connsiteX4" fmla="*/ 179 w 513796"/>
                    <a:gd name="connsiteY4" fmla="*/ 104157 h 150219"/>
                    <a:gd name="connsiteX0" fmla="*/ 1 w 513618"/>
                    <a:gd name="connsiteY0" fmla="*/ 104157 h 150596"/>
                    <a:gd name="connsiteX1" fmla="*/ 361337 w 513618"/>
                    <a:gd name="connsiteY1" fmla="*/ 318 h 150596"/>
                    <a:gd name="connsiteX2" fmla="*/ 513618 w 513618"/>
                    <a:gd name="connsiteY2" fmla="*/ 78538 h 150596"/>
                    <a:gd name="connsiteX3" fmla="*/ 315520 w 513618"/>
                    <a:gd name="connsiteY3" fmla="*/ 149739 h 150596"/>
                    <a:gd name="connsiteX4" fmla="*/ 1 w 513618"/>
                    <a:gd name="connsiteY4" fmla="*/ 104157 h 150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618" h="150596">
                      <a:moveTo>
                        <a:pt x="1" y="104157"/>
                      </a:moveTo>
                      <a:cubicBezTo>
                        <a:pt x="-189" y="65442"/>
                        <a:pt x="275734" y="4588"/>
                        <a:pt x="361337" y="318"/>
                      </a:cubicBezTo>
                      <a:cubicBezTo>
                        <a:pt x="446940" y="-3952"/>
                        <a:pt x="513618" y="35577"/>
                        <a:pt x="513618" y="78538"/>
                      </a:cubicBezTo>
                      <a:cubicBezTo>
                        <a:pt x="513618" y="121499"/>
                        <a:pt x="401123" y="145469"/>
                        <a:pt x="315520" y="149739"/>
                      </a:cubicBezTo>
                      <a:cubicBezTo>
                        <a:pt x="229917" y="154009"/>
                        <a:pt x="191" y="142872"/>
                        <a:pt x="1" y="10415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1" name="フリーフォーム: 図形 490">
                  <a:extLst>
                    <a:ext uri="{FF2B5EF4-FFF2-40B4-BE49-F238E27FC236}">
                      <a16:creationId xmlns:a16="http://schemas.microsoft.com/office/drawing/2014/main" id="{B1CCF8A2-2A07-4135-B31F-C6D4BE41B84B}"/>
                    </a:ext>
                  </a:extLst>
                </p:cNvPr>
                <p:cNvSpPr/>
                <p:nvPr/>
              </p:nvSpPr>
              <p:spPr>
                <a:xfrm rot="5400000">
                  <a:off x="3306746" y="3731764"/>
                  <a:ext cx="306583" cy="363374"/>
                </a:xfrm>
                <a:custGeom>
                  <a:avLst/>
                  <a:gdLst>
                    <a:gd name="connsiteX0" fmla="*/ 0 w 306583"/>
                    <a:gd name="connsiteY0" fmla="*/ 39763 h 363374"/>
                    <a:gd name="connsiteX1" fmla="*/ 10973 w 306583"/>
                    <a:gd name="connsiteY1" fmla="*/ 33808 h 363374"/>
                    <a:gd name="connsiteX2" fmla="*/ 178431 w 306583"/>
                    <a:gd name="connsiteY2" fmla="*/ 0 h 363374"/>
                    <a:gd name="connsiteX3" fmla="*/ 242687 w 306583"/>
                    <a:gd name="connsiteY3" fmla="*/ 0 h 363374"/>
                    <a:gd name="connsiteX4" fmla="*/ 306583 w 306583"/>
                    <a:gd name="connsiteY4" fmla="*/ 293931 h 363374"/>
                    <a:gd name="connsiteX5" fmla="*/ 298321 w 306583"/>
                    <a:gd name="connsiteY5" fmla="*/ 294764 h 363374"/>
                    <a:gd name="connsiteX6" fmla="*/ 195577 w 306583"/>
                    <a:gd name="connsiteY6" fmla="*/ 337999 h 363374"/>
                    <a:gd name="connsiteX7" fmla="*/ 164821 w 306583"/>
                    <a:gd name="connsiteY7" fmla="*/ 363374 h 363374"/>
                    <a:gd name="connsiteX8" fmla="*/ 0 w 306583"/>
                    <a:gd name="connsiteY8" fmla="*/ 39763 h 36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583" h="363374">
                      <a:moveTo>
                        <a:pt x="0" y="39763"/>
                      </a:moveTo>
                      <a:lnTo>
                        <a:pt x="10973" y="33808"/>
                      </a:lnTo>
                      <a:cubicBezTo>
                        <a:pt x="62442" y="12038"/>
                        <a:pt x="119031" y="0"/>
                        <a:pt x="178431" y="0"/>
                      </a:cubicBezTo>
                      <a:lnTo>
                        <a:pt x="242687" y="0"/>
                      </a:lnTo>
                      <a:lnTo>
                        <a:pt x="306583" y="293931"/>
                      </a:lnTo>
                      <a:lnTo>
                        <a:pt x="298321" y="294764"/>
                      </a:lnTo>
                      <a:cubicBezTo>
                        <a:pt x="260911" y="302419"/>
                        <a:pt x="226149" y="317344"/>
                        <a:pt x="195577" y="337999"/>
                      </a:cubicBezTo>
                      <a:lnTo>
                        <a:pt x="164821" y="363374"/>
                      </a:lnTo>
                      <a:lnTo>
                        <a:pt x="0" y="3976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875854B8-4CCC-413B-B158-FD7C685B9467}"/>
                    </a:ext>
                  </a:extLst>
                </p:cNvPr>
                <p:cNvSpPr/>
                <p:nvPr/>
              </p:nvSpPr>
              <p:spPr>
                <a:xfrm rot="5400000">
                  <a:off x="3345160" y="4113151"/>
                  <a:ext cx="202374" cy="281174"/>
                </a:xfrm>
                <a:custGeom>
                  <a:avLst/>
                  <a:gdLst>
                    <a:gd name="connsiteX0" fmla="*/ 0 w 202374"/>
                    <a:gd name="connsiteY0" fmla="*/ 239603 h 281174"/>
                    <a:gd name="connsiteX1" fmla="*/ 64985 w 202374"/>
                    <a:gd name="connsiteY1" fmla="*/ 0 h 281174"/>
                    <a:gd name="connsiteX2" fmla="*/ 145155 w 202374"/>
                    <a:gd name="connsiteY2" fmla="*/ 56972 h 281174"/>
                    <a:gd name="connsiteX3" fmla="*/ 202374 w 202374"/>
                    <a:gd name="connsiteY3" fmla="*/ 123045 h 281174"/>
                    <a:gd name="connsiteX4" fmla="*/ 120260 w 202374"/>
                    <a:gd name="connsiteY4" fmla="*/ 281174 h 281174"/>
                    <a:gd name="connsiteX5" fmla="*/ 49285 w 202374"/>
                    <a:gd name="connsiteY5" fmla="*/ 247054 h 281174"/>
                    <a:gd name="connsiteX6" fmla="*/ 0 w 202374"/>
                    <a:gd name="connsiteY6" fmla="*/ 239603 h 28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2374" h="281174">
                      <a:moveTo>
                        <a:pt x="0" y="239603"/>
                      </a:moveTo>
                      <a:lnTo>
                        <a:pt x="64985" y="0"/>
                      </a:lnTo>
                      <a:lnTo>
                        <a:pt x="145155" y="56972"/>
                      </a:lnTo>
                      <a:lnTo>
                        <a:pt x="202374" y="123045"/>
                      </a:lnTo>
                      <a:lnTo>
                        <a:pt x="120260" y="281174"/>
                      </a:lnTo>
                      <a:lnTo>
                        <a:pt x="49285" y="247054"/>
                      </a:lnTo>
                      <a:lnTo>
                        <a:pt x="0" y="239603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07AA04D6-783C-487D-AE09-8951A6609B7E}"/>
                    </a:ext>
                  </a:extLst>
                </p:cNvPr>
                <p:cNvSpPr/>
                <p:nvPr/>
              </p:nvSpPr>
              <p:spPr>
                <a:xfrm rot="5400000">
                  <a:off x="2766200" y="3523476"/>
                  <a:ext cx="320674" cy="290479"/>
                </a:xfrm>
                <a:custGeom>
                  <a:avLst/>
                  <a:gdLst>
                    <a:gd name="connsiteX0" fmla="*/ 0 w 320674"/>
                    <a:gd name="connsiteY0" fmla="*/ 290479 h 290479"/>
                    <a:gd name="connsiteX1" fmla="*/ 0 w 320674"/>
                    <a:gd name="connsiteY1" fmla="*/ 0 h 290479"/>
                    <a:gd name="connsiteX2" fmla="*/ 320674 w 320674"/>
                    <a:gd name="connsiteY2" fmla="*/ 60023 h 290479"/>
                    <a:gd name="connsiteX3" fmla="*/ 320674 w 320674"/>
                    <a:gd name="connsiteY3" fmla="*/ 290479 h 290479"/>
                    <a:gd name="connsiteX4" fmla="*/ 0 w 320674"/>
                    <a:gd name="connsiteY4" fmla="*/ 290479 h 29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74" h="290479">
                      <a:moveTo>
                        <a:pt x="0" y="290479"/>
                      </a:moveTo>
                      <a:lnTo>
                        <a:pt x="0" y="0"/>
                      </a:lnTo>
                      <a:lnTo>
                        <a:pt x="320674" y="60023"/>
                      </a:lnTo>
                      <a:lnTo>
                        <a:pt x="320674" y="290479"/>
                      </a:lnTo>
                      <a:lnTo>
                        <a:pt x="0" y="290479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8D45A2E8-9F24-475A-94D3-F2E18C0B40CC}"/>
                    </a:ext>
                  </a:extLst>
                </p:cNvPr>
                <p:cNvSpPr/>
                <p:nvPr/>
              </p:nvSpPr>
              <p:spPr>
                <a:xfrm rot="5400000">
                  <a:off x="3387183" y="3962995"/>
                  <a:ext cx="214689" cy="294393"/>
                </a:xfrm>
                <a:custGeom>
                  <a:avLst/>
                  <a:gdLst>
                    <a:gd name="connsiteX0" fmla="*/ 0 w 214689"/>
                    <a:gd name="connsiteY0" fmla="*/ 0 h 294393"/>
                    <a:gd name="connsiteX1" fmla="*/ 5593 w 214689"/>
                    <a:gd name="connsiteY1" fmla="*/ 0 h 294393"/>
                    <a:gd name="connsiteX2" fmla="*/ 210658 w 214689"/>
                    <a:gd name="connsiteY2" fmla="*/ 51925 h 294393"/>
                    <a:gd name="connsiteX3" fmla="*/ 214689 w 214689"/>
                    <a:gd name="connsiteY3" fmla="*/ 54790 h 294393"/>
                    <a:gd name="connsiteX4" fmla="*/ 149704 w 214689"/>
                    <a:gd name="connsiteY4" fmla="*/ 294393 h 294393"/>
                    <a:gd name="connsiteX5" fmla="*/ 113543 w 214689"/>
                    <a:gd name="connsiteY5" fmla="*/ 288926 h 294393"/>
                    <a:gd name="connsiteX6" fmla="*/ 63896 w 214689"/>
                    <a:gd name="connsiteY6" fmla="*/ 293931 h 294393"/>
                    <a:gd name="connsiteX7" fmla="*/ 0 w 214689"/>
                    <a:gd name="connsiteY7" fmla="*/ 0 h 294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689" h="294393">
                      <a:moveTo>
                        <a:pt x="0" y="0"/>
                      </a:moveTo>
                      <a:lnTo>
                        <a:pt x="5593" y="0"/>
                      </a:lnTo>
                      <a:cubicBezTo>
                        <a:pt x="79843" y="0"/>
                        <a:pt x="149699" y="18810"/>
                        <a:pt x="210658" y="51925"/>
                      </a:cubicBezTo>
                      <a:lnTo>
                        <a:pt x="214689" y="54790"/>
                      </a:lnTo>
                      <a:lnTo>
                        <a:pt x="149704" y="294393"/>
                      </a:lnTo>
                      <a:lnTo>
                        <a:pt x="113543" y="288926"/>
                      </a:lnTo>
                      <a:lnTo>
                        <a:pt x="63896" y="2939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5" name="月 494">
                  <a:extLst>
                    <a:ext uri="{FF2B5EF4-FFF2-40B4-BE49-F238E27FC236}">
                      <a16:creationId xmlns:a16="http://schemas.microsoft.com/office/drawing/2014/main" id="{536A2019-78FE-4CC2-AF5F-2F2D677F7ADC}"/>
                    </a:ext>
                  </a:extLst>
                </p:cNvPr>
                <p:cNvSpPr/>
                <p:nvPr/>
              </p:nvSpPr>
              <p:spPr>
                <a:xfrm rot="21071751">
                  <a:off x="24123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6" name="月 495">
                  <a:extLst>
                    <a:ext uri="{FF2B5EF4-FFF2-40B4-BE49-F238E27FC236}">
                      <a16:creationId xmlns:a16="http://schemas.microsoft.com/office/drawing/2014/main" id="{E6090914-D88A-4C40-88A0-015D87CDC3EF}"/>
                    </a:ext>
                  </a:extLst>
                </p:cNvPr>
                <p:cNvSpPr/>
                <p:nvPr/>
              </p:nvSpPr>
              <p:spPr>
                <a:xfrm rot="21071751">
                  <a:off x="24758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7" name="月 496">
                  <a:extLst>
                    <a:ext uri="{FF2B5EF4-FFF2-40B4-BE49-F238E27FC236}">
                      <a16:creationId xmlns:a16="http://schemas.microsoft.com/office/drawing/2014/main" id="{A0D97260-929F-48DF-A9BD-92CAD2EF25C3}"/>
                    </a:ext>
                  </a:extLst>
                </p:cNvPr>
                <p:cNvSpPr/>
                <p:nvPr/>
              </p:nvSpPr>
              <p:spPr>
                <a:xfrm rot="20171751">
                  <a:off x="2577423" y="3760789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8" name="月 497">
                  <a:extLst>
                    <a:ext uri="{FF2B5EF4-FFF2-40B4-BE49-F238E27FC236}">
                      <a16:creationId xmlns:a16="http://schemas.microsoft.com/office/drawing/2014/main" id="{A4704BAC-C80A-402D-BF44-EB8AEC52EB18}"/>
                    </a:ext>
                  </a:extLst>
                </p:cNvPr>
                <p:cNvSpPr/>
                <p:nvPr/>
              </p:nvSpPr>
              <p:spPr>
                <a:xfrm rot="20171751">
                  <a:off x="2656797" y="3760788"/>
                  <a:ext cx="96845" cy="246729"/>
                </a:xfrm>
                <a:prstGeom prst="moon">
                  <a:avLst>
                    <a:gd name="adj" fmla="val 28305"/>
                  </a:avLst>
                </a:pr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BBE79AB6-BA7F-419C-8B1A-1C8AA6A084E9}"/>
                    </a:ext>
                  </a:extLst>
                </p:cNvPr>
                <p:cNvSpPr/>
                <p:nvPr/>
              </p:nvSpPr>
              <p:spPr>
                <a:xfrm>
                  <a:off x="1979553" y="3395600"/>
                  <a:ext cx="614409" cy="1809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DBD18607-0999-46A1-B411-0F2D9AABE734}"/>
                    </a:ext>
                  </a:extLst>
                </p:cNvPr>
                <p:cNvSpPr/>
                <p:nvPr/>
              </p:nvSpPr>
              <p:spPr>
                <a:xfrm>
                  <a:off x="1891243" y="3349625"/>
                  <a:ext cx="693797" cy="223775"/>
                </a:xfrm>
                <a:custGeom>
                  <a:avLst/>
                  <a:gdLst>
                    <a:gd name="connsiteX0" fmla="*/ 368300 w 591135"/>
                    <a:gd name="connsiteY0" fmla="*/ 0 h 316374"/>
                    <a:gd name="connsiteX1" fmla="*/ 574220 w 591135"/>
                    <a:gd name="connsiteY1" fmla="*/ 47441 h 316374"/>
                    <a:gd name="connsiteX2" fmla="*/ 591135 w 591135"/>
                    <a:gd name="connsiteY2" fmla="*/ 57967 h 316374"/>
                    <a:gd name="connsiteX3" fmla="*/ 533884 w 591135"/>
                    <a:gd name="connsiteY3" fmla="*/ 34530 h 316374"/>
                    <a:gd name="connsiteX4" fmla="*/ 390525 w 591135"/>
                    <a:gd name="connsiteY4" fmla="*/ 12700 h 316374"/>
                    <a:gd name="connsiteX5" fmla="*/ 22225 w 591135"/>
                    <a:gd name="connsiteY5" fmla="*/ 290482 h 316374"/>
                    <a:gd name="connsiteX6" fmla="*/ 25686 w 591135"/>
                    <a:gd name="connsiteY6" fmla="*/ 316374 h 316374"/>
                    <a:gd name="connsiteX7" fmla="*/ 6446 w 591135"/>
                    <a:gd name="connsiteY7" fmla="*/ 316374 h 316374"/>
                    <a:gd name="connsiteX8" fmla="*/ 0 w 591135"/>
                    <a:gd name="connsiteY8" fmla="*/ 277782 h 316374"/>
                    <a:gd name="connsiteX9" fmla="*/ 368300 w 591135"/>
                    <a:gd name="connsiteY9" fmla="*/ 0 h 31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1135" h="316374">
                      <a:moveTo>
                        <a:pt x="368300" y="0"/>
                      </a:moveTo>
                      <a:cubicBezTo>
                        <a:pt x="444577" y="0"/>
                        <a:pt x="515439" y="17489"/>
                        <a:pt x="574220" y="47441"/>
                      </a:cubicBezTo>
                      <a:lnTo>
                        <a:pt x="591135" y="57967"/>
                      </a:lnTo>
                      <a:lnTo>
                        <a:pt x="533884" y="34530"/>
                      </a:lnTo>
                      <a:cubicBezTo>
                        <a:pt x="489821" y="20473"/>
                        <a:pt x="441377" y="12700"/>
                        <a:pt x="390525" y="12700"/>
                      </a:cubicBezTo>
                      <a:cubicBezTo>
                        <a:pt x="187119" y="12700"/>
                        <a:pt x="22225" y="137067"/>
                        <a:pt x="22225" y="290482"/>
                      </a:cubicBezTo>
                      <a:lnTo>
                        <a:pt x="25686" y="316374"/>
                      </a:lnTo>
                      <a:lnTo>
                        <a:pt x="6446" y="316374"/>
                      </a:lnTo>
                      <a:lnTo>
                        <a:pt x="0" y="277782"/>
                      </a:lnTo>
                      <a:cubicBezTo>
                        <a:pt x="0" y="124367"/>
                        <a:pt x="164894" y="0"/>
                        <a:pt x="368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C67D3C89-47E1-4D5B-85CF-30D754083543}"/>
                    </a:ext>
                  </a:extLst>
                </p:cNvPr>
                <p:cNvSpPr/>
                <p:nvPr/>
              </p:nvSpPr>
              <p:spPr>
                <a:xfrm rot="16200000">
                  <a:off x="1977969" y="3022618"/>
                  <a:ext cx="382977" cy="1309919"/>
                </a:xfrm>
                <a:custGeom>
                  <a:avLst/>
                  <a:gdLst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09199 w 411809"/>
                    <a:gd name="connsiteY11" fmla="*/ 342511 h 1303530"/>
                    <a:gd name="connsiteX12" fmla="*/ 326135 w 411809"/>
                    <a:gd name="connsiteY12" fmla="*/ 351007 h 1303530"/>
                    <a:gd name="connsiteX13" fmla="*/ 370221 w 411809"/>
                    <a:gd name="connsiteY13" fmla="*/ 432518 h 1303530"/>
                    <a:gd name="connsiteX14" fmla="*/ 411495 w 411809"/>
                    <a:gd name="connsiteY14" fmla="*/ 867899 h 1303530"/>
                    <a:gd name="connsiteX0" fmla="*/ 411495 w 411809"/>
                    <a:gd name="connsiteY0" fmla="*/ 867899 h 1303530"/>
                    <a:gd name="connsiteX1" fmla="*/ 382921 w 411809"/>
                    <a:gd name="connsiteY1" fmla="*/ 1260848 h 1303530"/>
                    <a:gd name="connsiteX2" fmla="*/ 332961 w 411809"/>
                    <a:gd name="connsiteY2" fmla="*/ 1303530 h 1303530"/>
                    <a:gd name="connsiteX3" fmla="*/ 55056 w 411809"/>
                    <a:gd name="connsiteY3" fmla="*/ 1303530 h 1303530"/>
                    <a:gd name="connsiteX4" fmla="*/ 5096 w 411809"/>
                    <a:gd name="connsiteY4" fmla="*/ 1233293 h 1303530"/>
                    <a:gd name="connsiteX5" fmla="*/ 14621 w 411809"/>
                    <a:gd name="connsiteY5" fmla="*/ 907072 h 1303530"/>
                    <a:gd name="connsiteX6" fmla="*/ 256921 w 411809"/>
                    <a:gd name="connsiteY6" fmla="*/ 365752 h 1303530"/>
                    <a:gd name="connsiteX7" fmla="*/ 265594 w 411809"/>
                    <a:gd name="connsiteY7" fmla="*/ 359126 h 1303530"/>
                    <a:gd name="connsiteX8" fmla="*/ 266417 w 411809"/>
                    <a:gd name="connsiteY8" fmla="*/ 277957 h 1303530"/>
                    <a:gd name="connsiteX9" fmla="*/ 287481 w 411809"/>
                    <a:gd name="connsiteY9" fmla="*/ 0 h 1303530"/>
                    <a:gd name="connsiteX10" fmla="*/ 308544 w 411809"/>
                    <a:gd name="connsiteY10" fmla="*/ 277957 h 1303530"/>
                    <a:gd name="connsiteX11" fmla="*/ 326135 w 411809"/>
                    <a:gd name="connsiteY11" fmla="*/ 351007 h 1303530"/>
                    <a:gd name="connsiteX12" fmla="*/ 370221 w 411809"/>
                    <a:gd name="connsiteY12" fmla="*/ 432518 h 1303530"/>
                    <a:gd name="connsiteX13" fmla="*/ 411495 w 411809"/>
                    <a:gd name="connsiteY13" fmla="*/ 867899 h 1303530"/>
                    <a:gd name="connsiteX0" fmla="*/ 411495 w 412090"/>
                    <a:gd name="connsiteY0" fmla="*/ 867899 h 1303530"/>
                    <a:gd name="connsiteX1" fmla="*/ 382921 w 412090"/>
                    <a:gd name="connsiteY1" fmla="*/ 1260848 h 1303530"/>
                    <a:gd name="connsiteX2" fmla="*/ 332961 w 412090"/>
                    <a:gd name="connsiteY2" fmla="*/ 1303530 h 1303530"/>
                    <a:gd name="connsiteX3" fmla="*/ 55056 w 412090"/>
                    <a:gd name="connsiteY3" fmla="*/ 1303530 h 1303530"/>
                    <a:gd name="connsiteX4" fmla="*/ 5096 w 412090"/>
                    <a:gd name="connsiteY4" fmla="*/ 1233293 h 1303530"/>
                    <a:gd name="connsiteX5" fmla="*/ 14621 w 412090"/>
                    <a:gd name="connsiteY5" fmla="*/ 907072 h 1303530"/>
                    <a:gd name="connsiteX6" fmla="*/ 256921 w 412090"/>
                    <a:gd name="connsiteY6" fmla="*/ 365752 h 1303530"/>
                    <a:gd name="connsiteX7" fmla="*/ 265594 w 412090"/>
                    <a:gd name="connsiteY7" fmla="*/ 359126 h 1303530"/>
                    <a:gd name="connsiteX8" fmla="*/ 266417 w 412090"/>
                    <a:gd name="connsiteY8" fmla="*/ 277957 h 1303530"/>
                    <a:gd name="connsiteX9" fmla="*/ 287481 w 412090"/>
                    <a:gd name="connsiteY9" fmla="*/ 0 h 1303530"/>
                    <a:gd name="connsiteX10" fmla="*/ 308544 w 412090"/>
                    <a:gd name="connsiteY10" fmla="*/ 277957 h 1303530"/>
                    <a:gd name="connsiteX11" fmla="*/ 326135 w 412090"/>
                    <a:gd name="connsiteY11" fmla="*/ 351007 h 1303530"/>
                    <a:gd name="connsiteX12" fmla="*/ 363871 w 412090"/>
                    <a:gd name="connsiteY12" fmla="*/ 540471 h 1303530"/>
                    <a:gd name="connsiteX13" fmla="*/ 411495 w 412090"/>
                    <a:gd name="connsiteY13" fmla="*/ 867899 h 1303530"/>
                    <a:gd name="connsiteX0" fmla="*/ 411495 w 414291"/>
                    <a:gd name="connsiteY0" fmla="*/ 867899 h 1303530"/>
                    <a:gd name="connsiteX1" fmla="*/ 382921 w 414291"/>
                    <a:gd name="connsiteY1" fmla="*/ 1260848 h 1303530"/>
                    <a:gd name="connsiteX2" fmla="*/ 332961 w 414291"/>
                    <a:gd name="connsiteY2" fmla="*/ 1303530 h 1303530"/>
                    <a:gd name="connsiteX3" fmla="*/ 55056 w 414291"/>
                    <a:gd name="connsiteY3" fmla="*/ 1303530 h 1303530"/>
                    <a:gd name="connsiteX4" fmla="*/ 5096 w 414291"/>
                    <a:gd name="connsiteY4" fmla="*/ 1233293 h 1303530"/>
                    <a:gd name="connsiteX5" fmla="*/ 14621 w 414291"/>
                    <a:gd name="connsiteY5" fmla="*/ 907072 h 1303530"/>
                    <a:gd name="connsiteX6" fmla="*/ 256921 w 414291"/>
                    <a:gd name="connsiteY6" fmla="*/ 365752 h 1303530"/>
                    <a:gd name="connsiteX7" fmla="*/ 265594 w 414291"/>
                    <a:gd name="connsiteY7" fmla="*/ 359126 h 1303530"/>
                    <a:gd name="connsiteX8" fmla="*/ 266417 w 414291"/>
                    <a:gd name="connsiteY8" fmla="*/ 277957 h 1303530"/>
                    <a:gd name="connsiteX9" fmla="*/ 287481 w 414291"/>
                    <a:gd name="connsiteY9" fmla="*/ 0 h 1303530"/>
                    <a:gd name="connsiteX10" fmla="*/ 308544 w 414291"/>
                    <a:gd name="connsiteY10" fmla="*/ 277957 h 1303530"/>
                    <a:gd name="connsiteX11" fmla="*/ 326135 w 414291"/>
                    <a:gd name="connsiteY11" fmla="*/ 351007 h 1303530"/>
                    <a:gd name="connsiteX12" fmla="*/ 411495 w 414291"/>
                    <a:gd name="connsiteY12" fmla="*/ 867899 h 1303530"/>
                    <a:gd name="connsiteX0" fmla="*/ 341645 w 382966"/>
                    <a:gd name="connsiteY0" fmla="*/ 877427 h 1309111"/>
                    <a:gd name="connsiteX1" fmla="*/ 382921 w 382966"/>
                    <a:gd name="connsiteY1" fmla="*/ 1260848 h 1309111"/>
                    <a:gd name="connsiteX2" fmla="*/ 332961 w 382966"/>
                    <a:gd name="connsiteY2" fmla="*/ 1303530 h 1309111"/>
                    <a:gd name="connsiteX3" fmla="*/ 55056 w 382966"/>
                    <a:gd name="connsiteY3" fmla="*/ 1303530 h 1309111"/>
                    <a:gd name="connsiteX4" fmla="*/ 5096 w 382966"/>
                    <a:gd name="connsiteY4" fmla="*/ 1233293 h 1309111"/>
                    <a:gd name="connsiteX5" fmla="*/ 14621 w 382966"/>
                    <a:gd name="connsiteY5" fmla="*/ 907072 h 1309111"/>
                    <a:gd name="connsiteX6" fmla="*/ 256921 w 382966"/>
                    <a:gd name="connsiteY6" fmla="*/ 365752 h 1309111"/>
                    <a:gd name="connsiteX7" fmla="*/ 265594 w 382966"/>
                    <a:gd name="connsiteY7" fmla="*/ 359126 h 1309111"/>
                    <a:gd name="connsiteX8" fmla="*/ 266417 w 382966"/>
                    <a:gd name="connsiteY8" fmla="*/ 277957 h 1309111"/>
                    <a:gd name="connsiteX9" fmla="*/ 287481 w 382966"/>
                    <a:gd name="connsiteY9" fmla="*/ 0 h 1309111"/>
                    <a:gd name="connsiteX10" fmla="*/ 308544 w 382966"/>
                    <a:gd name="connsiteY10" fmla="*/ 277957 h 1309111"/>
                    <a:gd name="connsiteX11" fmla="*/ 326135 w 382966"/>
                    <a:gd name="connsiteY11" fmla="*/ 351007 h 1309111"/>
                    <a:gd name="connsiteX12" fmla="*/ 341645 w 382966"/>
                    <a:gd name="connsiteY12" fmla="*/ 877427 h 1309111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5594 w 382966"/>
                    <a:gd name="connsiteY7" fmla="*/ 359934 h 1309919"/>
                    <a:gd name="connsiteX8" fmla="*/ 266417 w 382966"/>
                    <a:gd name="connsiteY8" fmla="*/ 278765 h 1309919"/>
                    <a:gd name="connsiteX9" fmla="*/ 287481 w 382966"/>
                    <a:gd name="connsiteY9" fmla="*/ 808 h 1309919"/>
                    <a:gd name="connsiteX10" fmla="*/ 326135 w 382966"/>
                    <a:gd name="connsiteY10" fmla="*/ 351815 h 1309919"/>
                    <a:gd name="connsiteX11" fmla="*/ 341645 w 382966"/>
                    <a:gd name="connsiteY11" fmla="*/ 878235 h 1309919"/>
                    <a:gd name="connsiteX0" fmla="*/ 341645 w 382966"/>
                    <a:gd name="connsiteY0" fmla="*/ 878235 h 1309919"/>
                    <a:gd name="connsiteX1" fmla="*/ 382921 w 382966"/>
                    <a:gd name="connsiteY1" fmla="*/ 1261656 h 1309919"/>
                    <a:gd name="connsiteX2" fmla="*/ 332961 w 382966"/>
                    <a:gd name="connsiteY2" fmla="*/ 1304338 h 1309919"/>
                    <a:gd name="connsiteX3" fmla="*/ 55056 w 382966"/>
                    <a:gd name="connsiteY3" fmla="*/ 1304338 h 1309919"/>
                    <a:gd name="connsiteX4" fmla="*/ 5096 w 382966"/>
                    <a:gd name="connsiteY4" fmla="*/ 1234101 h 1309919"/>
                    <a:gd name="connsiteX5" fmla="*/ 14621 w 382966"/>
                    <a:gd name="connsiteY5" fmla="*/ 907880 h 1309919"/>
                    <a:gd name="connsiteX6" fmla="*/ 256921 w 382966"/>
                    <a:gd name="connsiteY6" fmla="*/ 366560 h 1309919"/>
                    <a:gd name="connsiteX7" fmla="*/ 266417 w 382966"/>
                    <a:gd name="connsiteY7" fmla="*/ 278765 h 1309919"/>
                    <a:gd name="connsiteX8" fmla="*/ 287481 w 382966"/>
                    <a:gd name="connsiteY8" fmla="*/ 808 h 1309919"/>
                    <a:gd name="connsiteX9" fmla="*/ 326135 w 382966"/>
                    <a:gd name="connsiteY9" fmla="*/ 351815 h 1309919"/>
                    <a:gd name="connsiteX10" fmla="*/ 341645 w 382966"/>
                    <a:gd name="connsiteY10" fmla="*/ 878235 h 1309919"/>
                    <a:gd name="connsiteX0" fmla="*/ 341645 w 382977"/>
                    <a:gd name="connsiteY0" fmla="*/ 878235 h 1309919"/>
                    <a:gd name="connsiteX1" fmla="*/ 382921 w 382977"/>
                    <a:gd name="connsiteY1" fmla="*/ 1261656 h 1309919"/>
                    <a:gd name="connsiteX2" fmla="*/ 332961 w 382977"/>
                    <a:gd name="connsiteY2" fmla="*/ 1304338 h 1309919"/>
                    <a:gd name="connsiteX3" fmla="*/ 55056 w 382977"/>
                    <a:gd name="connsiteY3" fmla="*/ 1304338 h 1309919"/>
                    <a:gd name="connsiteX4" fmla="*/ 5096 w 382977"/>
                    <a:gd name="connsiteY4" fmla="*/ 1234101 h 1309919"/>
                    <a:gd name="connsiteX5" fmla="*/ 14621 w 382977"/>
                    <a:gd name="connsiteY5" fmla="*/ 907880 h 1309919"/>
                    <a:gd name="connsiteX6" fmla="*/ 256921 w 382977"/>
                    <a:gd name="connsiteY6" fmla="*/ 366560 h 1309919"/>
                    <a:gd name="connsiteX7" fmla="*/ 266417 w 382977"/>
                    <a:gd name="connsiteY7" fmla="*/ 278765 h 1309919"/>
                    <a:gd name="connsiteX8" fmla="*/ 287481 w 382977"/>
                    <a:gd name="connsiteY8" fmla="*/ 808 h 1309919"/>
                    <a:gd name="connsiteX9" fmla="*/ 341645 w 382977"/>
                    <a:gd name="connsiteY9" fmla="*/ 878235 h 1309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977" h="1309919">
                      <a:moveTo>
                        <a:pt x="341645" y="878235"/>
                      </a:moveTo>
                      <a:cubicBezTo>
                        <a:pt x="357552" y="1088376"/>
                        <a:pt x="384368" y="1190639"/>
                        <a:pt x="382921" y="1261656"/>
                      </a:cubicBezTo>
                      <a:cubicBezTo>
                        <a:pt x="381474" y="1332673"/>
                        <a:pt x="360553" y="1304338"/>
                        <a:pt x="332961" y="1304338"/>
                      </a:cubicBezTo>
                      <a:lnTo>
                        <a:pt x="55056" y="1304338"/>
                      </a:lnTo>
                      <a:cubicBezTo>
                        <a:pt x="27464" y="1304338"/>
                        <a:pt x="5096" y="1272891"/>
                        <a:pt x="5096" y="1234101"/>
                      </a:cubicBezTo>
                      <a:cubicBezTo>
                        <a:pt x="4707" y="1194062"/>
                        <a:pt x="-10946" y="973133"/>
                        <a:pt x="14621" y="907880"/>
                      </a:cubicBezTo>
                      <a:cubicBezTo>
                        <a:pt x="40188" y="842627"/>
                        <a:pt x="197654" y="445653"/>
                        <a:pt x="256921" y="366560"/>
                      </a:cubicBezTo>
                      <a:lnTo>
                        <a:pt x="266417" y="278765"/>
                      </a:lnTo>
                      <a:cubicBezTo>
                        <a:pt x="269887" y="115422"/>
                        <a:pt x="277528" y="-11367"/>
                        <a:pt x="287481" y="808"/>
                      </a:cubicBezTo>
                      <a:cubicBezTo>
                        <a:pt x="300019" y="100720"/>
                        <a:pt x="325738" y="668094"/>
                        <a:pt x="341645" y="8782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" lastClr="FFFFFF"/>
                    </a:gs>
                    <a:gs pos="50000">
                      <a:srgbClr val="ED7D31">
                        <a:lumMod val="20000"/>
                        <a:lumOff val="8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502" name="楕円 501">
                  <a:extLst>
                    <a:ext uri="{FF2B5EF4-FFF2-40B4-BE49-F238E27FC236}">
                      <a16:creationId xmlns:a16="http://schemas.microsoft.com/office/drawing/2014/main" id="{1ECAB8F9-4DED-4F5D-9B45-EDA9A3612882}"/>
                    </a:ext>
                  </a:extLst>
                </p:cNvPr>
                <p:cNvSpPr/>
                <p:nvPr/>
              </p:nvSpPr>
              <p:spPr>
                <a:xfrm>
                  <a:off x="2073275" y="3502195"/>
                  <a:ext cx="106238" cy="106238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CEC1B8-B51C-4060-B3F1-C54362A986D3}"/>
              </a:ext>
            </a:extLst>
          </p:cNvPr>
          <p:cNvGrpSpPr/>
          <p:nvPr/>
        </p:nvGrpSpPr>
        <p:grpSpPr>
          <a:xfrm>
            <a:off x="8307672" y="1728650"/>
            <a:ext cx="2980791" cy="3291786"/>
            <a:chOff x="8307672" y="1728650"/>
            <a:chExt cx="2980791" cy="3291786"/>
          </a:xfrm>
        </p:grpSpPr>
        <p:sp>
          <p:nvSpPr>
            <p:cNvPr id="344" name="テキスト ボックス 343">
              <a:extLst>
                <a:ext uri="{FF2B5EF4-FFF2-40B4-BE49-F238E27FC236}">
                  <a16:creationId xmlns:a16="http://schemas.microsoft.com/office/drawing/2014/main" id="{7ABE6E43-3AE5-438B-8BAA-5F5CF44BE408}"/>
                </a:ext>
              </a:extLst>
            </p:cNvPr>
            <p:cNvSpPr txBox="1"/>
            <p:nvPr/>
          </p:nvSpPr>
          <p:spPr>
            <a:xfrm>
              <a:off x="8307672" y="4374105"/>
              <a:ext cx="295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チューリップ</a:t>
              </a:r>
            </a:p>
          </p:txBody>
        </p:sp>
        <p:grpSp>
          <p:nvGrpSpPr>
            <p:cNvPr id="731" name="グループ化 730">
              <a:extLst>
                <a:ext uri="{FF2B5EF4-FFF2-40B4-BE49-F238E27FC236}">
                  <a16:creationId xmlns:a16="http://schemas.microsoft.com/office/drawing/2014/main" id="{98454C3E-0A5E-4CB9-8067-A3C28AD29DB0}"/>
                </a:ext>
              </a:extLst>
            </p:cNvPr>
            <p:cNvGrpSpPr/>
            <p:nvPr/>
          </p:nvGrpSpPr>
          <p:grpSpPr>
            <a:xfrm>
              <a:off x="8336484" y="1728650"/>
              <a:ext cx="2951979" cy="2276968"/>
              <a:chOff x="1597936" y="3297713"/>
              <a:chExt cx="3106726" cy="2396332"/>
            </a:xfrm>
          </p:grpSpPr>
          <p:grpSp>
            <p:nvGrpSpPr>
              <p:cNvPr id="732" name="グループ化 731">
                <a:extLst>
                  <a:ext uri="{FF2B5EF4-FFF2-40B4-BE49-F238E27FC236}">
                    <a16:creationId xmlns:a16="http://schemas.microsoft.com/office/drawing/2014/main" id="{24FADE75-9DAA-45ED-A7EA-4F7BF084A550}"/>
                  </a:ext>
                </a:extLst>
              </p:cNvPr>
              <p:cNvGrpSpPr/>
              <p:nvPr/>
            </p:nvGrpSpPr>
            <p:grpSpPr>
              <a:xfrm>
                <a:off x="3625247" y="3297713"/>
                <a:ext cx="1079415" cy="2396332"/>
                <a:chOff x="4334027" y="1956593"/>
                <a:chExt cx="1079415" cy="2396332"/>
              </a:xfrm>
            </p:grpSpPr>
            <p:sp>
              <p:nvSpPr>
                <p:cNvPr id="765" name="楕円 47">
                  <a:extLst>
                    <a:ext uri="{FF2B5EF4-FFF2-40B4-BE49-F238E27FC236}">
                      <a16:creationId xmlns:a16="http://schemas.microsoft.com/office/drawing/2014/main" id="{5DB5BD57-279B-4DA8-84C6-6CC69C04BC67}"/>
                    </a:ext>
                  </a:extLst>
                </p:cNvPr>
                <p:cNvSpPr/>
                <p:nvPr/>
              </p:nvSpPr>
              <p:spPr>
                <a:xfrm rot="645553">
                  <a:off x="4529636" y="2376413"/>
                  <a:ext cx="466428" cy="1454816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10910"/>
                    <a:gd name="connsiteY0" fmla="*/ 1032190 h 1960525"/>
                    <a:gd name="connsiteX1" fmla="*/ 0 w 1210910"/>
                    <a:gd name="connsiteY1" fmla="*/ 0 h 1960525"/>
                    <a:gd name="connsiteX2" fmla="*/ 868661 w 1210910"/>
                    <a:gd name="connsiteY2" fmla="*/ 886263 h 1960525"/>
                    <a:gd name="connsiteX3" fmla="*/ 1163514 w 1210910"/>
                    <a:gd name="connsiteY3" fmla="*/ 1960525 h 1960525"/>
                    <a:gd name="connsiteX4" fmla="*/ 234140 w 1210910"/>
                    <a:gd name="connsiteY4" fmla="*/ 1032190 h 1960525"/>
                    <a:gd name="connsiteX0" fmla="*/ 171648 w 1160184"/>
                    <a:gd name="connsiteY0" fmla="*/ 1240898 h 2169233"/>
                    <a:gd name="connsiteX1" fmla="*/ 1 w 1160184"/>
                    <a:gd name="connsiteY1" fmla="*/ -1 h 2169233"/>
                    <a:gd name="connsiteX2" fmla="*/ 806169 w 1160184"/>
                    <a:gd name="connsiteY2" fmla="*/ 1094971 h 2169233"/>
                    <a:gd name="connsiteX3" fmla="*/ 1101022 w 1160184"/>
                    <a:gd name="connsiteY3" fmla="*/ 2169233 h 2169233"/>
                    <a:gd name="connsiteX4" fmla="*/ 171648 w 1160184"/>
                    <a:gd name="connsiteY4" fmla="*/ 1240898 h 2169233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35224"/>
                    <a:gd name="connsiteY0" fmla="*/ 1240899 h 2169234"/>
                    <a:gd name="connsiteX1" fmla="*/ 46444 w 1235224"/>
                    <a:gd name="connsiteY1" fmla="*/ 0 h 2169234"/>
                    <a:gd name="connsiteX2" fmla="*/ 852612 w 1235224"/>
                    <a:gd name="connsiteY2" fmla="*/ 1094972 h 2169234"/>
                    <a:gd name="connsiteX3" fmla="*/ 1147465 w 1235224"/>
                    <a:gd name="connsiteY3" fmla="*/ 2169234 h 2169234"/>
                    <a:gd name="connsiteX4" fmla="*/ 218091 w 1235224"/>
                    <a:gd name="connsiteY4" fmla="*/ 1240899 h 2169234"/>
                    <a:gd name="connsiteX0" fmla="*/ 249340 w 1266473"/>
                    <a:gd name="connsiteY0" fmla="*/ 1240899 h 2169234"/>
                    <a:gd name="connsiteX1" fmla="*/ 77693 w 1266473"/>
                    <a:gd name="connsiteY1" fmla="*/ 0 h 2169234"/>
                    <a:gd name="connsiteX2" fmla="*/ 883861 w 1266473"/>
                    <a:gd name="connsiteY2" fmla="*/ 1094972 h 2169234"/>
                    <a:gd name="connsiteX3" fmla="*/ 1178714 w 1266473"/>
                    <a:gd name="connsiteY3" fmla="*/ 2169234 h 2169234"/>
                    <a:gd name="connsiteX4" fmla="*/ 249340 w 1266473"/>
                    <a:gd name="connsiteY4" fmla="*/ 1240899 h 2169234"/>
                    <a:gd name="connsiteX0" fmla="*/ 218941 w 1232792"/>
                    <a:gd name="connsiteY0" fmla="*/ 1240899 h 2262143"/>
                    <a:gd name="connsiteX1" fmla="*/ 47294 w 1232792"/>
                    <a:gd name="connsiteY1" fmla="*/ 0 h 2262143"/>
                    <a:gd name="connsiteX2" fmla="*/ 853462 w 1232792"/>
                    <a:gd name="connsiteY2" fmla="*/ 1094972 h 2262143"/>
                    <a:gd name="connsiteX3" fmla="*/ 1176532 w 1232792"/>
                    <a:gd name="connsiteY3" fmla="*/ 2262143 h 2262143"/>
                    <a:gd name="connsiteX4" fmla="*/ 218941 w 1232792"/>
                    <a:gd name="connsiteY4" fmla="*/ 1240899 h 2262143"/>
                    <a:gd name="connsiteX0" fmla="*/ 218941 w 1257173"/>
                    <a:gd name="connsiteY0" fmla="*/ 1240899 h 2262143"/>
                    <a:gd name="connsiteX1" fmla="*/ 47294 w 1257173"/>
                    <a:gd name="connsiteY1" fmla="*/ 0 h 2262143"/>
                    <a:gd name="connsiteX2" fmla="*/ 853462 w 1257173"/>
                    <a:gd name="connsiteY2" fmla="*/ 1094972 h 2262143"/>
                    <a:gd name="connsiteX3" fmla="*/ 1176532 w 1257173"/>
                    <a:gd name="connsiteY3" fmla="*/ 2262143 h 2262143"/>
                    <a:gd name="connsiteX4" fmla="*/ 218941 w 1257173"/>
                    <a:gd name="connsiteY4" fmla="*/ 1240899 h 2262143"/>
                    <a:gd name="connsiteX0" fmla="*/ 218941 w 1245978"/>
                    <a:gd name="connsiteY0" fmla="*/ 1240899 h 2262143"/>
                    <a:gd name="connsiteX1" fmla="*/ 47294 w 1245978"/>
                    <a:gd name="connsiteY1" fmla="*/ 0 h 2262143"/>
                    <a:gd name="connsiteX2" fmla="*/ 853462 w 1245978"/>
                    <a:gd name="connsiteY2" fmla="*/ 1094972 h 2262143"/>
                    <a:gd name="connsiteX3" fmla="*/ 1176532 w 1245978"/>
                    <a:gd name="connsiteY3" fmla="*/ 2262143 h 2262143"/>
                    <a:gd name="connsiteX4" fmla="*/ 218941 w 1245978"/>
                    <a:gd name="connsiteY4" fmla="*/ 1240899 h 2262143"/>
                    <a:gd name="connsiteX0" fmla="*/ 244508 w 1271545"/>
                    <a:gd name="connsiteY0" fmla="*/ 1240899 h 2262143"/>
                    <a:gd name="connsiteX1" fmla="*/ 72861 w 1271545"/>
                    <a:gd name="connsiteY1" fmla="*/ 0 h 2262143"/>
                    <a:gd name="connsiteX2" fmla="*/ 879029 w 1271545"/>
                    <a:gd name="connsiteY2" fmla="*/ 1094972 h 2262143"/>
                    <a:gd name="connsiteX3" fmla="*/ 1202099 w 1271545"/>
                    <a:gd name="connsiteY3" fmla="*/ 2262143 h 2262143"/>
                    <a:gd name="connsiteX4" fmla="*/ 244508 w 1271545"/>
                    <a:gd name="connsiteY4" fmla="*/ 1240899 h 2262143"/>
                    <a:gd name="connsiteX0" fmla="*/ 244508 w 1269481"/>
                    <a:gd name="connsiteY0" fmla="*/ 1240899 h 2262143"/>
                    <a:gd name="connsiteX1" fmla="*/ 72861 w 1269481"/>
                    <a:gd name="connsiteY1" fmla="*/ 0 h 2262143"/>
                    <a:gd name="connsiteX2" fmla="*/ 858509 w 1269481"/>
                    <a:gd name="connsiteY2" fmla="*/ 1027402 h 2262143"/>
                    <a:gd name="connsiteX3" fmla="*/ 1202099 w 1269481"/>
                    <a:gd name="connsiteY3" fmla="*/ 2262143 h 2262143"/>
                    <a:gd name="connsiteX4" fmla="*/ 244508 w 1269481"/>
                    <a:gd name="connsiteY4" fmla="*/ 1240899 h 2262143"/>
                    <a:gd name="connsiteX0" fmla="*/ 244508 w 1292155"/>
                    <a:gd name="connsiteY0" fmla="*/ 1240899 h 2262143"/>
                    <a:gd name="connsiteX1" fmla="*/ 72861 w 1292155"/>
                    <a:gd name="connsiteY1" fmla="*/ 0 h 2262143"/>
                    <a:gd name="connsiteX2" fmla="*/ 858509 w 1292155"/>
                    <a:gd name="connsiteY2" fmla="*/ 1027402 h 2262143"/>
                    <a:gd name="connsiteX3" fmla="*/ 1202099 w 1292155"/>
                    <a:gd name="connsiteY3" fmla="*/ 2262143 h 2262143"/>
                    <a:gd name="connsiteX4" fmla="*/ 244508 w 1292155"/>
                    <a:gd name="connsiteY4" fmla="*/ 1240899 h 2262143"/>
                    <a:gd name="connsiteX0" fmla="*/ 244508 w 1314955"/>
                    <a:gd name="connsiteY0" fmla="*/ 1240899 h 2262143"/>
                    <a:gd name="connsiteX1" fmla="*/ 72861 w 1314955"/>
                    <a:gd name="connsiteY1" fmla="*/ 0 h 2262143"/>
                    <a:gd name="connsiteX2" fmla="*/ 858509 w 1314955"/>
                    <a:gd name="connsiteY2" fmla="*/ 1027402 h 2262143"/>
                    <a:gd name="connsiteX3" fmla="*/ 1202099 w 1314955"/>
                    <a:gd name="connsiteY3" fmla="*/ 2262143 h 2262143"/>
                    <a:gd name="connsiteX4" fmla="*/ 244508 w 1314955"/>
                    <a:gd name="connsiteY4" fmla="*/ 1240899 h 2262143"/>
                    <a:gd name="connsiteX0" fmla="*/ 244508 w 1298781"/>
                    <a:gd name="connsiteY0" fmla="*/ 1240899 h 2262143"/>
                    <a:gd name="connsiteX1" fmla="*/ 72861 w 1298781"/>
                    <a:gd name="connsiteY1" fmla="*/ 0 h 2262143"/>
                    <a:gd name="connsiteX2" fmla="*/ 779411 w 1298781"/>
                    <a:gd name="connsiteY2" fmla="*/ 1089314 h 2262143"/>
                    <a:gd name="connsiteX3" fmla="*/ 1202099 w 1298781"/>
                    <a:gd name="connsiteY3" fmla="*/ 2262143 h 2262143"/>
                    <a:gd name="connsiteX4" fmla="*/ 244508 w 1298781"/>
                    <a:gd name="connsiteY4" fmla="*/ 1240899 h 226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781" h="2262143">
                      <a:moveTo>
                        <a:pt x="244508" y="1240899"/>
                      </a:moveTo>
                      <a:cubicBezTo>
                        <a:pt x="-52361" y="920551"/>
                        <a:pt x="-37744" y="420133"/>
                        <a:pt x="72861" y="0"/>
                      </a:cubicBezTo>
                      <a:cubicBezTo>
                        <a:pt x="367294" y="396922"/>
                        <a:pt x="366864" y="756467"/>
                        <a:pt x="779411" y="1089314"/>
                      </a:cubicBezTo>
                      <a:cubicBezTo>
                        <a:pt x="1191958" y="1422161"/>
                        <a:pt x="1449106" y="1688197"/>
                        <a:pt x="1202099" y="2262143"/>
                      </a:cubicBezTo>
                      <a:cubicBezTo>
                        <a:pt x="468226" y="1925607"/>
                        <a:pt x="541377" y="1561247"/>
                        <a:pt x="244508" y="1240899"/>
                      </a:cubicBezTo>
                      <a:close/>
                    </a:path>
                  </a:pathLst>
                </a:custGeom>
                <a:solidFill>
                  <a:srgbClr val="00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6" name="フリーフォーム: 図形 765">
                  <a:extLst>
                    <a:ext uri="{FF2B5EF4-FFF2-40B4-BE49-F238E27FC236}">
                      <a16:creationId xmlns:a16="http://schemas.microsoft.com/office/drawing/2014/main" id="{E6448DEE-CC15-47B4-A0F8-6D1840C17E50}"/>
                    </a:ext>
                  </a:extLst>
                </p:cNvPr>
                <p:cNvSpPr/>
                <p:nvPr/>
              </p:nvSpPr>
              <p:spPr>
                <a:xfrm>
                  <a:off x="4809640" y="2772244"/>
                  <a:ext cx="72272" cy="1580681"/>
                </a:xfrm>
                <a:custGeom>
                  <a:avLst/>
                  <a:gdLst>
                    <a:gd name="connsiteX0" fmla="*/ 34158 w 309616"/>
                    <a:gd name="connsiteY0" fmla="*/ 0 h 1739558"/>
                    <a:gd name="connsiteX1" fmla="*/ 275456 w 309616"/>
                    <a:gd name="connsiteY1" fmla="*/ 0 h 1739558"/>
                    <a:gd name="connsiteX2" fmla="*/ 300903 w 309616"/>
                    <a:gd name="connsiteY2" fmla="*/ 10541 h 1739558"/>
                    <a:gd name="connsiteX3" fmla="*/ 292193 w 309616"/>
                    <a:gd name="connsiteY3" fmla="*/ 371082 h 1739558"/>
                    <a:gd name="connsiteX4" fmla="*/ 289112 w 309616"/>
                    <a:gd name="connsiteY4" fmla="*/ 763744 h 1739558"/>
                    <a:gd name="connsiteX5" fmla="*/ 301029 w 309616"/>
                    <a:gd name="connsiteY5" fmla="*/ 1522134 h 1739558"/>
                    <a:gd name="connsiteX6" fmla="*/ 309616 w 309616"/>
                    <a:gd name="connsiteY6" fmla="*/ 1725409 h 1739558"/>
                    <a:gd name="connsiteX7" fmla="*/ 275456 w 309616"/>
                    <a:gd name="connsiteY7" fmla="*/ 1739558 h 1739558"/>
                    <a:gd name="connsiteX8" fmla="*/ 34158 w 309616"/>
                    <a:gd name="connsiteY8" fmla="*/ 1739558 h 1739558"/>
                    <a:gd name="connsiteX9" fmla="*/ 0 w 309616"/>
                    <a:gd name="connsiteY9" fmla="*/ 1725409 h 1739558"/>
                    <a:gd name="connsiteX10" fmla="*/ 8587 w 309616"/>
                    <a:gd name="connsiteY10" fmla="*/ 1522134 h 1739558"/>
                    <a:gd name="connsiteX11" fmla="*/ 20503 w 309616"/>
                    <a:gd name="connsiteY11" fmla="*/ 763744 h 1739558"/>
                    <a:gd name="connsiteX12" fmla="*/ 17423 w 309616"/>
                    <a:gd name="connsiteY12" fmla="*/ 371082 h 1739558"/>
                    <a:gd name="connsiteX13" fmla="*/ 8712 w 309616"/>
                    <a:gd name="connsiteY13" fmla="*/ 10540 h 173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9616" h="1739558">
                      <a:moveTo>
                        <a:pt x="34158" y="0"/>
                      </a:moveTo>
                      <a:lnTo>
                        <a:pt x="275456" y="0"/>
                      </a:lnTo>
                      <a:lnTo>
                        <a:pt x="300903" y="10541"/>
                      </a:lnTo>
                      <a:lnTo>
                        <a:pt x="292193" y="371082"/>
                      </a:lnTo>
                      <a:cubicBezTo>
                        <a:pt x="290173" y="497915"/>
                        <a:pt x="289112" y="629238"/>
                        <a:pt x="289112" y="763744"/>
                      </a:cubicBezTo>
                      <a:cubicBezTo>
                        <a:pt x="289112" y="1032757"/>
                        <a:pt x="293355" y="1289035"/>
                        <a:pt x="301029" y="1522134"/>
                      </a:cubicBezTo>
                      <a:lnTo>
                        <a:pt x="309616" y="1725409"/>
                      </a:lnTo>
                      <a:lnTo>
                        <a:pt x="275456" y="1739558"/>
                      </a:lnTo>
                      <a:lnTo>
                        <a:pt x="34158" y="1739558"/>
                      </a:lnTo>
                      <a:lnTo>
                        <a:pt x="0" y="1725409"/>
                      </a:lnTo>
                      <a:lnTo>
                        <a:pt x="8587" y="1522134"/>
                      </a:lnTo>
                      <a:cubicBezTo>
                        <a:pt x="16260" y="1289035"/>
                        <a:pt x="20503" y="1032757"/>
                        <a:pt x="20503" y="763744"/>
                      </a:cubicBezTo>
                      <a:cubicBezTo>
                        <a:pt x="20503" y="629238"/>
                        <a:pt x="19442" y="497915"/>
                        <a:pt x="17423" y="371082"/>
                      </a:cubicBezTo>
                      <a:lnTo>
                        <a:pt x="8712" y="1054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00CC00"/>
                    </a:gs>
                    <a:gs pos="50000">
                      <a:srgbClr val="008000"/>
                    </a:gs>
                    <a:gs pos="100000">
                      <a:srgbClr val="0066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7" name="楕円 766">
                  <a:extLst>
                    <a:ext uri="{FF2B5EF4-FFF2-40B4-BE49-F238E27FC236}">
                      <a16:creationId xmlns:a16="http://schemas.microsoft.com/office/drawing/2014/main" id="{1352A2A0-1349-4C96-95EC-7A3E7BAC5877}"/>
                    </a:ext>
                  </a:extLst>
                </p:cNvPr>
                <p:cNvSpPr/>
                <p:nvPr/>
              </p:nvSpPr>
              <p:spPr>
                <a:xfrm flipH="1">
                  <a:off x="4959059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0000"/>
                    </a:gs>
                    <a:gs pos="50000">
                      <a:srgbClr val="C0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8" name="楕円 767">
                  <a:extLst>
                    <a:ext uri="{FF2B5EF4-FFF2-40B4-BE49-F238E27FC236}">
                      <a16:creationId xmlns:a16="http://schemas.microsoft.com/office/drawing/2014/main" id="{8C26F5EB-A250-4762-A99B-4E54651D2E70}"/>
                    </a:ext>
                  </a:extLst>
                </p:cNvPr>
                <p:cNvSpPr/>
                <p:nvPr/>
              </p:nvSpPr>
              <p:spPr>
                <a:xfrm>
                  <a:off x="4578611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0000"/>
                    </a:gs>
                    <a:gs pos="50000">
                      <a:srgbClr val="C0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9" name="フリーフォーム: 図形 768">
                  <a:extLst>
                    <a:ext uri="{FF2B5EF4-FFF2-40B4-BE49-F238E27FC236}">
                      <a16:creationId xmlns:a16="http://schemas.microsoft.com/office/drawing/2014/main" id="{80368CA6-5D3B-4906-8ABD-D49D0ACC8A03}"/>
                    </a:ext>
                  </a:extLst>
                </p:cNvPr>
                <p:cNvSpPr/>
                <p:nvPr/>
              </p:nvSpPr>
              <p:spPr>
                <a:xfrm>
                  <a:off x="4691347" y="1956593"/>
                  <a:ext cx="311881" cy="766215"/>
                </a:xfrm>
                <a:custGeom>
                  <a:avLst/>
                  <a:gdLst>
                    <a:gd name="connsiteX0" fmla="*/ 355784 w 1134766"/>
                    <a:gd name="connsiteY0" fmla="*/ 561 h 1375710"/>
                    <a:gd name="connsiteX1" fmla="*/ 530649 w 1134766"/>
                    <a:gd name="connsiteY1" fmla="*/ 63225 h 1375710"/>
                    <a:gd name="connsiteX2" fmla="*/ 566398 w 1134766"/>
                    <a:gd name="connsiteY2" fmla="*/ 91807 h 1375710"/>
                    <a:gd name="connsiteX3" fmla="*/ 625586 w 1134766"/>
                    <a:gd name="connsiteY3" fmla="*/ 50047 h 1375710"/>
                    <a:gd name="connsiteX4" fmla="*/ 778982 w 1134766"/>
                    <a:gd name="connsiteY4" fmla="*/ 563 h 1375710"/>
                    <a:gd name="connsiteX5" fmla="*/ 865804 w 1134766"/>
                    <a:gd name="connsiteY5" fmla="*/ 9039 h 1375710"/>
                    <a:gd name="connsiteX6" fmla="*/ 1096298 w 1134766"/>
                    <a:gd name="connsiteY6" fmla="*/ 798654 h 1375710"/>
                    <a:gd name="connsiteX7" fmla="*/ 676724 w 1134766"/>
                    <a:gd name="connsiteY7" fmla="*/ 1356885 h 1375710"/>
                    <a:gd name="connsiteX8" fmla="*/ 636940 w 1134766"/>
                    <a:gd name="connsiteY8" fmla="*/ 1365393 h 1375710"/>
                    <a:gd name="connsiteX9" fmla="*/ 632890 w 1134766"/>
                    <a:gd name="connsiteY9" fmla="*/ 1367232 h 1375710"/>
                    <a:gd name="connsiteX10" fmla="*/ 624518 w 1134766"/>
                    <a:gd name="connsiteY10" fmla="*/ 1368049 h 1375710"/>
                    <a:gd name="connsiteX11" fmla="*/ 588698 w 1134766"/>
                    <a:gd name="connsiteY11" fmla="*/ 1375710 h 1375710"/>
                    <a:gd name="connsiteX12" fmla="*/ 567377 w 1134766"/>
                    <a:gd name="connsiteY12" fmla="*/ 1373628 h 1375710"/>
                    <a:gd name="connsiteX13" fmla="*/ 546068 w 1134766"/>
                    <a:gd name="connsiteY13" fmla="*/ 1375708 h 1375710"/>
                    <a:gd name="connsiteX14" fmla="*/ 510270 w 1134766"/>
                    <a:gd name="connsiteY14" fmla="*/ 1368053 h 1375710"/>
                    <a:gd name="connsiteX15" fmla="*/ 501877 w 1134766"/>
                    <a:gd name="connsiteY15" fmla="*/ 1367233 h 1375710"/>
                    <a:gd name="connsiteX16" fmla="*/ 497817 w 1134766"/>
                    <a:gd name="connsiteY16" fmla="*/ 1365390 h 1375710"/>
                    <a:gd name="connsiteX17" fmla="*/ 458043 w 1134766"/>
                    <a:gd name="connsiteY17" fmla="*/ 1356884 h 1375710"/>
                    <a:gd name="connsiteX18" fmla="*/ 38468 w 1134766"/>
                    <a:gd name="connsiteY18" fmla="*/ 798653 h 1375710"/>
                    <a:gd name="connsiteX19" fmla="*/ 268963 w 1134766"/>
                    <a:gd name="connsiteY19" fmla="*/ 9038 h 1375710"/>
                    <a:gd name="connsiteX20" fmla="*/ 355784 w 1134766"/>
                    <a:gd name="connsiteY20" fmla="*/ 561 h 1375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34766" h="1375710">
                      <a:moveTo>
                        <a:pt x="355784" y="561"/>
                      </a:moveTo>
                      <a:cubicBezTo>
                        <a:pt x="414332" y="4265"/>
                        <a:pt x="473683" y="26169"/>
                        <a:pt x="530649" y="63225"/>
                      </a:cubicBezTo>
                      <a:lnTo>
                        <a:pt x="566398" y="91807"/>
                      </a:lnTo>
                      <a:lnTo>
                        <a:pt x="625586" y="50047"/>
                      </a:lnTo>
                      <a:cubicBezTo>
                        <a:pt x="675909" y="20979"/>
                        <a:pt x="727753" y="3803"/>
                        <a:pt x="778982" y="563"/>
                      </a:cubicBezTo>
                      <a:cubicBezTo>
                        <a:pt x="808256" y="-1289"/>
                        <a:pt x="837329" y="1409"/>
                        <a:pt x="865804" y="9039"/>
                      </a:cubicBezTo>
                      <a:cubicBezTo>
                        <a:pt x="1093598" y="70076"/>
                        <a:pt x="1196794" y="423599"/>
                        <a:pt x="1096298" y="798654"/>
                      </a:cubicBezTo>
                      <a:cubicBezTo>
                        <a:pt x="1020927" y="1079945"/>
                        <a:pt x="852384" y="1293459"/>
                        <a:pt x="676724" y="1356885"/>
                      </a:cubicBezTo>
                      <a:lnTo>
                        <a:pt x="636940" y="1365393"/>
                      </a:lnTo>
                      <a:lnTo>
                        <a:pt x="632890" y="1367232"/>
                      </a:lnTo>
                      <a:lnTo>
                        <a:pt x="624518" y="1368049"/>
                      </a:lnTo>
                      <a:lnTo>
                        <a:pt x="588698" y="1375710"/>
                      </a:lnTo>
                      <a:lnTo>
                        <a:pt x="567377" y="1373628"/>
                      </a:lnTo>
                      <a:lnTo>
                        <a:pt x="546068" y="1375708"/>
                      </a:lnTo>
                      <a:lnTo>
                        <a:pt x="510270" y="1368053"/>
                      </a:lnTo>
                      <a:lnTo>
                        <a:pt x="501877" y="1367233"/>
                      </a:lnTo>
                      <a:lnTo>
                        <a:pt x="497817" y="1365390"/>
                      </a:lnTo>
                      <a:lnTo>
                        <a:pt x="458043" y="1356884"/>
                      </a:lnTo>
                      <a:cubicBezTo>
                        <a:pt x="282382" y="1293458"/>
                        <a:pt x="113839" y="1079944"/>
                        <a:pt x="38468" y="798653"/>
                      </a:cubicBezTo>
                      <a:cubicBezTo>
                        <a:pt x="-62028" y="423598"/>
                        <a:pt x="41168" y="70075"/>
                        <a:pt x="268963" y="9038"/>
                      </a:cubicBezTo>
                      <a:cubicBezTo>
                        <a:pt x="297437" y="1408"/>
                        <a:pt x="326510" y="-1290"/>
                        <a:pt x="355784" y="5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0000"/>
                    </a:gs>
                    <a:gs pos="50000">
                      <a:srgbClr val="C0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0" name="フリーフォーム: 図形 769">
                  <a:extLst>
                    <a:ext uri="{FF2B5EF4-FFF2-40B4-BE49-F238E27FC236}">
                      <a16:creationId xmlns:a16="http://schemas.microsoft.com/office/drawing/2014/main" id="{BA5C3624-C7F4-4BBB-980B-075391A4F130}"/>
                    </a:ext>
                  </a:extLst>
                </p:cNvPr>
                <p:cNvSpPr/>
                <p:nvPr/>
              </p:nvSpPr>
              <p:spPr>
                <a:xfrm rot="21109946" flipH="1">
                  <a:off x="4726454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3399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1" name="フリーフォーム: 図形 770">
                  <a:extLst>
                    <a:ext uri="{FF2B5EF4-FFF2-40B4-BE49-F238E27FC236}">
                      <a16:creationId xmlns:a16="http://schemas.microsoft.com/office/drawing/2014/main" id="{2242A3F7-0946-43E8-9F14-2EAC525B6958}"/>
                    </a:ext>
                  </a:extLst>
                </p:cNvPr>
                <p:cNvSpPr/>
                <p:nvPr/>
              </p:nvSpPr>
              <p:spPr>
                <a:xfrm rot="490054">
                  <a:off x="4455243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3399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2" name="フリーフォーム: 図形 771">
                  <a:extLst>
                    <a:ext uri="{FF2B5EF4-FFF2-40B4-BE49-F238E27FC236}">
                      <a16:creationId xmlns:a16="http://schemas.microsoft.com/office/drawing/2014/main" id="{BAE6F04E-9588-4C46-8039-AABB251CCD03}"/>
                    </a:ext>
                  </a:extLst>
                </p:cNvPr>
                <p:cNvSpPr/>
                <p:nvPr/>
              </p:nvSpPr>
              <p:spPr>
                <a:xfrm>
                  <a:off x="4846878" y="2050010"/>
                  <a:ext cx="207022" cy="766215"/>
                </a:xfrm>
                <a:custGeom>
                  <a:avLst/>
                  <a:gdLst>
                    <a:gd name="connsiteX0" fmla="*/ 131266 w 350809"/>
                    <a:gd name="connsiteY0" fmla="*/ 531 h 1298389"/>
                    <a:gd name="connsiteX1" fmla="*/ 184841 w 350809"/>
                    <a:gd name="connsiteY1" fmla="*/ 8531 h 1298389"/>
                    <a:gd name="connsiteX2" fmla="*/ 327072 w 350809"/>
                    <a:gd name="connsiteY2" fmla="*/ 753766 h 1298389"/>
                    <a:gd name="connsiteX3" fmla="*/ 68166 w 350809"/>
                    <a:gd name="connsiteY3" fmla="*/ 1280622 h 1298389"/>
                    <a:gd name="connsiteX4" fmla="*/ 43617 w 350809"/>
                    <a:gd name="connsiteY4" fmla="*/ 1288652 h 1298389"/>
                    <a:gd name="connsiteX5" fmla="*/ 41118 w 350809"/>
                    <a:gd name="connsiteY5" fmla="*/ 1290388 h 1298389"/>
                    <a:gd name="connsiteX6" fmla="*/ 35951 w 350809"/>
                    <a:gd name="connsiteY6" fmla="*/ 1291159 h 1298389"/>
                    <a:gd name="connsiteX7" fmla="*/ 13848 w 350809"/>
                    <a:gd name="connsiteY7" fmla="*/ 1298389 h 1298389"/>
                    <a:gd name="connsiteX8" fmla="*/ 692 w 350809"/>
                    <a:gd name="connsiteY8" fmla="*/ 1296424 h 1298389"/>
                    <a:gd name="connsiteX9" fmla="*/ 0 w 350809"/>
                    <a:gd name="connsiteY9" fmla="*/ 1296527 h 1298389"/>
                    <a:gd name="connsiteX10" fmla="*/ 0 w 350809"/>
                    <a:gd name="connsiteY10" fmla="*/ 86541 h 1298389"/>
                    <a:gd name="connsiteX11" fmla="*/ 87 w 350809"/>
                    <a:gd name="connsiteY11" fmla="*/ 86647 h 1298389"/>
                    <a:gd name="connsiteX12" fmla="*/ 36610 w 350809"/>
                    <a:gd name="connsiteY12" fmla="*/ 47234 h 1298389"/>
                    <a:gd name="connsiteX13" fmla="*/ 131266 w 350809"/>
                    <a:gd name="connsiteY13" fmla="*/ 531 h 129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809" h="1298389">
                      <a:moveTo>
                        <a:pt x="131266" y="531"/>
                      </a:moveTo>
                      <a:cubicBezTo>
                        <a:pt x="149330" y="-1216"/>
                        <a:pt x="167270" y="1330"/>
                        <a:pt x="184841" y="8531"/>
                      </a:cubicBezTo>
                      <a:cubicBezTo>
                        <a:pt x="325406" y="66137"/>
                        <a:pt x="389085" y="399791"/>
                        <a:pt x="327072" y="753766"/>
                      </a:cubicBezTo>
                      <a:cubicBezTo>
                        <a:pt x="280563" y="1019247"/>
                        <a:pt x="176560" y="1220761"/>
                        <a:pt x="68166" y="1280622"/>
                      </a:cubicBezTo>
                      <a:lnTo>
                        <a:pt x="43617" y="1288652"/>
                      </a:lnTo>
                      <a:lnTo>
                        <a:pt x="41118" y="1290388"/>
                      </a:lnTo>
                      <a:lnTo>
                        <a:pt x="35951" y="1291159"/>
                      </a:lnTo>
                      <a:lnTo>
                        <a:pt x="13848" y="1298389"/>
                      </a:lnTo>
                      <a:lnTo>
                        <a:pt x="692" y="1296424"/>
                      </a:lnTo>
                      <a:lnTo>
                        <a:pt x="0" y="1296527"/>
                      </a:lnTo>
                      <a:lnTo>
                        <a:pt x="0" y="86541"/>
                      </a:lnTo>
                      <a:lnTo>
                        <a:pt x="87" y="86647"/>
                      </a:lnTo>
                      <a:lnTo>
                        <a:pt x="36610" y="47234"/>
                      </a:lnTo>
                      <a:cubicBezTo>
                        <a:pt x="67663" y="19800"/>
                        <a:pt x="99654" y="3589"/>
                        <a:pt x="131266" y="531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3399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3" name="フリーフォーム: 図形 772">
                  <a:extLst>
                    <a:ext uri="{FF2B5EF4-FFF2-40B4-BE49-F238E27FC236}">
                      <a16:creationId xmlns:a16="http://schemas.microsoft.com/office/drawing/2014/main" id="{7551B5D4-12A6-47DF-B02A-522C1E77CD4F}"/>
                    </a:ext>
                  </a:extLst>
                </p:cNvPr>
                <p:cNvSpPr/>
                <p:nvPr/>
              </p:nvSpPr>
              <p:spPr>
                <a:xfrm>
                  <a:off x="4640677" y="2050010"/>
                  <a:ext cx="206201" cy="766214"/>
                </a:xfrm>
                <a:custGeom>
                  <a:avLst/>
                  <a:gdLst>
                    <a:gd name="connsiteX0" fmla="*/ 219543 w 349419"/>
                    <a:gd name="connsiteY0" fmla="*/ 530 h 1298387"/>
                    <a:gd name="connsiteX1" fmla="*/ 327447 w 349419"/>
                    <a:gd name="connsiteY1" fmla="*/ 59672 h 1298387"/>
                    <a:gd name="connsiteX2" fmla="*/ 349419 w 349419"/>
                    <a:gd name="connsiteY2" fmla="*/ 86541 h 1298387"/>
                    <a:gd name="connsiteX3" fmla="*/ 349419 w 349419"/>
                    <a:gd name="connsiteY3" fmla="*/ 1296527 h 1298387"/>
                    <a:gd name="connsiteX4" fmla="*/ 336961 w 349419"/>
                    <a:gd name="connsiteY4" fmla="*/ 1298387 h 1298387"/>
                    <a:gd name="connsiteX5" fmla="*/ 314872 w 349419"/>
                    <a:gd name="connsiteY5" fmla="*/ 1291163 h 1298387"/>
                    <a:gd name="connsiteX6" fmla="*/ 309693 w 349419"/>
                    <a:gd name="connsiteY6" fmla="*/ 1290389 h 1298387"/>
                    <a:gd name="connsiteX7" fmla="*/ 307187 w 349419"/>
                    <a:gd name="connsiteY7" fmla="*/ 1288649 h 1298387"/>
                    <a:gd name="connsiteX8" fmla="*/ 282644 w 349419"/>
                    <a:gd name="connsiteY8" fmla="*/ 1280621 h 1298387"/>
                    <a:gd name="connsiteX9" fmla="*/ 23738 w 349419"/>
                    <a:gd name="connsiteY9" fmla="*/ 753765 h 1298387"/>
                    <a:gd name="connsiteX10" fmla="*/ 165969 w 349419"/>
                    <a:gd name="connsiteY10" fmla="*/ 8530 h 1298387"/>
                    <a:gd name="connsiteX11" fmla="*/ 219543 w 349419"/>
                    <a:gd name="connsiteY11" fmla="*/ 530 h 12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419" h="1298387">
                      <a:moveTo>
                        <a:pt x="219543" y="530"/>
                      </a:moveTo>
                      <a:cubicBezTo>
                        <a:pt x="255671" y="4025"/>
                        <a:pt x="292295" y="24698"/>
                        <a:pt x="327447" y="59672"/>
                      </a:cubicBezTo>
                      <a:lnTo>
                        <a:pt x="349419" y="86541"/>
                      </a:lnTo>
                      <a:lnTo>
                        <a:pt x="349419" y="1296527"/>
                      </a:lnTo>
                      <a:lnTo>
                        <a:pt x="336961" y="1298387"/>
                      </a:lnTo>
                      <a:lnTo>
                        <a:pt x="314872" y="1291163"/>
                      </a:lnTo>
                      <a:lnTo>
                        <a:pt x="309693" y="1290389"/>
                      </a:lnTo>
                      <a:lnTo>
                        <a:pt x="307187" y="1288649"/>
                      </a:lnTo>
                      <a:lnTo>
                        <a:pt x="282644" y="1280621"/>
                      </a:lnTo>
                      <a:cubicBezTo>
                        <a:pt x="174249" y="1220760"/>
                        <a:pt x="70247" y="1019247"/>
                        <a:pt x="23738" y="753765"/>
                      </a:cubicBezTo>
                      <a:cubicBezTo>
                        <a:pt x="-38275" y="399790"/>
                        <a:pt x="25404" y="66137"/>
                        <a:pt x="165969" y="8530"/>
                      </a:cubicBezTo>
                      <a:cubicBezTo>
                        <a:pt x="183539" y="1329"/>
                        <a:pt x="201479" y="-1217"/>
                        <a:pt x="219543" y="53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3399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4" name="楕円 47">
                  <a:extLst>
                    <a:ext uri="{FF2B5EF4-FFF2-40B4-BE49-F238E27FC236}">
                      <a16:creationId xmlns:a16="http://schemas.microsoft.com/office/drawing/2014/main" id="{F2C3DC36-94E0-4608-8A4D-2F132126D502}"/>
                    </a:ext>
                  </a:extLst>
                </p:cNvPr>
                <p:cNvSpPr/>
                <p:nvPr/>
              </p:nvSpPr>
              <p:spPr>
                <a:xfrm rot="531641" flipH="1">
                  <a:off x="4941072" y="2748064"/>
                  <a:ext cx="472370" cy="1137166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1902" h="1960525">
                      <a:moveTo>
                        <a:pt x="234140" y="1032190"/>
                      </a:moveTo>
                      <a:cubicBezTo>
                        <a:pt x="213659" y="689314"/>
                        <a:pt x="211467" y="329331"/>
                        <a:pt x="0" y="0"/>
                      </a:cubicBezTo>
                      <a:cubicBezTo>
                        <a:pt x="487323" y="295227"/>
                        <a:pt x="676844" y="604043"/>
                        <a:pt x="738133" y="963043"/>
                      </a:cubicBezTo>
                      <a:cubicBezTo>
                        <a:pt x="799422" y="1322043"/>
                        <a:pt x="1350049" y="1463778"/>
                        <a:pt x="1163514" y="1960525"/>
                      </a:cubicBezTo>
                      <a:cubicBezTo>
                        <a:pt x="429641" y="1623989"/>
                        <a:pt x="254621" y="1375066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5" name="楕円 47">
                  <a:extLst>
                    <a:ext uri="{FF2B5EF4-FFF2-40B4-BE49-F238E27FC236}">
                      <a16:creationId xmlns:a16="http://schemas.microsoft.com/office/drawing/2014/main" id="{8193E48D-CA95-4D98-8142-1A43C0C9EBD6}"/>
                    </a:ext>
                  </a:extLst>
                </p:cNvPr>
                <p:cNvSpPr/>
                <p:nvPr/>
              </p:nvSpPr>
              <p:spPr>
                <a:xfrm>
                  <a:off x="4334027" y="2676844"/>
                  <a:ext cx="518402" cy="1313678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4526" h="1920218">
                      <a:moveTo>
                        <a:pt x="234140" y="1032190"/>
                      </a:moveTo>
                      <a:cubicBezTo>
                        <a:pt x="215361" y="704625"/>
                        <a:pt x="211467" y="329331"/>
                        <a:pt x="0" y="0"/>
                      </a:cubicBezTo>
                      <a:cubicBezTo>
                        <a:pt x="487323" y="295227"/>
                        <a:pt x="464296" y="699436"/>
                        <a:pt x="666717" y="1019472"/>
                      </a:cubicBezTo>
                      <a:cubicBezTo>
                        <a:pt x="869138" y="1339508"/>
                        <a:pt x="1156206" y="1423471"/>
                        <a:pt x="1214526" y="1920218"/>
                      </a:cubicBezTo>
                      <a:cubicBezTo>
                        <a:pt x="266405" y="1623989"/>
                        <a:pt x="252919" y="1359755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6" name="フリーフォーム: 図形 775">
                  <a:extLst>
                    <a:ext uri="{FF2B5EF4-FFF2-40B4-BE49-F238E27FC236}">
                      <a16:creationId xmlns:a16="http://schemas.microsoft.com/office/drawing/2014/main" id="{5BA4A62F-C798-492E-AC5F-B5188653E6EB}"/>
                    </a:ext>
                  </a:extLst>
                </p:cNvPr>
                <p:cNvSpPr/>
                <p:nvPr/>
              </p:nvSpPr>
              <p:spPr>
                <a:xfrm rot="21109946" flipH="1">
                  <a:off x="5099805" y="1960706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84362 w 122831"/>
                    <a:gd name="connsiteY1" fmla="*/ 34408 h 515636"/>
                    <a:gd name="connsiteX2" fmla="*/ 31510 w 122831"/>
                    <a:gd name="connsiteY2" fmla="*/ 480362 h 515636"/>
                    <a:gd name="connsiteX3" fmla="*/ 46078 w 122831"/>
                    <a:gd name="connsiteY3" fmla="*/ 515636 h 515636"/>
                    <a:gd name="connsiteX4" fmla="*/ 33519 w 122831"/>
                    <a:gd name="connsiteY4" fmla="*/ 469540 h 515636"/>
                    <a:gd name="connsiteX5" fmla="*/ 105954 w 122831"/>
                    <a:gd name="connsiteY5" fmla="*/ 95460 h 515636"/>
                    <a:gd name="connsiteX6" fmla="*/ 122658 w 122831"/>
                    <a:gd name="connsiteY6" fmla="*/ 80519 h 515636"/>
                    <a:gd name="connsiteX7" fmla="*/ 121621 w 122831"/>
                    <a:gd name="connsiteY7" fmla="*/ 41506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lnTo>
                        <a:pt x="84362" y="34408"/>
                      </a:lnTo>
                      <a:cubicBezTo>
                        <a:pt x="-3939" y="136190"/>
                        <a:pt x="-25266" y="313587"/>
                        <a:pt x="31510" y="480362"/>
                      </a:cubicBezTo>
                      <a:lnTo>
                        <a:pt x="46078" y="515636"/>
                      </a:lnTo>
                      <a:lnTo>
                        <a:pt x="33519" y="469540"/>
                      </a:lnTo>
                      <a:cubicBezTo>
                        <a:pt x="3786" y="325497"/>
                        <a:pt x="30267" y="182702"/>
                        <a:pt x="105954" y="95460"/>
                      </a:cubicBezTo>
                      <a:lnTo>
                        <a:pt x="122658" y="80519"/>
                      </a:lnTo>
                      <a:lnTo>
                        <a:pt x="121621" y="41506"/>
                      </a:lnTo>
                      <a:cubicBezTo>
                        <a:pt x="121677" y="24867"/>
                        <a:pt x="122185" y="10740"/>
                        <a:pt x="122831" y="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7" name="フリーフォーム: 図形 776">
                  <a:extLst>
                    <a:ext uri="{FF2B5EF4-FFF2-40B4-BE49-F238E27FC236}">
                      <a16:creationId xmlns:a16="http://schemas.microsoft.com/office/drawing/2014/main" id="{ED087E92-CAF1-4E84-9877-C15AB1A12D83}"/>
                    </a:ext>
                  </a:extLst>
                </p:cNvPr>
                <p:cNvSpPr/>
                <p:nvPr/>
              </p:nvSpPr>
              <p:spPr>
                <a:xfrm rot="490054">
                  <a:off x="4477171" y="1960705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121622 w 122831"/>
                    <a:gd name="connsiteY1" fmla="*/ 41505 h 515636"/>
                    <a:gd name="connsiteX2" fmla="*/ 122658 w 122831"/>
                    <a:gd name="connsiteY2" fmla="*/ 80518 h 515636"/>
                    <a:gd name="connsiteX3" fmla="*/ 105954 w 122831"/>
                    <a:gd name="connsiteY3" fmla="*/ 95460 h 515636"/>
                    <a:gd name="connsiteX4" fmla="*/ 33519 w 122831"/>
                    <a:gd name="connsiteY4" fmla="*/ 469540 h 515636"/>
                    <a:gd name="connsiteX5" fmla="*/ 46078 w 122831"/>
                    <a:gd name="connsiteY5" fmla="*/ 515636 h 515636"/>
                    <a:gd name="connsiteX6" fmla="*/ 31510 w 122831"/>
                    <a:gd name="connsiteY6" fmla="*/ 480362 h 515636"/>
                    <a:gd name="connsiteX7" fmla="*/ 84362 w 122831"/>
                    <a:gd name="connsiteY7" fmla="*/ 34408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cubicBezTo>
                        <a:pt x="122186" y="10740"/>
                        <a:pt x="121677" y="24867"/>
                        <a:pt x="121622" y="41505"/>
                      </a:cubicBezTo>
                      <a:lnTo>
                        <a:pt x="122658" y="80518"/>
                      </a:lnTo>
                      <a:lnTo>
                        <a:pt x="105954" y="95460"/>
                      </a:lnTo>
                      <a:cubicBezTo>
                        <a:pt x="30267" y="182702"/>
                        <a:pt x="3787" y="325497"/>
                        <a:pt x="33519" y="469540"/>
                      </a:cubicBezTo>
                      <a:lnTo>
                        <a:pt x="46078" y="515636"/>
                      </a:lnTo>
                      <a:lnTo>
                        <a:pt x="31510" y="480362"/>
                      </a:lnTo>
                      <a:cubicBezTo>
                        <a:pt x="-25265" y="313587"/>
                        <a:pt x="-3938" y="136190"/>
                        <a:pt x="84362" y="34408"/>
                      </a:cubicBezTo>
                      <a:lnTo>
                        <a:pt x="122831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8" name="フリーフォーム: 図形 777">
                  <a:extLst>
                    <a:ext uri="{FF2B5EF4-FFF2-40B4-BE49-F238E27FC236}">
                      <a16:creationId xmlns:a16="http://schemas.microsoft.com/office/drawing/2014/main" id="{B62F6031-387E-4757-BFFD-3A038ED79699}"/>
                    </a:ext>
                  </a:extLst>
                </p:cNvPr>
                <p:cNvSpPr/>
                <p:nvPr/>
              </p:nvSpPr>
              <p:spPr>
                <a:xfrm>
                  <a:off x="4846878" y="2049873"/>
                  <a:ext cx="207022" cy="319931"/>
                </a:xfrm>
                <a:custGeom>
                  <a:avLst/>
                  <a:gdLst>
                    <a:gd name="connsiteX0" fmla="*/ 77464 w 207022"/>
                    <a:gd name="connsiteY0" fmla="*/ 314 h 319931"/>
                    <a:gd name="connsiteX1" fmla="*/ 109080 w 207022"/>
                    <a:gd name="connsiteY1" fmla="*/ 5035 h 319931"/>
                    <a:gd name="connsiteX2" fmla="*/ 207003 w 207022"/>
                    <a:gd name="connsiteY2" fmla="*/ 292757 h 319931"/>
                    <a:gd name="connsiteX3" fmla="*/ 204503 w 207022"/>
                    <a:gd name="connsiteY3" fmla="*/ 319931 h 319931"/>
                    <a:gd name="connsiteX4" fmla="*/ 195877 w 207022"/>
                    <a:gd name="connsiteY4" fmla="*/ 216491 h 319931"/>
                    <a:gd name="connsiteX5" fmla="*/ 109080 w 207022"/>
                    <a:gd name="connsiteY5" fmla="*/ 62185 h 319931"/>
                    <a:gd name="connsiteX6" fmla="*/ 77464 w 207022"/>
                    <a:gd name="connsiteY6" fmla="*/ 57464 h 319931"/>
                    <a:gd name="connsiteX7" fmla="*/ 21605 w 207022"/>
                    <a:gd name="connsiteY7" fmla="*/ 85024 h 319931"/>
                    <a:gd name="connsiteX8" fmla="*/ 52 w 207022"/>
                    <a:gd name="connsiteY8" fmla="*/ 108283 h 319931"/>
                    <a:gd name="connsiteX9" fmla="*/ 0 w 207022"/>
                    <a:gd name="connsiteY9" fmla="*/ 108220 h 319931"/>
                    <a:gd name="connsiteX10" fmla="*/ 0 w 207022"/>
                    <a:gd name="connsiteY10" fmla="*/ 51070 h 319931"/>
                    <a:gd name="connsiteX11" fmla="*/ 52 w 207022"/>
                    <a:gd name="connsiteY11" fmla="*/ 51133 h 319931"/>
                    <a:gd name="connsiteX12" fmla="*/ 21605 w 207022"/>
                    <a:gd name="connsiteY12" fmla="*/ 27874 h 319931"/>
                    <a:gd name="connsiteX13" fmla="*/ 77464 w 207022"/>
                    <a:gd name="connsiteY13" fmla="*/ 314 h 319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7022" h="319931">
                      <a:moveTo>
                        <a:pt x="77464" y="314"/>
                      </a:moveTo>
                      <a:cubicBezTo>
                        <a:pt x="88124" y="-718"/>
                        <a:pt x="98711" y="785"/>
                        <a:pt x="109080" y="5035"/>
                      </a:cubicBezTo>
                      <a:cubicBezTo>
                        <a:pt x="171293" y="30531"/>
                        <a:pt x="207985" y="147660"/>
                        <a:pt x="207003" y="292757"/>
                      </a:cubicBezTo>
                      <a:lnTo>
                        <a:pt x="204503" y="319931"/>
                      </a:lnTo>
                      <a:lnTo>
                        <a:pt x="195877" y="216491"/>
                      </a:lnTo>
                      <a:cubicBezTo>
                        <a:pt x="180688" y="136906"/>
                        <a:pt x="150556" y="79182"/>
                        <a:pt x="109080" y="62185"/>
                      </a:cubicBezTo>
                      <a:cubicBezTo>
                        <a:pt x="98711" y="57935"/>
                        <a:pt x="88124" y="56433"/>
                        <a:pt x="77464" y="57464"/>
                      </a:cubicBezTo>
                      <a:cubicBezTo>
                        <a:pt x="58809" y="59268"/>
                        <a:pt x="39930" y="68835"/>
                        <a:pt x="21605" y="85024"/>
                      </a:cubicBezTo>
                      <a:lnTo>
                        <a:pt x="52" y="108283"/>
                      </a:lnTo>
                      <a:lnTo>
                        <a:pt x="0" y="108220"/>
                      </a:lnTo>
                      <a:lnTo>
                        <a:pt x="0" y="51070"/>
                      </a:lnTo>
                      <a:lnTo>
                        <a:pt x="52" y="51133"/>
                      </a:lnTo>
                      <a:lnTo>
                        <a:pt x="21605" y="27874"/>
                      </a:lnTo>
                      <a:cubicBezTo>
                        <a:pt x="39930" y="11685"/>
                        <a:pt x="58809" y="2118"/>
                        <a:pt x="77464" y="3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3399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9" name="フリーフォーム: 図形 778">
                  <a:extLst>
                    <a:ext uri="{FF2B5EF4-FFF2-40B4-BE49-F238E27FC236}">
                      <a16:creationId xmlns:a16="http://schemas.microsoft.com/office/drawing/2014/main" id="{D6A78162-1067-4C95-8DC9-475F6F2F70A6}"/>
                    </a:ext>
                  </a:extLst>
                </p:cNvPr>
                <p:cNvSpPr/>
                <p:nvPr/>
              </p:nvSpPr>
              <p:spPr>
                <a:xfrm>
                  <a:off x="4640677" y="2049873"/>
                  <a:ext cx="206201" cy="319930"/>
                </a:xfrm>
                <a:custGeom>
                  <a:avLst/>
                  <a:gdLst>
                    <a:gd name="connsiteX0" fmla="*/ 129558 w 206201"/>
                    <a:gd name="connsiteY0" fmla="*/ 313 h 319930"/>
                    <a:gd name="connsiteX1" fmla="*/ 193235 w 206201"/>
                    <a:gd name="connsiteY1" fmla="*/ 35214 h 319930"/>
                    <a:gd name="connsiteX2" fmla="*/ 206201 w 206201"/>
                    <a:gd name="connsiteY2" fmla="*/ 51070 h 319930"/>
                    <a:gd name="connsiteX3" fmla="*/ 206201 w 206201"/>
                    <a:gd name="connsiteY3" fmla="*/ 108220 h 319930"/>
                    <a:gd name="connsiteX4" fmla="*/ 193235 w 206201"/>
                    <a:gd name="connsiteY4" fmla="*/ 92364 h 319930"/>
                    <a:gd name="connsiteX5" fmla="*/ 129558 w 206201"/>
                    <a:gd name="connsiteY5" fmla="*/ 57463 h 319930"/>
                    <a:gd name="connsiteX6" fmla="*/ 97943 w 206201"/>
                    <a:gd name="connsiteY6" fmla="*/ 62184 h 319930"/>
                    <a:gd name="connsiteX7" fmla="*/ 11146 w 206201"/>
                    <a:gd name="connsiteY7" fmla="*/ 216490 h 319930"/>
                    <a:gd name="connsiteX8" fmla="*/ 2520 w 206201"/>
                    <a:gd name="connsiteY8" fmla="*/ 319930 h 319930"/>
                    <a:gd name="connsiteX9" fmla="*/ 20 w 206201"/>
                    <a:gd name="connsiteY9" fmla="*/ 292757 h 319930"/>
                    <a:gd name="connsiteX10" fmla="*/ 97943 w 206201"/>
                    <a:gd name="connsiteY10" fmla="*/ 5034 h 319930"/>
                    <a:gd name="connsiteX11" fmla="*/ 129558 w 206201"/>
                    <a:gd name="connsiteY11" fmla="*/ 313 h 31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6201" h="319930">
                      <a:moveTo>
                        <a:pt x="129558" y="313"/>
                      </a:moveTo>
                      <a:cubicBezTo>
                        <a:pt x="150878" y="2376"/>
                        <a:pt x="172491" y="14575"/>
                        <a:pt x="193235" y="35214"/>
                      </a:cubicBezTo>
                      <a:lnTo>
                        <a:pt x="206201" y="51070"/>
                      </a:lnTo>
                      <a:lnTo>
                        <a:pt x="206201" y="108220"/>
                      </a:lnTo>
                      <a:lnTo>
                        <a:pt x="193235" y="92364"/>
                      </a:lnTo>
                      <a:cubicBezTo>
                        <a:pt x="172491" y="71725"/>
                        <a:pt x="150878" y="59526"/>
                        <a:pt x="129558" y="57463"/>
                      </a:cubicBezTo>
                      <a:cubicBezTo>
                        <a:pt x="118898" y="56432"/>
                        <a:pt x="108311" y="57935"/>
                        <a:pt x="97943" y="62184"/>
                      </a:cubicBezTo>
                      <a:cubicBezTo>
                        <a:pt x="56467" y="79182"/>
                        <a:pt x="26335" y="136905"/>
                        <a:pt x="11146" y="216490"/>
                      </a:cubicBezTo>
                      <a:lnTo>
                        <a:pt x="2520" y="319930"/>
                      </a:lnTo>
                      <a:lnTo>
                        <a:pt x="20" y="292757"/>
                      </a:lnTo>
                      <a:cubicBezTo>
                        <a:pt x="-962" y="147660"/>
                        <a:pt x="35730" y="30531"/>
                        <a:pt x="97943" y="5034"/>
                      </a:cubicBezTo>
                      <a:cubicBezTo>
                        <a:pt x="108311" y="785"/>
                        <a:pt x="118898" y="-718"/>
                        <a:pt x="129558" y="31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3399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C2D60C4A-3BC4-43CB-870C-812A009AC5EE}"/>
                  </a:ext>
                </a:extLst>
              </p:cNvPr>
              <p:cNvGrpSpPr/>
              <p:nvPr/>
            </p:nvGrpSpPr>
            <p:grpSpPr>
              <a:xfrm>
                <a:off x="1597936" y="3297713"/>
                <a:ext cx="1166984" cy="2396332"/>
                <a:chOff x="1003299" y="1956593"/>
                <a:chExt cx="1166984" cy="2396332"/>
              </a:xfrm>
            </p:grpSpPr>
            <p:sp>
              <p:nvSpPr>
                <p:cNvPr id="750" name="楕円 47">
                  <a:extLst>
                    <a:ext uri="{FF2B5EF4-FFF2-40B4-BE49-F238E27FC236}">
                      <a16:creationId xmlns:a16="http://schemas.microsoft.com/office/drawing/2014/main" id="{1EC7554D-86D5-4BB0-BFDC-328D5C98FE7F}"/>
                    </a:ext>
                  </a:extLst>
                </p:cNvPr>
                <p:cNvSpPr/>
                <p:nvPr/>
              </p:nvSpPr>
              <p:spPr>
                <a:xfrm rot="20954447" flipH="1">
                  <a:off x="1357791" y="2034036"/>
                  <a:ext cx="600237" cy="1790398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10910"/>
                    <a:gd name="connsiteY0" fmla="*/ 1032190 h 1960525"/>
                    <a:gd name="connsiteX1" fmla="*/ 0 w 1210910"/>
                    <a:gd name="connsiteY1" fmla="*/ 0 h 1960525"/>
                    <a:gd name="connsiteX2" fmla="*/ 868661 w 1210910"/>
                    <a:gd name="connsiteY2" fmla="*/ 886263 h 1960525"/>
                    <a:gd name="connsiteX3" fmla="*/ 1163514 w 1210910"/>
                    <a:gd name="connsiteY3" fmla="*/ 1960525 h 1960525"/>
                    <a:gd name="connsiteX4" fmla="*/ 234140 w 1210910"/>
                    <a:gd name="connsiteY4" fmla="*/ 1032190 h 1960525"/>
                    <a:gd name="connsiteX0" fmla="*/ 171648 w 1160184"/>
                    <a:gd name="connsiteY0" fmla="*/ 1240898 h 2169233"/>
                    <a:gd name="connsiteX1" fmla="*/ 1 w 1160184"/>
                    <a:gd name="connsiteY1" fmla="*/ -1 h 2169233"/>
                    <a:gd name="connsiteX2" fmla="*/ 806169 w 1160184"/>
                    <a:gd name="connsiteY2" fmla="*/ 1094971 h 2169233"/>
                    <a:gd name="connsiteX3" fmla="*/ 1101022 w 1160184"/>
                    <a:gd name="connsiteY3" fmla="*/ 2169233 h 2169233"/>
                    <a:gd name="connsiteX4" fmla="*/ 171648 w 1160184"/>
                    <a:gd name="connsiteY4" fmla="*/ 1240898 h 2169233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35224"/>
                    <a:gd name="connsiteY0" fmla="*/ 1240899 h 2169234"/>
                    <a:gd name="connsiteX1" fmla="*/ 46444 w 1235224"/>
                    <a:gd name="connsiteY1" fmla="*/ 0 h 2169234"/>
                    <a:gd name="connsiteX2" fmla="*/ 852612 w 1235224"/>
                    <a:gd name="connsiteY2" fmla="*/ 1094972 h 2169234"/>
                    <a:gd name="connsiteX3" fmla="*/ 1147465 w 1235224"/>
                    <a:gd name="connsiteY3" fmla="*/ 2169234 h 2169234"/>
                    <a:gd name="connsiteX4" fmla="*/ 218091 w 1235224"/>
                    <a:gd name="connsiteY4" fmla="*/ 1240899 h 2169234"/>
                    <a:gd name="connsiteX0" fmla="*/ 249340 w 1266473"/>
                    <a:gd name="connsiteY0" fmla="*/ 1240899 h 2169234"/>
                    <a:gd name="connsiteX1" fmla="*/ 77693 w 1266473"/>
                    <a:gd name="connsiteY1" fmla="*/ 0 h 2169234"/>
                    <a:gd name="connsiteX2" fmla="*/ 883861 w 1266473"/>
                    <a:gd name="connsiteY2" fmla="*/ 1094972 h 2169234"/>
                    <a:gd name="connsiteX3" fmla="*/ 1178714 w 1266473"/>
                    <a:gd name="connsiteY3" fmla="*/ 2169234 h 2169234"/>
                    <a:gd name="connsiteX4" fmla="*/ 249340 w 1266473"/>
                    <a:gd name="connsiteY4" fmla="*/ 1240899 h 2169234"/>
                    <a:gd name="connsiteX0" fmla="*/ 218941 w 1232792"/>
                    <a:gd name="connsiteY0" fmla="*/ 1240899 h 2262143"/>
                    <a:gd name="connsiteX1" fmla="*/ 47294 w 1232792"/>
                    <a:gd name="connsiteY1" fmla="*/ 0 h 2262143"/>
                    <a:gd name="connsiteX2" fmla="*/ 853462 w 1232792"/>
                    <a:gd name="connsiteY2" fmla="*/ 1094972 h 2262143"/>
                    <a:gd name="connsiteX3" fmla="*/ 1176532 w 1232792"/>
                    <a:gd name="connsiteY3" fmla="*/ 2262143 h 2262143"/>
                    <a:gd name="connsiteX4" fmla="*/ 218941 w 1232792"/>
                    <a:gd name="connsiteY4" fmla="*/ 1240899 h 2262143"/>
                    <a:gd name="connsiteX0" fmla="*/ 218941 w 1257173"/>
                    <a:gd name="connsiteY0" fmla="*/ 1240899 h 2262143"/>
                    <a:gd name="connsiteX1" fmla="*/ 47294 w 1257173"/>
                    <a:gd name="connsiteY1" fmla="*/ 0 h 2262143"/>
                    <a:gd name="connsiteX2" fmla="*/ 853462 w 1257173"/>
                    <a:gd name="connsiteY2" fmla="*/ 1094972 h 2262143"/>
                    <a:gd name="connsiteX3" fmla="*/ 1176532 w 1257173"/>
                    <a:gd name="connsiteY3" fmla="*/ 2262143 h 2262143"/>
                    <a:gd name="connsiteX4" fmla="*/ 218941 w 1257173"/>
                    <a:gd name="connsiteY4" fmla="*/ 1240899 h 2262143"/>
                    <a:gd name="connsiteX0" fmla="*/ 218941 w 1245978"/>
                    <a:gd name="connsiteY0" fmla="*/ 1240899 h 2262143"/>
                    <a:gd name="connsiteX1" fmla="*/ 47294 w 1245978"/>
                    <a:gd name="connsiteY1" fmla="*/ 0 h 2262143"/>
                    <a:gd name="connsiteX2" fmla="*/ 853462 w 1245978"/>
                    <a:gd name="connsiteY2" fmla="*/ 1094972 h 2262143"/>
                    <a:gd name="connsiteX3" fmla="*/ 1176532 w 1245978"/>
                    <a:gd name="connsiteY3" fmla="*/ 2262143 h 2262143"/>
                    <a:gd name="connsiteX4" fmla="*/ 218941 w 1245978"/>
                    <a:gd name="connsiteY4" fmla="*/ 1240899 h 2262143"/>
                    <a:gd name="connsiteX0" fmla="*/ 244508 w 1271545"/>
                    <a:gd name="connsiteY0" fmla="*/ 1240899 h 2262143"/>
                    <a:gd name="connsiteX1" fmla="*/ 72861 w 1271545"/>
                    <a:gd name="connsiteY1" fmla="*/ 0 h 2262143"/>
                    <a:gd name="connsiteX2" fmla="*/ 879029 w 1271545"/>
                    <a:gd name="connsiteY2" fmla="*/ 1094972 h 2262143"/>
                    <a:gd name="connsiteX3" fmla="*/ 1202099 w 1271545"/>
                    <a:gd name="connsiteY3" fmla="*/ 2262143 h 2262143"/>
                    <a:gd name="connsiteX4" fmla="*/ 244508 w 1271545"/>
                    <a:gd name="connsiteY4" fmla="*/ 1240899 h 2262143"/>
                    <a:gd name="connsiteX0" fmla="*/ 244508 w 1269481"/>
                    <a:gd name="connsiteY0" fmla="*/ 1240899 h 2262143"/>
                    <a:gd name="connsiteX1" fmla="*/ 72861 w 1269481"/>
                    <a:gd name="connsiteY1" fmla="*/ 0 h 2262143"/>
                    <a:gd name="connsiteX2" fmla="*/ 858509 w 1269481"/>
                    <a:gd name="connsiteY2" fmla="*/ 1027402 h 2262143"/>
                    <a:gd name="connsiteX3" fmla="*/ 1202099 w 1269481"/>
                    <a:gd name="connsiteY3" fmla="*/ 2262143 h 2262143"/>
                    <a:gd name="connsiteX4" fmla="*/ 244508 w 1269481"/>
                    <a:gd name="connsiteY4" fmla="*/ 1240899 h 2262143"/>
                    <a:gd name="connsiteX0" fmla="*/ 244508 w 1292155"/>
                    <a:gd name="connsiteY0" fmla="*/ 1240899 h 2262143"/>
                    <a:gd name="connsiteX1" fmla="*/ 72861 w 1292155"/>
                    <a:gd name="connsiteY1" fmla="*/ 0 h 2262143"/>
                    <a:gd name="connsiteX2" fmla="*/ 858509 w 1292155"/>
                    <a:gd name="connsiteY2" fmla="*/ 1027402 h 2262143"/>
                    <a:gd name="connsiteX3" fmla="*/ 1202099 w 1292155"/>
                    <a:gd name="connsiteY3" fmla="*/ 2262143 h 2262143"/>
                    <a:gd name="connsiteX4" fmla="*/ 244508 w 1292155"/>
                    <a:gd name="connsiteY4" fmla="*/ 1240899 h 2262143"/>
                    <a:gd name="connsiteX0" fmla="*/ 244508 w 1314955"/>
                    <a:gd name="connsiteY0" fmla="*/ 1240899 h 2262143"/>
                    <a:gd name="connsiteX1" fmla="*/ 72861 w 1314955"/>
                    <a:gd name="connsiteY1" fmla="*/ 0 h 2262143"/>
                    <a:gd name="connsiteX2" fmla="*/ 858509 w 1314955"/>
                    <a:gd name="connsiteY2" fmla="*/ 1027402 h 2262143"/>
                    <a:gd name="connsiteX3" fmla="*/ 1202099 w 1314955"/>
                    <a:gd name="connsiteY3" fmla="*/ 2262143 h 2262143"/>
                    <a:gd name="connsiteX4" fmla="*/ 244508 w 1314955"/>
                    <a:gd name="connsiteY4" fmla="*/ 1240899 h 2262143"/>
                    <a:gd name="connsiteX0" fmla="*/ 244508 w 1298781"/>
                    <a:gd name="connsiteY0" fmla="*/ 1240899 h 2262143"/>
                    <a:gd name="connsiteX1" fmla="*/ 72861 w 1298781"/>
                    <a:gd name="connsiteY1" fmla="*/ 0 h 2262143"/>
                    <a:gd name="connsiteX2" fmla="*/ 779411 w 1298781"/>
                    <a:gd name="connsiteY2" fmla="*/ 1089314 h 2262143"/>
                    <a:gd name="connsiteX3" fmla="*/ 1202099 w 1298781"/>
                    <a:gd name="connsiteY3" fmla="*/ 2262143 h 2262143"/>
                    <a:gd name="connsiteX4" fmla="*/ 244508 w 1298781"/>
                    <a:gd name="connsiteY4" fmla="*/ 1240899 h 226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781" h="2262143">
                      <a:moveTo>
                        <a:pt x="244508" y="1240899"/>
                      </a:moveTo>
                      <a:cubicBezTo>
                        <a:pt x="-52361" y="920551"/>
                        <a:pt x="-37744" y="420133"/>
                        <a:pt x="72861" y="0"/>
                      </a:cubicBezTo>
                      <a:cubicBezTo>
                        <a:pt x="367294" y="396922"/>
                        <a:pt x="366864" y="756467"/>
                        <a:pt x="779411" y="1089314"/>
                      </a:cubicBezTo>
                      <a:cubicBezTo>
                        <a:pt x="1191958" y="1422161"/>
                        <a:pt x="1449106" y="1688197"/>
                        <a:pt x="1202099" y="2262143"/>
                      </a:cubicBezTo>
                      <a:cubicBezTo>
                        <a:pt x="468226" y="1925607"/>
                        <a:pt x="541377" y="1561247"/>
                        <a:pt x="244508" y="1240899"/>
                      </a:cubicBezTo>
                      <a:close/>
                    </a:path>
                  </a:pathLst>
                </a:custGeom>
                <a:solidFill>
                  <a:srgbClr val="00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1" name="フリーフォーム: 図形 750">
                  <a:extLst>
                    <a:ext uri="{FF2B5EF4-FFF2-40B4-BE49-F238E27FC236}">
                      <a16:creationId xmlns:a16="http://schemas.microsoft.com/office/drawing/2014/main" id="{7E776CC4-C684-4D62-AB10-2205A60855FC}"/>
                    </a:ext>
                  </a:extLst>
                </p:cNvPr>
                <p:cNvSpPr/>
                <p:nvPr/>
              </p:nvSpPr>
              <p:spPr>
                <a:xfrm>
                  <a:off x="1558440" y="2772244"/>
                  <a:ext cx="72272" cy="1580681"/>
                </a:xfrm>
                <a:custGeom>
                  <a:avLst/>
                  <a:gdLst>
                    <a:gd name="connsiteX0" fmla="*/ 34158 w 309616"/>
                    <a:gd name="connsiteY0" fmla="*/ 0 h 1739558"/>
                    <a:gd name="connsiteX1" fmla="*/ 275456 w 309616"/>
                    <a:gd name="connsiteY1" fmla="*/ 0 h 1739558"/>
                    <a:gd name="connsiteX2" fmla="*/ 300903 w 309616"/>
                    <a:gd name="connsiteY2" fmla="*/ 10541 h 1739558"/>
                    <a:gd name="connsiteX3" fmla="*/ 292193 w 309616"/>
                    <a:gd name="connsiteY3" fmla="*/ 371082 h 1739558"/>
                    <a:gd name="connsiteX4" fmla="*/ 289112 w 309616"/>
                    <a:gd name="connsiteY4" fmla="*/ 763744 h 1739558"/>
                    <a:gd name="connsiteX5" fmla="*/ 301029 w 309616"/>
                    <a:gd name="connsiteY5" fmla="*/ 1522134 h 1739558"/>
                    <a:gd name="connsiteX6" fmla="*/ 309616 w 309616"/>
                    <a:gd name="connsiteY6" fmla="*/ 1725409 h 1739558"/>
                    <a:gd name="connsiteX7" fmla="*/ 275456 w 309616"/>
                    <a:gd name="connsiteY7" fmla="*/ 1739558 h 1739558"/>
                    <a:gd name="connsiteX8" fmla="*/ 34158 w 309616"/>
                    <a:gd name="connsiteY8" fmla="*/ 1739558 h 1739558"/>
                    <a:gd name="connsiteX9" fmla="*/ 0 w 309616"/>
                    <a:gd name="connsiteY9" fmla="*/ 1725409 h 1739558"/>
                    <a:gd name="connsiteX10" fmla="*/ 8587 w 309616"/>
                    <a:gd name="connsiteY10" fmla="*/ 1522134 h 1739558"/>
                    <a:gd name="connsiteX11" fmla="*/ 20503 w 309616"/>
                    <a:gd name="connsiteY11" fmla="*/ 763744 h 1739558"/>
                    <a:gd name="connsiteX12" fmla="*/ 17423 w 309616"/>
                    <a:gd name="connsiteY12" fmla="*/ 371082 h 1739558"/>
                    <a:gd name="connsiteX13" fmla="*/ 8712 w 309616"/>
                    <a:gd name="connsiteY13" fmla="*/ 10540 h 173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9616" h="1739558">
                      <a:moveTo>
                        <a:pt x="34158" y="0"/>
                      </a:moveTo>
                      <a:lnTo>
                        <a:pt x="275456" y="0"/>
                      </a:lnTo>
                      <a:lnTo>
                        <a:pt x="300903" y="10541"/>
                      </a:lnTo>
                      <a:lnTo>
                        <a:pt x="292193" y="371082"/>
                      </a:lnTo>
                      <a:cubicBezTo>
                        <a:pt x="290173" y="497915"/>
                        <a:pt x="289112" y="629238"/>
                        <a:pt x="289112" y="763744"/>
                      </a:cubicBezTo>
                      <a:cubicBezTo>
                        <a:pt x="289112" y="1032757"/>
                        <a:pt x="293355" y="1289035"/>
                        <a:pt x="301029" y="1522134"/>
                      </a:cubicBezTo>
                      <a:lnTo>
                        <a:pt x="309616" y="1725409"/>
                      </a:lnTo>
                      <a:lnTo>
                        <a:pt x="275456" y="1739558"/>
                      </a:lnTo>
                      <a:lnTo>
                        <a:pt x="34158" y="1739558"/>
                      </a:lnTo>
                      <a:lnTo>
                        <a:pt x="0" y="1725409"/>
                      </a:lnTo>
                      <a:lnTo>
                        <a:pt x="8587" y="1522134"/>
                      </a:lnTo>
                      <a:cubicBezTo>
                        <a:pt x="16260" y="1289035"/>
                        <a:pt x="20503" y="1032757"/>
                        <a:pt x="20503" y="763744"/>
                      </a:cubicBezTo>
                      <a:cubicBezTo>
                        <a:pt x="20503" y="629238"/>
                        <a:pt x="19442" y="497915"/>
                        <a:pt x="17423" y="371082"/>
                      </a:cubicBezTo>
                      <a:lnTo>
                        <a:pt x="8712" y="1054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00CC00"/>
                    </a:gs>
                    <a:gs pos="50000">
                      <a:srgbClr val="008000"/>
                    </a:gs>
                    <a:gs pos="100000">
                      <a:srgbClr val="0066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2" name="楕円 751">
                  <a:extLst>
                    <a:ext uri="{FF2B5EF4-FFF2-40B4-BE49-F238E27FC236}">
                      <a16:creationId xmlns:a16="http://schemas.microsoft.com/office/drawing/2014/main" id="{953F942F-1809-4F3E-836C-7DC2D564983B}"/>
                    </a:ext>
                  </a:extLst>
                </p:cNvPr>
                <p:cNvSpPr/>
                <p:nvPr/>
              </p:nvSpPr>
              <p:spPr>
                <a:xfrm flipH="1">
                  <a:off x="1707859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CCFF"/>
                    </a:gs>
                    <a:gs pos="50000">
                      <a:srgbClr val="FF33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3" name="楕円 752">
                  <a:extLst>
                    <a:ext uri="{FF2B5EF4-FFF2-40B4-BE49-F238E27FC236}">
                      <a16:creationId xmlns:a16="http://schemas.microsoft.com/office/drawing/2014/main" id="{6562453B-554F-47C6-B650-D72B729EFAEF}"/>
                    </a:ext>
                  </a:extLst>
                </p:cNvPr>
                <p:cNvSpPr/>
                <p:nvPr/>
              </p:nvSpPr>
              <p:spPr>
                <a:xfrm>
                  <a:off x="1327411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CCFF"/>
                    </a:gs>
                    <a:gs pos="50000">
                      <a:srgbClr val="FF33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4" name="フリーフォーム: 図形 753">
                  <a:extLst>
                    <a:ext uri="{FF2B5EF4-FFF2-40B4-BE49-F238E27FC236}">
                      <a16:creationId xmlns:a16="http://schemas.microsoft.com/office/drawing/2014/main" id="{1785CC9F-290F-44B3-A83B-EF7F59364C3A}"/>
                    </a:ext>
                  </a:extLst>
                </p:cNvPr>
                <p:cNvSpPr/>
                <p:nvPr/>
              </p:nvSpPr>
              <p:spPr>
                <a:xfrm>
                  <a:off x="1440147" y="1956593"/>
                  <a:ext cx="311881" cy="766215"/>
                </a:xfrm>
                <a:custGeom>
                  <a:avLst/>
                  <a:gdLst>
                    <a:gd name="connsiteX0" fmla="*/ 355784 w 1134766"/>
                    <a:gd name="connsiteY0" fmla="*/ 561 h 1375710"/>
                    <a:gd name="connsiteX1" fmla="*/ 530649 w 1134766"/>
                    <a:gd name="connsiteY1" fmla="*/ 63225 h 1375710"/>
                    <a:gd name="connsiteX2" fmla="*/ 566398 w 1134766"/>
                    <a:gd name="connsiteY2" fmla="*/ 91807 h 1375710"/>
                    <a:gd name="connsiteX3" fmla="*/ 625586 w 1134766"/>
                    <a:gd name="connsiteY3" fmla="*/ 50047 h 1375710"/>
                    <a:gd name="connsiteX4" fmla="*/ 778982 w 1134766"/>
                    <a:gd name="connsiteY4" fmla="*/ 563 h 1375710"/>
                    <a:gd name="connsiteX5" fmla="*/ 865804 w 1134766"/>
                    <a:gd name="connsiteY5" fmla="*/ 9039 h 1375710"/>
                    <a:gd name="connsiteX6" fmla="*/ 1096298 w 1134766"/>
                    <a:gd name="connsiteY6" fmla="*/ 798654 h 1375710"/>
                    <a:gd name="connsiteX7" fmla="*/ 676724 w 1134766"/>
                    <a:gd name="connsiteY7" fmla="*/ 1356885 h 1375710"/>
                    <a:gd name="connsiteX8" fmla="*/ 636940 w 1134766"/>
                    <a:gd name="connsiteY8" fmla="*/ 1365393 h 1375710"/>
                    <a:gd name="connsiteX9" fmla="*/ 632890 w 1134766"/>
                    <a:gd name="connsiteY9" fmla="*/ 1367232 h 1375710"/>
                    <a:gd name="connsiteX10" fmla="*/ 624518 w 1134766"/>
                    <a:gd name="connsiteY10" fmla="*/ 1368049 h 1375710"/>
                    <a:gd name="connsiteX11" fmla="*/ 588698 w 1134766"/>
                    <a:gd name="connsiteY11" fmla="*/ 1375710 h 1375710"/>
                    <a:gd name="connsiteX12" fmla="*/ 567377 w 1134766"/>
                    <a:gd name="connsiteY12" fmla="*/ 1373628 h 1375710"/>
                    <a:gd name="connsiteX13" fmla="*/ 546068 w 1134766"/>
                    <a:gd name="connsiteY13" fmla="*/ 1375708 h 1375710"/>
                    <a:gd name="connsiteX14" fmla="*/ 510270 w 1134766"/>
                    <a:gd name="connsiteY14" fmla="*/ 1368053 h 1375710"/>
                    <a:gd name="connsiteX15" fmla="*/ 501877 w 1134766"/>
                    <a:gd name="connsiteY15" fmla="*/ 1367233 h 1375710"/>
                    <a:gd name="connsiteX16" fmla="*/ 497817 w 1134766"/>
                    <a:gd name="connsiteY16" fmla="*/ 1365390 h 1375710"/>
                    <a:gd name="connsiteX17" fmla="*/ 458043 w 1134766"/>
                    <a:gd name="connsiteY17" fmla="*/ 1356884 h 1375710"/>
                    <a:gd name="connsiteX18" fmla="*/ 38468 w 1134766"/>
                    <a:gd name="connsiteY18" fmla="*/ 798653 h 1375710"/>
                    <a:gd name="connsiteX19" fmla="*/ 268963 w 1134766"/>
                    <a:gd name="connsiteY19" fmla="*/ 9038 h 1375710"/>
                    <a:gd name="connsiteX20" fmla="*/ 355784 w 1134766"/>
                    <a:gd name="connsiteY20" fmla="*/ 561 h 1375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34766" h="1375710">
                      <a:moveTo>
                        <a:pt x="355784" y="561"/>
                      </a:moveTo>
                      <a:cubicBezTo>
                        <a:pt x="414332" y="4265"/>
                        <a:pt x="473683" y="26169"/>
                        <a:pt x="530649" y="63225"/>
                      </a:cubicBezTo>
                      <a:lnTo>
                        <a:pt x="566398" y="91807"/>
                      </a:lnTo>
                      <a:lnTo>
                        <a:pt x="625586" y="50047"/>
                      </a:lnTo>
                      <a:cubicBezTo>
                        <a:pt x="675909" y="20979"/>
                        <a:pt x="727753" y="3803"/>
                        <a:pt x="778982" y="563"/>
                      </a:cubicBezTo>
                      <a:cubicBezTo>
                        <a:pt x="808256" y="-1289"/>
                        <a:pt x="837329" y="1409"/>
                        <a:pt x="865804" y="9039"/>
                      </a:cubicBezTo>
                      <a:cubicBezTo>
                        <a:pt x="1093598" y="70076"/>
                        <a:pt x="1196794" y="423599"/>
                        <a:pt x="1096298" y="798654"/>
                      </a:cubicBezTo>
                      <a:cubicBezTo>
                        <a:pt x="1020927" y="1079945"/>
                        <a:pt x="852384" y="1293459"/>
                        <a:pt x="676724" y="1356885"/>
                      </a:cubicBezTo>
                      <a:lnTo>
                        <a:pt x="636940" y="1365393"/>
                      </a:lnTo>
                      <a:lnTo>
                        <a:pt x="632890" y="1367232"/>
                      </a:lnTo>
                      <a:lnTo>
                        <a:pt x="624518" y="1368049"/>
                      </a:lnTo>
                      <a:lnTo>
                        <a:pt x="588698" y="1375710"/>
                      </a:lnTo>
                      <a:lnTo>
                        <a:pt x="567377" y="1373628"/>
                      </a:lnTo>
                      <a:lnTo>
                        <a:pt x="546068" y="1375708"/>
                      </a:lnTo>
                      <a:lnTo>
                        <a:pt x="510270" y="1368053"/>
                      </a:lnTo>
                      <a:lnTo>
                        <a:pt x="501877" y="1367233"/>
                      </a:lnTo>
                      <a:lnTo>
                        <a:pt x="497817" y="1365390"/>
                      </a:lnTo>
                      <a:lnTo>
                        <a:pt x="458043" y="1356884"/>
                      </a:lnTo>
                      <a:cubicBezTo>
                        <a:pt x="282382" y="1293458"/>
                        <a:pt x="113839" y="1079944"/>
                        <a:pt x="38468" y="798653"/>
                      </a:cubicBezTo>
                      <a:cubicBezTo>
                        <a:pt x="-62028" y="423598"/>
                        <a:pt x="41168" y="70075"/>
                        <a:pt x="268963" y="9038"/>
                      </a:cubicBezTo>
                      <a:cubicBezTo>
                        <a:pt x="297437" y="1408"/>
                        <a:pt x="326510" y="-1290"/>
                        <a:pt x="355784" y="5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CCFF"/>
                    </a:gs>
                    <a:gs pos="50000">
                      <a:srgbClr val="FF3399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5" name="フリーフォーム: 図形 754">
                  <a:extLst>
                    <a:ext uri="{FF2B5EF4-FFF2-40B4-BE49-F238E27FC236}">
                      <a16:creationId xmlns:a16="http://schemas.microsoft.com/office/drawing/2014/main" id="{1402DA97-9889-4B7E-9AE3-8CEFD2E813C2}"/>
                    </a:ext>
                  </a:extLst>
                </p:cNvPr>
                <p:cNvSpPr/>
                <p:nvPr/>
              </p:nvSpPr>
              <p:spPr>
                <a:xfrm rot="21109946" flipH="1">
                  <a:off x="1475254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CC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6" name="フリーフォーム: 図形 755">
                  <a:extLst>
                    <a:ext uri="{FF2B5EF4-FFF2-40B4-BE49-F238E27FC236}">
                      <a16:creationId xmlns:a16="http://schemas.microsoft.com/office/drawing/2014/main" id="{A766AFEF-7FBD-4078-B960-6D008BF82CBA}"/>
                    </a:ext>
                  </a:extLst>
                </p:cNvPr>
                <p:cNvSpPr/>
                <p:nvPr/>
              </p:nvSpPr>
              <p:spPr>
                <a:xfrm rot="490054">
                  <a:off x="1204043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CC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7" name="フリーフォーム: 図形 756">
                  <a:extLst>
                    <a:ext uri="{FF2B5EF4-FFF2-40B4-BE49-F238E27FC236}">
                      <a16:creationId xmlns:a16="http://schemas.microsoft.com/office/drawing/2014/main" id="{7A9A97CF-9ACE-4AAA-86D7-BCE5B6095551}"/>
                    </a:ext>
                  </a:extLst>
                </p:cNvPr>
                <p:cNvSpPr/>
                <p:nvPr/>
              </p:nvSpPr>
              <p:spPr>
                <a:xfrm>
                  <a:off x="1595678" y="2050010"/>
                  <a:ext cx="207022" cy="766215"/>
                </a:xfrm>
                <a:custGeom>
                  <a:avLst/>
                  <a:gdLst>
                    <a:gd name="connsiteX0" fmla="*/ 131266 w 350809"/>
                    <a:gd name="connsiteY0" fmla="*/ 531 h 1298389"/>
                    <a:gd name="connsiteX1" fmla="*/ 184841 w 350809"/>
                    <a:gd name="connsiteY1" fmla="*/ 8531 h 1298389"/>
                    <a:gd name="connsiteX2" fmla="*/ 327072 w 350809"/>
                    <a:gd name="connsiteY2" fmla="*/ 753766 h 1298389"/>
                    <a:gd name="connsiteX3" fmla="*/ 68166 w 350809"/>
                    <a:gd name="connsiteY3" fmla="*/ 1280622 h 1298389"/>
                    <a:gd name="connsiteX4" fmla="*/ 43617 w 350809"/>
                    <a:gd name="connsiteY4" fmla="*/ 1288652 h 1298389"/>
                    <a:gd name="connsiteX5" fmla="*/ 41118 w 350809"/>
                    <a:gd name="connsiteY5" fmla="*/ 1290388 h 1298389"/>
                    <a:gd name="connsiteX6" fmla="*/ 35951 w 350809"/>
                    <a:gd name="connsiteY6" fmla="*/ 1291159 h 1298389"/>
                    <a:gd name="connsiteX7" fmla="*/ 13848 w 350809"/>
                    <a:gd name="connsiteY7" fmla="*/ 1298389 h 1298389"/>
                    <a:gd name="connsiteX8" fmla="*/ 692 w 350809"/>
                    <a:gd name="connsiteY8" fmla="*/ 1296424 h 1298389"/>
                    <a:gd name="connsiteX9" fmla="*/ 0 w 350809"/>
                    <a:gd name="connsiteY9" fmla="*/ 1296527 h 1298389"/>
                    <a:gd name="connsiteX10" fmla="*/ 0 w 350809"/>
                    <a:gd name="connsiteY10" fmla="*/ 86541 h 1298389"/>
                    <a:gd name="connsiteX11" fmla="*/ 87 w 350809"/>
                    <a:gd name="connsiteY11" fmla="*/ 86647 h 1298389"/>
                    <a:gd name="connsiteX12" fmla="*/ 36610 w 350809"/>
                    <a:gd name="connsiteY12" fmla="*/ 47234 h 1298389"/>
                    <a:gd name="connsiteX13" fmla="*/ 131266 w 350809"/>
                    <a:gd name="connsiteY13" fmla="*/ 531 h 129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809" h="1298389">
                      <a:moveTo>
                        <a:pt x="131266" y="531"/>
                      </a:moveTo>
                      <a:cubicBezTo>
                        <a:pt x="149330" y="-1216"/>
                        <a:pt x="167270" y="1330"/>
                        <a:pt x="184841" y="8531"/>
                      </a:cubicBezTo>
                      <a:cubicBezTo>
                        <a:pt x="325406" y="66137"/>
                        <a:pt x="389085" y="399791"/>
                        <a:pt x="327072" y="753766"/>
                      </a:cubicBezTo>
                      <a:cubicBezTo>
                        <a:pt x="280563" y="1019247"/>
                        <a:pt x="176560" y="1220761"/>
                        <a:pt x="68166" y="1280622"/>
                      </a:cubicBezTo>
                      <a:lnTo>
                        <a:pt x="43617" y="1288652"/>
                      </a:lnTo>
                      <a:lnTo>
                        <a:pt x="41118" y="1290388"/>
                      </a:lnTo>
                      <a:lnTo>
                        <a:pt x="35951" y="1291159"/>
                      </a:lnTo>
                      <a:lnTo>
                        <a:pt x="13848" y="1298389"/>
                      </a:lnTo>
                      <a:lnTo>
                        <a:pt x="692" y="1296424"/>
                      </a:lnTo>
                      <a:lnTo>
                        <a:pt x="0" y="1296527"/>
                      </a:lnTo>
                      <a:lnTo>
                        <a:pt x="0" y="86541"/>
                      </a:lnTo>
                      <a:lnTo>
                        <a:pt x="87" y="86647"/>
                      </a:lnTo>
                      <a:lnTo>
                        <a:pt x="36610" y="47234"/>
                      </a:lnTo>
                      <a:cubicBezTo>
                        <a:pt x="67663" y="19800"/>
                        <a:pt x="99654" y="3589"/>
                        <a:pt x="131266" y="531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CC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8" name="フリーフォーム: 図形 757">
                  <a:extLst>
                    <a:ext uri="{FF2B5EF4-FFF2-40B4-BE49-F238E27FC236}">
                      <a16:creationId xmlns:a16="http://schemas.microsoft.com/office/drawing/2014/main" id="{67011E16-4747-40FF-B920-46FCC8345BE1}"/>
                    </a:ext>
                  </a:extLst>
                </p:cNvPr>
                <p:cNvSpPr/>
                <p:nvPr/>
              </p:nvSpPr>
              <p:spPr>
                <a:xfrm>
                  <a:off x="1389477" y="2050010"/>
                  <a:ext cx="206201" cy="766214"/>
                </a:xfrm>
                <a:custGeom>
                  <a:avLst/>
                  <a:gdLst>
                    <a:gd name="connsiteX0" fmla="*/ 219543 w 349419"/>
                    <a:gd name="connsiteY0" fmla="*/ 530 h 1298387"/>
                    <a:gd name="connsiteX1" fmla="*/ 327447 w 349419"/>
                    <a:gd name="connsiteY1" fmla="*/ 59672 h 1298387"/>
                    <a:gd name="connsiteX2" fmla="*/ 349419 w 349419"/>
                    <a:gd name="connsiteY2" fmla="*/ 86541 h 1298387"/>
                    <a:gd name="connsiteX3" fmla="*/ 349419 w 349419"/>
                    <a:gd name="connsiteY3" fmla="*/ 1296527 h 1298387"/>
                    <a:gd name="connsiteX4" fmla="*/ 336961 w 349419"/>
                    <a:gd name="connsiteY4" fmla="*/ 1298387 h 1298387"/>
                    <a:gd name="connsiteX5" fmla="*/ 314872 w 349419"/>
                    <a:gd name="connsiteY5" fmla="*/ 1291163 h 1298387"/>
                    <a:gd name="connsiteX6" fmla="*/ 309693 w 349419"/>
                    <a:gd name="connsiteY6" fmla="*/ 1290389 h 1298387"/>
                    <a:gd name="connsiteX7" fmla="*/ 307187 w 349419"/>
                    <a:gd name="connsiteY7" fmla="*/ 1288649 h 1298387"/>
                    <a:gd name="connsiteX8" fmla="*/ 282644 w 349419"/>
                    <a:gd name="connsiteY8" fmla="*/ 1280621 h 1298387"/>
                    <a:gd name="connsiteX9" fmla="*/ 23738 w 349419"/>
                    <a:gd name="connsiteY9" fmla="*/ 753765 h 1298387"/>
                    <a:gd name="connsiteX10" fmla="*/ 165969 w 349419"/>
                    <a:gd name="connsiteY10" fmla="*/ 8530 h 1298387"/>
                    <a:gd name="connsiteX11" fmla="*/ 219543 w 349419"/>
                    <a:gd name="connsiteY11" fmla="*/ 530 h 12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419" h="1298387">
                      <a:moveTo>
                        <a:pt x="219543" y="530"/>
                      </a:moveTo>
                      <a:cubicBezTo>
                        <a:pt x="255671" y="4025"/>
                        <a:pt x="292295" y="24698"/>
                        <a:pt x="327447" y="59672"/>
                      </a:cubicBezTo>
                      <a:lnTo>
                        <a:pt x="349419" y="86541"/>
                      </a:lnTo>
                      <a:lnTo>
                        <a:pt x="349419" y="1296527"/>
                      </a:lnTo>
                      <a:lnTo>
                        <a:pt x="336961" y="1298387"/>
                      </a:lnTo>
                      <a:lnTo>
                        <a:pt x="314872" y="1291163"/>
                      </a:lnTo>
                      <a:lnTo>
                        <a:pt x="309693" y="1290389"/>
                      </a:lnTo>
                      <a:lnTo>
                        <a:pt x="307187" y="1288649"/>
                      </a:lnTo>
                      <a:lnTo>
                        <a:pt x="282644" y="1280621"/>
                      </a:lnTo>
                      <a:cubicBezTo>
                        <a:pt x="174249" y="1220760"/>
                        <a:pt x="70247" y="1019247"/>
                        <a:pt x="23738" y="753765"/>
                      </a:cubicBezTo>
                      <a:cubicBezTo>
                        <a:pt x="-38275" y="399790"/>
                        <a:pt x="25404" y="66137"/>
                        <a:pt x="165969" y="8530"/>
                      </a:cubicBezTo>
                      <a:cubicBezTo>
                        <a:pt x="183539" y="1329"/>
                        <a:pt x="201479" y="-1217"/>
                        <a:pt x="219543" y="53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CC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9" name="楕円 47">
                  <a:extLst>
                    <a:ext uri="{FF2B5EF4-FFF2-40B4-BE49-F238E27FC236}">
                      <a16:creationId xmlns:a16="http://schemas.microsoft.com/office/drawing/2014/main" id="{F42E9C6F-A318-4D25-9BB1-FC095F320122}"/>
                    </a:ext>
                  </a:extLst>
                </p:cNvPr>
                <p:cNvSpPr/>
                <p:nvPr/>
              </p:nvSpPr>
              <p:spPr>
                <a:xfrm rot="531641" flipH="1">
                  <a:off x="1701727" y="2595062"/>
                  <a:ext cx="468556" cy="1290793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1902" h="1960525">
                      <a:moveTo>
                        <a:pt x="234140" y="1032190"/>
                      </a:moveTo>
                      <a:cubicBezTo>
                        <a:pt x="213659" y="689314"/>
                        <a:pt x="211467" y="329331"/>
                        <a:pt x="0" y="0"/>
                      </a:cubicBezTo>
                      <a:cubicBezTo>
                        <a:pt x="487323" y="295227"/>
                        <a:pt x="676844" y="604043"/>
                        <a:pt x="738133" y="963043"/>
                      </a:cubicBezTo>
                      <a:cubicBezTo>
                        <a:pt x="799422" y="1322043"/>
                        <a:pt x="1350049" y="1463778"/>
                        <a:pt x="1163514" y="1960525"/>
                      </a:cubicBezTo>
                      <a:cubicBezTo>
                        <a:pt x="429641" y="1623989"/>
                        <a:pt x="254621" y="1375066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0" name="楕円 47">
                  <a:extLst>
                    <a:ext uri="{FF2B5EF4-FFF2-40B4-BE49-F238E27FC236}">
                      <a16:creationId xmlns:a16="http://schemas.microsoft.com/office/drawing/2014/main" id="{45F02CFF-8C56-4585-93FC-FA831EAFA932}"/>
                    </a:ext>
                  </a:extLst>
                </p:cNvPr>
                <p:cNvSpPr/>
                <p:nvPr/>
              </p:nvSpPr>
              <p:spPr>
                <a:xfrm>
                  <a:off x="1003299" y="2669590"/>
                  <a:ext cx="597930" cy="1320932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4526" h="1920218">
                      <a:moveTo>
                        <a:pt x="234140" y="1032190"/>
                      </a:moveTo>
                      <a:cubicBezTo>
                        <a:pt x="215361" y="704625"/>
                        <a:pt x="211467" y="329331"/>
                        <a:pt x="0" y="0"/>
                      </a:cubicBezTo>
                      <a:cubicBezTo>
                        <a:pt x="487323" y="295227"/>
                        <a:pt x="464296" y="699436"/>
                        <a:pt x="666717" y="1019472"/>
                      </a:cubicBezTo>
                      <a:cubicBezTo>
                        <a:pt x="869138" y="1339508"/>
                        <a:pt x="1156206" y="1423471"/>
                        <a:pt x="1214526" y="1920218"/>
                      </a:cubicBezTo>
                      <a:cubicBezTo>
                        <a:pt x="266405" y="1623989"/>
                        <a:pt x="252919" y="1359755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1" name="フリーフォーム: 図形 760">
                  <a:extLst>
                    <a:ext uri="{FF2B5EF4-FFF2-40B4-BE49-F238E27FC236}">
                      <a16:creationId xmlns:a16="http://schemas.microsoft.com/office/drawing/2014/main" id="{84085985-48E2-4C9D-99A9-063AB7A12C95}"/>
                    </a:ext>
                  </a:extLst>
                </p:cNvPr>
                <p:cNvSpPr/>
                <p:nvPr/>
              </p:nvSpPr>
              <p:spPr>
                <a:xfrm rot="21109946" flipH="1">
                  <a:off x="1848605" y="1960706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84362 w 122831"/>
                    <a:gd name="connsiteY1" fmla="*/ 34408 h 515636"/>
                    <a:gd name="connsiteX2" fmla="*/ 31510 w 122831"/>
                    <a:gd name="connsiteY2" fmla="*/ 480362 h 515636"/>
                    <a:gd name="connsiteX3" fmla="*/ 46078 w 122831"/>
                    <a:gd name="connsiteY3" fmla="*/ 515636 h 515636"/>
                    <a:gd name="connsiteX4" fmla="*/ 33519 w 122831"/>
                    <a:gd name="connsiteY4" fmla="*/ 469540 h 515636"/>
                    <a:gd name="connsiteX5" fmla="*/ 105954 w 122831"/>
                    <a:gd name="connsiteY5" fmla="*/ 95460 h 515636"/>
                    <a:gd name="connsiteX6" fmla="*/ 122659 w 122831"/>
                    <a:gd name="connsiteY6" fmla="*/ 80518 h 515636"/>
                    <a:gd name="connsiteX7" fmla="*/ 121622 w 122831"/>
                    <a:gd name="connsiteY7" fmla="*/ 41505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lnTo>
                        <a:pt x="84362" y="34408"/>
                      </a:lnTo>
                      <a:cubicBezTo>
                        <a:pt x="-3938" y="136190"/>
                        <a:pt x="-25265" y="313587"/>
                        <a:pt x="31510" y="480362"/>
                      </a:cubicBezTo>
                      <a:lnTo>
                        <a:pt x="46078" y="515636"/>
                      </a:lnTo>
                      <a:lnTo>
                        <a:pt x="33519" y="469540"/>
                      </a:lnTo>
                      <a:cubicBezTo>
                        <a:pt x="3787" y="325497"/>
                        <a:pt x="30268" y="182702"/>
                        <a:pt x="105954" y="95460"/>
                      </a:cubicBezTo>
                      <a:lnTo>
                        <a:pt x="122659" y="80518"/>
                      </a:lnTo>
                      <a:lnTo>
                        <a:pt x="121622" y="41505"/>
                      </a:lnTo>
                      <a:cubicBezTo>
                        <a:pt x="121677" y="24867"/>
                        <a:pt x="122186" y="10740"/>
                        <a:pt x="122831" y="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2" name="フリーフォーム: 図形 761">
                  <a:extLst>
                    <a:ext uri="{FF2B5EF4-FFF2-40B4-BE49-F238E27FC236}">
                      <a16:creationId xmlns:a16="http://schemas.microsoft.com/office/drawing/2014/main" id="{78DC21AA-BCAD-4D63-B302-715C70189A99}"/>
                    </a:ext>
                  </a:extLst>
                </p:cNvPr>
                <p:cNvSpPr/>
                <p:nvPr/>
              </p:nvSpPr>
              <p:spPr>
                <a:xfrm rot="490054">
                  <a:off x="1225971" y="1960705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121622 w 122831"/>
                    <a:gd name="connsiteY1" fmla="*/ 41505 h 515636"/>
                    <a:gd name="connsiteX2" fmla="*/ 122659 w 122831"/>
                    <a:gd name="connsiteY2" fmla="*/ 80518 h 515636"/>
                    <a:gd name="connsiteX3" fmla="*/ 105954 w 122831"/>
                    <a:gd name="connsiteY3" fmla="*/ 95460 h 515636"/>
                    <a:gd name="connsiteX4" fmla="*/ 33519 w 122831"/>
                    <a:gd name="connsiteY4" fmla="*/ 469540 h 515636"/>
                    <a:gd name="connsiteX5" fmla="*/ 46078 w 122831"/>
                    <a:gd name="connsiteY5" fmla="*/ 515636 h 515636"/>
                    <a:gd name="connsiteX6" fmla="*/ 31510 w 122831"/>
                    <a:gd name="connsiteY6" fmla="*/ 480362 h 515636"/>
                    <a:gd name="connsiteX7" fmla="*/ 84362 w 122831"/>
                    <a:gd name="connsiteY7" fmla="*/ 34408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cubicBezTo>
                        <a:pt x="122186" y="10740"/>
                        <a:pt x="121677" y="24867"/>
                        <a:pt x="121622" y="41505"/>
                      </a:cubicBezTo>
                      <a:lnTo>
                        <a:pt x="122659" y="80518"/>
                      </a:lnTo>
                      <a:lnTo>
                        <a:pt x="105954" y="95460"/>
                      </a:lnTo>
                      <a:cubicBezTo>
                        <a:pt x="30268" y="182702"/>
                        <a:pt x="3787" y="325497"/>
                        <a:pt x="33519" y="469540"/>
                      </a:cubicBezTo>
                      <a:lnTo>
                        <a:pt x="46078" y="515636"/>
                      </a:lnTo>
                      <a:lnTo>
                        <a:pt x="31510" y="480362"/>
                      </a:lnTo>
                      <a:cubicBezTo>
                        <a:pt x="-25265" y="313587"/>
                        <a:pt x="-3938" y="136190"/>
                        <a:pt x="84362" y="34408"/>
                      </a:cubicBezTo>
                      <a:lnTo>
                        <a:pt x="122831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99FF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3" name="フリーフォーム: 図形 762">
                  <a:extLst>
                    <a:ext uri="{FF2B5EF4-FFF2-40B4-BE49-F238E27FC236}">
                      <a16:creationId xmlns:a16="http://schemas.microsoft.com/office/drawing/2014/main" id="{60A92815-8D30-490B-ABC1-18A68FC1DE8F}"/>
                    </a:ext>
                  </a:extLst>
                </p:cNvPr>
                <p:cNvSpPr/>
                <p:nvPr/>
              </p:nvSpPr>
              <p:spPr>
                <a:xfrm>
                  <a:off x="1595678" y="2049873"/>
                  <a:ext cx="207022" cy="319931"/>
                </a:xfrm>
                <a:custGeom>
                  <a:avLst/>
                  <a:gdLst>
                    <a:gd name="connsiteX0" fmla="*/ 77464 w 207022"/>
                    <a:gd name="connsiteY0" fmla="*/ 314 h 319931"/>
                    <a:gd name="connsiteX1" fmla="*/ 109080 w 207022"/>
                    <a:gd name="connsiteY1" fmla="*/ 5035 h 319931"/>
                    <a:gd name="connsiteX2" fmla="*/ 207003 w 207022"/>
                    <a:gd name="connsiteY2" fmla="*/ 292757 h 319931"/>
                    <a:gd name="connsiteX3" fmla="*/ 204503 w 207022"/>
                    <a:gd name="connsiteY3" fmla="*/ 319931 h 319931"/>
                    <a:gd name="connsiteX4" fmla="*/ 195877 w 207022"/>
                    <a:gd name="connsiteY4" fmla="*/ 216491 h 319931"/>
                    <a:gd name="connsiteX5" fmla="*/ 109080 w 207022"/>
                    <a:gd name="connsiteY5" fmla="*/ 62185 h 319931"/>
                    <a:gd name="connsiteX6" fmla="*/ 77464 w 207022"/>
                    <a:gd name="connsiteY6" fmla="*/ 57464 h 319931"/>
                    <a:gd name="connsiteX7" fmla="*/ 21605 w 207022"/>
                    <a:gd name="connsiteY7" fmla="*/ 85024 h 319931"/>
                    <a:gd name="connsiteX8" fmla="*/ 51 w 207022"/>
                    <a:gd name="connsiteY8" fmla="*/ 108283 h 319931"/>
                    <a:gd name="connsiteX9" fmla="*/ 0 w 207022"/>
                    <a:gd name="connsiteY9" fmla="*/ 108220 h 319931"/>
                    <a:gd name="connsiteX10" fmla="*/ 0 w 207022"/>
                    <a:gd name="connsiteY10" fmla="*/ 51070 h 319931"/>
                    <a:gd name="connsiteX11" fmla="*/ 51 w 207022"/>
                    <a:gd name="connsiteY11" fmla="*/ 51133 h 319931"/>
                    <a:gd name="connsiteX12" fmla="*/ 21605 w 207022"/>
                    <a:gd name="connsiteY12" fmla="*/ 27874 h 319931"/>
                    <a:gd name="connsiteX13" fmla="*/ 77464 w 207022"/>
                    <a:gd name="connsiteY13" fmla="*/ 314 h 319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7022" h="319931">
                      <a:moveTo>
                        <a:pt x="77464" y="314"/>
                      </a:moveTo>
                      <a:cubicBezTo>
                        <a:pt x="88124" y="-718"/>
                        <a:pt x="98711" y="785"/>
                        <a:pt x="109080" y="5035"/>
                      </a:cubicBezTo>
                      <a:cubicBezTo>
                        <a:pt x="171293" y="30531"/>
                        <a:pt x="207985" y="147660"/>
                        <a:pt x="207003" y="292757"/>
                      </a:cubicBezTo>
                      <a:lnTo>
                        <a:pt x="204503" y="319931"/>
                      </a:lnTo>
                      <a:lnTo>
                        <a:pt x="195877" y="216491"/>
                      </a:lnTo>
                      <a:cubicBezTo>
                        <a:pt x="180688" y="136906"/>
                        <a:pt x="150555" y="79182"/>
                        <a:pt x="109080" y="62185"/>
                      </a:cubicBezTo>
                      <a:cubicBezTo>
                        <a:pt x="98711" y="57935"/>
                        <a:pt x="88124" y="56433"/>
                        <a:pt x="77464" y="57464"/>
                      </a:cubicBezTo>
                      <a:cubicBezTo>
                        <a:pt x="58809" y="59268"/>
                        <a:pt x="39930" y="68835"/>
                        <a:pt x="21605" y="85024"/>
                      </a:cubicBezTo>
                      <a:lnTo>
                        <a:pt x="51" y="108283"/>
                      </a:lnTo>
                      <a:lnTo>
                        <a:pt x="0" y="108220"/>
                      </a:lnTo>
                      <a:lnTo>
                        <a:pt x="0" y="51070"/>
                      </a:lnTo>
                      <a:lnTo>
                        <a:pt x="51" y="51133"/>
                      </a:lnTo>
                      <a:lnTo>
                        <a:pt x="21605" y="27874"/>
                      </a:lnTo>
                      <a:cubicBezTo>
                        <a:pt x="39930" y="11685"/>
                        <a:pt x="58809" y="2118"/>
                        <a:pt x="77464" y="3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3399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4" name="フリーフォーム: 図形 763">
                  <a:extLst>
                    <a:ext uri="{FF2B5EF4-FFF2-40B4-BE49-F238E27FC236}">
                      <a16:creationId xmlns:a16="http://schemas.microsoft.com/office/drawing/2014/main" id="{7108A906-E6D4-4A28-90CD-0C308D518513}"/>
                    </a:ext>
                  </a:extLst>
                </p:cNvPr>
                <p:cNvSpPr/>
                <p:nvPr/>
              </p:nvSpPr>
              <p:spPr>
                <a:xfrm>
                  <a:off x="1389477" y="2049873"/>
                  <a:ext cx="206201" cy="319930"/>
                </a:xfrm>
                <a:custGeom>
                  <a:avLst/>
                  <a:gdLst>
                    <a:gd name="connsiteX0" fmla="*/ 129558 w 206201"/>
                    <a:gd name="connsiteY0" fmla="*/ 313 h 319930"/>
                    <a:gd name="connsiteX1" fmla="*/ 193235 w 206201"/>
                    <a:gd name="connsiteY1" fmla="*/ 35214 h 319930"/>
                    <a:gd name="connsiteX2" fmla="*/ 206201 w 206201"/>
                    <a:gd name="connsiteY2" fmla="*/ 51070 h 319930"/>
                    <a:gd name="connsiteX3" fmla="*/ 206201 w 206201"/>
                    <a:gd name="connsiteY3" fmla="*/ 108220 h 319930"/>
                    <a:gd name="connsiteX4" fmla="*/ 193235 w 206201"/>
                    <a:gd name="connsiteY4" fmla="*/ 92364 h 319930"/>
                    <a:gd name="connsiteX5" fmla="*/ 129558 w 206201"/>
                    <a:gd name="connsiteY5" fmla="*/ 57463 h 319930"/>
                    <a:gd name="connsiteX6" fmla="*/ 97943 w 206201"/>
                    <a:gd name="connsiteY6" fmla="*/ 62184 h 319930"/>
                    <a:gd name="connsiteX7" fmla="*/ 11146 w 206201"/>
                    <a:gd name="connsiteY7" fmla="*/ 216490 h 319930"/>
                    <a:gd name="connsiteX8" fmla="*/ 2519 w 206201"/>
                    <a:gd name="connsiteY8" fmla="*/ 319930 h 319930"/>
                    <a:gd name="connsiteX9" fmla="*/ 19 w 206201"/>
                    <a:gd name="connsiteY9" fmla="*/ 292757 h 319930"/>
                    <a:gd name="connsiteX10" fmla="*/ 97943 w 206201"/>
                    <a:gd name="connsiteY10" fmla="*/ 5034 h 319930"/>
                    <a:gd name="connsiteX11" fmla="*/ 129558 w 206201"/>
                    <a:gd name="connsiteY11" fmla="*/ 313 h 31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6201" h="319930">
                      <a:moveTo>
                        <a:pt x="129558" y="313"/>
                      </a:moveTo>
                      <a:cubicBezTo>
                        <a:pt x="150878" y="2376"/>
                        <a:pt x="172491" y="14575"/>
                        <a:pt x="193235" y="35214"/>
                      </a:cubicBezTo>
                      <a:lnTo>
                        <a:pt x="206201" y="51070"/>
                      </a:lnTo>
                      <a:lnTo>
                        <a:pt x="206201" y="108220"/>
                      </a:lnTo>
                      <a:lnTo>
                        <a:pt x="193235" y="92364"/>
                      </a:lnTo>
                      <a:cubicBezTo>
                        <a:pt x="172491" y="71725"/>
                        <a:pt x="150878" y="59526"/>
                        <a:pt x="129558" y="57463"/>
                      </a:cubicBezTo>
                      <a:cubicBezTo>
                        <a:pt x="118898" y="56432"/>
                        <a:pt x="108311" y="57935"/>
                        <a:pt x="97943" y="62184"/>
                      </a:cubicBezTo>
                      <a:cubicBezTo>
                        <a:pt x="56467" y="79182"/>
                        <a:pt x="26335" y="136905"/>
                        <a:pt x="11146" y="216490"/>
                      </a:cubicBezTo>
                      <a:lnTo>
                        <a:pt x="2519" y="319930"/>
                      </a:lnTo>
                      <a:lnTo>
                        <a:pt x="19" y="292757"/>
                      </a:lnTo>
                      <a:cubicBezTo>
                        <a:pt x="-962" y="147660"/>
                        <a:pt x="35729" y="30531"/>
                        <a:pt x="97943" y="5034"/>
                      </a:cubicBezTo>
                      <a:cubicBezTo>
                        <a:pt x="108311" y="785"/>
                        <a:pt x="118898" y="-718"/>
                        <a:pt x="129558" y="31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3399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34" name="グループ化 733">
                <a:extLst>
                  <a:ext uri="{FF2B5EF4-FFF2-40B4-BE49-F238E27FC236}">
                    <a16:creationId xmlns:a16="http://schemas.microsoft.com/office/drawing/2014/main" id="{057D745D-0AE7-44D8-AD0B-6D2EBB8EFB23}"/>
                  </a:ext>
                </a:extLst>
              </p:cNvPr>
              <p:cNvGrpSpPr/>
              <p:nvPr/>
            </p:nvGrpSpPr>
            <p:grpSpPr>
              <a:xfrm>
                <a:off x="2641599" y="3297713"/>
                <a:ext cx="1161999" cy="2396332"/>
                <a:chOff x="2641599" y="1956593"/>
                <a:chExt cx="1161999" cy="2396332"/>
              </a:xfrm>
            </p:grpSpPr>
            <p:sp>
              <p:nvSpPr>
                <p:cNvPr id="735" name="楕円 47">
                  <a:extLst>
                    <a:ext uri="{FF2B5EF4-FFF2-40B4-BE49-F238E27FC236}">
                      <a16:creationId xmlns:a16="http://schemas.microsoft.com/office/drawing/2014/main" id="{94352C92-2228-400F-8EE4-5D4DD7CEEF4B}"/>
                    </a:ext>
                  </a:extLst>
                </p:cNvPr>
                <p:cNvSpPr/>
                <p:nvPr/>
              </p:nvSpPr>
              <p:spPr>
                <a:xfrm rot="19528201" flipH="1">
                  <a:off x="2689251" y="2300089"/>
                  <a:ext cx="600237" cy="1568270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10910"/>
                    <a:gd name="connsiteY0" fmla="*/ 1032190 h 1960525"/>
                    <a:gd name="connsiteX1" fmla="*/ 0 w 1210910"/>
                    <a:gd name="connsiteY1" fmla="*/ 0 h 1960525"/>
                    <a:gd name="connsiteX2" fmla="*/ 868661 w 1210910"/>
                    <a:gd name="connsiteY2" fmla="*/ 886263 h 1960525"/>
                    <a:gd name="connsiteX3" fmla="*/ 1163514 w 1210910"/>
                    <a:gd name="connsiteY3" fmla="*/ 1960525 h 1960525"/>
                    <a:gd name="connsiteX4" fmla="*/ 234140 w 1210910"/>
                    <a:gd name="connsiteY4" fmla="*/ 1032190 h 1960525"/>
                    <a:gd name="connsiteX0" fmla="*/ 171648 w 1160184"/>
                    <a:gd name="connsiteY0" fmla="*/ 1240898 h 2169233"/>
                    <a:gd name="connsiteX1" fmla="*/ 1 w 1160184"/>
                    <a:gd name="connsiteY1" fmla="*/ -1 h 2169233"/>
                    <a:gd name="connsiteX2" fmla="*/ 806169 w 1160184"/>
                    <a:gd name="connsiteY2" fmla="*/ 1094971 h 2169233"/>
                    <a:gd name="connsiteX3" fmla="*/ 1101022 w 1160184"/>
                    <a:gd name="connsiteY3" fmla="*/ 2169233 h 2169233"/>
                    <a:gd name="connsiteX4" fmla="*/ 171648 w 1160184"/>
                    <a:gd name="connsiteY4" fmla="*/ 1240898 h 2169233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06627"/>
                    <a:gd name="connsiteY0" fmla="*/ 1240899 h 2169234"/>
                    <a:gd name="connsiteX1" fmla="*/ 46444 w 1206627"/>
                    <a:gd name="connsiteY1" fmla="*/ 0 h 2169234"/>
                    <a:gd name="connsiteX2" fmla="*/ 852612 w 1206627"/>
                    <a:gd name="connsiteY2" fmla="*/ 1094972 h 2169234"/>
                    <a:gd name="connsiteX3" fmla="*/ 1147465 w 1206627"/>
                    <a:gd name="connsiteY3" fmla="*/ 2169234 h 2169234"/>
                    <a:gd name="connsiteX4" fmla="*/ 218091 w 1206627"/>
                    <a:gd name="connsiteY4" fmla="*/ 1240899 h 2169234"/>
                    <a:gd name="connsiteX0" fmla="*/ 218091 w 1235224"/>
                    <a:gd name="connsiteY0" fmla="*/ 1240899 h 2169234"/>
                    <a:gd name="connsiteX1" fmla="*/ 46444 w 1235224"/>
                    <a:gd name="connsiteY1" fmla="*/ 0 h 2169234"/>
                    <a:gd name="connsiteX2" fmla="*/ 852612 w 1235224"/>
                    <a:gd name="connsiteY2" fmla="*/ 1094972 h 2169234"/>
                    <a:gd name="connsiteX3" fmla="*/ 1147465 w 1235224"/>
                    <a:gd name="connsiteY3" fmla="*/ 2169234 h 2169234"/>
                    <a:gd name="connsiteX4" fmla="*/ 218091 w 1235224"/>
                    <a:gd name="connsiteY4" fmla="*/ 1240899 h 2169234"/>
                    <a:gd name="connsiteX0" fmla="*/ 249340 w 1266473"/>
                    <a:gd name="connsiteY0" fmla="*/ 1240899 h 2169234"/>
                    <a:gd name="connsiteX1" fmla="*/ 77693 w 1266473"/>
                    <a:gd name="connsiteY1" fmla="*/ 0 h 2169234"/>
                    <a:gd name="connsiteX2" fmla="*/ 883861 w 1266473"/>
                    <a:gd name="connsiteY2" fmla="*/ 1094972 h 2169234"/>
                    <a:gd name="connsiteX3" fmla="*/ 1178714 w 1266473"/>
                    <a:gd name="connsiteY3" fmla="*/ 2169234 h 2169234"/>
                    <a:gd name="connsiteX4" fmla="*/ 249340 w 1266473"/>
                    <a:gd name="connsiteY4" fmla="*/ 1240899 h 2169234"/>
                    <a:gd name="connsiteX0" fmla="*/ 218941 w 1232792"/>
                    <a:gd name="connsiteY0" fmla="*/ 1240899 h 2262143"/>
                    <a:gd name="connsiteX1" fmla="*/ 47294 w 1232792"/>
                    <a:gd name="connsiteY1" fmla="*/ 0 h 2262143"/>
                    <a:gd name="connsiteX2" fmla="*/ 853462 w 1232792"/>
                    <a:gd name="connsiteY2" fmla="*/ 1094972 h 2262143"/>
                    <a:gd name="connsiteX3" fmla="*/ 1176532 w 1232792"/>
                    <a:gd name="connsiteY3" fmla="*/ 2262143 h 2262143"/>
                    <a:gd name="connsiteX4" fmla="*/ 218941 w 1232792"/>
                    <a:gd name="connsiteY4" fmla="*/ 1240899 h 2262143"/>
                    <a:gd name="connsiteX0" fmla="*/ 218941 w 1257173"/>
                    <a:gd name="connsiteY0" fmla="*/ 1240899 h 2262143"/>
                    <a:gd name="connsiteX1" fmla="*/ 47294 w 1257173"/>
                    <a:gd name="connsiteY1" fmla="*/ 0 h 2262143"/>
                    <a:gd name="connsiteX2" fmla="*/ 853462 w 1257173"/>
                    <a:gd name="connsiteY2" fmla="*/ 1094972 h 2262143"/>
                    <a:gd name="connsiteX3" fmla="*/ 1176532 w 1257173"/>
                    <a:gd name="connsiteY3" fmla="*/ 2262143 h 2262143"/>
                    <a:gd name="connsiteX4" fmla="*/ 218941 w 1257173"/>
                    <a:gd name="connsiteY4" fmla="*/ 1240899 h 2262143"/>
                    <a:gd name="connsiteX0" fmla="*/ 218941 w 1245978"/>
                    <a:gd name="connsiteY0" fmla="*/ 1240899 h 2262143"/>
                    <a:gd name="connsiteX1" fmla="*/ 47294 w 1245978"/>
                    <a:gd name="connsiteY1" fmla="*/ 0 h 2262143"/>
                    <a:gd name="connsiteX2" fmla="*/ 853462 w 1245978"/>
                    <a:gd name="connsiteY2" fmla="*/ 1094972 h 2262143"/>
                    <a:gd name="connsiteX3" fmla="*/ 1176532 w 1245978"/>
                    <a:gd name="connsiteY3" fmla="*/ 2262143 h 2262143"/>
                    <a:gd name="connsiteX4" fmla="*/ 218941 w 1245978"/>
                    <a:gd name="connsiteY4" fmla="*/ 1240899 h 2262143"/>
                    <a:gd name="connsiteX0" fmla="*/ 244508 w 1271545"/>
                    <a:gd name="connsiteY0" fmla="*/ 1240899 h 2262143"/>
                    <a:gd name="connsiteX1" fmla="*/ 72861 w 1271545"/>
                    <a:gd name="connsiteY1" fmla="*/ 0 h 2262143"/>
                    <a:gd name="connsiteX2" fmla="*/ 879029 w 1271545"/>
                    <a:gd name="connsiteY2" fmla="*/ 1094972 h 2262143"/>
                    <a:gd name="connsiteX3" fmla="*/ 1202099 w 1271545"/>
                    <a:gd name="connsiteY3" fmla="*/ 2262143 h 2262143"/>
                    <a:gd name="connsiteX4" fmla="*/ 244508 w 1271545"/>
                    <a:gd name="connsiteY4" fmla="*/ 1240899 h 2262143"/>
                    <a:gd name="connsiteX0" fmla="*/ 244508 w 1269481"/>
                    <a:gd name="connsiteY0" fmla="*/ 1240899 h 2262143"/>
                    <a:gd name="connsiteX1" fmla="*/ 72861 w 1269481"/>
                    <a:gd name="connsiteY1" fmla="*/ 0 h 2262143"/>
                    <a:gd name="connsiteX2" fmla="*/ 858509 w 1269481"/>
                    <a:gd name="connsiteY2" fmla="*/ 1027402 h 2262143"/>
                    <a:gd name="connsiteX3" fmla="*/ 1202099 w 1269481"/>
                    <a:gd name="connsiteY3" fmla="*/ 2262143 h 2262143"/>
                    <a:gd name="connsiteX4" fmla="*/ 244508 w 1269481"/>
                    <a:gd name="connsiteY4" fmla="*/ 1240899 h 2262143"/>
                    <a:gd name="connsiteX0" fmla="*/ 244508 w 1292155"/>
                    <a:gd name="connsiteY0" fmla="*/ 1240899 h 2262143"/>
                    <a:gd name="connsiteX1" fmla="*/ 72861 w 1292155"/>
                    <a:gd name="connsiteY1" fmla="*/ 0 h 2262143"/>
                    <a:gd name="connsiteX2" fmla="*/ 858509 w 1292155"/>
                    <a:gd name="connsiteY2" fmla="*/ 1027402 h 2262143"/>
                    <a:gd name="connsiteX3" fmla="*/ 1202099 w 1292155"/>
                    <a:gd name="connsiteY3" fmla="*/ 2262143 h 2262143"/>
                    <a:gd name="connsiteX4" fmla="*/ 244508 w 1292155"/>
                    <a:gd name="connsiteY4" fmla="*/ 1240899 h 2262143"/>
                    <a:gd name="connsiteX0" fmla="*/ 244508 w 1314955"/>
                    <a:gd name="connsiteY0" fmla="*/ 1240899 h 2262143"/>
                    <a:gd name="connsiteX1" fmla="*/ 72861 w 1314955"/>
                    <a:gd name="connsiteY1" fmla="*/ 0 h 2262143"/>
                    <a:gd name="connsiteX2" fmla="*/ 858509 w 1314955"/>
                    <a:gd name="connsiteY2" fmla="*/ 1027402 h 2262143"/>
                    <a:gd name="connsiteX3" fmla="*/ 1202099 w 1314955"/>
                    <a:gd name="connsiteY3" fmla="*/ 2262143 h 2262143"/>
                    <a:gd name="connsiteX4" fmla="*/ 244508 w 1314955"/>
                    <a:gd name="connsiteY4" fmla="*/ 1240899 h 2262143"/>
                    <a:gd name="connsiteX0" fmla="*/ 244508 w 1298781"/>
                    <a:gd name="connsiteY0" fmla="*/ 1240899 h 2262143"/>
                    <a:gd name="connsiteX1" fmla="*/ 72861 w 1298781"/>
                    <a:gd name="connsiteY1" fmla="*/ 0 h 2262143"/>
                    <a:gd name="connsiteX2" fmla="*/ 779411 w 1298781"/>
                    <a:gd name="connsiteY2" fmla="*/ 1089314 h 2262143"/>
                    <a:gd name="connsiteX3" fmla="*/ 1202099 w 1298781"/>
                    <a:gd name="connsiteY3" fmla="*/ 2262143 h 2262143"/>
                    <a:gd name="connsiteX4" fmla="*/ 244508 w 1298781"/>
                    <a:gd name="connsiteY4" fmla="*/ 1240899 h 226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781" h="2262143">
                      <a:moveTo>
                        <a:pt x="244508" y="1240899"/>
                      </a:moveTo>
                      <a:cubicBezTo>
                        <a:pt x="-52361" y="920551"/>
                        <a:pt x="-37744" y="420133"/>
                        <a:pt x="72861" y="0"/>
                      </a:cubicBezTo>
                      <a:cubicBezTo>
                        <a:pt x="367294" y="396922"/>
                        <a:pt x="366864" y="756467"/>
                        <a:pt x="779411" y="1089314"/>
                      </a:cubicBezTo>
                      <a:cubicBezTo>
                        <a:pt x="1191958" y="1422161"/>
                        <a:pt x="1449106" y="1688197"/>
                        <a:pt x="1202099" y="2262143"/>
                      </a:cubicBezTo>
                      <a:cubicBezTo>
                        <a:pt x="468226" y="1925607"/>
                        <a:pt x="541377" y="1561247"/>
                        <a:pt x="244508" y="1240899"/>
                      </a:cubicBezTo>
                      <a:close/>
                    </a:path>
                  </a:pathLst>
                </a:custGeom>
                <a:solidFill>
                  <a:srgbClr val="0033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6" name="フリーフォーム: 図形 735">
                  <a:extLst>
                    <a:ext uri="{FF2B5EF4-FFF2-40B4-BE49-F238E27FC236}">
                      <a16:creationId xmlns:a16="http://schemas.microsoft.com/office/drawing/2014/main" id="{C5F7F3BD-9898-4832-A48B-66047FE5112D}"/>
                    </a:ext>
                  </a:extLst>
                </p:cNvPr>
                <p:cNvSpPr/>
                <p:nvPr/>
              </p:nvSpPr>
              <p:spPr>
                <a:xfrm>
                  <a:off x="3196740" y="2772244"/>
                  <a:ext cx="72272" cy="1580681"/>
                </a:xfrm>
                <a:custGeom>
                  <a:avLst/>
                  <a:gdLst>
                    <a:gd name="connsiteX0" fmla="*/ 34158 w 309616"/>
                    <a:gd name="connsiteY0" fmla="*/ 0 h 1739558"/>
                    <a:gd name="connsiteX1" fmla="*/ 275456 w 309616"/>
                    <a:gd name="connsiteY1" fmla="*/ 0 h 1739558"/>
                    <a:gd name="connsiteX2" fmla="*/ 300903 w 309616"/>
                    <a:gd name="connsiteY2" fmla="*/ 10541 h 1739558"/>
                    <a:gd name="connsiteX3" fmla="*/ 292193 w 309616"/>
                    <a:gd name="connsiteY3" fmla="*/ 371082 h 1739558"/>
                    <a:gd name="connsiteX4" fmla="*/ 289112 w 309616"/>
                    <a:gd name="connsiteY4" fmla="*/ 763744 h 1739558"/>
                    <a:gd name="connsiteX5" fmla="*/ 301029 w 309616"/>
                    <a:gd name="connsiteY5" fmla="*/ 1522134 h 1739558"/>
                    <a:gd name="connsiteX6" fmla="*/ 309616 w 309616"/>
                    <a:gd name="connsiteY6" fmla="*/ 1725409 h 1739558"/>
                    <a:gd name="connsiteX7" fmla="*/ 275456 w 309616"/>
                    <a:gd name="connsiteY7" fmla="*/ 1739558 h 1739558"/>
                    <a:gd name="connsiteX8" fmla="*/ 34158 w 309616"/>
                    <a:gd name="connsiteY8" fmla="*/ 1739558 h 1739558"/>
                    <a:gd name="connsiteX9" fmla="*/ 0 w 309616"/>
                    <a:gd name="connsiteY9" fmla="*/ 1725409 h 1739558"/>
                    <a:gd name="connsiteX10" fmla="*/ 8587 w 309616"/>
                    <a:gd name="connsiteY10" fmla="*/ 1522134 h 1739558"/>
                    <a:gd name="connsiteX11" fmla="*/ 20503 w 309616"/>
                    <a:gd name="connsiteY11" fmla="*/ 763744 h 1739558"/>
                    <a:gd name="connsiteX12" fmla="*/ 17423 w 309616"/>
                    <a:gd name="connsiteY12" fmla="*/ 371082 h 1739558"/>
                    <a:gd name="connsiteX13" fmla="*/ 8712 w 309616"/>
                    <a:gd name="connsiteY13" fmla="*/ 10540 h 173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9616" h="1739558">
                      <a:moveTo>
                        <a:pt x="34158" y="0"/>
                      </a:moveTo>
                      <a:lnTo>
                        <a:pt x="275456" y="0"/>
                      </a:lnTo>
                      <a:lnTo>
                        <a:pt x="300903" y="10541"/>
                      </a:lnTo>
                      <a:lnTo>
                        <a:pt x="292193" y="371082"/>
                      </a:lnTo>
                      <a:cubicBezTo>
                        <a:pt x="290173" y="497915"/>
                        <a:pt x="289112" y="629238"/>
                        <a:pt x="289112" y="763744"/>
                      </a:cubicBezTo>
                      <a:cubicBezTo>
                        <a:pt x="289112" y="1032757"/>
                        <a:pt x="293355" y="1289035"/>
                        <a:pt x="301029" y="1522134"/>
                      </a:cubicBezTo>
                      <a:lnTo>
                        <a:pt x="309616" y="1725409"/>
                      </a:lnTo>
                      <a:lnTo>
                        <a:pt x="275456" y="1739558"/>
                      </a:lnTo>
                      <a:lnTo>
                        <a:pt x="34158" y="1739558"/>
                      </a:lnTo>
                      <a:lnTo>
                        <a:pt x="0" y="1725409"/>
                      </a:lnTo>
                      <a:lnTo>
                        <a:pt x="8587" y="1522134"/>
                      </a:lnTo>
                      <a:cubicBezTo>
                        <a:pt x="16260" y="1289035"/>
                        <a:pt x="20503" y="1032757"/>
                        <a:pt x="20503" y="763744"/>
                      </a:cubicBezTo>
                      <a:cubicBezTo>
                        <a:pt x="20503" y="629238"/>
                        <a:pt x="19442" y="497915"/>
                        <a:pt x="17423" y="371082"/>
                      </a:cubicBezTo>
                      <a:lnTo>
                        <a:pt x="8712" y="1054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00CC00"/>
                    </a:gs>
                    <a:gs pos="50000">
                      <a:srgbClr val="008000"/>
                    </a:gs>
                    <a:gs pos="100000">
                      <a:srgbClr val="0066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7" name="楕円 736">
                  <a:extLst>
                    <a:ext uri="{FF2B5EF4-FFF2-40B4-BE49-F238E27FC236}">
                      <a16:creationId xmlns:a16="http://schemas.microsoft.com/office/drawing/2014/main" id="{1E44BB83-C277-4D1C-8684-7BEC74CD4E09}"/>
                    </a:ext>
                  </a:extLst>
                </p:cNvPr>
                <p:cNvSpPr/>
                <p:nvPr/>
              </p:nvSpPr>
              <p:spPr>
                <a:xfrm flipH="1">
                  <a:off x="3346159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FF00"/>
                    </a:gs>
                    <a:gs pos="5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8" name="楕円 737">
                  <a:extLst>
                    <a:ext uri="{FF2B5EF4-FFF2-40B4-BE49-F238E27FC236}">
                      <a16:creationId xmlns:a16="http://schemas.microsoft.com/office/drawing/2014/main" id="{739FF1A4-37AA-43E0-A9EC-68D6D870A032}"/>
                    </a:ext>
                  </a:extLst>
                </p:cNvPr>
                <p:cNvSpPr/>
                <p:nvPr/>
              </p:nvSpPr>
              <p:spPr>
                <a:xfrm>
                  <a:off x="2965711" y="1961580"/>
                  <a:ext cx="162135" cy="511137"/>
                </a:xfrm>
                <a:prstGeom prst="ellipse">
                  <a:avLst/>
                </a:prstGeom>
                <a:gradFill>
                  <a:gsLst>
                    <a:gs pos="0">
                      <a:srgbClr val="FFFF00"/>
                    </a:gs>
                    <a:gs pos="5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39" name="フリーフォーム: 図形 738">
                  <a:extLst>
                    <a:ext uri="{FF2B5EF4-FFF2-40B4-BE49-F238E27FC236}">
                      <a16:creationId xmlns:a16="http://schemas.microsoft.com/office/drawing/2014/main" id="{1CEFCA8F-26B0-4A7E-B085-D4CFCF287D9D}"/>
                    </a:ext>
                  </a:extLst>
                </p:cNvPr>
                <p:cNvSpPr/>
                <p:nvPr/>
              </p:nvSpPr>
              <p:spPr>
                <a:xfrm>
                  <a:off x="3078447" y="1956593"/>
                  <a:ext cx="311881" cy="766215"/>
                </a:xfrm>
                <a:custGeom>
                  <a:avLst/>
                  <a:gdLst>
                    <a:gd name="connsiteX0" fmla="*/ 355784 w 1134766"/>
                    <a:gd name="connsiteY0" fmla="*/ 561 h 1375710"/>
                    <a:gd name="connsiteX1" fmla="*/ 530649 w 1134766"/>
                    <a:gd name="connsiteY1" fmla="*/ 63225 h 1375710"/>
                    <a:gd name="connsiteX2" fmla="*/ 566398 w 1134766"/>
                    <a:gd name="connsiteY2" fmla="*/ 91807 h 1375710"/>
                    <a:gd name="connsiteX3" fmla="*/ 625586 w 1134766"/>
                    <a:gd name="connsiteY3" fmla="*/ 50047 h 1375710"/>
                    <a:gd name="connsiteX4" fmla="*/ 778982 w 1134766"/>
                    <a:gd name="connsiteY4" fmla="*/ 563 h 1375710"/>
                    <a:gd name="connsiteX5" fmla="*/ 865804 w 1134766"/>
                    <a:gd name="connsiteY5" fmla="*/ 9039 h 1375710"/>
                    <a:gd name="connsiteX6" fmla="*/ 1096298 w 1134766"/>
                    <a:gd name="connsiteY6" fmla="*/ 798654 h 1375710"/>
                    <a:gd name="connsiteX7" fmla="*/ 676724 w 1134766"/>
                    <a:gd name="connsiteY7" fmla="*/ 1356885 h 1375710"/>
                    <a:gd name="connsiteX8" fmla="*/ 636940 w 1134766"/>
                    <a:gd name="connsiteY8" fmla="*/ 1365393 h 1375710"/>
                    <a:gd name="connsiteX9" fmla="*/ 632890 w 1134766"/>
                    <a:gd name="connsiteY9" fmla="*/ 1367232 h 1375710"/>
                    <a:gd name="connsiteX10" fmla="*/ 624518 w 1134766"/>
                    <a:gd name="connsiteY10" fmla="*/ 1368049 h 1375710"/>
                    <a:gd name="connsiteX11" fmla="*/ 588698 w 1134766"/>
                    <a:gd name="connsiteY11" fmla="*/ 1375710 h 1375710"/>
                    <a:gd name="connsiteX12" fmla="*/ 567377 w 1134766"/>
                    <a:gd name="connsiteY12" fmla="*/ 1373628 h 1375710"/>
                    <a:gd name="connsiteX13" fmla="*/ 546068 w 1134766"/>
                    <a:gd name="connsiteY13" fmla="*/ 1375708 h 1375710"/>
                    <a:gd name="connsiteX14" fmla="*/ 510270 w 1134766"/>
                    <a:gd name="connsiteY14" fmla="*/ 1368053 h 1375710"/>
                    <a:gd name="connsiteX15" fmla="*/ 501877 w 1134766"/>
                    <a:gd name="connsiteY15" fmla="*/ 1367233 h 1375710"/>
                    <a:gd name="connsiteX16" fmla="*/ 497817 w 1134766"/>
                    <a:gd name="connsiteY16" fmla="*/ 1365390 h 1375710"/>
                    <a:gd name="connsiteX17" fmla="*/ 458043 w 1134766"/>
                    <a:gd name="connsiteY17" fmla="*/ 1356884 h 1375710"/>
                    <a:gd name="connsiteX18" fmla="*/ 38468 w 1134766"/>
                    <a:gd name="connsiteY18" fmla="*/ 798653 h 1375710"/>
                    <a:gd name="connsiteX19" fmla="*/ 268963 w 1134766"/>
                    <a:gd name="connsiteY19" fmla="*/ 9038 h 1375710"/>
                    <a:gd name="connsiteX20" fmla="*/ 355784 w 1134766"/>
                    <a:gd name="connsiteY20" fmla="*/ 561 h 1375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134766" h="1375710">
                      <a:moveTo>
                        <a:pt x="355784" y="561"/>
                      </a:moveTo>
                      <a:cubicBezTo>
                        <a:pt x="414332" y="4265"/>
                        <a:pt x="473683" y="26169"/>
                        <a:pt x="530649" y="63225"/>
                      </a:cubicBezTo>
                      <a:lnTo>
                        <a:pt x="566398" y="91807"/>
                      </a:lnTo>
                      <a:lnTo>
                        <a:pt x="625586" y="50047"/>
                      </a:lnTo>
                      <a:cubicBezTo>
                        <a:pt x="675909" y="20979"/>
                        <a:pt x="727753" y="3803"/>
                        <a:pt x="778982" y="563"/>
                      </a:cubicBezTo>
                      <a:cubicBezTo>
                        <a:pt x="808256" y="-1289"/>
                        <a:pt x="837329" y="1409"/>
                        <a:pt x="865804" y="9039"/>
                      </a:cubicBezTo>
                      <a:cubicBezTo>
                        <a:pt x="1093598" y="70076"/>
                        <a:pt x="1196794" y="423599"/>
                        <a:pt x="1096298" y="798654"/>
                      </a:cubicBezTo>
                      <a:cubicBezTo>
                        <a:pt x="1020927" y="1079945"/>
                        <a:pt x="852384" y="1293459"/>
                        <a:pt x="676724" y="1356885"/>
                      </a:cubicBezTo>
                      <a:lnTo>
                        <a:pt x="636940" y="1365393"/>
                      </a:lnTo>
                      <a:lnTo>
                        <a:pt x="632890" y="1367232"/>
                      </a:lnTo>
                      <a:lnTo>
                        <a:pt x="624518" y="1368049"/>
                      </a:lnTo>
                      <a:lnTo>
                        <a:pt x="588698" y="1375710"/>
                      </a:lnTo>
                      <a:lnTo>
                        <a:pt x="567377" y="1373628"/>
                      </a:lnTo>
                      <a:lnTo>
                        <a:pt x="546068" y="1375708"/>
                      </a:lnTo>
                      <a:lnTo>
                        <a:pt x="510270" y="1368053"/>
                      </a:lnTo>
                      <a:lnTo>
                        <a:pt x="501877" y="1367233"/>
                      </a:lnTo>
                      <a:lnTo>
                        <a:pt x="497817" y="1365390"/>
                      </a:lnTo>
                      <a:lnTo>
                        <a:pt x="458043" y="1356884"/>
                      </a:lnTo>
                      <a:cubicBezTo>
                        <a:pt x="282382" y="1293458"/>
                        <a:pt x="113839" y="1079944"/>
                        <a:pt x="38468" y="798653"/>
                      </a:cubicBezTo>
                      <a:cubicBezTo>
                        <a:pt x="-62028" y="423598"/>
                        <a:pt x="41168" y="70075"/>
                        <a:pt x="268963" y="9038"/>
                      </a:cubicBezTo>
                      <a:cubicBezTo>
                        <a:pt x="297437" y="1408"/>
                        <a:pt x="326510" y="-1290"/>
                        <a:pt x="355784" y="5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C000"/>
                    </a:gs>
                    <a:gs pos="100000">
                      <a:srgbClr val="FFFF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0" name="フリーフォーム: 図形 739">
                  <a:extLst>
                    <a:ext uri="{FF2B5EF4-FFF2-40B4-BE49-F238E27FC236}">
                      <a16:creationId xmlns:a16="http://schemas.microsoft.com/office/drawing/2014/main" id="{BFB94A40-0A92-4B64-97AD-B2B3A0213D10}"/>
                    </a:ext>
                  </a:extLst>
                </p:cNvPr>
                <p:cNvSpPr/>
                <p:nvPr/>
              </p:nvSpPr>
              <p:spPr>
                <a:xfrm rot="21109946" flipH="1">
                  <a:off x="3113554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1" name="フリーフォーム: 図形 740">
                  <a:extLst>
                    <a:ext uri="{FF2B5EF4-FFF2-40B4-BE49-F238E27FC236}">
                      <a16:creationId xmlns:a16="http://schemas.microsoft.com/office/drawing/2014/main" id="{5E08CDE0-6AB5-4398-8895-66BE6745AFEA}"/>
                    </a:ext>
                  </a:extLst>
                </p:cNvPr>
                <p:cNvSpPr/>
                <p:nvPr/>
              </p:nvSpPr>
              <p:spPr>
                <a:xfrm rot="490054">
                  <a:off x="2842343" y="1987362"/>
                  <a:ext cx="518108" cy="796097"/>
                </a:xfrm>
                <a:custGeom>
                  <a:avLst/>
                  <a:gdLst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414037 w 1173379"/>
                    <a:gd name="connsiteY2" fmla="*/ 588183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43433 w 1173379"/>
                    <a:gd name="connsiteY2" fmla="*/ 786591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73379"/>
                    <a:gd name="connsiteY0" fmla="*/ 0 h 1349026"/>
                    <a:gd name="connsiteX1" fmla="*/ 244884 w 1173379"/>
                    <a:gd name="connsiteY1" fmla="*/ 32936 h 1349026"/>
                    <a:gd name="connsiteX2" fmla="*/ 595192 w 1173379"/>
                    <a:gd name="connsiteY2" fmla="*/ 717580 h 1349026"/>
                    <a:gd name="connsiteX3" fmla="*/ 1169218 w 1173379"/>
                    <a:gd name="connsiteY3" fmla="*/ 1132699 h 1349026"/>
                    <a:gd name="connsiteX4" fmla="*/ 1173379 w 1173379"/>
                    <a:gd name="connsiteY4" fmla="*/ 1133204 h 1349026"/>
                    <a:gd name="connsiteX5" fmla="*/ 1112145 w 1173379"/>
                    <a:gd name="connsiteY5" fmla="*/ 1209399 h 1349026"/>
                    <a:gd name="connsiteX6" fmla="*/ 1015131 w 1173379"/>
                    <a:gd name="connsiteY6" fmla="*/ 1282994 h 1349026"/>
                    <a:gd name="connsiteX7" fmla="*/ 121191 w 1173379"/>
                    <a:gd name="connsiteY7" fmla="*/ 933589 h 1349026"/>
                    <a:gd name="connsiteX8" fmla="*/ 168553 w 1173379"/>
                    <a:gd name="connsiteY8" fmla="*/ 58307 h 1349026"/>
                    <a:gd name="connsiteX9" fmla="*/ 245413 w 1173379"/>
                    <a:gd name="connsiteY9" fmla="*/ 0 h 1349026"/>
                    <a:gd name="connsiteX0" fmla="*/ 245413 w 1169218"/>
                    <a:gd name="connsiteY0" fmla="*/ 0 h 1349026"/>
                    <a:gd name="connsiteX1" fmla="*/ 244884 w 1169218"/>
                    <a:gd name="connsiteY1" fmla="*/ 32936 h 1349026"/>
                    <a:gd name="connsiteX2" fmla="*/ 595192 w 1169218"/>
                    <a:gd name="connsiteY2" fmla="*/ 717580 h 1349026"/>
                    <a:gd name="connsiteX3" fmla="*/ 1169218 w 1169218"/>
                    <a:gd name="connsiteY3" fmla="*/ 1132699 h 1349026"/>
                    <a:gd name="connsiteX4" fmla="*/ 1112145 w 1169218"/>
                    <a:gd name="connsiteY4" fmla="*/ 1209399 h 1349026"/>
                    <a:gd name="connsiteX5" fmla="*/ 1015131 w 1169218"/>
                    <a:gd name="connsiteY5" fmla="*/ 1282994 h 1349026"/>
                    <a:gd name="connsiteX6" fmla="*/ 121191 w 1169218"/>
                    <a:gd name="connsiteY6" fmla="*/ 933589 h 1349026"/>
                    <a:gd name="connsiteX7" fmla="*/ 168553 w 1169218"/>
                    <a:gd name="connsiteY7" fmla="*/ 58307 h 1349026"/>
                    <a:gd name="connsiteX8" fmla="*/ 245413 w 1169218"/>
                    <a:gd name="connsiteY8" fmla="*/ 0 h 1349026"/>
                    <a:gd name="connsiteX0" fmla="*/ 245413 w 1112145"/>
                    <a:gd name="connsiteY0" fmla="*/ 0 h 1349026"/>
                    <a:gd name="connsiteX1" fmla="*/ 244884 w 1112145"/>
                    <a:gd name="connsiteY1" fmla="*/ 32936 h 1349026"/>
                    <a:gd name="connsiteX2" fmla="*/ 595192 w 1112145"/>
                    <a:gd name="connsiteY2" fmla="*/ 717580 h 1349026"/>
                    <a:gd name="connsiteX3" fmla="*/ 1112145 w 1112145"/>
                    <a:gd name="connsiteY3" fmla="*/ 1209399 h 1349026"/>
                    <a:gd name="connsiteX4" fmla="*/ 1015131 w 1112145"/>
                    <a:gd name="connsiteY4" fmla="*/ 1282994 h 1349026"/>
                    <a:gd name="connsiteX5" fmla="*/ 121191 w 1112145"/>
                    <a:gd name="connsiteY5" fmla="*/ 933589 h 1349026"/>
                    <a:gd name="connsiteX6" fmla="*/ 168553 w 1112145"/>
                    <a:gd name="connsiteY6" fmla="*/ 58307 h 1349026"/>
                    <a:gd name="connsiteX7" fmla="*/ 245413 w 1112145"/>
                    <a:gd name="connsiteY7" fmla="*/ 0 h 1349026"/>
                    <a:gd name="connsiteX0" fmla="*/ 245413 w 1026067"/>
                    <a:gd name="connsiteY0" fmla="*/ 0 h 1349026"/>
                    <a:gd name="connsiteX1" fmla="*/ 244884 w 1026067"/>
                    <a:gd name="connsiteY1" fmla="*/ 32936 h 1349026"/>
                    <a:gd name="connsiteX2" fmla="*/ 595192 w 1026067"/>
                    <a:gd name="connsiteY2" fmla="*/ 717580 h 1349026"/>
                    <a:gd name="connsiteX3" fmla="*/ 1015131 w 1026067"/>
                    <a:gd name="connsiteY3" fmla="*/ 1282994 h 1349026"/>
                    <a:gd name="connsiteX4" fmla="*/ 121191 w 1026067"/>
                    <a:gd name="connsiteY4" fmla="*/ 933589 h 1349026"/>
                    <a:gd name="connsiteX5" fmla="*/ 168553 w 1026067"/>
                    <a:gd name="connsiteY5" fmla="*/ 58307 h 1349026"/>
                    <a:gd name="connsiteX6" fmla="*/ 245413 w 1026067"/>
                    <a:gd name="connsiteY6" fmla="*/ 0 h 1349026"/>
                    <a:gd name="connsiteX0" fmla="*/ 245413 w 1036036"/>
                    <a:gd name="connsiteY0" fmla="*/ 0 h 1349026"/>
                    <a:gd name="connsiteX1" fmla="*/ 244884 w 1036036"/>
                    <a:gd name="connsiteY1" fmla="*/ 32936 h 1349026"/>
                    <a:gd name="connsiteX2" fmla="*/ 595192 w 1036036"/>
                    <a:gd name="connsiteY2" fmla="*/ 717580 h 1349026"/>
                    <a:gd name="connsiteX3" fmla="*/ 1015131 w 1036036"/>
                    <a:gd name="connsiteY3" fmla="*/ 1282994 h 1349026"/>
                    <a:gd name="connsiteX4" fmla="*/ 121191 w 1036036"/>
                    <a:gd name="connsiteY4" fmla="*/ 933589 h 1349026"/>
                    <a:gd name="connsiteX5" fmla="*/ 168553 w 1036036"/>
                    <a:gd name="connsiteY5" fmla="*/ 58307 h 1349026"/>
                    <a:gd name="connsiteX6" fmla="*/ 245413 w 1036036"/>
                    <a:gd name="connsiteY6" fmla="*/ 0 h 1349026"/>
                    <a:gd name="connsiteX0" fmla="*/ 245413 w 1036036"/>
                    <a:gd name="connsiteY0" fmla="*/ 0 h 1349026"/>
                    <a:gd name="connsiteX1" fmla="*/ 595192 w 1036036"/>
                    <a:gd name="connsiteY1" fmla="*/ 717580 h 1349026"/>
                    <a:gd name="connsiteX2" fmla="*/ 1015131 w 1036036"/>
                    <a:gd name="connsiteY2" fmla="*/ 1282994 h 1349026"/>
                    <a:gd name="connsiteX3" fmla="*/ 121191 w 1036036"/>
                    <a:gd name="connsiteY3" fmla="*/ 933589 h 1349026"/>
                    <a:gd name="connsiteX4" fmla="*/ 168553 w 1036036"/>
                    <a:gd name="connsiteY4" fmla="*/ 58307 h 1349026"/>
                    <a:gd name="connsiteX5" fmla="*/ 245413 w 1036036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5603"/>
                    <a:gd name="connsiteY0" fmla="*/ 0 h 1349026"/>
                    <a:gd name="connsiteX1" fmla="*/ 595192 w 1035603"/>
                    <a:gd name="connsiteY1" fmla="*/ 717580 h 1349026"/>
                    <a:gd name="connsiteX2" fmla="*/ 1015131 w 1035603"/>
                    <a:gd name="connsiteY2" fmla="*/ 1282994 h 1349026"/>
                    <a:gd name="connsiteX3" fmla="*/ 121191 w 1035603"/>
                    <a:gd name="connsiteY3" fmla="*/ 933589 h 1349026"/>
                    <a:gd name="connsiteX4" fmla="*/ 168553 w 1035603"/>
                    <a:gd name="connsiteY4" fmla="*/ 58307 h 1349026"/>
                    <a:gd name="connsiteX5" fmla="*/ 245413 w 1035603"/>
                    <a:gd name="connsiteY5" fmla="*/ 0 h 1349026"/>
                    <a:gd name="connsiteX0" fmla="*/ 245413 w 1034989"/>
                    <a:gd name="connsiteY0" fmla="*/ 0 h 1349026"/>
                    <a:gd name="connsiteX1" fmla="*/ 595192 w 1034989"/>
                    <a:gd name="connsiteY1" fmla="*/ 717580 h 1349026"/>
                    <a:gd name="connsiteX2" fmla="*/ 1015131 w 1034989"/>
                    <a:gd name="connsiteY2" fmla="*/ 1282994 h 1349026"/>
                    <a:gd name="connsiteX3" fmla="*/ 121191 w 1034989"/>
                    <a:gd name="connsiteY3" fmla="*/ 933589 h 1349026"/>
                    <a:gd name="connsiteX4" fmla="*/ 168553 w 1034989"/>
                    <a:gd name="connsiteY4" fmla="*/ 58307 h 1349026"/>
                    <a:gd name="connsiteX5" fmla="*/ 245413 w 1034989"/>
                    <a:gd name="connsiteY5" fmla="*/ 0 h 1349026"/>
                    <a:gd name="connsiteX0" fmla="*/ 245413 w 1034570"/>
                    <a:gd name="connsiteY0" fmla="*/ 0 h 1349026"/>
                    <a:gd name="connsiteX1" fmla="*/ 589577 w 1034570"/>
                    <a:gd name="connsiteY1" fmla="*/ 779492 h 1349026"/>
                    <a:gd name="connsiteX2" fmla="*/ 1015131 w 1034570"/>
                    <a:gd name="connsiteY2" fmla="*/ 1282994 h 1349026"/>
                    <a:gd name="connsiteX3" fmla="*/ 121191 w 1034570"/>
                    <a:gd name="connsiteY3" fmla="*/ 933589 h 1349026"/>
                    <a:gd name="connsiteX4" fmla="*/ 168553 w 1034570"/>
                    <a:gd name="connsiteY4" fmla="*/ 58307 h 1349026"/>
                    <a:gd name="connsiteX5" fmla="*/ 245413 w 1034570"/>
                    <a:gd name="connsiteY5" fmla="*/ 0 h 1349026"/>
                    <a:gd name="connsiteX0" fmla="*/ 245413 w 1035575"/>
                    <a:gd name="connsiteY0" fmla="*/ 0 h 1349026"/>
                    <a:gd name="connsiteX1" fmla="*/ 589577 w 1035575"/>
                    <a:gd name="connsiteY1" fmla="*/ 779492 h 1349026"/>
                    <a:gd name="connsiteX2" fmla="*/ 1015131 w 1035575"/>
                    <a:gd name="connsiteY2" fmla="*/ 1282994 h 1349026"/>
                    <a:gd name="connsiteX3" fmla="*/ 121191 w 1035575"/>
                    <a:gd name="connsiteY3" fmla="*/ 933589 h 1349026"/>
                    <a:gd name="connsiteX4" fmla="*/ 168553 w 1035575"/>
                    <a:gd name="connsiteY4" fmla="*/ 58307 h 1349026"/>
                    <a:gd name="connsiteX5" fmla="*/ 245413 w 1035575"/>
                    <a:gd name="connsiteY5" fmla="*/ 0 h 1349026"/>
                    <a:gd name="connsiteX0" fmla="*/ 245413 w 1035164"/>
                    <a:gd name="connsiteY0" fmla="*/ 0 h 1349026"/>
                    <a:gd name="connsiteX1" fmla="*/ 589577 w 1035164"/>
                    <a:gd name="connsiteY1" fmla="*/ 779492 h 1349026"/>
                    <a:gd name="connsiteX2" fmla="*/ 1015131 w 1035164"/>
                    <a:gd name="connsiteY2" fmla="*/ 1282994 h 1349026"/>
                    <a:gd name="connsiteX3" fmla="*/ 121191 w 1035164"/>
                    <a:gd name="connsiteY3" fmla="*/ 933589 h 1349026"/>
                    <a:gd name="connsiteX4" fmla="*/ 168553 w 1035164"/>
                    <a:gd name="connsiteY4" fmla="*/ 58307 h 1349026"/>
                    <a:gd name="connsiteX5" fmla="*/ 245413 w 1035164"/>
                    <a:gd name="connsiteY5" fmla="*/ 0 h 1349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164" h="1349026">
                      <a:moveTo>
                        <a:pt x="245413" y="0"/>
                      </a:moveTo>
                      <a:cubicBezTo>
                        <a:pt x="235097" y="145597"/>
                        <a:pt x="242298" y="658527"/>
                        <a:pt x="589577" y="779492"/>
                      </a:cubicBezTo>
                      <a:cubicBezTo>
                        <a:pt x="936856" y="900457"/>
                        <a:pt x="1094131" y="1246993"/>
                        <a:pt x="1015131" y="1282994"/>
                      </a:cubicBezTo>
                      <a:cubicBezTo>
                        <a:pt x="728408" y="1448534"/>
                        <a:pt x="328178" y="1292100"/>
                        <a:pt x="121191" y="933589"/>
                      </a:cubicBezTo>
                      <a:cubicBezTo>
                        <a:pt x="-59922" y="619892"/>
                        <a:pt x="-33072" y="255422"/>
                        <a:pt x="168553" y="58307"/>
                      </a:cubicBezTo>
                      <a:lnTo>
                        <a:pt x="245413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2" name="フリーフォーム: 図形 741">
                  <a:extLst>
                    <a:ext uri="{FF2B5EF4-FFF2-40B4-BE49-F238E27FC236}">
                      <a16:creationId xmlns:a16="http://schemas.microsoft.com/office/drawing/2014/main" id="{865B9376-113B-401C-82A8-01D4AE3FD31B}"/>
                    </a:ext>
                  </a:extLst>
                </p:cNvPr>
                <p:cNvSpPr/>
                <p:nvPr/>
              </p:nvSpPr>
              <p:spPr>
                <a:xfrm>
                  <a:off x="3233978" y="2050010"/>
                  <a:ext cx="207022" cy="766215"/>
                </a:xfrm>
                <a:custGeom>
                  <a:avLst/>
                  <a:gdLst>
                    <a:gd name="connsiteX0" fmla="*/ 131266 w 350809"/>
                    <a:gd name="connsiteY0" fmla="*/ 531 h 1298389"/>
                    <a:gd name="connsiteX1" fmla="*/ 184841 w 350809"/>
                    <a:gd name="connsiteY1" fmla="*/ 8531 h 1298389"/>
                    <a:gd name="connsiteX2" fmla="*/ 327072 w 350809"/>
                    <a:gd name="connsiteY2" fmla="*/ 753766 h 1298389"/>
                    <a:gd name="connsiteX3" fmla="*/ 68166 w 350809"/>
                    <a:gd name="connsiteY3" fmla="*/ 1280622 h 1298389"/>
                    <a:gd name="connsiteX4" fmla="*/ 43617 w 350809"/>
                    <a:gd name="connsiteY4" fmla="*/ 1288652 h 1298389"/>
                    <a:gd name="connsiteX5" fmla="*/ 41118 w 350809"/>
                    <a:gd name="connsiteY5" fmla="*/ 1290388 h 1298389"/>
                    <a:gd name="connsiteX6" fmla="*/ 35951 w 350809"/>
                    <a:gd name="connsiteY6" fmla="*/ 1291159 h 1298389"/>
                    <a:gd name="connsiteX7" fmla="*/ 13848 w 350809"/>
                    <a:gd name="connsiteY7" fmla="*/ 1298389 h 1298389"/>
                    <a:gd name="connsiteX8" fmla="*/ 692 w 350809"/>
                    <a:gd name="connsiteY8" fmla="*/ 1296424 h 1298389"/>
                    <a:gd name="connsiteX9" fmla="*/ 0 w 350809"/>
                    <a:gd name="connsiteY9" fmla="*/ 1296527 h 1298389"/>
                    <a:gd name="connsiteX10" fmla="*/ 0 w 350809"/>
                    <a:gd name="connsiteY10" fmla="*/ 86541 h 1298389"/>
                    <a:gd name="connsiteX11" fmla="*/ 87 w 350809"/>
                    <a:gd name="connsiteY11" fmla="*/ 86647 h 1298389"/>
                    <a:gd name="connsiteX12" fmla="*/ 36610 w 350809"/>
                    <a:gd name="connsiteY12" fmla="*/ 47234 h 1298389"/>
                    <a:gd name="connsiteX13" fmla="*/ 131266 w 350809"/>
                    <a:gd name="connsiteY13" fmla="*/ 531 h 129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809" h="1298389">
                      <a:moveTo>
                        <a:pt x="131266" y="531"/>
                      </a:moveTo>
                      <a:cubicBezTo>
                        <a:pt x="149330" y="-1216"/>
                        <a:pt x="167270" y="1330"/>
                        <a:pt x="184841" y="8531"/>
                      </a:cubicBezTo>
                      <a:cubicBezTo>
                        <a:pt x="325406" y="66137"/>
                        <a:pt x="389085" y="399791"/>
                        <a:pt x="327072" y="753766"/>
                      </a:cubicBezTo>
                      <a:cubicBezTo>
                        <a:pt x="280563" y="1019247"/>
                        <a:pt x="176560" y="1220761"/>
                        <a:pt x="68166" y="1280622"/>
                      </a:cubicBezTo>
                      <a:lnTo>
                        <a:pt x="43617" y="1288652"/>
                      </a:lnTo>
                      <a:lnTo>
                        <a:pt x="41118" y="1290388"/>
                      </a:lnTo>
                      <a:lnTo>
                        <a:pt x="35951" y="1291159"/>
                      </a:lnTo>
                      <a:lnTo>
                        <a:pt x="13848" y="1298389"/>
                      </a:lnTo>
                      <a:lnTo>
                        <a:pt x="692" y="1296424"/>
                      </a:lnTo>
                      <a:lnTo>
                        <a:pt x="0" y="1296527"/>
                      </a:lnTo>
                      <a:lnTo>
                        <a:pt x="0" y="86541"/>
                      </a:lnTo>
                      <a:lnTo>
                        <a:pt x="87" y="86647"/>
                      </a:lnTo>
                      <a:lnTo>
                        <a:pt x="36610" y="47234"/>
                      </a:lnTo>
                      <a:cubicBezTo>
                        <a:pt x="67663" y="19800"/>
                        <a:pt x="99654" y="3589"/>
                        <a:pt x="131266" y="531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3" name="フリーフォーム: 図形 742">
                  <a:extLst>
                    <a:ext uri="{FF2B5EF4-FFF2-40B4-BE49-F238E27FC236}">
                      <a16:creationId xmlns:a16="http://schemas.microsoft.com/office/drawing/2014/main" id="{AE5CB28A-429B-4E84-8218-7D23DF0D5D48}"/>
                    </a:ext>
                  </a:extLst>
                </p:cNvPr>
                <p:cNvSpPr/>
                <p:nvPr/>
              </p:nvSpPr>
              <p:spPr>
                <a:xfrm>
                  <a:off x="3027777" y="2050010"/>
                  <a:ext cx="206201" cy="766214"/>
                </a:xfrm>
                <a:custGeom>
                  <a:avLst/>
                  <a:gdLst>
                    <a:gd name="connsiteX0" fmla="*/ 219543 w 349419"/>
                    <a:gd name="connsiteY0" fmla="*/ 530 h 1298387"/>
                    <a:gd name="connsiteX1" fmla="*/ 327447 w 349419"/>
                    <a:gd name="connsiteY1" fmla="*/ 59672 h 1298387"/>
                    <a:gd name="connsiteX2" fmla="*/ 349419 w 349419"/>
                    <a:gd name="connsiteY2" fmla="*/ 86541 h 1298387"/>
                    <a:gd name="connsiteX3" fmla="*/ 349419 w 349419"/>
                    <a:gd name="connsiteY3" fmla="*/ 1296527 h 1298387"/>
                    <a:gd name="connsiteX4" fmla="*/ 336961 w 349419"/>
                    <a:gd name="connsiteY4" fmla="*/ 1298387 h 1298387"/>
                    <a:gd name="connsiteX5" fmla="*/ 314872 w 349419"/>
                    <a:gd name="connsiteY5" fmla="*/ 1291163 h 1298387"/>
                    <a:gd name="connsiteX6" fmla="*/ 309693 w 349419"/>
                    <a:gd name="connsiteY6" fmla="*/ 1290389 h 1298387"/>
                    <a:gd name="connsiteX7" fmla="*/ 307187 w 349419"/>
                    <a:gd name="connsiteY7" fmla="*/ 1288649 h 1298387"/>
                    <a:gd name="connsiteX8" fmla="*/ 282644 w 349419"/>
                    <a:gd name="connsiteY8" fmla="*/ 1280621 h 1298387"/>
                    <a:gd name="connsiteX9" fmla="*/ 23738 w 349419"/>
                    <a:gd name="connsiteY9" fmla="*/ 753765 h 1298387"/>
                    <a:gd name="connsiteX10" fmla="*/ 165969 w 349419"/>
                    <a:gd name="connsiteY10" fmla="*/ 8530 h 1298387"/>
                    <a:gd name="connsiteX11" fmla="*/ 219543 w 349419"/>
                    <a:gd name="connsiteY11" fmla="*/ 530 h 12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419" h="1298387">
                      <a:moveTo>
                        <a:pt x="219543" y="530"/>
                      </a:moveTo>
                      <a:cubicBezTo>
                        <a:pt x="255671" y="4025"/>
                        <a:pt x="292295" y="24698"/>
                        <a:pt x="327447" y="59672"/>
                      </a:cubicBezTo>
                      <a:lnTo>
                        <a:pt x="349419" y="86541"/>
                      </a:lnTo>
                      <a:lnTo>
                        <a:pt x="349419" y="1296527"/>
                      </a:lnTo>
                      <a:lnTo>
                        <a:pt x="336961" y="1298387"/>
                      </a:lnTo>
                      <a:lnTo>
                        <a:pt x="314872" y="1291163"/>
                      </a:lnTo>
                      <a:lnTo>
                        <a:pt x="309693" y="1290389"/>
                      </a:lnTo>
                      <a:lnTo>
                        <a:pt x="307187" y="1288649"/>
                      </a:lnTo>
                      <a:lnTo>
                        <a:pt x="282644" y="1280621"/>
                      </a:lnTo>
                      <a:cubicBezTo>
                        <a:pt x="174249" y="1220760"/>
                        <a:pt x="70247" y="1019247"/>
                        <a:pt x="23738" y="753765"/>
                      </a:cubicBezTo>
                      <a:cubicBezTo>
                        <a:pt x="-38275" y="399790"/>
                        <a:pt x="25404" y="66137"/>
                        <a:pt x="165969" y="8530"/>
                      </a:cubicBezTo>
                      <a:cubicBezTo>
                        <a:pt x="183539" y="1329"/>
                        <a:pt x="201479" y="-1217"/>
                        <a:pt x="219543" y="53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4" name="楕円 47">
                  <a:extLst>
                    <a:ext uri="{FF2B5EF4-FFF2-40B4-BE49-F238E27FC236}">
                      <a16:creationId xmlns:a16="http://schemas.microsoft.com/office/drawing/2014/main" id="{F0DA4287-3175-472B-8F6F-12E9B81D09F9}"/>
                    </a:ext>
                  </a:extLst>
                </p:cNvPr>
                <p:cNvSpPr/>
                <p:nvPr/>
              </p:nvSpPr>
              <p:spPr>
                <a:xfrm rot="531641" flipH="1">
                  <a:off x="3327206" y="2760530"/>
                  <a:ext cx="476392" cy="1124940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738133 w 1214526"/>
                    <a:gd name="connsiteY2" fmla="*/ 963043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163514"/>
                    <a:gd name="connsiteY0" fmla="*/ 1032190 h 1960525"/>
                    <a:gd name="connsiteX1" fmla="*/ 0 w 1163514"/>
                    <a:gd name="connsiteY1" fmla="*/ 0 h 1960525"/>
                    <a:gd name="connsiteX2" fmla="*/ 738133 w 1163514"/>
                    <a:gd name="connsiteY2" fmla="*/ 963043 h 1960525"/>
                    <a:gd name="connsiteX3" fmla="*/ 1163514 w 1163514"/>
                    <a:gd name="connsiteY3" fmla="*/ 1960525 h 1960525"/>
                    <a:gd name="connsiteX4" fmla="*/ 234140 w 1163514"/>
                    <a:gd name="connsiteY4" fmla="*/ 1032190 h 1960525"/>
                    <a:gd name="connsiteX0" fmla="*/ 234140 w 1210343"/>
                    <a:gd name="connsiteY0" fmla="*/ 1032190 h 1960525"/>
                    <a:gd name="connsiteX1" fmla="*/ 0 w 1210343"/>
                    <a:gd name="connsiteY1" fmla="*/ 0 h 1960525"/>
                    <a:gd name="connsiteX2" fmla="*/ 738133 w 1210343"/>
                    <a:gd name="connsiteY2" fmla="*/ 963043 h 1960525"/>
                    <a:gd name="connsiteX3" fmla="*/ 1163514 w 1210343"/>
                    <a:gd name="connsiteY3" fmla="*/ 1960525 h 1960525"/>
                    <a:gd name="connsiteX4" fmla="*/ 234140 w 1210343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  <a:gd name="connsiteX0" fmla="*/ 234140 w 1201902"/>
                    <a:gd name="connsiteY0" fmla="*/ 1032190 h 1960525"/>
                    <a:gd name="connsiteX1" fmla="*/ 0 w 1201902"/>
                    <a:gd name="connsiteY1" fmla="*/ 0 h 1960525"/>
                    <a:gd name="connsiteX2" fmla="*/ 738133 w 1201902"/>
                    <a:gd name="connsiteY2" fmla="*/ 963043 h 1960525"/>
                    <a:gd name="connsiteX3" fmla="*/ 1163514 w 1201902"/>
                    <a:gd name="connsiteY3" fmla="*/ 1960525 h 1960525"/>
                    <a:gd name="connsiteX4" fmla="*/ 234140 w 1201902"/>
                    <a:gd name="connsiteY4" fmla="*/ 1032190 h 196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1902" h="1960525">
                      <a:moveTo>
                        <a:pt x="234140" y="1032190"/>
                      </a:moveTo>
                      <a:cubicBezTo>
                        <a:pt x="213659" y="689314"/>
                        <a:pt x="211467" y="329331"/>
                        <a:pt x="0" y="0"/>
                      </a:cubicBezTo>
                      <a:cubicBezTo>
                        <a:pt x="487323" y="295227"/>
                        <a:pt x="676844" y="604043"/>
                        <a:pt x="738133" y="963043"/>
                      </a:cubicBezTo>
                      <a:cubicBezTo>
                        <a:pt x="799422" y="1322043"/>
                        <a:pt x="1350049" y="1463778"/>
                        <a:pt x="1163514" y="1960525"/>
                      </a:cubicBezTo>
                      <a:cubicBezTo>
                        <a:pt x="429641" y="1623989"/>
                        <a:pt x="254621" y="1375066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5" name="楕円 47">
                  <a:extLst>
                    <a:ext uri="{FF2B5EF4-FFF2-40B4-BE49-F238E27FC236}">
                      <a16:creationId xmlns:a16="http://schemas.microsoft.com/office/drawing/2014/main" id="{34801724-DB8B-4D52-B57A-88339145CF72}"/>
                    </a:ext>
                  </a:extLst>
                </p:cNvPr>
                <p:cNvSpPr/>
                <p:nvPr/>
              </p:nvSpPr>
              <p:spPr>
                <a:xfrm>
                  <a:off x="2641599" y="2528981"/>
                  <a:ext cx="597930" cy="1461542"/>
                </a:xfrm>
                <a:custGeom>
                  <a:avLst/>
                  <a:gdLst>
                    <a:gd name="connsiteX0" fmla="*/ 0 w 357706"/>
                    <a:gd name="connsiteY0" fmla="*/ 963613 h 1927225"/>
                    <a:gd name="connsiteX1" fmla="*/ 178853 w 357706"/>
                    <a:gd name="connsiteY1" fmla="*/ 0 h 1927225"/>
                    <a:gd name="connsiteX2" fmla="*/ 357706 w 357706"/>
                    <a:gd name="connsiteY2" fmla="*/ 963613 h 1927225"/>
                    <a:gd name="connsiteX3" fmla="*/ 178853 w 357706"/>
                    <a:gd name="connsiteY3" fmla="*/ 1927226 h 1927225"/>
                    <a:gd name="connsiteX4" fmla="*/ 0 w 357706"/>
                    <a:gd name="connsiteY4" fmla="*/ 963613 h 1927225"/>
                    <a:gd name="connsiteX0" fmla="*/ 105686 w 463392"/>
                    <a:gd name="connsiteY0" fmla="*/ 1020763 h 1984376"/>
                    <a:gd name="connsiteX1" fmla="*/ 36889 w 463392"/>
                    <a:gd name="connsiteY1" fmla="*/ 0 h 1984376"/>
                    <a:gd name="connsiteX2" fmla="*/ 463392 w 463392"/>
                    <a:gd name="connsiteY2" fmla="*/ 1020763 h 1984376"/>
                    <a:gd name="connsiteX3" fmla="*/ 284539 w 463392"/>
                    <a:gd name="connsiteY3" fmla="*/ 1984376 h 1984376"/>
                    <a:gd name="connsiteX4" fmla="*/ 105686 w 463392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426503"/>
                    <a:gd name="connsiteY0" fmla="*/ 1020763 h 1984376"/>
                    <a:gd name="connsiteX1" fmla="*/ 0 w 426503"/>
                    <a:gd name="connsiteY1" fmla="*/ 0 h 1984376"/>
                    <a:gd name="connsiteX2" fmla="*/ 426503 w 426503"/>
                    <a:gd name="connsiteY2" fmla="*/ 1020763 h 1984376"/>
                    <a:gd name="connsiteX3" fmla="*/ 247650 w 426503"/>
                    <a:gd name="connsiteY3" fmla="*/ 1984376 h 1984376"/>
                    <a:gd name="connsiteX4" fmla="*/ 68797 w 426503"/>
                    <a:gd name="connsiteY4" fmla="*/ 1020763 h 1984376"/>
                    <a:gd name="connsiteX0" fmla="*/ 68797 w 636568"/>
                    <a:gd name="connsiteY0" fmla="*/ 1020763 h 2009776"/>
                    <a:gd name="connsiteX1" fmla="*/ 0 w 636568"/>
                    <a:gd name="connsiteY1" fmla="*/ 0 h 2009776"/>
                    <a:gd name="connsiteX2" fmla="*/ 426503 w 636568"/>
                    <a:gd name="connsiteY2" fmla="*/ 1020763 h 2009776"/>
                    <a:gd name="connsiteX3" fmla="*/ 615950 w 636568"/>
                    <a:gd name="connsiteY3" fmla="*/ 2009776 h 2009776"/>
                    <a:gd name="connsiteX4" fmla="*/ 68797 w 636568"/>
                    <a:gd name="connsiteY4" fmla="*/ 1020763 h 2009776"/>
                    <a:gd name="connsiteX0" fmla="*/ 68797 w 711454"/>
                    <a:gd name="connsiteY0" fmla="*/ 1020763 h 2020569"/>
                    <a:gd name="connsiteX1" fmla="*/ 0 w 711454"/>
                    <a:gd name="connsiteY1" fmla="*/ 0 h 2020569"/>
                    <a:gd name="connsiteX2" fmla="*/ 426503 w 711454"/>
                    <a:gd name="connsiteY2" fmla="*/ 1020763 h 2020569"/>
                    <a:gd name="connsiteX3" fmla="*/ 615950 w 711454"/>
                    <a:gd name="connsiteY3" fmla="*/ 2009776 h 2020569"/>
                    <a:gd name="connsiteX4" fmla="*/ 68797 w 711454"/>
                    <a:gd name="connsiteY4" fmla="*/ 1020763 h 2020569"/>
                    <a:gd name="connsiteX0" fmla="*/ 68797 w 717322"/>
                    <a:gd name="connsiteY0" fmla="*/ 1020763 h 2020171"/>
                    <a:gd name="connsiteX1" fmla="*/ 0 w 717322"/>
                    <a:gd name="connsiteY1" fmla="*/ 0 h 2020171"/>
                    <a:gd name="connsiteX2" fmla="*/ 426503 w 717322"/>
                    <a:gd name="connsiteY2" fmla="*/ 1020763 h 2020171"/>
                    <a:gd name="connsiteX3" fmla="*/ 615950 w 717322"/>
                    <a:gd name="connsiteY3" fmla="*/ 2009776 h 2020171"/>
                    <a:gd name="connsiteX4" fmla="*/ 68797 w 717322"/>
                    <a:gd name="connsiteY4" fmla="*/ 1020763 h 2020171"/>
                    <a:gd name="connsiteX0" fmla="*/ 68797 w 660398"/>
                    <a:gd name="connsiteY0" fmla="*/ 1020763 h 2009776"/>
                    <a:gd name="connsiteX1" fmla="*/ 0 w 660398"/>
                    <a:gd name="connsiteY1" fmla="*/ 0 h 2009776"/>
                    <a:gd name="connsiteX2" fmla="*/ 426503 w 660398"/>
                    <a:gd name="connsiteY2" fmla="*/ 1020763 h 2009776"/>
                    <a:gd name="connsiteX3" fmla="*/ 615950 w 660398"/>
                    <a:gd name="connsiteY3" fmla="*/ 2009776 h 2009776"/>
                    <a:gd name="connsiteX4" fmla="*/ 68797 w 660398"/>
                    <a:gd name="connsiteY4" fmla="*/ 1020763 h 200977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68797 w 782377"/>
                    <a:gd name="connsiteY0" fmla="*/ 1020763 h 2003426"/>
                    <a:gd name="connsiteX1" fmla="*/ 0 w 782377"/>
                    <a:gd name="connsiteY1" fmla="*/ 0 h 2003426"/>
                    <a:gd name="connsiteX2" fmla="*/ 426503 w 782377"/>
                    <a:gd name="connsiteY2" fmla="*/ 1020763 h 2003426"/>
                    <a:gd name="connsiteX3" fmla="*/ 742950 w 782377"/>
                    <a:gd name="connsiteY3" fmla="*/ 2003426 h 2003426"/>
                    <a:gd name="connsiteX4" fmla="*/ 68797 w 782377"/>
                    <a:gd name="connsiteY4" fmla="*/ 1020763 h 2003426"/>
                    <a:gd name="connsiteX0" fmla="*/ 81222 w 970884"/>
                    <a:gd name="connsiteY0" fmla="*/ 1020763 h 1995507"/>
                    <a:gd name="connsiteX1" fmla="*/ 12425 w 970884"/>
                    <a:gd name="connsiteY1" fmla="*/ 0 h 1995507"/>
                    <a:gd name="connsiteX2" fmla="*/ 438928 w 970884"/>
                    <a:gd name="connsiteY2" fmla="*/ 1020763 h 1995507"/>
                    <a:gd name="connsiteX3" fmla="*/ 941287 w 970884"/>
                    <a:gd name="connsiteY3" fmla="*/ 1995507 h 1995507"/>
                    <a:gd name="connsiteX4" fmla="*/ 81222 w 970884"/>
                    <a:gd name="connsiteY4" fmla="*/ 1020763 h 1995507"/>
                    <a:gd name="connsiteX0" fmla="*/ 81222 w 970885"/>
                    <a:gd name="connsiteY0" fmla="*/ 1020763 h 1995507"/>
                    <a:gd name="connsiteX1" fmla="*/ 12425 w 970885"/>
                    <a:gd name="connsiteY1" fmla="*/ 0 h 1995507"/>
                    <a:gd name="connsiteX2" fmla="*/ 438928 w 970885"/>
                    <a:gd name="connsiteY2" fmla="*/ 1020763 h 1995507"/>
                    <a:gd name="connsiteX3" fmla="*/ 941287 w 970885"/>
                    <a:gd name="connsiteY3" fmla="*/ 1995507 h 1995507"/>
                    <a:gd name="connsiteX4" fmla="*/ 81222 w 970885"/>
                    <a:gd name="connsiteY4" fmla="*/ 1020763 h 1995507"/>
                    <a:gd name="connsiteX0" fmla="*/ 81222 w 974651"/>
                    <a:gd name="connsiteY0" fmla="*/ 1020763 h 1995507"/>
                    <a:gd name="connsiteX1" fmla="*/ 12425 w 974651"/>
                    <a:gd name="connsiteY1" fmla="*/ 0 h 1995507"/>
                    <a:gd name="connsiteX2" fmla="*/ 509751 w 974651"/>
                    <a:gd name="connsiteY2" fmla="*/ 1107869 h 1995507"/>
                    <a:gd name="connsiteX3" fmla="*/ 941287 w 974651"/>
                    <a:gd name="connsiteY3" fmla="*/ 1995507 h 1995507"/>
                    <a:gd name="connsiteX4" fmla="*/ 81222 w 974651"/>
                    <a:gd name="connsiteY4" fmla="*/ 1020763 h 1995507"/>
                    <a:gd name="connsiteX0" fmla="*/ 81222 w 969505"/>
                    <a:gd name="connsiteY0" fmla="*/ 1020763 h 1995507"/>
                    <a:gd name="connsiteX1" fmla="*/ 12425 w 969505"/>
                    <a:gd name="connsiteY1" fmla="*/ 0 h 1995507"/>
                    <a:gd name="connsiteX2" fmla="*/ 509751 w 969505"/>
                    <a:gd name="connsiteY2" fmla="*/ 1107869 h 1995507"/>
                    <a:gd name="connsiteX3" fmla="*/ 941287 w 969505"/>
                    <a:gd name="connsiteY3" fmla="*/ 1995507 h 1995507"/>
                    <a:gd name="connsiteX4" fmla="*/ 81222 w 969505"/>
                    <a:gd name="connsiteY4" fmla="*/ 1020763 h 1995507"/>
                    <a:gd name="connsiteX0" fmla="*/ 68797 w 957080"/>
                    <a:gd name="connsiteY0" fmla="*/ 1020763 h 1995507"/>
                    <a:gd name="connsiteX1" fmla="*/ 0 w 957080"/>
                    <a:gd name="connsiteY1" fmla="*/ 0 h 1995507"/>
                    <a:gd name="connsiteX2" fmla="*/ 497326 w 957080"/>
                    <a:gd name="connsiteY2" fmla="*/ 1107869 h 1995507"/>
                    <a:gd name="connsiteX3" fmla="*/ 928862 w 957080"/>
                    <a:gd name="connsiteY3" fmla="*/ 1995507 h 1995507"/>
                    <a:gd name="connsiteX4" fmla="*/ 68797 w 957080"/>
                    <a:gd name="connsiteY4" fmla="*/ 1020763 h 1995507"/>
                    <a:gd name="connsiteX0" fmla="*/ 68797 w 959886"/>
                    <a:gd name="connsiteY0" fmla="*/ 1020763 h 1995507"/>
                    <a:gd name="connsiteX1" fmla="*/ 0 w 959886"/>
                    <a:gd name="connsiteY1" fmla="*/ 0 h 1995507"/>
                    <a:gd name="connsiteX2" fmla="*/ 497326 w 959886"/>
                    <a:gd name="connsiteY2" fmla="*/ 1107869 h 1995507"/>
                    <a:gd name="connsiteX3" fmla="*/ 928862 w 959886"/>
                    <a:gd name="connsiteY3" fmla="*/ 1995507 h 1995507"/>
                    <a:gd name="connsiteX4" fmla="*/ 68797 w 959886"/>
                    <a:gd name="connsiteY4" fmla="*/ 1020763 h 1995507"/>
                    <a:gd name="connsiteX0" fmla="*/ 68797 w 955865"/>
                    <a:gd name="connsiteY0" fmla="*/ 1020763 h 1995507"/>
                    <a:gd name="connsiteX1" fmla="*/ 0 w 955865"/>
                    <a:gd name="connsiteY1" fmla="*/ 0 h 1995507"/>
                    <a:gd name="connsiteX2" fmla="*/ 408797 w 955865"/>
                    <a:gd name="connsiteY2" fmla="*/ 1068275 h 1995507"/>
                    <a:gd name="connsiteX3" fmla="*/ 928862 w 955865"/>
                    <a:gd name="connsiteY3" fmla="*/ 1995507 h 1995507"/>
                    <a:gd name="connsiteX4" fmla="*/ 68797 w 955865"/>
                    <a:gd name="connsiteY4" fmla="*/ 1020763 h 1995507"/>
                    <a:gd name="connsiteX0" fmla="*/ 68797 w 958420"/>
                    <a:gd name="connsiteY0" fmla="*/ 1020763 h 1995507"/>
                    <a:gd name="connsiteX1" fmla="*/ 0 w 958420"/>
                    <a:gd name="connsiteY1" fmla="*/ 0 h 1995507"/>
                    <a:gd name="connsiteX2" fmla="*/ 408797 w 958420"/>
                    <a:gd name="connsiteY2" fmla="*/ 1068275 h 1995507"/>
                    <a:gd name="connsiteX3" fmla="*/ 928862 w 958420"/>
                    <a:gd name="connsiteY3" fmla="*/ 1995507 h 1995507"/>
                    <a:gd name="connsiteX4" fmla="*/ 68797 w 9584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68797 w 965020"/>
                    <a:gd name="connsiteY0" fmla="*/ 1020763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68797 w 965020"/>
                    <a:gd name="connsiteY4" fmla="*/ 1020763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965020"/>
                    <a:gd name="connsiteY0" fmla="*/ 1099950 h 1995507"/>
                    <a:gd name="connsiteX1" fmla="*/ 0 w 965020"/>
                    <a:gd name="connsiteY1" fmla="*/ 0 h 1995507"/>
                    <a:gd name="connsiteX2" fmla="*/ 523884 w 965020"/>
                    <a:gd name="connsiteY2" fmla="*/ 1147462 h 1995507"/>
                    <a:gd name="connsiteX3" fmla="*/ 928862 w 965020"/>
                    <a:gd name="connsiteY3" fmla="*/ 1995507 h 1995507"/>
                    <a:gd name="connsiteX4" fmla="*/ 121915 w 965020"/>
                    <a:gd name="connsiteY4" fmla="*/ 1099950 h 1995507"/>
                    <a:gd name="connsiteX0" fmla="*/ 121915 w 1129770"/>
                    <a:gd name="connsiteY0" fmla="*/ 1099950 h 1987978"/>
                    <a:gd name="connsiteX1" fmla="*/ 0 w 1129770"/>
                    <a:gd name="connsiteY1" fmla="*/ 0 h 1987978"/>
                    <a:gd name="connsiteX2" fmla="*/ 523884 w 1129770"/>
                    <a:gd name="connsiteY2" fmla="*/ 1147462 h 1987978"/>
                    <a:gd name="connsiteX3" fmla="*/ 1102301 w 1129770"/>
                    <a:gd name="connsiteY3" fmla="*/ 1987978 h 1987978"/>
                    <a:gd name="connsiteX4" fmla="*/ 121915 w 1129770"/>
                    <a:gd name="connsiteY4" fmla="*/ 1099950 h 1987978"/>
                    <a:gd name="connsiteX0" fmla="*/ 121915 w 1129772"/>
                    <a:gd name="connsiteY0" fmla="*/ 1099950 h 1987978"/>
                    <a:gd name="connsiteX1" fmla="*/ 0 w 1129772"/>
                    <a:gd name="connsiteY1" fmla="*/ 0 h 1987978"/>
                    <a:gd name="connsiteX2" fmla="*/ 523884 w 1129772"/>
                    <a:gd name="connsiteY2" fmla="*/ 1147462 h 1987978"/>
                    <a:gd name="connsiteX3" fmla="*/ 1102301 w 1129772"/>
                    <a:gd name="connsiteY3" fmla="*/ 1987978 h 1987978"/>
                    <a:gd name="connsiteX4" fmla="*/ 121915 w 1129772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23884 w 1102301"/>
                    <a:gd name="connsiteY2" fmla="*/ 114746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121915 w 1102301"/>
                    <a:gd name="connsiteY0" fmla="*/ 1099950 h 1987978"/>
                    <a:gd name="connsiteX1" fmla="*/ 0 w 1102301"/>
                    <a:gd name="connsiteY1" fmla="*/ 0 h 1987978"/>
                    <a:gd name="connsiteX2" fmla="*/ 554492 w 1102301"/>
                    <a:gd name="connsiteY2" fmla="*/ 1087232 h 1987978"/>
                    <a:gd name="connsiteX3" fmla="*/ 1102301 w 1102301"/>
                    <a:gd name="connsiteY3" fmla="*/ 1987978 h 1987978"/>
                    <a:gd name="connsiteX4" fmla="*/ 121915 w 1102301"/>
                    <a:gd name="connsiteY4" fmla="*/ 1099950 h 198797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  <a:gd name="connsiteX0" fmla="*/ 234140 w 1214526"/>
                    <a:gd name="connsiteY0" fmla="*/ 1032190 h 1920218"/>
                    <a:gd name="connsiteX1" fmla="*/ 0 w 1214526"/>
                    <a:gd name="connsiteY1" fmla="*/ 0 h 1920218"/>
                    <a:gd name="connsiteX2" fmla="*/ 666717 w 1214526"/>
                    <a:gd name="connsiteY2" fmla="*/ 1019472 h 1920218"/>
                    <a:gd name="connsiteX3" fmla="*/ 1214526 w 1214526"/>
                    <a:gd name="connsiteY3" fmla="*/ 1920218 h 1920218"/>
                    <a:gd name="connsiteX4" fmla="*/ 234140 w 1214526"/>
                    <a:gd name="connsiteY4" fmla="*/ 1032190 h 192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4526" h="1920218">
                      <a:moveTo>
                        <a:pt x="234140" y="1032190"/>
                      </a:moveTo>
                      <a:cubicBezTo>
                        <a:pt x="215361" y="704625"/>
                        <a:pt x="211467" y="329331"/>
                        <a:pt x="0" y="0"/>
                      </a:cubicBezTo>
                      <a:cubicBezTo>
                        <a:pt x="487323" y="295227"/>
                        <a:pt x="464296" y="699436"/>
                        <a:pt x="666717" y="1019472"/>
                      </a:cubicBezTo>
                      <a:cubicBezTo>
                        <a:pt x="869138" y="1339508"/>
                        <a:pt x="1156206" y="1423471"/>
                        <a:pt x="1214526" y="1920218"/>
                      </a:cubicBezTo>
                      <a:cubicBezTo>
                        <a:pt x="266405" y="1623989"/>
                        <a:pt x="252919" y="1359755"/>
                        <a:pt x="234140" y="1032190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6" name="フリーフォーム: 図形 745">
                  <a:extLst>
                    <a:ext uri="{FF2B5EF4-FFF2-40B4-BE49-F238E27FC236}">
                      <a16:creationId xmlns:a16="http://schemas.microsoft.com/office/drawing/2014/main" id="{6CE5692A-0F3D-439D-AD5F-0CF4643C0468}"/>
                    </a:ext>
                  </a:extLst>
                </p:cNvPr>
                <p:cNvSpPr/>
                <p:nvPr/>
              </p:nvSpPr>
              <p:spPr>
                <a:xfrm rot="21109946" flipH="1">
                  <a:off x="3486905" y="1960706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84362 w 122831"/>
                    <a:gd name="connsiteY1" fmla="*/ 34408 h 515636"/>
                    <a:gd name="connsiteX2" fmla="*/ 31510 w 122831"/>
                    <a:gd name="connsiteY2" fmla="*/ 480362 h 515636"/>
                    <a:gd name="connsiteX3" fmla="*/ 46078 w 122831"/>
                    <a:gd name="connsiteY3" fmla="*/ 515636 h 515636"/>
                    <a:gd name="connsiteX4" fmla="*/ 33519 w 122831"/>
                    <a:gd name="connsiteY4" fmla="*/ 469540 h 515636"/>
                    <a:gd name="connsiteX5" fmla="*/ 105954 w 122831"/>
                    <a:gd name="connsiteY5" fmla="*/ 95460 h 515636"/>
                    <a:gd name="connsiteX6" fmla="*/ 122659 w 122831"/>
                    <a:gd name="connsiteY6" fmla="*/ 80518 h 515636"/>
                    <a:gd name="connsiteX7" fmla="*/ 121622 w 122831"/>
                    <a:gd name="connsiteY7" fmla="*/ 41505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lnTo>
                        <a:pt x="84362" y="34408"/>
                      </a:lnTo>
                      <a:cubicBezTo>
                        <a:pt x="-3938" y="136190"/>
                        <a:pt x="-25265" y="313587"/>
                        <a:pt x="31510" y="480362"/>
                      </a:cubicBezTo>
                      <a:lnTo>
                        <a:pt x="46078" y="515636"/>
                      </a:lnTo>
                      <a:lnTo>
                        <a:pt x="33519" y="469540"/>
                      </a:lnTo>
                      <a:cubicBezTo>
                        <a:pt x="3787" y="325497"/>
                        <a:pt x="30268" y="182702"/>
                        <a:pt x="105954" y="95460"/>
                      </a:cubicBezTo>
                      <a:lnTo>
                        <a:pt x="122659" y="80518"/>
                      </a:lnTo>
                      <a:lnTo>
                        <a:pt x="121622" y="41505"/>
                      </a:lnTo>
                      <a:cubicBezTo>
                        <a:pt x="121678" y="24867"/>
                        <a:pt x="122186" y="10740"/>
                        <a:pt x="122831" y="0"/>
                      </a:cubicBez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7" name="フリーフォーム: 図形 746">
                  <a:extLst>
                    <a:ext uri="{FF2B5EF4-FFF2-40B4-BE49-F238E27FC236}">
                      <a16:creationId xmlns:a16="http://schemas.microsoft.com/office/drawing/2014/main" id="{DC9834FA-C738-468E-B3CF-F2485F6AD7FD}"/>
                    </a:ext>
                  </a:extLst>
                </p:cNvPr>
                <p:cNvSpPr/>
                <p:nvPr/>
              </p:nvSpPr>
              <p:spPr>
                <a:xfrm rot="490054">
                  <a:off x="2864271" y="1960705"/>
                  <a:ext cx="122831" cy="515636"/>
                </a:xfrm>
                <a:custGeom>
                  <a:avLst/>
                  <a:gdLst>
                    <a:gd name="connsiteX0" fmla="*/ 122831 w 122831"/>
                    <a:gd name="connsiteY0" fmla="*/ 0 h 515636"/>
                    <a:gd name="connsiteX1" fmla="*/ 121622 w 122831"/>
                    <a:gd name="connsiteY1" fmla="*/ 41505 h 515636"/>
                    <a:gd name="connsiteX2" fmla="*/ 122659 w 122831"/>
                    <a:gd name="connsiteY2" fmla="*/ 80518 h 515636"/>
                    <a:gd name="connsiteX3" fmla="*/ 105954 w 122831"/>
                    <a:gd name="connsiteY3" fmla="*/ 95460 h 515636"/>
                    <a:gd name="connsiteX4" fmla="*/ 33519 w 122831"/>
                    <a:gd name="connsiteY4" fmla="*/ 469540 h 515636"/>
                    <a:gd name="connsiteX5" fmla="*/ 46078 w 122831"/>
                    <a:gd name="connsiteY5" fmla="*/ 515636 h 515636"/>
                    <a:gd name="connsiteX6" fmla="*/ 31510 w 122831"/>
                    <a:gd name="connsiteY6" fmla="*/ 480362 h 515636"/>
                    <a:gd name="connsiteX7" fmla="*/ 84362 w 122831"/>
                    <a:gd name="connsiteY7" fmla="*/ 34408 h 515636"/>
                    <a:gd name="connsiteX8" fmla="*/ 122831 w 122831"/>
                    <a:gd name="connsiteY8" fmla="*/ 0 h 51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831" h="515636">
                      <a:moveTo>
                        <a:pt x="122831" y="0"/>
                      </a:moveTo>
                      <a:cubicBezTo>
                        <a:pt x="122186" y="10740"/>
                        <a:pt x="121678" y="24867"/>
                        <a:pt x="121622" y="41505"/>
                      </a:cubicBezTo>
                      <a:lnTo>
                        <a:pt x="122659" y="80518"/>
                      </a:lnTo>
                      <a:lnTo>
                        <a:pt x="105954" y="95460"/>
                      </a:lnTo>
                      <a:cubicBezTo>
                        <a:pt x="30268" y="182702"/>
                        <a:pt x="3787" y="325497"/>
                        <a:pt x="33519" y="469540"/>
                      </a:cubicBezTo>
                      <a:lnTo>
                        <a:pt x="46078" y="515636"/>
                      </a:lnTo>
                      <a:lnTo>
                        <a:pt x="31510" y="480362"/>
                      </a:lnTo>
                      <a:cubicBezTo>
                        <a:pt x="-25265" y="313587"/>
                        <a:pt x="-3938" y="136190"/>
                        <a:pt x="84362" y="34408"/>
                      </a:cubicBezTo>
                      <a:lnTo>
                        <a:pt x="122831" y="0"/>
                      </a:lnTo>
                      <a:close/>
                    </a:path>
                  </a:pathLst>
                </a:custGeom>
                <a:gradFill>
                  <a:gsLst>
                    <a:gs pos="50000">
                      <a:sysClr val="window" lastClr="FFFFFF"/>
                    </a:gs>
                    <a:gs pos="100000">
                      <a:srgbClr val="FFC000"/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8" name="フリーフォーム: 図形 747">
                  <a:extLst>
                    <a:ext uri="{FF2B5EF4-FFF2-40B4-BE49-F238E27FC236}">
                      <a16:creationId xmlns:a16="http://schemas.microsoft.com/office/drawing/2014/main" id="{B82F432B-99FA-49F4-80E1-F9E049CE39F0}"/>
                    </a:ext>
                  </a:extLst>
                </p:cNvPr>
                <p:cNvSpPr/>
                <p:nvPr/>
              </p:nvSpPr>
              <p:spPr>
                <a:xfrm>
                  <a:off x="3233978" y="2049873"/>
                  <a:ext cx="207022" cy="319931"/>
                </a:xfrm>
                <a:custGeom>
                  <a:avLst/>
                  <a:gdLst>
                    <a:gd name="connsiteX0" fmla="*/ 77464 w 207022"/>
                    <a:gd name="connsiteY0" fmla="*/ 314 h 319931"/>
                    <a:gd name="connsiteX1" fmla="*/ 109080 w 207022"/>
                    <a:gd name="connsiteY1" fmla="*/ 5035 h 319931"/>
                    <a:gd name="connsiteX2" fmla="*/ 207003 w 207022"/>
                    <a:gd name="connsiteY2" fmla="*/ 292757 h 319931"/>
                    <a:gd name="connsiteX3" fmla="*/ 204503 w 207022"/>
                    <a:gd name="connsiteY3" fmla="*/ 319931 h 319931"/>
                    <a:gd name="connsiteX4" fmla="*/ 195877 w 207022"/>
                    <a:gd name="connsiteY4" fmla="*/ 216491 h 319931"/>
                    <a:gd name="connsiteX5" fmla="*/ 109080 w 207022"/>
                    <a:gd name="connsiteY5" fmla="*/ 62185 h 319931"/>
                    <a:gd name="connsiteX6" fmla="*/ 77464 w 207022"/>
                    <a:gd name="connsiteY6" fmla="*/ 57464 h 319931"/>
                    <a:gd name="connsiteX7" fmla="*/ 21605 w 207022"/>
                    <a:gd name="connsiteY7" fmla="*/ 85024 h 319931"/>
                    <a:gd name="connsiteX8" fmla="*/ 51 w 207022"/>
                    <a:gd name="connsiteY8" fmla="*/ 108283 h 319931"/>
                    <a:gd name="connsiteX9" fmla="*/ 0 w 207022"/>
                    <a:gd name="connsiteY9" fmla="*/ 108220 h 319931"/>
                    <a:gd name="connsiteX10" fmla="*/ 0 w 207022"/>
                    <a:gd name="connsiteY10" fmla="*/ 51070 h 319931"/>
                    <a:gd name="connsiteX11" fmla="*/ 51 w 207022"/>
                    <a:gd name="connsiteY11" fmla="*/ 51133 h 319931"/>
                    <a:gd name="connsiteX12" fmla="*/ 21605 w 207022"/>
                    <a:gd name="connsiteY12" fmla="*/ 27874 h 319931"/>
                    <a:gd name="connsiteX13" fmla="*/ 77464 w 207022"/>
                    <a:gd name="connsiteY13" fmla="*/ 314 h 319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7022" h="319931">
                      <a:moveTo>
                        <a:pt x="77464" y="314"/>
                      </a:moveTo>
                      <a:cubicBezTo>
                        <a:pt x="88124" y="-718"/>
                        <a:pt x="98711" y="785"/>
                        <a:pt x="109080" y="5035"/>
                      </a:cubicBezTo>
                      <a:cubicBezTo>
                        <a:pt x="171293" y="30531"/>
                        <a:pt x="207985" y="147660"/>
                        <a:pt x="207003" y="292757"/>
                      </a:cubicBezTo>
                      <a:lnTo>
                        <a:pt x="204503" y="319931"/>
                      </a:lnTo>
                      <a:lnTo>
                        <a:pt x="195877" y="216491"/>
                      </a:lnTo>
                      <a:cubicBezTo>
                        <a:pt x="180688" y="136906"/>
                        <a:pt x="150556" y="79182"/>
                        <a:pt x="109080" y="62185"/>
                      </a:cubicBezTo>
                      <a:cubicBezTo>
                        <a:pt x="98711" y="57935"/>
                        <a:pt x="88124" y="56433"/>
                        <a:pt x="77464" y="57464"/>
                      </a:cubicBezTo>
                      <a:cubicBezTo>
                        <a:pt x="58809" y="59268"/>
                        <a:pt x="39930" y="68835"/>
                        <a:pt x="21605" y="85024"/>
                      </a:cubicBezTo>
                      <a:lnTo>
                        <a:pt x="51" y="108283"/>
                      </a:lnTo>
                      <a:lnTo>
                        <a:pt x="0" y="108220"/>
                      </a:lnTo>
                      <a:lnTo>
                        <a:pt x="0" y="51070"/>
                      </a:lnTo>
                      <a:lnTo>
                        <a:pt x="51" y="51133"/>
                      </a:lnTo>
                      <a:lnTo>
                        <a:pt x="21605" y="27874"/>
                      </a:lnTo>
                      <a:cubicBezTo>
                        <a:pt x="39930" y="11685"/>
                        <a:pt x="58809" y="2118"/>
                        <a:pt x="77464" y="3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C000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49" name="フリーフォーム: 図形 748">
                  <a:extLst>
                    <a:ext uri="{FF2B5EF4-FFF2-40B4-BE49-F238E27FC236}">
                      <a16:creationId xmlns:a16="http://schemas.microsoft.com/office/drawing/2014/main" id="{CAB68C4A-829F-4248-A305-BF6379C2A04C}"/>
                    </a:ext>
                  </a:extLst>
                </p:cNvPr>
                <p:cNvSpPr/>
                <p:nvPr/>
              </p:nvSpPr>
              <p:spPr>
                <a:xfrm>
                  <a:off x="3027777" y="2049873"/>
                  <a:ext cx="206201" cy="319930"/>
                </a:xfrm>
                <a:custGeom>
                  <a:avLst/>
                  <a:gdLst>
                    <a:gd name="connsiteX0" fmla="*/ 129558 w 206201"/>
                    <a:gd name="connsiteY0" fmla="*/ 313 h 319930"/>
                    <a:gd name="connsiteX1" fmla="*/ 193235 w 206201"/>
                    <a:gd name="connsiteY1" fmla="*/ 35214 h 319930"/>
                    <a:gd name="connsiteX2" fmla="*/ 206201 w 206201"/>
                    <a:gd name="connsiteY2" fmla="*/ 51070 h 319930"/>
                    <a:gd name="connsiteX3" fmla="*/ 206201 w 206201"/>
                    <a:gd name="connsiteY3" fmla="*/ 108220 h 319930"/>
                    <a:gd name="connsiteX4" fmla="*/ 193235 w 206201"/>
                    <a:gd name="connsiteY4" fmla="*/ 92364 h 319930"/>
                    <a:gd name="connsiteX5" fmla="*/ 129558 w 206201"/>
                    <a:gd name="connsiteY5" fmla="*/ 57463 h 319930"/>
                    <a:gd name="connsiteX6" fmla="*/ 97943 w 206201"/>
                    <a:gd name="connsiteY6" fmla="*/ 62184 h 319930"/>
                    <a:gd name="connsiteX7" fmla="*/ 11146 w 206201"/>
                    <a:gd name="connsiteY7" fmla="*/ 216490 h 319930"/>
                    <a:gd name="connsiteX8" fmla="*/ 2519 w 206201"/>
                    <a:gd name="connsiteY8" fmla="*/ 319930 h 319930"/>
                    <a:gd name="connsiteX9" fmla="*/ 20 w 206201"/>
                    <a:gd name="connsiteY9" fmla="*/ 292757 h 319930"/>
                    <a:gd name="connsiteX10" fmla="*/ 97943 w 206201"/>
                    <a:gd name="connsiteY10" fmla="*/ 5034 h 319930"/>
                    <a:gd name="connsiteX11" fmla="*/ 129558 w 206201"/>
                    <a:gd name="connsiteY11" fmla="*/ 313 h 31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6201" h="319930">
                      <a:moveTo>
                        <a:pt x="129558" y="313"/>
                      </a:moveTo>
                      <a:cubicBezTo>
                        <a:pt x="150878" y="2376"/>
                        <a:pt x="172491" y="14575"/>
                        <a:pt x="193235" y="35214"/>
                      </a:cubicBezTo>
                      <a:lnTo>
                        <a:pt x="206201" y="51070"/>
                      </a:lnTo>
                      <a:lnTo>
                        <a:pt x="206201" y="108220"/>
                      </a:lnTo>
                      <a:lnTo>
                        <a:pt x="193235" y="92364"/>
                      </a:lnTo>
                      <a:cubicBezTo>
                        <a:pt x="172491" y="71725"/>
                        <a:pt x="150878" y="59526"/>
                        <a:pt x="129558" y="57463"/>
                      </a:cubicBezTo>
                      <a:cubicBezTo>
                        <a:pt x="118898" y="56432"/>
                        <a:pt x="108311" y="57935"/>
                        <a:pt x="97943" y="62184"/>
                      </a:cubicBezTo>
                      <a:cubicBezTo>
                        <a:pt x="56467" y="79182"/>
                        <a:pt x="26335" y="136905"/>
                        <a:pt x="11146" y="216490"/>
                      </a:cubicBezTo>
                      <a:lnTo>
                        <a:pt x="2519" y="319930"/>
                      </a:lnTo>
                      <a:lnTo>
                        <a:pt x="20" y="292757"/>
                      </a:lnTo>
                      <a:cubicBezTo>
                        <a:pt x="-962" y="147660"/>
                        <a:pt x="35729" y="30531"/>
                        <a:pt x="97943" y="5034"/>
                      </a:cubicBezTo>
                      <a:cubicBezTo>
                        <a:pt x="108311" y="785"/>
                        <a:pt x="118898" y="-718"/>
                        <a:pt x="129558" y="31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rgbClr val="FFC000"/>
                    </a:gs>
                    <a:gs pos="0">
                      <a:sysClr val="window" lastClr="FFFFFF"/>
                    </a:gs>
                  </a:gsLst>
                  <a:lin ang="54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6018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3268156" y="5679250"/>
            <a:ext cx="522771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富山県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50" name="テキスト ボックス 149">
            <a:extLst>
              <a:ext uri="{FF2B5EF4-FFF2-40B4-BE49-F238E27FC236}">
                <a16:creationId xmlns:a16="http://schemas.microsoft.com/office/drawing/2014/main" id="{DCA3F76E-2299-4354-B787-BFE458D9E1E6}"/>
              </a:ext>
            </a:extLst>
          </p:cNvPr>
          <p:cNvSpPr txBox="1"/>
          <p:nvPr/>
        </p:nvSpPr>
        <p:spPr>
          <a:xfrm>
            <a:off x="5326241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白エビ</a:t>
            </a:r>
          </a:p>
        </p:txBody>
      </p:sp>
      <p:sp>
        <p:nvSpPr>
          <p:cNvPr id="151" name="テキスト ボックス 150">
            <a:extLst>
              <a:ext uri="{FF2B5EF4-FFF2-40B4-BE49-F238E27FC236}">
                <a16:creationId xmlns:a16="http://schemas.microsoft.com/office/drawing/2014/main" id="{38FB2B28-7803-426E-A093-BB7A26B4DA3E}"/>
              </a:ext>
            </a:extLst>
          </p:cNvPr>
          <p:cNvSpPr txBox="1"/>
          <p:nvPr/>
        </p:nvSpPr>
        <p:spPr>
          <a:xfrm>
            <a:off x="8307672" y="4374105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チューリップ</a:t>
            </a:r>
          </a:p>
        </p:txBody>
      </p: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41222295-8302-4C8B-AB9F-5A99F4B01D05}"/>
              </a:ext>
            </a:extLst>
          </p:cNvPr>
          <p:cNvGrpSpPr/>
          <p:nvPr/>
        </p:nvGrpSpPr>
        <p:grpSpPr>
          <a:xfrm>
            <a:off x="859938" y="1848290"/>
            <a:ext cx="3296844" cy="2042414"/>
            <a:chOff x="1379180" y="4170206"/>
            <a:chExt cx="3808354" cy="2359297"/>
          </a:xfrm>
        </p:grpSpPr>
        <p:sp>
          <p:nvSpPr>
            <p:cNvPr id="153" name="楕円 152">
              <a:extLst>
                <a:ext uri="{FF2B5EF4-FFF2-40B4-BE49-F238E27FC236}">
                  <a16:creationId xmlns:a16="http://schemas.microsoft.com/office/drawing/2014/main" id="{06AB8698-8D01-43FA-A147-2C307824A414}"/>
                </a:ext>
              </a:extLst>
            </p:cNvPr>
            <p:cNvSpPr/>
            <p:nvPr/>
          </p:nvSpPr>
          <p:spPr>
            <a:xfrm>
              <a:off x="1379180" y="4170206"/>
              <a:ext cx="3275258" cy="1905000"/>
            </a:xfrm>
            <a:prstGeom prst="ellipse">
              <a:avLst/>
            </a:prstGeom>
            <a:gradFill flip="none" rotWithShape="1">
              <a:gsLst>
                <a:gs pos="0">
                  <a:sysClr val="windowText" lastClr="000000"/>
                </a:gs>
                <a:gs pos="50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4" name="楕円 153">
              <a:extLst>
                <a:ext uri="{FF2B5EF4-FFF2-40B4-BE49-F238E27FC236}">
                  <a16:creationId xmlns:a16="http://schemas.microsoft.com/office/drawing/2014/main" id="{7B6B54C2-3D89-4CD5-B976-79CF6E3DE13F}"/>
                </a:ext>
              </a:extLst>
            </p:cNvPr>
            <p:cNvSpPr/>
            <p:nvPr/>
          </p:nvSpPr>
          <p:spPr>
            <a:xfrm>
              <a:off x="1475376" y="4222802"/>
              <a:ext cx="3082866" cy="1759789"/>
            </a:xfrm>
            <a:prstGeom prst="ellipse">
              <a:avLst/>
            </a:prstGeom>
            <a:gradFill flip="none" rotWithShape="1">
              <a:gsLst>
                <a:gs pos="0">
                  <a:srgbClr val="C00000"/>
                </a:gs>
                <a:gs pos="50000">
                  <a:srgbClr val="FF0000"/>
                </a:gs>
                <a:gs pos="100000">
                  <a:srgbClr val="C00000"/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5" name="楕円 3">
              <a:extLst>
                <a:ext uri="{FF2B5EF4-FFF2-40B4-BE49-F238E27FC236}">
                  <a16:creationId xmlns:a16="http://schemas.microsoft.com/office/drawing/2014/main" id="{65F28BE6-9599-4CD1-B1DC-39B1994CFB7D}"/>
                </a:ext>
              </a:extLst>
            </p:cNvPr>
            <p:cNvSpPr/>
            <p:nvPr/>
          </p:nvSpPr>
          <p:spPr>
            <a:xfrm flipV="1">
              <a:off x="2526801" y="6054969"/>
              <a:ext cx="980016" cy="474534"/>
            </a:xfrm>
            <a:custGeom>
              <a:avLst/>
              <a:gdLst>
                <a:gd name="connsiteX0" fmla="*/ 0 w 3321170"/>
                <a:gd name="connsiteY0" fmla="*/ 948906 h 1897811"/>
                <a:gd name="connsiteX1" fmla="*/ 1660585 w 3321170"/>
                <a:gd name="connsiteY1" fmla="*/ 0 h 1897811"/>
                <a:gd name="connsiteX2" fmla="*/ 3321170 w 3321170"/>
                <a:gd name="connsiteY2" fmla="*/ 948906 h 1897811"/>
                <a:gd name="connsiteX3" fmla="*/ 1660585 w 3321170"/>
                <a:gd name="connsiteY3" fmla="*/ 1897812 h 1897811"/>
                <a:gd name="connsiteX4" fmla="*/ 0 w 3321170"/>
                <a:gd name="connsiteY4" fmla="*/ 948906 h 1897811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1897812"/>
                <a:gd name="connsiteX1" fmla="*/ 1660585 w 3321170"/>
                <a:gd name="connsiteY1" fmla="*/ 0 h 1897812"/>
                <a:gd name="connsiteX2" fmla="*/ 3321170 w 3321170"/>
                <a:gd name="connsiteY2" fmla="*/ 948906 h 1897812"/>
                <a:gd name="connsiteX3" fmla="*/ 1660585 w 3321170"/>
                <a:gd name="connsiteY3" fmla="*/ 1897812 h 1897812"/>
                <a:gd name="connsiteX4" fmla="*/ 0 w 3321170"/>
                <a:gd name="connsiteY4" fmla="*/ 948906 h 1897812"/>
                <a:gd name="connsiteX0" fmla="*/ 0 w 3321170"/>
                <a:gd name="connsiteY0" fmla="*/ 948906 h 2725948"/>
                <a:gd name="connsiteX1" fmla="*/ 1660585 w 3321170"/>
                <a:gd name="connsiteY1" fmla="*/ 0 h 2725948"/>
                <a:gd name="connsiteX2" fmla="*/ 3321170 w 3321170"/>
                <a:gd name="connsiteY2" fmla="*/ 948906 h 2725948"/>
                <a:gd name="connsiteX3" fmla="*/ 1651958 w 3321170"/>
                <a:gd name="connsiteY3" fmla="*/ 2725948 h 2725948"/>
                <a:gd name="connsiteX4" fmla="*/ 0 w 3321170"/>
                <a:gd name="connsiteY4" fmla="*/ 948906 h 2725948"/>
                <a:gd name="connsiteX0" fmla="*/ 0 w 3321170"/>
                <a:gd name="connsiteY0" fmla="*/ 948906 h 2725948"/>
                <a:gd name="connsiteX1" fmla="*/ 1660585 w 3321170"/>
                <a:gd name="connsiteY1" fmla="*/ 0 h 2725948"/>
                <a:gd name="connsiteX2" fmla="*/ 3321170 w 3321170"/>
                <a:gd name="connsiteY2" fmla="*/ 948906 h 2725948"/>
                <a:gd name="connsiteX3" fmla="*/ 1651958 w 3321170"/>
                <a:gd name="connsiteY3" fmla="*/ 2725948 h 2725948"/>
                <a:gd name="connsiteX4" fmla="*/ 0 w 3321170"/>
                <a:gd name="connsiteY4" fmla="*/ 948906 h 2725948"/>
                <a:gd name="connsiteX0" fmla="*/ 0 w 3321170"/>
                <a:gd name="connsiteY0" fmla="*/ 948906 h 2536167"/>
                <a:gd name="connsiteX1" fmla="*/ 1660585 w 3321170"/>
                <a:gd name="connsiteY1" fmla="*/ 0 h 2536167"/>
                <a:gd name="connsiteX2" fmla="*/ 3321170 w 3321170"/>
                <a:gd name="connsiteY2" fmla="*/ 948906 h 2536167"/>
                <a:gd name="connsiteX3" fmla="*/ 1651958 w 3321170"/>
                <a:gd name="connsiteY3" fmla="*/ 2536167 h 2536167"/>
                <a:gd name="connsiteX4" fmla="*/ 0 w 3321170"/>
                <a:gd name="connsiteY4" fmla="*/ 948906 h 2536167"/>
                <a:gd name="connsiteX0" fmla="*/ 578 w 3322037"/>
                <a:gd name="connsiteY0" fmla="*/ 948906 h 2537574"/>
                <a:gd name="connsiteX1" fmla="*/ 1661163 w 3322037"/>
                <a:gd name="connsiteY1" fmla="*/ 0 h 2537574"/>
                <a:gd name="connsiteX2" fmla="*/ 3321748 w 3322037"/>
                <a:gd name="connsiteY2" fmla="*/ 948906 h 2537574"/>
                <a:gd name="connsiteX3" fmla="*/ 1652536 w 3322037"/>
                <a:gd name="connsiteY3" fmla="*/ 2536167 h 2537574"/>
                <a:gd name="connsiteX4" fmla="*/ 578 w 3322037"/>
                <a:gd name="connsiteY4" fmla="*/ 948906 h 253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2037" h="2537574">
                  <a:moveTo>
                    <a:pt x="578" y="948906"/>
                  </a:moveTo>
                  <a:cubicBezTo>
                    <a:pt x="578" y="424840"/>
                    <a:pt x="744047" y="0"/>
                    <a:pt x="1661163" y="0"/>
                  </a:cubicBezTo>
                  <a:cubicBezTo>
                    <a:pt x="2578279" y="0"/>
                    <a:pt x="3321748" y="424840"/>
                    <a:pt x="3321748" y="948906"/>
                  </a:cubicBezTo>
                  <a:cubicBezTo>
                    <a:pt x="3321748" y="1472972"/>
                    <a:pt x="3384851" y="2582459"/>
                    <a:pt x="1652536" y="2536167"/>
                  </a:cubicBezTo>
                  <a:cubicBezTo>
                    <a:pt x="-79779" y="2489875"/>
                    <a:pt x="578" y="1472972"/>
                    <a:pt x="578" y="948906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Text" lastClr="000000"/>
                </a:gs>
                <a:gs pos="50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 dirty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3F649361-EB6E-4D06-9371-6301735E811D}"/>
                </a:ext>
              </a:extLst>
            </p:cNvPr>
            <p:cNvSpPr/>
            <p:nvPr/>
          </p:nvSpPr>
          <p:spPr>
            <a:xfrm>
              <a:off x="1768639" y="5556295"/>
              <a:ext cx="2496341" cy="887975"/>
            </a:xfrm>
            <a:custGeom>
              <a:avLst/>
              <a:gdLst>
                <a:gd name="connsiteX0" fmla="*/ 0 w 2496341"/>
                <a:gd name="connsiteY0" fmla="*/ 0 h 887975"/>
                <a:gd name="connsiteX1" fmla="*/ 2496341 w 2496341"/>
                <a:gd name="connsiteY1" fmla="*/ 0 h 887975"/>
                <a:gd name="connsiteX2" fmla="*/ 2496341 w 2496341"/>
                <a:gd name="connsiteY2" fmla="*/ 184162 h 887975"/>
                <a:gd name="connsiteX3" fmla="*/ 2376016 w 2496341"/>
                <a:gd name="connsiteY3" fmla="*/ 298165 h 887975"/>
                <a:gd name="connsiteX4" fmla="*/ 1268361 w 2496341"/>
                <a:gd name="connsiteY4" fmla="*/ 887934 h 887975"/>
                <a:gd name="connsiteX5" fmla="*/ 24609 w 2496341"/>
                <a:gd name="connsiteY5" fmla="*/ 178905 h 887975"/>
                <a:gd name="connsiteX6" fmla="*/ 0 w 2496341"/>
                <a:gd name="connsiteY6" fmla="*/ 161224 h 88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6341" h="887975">
                  <a:moveTo>
                    <a:pt x="0" y="0"/>
                  </a:moveTo>
                  <a:lnTo>
                    <a:pt x="2496341" y="0"/>
                  </a:lnTo>
                  <a:lnTo>
                    <a:pt x="2496341" y="184162"/>
                  </a:lnTo>
                  <a:lnTo>
                    <a:pt x="2376016" y="298165"/>
                  </a:lnTo>
                  <a:cubicBezTo>
                    <a:pt x="2087141" y="602043"/>
                    <a:pt x="1949180" y="891953"/>
                    <a:pt x="1268361" y="887934"/>
                  </a:cubicBezTo>
                  <a:cubicBezTo>
                    <a:pt x="474072" y="883246"/>
                    <a:pt x="551078" y="582861"/>
                    <a:pt x="24609" y="178905"/>
                  </a:cubicBezTo>
                  <a:lnTo>
                    <a:pt x="0" y="161224"/>
                  </a:lnTo>
                  <a:close/>
                </a:path>
              </a:pathLst>
            </a:custGeom>
            <a:gradFill flip="none" rotWithShape="1">
              <a:gsLst>
                <a:gs pos="0">
                  <a:sysClr val="windowText" lastClr="000000"/>
                </a:gs>
                <a:gs pos="50000">
                  <a:sysClr val="windowText" lastClr="000000">
                    <a:lumMod val="65000"/>
                    <a:lumOff val="35000"/>
                  </a:sysClr>
                </a:gs>
                <a:gs pos="100000">
                  <a:sysClr val="windowText" lastClr="000000"/>
                </a:gs>
              </a:gsLst>
              <a:lin ang="0" scaled="1"/>
              <a:tileRect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3F5B939C-3836-4120-88EF-4ABB7D80FD11}"/>
                </a:ext>
              </a:extLst>
            </p:cNvPr>
            <p:cNvSpPr/>
            <p:nvPr/>
          </p:nvSpPr>
          <p:spPr>
            <a:xfrm>
              <a:off x="1482678" y="4387902"/>
              <a:ext cx="3068262" cy="1594690"/>
            </a:xfrm>
            <a:custGeom>
              <a:avLst/>
              <a:gdLst>
                <a:gd name="connsiteX0" fmla="*/ 1534131 w 3068262"/>
                <a:gd name="connsiteY0" fmla="*/ 0 h 1594690"/>
                <a:gd name="connsiteX1" fmla="*/ 3067606 w 3068262"/>
                <a:gd name="connsiteY1" fmla="*/ 789931 h 1594690"/>
                <a:gd name="connsiteX2" fmla="*/ 3068262 w 3068262"/>
                <a:gd name="connsiteY2" fmla="*/ 797345 h 1594690"/>
                <a:gd name="connsiteX3" fmla="*/ 3067606 w 3068262"/>
                <a:gd name="connsiteY3" fmla="*/ 804759 h 1594690"/>
                <a:gd name="connsiteX4" fmla="*/ 1534131 w 3068262"/>
                <a:gd name="connsiteY4" fmla="*/ 1594690 h 1594690"/>
                <a:gd name="connsiteX5" fmla="*/ 656 w 3068262"/>
                <a:gd name="connsiteY5" fmla="*/ 804759 h 1594690"/>
                <a:gd name="connsiteX6" fmla="*/ 0 w 3068262"/>
                <a:gd name="connsiteY6" fmla="*/ 797345 h 1594690"/>
                <a:gd name="connsiteX7" fmla="*/ 656 w 3068262"/>
                <a:gd name="connsiteY7" fmla="*/ 789931 h 1594690"/>
                <a:gd name="connsiteX8" fmla="*/ 1534131 w 3068262"/>
                <a:gd name="connsiteY8" fmla="*/ 0 h 15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68262" h="1594690">
                  <a:moveTo>
                    <a:pt x="1534131" y="0"/>
                  </a:moveTo>
                  <a:cubicBezTo>
                    <a:pt x="2332234" y="0"/>
                    <a:pt x="2988669" y="346238"/>
                    <a:pt x="3067606" y="789931"/>
                  </a:cubicBezTo>
                  <a:lnTo>
                    <a:pt x="3068262" y="797345"/>
                  </a:lnTo>
                  <a:lnTo>
                    <a:pt x="3067606" y="804759"/>
                  </a:lnTo>
                  <a:cubicBezTo>
                    <a:pt x="2988669" y="1248452"/>
                    <a:pt x="2332234" y="1594690"/>
                    <a:pt x="1534131" y="1594690"/>
                  </a:cubicBezTo>
                  <a:cubicBezTo>
                    <a:pt x="736028" y="1594690"/>
                    <a:pt x="79593" y="1248452"/>
                    <a:pt x="656" y="804759"/>
                  </a:cubicBezTo>
                  <a:lnTo>
                    <a:pt x="0" y="797345"/>
                  </a:lnTo>
                  <a:lnTo>
                    <a:pt x="656" y="789931"/>
                  </a:lnTo>
                  <a:cubicBezTo>
                    <a:pt x="79593" y="346238"/>
                    <a:pt x="736028" y="0"/>
                    <a:pt x="1534131" y="0"/>
                  </a:cubicBezTo>
                  <a:close/>
                </a:path>
              </a:pathLst>
            </a:custGeom>
            <a:solidFill>
              <a:srgbClr val="482400">
                <a:alpha val="89804"/>
              </a:srgbClr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58" name="グループ化 157">
              <a:extLst>
                <a:ext uri="{FF2B5EF4-FFF2-40B4-BE49-F238E27FC236}">
                  <a16:creationId xmlns:a16="http://schemas.microsoft.com/office/drawing/2014/main" id="{F32DA3CD-F937-4F2E-8CDB-C9862F6C20E6}"/>
                </a:ext>
              </a:extLst>
            </p:cNvPr>
            <p:cNvGrpSpPr/>
            <p:nvPr/>
          </p:nvGrpSpPr>
          <p:grpSpPr>
            <a:xfrm>
              <a:off x="1664077" y="4529904"/>
              <a:ext cx="2705464" cy="1310686"/>
              <a:chOff x="5774653" y="1480033"/>
              <a:chExt cx="2748453" cy="1495242"/>
            </a:xfrm>
          </p:grpSpPr>
          <p:grpSp>
            <p:nvGrpSpPr>
              <p:cNvPr id="377" name="グループ化 376">
                <a:extLst>
                  <a:ext uri="{FF2B5EF4-FFF2-40B4-BE49-F238E27FC236}">
                    <a16:creationId xmlns:a16="http://schemas.microsoft.com/office/drawing/2014/main" id="{A25F441A-39C9-44F6-954C-E70D4C08F2EF}"/>
                  </a:ext>
                </a:extLst>
              </p:cNvPr>
              <p:cNvGrpSpPr/>
              <p:nvPr/>
            </p:nvGrpSpPr>
            <p:grpSpPr>
              <a:xfrm>
                <a:off x="5862015" y="1480033"/>
                <a:ext cx="2508963" cy="1440742"/>
                <a:chOff x="5043114" y="1539148"/>
                <a:chExt cx="2770464" cy="1902163"/>
              </a:xfrm>
            </p:grpSpPr>
            <p:sp>
              <p:nvSpPr>
                <p:cNvPr id="399" name="円: 塗りつぶしなし 398">
                  <a:extLst>
                    <a:ext uri="{FF2B5EF4-FFF2-40B4-BE49-F238E27FC236}">
                      <a16:creationId xmlns:a16="http://schemas.microsoft.com/office/drawing/2014/main" id="{8BF44F81-F03F-4F0F-91B5-76AC9B2102B5}"/>
                    </a:ext>
                  </a:extLst>
                </p:cNvPr>
                <p:cNvSpPr/>
                <p:nvPr/>
              </p:nvSpPr>
              <p:spPr>
                <a:xfrm>
                  <a:off x="5876571" y="1539148"/>
                  <a:ext cx="1285220" cy="906742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0" name="円: 塗りつぶしなし 399">
                  <a:extLst>
                    <a:ext uri="{FF2B5EF4-FFF2-40B4-BE49-F238E27FC236}">
                      <a16:creationId xmlns:a16="http://schemas.microsoft.com/office/drawing/2014/main" id="{07252B20-D954-4DEC-96C8-599CAE392168}"/>
                    </a:ext>
                  </a:extLst>
                </p:cNvPr>
                <p:cNvSpPr/>
                <p:nvPr/>
              </p:nvSpPr>
              <p:spPr>
                <a:xfrm>
                  <a:off x="5383846" y="1680931"/>
                  <a:ext cx="1285220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1" name="円: 塗りつぶしなし 400">
                  <a:extLst>
                    <a:ext uri="{FF2B5EF4-FFF2-40B4-BE49-F238E27FC236}">
                      <a16:creationId xmlns:a16="http://schemas.microsoft.com/office/drawing/2014/main" id="{0BA4D968-4F3B-4980-8FB6-EAF5324080CA}"/>
                    </a:ext>
                  </a:extLst>
                </p:cNvPr>
                <p:cNvSpPr/>
                <p:nvPr/>
              </p:nvSpPr>
              <p:spPr>
                <a:xfrm>
                  <a:off x="5631210" y="1622451"/>
                  <a:ext cx="1285220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2" name="円: 塗りつぶしなし 401">
                  <a:extLst>
                    <a:ext uri="{FF2B5EF4-FFF2-40B4-BE49-F238E27FC236}">
                      <a16:creationId xmlns:a16="http://schemas.microsoft.com/office/drawing/2014/main" id="{C4737A4E-89EE-44BF-8B46-F3FF98FA0D96}"/>
                    </a:ext>
                  </a:extLst>
                </p:cNvPr>
                <p:cNvSpPr/>
                <p:nvPr/>
              </p:nvSpPr>
              <p:spPr>
                <a:xfrm>
                  <a:off x="511230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3" name="円: 塗りつぶしなし 402">
                  <a:extLst>
                    <a:ext uri="{FF2B5EF4-FFF2-40B4-BE49-F238E27FC236}">
                      <a16:creationId xmlns:a16="http://schemas.microsoft.com/office/drawing/2014/main" id="{6A77B213-07DE-4583-B5FF-F01F4D1C3D0B}"/>
                    </a:ext>
                  </a:extLst>
                </p:cNvPr>
                <p:cNvSpPr/>
                <p:nvPr/>
              </p:nvSpPr>
              <p:spPr>
                <a:xfrm>
                  <a:off x="605845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4" name="円: 塗りつぶしなし 403">
                  <a:extLst>
                    <a:ext uri="{FF2B5EF4-FFF2-40B4-BE49-F238E27FC236}">
                      <a16:creationId xmlns:a16="http://schemas.microsoft.com/office/drawing/2014/main" id="{D7C09BFA-E8CD-425B-8A96-A01AC1DEB4AD}"/>
                    </a:ext>
                  </a:extLst>
                </p:cNvPr>
                <p:cNvSpPr/>
                <p:nvPr/>
              </p:nvSpPr>
              <p:spPr>
                <a:xfrm>
                  <a:off x="558220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5" name="円: 塗りつぶしなし 404">
                  <a:extLst>
                    <a:ext uri="{FF2B5EF4-FFF2-40B4-BE49-F238E27FC236}">
                      <a16:creationId xmlns:a16="http://schemas.microsoft.com/office/drawing/2014/main" id="{2A96BDC4-4631-49B5-A478-1A7F88ED3DFC}"/>
                    </a:ext>
                  </a:extLst>
                </p:cNvPr>
                <p:cNvSpPr/>
                <p:nvPr/>
              </p:nvSpPr>
              <p:spPr>
                <a:xfrm>
                  <a:off x="652835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6" name="円: 塗りつぶしなし 405">
                  <a:extLst>
                    <a:ext uri="{FF2B5EF4-FFF2-40B4-BE49-F238E27FC236}">
                      <a16:creationId xmlns:a16="http://schemas.microsoft.com/office/drawing/2014/main" id="{202EFDD9-0ACF-43B0-9E00-BB634707002E}"/>
                    </a:ext>
                  </a:extLst>
                </p:cNvPr>
                <p:cNvSpPr/>
                <p:nvPr/>
              </p:nvSpPr>
              <p:spPr>
                <a:xfrm>
                  <a:off x="5347257" y="19372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7" name="円: 塗りつぶしなし 406">
                  <a:extLst>
                    <a:ext uri="{FF2B5EF4-FFF2-40B4-BE49-F238E27FC236}">
                      <a16:creationId xmlns:a16="http://schemas.microsoft.com/office/drawing/2014/main" id="{626D2DA8-9339-4650-B9AA-48EC4E3F13AA}"/>
                    </a:ext>
                  </a:extLst>
                </p:cNvPr>
                <p:cNvSpPr/>
                <p:nvPr/>
              </p:nvSpPr>
              <p:spPr>
                <a:xfrm>
                  <a:off x="6394486" y="1975403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8" name="円: 塗りつぶしなし 407">
                  <a:extLst>
                    <a:ext uri="{FF2B5EF4-FFF2-40B4-BE49-F238E27FC236}">
                      <a16:creationId xmlns:a16="http://schemas.microsoft.com/office/drawing/2014/main" id="{4FBA8B50-85C8-484D-BD47-6F15DC23581C}"/>
                    </a:ext>
                  </a:extLst>
                </p:cNvPr>
                <p:cNvSpPr/>
                <p:nvPr/>
              </p:nvSpPr>
              <p:spPr>
                <a:xfrm>
                  <a:off x="5043114" y="2099085"/>
                  <a:ext cx="1285220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09" name="円: 塗りつぶしなし 408">
                  <a:extLst>
                    <a:ext uri="{FF2B5EF4-FFF2-40B4-BE49-F238E27FC236}">
                      <a16:creationId xmlns:a16="http://schemas.microsoft.com/office/drawing/2014/main" id="{4F54FC8B-0C37-4845-9E2F-0BD60D98FFD0}"/>
                    </a:ext>
                  </a:extLst>
                </p:cNvPr>
                <p:cNvSpPr/>
                <p:nvPr/>
              </p:nvSpPr>
              <p:spPr>
                <a:xfrm>
                  <a:off x="6058457" y="20324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0" name="円: 塗りつぶしなし 409">
                  <a:extLst>
                    <a:ext uri="{FF2B5EF4-FFF2-40B4-BE49-F238E27FC236}">
                      <a16:creationId xmlns:a16="http://schemas.microsoft.com/office/drawing/2014/main" id="{A6AC1E39-EA7A-4920-A0A2-4019A7C9F9AA}"/>
                    </a:ext>
                  </a:extLst>
                </p:cNvPr>
                <p:cNvSpPr/>
                <p:nvPr/>
              </p:nvSpPr>
              <p:spPr>
                <a:xfrm>
                  <a:off x="5582207" y="20324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1" name="円: 塗りつぶしなし 410">
                  <a:extLst>
                    <a:ext uri="{FF2B5EF4-FFF2-40B4-BE49-F238E27FC236}">
                      <a16:creationId xmlns:a16="http://schemas.microsoft.com/office/drawing/2014/main" id="{AD8A1366-0956-490F-A405-C707BC888E2F}"/>
                    </a:ext>
                  </a:extLst>
                </p:cNvPr>
                <p:cNvSpPr/>
                <p:nvPr/>
              </p:nvSpPr>
              <p:spPr>
                <a:xfrm>
                  <a:off x="6528357" y="20324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2" name="円: 塗りつぶしなし 411">
                  <a:extLst>
                    <a:ext uri="{FF2B5EF4-FFF2-40B4-BE49-F238E27FC236}">
                      <a16:creationId xmlns:a16="http://schemas.microsoft.com/office/drawing/2014/main" id="{7C116104-04E4-4A0B-9625-76A6B6254120}"/>
                    </a:ext>
                  </a:extLst>
                </p:cNvPr>
                <p:cNvSpPr/>
                <p:nvPr/>
              </p:nvSpPr>
              <p:spPr>
                <a:xfrm>
                  <a:off x="5347257" y="22039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3" name="円: 塗りつぶしなし 412">
                  <a:extLst>
                    <a:ext uri="{FF2B5EF4-FFF2-40B4-BE49-F238E27FC236}">
                      <a16:creationId xmlns:a16="http://schemas.microsoft.com/office/drawing/2014/main" id="{7127A531-2206-4FB9-9CFF-F0F6DE116C09}"/>
                    </a:ext>
                  </a:extLst>
                </p:cNvPr>
                <p:cNvSpPr/>
                <p:nvPr/>
              </p:nvSpPr>
              <p:spPr>
                <a:xfrm>
                  <a:off x="6293407" y="22039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4" name="円: 塗りつぶしなし 413">
                  <a:extLst>
                    <a:ext uri="{FF2B5EF4-FFF2-40B4-BE49-F238E27FC236}">
                      <a16:creationId xmlns:a16="http://schemas.microsoft.com/office/drawing/2014/main" id="{661222A9-446C-4A47-A9D6-E3A5AC048B03}"/>
                    </a:ext>
                  </a:extLst>
                </p:cNvPr>
                <p:cNvSpPr/>
                <p:nvPr/>
              </p:nvSpPr>
              <p:spPr>
                <a:xfrm>
                  <a:off x="5112307" y="22991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5" name="円: 塗りつぶしなし 414">
                  <a:extLst>
                    <a:ext uri="{FF2B5EF4-FFF2-40B4-BE49-F238E27FC236}">
                      <a16:creationId xmlns:a16="http://schemas.microsoft.com/office/drawing/2014/main" id="{27D89A1F-EC25-42D2-810B-B8671AAC362F}"/>
                    </a:ext>
                  </a:extLst>
                </p:cNvPr>
                <p:cNvSpPr/>
                <p:nvPr/>
              </p:nvSpPr>
              <p:spPr>
                <a:xfrm>
                  <a:off x="6058457" y="22991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6" name="円: 塗りつぶしなし 415">
                  <a:extLst>
                    <a:ext uri="{FF2B5EF4-FFF2-40B4-BE49-F238E27FC236}">
                      <a16:creationId xmlns:a16="http://schemas.microsoft.com/office/drawing/2014/main" id="{2C7228B5-3F3E-4101-8AEA-2EDA8B42C07C}"/>
                    </a:ext>
                  </a:extLst>
                </p:cNvPr>
                <p:cNvSpPr/>
                <p:nvPr/>
              </p:nvSpPr>
              <p:spPr>
                <a:xfrm>
                  <a:off x="5422307" y="2534567"/>
                  <a:ext cx="1285220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7" name="円: 塗りつぶしなし 416">
                  <a:extLst>
                    <a:ext uri="{FF2B5EF4-FFF2-40B4-BE49-F238E27FC236}">
                      <a16:creationId xmlns:a16="http://schemas.microsoft.com/office/drawing/2014/main" id="{F497E8C5-AEDC-4331-840C-BECE6D284009}"/>
                    </a:ext>
                  </a:extLst>
                </p:cNvPr>
                <p:cNvSpPr/>
                <p:nvPr/>
              </p:nvSpPr>
              <p:spPr>
                <a:xfrm>
                  <a:off x="6528357" y="22991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8" name="円: 塗りつぶしなし 417">
                  <a:extLst>
                    <a:ext uri="{FF2B5EF4-FFF2-40B4-BE49-F238E27FC236}">
                      <a16:creationId xmlns:a16="http://schemas.microsoft.com/office/drawing/2014/main" id="{3C95BC6B-5000-4788-A682-0DBF51901D25}"/>
                    </a:ext>
                  </a:extLst>
                </p:cNvPr>
                <p:cNvSpPr/>
                <p:nvPr/>
              </p:nvSpPr>
              <p:spPr>
                <a:xfrm>
                  <a:off x="5610734" y="2530178"/>
                  <a:ext cx="1285220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78" name="グループ化 377">
                <a:extLst>
                  <a:ext uri="{FF2B5EF4-FFF2-40B4-BE49-F238E27FC236}">
                    <a16:creationId xmlns:a16="http://schemas.microsoft.com/office/drawing/2014/main" id="{561327EC-A8D1-4EF5-BFA5-735D36EFA8E9}"/>
                  </a:ext>
                </a:extLst>
              </p:cNvPr>
              <p:cNvGrpSpPr/>
              <p:nvPr/>
            </p:nvGrpSpPr>
            <p:grpSpPr>
              <a:xfrm>
                <a:off x="5774653" y="1565626"/>
                <a:ext cx="2748453" cy="1409649"/>
                <a:chOff x="5047200" y="1575810"/>
                <a:chExt cx="2840007" cy="1861112"/>
              </a:xfrm>
            </p:grpSpPr>
            <p:sp>
              <p:nvSpPr>
                <p:cNvPr id="379" name="円: 塗りつぶしなし 378">
                  <a:extLst>
                    <a:ext uri="{FF2B5EF4-FFF2-40B4-BE49-F238E27FC236}">
                      <a16:creationId xmlns:a16="http://schemas.microsoft.com/office/drawing/2014/main" id="{082E3397-6095-4146-908E-48BC60971866}"/>
                    </a:ext>
                  </a:extLst>
                </p:cNvPr>
                <p:cNvSpPr/>
                <p:nvPr/>
              </p:nvSpPr>
              <p:spPr>
                <a:xfrm>
                  <a:off x="6112294" y="1575810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0" name="円: 塗りつぶしなし 379">
                  <a:extLst>
                    <a:ext uri="{FF2B5EF4-FFF2-40B4-BE49-F238E27FC236}">
                      <a16:creationId xmlns:a16="http://schemas.microsoft.com/office/drawing/2014/main" id="{4032AD63-58CE-4F89-AFFF-5FDE0D8B1BED}"/>
                    </a:ext>
                  </a:extLst>
                </p:cNvPr>
                <p:cNvSpPr/>
                <p:nvPr/>
              </p:nvSpPr>
              <p:spPr>
                <a:xfrm>
                  <a:off x="5413430" y="1696721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1" name="円: 塗りつぶしなし 380">
                  <a:extLst>
                    <a:ext uri="{FF2B5EF4-FFF2-40B4-BE49-F238E27FC236}">
                      <a16:creationId xmlns:a16="http://schemas.microsoft.com/office/drawing/2014/main" id="{6B91B7CD-7317-4235-B015-5345B34CBB80}"/>
                    </a:ext>
                  </a:extLst>
                </p:cNvPr>
                <p:cNvSpPr/>
                <p:nvPr/>
              </p:nvSpPr>
              <p:spPr>
                <a:xfrm>
                  <a:off x="6534057" y="1911311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2" name="円: 塗りつぶしなし 381">
                  <a:extLst>
                    <a:ext uri="{FF2B5EF4-FFF2-40B4-BE49-F238E27FC236}">
                      <a16:creationId xmlns:a16="http://schemas.microsoft.com/office/drawing/2014/main" id="{D20A40DB-FF30-4528-82CD-4AB3C15205C4}"/>
                    </a:ext>
                  </a:extLst>
                </p:cNvPr>
                <p:cNvSpPr/>
                <p:nvPr/>
              </p:nvSpPr>
              <p:spPr>
                <a:xfrm>
                  <a:off x="5180785" y="1841982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3" name="円: 塗りつぶしなし 382">
                  <a:extLst>
                    <a:ext uri="{FF2B5EF4-FFF2-40B4-BE49-F238E27FC236}">
                      <a16:creationId xmlns:a16="http://schemas.microsoft.com/office/drawing/2014/main" id="{8F60D574-7465-434B-AF76-D5097B782A0E}"/>
                    </a:ext>
                  </a:extLst>
                </p:cNvPr>
                <p:cNvSpPr/>
                <p:nvPr/>
              </p:nvSpPr>
              <p:spPr>
                <a:xfrm>
                  <a:off x="605845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4" name="円: 塗りつぶしなし 383">
                  <a:extLst>
                    <a:ext uri="{FF2B5EF4-FFF2-40B4-BE49-F238E27FC236}">
                      <a16:creationId xmlns:a16="http://schemas.microsoft.com/office/drawing/2014/main" id="{89CC2C82-511D-4B34-8AEC-DEB38E82CDCF}"/>
                    </a:ext>
                  </a:extLst>
                </p:cNvPr>
                <p:cNvSpPr/>
                <p:nvPr/>
              </p:nvSpPr>
              <p:spPr>
                <a:xfrm>
                  <a:off x="5582207" y="18419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5" name="円: 塗りつぶしなし 384">
                  <a:extLst>
                    <a:ext uri="{FF2B5EF4-FFF2-40B4-BE49-F238E27FC236}">
                      <a16:creationId xmlns:a16="http://schemas.microsoft.com/office/drawing/2014/main" id="{D9A1EBC4-45EE-4D20-9978-35EE750F7966}"/>
                    </a:ext>
                  </a:extLst>
                </p:cNvPr>
                <p:cNvSpPr/>
                <p:nvPr/>
              </p:nvSpPr>
              <p:spPr>
                <a:xfrm>
                  <a:off x="6403547" y="1841982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6" name="円: 塗りつぶしなし 385">
                  <a:extLst>
                    <a:ext uri="{FF2B5EF4-FFF2-40B4-BE49-F238E27FC236}">
                      <a16:creationId xmlns:a16="http://schemas.microsoft.com/office/drawing/2014/main" id="{F9289E11-0589-422E-AC9D-50061CB5A0B7}"/>
                    </a:ext>
                  </a:extLst>
                </p:cNvPr>
                <p:cNvSpPr/>
                <p:nvPr/>
              </p:nvSpPr>
              <p:spPr>
                <a:xfrm>
                  <a:off x="5347257" y="19372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7" name="円: 塗りつぶしなし 386">
                  <a:extLst>
                    <a:ext uri="{FF2B5EF4-FFF2-40B4-BE49-F238E27FC236}">
                      <a16:creationId xmlns:a16="http://schemas.microsoft.com/office/drawing/2014/main" id="{FDC4EDEA-A9C3-476B-8918-099B7B79B464}"/>
                    </a:ext>
                  </a:extLst>
                </p:cNvPr>
                <p:cNvSpPr/>
                <p:nvPr/>
              </p:nvSpPr>
              <p:spPr>
                <a:xfrm>
                  <a:off x="6302045" y="2418964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8" name="円: 塗りつぶしなし 387">
                  <a:extLst>
                    <a:ext uri="{FF2B5EF4-FFF2-40B4-BE49-F238E27FC236}">
                      <a16:creationId xmlns:a16="http://schemas.microsoft.com/office/drawing/2014/main" id="{CDABEE0D-C869-4197-B8B8-06214B2D12DE}"/>
                    </a:ext>
                  </a:extLst>
                </p:cNvPr>
                <p:cNvSpPr/>
                <p:nvPr/>
              </p:nvSpPr>
              <p:spPr>
                <a:xfrm>
                  <a:off x="5047200" y="2047104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9" name="円: 塗りつぶしなし 388">
                  <a:extLst>
                    <a:ext uri="{FF2B5EF4-FFF2-40B4-BE49-F238E27FC236}">
                      <a16:creationId xmlns:a16="http://schemas.microsoft.com/office/drawing/2014/main" id="{E6ECDF5C-99ED-40A4-9B4F-4F8EFF9F62FD}"/>
                    </a:ext>
                  </a:extLst>
                </p:cNvPr>
                <p:cNvSpPr/>
                <p:nvPr/>
              </p:nvSpPr>
              <p:spPr>
                <a:xfrm>
                  <a:off x="6058457" y="20324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0" name="円: 塗りつぶしなし 389">
                  <a:extLst>
                    <a:ext uri="{FF2B5EF4-FFF2-40B4-BE49-F238E27FC236}">
                      <a16:creationId xmlns:a16="http://schemas.microsoft.com/office/drawing/2014/main" id="{A324EFAC-5994-4F86-90FC-987C45C6FFAE}"/>
                    </a:ext>
                  </a:extLst>
                </p:cNvPr>
                <p:cNvSpPr/>
                <p:nvPr/>
              </p:nvSpPr>
              <p:spPr>
                <a:xfrm>
                  <a:off x="5582207" y="20324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1" name="円: 塗りつぶしなし 390">
                  <a:extLst>
                    <a:ext uri="{FF2B5EF4-FFF2-40B4-BE49-F238E27FC236}">
                      <a16:creationId xmlns:a16="http://schemas.microsoft.com/office/drawing/2014/main" id="{1B574CD1-C66A-4D2F-8FD3-0F1DAA498976}"/>
                    </a:ext>
                  </a:extLst>
                </p:cNvPr>
                <p:cNvSpPr/>
                <p:nvPr/>
              </p:nvSpPr>
              <p:spPr>
                <a:xfrm>
                  <a:off x="6601986" y="2054357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2" name="円: 塗りつぶしなし 391">
                  <a:extLst>
                    <a:ext uri="{FF2B5EF4-FFF2-40B4-BE49-F238E27FC236}">
                      <a16:creationId xmlns:a16="http://schemas.microsoft.com/office/drawing/2014/main" id="{16B4D249-5AE9-463F-89E1-D7AFAC86C577}"/>
                    </a:ext>
                  </a:extLst>
                </p:cNvPr>
                <p:cNvSpPr/>
                <p:nvPr/>
              </p:nvSpPr>
              <p:spPr>
                <a:xfrm>
                  <a:off x="5347257" y="22039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3" name="円: 塗りつぶしなし 392">
                  <a:extLst>
                    <a:ext uri="{FF2B5EF4-FFF2-40B4-BE49-F238E27FC236}">
                      <a16:creationId xmlns:a16="http://schemas.microsoft.com/office/drawing/2014/main" id="{ADE5FA6B-628C-424D-BA62-8B52A541E1A9}"/>
                    </a:ext>
                  </a:extLst>
                </p:cNvPr>
                <p:cNvSpPr/>
                <p:nvPr/>
              </p:nvSpPr>
              <p:spPr>
                <a:xfrm>
                  <a:off x="6293407" y="220393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4" name="円: 塗りつぶしなし 393">
                  <a:extLst>
                    <a:ext uri="{FF2B5EF4-FFF2-40B4-BE49-F238E27FC236}">
                      <a16:creationId xmlns:a16="http://schemas.microsoft.com/office/drawing/2014/main" id="{BABB7ED1-07D2-40F8-BB2D-273C9EE05304}"/>
                    </a:ext>
                  </a:extLst>
                </p:cNvPr>
                <p:cNvSpPr/>
                <p:nvPr/>
              </p:nvSpPr>
              <p:spPr>
                <a:xfrm>
                  <a:off x="5180785" y="2299181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5" name="円: 塗りつぶしなし 394">
                  <a:extLst>
                    <a:ext uri="{FF2B5EF4-FFF2-40B4-BE49-F238E27FC236}">
                      <a16:creationId xmlns:a16="http://schemas.microsoft.com/office/drawing/2014/main" id="{BBF30068-72AB-445C-BCEF-99814EB5990D}"/>
                    </a:ext>
                  </a:extLst>
                </p:cNvPr>
                <p:cNvSpPr/>
                <p:nvPr/>
              </p:nvSpPr>
              <p:spPr>
                <a:xfrm>
                  <a:off x="6058457" y="22991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6" name="円: 塗りつぶしなし 395">
                  <a:extLst>
                    <a:ext uri="{FF2B5EF4-FFF2-40B4-BE49-F238E27FC236}">
                      <a16:creationId xmlns:a16="http://schemas.microsoft.com/office/drawing/2014/main" id="{A74962F7-CD13-4B1E-A8B1-381B19C1BB92}"/>
                    </a:ext>
                  </a:extLst>
                </p:cNvPr>
                <p:cNvSpPr/>
                <p:nvPr/>
              </p:nvSpPr>
              <p:spPr>
                <a:xfrm>
                  <a:off x="5582207" y="2299182"/>
                  <a:ext cx="1285221" cy="906743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7" name="円: 塗りつぶしなし 396">
                  <a:extLst>
                    <a:ext uri="{FF2B5EF4-FFF2-40B4-BE49-F238E27FC236}">
                      <a16:creationId xmlns:a16="http://schemas.microsoft.com/office/drawing/2014/main" id="{D3729EF9-F056-43D5-88DA-C351D8690D4D}"/>
                    </a:ext>
                  </a:extLst>
                </p:cNvPr>
                <p:cNvSpPr/>
                <p:nvPr/>
              </p:nvSpPr>
              <p:spPr>
                <a:xfrm>
                  <a:off x="6403547" y="2299181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8" name="円: 塗りつぶしなし 397">
                  <a:extLst>
                    <a:ext uri="{FF2B5EF4-FFF2-40B4-BE49-F238E27FC236}">
                      <a16:creationId xmlns:a16="http://schemas.microsoft.com/office/drawing/2014/main" id="{32AB74EE-997D-4EBC-BE36-E45EEDC6C980}"/>
                    </a:ext>
                  </a:extLst>
                </p:cNvPr>
                <p:cNvSpPr/>
                <p:nvPr/>
              </p:nvSpPr>
              <p:spPr>
                <a:xfrm>
                  <a:off x="6034106" y="2530178"/>
                  <a:ext cx="1285221" cy="906744"/>
                </a:xfrm>
                <a:prstGeom prst="donut">
                  <a:avLst>
                    <a:gd name="adj" fmla="val 6568"/>
                  </a:avLst>
                </a:prstGeom>
                <a:solidFill>
                  <a:srgbClr val="FFFF66"/>
                </a:solidFill>
                <a:ln w="19050" cap="flat" cmpd="sng" algn="ctr">
                  <a:solidFill>
                    <a:srgbClr val="FFC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59" name="グループ化 158">
              <a:extLst>
                <a:ext uri="{FF2B5EF4-FFF2-40B4-BE49-F238E27FC236}">
                  <a16:creationId xmlns:a16="http://schemas.microsoft.com/office/drawing/2014/main" id="{D9F23772-778A-4FAF-9333-51B39274DEB7}"/>
                </a:ext>
              </a:extLst>
            </p:cNvPr>
            <p:cNvGrpSpPr/>
            <p:nvPr/>
          </p:nvGrpSpPr>
          <p:grpSpPr>
            <a:xfrm>
              <a:off x="2394555" y="5345426"/>
              <a:ext cx="1123440" cy="538969"/>
              <a:chOff x="9200208" y="4776279"/>
              <a:chExt cx="1205855" cy="578508"/>
            </a:xfrm>
          </p:grpSpPr>
          <p:grpSp>
            <p:nvGrpSpPr>
              <p:cNvPr id="224" name="グループ化 223">
                <a:extLst>
                  <a:ext uri="{FF2B5EF4-FFF2-40B4-BE49-F238E27FC236}">
                    <a16:creationId xmlns:a16="http://schemas.microsoft.com/office/drawing/2014/main" id="{82D36904-8E90-44FA-9184-CD893E6B551F}"/>
                  </a:ext>
                </a:extLst>
              </p:cNvPr>
              <p:cNvGrpSpPr/>
              <p:nvPr/>
            </p:nvGrpSpPr>
            <p:grpSpPr>
              <a:xfrm>
                <a:off x="9200208" y="4776279"/>
                <a:ext cx="1205855" cy="578508"/>
                <a:chOff x="9200208" y="4696606"/>
                <a:chExt cx="1205855" cy="658183"/>
              </a:xfrm>
            </p:grpSpPr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998F63FB-89F3-43ED-86B6-A9A6037F48EA}"/>
                    </a:ext>
                  </a:extLst>
                </p:cNvPr>
                <p:cNvSpPr/>
                <p:nvPr/>
              </p:nvSpPr>
              <p:spPr>
                <a:xfrm>
                  <a:off x="9224962" y="4714875"/>
                  <a:ext cx="1159993" cy="639914"/>
                </a:xfrm>
                <a:custGeom>
                  <a:avLst/>
                  <a:gdLst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2133 w 1577713"/>
                    <a:gd name="connsiteY2" fmla="*/ 468651 h 938621"/>
                    <a:gd name="connsiteX3" fmla="*/ 1577713 w 1577713"/>
                    <a:gd name="connsiteY3" fmla="*/ 499473 h 938621"/>
                    <a:gd name="connsiteX4" fmla="*/ 788976 w 1577713"/>
                    <a:gd name="connsiteY4" fmla="*/ 938621 h 938621"/>
                    <a:gd name="connsiteX5" fmla="*/ 239 w 1577713"/>
                    <a:gd name="connsiteY5" fmla="*/ 499473 h 938621"/>
                    <a:gd name="connsiteX6" fmla="*/ 5581 w 1577713"/>
                    <a:gd name="connsiteY6" fmla="*/ 469971 h 938621"/>
                    <a:gd name="connsiteX7" fmla="*/ 0 w 1577713"/>
                    <a:gd name="connsiteY7" fmla="*/ 439148 h 938621"/>
                    <a:gd name="connsiteX8" fmla="*/ 788737 w 1577713"/>
                    <a:gd name="connsiteY8" fmla="*/ 0 h 938621"/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2133 w 1577713"/>
                    <a:gd name="connsiteY2" fmla="*/ 468651 h 938621"/>
                    <a:gd name="connsiteX3" fmla="*/ 1577713 w 1577713"/>
                    <a:gd name="connsiteY3" fmla="*/ 499473 h 938621"/>
                    <a:gd name="connsiteX4" fmla="*/ 788976 w 1577713"/>
                    <a:gd name="connsiteY4" fmla="*/ 938621 h 938621"/>
                    <a:gd name="connsiteX5" fmla="*/ 239 w 1577713"/>
                    <a:gd name="connsiteY5" fmla="*/ 499473 h 938621"/>
                    <a:gd name="connsiteX6" fmla="*/ 0 w 1577713"/>
                    <a:gd name="connsiteY6" fmla="*/ 439148 h 938621"/>
                    <a:gd name="connsiteX7" fmla="*/ 788737 w 1577713"/>
                    <a:gd name="connsiteY7" fmla="*/ 0 h 938621"/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7713 w 1577713"/>
                    <a:gd name="connsiteY2" fmla="*/ 499473 h 938621"/>
                    <a:gd name="connsiteX3" fmla="*/ 788976 w 1577713"/>
                    <a:gd name="connsiteY3" fmla="*/ 938621 h 938621"/>
                    <a:gd name="connsiteX4" fmla="*/ 239 w 1577713"/>
                    <a:gd name="connsiteY4" fmla="*/ 499473 h 938621"/>
                    <a:gd name="connsiteX5" fmla="*/ 0 w 1577713"/>
                    <a:gd name="connsiteY5" fmla="*/ 439148 h 938621"/>
                    <a:gd name="connsiteX6" fmla="*/ 788737 w 1577713"/>
                    <a:gd name="connsiteY6" fmla="*/ 0 h 93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7713" h="938621">
                      <a:moveTo>
                        <a:pt x="788737" y="0"/>
                      </a:moveTo>
                      <a:cubicBezTo>
                        <a:pt x="1224344" y="0"/>
                        <a:pt x="1577474" y="196613"/>
                        <a:pt x="1577474" y="439148"/>
                      </a:cubicBezTo>
                      <a:cubicBezTo>
                        <a:pt x="1577554" y="459256"/>
                        <a:pt x="1577633" y="479365"/>
                        <a:pt x="1577713" y="499473"/>
                      </a:cubicBezTo>
                      <a:cubicBezTo>
                        <a:pt x="1577713" y="742008"/>
                        <a:pt x="1224583" y="938621"/>
                        <a:pt x="788976" y="938621"/>
                      </a:cubicBezTo>
                      <a:cubicBezTo>
                        <a:pt x="353369" y="938621"/>
                        <a:pt x="239" y="742008"/>
                        <a:pt x="239" y="499473"/>
                      </a:cubicBezTo>
                      <a:cubicBezTo>
                        <a:pt x="159" y="479365"/>
                        <a:pt x="80" y="459256"/>
                        <a:pt x="0" y="439148"/>
                      </a:cubicBezTo>
                      <a:cubicBezTo>
                        <a:pt x="0" y="196613"/>
                        <a:pt x="353130" y="0"/>
                        <a:pt x="788737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rgbClr val="ED7D31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29" name="楕円 228">
                  <a:extLst>
                    <a:ext uri="{FF2B5EF4-FFF2-40B4-BE49-F238E27FC236}">
                      <a16:creationId xmlns:a16="http://schemas.microsoft.com/office/drawing/2014/main" id="{77FE3943-A79C-44DF-946B-BA142E8AC97D}"/>
                    </a:ext>
                  </a:extLst>
                </p:cNvPr>
                <p:cNvSpPr/>
                <p:nvPr/>
              </p:nvSpPr>
              <p:spPr>
                <a:xfrm>
                  <a:off x="9200208" y="4714875"/>
                  <a:ext cx="1205855" cy="637635"/>
                </a:xfrm>
                <a:prstGeom prst="ellipse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rgbClr val="ED7D31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5" name="楕円 374">
                  <a:extLst>
                    <a:ext uri="{FF2B5EF4-FFF2-40B4-BE49-F238E27FC236}">
                      <a16:creationId xmlns:a16="http://schemas.microsoft.com/office/drawing/2014/main" id="{42E3EAA8-42DA-4816-BB46-938CDF9A7A03}"/>
                    </a:ext>
                  </a:extLst>
                </p:cNvPr>
                <p:cNvSpPr/>
                <p:nvPr/>
              </p:nvSpPr>
              <p:spPr>
                <a:xfrm>
                  <a:off x="9204557" y="4716148"/>
                  <a:ext cx="1151115" cy="586274"/>
                </a:xfrm>
                <a:prstGeom prst="ellipse">
                  <a:avLst/>
                </a:prstGeom>
                <a:solidFill>
                  <a:srgbClr val="ED7D31">
                    <a:lumMod val="60000"/>
                    <a:lumOff val="40000"/>
                  </a:srgbClr>
                </a:solidFill>
                <a:ln w="12700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6" name="楕円 375">
                  <a:extLst>
                    <a:ext uri="{FF2B5EF4-FFF2-40B4-BE49-F238E27FC236}">
                      <a16:creationId xmlns:a16="http://schemas.microsoft.com/office/drawing/2014/main" id="{4F01F838-FA0D-41B3-86D2-62FBECD4A983}"/>
                    </a:ext>
                  </a:extLst>
                </p:cNvPr>
                <p:cNvSpPr/>
                <p:nvPr/>
              </p:nvSpPr>
              <p:spPr>
                <a:xfrm>
                  <a:off x="9222229" y="4696606"/>
                  <a:ext cx="1167165" cy="569643"/>
                </a:xfrm>
                <a:prstGeom prst="ellipse">
                  <a:avLst/>
                </a:prstGeom>
                <a:solidFill>
                  <a:srgbClr val="ED7D31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25" name="楕円 519">
                <a:extLst>
                  <a:ext uri="{FF2B5EF4-FFF2-40B4-BE49-F238E27FC236}">
                    <a16:creationId xmlns:a16="http://schemas.microsoft.com/office/drawing/2014/main" id="{07AA5A28-AFE1-440B-A01A-54179B858A30}"/>
                  </a:ext>
                </a:extLst>
              </p:cNvPr>
              <p:cNvSpPr/>
              <p:nvPr/>
            </p:nvSpPr>
            <p:spPr>
              <a:xfrm>
                <a:off x="9294027" y="4907204"/>
                <a:ext cx="1001277" cy="338254"/>
              </a:xfrm>
              <a:custGeom>
                <a:avLst/>
                <a:gdLst>
                  <a:gd name="connsiteX0" fmla="*/ 0 w 998096"/>
                  <a:gd name="connsiteY0" fmla="*/ 176271 h 352541"/>
                  <a:gd name="connsiteX1" fmla="*/ 499048 w 998096"/>
                  <a:gd name="connsiteY1" fmla="*/ 0 h 352541"/>
                  <a:gd name="connsiteX2" fmla="*/ 998096 w 998096"/>
                  <a:gd name="connsiteY2" fmla="*/ 176271 h 352541"/>
                  <a:gd name="connsiteX3" fmla="*/ 499048 w 998096"/>
                  <a:gd name="connsiteY3" fmla="*/ 352542 h 352541"/>
                  <a:gd name="connsiteX4" fmla="*/ 0 w 998096"/>
                  <a:gd name="connsiteY4" fmla="*/ 176271 h 352541"/>
                  <a:gd name="connsiteX0" fmla="*/ 4128 w 1002521"/>
                  <a:gd name="connsiteY0" fmla="*/ 185796 h 362067"/>
                  <a:gd name="connsiteX1" fmla="*/ 746064 w 1002521"/>
                  <a:gd name="connsiteY1" fmla="*/ 0 h 362067"/>
                  <a:gd name="connsiteX2" fmla="*/ 1002224 w 1002521"/>
                  <a:gd name="connsiteY2" fmla="*/ 185796 h 362067"/>
                  <a:gd name="connsiteX3" fmla="*/ 503176 w 1002521"/>
                  <a:gd name="connsiteY3" fmla="*/ 362067 h 362067"/>
                  <a:gd name="connsiteX4" fmla="*/ 4128 w 1002521"/>
                  <a:gd name="connsiteY4" fmla="*/ 185796 h 362067"/>
                  <a:gd name="connsiteX0" fmla="*/ 3181 w 1001277"/>
                  <a:gd name="connsiteY0" fmla="*/ 161983 h 338254"/>
                  <a:gd name="connsiteX1" fmla="*/ 711780 w 1001277"/>
                  <a:gd name="connsiteY1" fmla="*/ 0 h 338254"/>
                  <a:gd name="connsiteX2" fmla="*/ 1001277 w 1001277"/>
                  <a:gd name="connsiteY2" fmla="*/ 161983 h 338254"/>
                  <a:gd name="connsiteX3" fmla="*/ 502229 w 1001277"/>
                  <a:gd name="connsiteY3" fmla="*/ 338254 h 338254"/>
                  <a:gd name="connsiteX4" fmla="*/ 3181 w 1001277"/>
                  <a:gd name="connsiteY4" fmla="*/ 161983 h 33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1277" h="338254">
                    <a:moveTo>
                      <a:pt x="3181" y="161983"/>
                    </a:moveTo>
                    <a:cubicBezTo>
                      <a:pt x="38106" y="105607"/>
                      <a:pt x="436163" y="0"/>
                      <a:pt x="711780" y="0"/>
                    </a:cubicBezTo>
                    <a:cubicBezTo>
                      <a:pt x="987397" y="0"/>
                      <a:pt x="1001277" y="64631"/>
                      <a:pt x="1001277" y="161983"/>
                    </a:cubicBezTo>
                    <a:cubicBezTo>
                      <a:pt x="1001277" y="259335"/>
                      <a:pt x="777846" y="338254"/>
                      <a:pt x="502229" y="338254"/>
                    </a:cubicBezTo>
                    <a:cubicBezTo>
                      <a:pt x="226612" y="338254"/>
                      <a:pt x="-31744" y="218359"/>
                      <a:pt x="3181" y="161983"/>
                    </a:cubicBez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6" name="楕円 10">
                <a:extLst>
                  <a:ext uri="{FF2B5EF4-FFF2-40B4-BE49-F238E27FC236}">
                    <a16:creationId xmlns:a16="http://schemas.microsoft.com/office/drawing/2014/main" id="{814CDB0C-755C-4CCC-91BD-84F54E9C6B2F}"/>
                  </a:ext>
                </a:extLst>
              </p:cNvPr>
              <p:cNvSpPr/>
              <p:nvPr/>
            </p:nvSpPr>
            <p:spPr>
              <a:xfrm>
                <a:off x="9281295" y="4814864"/>
                <a:ext cx="836705" cy="196397"/>
              </a:xfrm>
              <a:custGeom>
                <a:avLst/>
                <a:gdLst>
                  <a:gd name="connsiteX0" fmla="*/ 0 w 500063"/>
                  <a:gd name="connsiteY0" fmla="*/ 33086 h 66171"/>
                  <a:gd name="connsiteX1" fmla="*/ 250032 w 500063"/>
                  <a:gd name="connsiteY1" fmla="*/ 0 h 66171"/>
                  <a:gd name="connsiteX2" fmla="*/ 500064 w 500063"/>
                  <a:gd name="connsiteY2" fmla="*/ 33086 h 66171"/>
                  <a:gd name="connsiteX3" fmla="*/ 250032 w 500063"/>
                  <a:gd name="connsiteY3" fmla="*/ 66172 h 66171"/>
                  <a:gd name="connsiteX4" fmla="*/ 0 w 500063"/>
                  <a:gd name="connsiteY4" fmla="*/ 33086 h 66171"/>
                  <a:gd name="connsiteX0" fmla="*/ 0 w 516733"/>
                  <a:gd name="connsiteY0" fmla="*/ 137813 h 140884"/>
                  <a:gd name="connsiteX1" fmla="*/ 266701 w 516733"/>
                  <a:gd name="connsiteY1" fmla="*/ 4714 h 140884"/>
                  <a:gd name="connsiteX2" fmla="*/ 516733 w 516733"/>
                  <a:gd name="connsiteY2" fmla="*/ 37800 h 140884"/>
                  <a:gd name="connsiteX3" fmla="*/ 266701 w 516733"/>
                  <a:gd name="connsiteY3" fmla="*/ 70886 h 140884"/>
                  <a:gd name="connsiteX4" fmla="*/ 0 w 516733"/>
                  <a:gd name="connsiteY4" fmla="*/ 137813 h 140884"/>
                  <a:gd name="connsiteX0" fmla="*/ 105 w 516838"/>
                  <a:gd name="connsiteY0" fmla="*/ 157734 h 159858"/>
                  <a:gd name="connsiteX1" fmla="*/ 297762 w 516838"/>
                  <a:gd name="connsiteY1" fmla="*/ 3203 h 159858"/>
                  <a:gd name="connsiteX2" fmla="*/ 516838 w 516838"/>
                  <a:gd name="connsiteY2" fmla="*/ 57721 h 159858"/>
                  <a:gd name="connsiteX3" fmla="*/ 266806 w 516838"/>
                  <a:gd name="connsiteY3" fmla="*/ 90807 h 159858"/>
                  <a:gd name="connsiteX4" fmla="*/ 105 w 516838"/>
                  <a:gd name="connsiteY4" fmla="*/ 157734 h 159858"/>
                  <a:gd name="connsiteX0" fmla="*/ 133 w 759753"/>
                  <a:gd name="connsiteY0" fmla="*/ 158807 h 160974"/>
                  <a:gd name="connsiteX1" fmla="*/ 297790 w 759753"/>
                  <a:gd name="connsiteY1" fmla="*/ 4276 h 160974"/>
                  <a:gd name="connsiteX2" fmla="*/ 759753 w 759753"/>
                  <a:gd name="connsiteY2" fmla="*/ 49269 h 160974"/>
                  <a:gd name="connsiteX3" fmla="*/ 266834 w 759753"/>
                  <a:gd name="connsiteY3" fmla="*/ 91880 h 160974"/>
                  <a:gd name="connsiteX4" fmla="*/ 133 w 759753"/>
                  <a:gd name="connsiteY4" fmla="*/ 158807 h 160974"/>
                  <a:gd name="connsiteX0" fmla="*/ 133 w 759753"/>
                  <a:gd name="connsiteY0" fmla="*/ 165056 h 167223"/>
                  <a:gd name="connsiteX1" fmla="*/ 297790 w 759753"/>
                  <a:gd name="connsiteY1" fmla="*/ 10525 h 167223"/>
                  <a:gd name="connsiteX2" fmla="*/ 759753 w 759753"/>
                  <a:gd name="connsiteY2" fmla="*/ 55518 h 167223"/>
                  <a:gd name="connsiteX3" fmla="*/ 266834 w 759753"/>
                  <a:gd name="connsiteY3" fmla="*/ 98129 h 167223"/>
                  <a:gd name="connsiteX4" fmla="*/ 133 w 759753"/>
                  <a:gd name="connsiteY4" fmla="*/ 165056 h 167223"/>
                  <a:gd name="connsiteX0" fmla="*/ 113 w 790689"/>
                  <a:gd name="connsiteY0" fmla="*/ 189073 h 190712"/>
                  <a:gd name="connsiteX1" fmla="*/ 328726 w 790689"/>
                  <a:gd name="connsiteY1" fmla="*/ 5967 h 190712"/>
                  <a:gd name="connsiteX2" fmla="*/ 790689 w 790689"/>
                  <a:gd name="connsiteY2" fmla="*/ 50960 h 190712"/>
                  <a:gd name="connsiteX3" fmla="*/ 297770 w 790689"/>
                  <a:gd name="connsiteY3" fmla="*/ 93571 h 190712"/>
                  <a:gd name="connsiteX4" fmla="*/ 113 w 790689"/>
                  <a:gd name="connsiteY4" fmla="*/ 189073 h 190712"/>
                  <a:gd name="connsiteX0" fmla="*/ 4507 w 795083"/>
                  <a:gd name="connsiteY0" fmla="*/ 189073 h 191202"/>
                  <a:gd name="connsiteX1" fmla="*/ 333120 w 795083"/>
                  <a:gd name="connsiteY1" fmla="*/ 5967 h 191202"/>
                  <a:gd name="connsiteX2" fmla="*/ 795083 w 795083"/>
                  <a:gd name="connsiteY2" fmla="*/ 50960 h 191202"/>
                  <a:gd name="connsiteX3" fmla="*/ 302164 w 795083"/>
                  <a:gd name="connsiteY3" fmla="*/ 93571 h 191202"/>
                  <a:gd name="connsiteX4" fmla="*/ 4507 w 795083"/>
                  <a:gd name="connsiteY4" fmla="*/ 189073 h 191202"/>
                  <a:gd name="connsiteX0" fmla="*/ 7481 w 798057"/>
                  <a:gd name="connsiteY0" fmla="*/ 196505 h 198634"/>
                  <a:gd name="connsiteX1" fmla="*/ 336094 w 798057"/>
                  <a:gd name="connsiteY1" fmla="*/ 13399 h 198634"/>
                  <a:gd name="connsiteX2" fmla="*/ 798057 w 798057"/>
                  <a:gd name="connsiteY2" fmla="*/ 58392 h 198634"/>
                  <a:gd name="connsiteX3" fmla="*/ 305138 w 798057"/>
                  <a:gd name="connsiteY3" fmla="*/ 101003 h 198634"/>
                  <a:gd name="connsiteX4" fmla="*/ 7481 w 798057"/>
                  <a:gd name="connsiteY4" fmla="*/ 196505 h 198634"/>
                  <a:gd name="connsiteX0" fmla="*/ 4612 w 833288"/>
                  <a:gd name="connsiteY0" fmla="*/ 189436 h 191573"/>
                  <a:gd name="connsiteX1" fmla="*/ 333225 w 833288"/>
                  <a:gd name="connsiteY1" fmla="*/ 6330 h 191573"/>
                  <a:gd name="connsiteX2" fmla="*/ 833288 w 833288"/>
                  <a:gd name="connsiteY2" fmla="*/ 48941 h 191573"/>
                  <a:gd name="connsiteX3" fmla="*/ 302269 w 833288"/>
                  <a:gd name="connsiteY3" fmla="*/ 93934 h 191573"/>
                  <a:gd name="connsiteX4" fmla="*/ 4612 w 833288"/>
                  <a:gd name="connsiteY4" fmla="*/ 189436 h 191573"/>
                  <a:gd name="connsiteX0" fmla="*/ 4612 w 833333"/>
                  <a:gd name="connsiteY0" fmla="*/ 191248 h 193385"/>
                  <a:gd name="connsiteX1" fmla="*/ 333225 w 833333"/>
                  <a:gd name="connsiteY1" fmla="*/ 8142 h 193385"/>
                  <a:gd name="connsiteX2" fmla="*/ 833288 w 833333"/>
                  <a:gd name="connsiteY2" fmla="*/ 50753 h 193385"/>
                  <a:gd name="connsiteX3" fmla="*/ 302269 w 833333"/>
                  <a:gd name="connsiteY3" fmla="*/ 95746 h 193385"/>
                  <a:gd name="connsiteX4" fmla="*/ 4612 w 833333"/>
                  <a:gd name="connsiteY4" fmla="*/ 191248 h 193385"/>
                  <a:gd name="connsiteX0" fmla="*/ 7962 w 836705"/>
                  <a:gd name="connsiteY0" fmla="*/ 194260 h 196397"/>
                  <a:gd name="connsiteX1" fmla="*/ 336575 w 836705"/>
                  <a:gd name="connsiteY1" fmla="*/ 11154 h 196397"/>
                  <a:gd name="connsiteX2" fmla="*/ 836638 w 836705"/>
                  <a:gd name="connsiteY2" fmla="*/ 53765 h 196397"/>
                  <a:gd name="connsiteX3" fmla="*/ 305619 w 836705"/>
                  <a:gd name="connsiteY3" fmla="*/ 98758 h 196397"/>
                  <a:gd name="connsiteX4" fmla="*/ 7962 w 836705"/>
                  <a:gd name="connsiteY4" fmla="*/ 194260 h 19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705" h="196397">
                    <a:moveTo>
                      <a:pt x="7962" y="194260"/>
                    </a:moveTo>
                    <a:cubicBezTo>
                      <a:pt x="-32123" y="177278"/>
                      <a:pt x="79399" y="41714"/>
                      <a:pt x="336575" y="11154"/>
                    </a:cubicBezTo>
                    <a:cubicBezTo>
                      <a:pt x="593751" y="-19406"/>
                      <a:pt x="841401" y="18823"/>
                      <a:pt x="836638" y="53765"/>
                    </a:cubicBezTo>
                    <a:cubicBezTo>
                      <a:pt x="831875" y="88707"/>
                      <a:pt x="443732" y="75342"/>
                      <a:pt x="305619" y="98758"/>
                    </a:cubicBezTo>
                    <a:cubicBezTo>
                      <a:pt x="167506" y="122174"/>
                      <a:pt x="48047" y="211242"/>
                      <a:pt x="7962" y="194260"/>
                    </a:cubicBezTo>
                    <a:close/>
                  </a:path>
                </a:pathLst>
              </a:custGeom>
              <a:solidFill>
                <a:srgbClr val="FFE7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7" name="楕円 226">
                <a:extLst>
                  <a:ext uri="{FF2B5EF4-FFF2-40B4-BE49-F238E27FC236}">
                    <a16:creationId xmlns:a16="http://schemas.microsoft.com/office/drawing/2014/main" id="{125D0665-AE36-4B18-A522-07657E9A3F16}"/>
                  </a:ext>
                </a:extLst>
              </p:cNvPr>
              <p:cNvSpPr/>
              <p:nvPr/>
            </p:nvSpPr>
            <p:spPr>
              <a:xfrm>
                <a:off x="9534091" y="5143499"/>
                <a:ext cx="538598" cy="60419"/>
              </a:xfrm>
              <a:prstGeom prst="ellipse">
                <a:avLst/>
              </a:prstGeom>
              <a:solidFill>
                <a:srgbClr val="ED7D31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60" name="グループ化 159">
              <a:extLst>
                <a:ext uri="{FF2B5EF4-FFF2-40B4-BE49-F238E27FC236}">
                  <a16:creationId xmlns:a16="http://schemas.microsoft.com/office/drawing/2014/main" id="{A8159189-6721-4B84-9C00-C244C1131409}"/>
                </a:ext>
              </a:extLst>
            </p:cNvPr>
            <p:cNvGrpSpPr/>
            <p:nvPr/>
          </p:nvGrpSpPr>
          <p:grpSpPr>
            <a:xfrm>
              <a:off x="2638460" y="4911374"/>
              <a:ext cx="659725" cy="357520"/>
              <a:chOff x="1525180" y="6076461"/>
              <a:chExt cx="1536800" cy="832827"/>
            </a:xfrm>
            <a:solidFill>
              <a:srgbClr val="00CC00"/>
            </a:solidFill>
          </p:grpSpPr>
          <p:sp>
            <p:nvSpPr>
              <p:cNvPr id="202" name="円: 塗りつぶしなし 201">
                <a:extLst>
                  <a:ext uri="{FF2B5EF4-FFF2-40B4-BE49-F238E27FC236}">
                    <a16:creationId xmlns:a16="http://schemas.microsoft.com/office/drawing/2014/main" id="{7C522740-92E7-4326-B391-A855443EF543}"/>
                  </a:ext>
                </a:extLst>
              </p:cNvPr>
              <p:cNvSpPr/>
              <p:nvPr/>
            </p:nvSpPr>
            <p:spPr>
              <a:xfrm>
                <a:off x="1985059" y="614582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3" name="円: 塗りつぶしなし 202">
                <a:extLst>
                  <a:ext uri="{FF2B5EF4-FFF2-40B4-BE49-F238E27FC236}">
                    <a16:creationId xmlns:a16="http://schemas.microsoft.com/office/drawing/2014/main" id="{6D1D21C5-FEDE-430D-B1A0-3C793DF3480D}"/>
                  </a:ext>
                </a:extLst>
              </p:cNvPr>
              <p:cNvSpPr/>
              <p:nvPr/>
            </p:nvSpPr>
            <p:spPr>
              <a:xfrm>
                <a:off x="2225565" y="622440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4" name="円: 塗りつぶしなし 203">
                <a:extLst>
                  <a:ext uri="{FF2B5EF4-FFF2-40B4-BE49-F238E27FC236}">
                    <a16:creationId xmlns:a16="http://schemas.microsoft.com/office/drawing/2014/main" id="{EEB47392-A17C-478C-8BB7-46A949DC5AAE}"/>
                  </a:ext>
                </a:extLst>
              </p:cNvPr>
              <p:cNvSpPr/>
              <p:nvPr/>
            </p:nvSpPr>
            <p:spPr>
              <a:xfrm>
                <a:off x="1893480" y="627331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5" name="円: 塗りつぶしなし 204">
                <a:extLst>
                  <a:ext uri="{FF2B5EF4-FFF2-40B4-BE49-F238E27FC236}">
                    <a16:creationId xmlns:a16="http://schemas.microsoft.com/office/drawing/2014/main" id="{996F9A86-0CD8-4CA3-949D-C6F925BEE155}"/>
                  </a:ext>
                </a:extLst>
              </p:cNvPr>
              <p:cNvSpPr/>
              <p:nvPr/>
            </p:nvSpPr>
            <p:spPr>
              <a:xfrm>
                <a:off x="2397809" y="629187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6" name="円: 塗りつぶしなし 205">
                <a:extLst>
                  <a:ext uri="{FF2B5EF4-FFF2-40B4-BE49-F238E27FC236}">
                    <a16:creationId xmlns:a16="http://schemas.microsoft.com/office/drawing/2014/main" id="{3E1894BC-D81D-4886-8CBF-2C14334F7237}"/>
                  </a:ext>
                </a:extLst>
              </p:cNvPr>
              <p:cNvSpPr/>
              <p:nvPr/>
            </p:nvSpPr>
            <p:spPr>
              <a:xfrm>
                <a:off x="2638315" y="637045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7" name="円: 塗りつぶしなし 206">
                <a:extLst>
                  <a:ext uri="{FF2B5EF4-FFF2-40B4-BE49-F238E27FC236}">
                    <a16:creationId xmlns:a16="http://schemas.microsoft.com/office/drawing/2014/main" id="{EEF858F0-03E0-492B-8E74-7F16699B8421}"/>
                  </a:ext>
                </a:extLst>
              </p:cNvPr>
              <p:cNvSpPr/>
              <p:nvPr/>
            </p:nvSpPr>
            <p:spPr>
              <a:xfrm>
                <a:off x="2306230" y="641936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8" name="円: 塗りつぶしなし 207">
                <a:extLst>
                  <a:ext uri="{FF2B5EF4-FFF2-40B4-BE49-F238E27FC236}">
                    <a16:creationId xmlns:a16="http://schemas.microsoft.com/office/drawing/2014/main" id="{756234A4-478B-4B05-B0FE-FE042BD220AF}"/>
                  </a:ext>
                </a:extLst>
              </p:cNvPr>
              <p:cNvSpPr/>
              <p:nvPr/>
            </p:nvSpPr>
            <p:spPr>
              <a:xfrm>
                <a:off x="2515382" y="6184167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9" name="円: 塗りつぶしなし 208">
                <a:extLst>
                  <a:ext uri="{FF2B5EF4-FFF2-40B4-BE49-F238E27FC236}">
                    <a16:creationId xmlns:a16="http://schemas.microsoft.com/office/drawing/2014/main" id="{9A244E11-A964-45D5-8E44-3812DFDA61C0}"/>
                  </a:ext>
                </a:extLst>
              </p:cNvPr>
              <p:cNvSpPr/>
              <p:nvPr/>
            </p:nvSpPr>
            <p:spPr>
              <a:xfrm>
                <a:off x="1831865" y="608470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0" name="円: 塗りつぶしなし 209">
                <a:extLst>
                  <a:ext uri="{FF2B5EF4-FFF2-40B4-BE49-F238E27FC236}">
                    <a16:creationId xmlns:a16="http://schemas.microsoft.com/office/drawing/2014/main" id="{38FB9C3B-52C3-40E0-BC9A-C19E0E73666B}"/>
                  </a:ext>
                </a:extLst>
              </p:cNvPr>
              <p:cNvSpPr/>
              <p:nvPr/>
            </p:nvSpPr>
            <p:spPr>
              <a:xfrm>
                <a:off x="1628665" y="633870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1" name="円: 塗りつぶしなし 210">
                <a:extLst>
                  <a:ext uri="{FF2B5EF4-FFF2-40B4-BE49-F238E27FC236}">
                    <a16:creationId xmlns:a16="http://schemas.microsoft.com/office/drawing/2014/main" id="{473EFCFC-D61C-47EE-8276-01B3D653665C}"/>
                  </a:ext>
                </a:extLst>
              </p:cNvPr>
              <p:cNvSpPr/>
              <p:nvPr/>
            </p:nvSpPr>
            <p:spPr>
              <a:xfrm>
                <a:off x="2104915" y="639585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2" name="円: 塗りつぶしなし 211">
                <a:extLst>
                  <a:ext uri="{FF2B5EF4-FFF2-40B4-BE49-F238E27FC236}">
                    <a16:creationId xmlns:a16="http://schemas.microsoft.com/office/drawing/2014/main" id="{771B012C-7783-4CC6-84D5-5E564DFA44BE}"/>
                  </a:ext>
                </a:extLst>
              </p:cNvPr>
              <p:cNvSpPr/>
              <p:nvPr/>
            </p:nvSpPr>
            <p:spPr>
              <a:xfrm>
                <a:off x="1915209" y="643792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3" name="円: 塗りつぶしなし 212">
                <a:extLst>
                  <a:ext uri="{FF2B5EF4-FFF2-40B4-BE49-F238E27FC236}">
                    <a16:creationId xmlns:a16="http://schemas.microsoft.com/office/drawing/2014/main" id="{423D3C0F-D7DC-4495-89B6-4E5210DE93DD}"/>
                  </a:ext>
                </a:extLst>
              </p:cNvPr>
              <p:cNvSpPr/>
              <p:nvPr/>
            </p:nvSpPr>
            <p:spPr>
              <a:xfrm>
                <a:off x="1692849" y="6216069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4" name="円: 塗りつぶしなし 213">
                <a:extLst>
                  <a:ext uri="{FF2B5EF4-FFF2-40B4-BE49-F238E27FC236}">
                    <a16:creationId xmlns:a16="http://schemas.microsoft.com/office/drawing/2014/main" id="{B7938100-1E3D-47A9-AA3F-8A886AA4DA40}"/>
                  </a:ext>
                </a:extLst>
              </p:cNvPr>
              <p:cNvSpPr/>
              <p:nvPr/>
            </p:nvSpPr>
            <p:spPr>
              <a:xfrm>
                <a:off x="2556559" y="656492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5" name="円: 塗りつぶしなし 214">
                <a:extLst>
                  <a:ext uri="{FF2B5EF4-FFF2-40B4-BE49-F238E27FC236}">
                    <a16:creationId xmlns:a16="http://schemas.microsoft.com/office/drawing/2014/main" id="{2FF308CA-4DB9-41D6-9CA7-C1AC227DA6BC}"/>
                  </a:ext>
                </a:extLst>
              </p:cNvPr>
              <p:cNvSpPr/>
              <p:nvPr/>
            </p:nvSpPr>
            <p:spPr>
              <a:xfrm>
                <a:off x="2239059" y="661572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6" name="円: 塗りつぶしなし 215">
                <a:extLst>
                  <a:ext uri="{FF2B5EF4-FFF2-40B4-BE49-F238E27FC236}">
                    <a16:creationId xmlns:a16="http://schemas.microsoft.com/office/drawing/2014/main" id="{119967A8-C00D-41A0-B2B8-C4FE3732E7F7}"/>
                  </a:ext>
                </a:extLst>
              </p:cNvPr>
              <p:cNvSpPr/>
              <p:nvPr/>
            </p:nvSpPr>
            <p:spPr>
              <a:xfrm>
                <a:off x="1673909" y="654587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7" name="円: 塗りつぶしなし 216">
                <a:extLst>
                  <a:ext uri="{FF2B5EF4-FFF2-40B4-BE49-F238E27FC236}">
                    <a16:creationId xmlns:a16="http://schemas.microsoft.com/office/drawing/2014/main" id="{008AA0F9-9955-48D0-80C2-B2BC29802CF3}"/>
                  </a:ext>
                </a:extLst>
              </p:cNvPr>
              <p:cNvSpPr/>
              <p:nvPr/>
            </p:nvSpPr>
            <p:spPr>
              <a:xfrm>
                <a:off x="1908859" y="662207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8" name="円: 塗りつぶしなし 217">
                <a:extLst>
                  <a:ext uri="{FF2B5EF4-FFF2-40B4-BE49-F238E27FC236}">
                    <a16:creationId xmlns:a16="http://schemas.microsoft.com/office/drawing/2014/main" id="{32D81456-D117-475B-983D-0083512001CC}"/>
                  </a:ext>
                </a:extLst>
              </p:cNvPr>
              <p:cNvSpPr/>
              <p:nvPr/>
            </p:nvSpPr>
            <p:spPr>
              <a:xfrm>
                <a:off x="1804580" y="648286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9" name="円: 塗りつぶしなし 218">
                <a:extLst>
                  <a:ext uri="{FF2B5EF4-FFF2-40B4-BE49-F238E27FC236}">
                    <a16:creationId xmlns:a16="http://schemas.microsoft.com/office/drawing/2014/main" id="{5BCD51AC-FB3A-484D-A214-394AB9168FC1}"/>
                  </a:ext>
                </a:extLst>
              </p:cNvPr>
              <p:cNvSpPr/>
              <p:nvPr/>
            </p:nvSpPr>
            <p:spPr>
              <a:xfrm>
                <a:off x="2103030" y="607646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0" name="円: 塗りつぶしなし 219">
                <a:extLst>
                  <a:ext uri="{FF2B5EF4-FFF2-40B4-BE49-F238E27FC236}">
                    <a16:creationId xmlns:a16="http://schemas.microsoft.com/office/drawing/2014/main" id="{A61B7385-D87E-4DDB-9F62-1FDE620BF667}"/>
                  </a:ext>
                </a:extLst>
              </p:cNvPr>
              <p:cNvSpPr/>
              <p:nvPr/>
            </p:nvSpPr>
            <p:spPr>
              <a:xfrm>
                <a:off x="2366059" y="6164873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1" name="円: 塗りつぶしなし 220">
                <a:extLst>
                  <a:ext uri="{FF2B5EF4-FFF2-40B4-BE49-F238E27FC236}">
                    <a16:creationId xmlns:a16="http://schemas.microsoft.com/office/drawing/2014/main" id="{4A8D6CB1-9E1D-4C5C-8636-DE844DEC763A}"/>
                  </a:ext>
                </a:extLst>
              </p:cNvPr>
              <p:cNvSpPr/>
              <p:nvPr/>
            </p:nvSpPr>
            <p:spPr>
              <a:xfrm>
                <a:off x="2445930" y="665431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2" name="円: 塗りつぶしなし 221">
                <a:extLst>
                  <a:ext uri="{FF2B5EF4-FFF2-40B4-BE49-F238E27FC236}">
                    <a16:creationId xmlns:a16="http://schemas.microsoft.com/office/drawing/2014/main" id="{E8C24BEE-659F-48E4-B01B-5B26A2252960}"/>
                  </a:ext>
                </a:extLst>
              </p:cNvPr>
              <p:cNvSpPr/>
              <p:nvPr/>
            </p:nvSpPr>
            <p:spPr>
              <a:xfrm>
                <a:off x="2060465" y="6643504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3" name="円: 塗りつぶしなし 222">
                <a:extLst>
                  <a:ext uri="{FF2B5EF4-FFF2-40B4-BE49-F238E27FC236}">
                    <a16:creationId xmlns:a16="http://schemas.microsoft.com/office/drawing/2014/main" id="{F314467E-177D-4C47-B5DF-36703977E02A}"/>
                  </a:ext>
                </a:extLst>
              </p:cNvPr>
              <p:cNvSpPr/>
              <p:nvPr/>
            </p:nvSpPr>
            <p:spPr>
              <a:xfrm>
                <a:off x="1525180" y="6470161"/>
                <a:ext cx="423665" cy="254977"/>
              </a:xfrm>
              <a:prstGeom prst="donut">
                <a:avLst>
                  <a:gd name="adj" fmla="val 26677"/>
                </a:avLst>
              </a:prstGeom>
              <a:grpFill/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black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61" name="グループ化 160">
              <a:extLst>
                <a:ext uri="{FF2B5EF4-FFF2-40B4-BE49-F238E27FC236}">
                  <a16:creationId xmlns:a16="http://schemas.microsoft.com/office/drawing/2014/main" id="{AA72F5A5-A370-4F72-9424-99E2CAF54CE1}"/>
                </a:ext>
              </a:extLst>
            </p:cNvPr>
            <p:cNvGrpSpPr/>
            <p:nvPr/>
          </p:nvGrpSpPr>
          <p:grpSpPr>
            <a:xfrm>
              <a:off x="1817030" y="5145823"/>
              <a:ext cx="1123440" cy="538969"/>
              <a:chOff x="9200208" y="4776279"/>
              <a:chExt cx="1205855" cy="578508"/>
            </a:xfrm>
          </p:grpSpPr>
          <p:grpSp>
            <p:nvGrpSpPr>
              <p:cNvPr id="194" name="グループ化 193">
                <a:extLst>
                  <a:ext uri="{FF2B5EF4-FFF2-40B4-BE49-F238E27FC236}">
                    <a16:creationId xmlns:a16="http://schemas.microsoft.com/office/drawing/2014/main" id="{C9474F2B-C100-44F5-978B-3C1BE41293E9}"/>
                  </a:ext>
                </a:extLst>
              </p:cNvPr>
              <p:cNvGrpSpPr/>
              <p:nvPr/>
            </p:nvGrpSpPr>
            <p:grpSpPr>
              <a:xfrm>
                <a:off x="9200208" y="4776279"/>
                <a:ext cx="1205855" cy="578508"/>
                <a:chOff x="9200208" y="4696606"/>
                <a:chExt cx="1205855" cy="658183"/>
              </a:xfrm>
            </p:grpSpPr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AB4C8B34-C46C-4F66-A472-5251EB810ACE}"/>
                    </a:ext>
                  </a:extLst>
                </p:cNvPr>
                <p:cNvSpPr/>
                <p:nvPr/>
              </p:nvSpPr>
              <p:spPr>
                <a:xfrm>
                  <a:off x="9224962" y="4714875"/>
                  <a:ext cx="1159993" cy="639914"/>
                </a:xfrm>
                <a:custGeom>
                  <a:avLst/>
                  <a:gdLst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2133 w 1577713"/>
                    <a:gd name="connsiteY2" fmla="*/ 468651 h 938621"/>
                    <a:gd name="connsiteX3" fmla="*/ 1577713 w 1577713"/>
                    <a:gd name="connsiteY3" fmla="*/ 499473 h 938621"/>
                    <a:gd name="connsiteX4" fmla="*/ 788976 w 1577713"/>
                    <a:gd name="connsiteY4" fmla="*/ 938621 h 938621"/>
                    <a:gd name="connsiteX5" fmla="*/ 239 w 1577713"/>
                    <a:gd name="connsiteY5" fmla="*/ 499473 h 938621"/>
                    <a:gd name="connsiteX6" fmla="*/ 5581 w 1577713"/>
                    <a:gd name="connsiteY6" fmla="*/ 469971 h 938621"/>
                    <a:gd name="connsiteX7" fmla="*/ 0 w 1577713"/>
                    <a:gd name="connsiteY7" fmla="*/ 439148 h 938621"/>
                    <a:gd name="connsiteX8" fmla="*/ 788737 w 1577713"/>
                    <a:gd name="connsiteY8" fmla="*/ 0 h 938621"/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2133 w 1577713"/>
                    <a:gd name="connsiteY2" fmla="*/ 468651 h 938621"/>
                    <a:gd name="connsiteX3" fmla="*/ 1577713 w 1577713"/>
                    <a:gd name="connsiteY3" fmla="*/ 499473 h 938621"/>
                    <a:gd name="connsiteX4" fmla="*/ 788976 w 1577713"/>
                    <a:gd name="connsiteY4" fmla="*/ 938621 h 938621"/>
                    <a:gd name="connsiteX5" fmla="*/ 239 w 1577713"/>
                    <a:gd name="connsiteY5" fmla="*/ 499473 h 938621"/>
                    <a:gd name="connsiteX6" fmla="*/ 0 w 1577713"/>
                    <a:gd name="connsiteY6" fmla="*/ 439148 h 938621"/>
                    <a:gd name="connsiteX7" fmla="*/ 788737 w 1577713"/>
                    <a:gd name="connsiteY7" fmla="*/ 0 h 938621"/>
                    <a:gd name="connsiteX0" fmla="*/ 788737 w 1577713"/>
                    <a:gd name="connsiteY0" fmla="*/ 0 h 938621"/>
                    <a:gd name="connsiteX1" fmla="*/ 1577474 w 1577713"/>
                    <a:gd name="connsiteY1" fmla="*/ 439148 h 938621"/>
                    <a:gd name="connsiteX2" fmla="*/ 1577713 w 1577713"/>
                    <a:gd name="connsiteY2" fmla="*/ 499473 h 938621"/>
                    <a:gd name="connsiteX3" fmla="*/ 788976 w 1577713"/>
                    <a:gd name="connsiteY3" fmla="*/ 938621 h 938621"/>
                    <a:gd name="connsiteX4" fmla="*/ 239 w 1577713"/>
                    <a:gd name="connsiteY4" fmla="*/ 499473 h 938621"/>
                    <a:gd name="connsiteX5" fmla="*/ 0 w 1577713"/>
                    <a:gd name="connsiteY5" fmla="*/ 439148 h 938621"/>
                    <a:gd name="connsiteX6" fmla="*/ 788737 w 1577713"/>
                    <a:gd name="connsiteY6" fmla="*/ 0 h 93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7713" h="938621">
                      <a:moveTo>
                        <a:pt x="788737" y="0"/>
                      </a:moveTo>
                      <a:cubicBezTo>
                        <a:pt x="1224344" y="0"/>
                        <a:pt x="1577474" y="196613"/>
                        <a:pt x="1577474" y="439148"/>
                      </a:cubicBezTo>
                      <a:cubicBezTo>
                        <a:pt x="1577554" y="459256"/>
                        <a:pt x="1577633" y="479365"/>
                        <a:pt x="1577713" y="499473"/>
                      </a:cubicBezTo>
                      <a:cubicBezTo>
                        <a:pt x="1577713" y="742008"/>
                        <a:pt x="1224583" y="938621"/>
                        <a:pt x="788976" y="938621"/>
                      </a:cubicBezTo>
                      <a:cubicBezTo>
                        <a:pt x="353369" y="938621"/>
                        <a:pt x="239" y="742008"/>
                        <a:pt x="239" y="499473"/>
                      </a:cubicBezTo>
                      <a:cubicBezTo>
                        <a:pt x="159" y="479365"/>
                        <a:pt x="80" y="459256"/>
                        <a:pt x="0" y="439148"/>
                      </a:cubicBezTo>
                      <a:cubicBezTo>
                        <a:pt x="0" y="196613"/>
                        <a:pt x="353130" y="0"/>
                        <a:pt x="788737" y="0"/>
                      </a:cubicBez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rgbClr val="ED7D31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9" name="楕円 198">
                  <a:extLst>
                    <a:ext uri="{FF2B5EF4-FFF2-40B4-BE49-F238E27FC236}">
                      <a16:creationId xmlns:a16="http://schemas.microsoft.com/office/drawing/2014/main" id="{7FCEA627-4E66-44FE-A2A8-4E25CC1FA27D}"/>
                    </a:ext>
                  </a:extLst>
                </p:cNvPr>
                <p:cNvSpPr/>
                <p:nvPr/>
              </p:nvSpPr>
              <p:spPr>
                <a:xfrm>
                  <a:off x="9200208" y="4714875"/>
                  <a:ext cx="1205855" cy="637635"/>
                </a:xfrm>
                <a:prstGeom prst="ellipse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rgbClr val="ED7D31">
                      <a:lumMod val="75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0" name="楕円 199">
                  <a:extLst>
                    <a:ext uri="{FF2B5EF4-FFF2-40B4-BE49-F238E27FC236}">
                      <a16:creationId xmlns:a16="http://schemas.microsoft.com/office/drawing/2014/main" id="{BC9CB793-7CBB-4B11-A02C-9B72D2436E4E}"/>
                    </a:ext>
                  </a:extLst>
                </p:cNvPr>
                <p:cNvSpPr/>
                <p:nvPr/>
              </p:nvSpPr>
              <p:spPr>
                <a:xfrm>
                  <a:off x="9204557" y="4716148"/>
                  <a:ext cx="1151115" cy="586274"/>
                </a:xfrm>
                <a:prstGeom prst="ellipse">
                  <a:avLst/>
                </a:prstGeom>
                <a:solidFill>
                  <a:srgbClr val="ED7D31">
                    <a:lumMod val="60000"/>
                    <a:lumOff val="40000"/>
                  </a:srgbClr>
                </a:solidFill>
                <a:ln w="12700" cap="flat" cmpd="sng" algn="ctr">
                  <a:solidFill>
                    <a:srgbClr val="ED7D31">
                      <a:lumMod val="60000"/>
                      <a:lumOff val="4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01" name="楕円 200">
                  <a:extLst>
                    <a:ext uri="{FF2B5EF4-FFF2-40B4-BE49-F238E27FC236}">
                      <a16:creationId xmlns:a16="http://schemas.microsoft.com/office/drawing/2014/main" id="{152A58C5-301D-49B4-B7B5-A9398AF29A7B}"/>
                    </a:ext>
                  </a:extLst>
                </p:cNvPr>
                <p:cNvSpPr/>
                <p:nvPr/>
              </p:nvSpPr>
              <p:spPr>
                <a:xfrm>
                  <a:off x="9222229" y="4696606"/>
                  <a:ext cx="1167165" cy="569643"/>
                </a:xfrm>
                <a:prstGeom prst="ellipse">
                  <a:avLst/>
                </a:prstGeom>
                <a:solidFill>
                  <a:srgbClr val="ED7D31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95" name="楕円 519">
                <a:extLst>
                  <a:ext uri="{FF2B5EF4-FFF2-40B4-BE49-F238E27FC236}">
                    <a16:creationId xmlns:a16="http://schemas.microsoft.com/office/drawing/2014/main" id="{38B3983F-0509-4BAC-961F-ECF7055E8EBD}"/>
                  </a:ext>
                </a:extLst>
              </p:cNvPr>
              <p:cNvSpPr/>
              <p:nvPr/>
            </p:nvSpPr>
            <p:spPr>
              <a:xfrm>
                <a:off x="9294027" y="4907204"/>
                <a:ext cx="1001277" cy="338254"/>
              </a:xfrm>
              <a:custGeom>
                <a:avLst/>
                <a:gdLst>
                  <a:gd name="connsiteX0" fmla="*/ 0 w 998096"/>
                  <a:gd name="connsiteY0" fmla="*/ 176271 h 352541"/>
                  <a:gd name="connsiteX1" fmla="*/ 499048 w 998096"/>
                  <a:gd name="connsiteY1" fmla="*/ 0 h 352541"/>
                  <a:gd name="connsiteX2" fmla="*/ 998096 w 998096"/>
                  <a:gd name="connsiteY2" fmla="*/ 176271 h 352541"/>
                  <a:gd name="connsiteX3" fmla="*/ 499048 w 998096"/>
                  <a:gd name="connsiteY3" fmla="*/ 352542 h 352541"/>
                  <a:gd name="connsiteX4" fmla="*/ 0 w 998096"/>
                  <a:gd name="connsiteY4" fmla="*/ 176271 h 352541"/>
                  <a:gd name="connsiteX0" fmla="*/ 4128 w 1002521"/>
                  <a:gd name="connsiteY0" fmla="*/ 185796 h 362067"/>
                  <a:gd name="connsiteX1" fmla="*/ 746064 w 1002521"/>
                  <a:gd name="connsiteY1" fmla="*/ 0 h 362067"/>
                  <a:gd name="connsiteX2" fmla="*/ 1002224 w 1002521"/>
                  <a:gd name="connsiteY2" fmla="*/ 185796 h 362067"/>
                  <a:gd name="connsiteX3" fmla="*/ 503176 w 1002521"/>
                  <a:gd name="connsiteY3" fmla="*/ 362067 h 362067"/>
                  <a:gd name="connsiteX4" fmla="*/ 4128 w 1002521"/>
                  <a:gd name="connsiteY4" fmla="*/ 185796 h 362067"/>
                  <a:gd name="connsiteX0" fmla="*/ 3181 w 1001277"/>
                  <a:gd name="connsiteY0" fmla="*/ 161983 h 338254"/>
                  <a:gd name="connsiteX1" fmla="*/ 711780 w 1001277"/>
                  <a:gd name="connsiteY1" fmla="*/ 0 h 338254"/>
                  <a:gd name="connsiteX2" fmla="*/ 1001277 w 1001277"/>
                  <a:gd name="connsiteY2" fmla="*/ 161983 h 338254"/>
                  <a:gd name="connsiteX3" fmla="*/ 502229 w 1001277"/>
                  <a:gd name="connsiteY3" fmla="*/ 338254 h 338254"/>
                  <a:gd name="connsiteX4" fmla="*/ 3181 w 1001277"/>
                  <a:gd name="connsiteY4" fmla="*/ 161983 h 33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1277" h="338254">
                    <a:moveTo>
                      <a:pt x="3181" y="161983"/>
                    </a:moveTo>
                    <a:cubicBezTo>
                      <a:pt x="38106" y="105607"/>
                      <a:pt x="436163" y="0"/>
                      <a:pt x="711780" y="0"/>
                    </a:cubicBezTo>
                    <a:cubicBezTo>
                      <a:pt x="987397" y="0"/>
                      <a:pt x="1001277" y="64631"/>
                      <a:pt x="1001277" y="161983"/>
                    </a:cubicBezTo>
                    <a:cubicBezTo>
                      <a:pt x="1001277" y="259335"/>
                      <a:pt x="777846" y="338254"/>
                      <a:pt x="502229" y="338254"/>
                    </a:cubicBezTo>
                    <a:cubicBezTo>
                      <a:pt x="226612" y="338254"/>
                      <a:pt x="-31744" y="218359"/>
                      <a:pt x="3181" y="161983"/>
                    </a:cubicBezTo>
                    <a:close/>
                  </a:path>
                </a:pathLst>
              </a:custGeom>
              <a:solidFill>
                <a:srgbClr val="ED7D31">
                  <a:lumMod val="40000"/>
                  <a:lumOff val="6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6" name="楕円 10">
                <a:extLst>
                  <a:ext uri="{FF2B5EF4-FFF2-40B4-BE49-F238E27FC236}">
                    <a16:creationId xmlns:a16="http://schemas.microsoft.com/office/drawing/2014/main" id="{BB96136A-2B6A-44DE-9F5A-C013599BD4ED}"/>
                  </a:ext>
                </a:extLst>
              </p:cNvPr>
              <p:cNvSpPr/>
              <p:nvPr/>
            </p:nvSpPr>
            <p:spPr>
              <a:xfrm>
                <a:off x="9281295" y="4814864"/>
                <a:ext cx="836705" cy="196397"/>
              </a:xfrm>
              <a:custGeom>
                <a:avLst/>
                <a:gdLst>
                  <a:gd name="connsiteX0" fmla="*/ 0 w 500063"/>
                  <a:gd name="connsiteY0" fmla="*/ 33086 h 66171"/>
                  <a:gd name="connsiteX1" fmla="*/ 250032 w 500063"/>
                  <a:gd name="connsiteY1" fmla="*/ 0 h 66171"/>
                  <a:gd name="connsiteX2" fmla="*/ 500064 w 500063"/>
                  <a:gd name="connsiteY2" fmla="*/ 33086 h 66171"/>
                  <a:gd name="connsiteX3" fmla="*/ 250032 w 500063"/>
                  <a:gd name="connsiteY3" fmla="*/ 66172 h 66171"/>
                  <a:gd name="connsiteX4" fmla="*/ 0 w 500063"/>
                  <a:gd name="connsiteY4" fmla="*/ 33086 h 66171"/>
                  <a:gd name="connsiteX0" fmla="*/ 0 w 516733"/>
                  <a:gd name="connsiteY0" fmla="*/ 137813 h 140884"/>
                  <a:gd name="connsiteX1" fmla="*/ 266701 w 516733"/>
                  <a:gd name="connsiteY1" fmla="*/ 4714 h 140884"/>
                  <a:gd name="connsiteX2" fmla="*/ 516733 w 516733"/>
                  <a:gd name="connsiteY2" fmla="*/ 37800 h 140884"/>
                  <a:gd name="connsiteX3" fmla="*/ 266701 w 516733"/>
                  <a:gd name="connsiteY3" fmla="*/ 70886 h 140884"/>
                  <a:gd name="connsiteX4" fmla="*/ 0 w 516733"/>
                  <a:gd name="connsiteY4" fmla="*/ 137813 h 140884"/>
                  <a:gd name="connsiteX0" fmla="*/ 105 w 516838"/>
                  <a:gd name="connsiteY0" fmla="*/ 157734 h 159858"/>
                  <a:gd name="connsiteX1" fmla="*/ 297762 w 516838"/>
                  <a:gd name="connsiteY1" fmla="*/ 3203 h 159858"/>
                  <a:gd name="connsiteX2" fmla="*/ 516838 w 516838"/>
                  <a:gd name="connsiteY2" fmla="*/ 57721 h 159858"/>
                  <a:gd name="connsiteX3" fmla="*/ 266806 w 516838"/>
                  <a:gd name="connsiteY3" fmla="*/ 90807 h 159858"/>
                  <a:gd name="connsiteX4" fmla="*/ 105 w 516838"/>
                  <a:gd name="connsiteY4" fmla="*/ 157734 h 159858"/>
                  <a:gd name="connsiteX0" fmla="*/ 133 w 759753"/>
                  <a:gd name="connsiteY0" fmla="*/ 158807 h 160974"/>
                  <a:gd name="connsiteX1" fmla="*/ 297790 w 759753"/>
                  <a:gd name="connsiteY1" fmla="*/ 4276 h 160974"/>
                  <a:gd name="connsiteX2" fmla="*/ 759753 w 759753"/>
                  <a:gd name="connsiteY2" fmla="*/ 49269 h 160974"/>
                  <a:gd name="connsiteX3" fmla="*/ 266834 w 759753"/>
                  <a:gd name="connsiteY3" fmla="*/ 91880 h 160974"/>
                  <a:gd name="connsiteX4" fmla="*/ 133 w 759753"/>
                  <a:gd name="connsiteY4" fmla="*/ 158807 h 160974"/>
                  <a:gd name="connsiteX0" fmla="*/ 133 w 759753"/>
                  <a:gd name="connsiteY0" fmla="*/ 165056 h 167223"/>
                  <a:gd name="connsiteX1" fmla="*/ 297790 w 759753"/>
                  <a:gd name="connsiteY1" fmla="*/ 10525 h 167223"/>
                  <a:gd name="connsiteX2" fmla="*/ 759753 w 759753"/>
                  <a:gd name="connsiteY2" fmla="*/ 55518 h 167223"/>
                  <a:gd name="connsiteX3" fmla="*/ 266834 w 759753"/>
                  <a:gd name="connsiteY3" fmla="*/ 98129 h 167223"/>
                  <a:gd name="connsiteX4" fmla="*/ 133 w 759753"/>
                  <a:gd name="connsiteY4" fmla="*/ 165056 h 167223"/>
                  <a:gd name="connsiteX0" fmla="*/ 113 w 790689"/>
                  <a:gd name="connsiteY0" fmla="*/ 189073 h 190712"/>
                  <a:gd name="connsiteX1" fmla="*/ 328726 w 790689"/>
                  <a:gd name="connsiteY1" fmla="*/ 5967 h 190712"/>
                  <a:gd name="connsiteX2" fmla="*/ 790689 w 790689"/>
                  <a:gd name="connsiteY2" fmla="*/ 50960 h 190712"/>
                  <a:gd name="connsiteX3" fmla="*/ 297770 w 790689"/>
                  <a:gd name="connsiteY3" fmla="*/ 93571 h 190712"/>
                  <a:gd name="connsiteX4" fmla="*/ 113 w 790689"/>
                  <a:gd name="connsiteY4" fmla="*/ 189073 h 190712"/>
                  <a:gd name="connsiteX0" fmla="*/ 4507 w 795083"/>
                  <a:gd name="connsiteY0" fmla="*/ 189073 h 191202"/>
                  <a:gd name="connsiteX1" fmla="*/ 333120 w 795083"/>
                  <a:gd name="connsiteY1" fmla="*/ 5967 h 191202"/>
                  <a:gd name="connsiteX2" fmla="*/ 795083 w 795083"/>
                  <a:gd name="connsiteY2" fmla="*/ 50960 h 191202"/>
                  <a:gd name="connsiteX3" fmla="*/ 302164 w 795083"/>
                  <a:gd name="connsiteY3" fmla="*/ 93571 h 191202"/>
                  <a:gd name="connsiteX4" fmla="*/ 4507 w 795083"/>
                  <a:gd name="connsiteY4" fmla="*/ 189073 h 191202"/>
                  <a:gd name="connsiteX0" fmla="*/ 7481 w 798057"/>
                  <a:gd name="connsiteY0" fmla="*/ 196505 h 198634"/>
                  <a:gd name="connsiteX1" fmla="*/ 336094 w 798057"/>
                  <a:gd name="connsiteY1" fmla="*/ 13399 h 198634"/>
                  <a:gd name="connsiteX2" fmla="*/ 798057 w 798057"/>
                  <a:gd name="connsiteY2" fmla="*/ 58392 h 198634"/>
                  <a:gd name="connsiteX3" fmla="*/ 305138 w 798057"/>
                  <a:gd name="connsiteY3" fmla="*/ 101003 h 198634"/>
                  <a:gd name="connsiteX4" fmla="*/ 7481 w 798057"/>
                  <a:gd name="connsiteY4" fmla="*/ 196505 h 198634"/>
                  <a:gd name="connsiteX0" fmla="*/ 4612 w 833288"/>
                  <a:gd name="connsiteY0" fmla="*/ 189436 h 191573"/>
                  <a:gd name="connsiteX1" fmla="*/ 333225 w 833288"/>
                  <a:gd name="connsiteY1" fmla="*/ 6330 h 191573"/>
                  <a:gd name="connsiteX2" fmla="*/ 833288 w 833288"/>
                  <a:gd name="connsiteY2" fmla="*/ 48941 h 191573"/>
                  <a:gd name="connsiteX3" fmla="*/ 302269 w 833288"/>
                  <a:gd name="connsiteY3" fmla="*/ 93934 h 191573"/>
                  <a:gd name="connsiteX4" fmla="*/ 4612 w 833288"/>
                  <a:gd name="connsiteY4" fmla="*/ 189436 h 191573"/>
                  <a:gd name="connsiteX0" fmla="*/ 4612 w 833333"/>
                  <a:gd name="connsiteY0" fmla="*/ 191248 h 193385"/>
                  <a:gd name="connsiteX1" fmla="*/ 333225 w 833333"/>
                  <a:gd name="connsiteY1" fmla="*/ 8142 h 193385"/>
                  <a:gd name="connsiteX2" fmla="*/ 833288 w 833333"/>
                  <a:gd name="connsiteY2" fmla="*/ 50753 h 193385"/>
                  <a:gd name="connsiteX3" fmla="*/ 302269 w 833333"/>
                  <a:gd name="connsiteY3" fmla="*/ 95746 h 193385"/>
                  <a:gd name="connsiteX4" fmla="*/ 4612 w 833333"/>
                  <a:gd name="connsiteY4" fmla="*/ 191248 h 193385"/>
                  <a:gd name="connsiteX0" fmla="*/ 7962 w 836705"/>
                  <a:gd name="connsiteY0" fmla="*/ 194260 h 196397"/>
                  <a:gd name="connsiteX1" fmla="*/ 336575 w 836705"/>
                  <a:gd name="connsiteY1" fmla="*/ 11154 h 196397"/>
                  <a:gd name="connsiteX2" fmla="*/ 836638 w 836705"/>
                  <a:gd name="connsiteY2" fmla="*/ 53765 h 196397"/>
                  <a:gd name="connsiteX3" fmla="*/ 305619 w 836705"/>
                  <a:gd name="connsiteY3" fmla="*/ 98758 h 196397"/>
                  <a:gd name="connsiteX4" fmla="*/ 7962 w 836705"/>
                  <a:gd name="connsiteY4" fmla="*/ 194260 h 19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705" h="196397">
                    <a:moveTo>
                      <a:pt x="7962" y="194260"/>
                    </a:moveTo>
                    <a:cubicBezTo>
                      <a:pt x="-32123" y="177278"/>
                      <a:pt x="79399" y="41714"/>
                      <a:pt x="336575" y="11154"/>
                    </a:cubicBezTo>
                    <a:cubicBezTo>
                      <a:pt x="593751" y="-19406"/>
                      <a:pt x="841401" y="18823"/>
                      <a:pt x="836638" y="53765"/>
                    </a:cubicBezTo>
                    <a:cubicBezTo>
                      <a:pt x="831875" y="88707"/>
                      <a:pt x="443732" y="75342"/>
                      <a:pt x="305619" y="98758"/>
                    </a:cubicBezTo>
                    <a:cubicBezTo>
                      <a:pt x="167506" y="122174"/>
                      <a:pt x="48047" y="211242"/>
                      <a:pt x="7962" y="194260"/>
                    </a:cubicBezTo>
                    <a:close/>
                  </a:path>
                </a:pathLst>
              </a:custGeom>
              <a:solidFill>
                <a:srgbClr val="FFE7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7" name="楕円 196">
                <a:extLst>
                  <a:ext uri="{FF2B5EF4-FFF2-40B4-BE49-F238E27FC236}">
                    <a16:creationId xmlns:a16="http://schemas.microsoft.com/office/drawing/2014/main" id="{65FBD825-1294-4F6E-947F-D8290CC3A9CF}"/>
                  </a:ext>
                </a:extLst>
              </p:cNvPr>
              <p:cNvSpPr/>
              <p:nvPr/>
            </p:nvSpPr>
            <p:spPr>
              <a:xfrm>
                <a:off x="9534091" y="5143499"/>
                <a:ext cx="538598" cy="60419"/>
              </a:xfrm>
              <a:prstGeom prst="ellipse">
                <a:avLst/>
              </a:prstGeom>
              <a:solidFill>
                <a:srgbClr val="ED7D31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 dirty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62" name="グループ化 161">
              <a:extLst>
                <a:ext uri="{FF2B5EF4-FFF2-40B4-BE49-F238E27FC236}">
                  <a16:creationId xmlns:a16="http://schemas.microsoft.com/office/drawing/2014/main" id="{6A26F845-20B5-4E94-95F1-27E7A37A1562}"/>
                </a:ext>
              </a:extLst>
            </p:cNvPr>
            <p:cNvGrpSpPr/>
            <p:nvPr/>
          </p:nvGrpSpPr>
          <p:grpSpPr>
            <a:xfrm>
              <a:off x="3002285" y="4518955"/>
              <a:ext cx="995625" cy="437624"/>
              <a:chOff x="2412996" y="5374747"/>
              <a:chExt cx="1331816" cy="585396"/>
            </a:xfrm>
          </p:grpSpPr>
          <p:grpSp>
            <p:nvGrpSpPr>
              <p:cNvPr id="173" name="グループ化 172">
                <a:extLst>
                  <a:ext uri="{FF2B5EF4-FFF2-40B4-BE49-F238E27FC236}">
                    <a16:creationId xmlns:a16="http://schemas.microsoft.com/office/drawing/2014/main" id="{9764497C-ACED-40B7-BD6E-593D6DF112FB}"/>
                  </a:ext>
                </a:extLst>
              </p:cNvPr>
              <p:cNvGrpSpPr/>
              <p:nvPr/>
            </p:nvGrpSpPr>
            <p:grpSpPr>
              <a:xfrm>
                <a:off x="2536078" y="5374747"/>
                <a:ext cx="981002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92" name="フリーフォーム: 図形 191">
                  <a:extLst>
                    <a:ext uri="{FF2B5EF4-FFF2-40B4-BE49-F238E27FC236}">
                      <a16:creationId xmlns:a16="http://schemas.microsoft.com/office/drawing/2014/main" id="{FCE6882C-EB95-4600-985B-36A51ADDDD99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3" name="波線 192">
                  <a:extLst>
                    <a:ext uri="{FF2B5EF4-FFF2-40B4-BE49-F238E27FC236}">
                      <a16:creationId xmlns:a16="http://schemas.microsoft.com/office/drawing/2014/main" id="{B6474943-FFA0-4C36-9A52-96FBAF54AD91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60000"/>
                      <a:lumOff val="40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4" name="グループ化 173">
                <a:extLst>
                  <a:ext uri="{FF2B5EF4-FFF2-40B4-BE49-F238E27FC236}">
                    <a16:creationId xmlns:a16="http://schemas.microsoft.com/office/drawing/2014/main" id="{FE70A783-0CF5-49B3-A506-0DA1D147C0C7}"/>
                  </a:ext>
                </a:extLst>
              </p:cNvPr>
              <p:cNvGrpSpPr/>
              <p:nvPr/>
            </p:nvGrpSpPr>
            <p:grpSpPr>
              <a:xfrm>
                <a:off x="2635550" y="5443572"/>
                <a:ext cx="981002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90" name="フリーフォーム: 図形 189">
                  <a:extLst>
                    <a:ext uri="{FF2B5EF4-FFF2-40B4-BE49-F238E27FC236}">
                      <a16:creationId xmlns:a16="http://schemas.microsoft.com/office/drawing/2014/main" id="{643F9CF1-DD70-40BD-A7F3-DE11A72295E3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91" name="波線 190">
                  <a:extLst>
                    <a:ext uri="{FF2B5EF4-FFF2-40B4-BE49-F238E27FC236}">
                      <a16:creationId xmlns:a16="http://schemas.microsoft.com/office/drawing/2014/main" id="{D5EAFEF8-192E-4B24-BA1D-C26B08BDB7F9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pattFill prst="narHorz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665C0B0A-444F-425B-B272-70DC945B1139}"/>
                  </a:ext>
                </a:extLst>
              </p:cNvPr>
              <p:cNvGrpSpPr/>
              <p:nvPr/>
            </p:nvGrpSpPr>
            <p:grpSpPr>
              <a:xfrm>
                <a:off x="2763810" y="5614225"/>
                <a:ext cx="981002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88" name="フリーフォーム: 図形 187">
                  <a:extLst>
                    <a:ext uri="{FF2B5EF4-FFF2-40B4-BE49-F238E27FC236}">
                      <a16:creationId xmlns:a16="http://schemas.microsoft.com/office/drawing/2014/main" id="{471322DD-D817-4A63-B369-5ADF70714FBE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9" name="波線 188">
                  <a:extLst>
                    <a:ext uri="{FF2B5EF4-FFF2-40B4-BE49-F238E27FC236}">
                      <a16:creationId xmlns:a16="http://schemas.microsoft.com/office/drawing/2014/main" id="{928CC0DD-8086-41AC-BE6E-A25275FDF95D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grpFill/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6" name="グループ化 175">
                <a:extLst>
                  <a:ext uri="{FF2B5EF4-FFF2-40B4-BE49-F238E27FC236}">
                    <a16:creationId xmlns:a16="http://schemas.microsoft.com/office/drawing/2014/main" id="{07255C46-1AA9-41C6-BE10-2C10DB640CF2}"/>
                  </a:ext>
                </a:extLst>
              </p:cNvPr>
              <p:cNvGrpSpPr/>
              <p:nvPr/>
            </p:nvGrpSpPr>
            <p:grpSpPr>
              <a:xfrm rot="279278">
                <a:off x="2520508" y="5512933"/>
                <a:ext cx="853234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84759E7C-D60E-4482-A8C3-E0F208C3CAAF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7" name="波線 186">
                  <a:extLst>
                    <a:ext uri="{FF2B5EF4-FFF2-40B4-BE49-F238E27FC236}">
                      <a16:creationId xmlns:a16="http://schemas.microsoft.com/office/drawing/2014/main" id="{961BC67D-3EE6-47E3-9E5A-CDF3826FE4B3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grpFill/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7" name="グループ化 176">
                <a:extLst>
                  <a:ext uri="{FF2B5EF4-FFF2-40B4-BE49-F238E27FC236}">
                    <a16:creationId xmlns:a16="http://schemas.microsoft.com/office/drawing/2014/main" id="{9B9E8B89-556D-4200-AFE0-E14A38E5B0C6}"/>
                  </a:ext>
                </a:extLst>
              </p:cNvPr>
              <p:cNvGrpSpPr/>
              <p:nvPr/>
            </p:nvGrpSpPr>
            <p:grpSpPr>
              <a:xfrm rot="279278">
                <a:off x="2412996" y="5633242"/>
                <a:ext cx="853234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46FC2C2F-A795-4305-9B80-72337492F938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5" name="波線 184">
                  <a:extLst>
                    <a:ext uri="{FF2B5EF4-FFF2-40B4-BE49-F238E27FC236}">
                      <a16:creationId xmlns:a16="http://schemas.microsoft.com/office/drawing/2014/main" id="{14E6D57C-B41B-4741-B300-E0965B5667EA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pattFill prst="narHorz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rgbClr val="ED7D31">
                      <a:lumMod val="60000"/>
                      <a:lumOff val="40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8" name="グループ化 177">
                <a:extLst>
                  <a:ext uri="{FF2B5EF4-FFF2-40B4-BE49-F238E27FC236}">
                    <a16:creationId xmlns:a16="http://schemas.microsoft.com/office/drawing/2014/main" id="{99BD64E9-BB94-48C2-951A-CCB026290BCF}"/>
                  </a:ext>
                </a:extLst>
              </p:cNvPr>
              <p:cNvGrpSpPr/>
              <p:nvPr/>
            </p:nvGrpSpPr>
            <p:grpSpPr>
              <a:xfrm rot="279278">
                <a:off x="2655860" y="5747575"/>
                <a:ext cx="853234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38D00FD6-2484-4487-A11D-C43635E3B38E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3" name="波線 182">
                  <a:extLst>
                    <a:ext uri="{FF2B5EF4-FFF2-40B4-BE49-F238E27FC236}">
                      <a16:creationId xmlns:a16="http://schemas.microsoft.com/office/drawing/2014/main" id="{BD94C179-282F-48E9-94A2-14E85B6AD4A4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grpFill/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79" name="グループ化 178">
                <a:extLst>
                  <a:ext uri="{FF2B5EF4-FFF2-40B4-BE49-F238E27FC236}">
                    <a16:creationId xmlns:a16="http://schemas.microsoft.com/office/drawing/2014/main" id="{E4339003-A915-4FB3-9810-67762751E0A7}"/>
                  </a:ext>
                </a:extLst>
              </p:cNvPr>
              <p:cNvGrpSpPr/>
              <p:nvPr/>
            </p:nvGrpSpPr>
            <p:grpSpPr>
              <a:xfrm rot="279278">
                <a:off x="2801786" y="5639396"/>
                <a:ext cx="853234" cy="212568"/>
                <a:chOff x="2619594" y="5234869"/>
                <a:chExt cx="1240639" cy="389450"/>
              </a:xfrm>
              <a:pattFill prst="narHorz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</p:grpSpPr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731AAF44-7B82-4AC5-9BD1-CB69BAAF360B}"/>
                    </a:ext>
                  </a:extLst>
                </p:cNvPr>
                <p:cNvSpPr/>
                <p:nvPr/>
              </p:nvSpPr>
              <p:spPr>
                <a:xfrm>
                  <a:off x="2619594" y="5239152"/>
                  <a:ext cx="1240639" cy="385167"/>
                </a:xfrm>
                <a:custGeom>
                  <a:avLst/>
                  <a:gdLst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30957 w 1240639"/>
                    <a:gd name="connsiteY6" fmla="*/ 289643 h 385167"/>
                    <a:gd name="connsiteX7" fmla="*/ 0 w 1240639"/>
                    <a:gd name="connsiteY7" fmla="*/ 298648 h 385167"/>
                    <a:gd name="connsiteX8" fmla="*/ 0 w 1240639"/>
                    <a:gd name="connsiteY8" fmla="*/ 41276 h 385167"/>
                    <a:gd name="connsiteX9" fmla="*/ 226815 w 1240639"/>
                    <a:gd name="connsiteY9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09682 w 1240639"/>
                    <a:gd name="connsiteY2" fmla="*/ 95525 h 385167"/>
                    <a:gd name="connsiteX3" fmla="*/ 1240639 w 1240639"/>
                    <a:gd name="connsiteY3" fmla="*/ 86520 h 385167"/>
                    <a:gd name="connsiteX4" fmla="*/ 1240639 w 1240639"/>
                    <a:gd name="connsiteY4" fmla="*/ 343892 h 385167"/>
                    <a:gd name="connsiteX5" fmla="*/ 30957 w 1240639"/>
                    <a:gd name="connsiteY5" fmla="*/ 343892 h 385167"/>
                    <a:gd name="connsiteX6" fmla="*/ 0 w 1240639"/>
                    <a:gd name="connsiteY6" fmla="*/ 298648 h 385167"/>
                    <a:gd name="connsiteX7" fmla="*/ 0 w 1240639"/>
                    <a:gd name="connsiteY7" fmla="*/ 41276 h 385167"/>
                    <a:gd name="connsiteX8" fmla="*/ 226815 w 1240639"/>
                    <a:gd name="connsiteY8" fmla="*/ 434 h 385167"/>
                    <a:gd name="connsiteX0" fmla="*/ 226815 w 1240639"/>
                    <a:gd name="connsiteY0" fmla="*/ 434 h 385167"/>
                    <a:gd name="connsiteX1" fmla="*/ 1209682 w 1240639"/>
                    <a:gd name="connsiteY1" fmla="*/ 41276 h 385167"/>
                    <a:gd name="connsiteX2" fmla="*/ 1240639 w 1240639"/>
                    <a:gd name="connsiteY2" fmla="*/ 86520 h 385167"/>
                    <a:gd name="connsiteX3" fmla="*/ 1240639 w 1240639"/>
                    <a:gd name="connsiteY3" fmla="*/ 343892 h 385167"/>
                    <a:gd name="connsiteX4" fmla="*/ 30957 w 1240639"/>
                    <a:gd name="connsiteY4" fmla="*/ 343892 h 385167"/>
                    <a:gd name="connsiteX5" fmla="*/ 0 w 1240639"/>
                    <a:gd name="connsiteY5" fmla="*/ 298648 h 385167"/>
                    <a:gd name="connsiteX6" fmla="*/ 0 w 1240639"/>
                    <a:gd name="connsiteY6" fmla="*/ 41276 h 385167"/>
                    <a:gd name="connsiteX7" fmla="*/ 226815 w 1240639"/>
                    <a:gd name="connsiteY7" fmla="*/ 434 h 385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639" h="385167">
                      <a:moveTo>
                        <a:pt x="226815" y="434"/>
                      </a:moveTo>
                      <a:cubicBezTo>
                        <a:pt x="554438" y="-9551"/>
                        <a:pt x="882060" y="157451"/>
                        <a:pt x="1209682" y="41276"/>
                      </a:cubicBezTo>
                      <a:lnTo>
                        <a:pt x="1240639" y="86520"/>
                      </a:lnTo>
                      <a:lnTo>
                        <a:pt x="1240639" y="343892"/>
                      </a:lnTo>
                      <a:cubicBezTo>
                        <a:pt x="837412" y="486876"/>
                        <a:pt x="434184" y="200908"/>
                        <a:pt x="30957" y="343892"/>
                      </a:cubicBezTo>
                      <a:lnTo>
                        <a:pt x="0" y="298648"/>
                      </a:lnTo>
                      <a:lnTo>
                        <a:pt x="0" y="41276"/>
                      </a:lnTo>
                      <a:cubicBezTo>
                        <a:pt x="75605" y="14467"/>
                        <a:pt x="151210" y="2738"/>
                        <a:pt x="226815" y="434"/>
                      </a:cubicBezTo>
                      <a:close/>
                    </a:path>
                  </a:pathLst>
                </a:custGeom>
                <a:pattFill prst="narHorz">
                  <a:fgClr>
                    <a:srgbClr val="ED7D31">
                      <a:lumMod val="60000"/>
                      <a:lumOff val="40000"/>
                    </a:srgbClr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81" name="波線 180">
                  <a:extLst>
                    <a:ext uri="{FF2B5EF4-FFF2-40B4-BE49-F238E27FC236}">
                      <a16:creationId xmlns:a16="http://schemas.microsoft.com/office/drawing/2014/main" id="{16C5FC82-D393-4B36-8152-6F3E592A9668}"/>
                    </a:ext>
                  </a:extLst>
                </p:cNvPr>
                <p:cNvSpPr/>
                <p:nvPr/>
              </p:nvSpPr>
              <p:spPr>
                <a:xfrm>
                  <a:off x="2619594" y="5234869"/>
                  <a:ext cx="1209682" cy="343162"/>
                </a:xfrm>
                <a:prstGeom prst="wave">
                  <a:avLst/>
                </a:prstGeom>
                <a:pattFill prst="nar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60000"/>
                      <a:lumOff val="40000"/>
                    </a:srgbClr>
                  </a:bgClr>
                </a:pattFill>
                <a:ln w="12700" cap="flat" cmpd="sng" algn="ctr">
                  <a:solidFill>
                    <a:srgbClr val="CC66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56FA6E86-2D1B-48C9-AB05-1548B89D4049}"/>
                </a:ext>
              </a:extLst>
            </p:cNvPr>
            <p:cNvSpPr/>
            <p:nvPr/>
          </p:nvSpPr>
          <p:spPr>
            <a:xfrm>
              <a:off x="1498898" y="4387902"/>
              <a:ext cx="3068262" cy="1594690"/>
            </a:xfrm>
            <a:custGeom>
              <a:avLst/>
              <a:gdLst>
                <a:gd name="connsiteX0" fmla="*/ 1534131 w 3068262"/>
                <a:gd name="connsiteY0" fmla="*/ 0 h 1594690"/>
                <a:gd name="connsiteX1" fmla="*/ 3067606 w 3068262"/>
                <a:gd name="connsiteY1" fmla="*/ 789931 h 1594690"/>
                <a:gd name="connsiteX2" fmla="*/ 3068262 w 3068262"/>
                <a:gd name="connsiteY2" fmla="*/ 797345 h 1594690"/>
                <a:gd name="connsiteX3" fmla="*/ 3067606 w 3068262"/>
                <a:gd name="connsiteY3" fmla="*/ 804759 h 1594690"/>
                <a:gd name="connsiteX4" fmla="*/ 1534131 w 3068262"/>
                <a:gd name="connsiteY4" fmla="*/ 1594690 h 1594690"/>
                <a:gd name="connsiteX5" fmla="*/ 656 w 3068262"/>
                <a:gd name="connsiteY5" fmla="*/ 804759 h 1594690"/>
                <a:gd name="connsiteX6" fmla="*/ 0 w 3068262"/>
                <a:gd name="connsiteY6" fmla="*/ 797345 h 1594690"/>
                <a:gd name="connsiteX7" fmla="*/ 656 w 3068262"/>
                <a:gd name="connsiteY7" fmla="*/ 789931 h 1594690"/>
                <a:gd name="connsiteX8" fmla="*/ 1534131 w 3068262"/>
                <a:gd name="connsiteY8" fmla="*/ 0 h 15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68262" h="1594690">
                  <a:moveTo>
                    <a:pt x="1534131" y="0"/>
                  </a:moveTo>
                  <a:cubicBezTo>
                    <a:pt x="2332234" y="0"/>
                    <a:pt x="2988669" y="346238"/>
                    <a:pt x="3067606" y="789931"/>
                  </a:cubicBezTo>
                  <a:lnTo>
                    <a:pt x="3068262" y="797345"/>
                  </a:lnTo>
                  <a:lnTo>
                    <a:pt x="3067606" y="804759"/>
                  </a:lnTo>
                  <a:cubicBezTo>
                    <a:pt x="2988669" y="1248452"/>
                    <a:pt x="2332234" y="1594690"/>
                    <a:pt x="1534131" y="1594690"/>
                  </a:cubicBezTo>
                  <a:cubicBezTo>
                    <a:pt x="736028" y="1594690"/>
                    <a:pt x="79593" y="1248452"/>
                    <a:pt x="656" y="804759"/>
                  </a:cubicBezTo>
                  <a:lnTo>
                    <a:pt x="0" y="797345"/>
                  </a:lnTo>
                  <a:lnTo>
                    <a:pt x="656" y="789931"/>
                  </a:lnTo>
                  <a:cubicBezTo>
                    <a:pt x="79593" y="346238"/>
                    <a:pt x="736028" y="0"/>
                    <a:pt x="1534131" y="0"/>
                  </a:cubicBezTo>
                  <a:close/>
                </a:path>
              </a:pathLst>
            </a:custGeom>
            <a:solidFill>
              <a:srgbClr val="482400">
                <a:alpha val="20000"/>
              </a:srgbClr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ja-JP" altLang="en-US" kern="0">
                <a:solidFill>
                  <a:prstClr val="white"/>
                </a:solidFill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164" name="グループ化 163">
              <a:extLst>
                <a:ext uri="{FF2B5EF4-FFF2-40B4-BE49-F238E27FC236}">
                  <a16:creationId xmlns:a16="http://schemas.microsoft.com/office/drawing/2014/main" id="{4482E001-AABF-406D-9604-FF15C3A11A2D}"/>
                </a:ext>
              </a:extLst>
            </p:cNvPr>
            <p:cNvGrpSpPr/>
            <p:nvPr/>
          </p:nvGrpSpPr>
          <p:grpSpPr>
            <a:xfrm>
              <a:off x="2051248" y="4192805"/>
              <a:ext cx="797021" cy="764350"/>
              <a:chOff x="4062232" y="2475858"/>
              <a:chExt cx="797021" cy="764350"/>
            </a:xfrm>
          </p:grpSpPr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7088FE6-FF86-4B5C-A3DF-B9556C6B8B9F}"/>
                  </a:ext>
                </a:extLst>
              </p:cNvPr>
              <p:cNvSpPr/>
              <p:nvPr/>
            </p:nvSpPr>
            <p:spPr>
              <a:xfrm rot="13500000">
                <a:off x="4078568" y="2459522"/>
                <a:ext cx="764350" cy="797021"/>
              </a:xfrm>
              <a:custGeom>
                <a:avLst/>
                <a:gdLst>
                  <a:gd name="connsiteX0" fmla="*/ 559615 w 764350"/>
                  <a:gd name="connsiteY0" fmla="*/ 696743 h 797021"/>
                  <a:gd name="connsiteX1" fmla="*/ 41710 w 764350"/>
                  <a:gd name="connsiteY1" fmla="*/ 682499 h 797021"/>
                  <a:gd name="connsiteX2" fmla="*/ 0 w 764350"/>
                  <a:gd name="connsiteY2" fmla="*/ 631990 h 797021"/>
                  <a:gd name="connsiteX3" fmla="*/ 67431 w 764350"/>
                  <a:gd name="connsiteY3" fmla="*/ 514725 h 797021"/>
                  <a:gd name="connsiteX4" fmla="*/ 311154 w 764350"/>
                  <a:gd name="connsiteY4" fmla="*/ 216626 h 797021"/>
                  <a:gd name="connsiteX5" fmla="*/ 458449 w 764350"/>
                  <a:gd name="connsiteY5" fmla="*/ 83389 h 797021"/>
                  <a:gd name="connsiteX6" fmla="*/ 572268 w 764350"/>
                  <a:gd name="connsiteY6" fmla="*/ 0 h 797021"/>
                  <a:gd name="connsiteX7" fmla="*/ 599343 w 764350"/>
                  <a:gd name="connsiteY7" fmla="*/ 4499 h 797021"/>
                  <a:gd name="connsiteX8" fmla="*/ 704470 w 764350"/>
                  <a:gd name="connsiteY8" fmla="*/ 61468 h 797021"/>
                  <a:gd name="connsiteX9" fmla="*/ 559615 w 764350"/>
                  <a:gd name="connsiteY9" fmla="*/ 696743 h 797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4350" h="797021">
                    <a:moveTo>
                      <a:pt x="559615" y="696743"/>
                    </a:moveTo>
                    <a:cubicBezTo>
                      <a:pt x="420533" y="835825"/>
                      <a:pt x="188659" y="829448"/>
                      <a:pt x="41710" y="682499"/>
                    </a:cubicBezTo>
                    <a:lnTo>
                      <a:pt x="0" y="631990"/>
                    </a:lnTo>
                    <a:lnTo>
                      <a:pt x="67431" y="514725"/>
                    </a:lnTo>
                    <a:cubicBezTo>
                      <a:pt x="133191" y="413951"/>
                      <a:pt x="215058" y="312723"/>
                      <a:pt x="311154" y="216626"/>
                    </a:cubicBezTo>
                    <a:cubicBezTo>
                      <a:pt x="359202" y="168578"/>
                      <a:pt x="408533" y="124088"/>
                      <a:pt x="458449" y="83389"/>
                    </a:cubicBezTo>
                    <a:lnTo>
                      <a:pt x="572268" y="0"/>
                    </a:lnTo>
                    <a:lnTo>
                      <a:pt x="599343" y="4499"/>
                    </a:lnTo>
                    <a:cubicBezTo>
                      <a:pt x="640785" y="15430"/>
                      <a:pt x="676917" y="33915"/>
                      <a:pt x="704470" y="61468"/>
                    </a:cubicBezTo>
                    <a:cubicBezTo>
                      <a:pt x="851419" y="208417"/>
                      <a:pt x="698697" y="557661"/>
                      <a:pt x="559615" y="696743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楕円 170">
                <a:extLst>
                  <a:ext uri="{FF2B5EF4-FFF2-40B4-BE49-F238E27FC236}">
                    <a16:creationId xmlns:a16="http://schemas.microsoft.com/office/drawing/2014/main" id="{129EF9E8-D82F-4341-A093-BF836D17221B}"/>
                  </a:ext>
                </a:extLst>
              </p:cNvPr>
              <p:cNvSpPr/>
              <p:nvPr/>
            </p:nvSpPr>
            <p:spPr>
              <a:xfrm rot="13500000">
                <a:off x="4099895" y="2712294"/>
                <a:ext cx="56571" cy="5657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楕円 500">
                <a:extLst>
                  <a:ext uri="{FF2B5EF4-FFF2-40B4-BE49-F238E27FC236}">
                    <a16:creationId xmlns:a16="http://schemas.microsoft.com/office/drawing/2014/main" id="{29AC738F-A562-4C7B-BB66-61B714129AA6}"/>
                  </a:ext>
                </a:extLst>
              </p:cNvPr>
              <p:cNvSpPr/>
              <p:nvPr/>
            </p:nvSpPr>
            <p:spPr>
              <a:xfrm rot="15300000">
                <a:off x="4263647" y="2557214"/>
                <a:ext cx="54592" cy="210245"/>
              </a:xfrm>
              <a:custGeom>
                <a:avLst/>
                <a:gdLst>
                  <a:gd name="connsiteX0" fmla="*/ 0 w 81743"/>
                  <a:gd name="connsiteY0" fmla="*/ 123887 h 247774"/>
                  <a:gd name="connsiteX1" fmla="*/ 40872 w 81743"/>
                  <a:gd name="connsiteY1" fmla="*/ 0 h 247774"/>
                  <a:gd name="connsiteX2" fmla="*/ 81744 w 81743"/>
                  <a:gd name="connsiteY2" fmla="*/ 123887 h 247774"/>
                  <a:gd name="connsiteX3" fmla="*/ 40872 w 81743"/>
                  <a:gd name="connsiteY3" fmla="*/ 247774 h 247774"/>
                  <a:gd name="connsiteX4" fmla="*/ 0 w 81743"/>
                  <a:gd name="connsiteY4" fmla="*/ 123887 h 247774"/>
                  <a:gd name="connsiteX0" fmla="*/ 0 w 81744"/>
                  <a:gd name="connsiteY0" fmla="*/ 124034 h 247921"/>
                  <a:gd name="connsiteX1" fmla="*/ 40872 w 81744"/>
                  <a:gd name="connsiteY1" fmla="*/ 147 h 247921"/>
                  <a:gd name="connsiteX2" fmla="*/ 81744 w 81744"/>
                  <a:gd name="connsiteY2" fmla="*/ 124034 h 247921"/>
                  <a:gd name="connsiteX3" fmla="*/ 40872 w 81744"/>
                  <a:gd name="connsiteY3" fmla="*/ 247921 h 247921"/>
                  <a:gd name="connsiteX4" fmla="*/ 0 w 81744"/>
                  <a:gd name="connsiteY4" fmla="*/ 124034 h 247921"/>
                  <a:gd name="connsiteX0" fmla="*/ 2492 w 84236"/>
                  <a:gd name="connsiteY0" fmla="*/ 150777 h 274664"/>
                  <a:gd name="connsiteX1" fmla="*/ 27885 w 84236"/>
                  <a:gd name="connsiteY1" fmla="*/ 82 h 274664"/>
                  <a:gd name="connsiteX2" fmla="*/ 84236 w 84236"/>
                  <a:gd name="connsiteY2" fmla="*/ 150777 h 274664"/>
                  <a:gd name="connsiteX3" fmla="*/ 43364 w 84236"/>
                  <a:gd name="connsiteY3" fmla="*/ 274664 h 274664"/>
                  <a:gd name="connsiteX4" fmla="*/ 2492 w 84236"/>
                  <a:gd name="connsiteY4" fmla="*/ 150777 h 274664"/>
                  <a:gd name="connsiteX0" fmla="*/ 2810 w 84554"/>
                  <a:gd name="connsiteY0" fmla="*/ 150777 h 274197"/>
                  <a:gd name="connsiteX1" fmla="*/ 28203 w 84554"/>
                  <a:gd name="connsiteY1" fmla="*/ 82 h 274197"/>
                  <a:gd name="connsiteX2" fmla="*/ 84554 w 84554"/>
                  <a:gd name="connsiteY2" fmla="*/ 150777 h 274197"/>
                  <a:gd name="connsiteX3" fmla="*/ 15917 w 84554"/>
                  <a:gd name="connsiteY3" fmla="*/ 274197 h 274197"/>
                  <a:gd name="connsiteX4" fmla="*/ 2810 w 84554"/>
                  <a:gd name="connsiteY4" fmla="*/ 150777 h 274197"/>
                  <a:gd name="connsiteX0" fmla="*/ 11601 w 93345"/>
                  <a:gd name="connsiteY0" fmla="*/ 150777 h 274205"/>
                  <a:gd name="connsiteX1" fmla="*/ 36994 w 93345"/>
                  <a:gd name="connsiteY1" fmla="*/ 82 h 274205"/>
                  <a:gd name="connsiteX2" fmla="*/ 93345 w 93345"/>
                  <a:gd name="connsiteY2" fmla="*/ 150777 h 274205"/>
                  <a:gd name="connsiteX3" fmla="*/ 24708 w 93345"/>
                  <a:gd name="connsiteY3" fmla="*/ 274197 h 274205"/>
                  <a:gd name="connsiteX4" fmla="*/ 11601 w 93345"/>
                  <a:gd name="connsiteY4" fmla="*/ 150777 h 274205"/>
                  <a:gd name="connsiteX0" fmla="*/ 11601 w 93345"/>
                  <a:gd name="connsiteY0" fmla="*/ 153275 h 276703"/>
                  <a:gd name="connsiteX1" fmla="*/ 36994 w 93345"/>
                  <a:gd name="connsiteY1" fmla="*/ 2580 h 276703"/>
                  <a:gd name="connsiteX2" fmla="*/ 93345 w 93345"/>
                  <a:gd name="connsiteY2" fmla="*/ 153275 h 276703"/>
                  <a:gd name="connsiteX3" fmla="*/ 24708 w 93345"/>
                  <a:gd name="connsiteY3" fmla="*/ 276695 h 276703"/>
                  <a:gd name="connsiteX4" fmla="*/ 11601 w 93345"/>
                  <a:gd name="connsiteY4" fmla="*/ 153275 h 276703"/>
                  <a:gd name="connsiteX0" fmla="*/ 11059 w 92803"/>
                  <a:gd name="connsiteY0" fmla="*/ 152652 h 276080"/>
                  <a:gd name="connsiteX1" fmla="*/ 25821 w 92803"/>
                  <a:gd name="connsiteY1" fmla="*/ 2595 h 276080"/>
                  <a:gd name="connsiteX2" fmla="*/ 92803 w 92803"/>
                  <a:gd name="connsiteY2" fmla="*/ 152652 h 276080"/>
                  <a:gd name="connsiteX3" fmla="*/ 24166 w 92803"/>
                  <a:gd name="connsiteY3" fmla="*/ 276072 h 276080"/>
                  <a:gd name="connsiteX4" fmla="*/ 11059 w 92803"/>
                  <a:gd name="connsiteY4" fmla="*/ 152652 h 27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3" h="276080">
                    <a:moveTo>
                      <a:pt x="11059" y="152652"/>
                    </a:moveTo>
                    <a:cubicBezTo>
                      <a:pt x="11335" y="107073"/>
                      <a:pt x="-12612" y="22751"/>
                      <a:pt x="25821" y="2595"/>
                    </a:cubicBezTo>
                    <a:cubicBezTo>
                      <a:pt x="64254" y="-17561"/>
                      <a:pt x="92803" y="84231"/>
                      <a:pt x="92803" y="152652"/>
                    </a:cubicBezTo>
                    <a:cubicBezTo>
                      <a:pt x="92803" y="221073"/>
                      <a:pt x="69190" y="276858"/>
                      <a:pt x="24166" y="276072"/>
                    </a:cubicBezTo>
                    <a:cubicBezTo>
                      <a:pt x="-20858" y="275286"/>
                      <a:pt x="10783" y="198231"/>
                      <a:pt x="11059" y="15265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65" name="グループ化 164">
              <a:extLst>
                <a:ext uri="{FF2B5EF4-FFF2-40B4-BE49-F238E27FC236}">
                  <a16:creationId xmlns:a16="http://schemas.microsoft.com/office/drawing/2014/main" id="{4ECDE135-8743-4C31-BB08-9405F12C78AA}"/>
                </a:ext>
              </a:extLst>
            </p:cNvPr>
            <p:cNvGrpSpPr/>
            <p:nvPr/>
          </p:nvGrpSpPr>
          <p:grpSpPr>
            <a:xfrm>
              <a:off x="3539636" y="4642702"/>
              <a:ext cx="1647898" cy="1076716"/>
              <a:chOff x="3704938" y="1322434"/>
              <a:chExt cx="2000423" cy="1307051"/>
            </a:xfrm>
          </p:grpSpPr>
          <p:grpSp>
            <p:nvGrpSpPr>
              <p:cNvPr id="166" name="グループ化 165">
                <a:extLst>
                  <a:ext uri="{FF2B5EF4-FFF2-40B4-BE49-F238E27FC236}">
                    <a16:creationId xmlns:a16="http://schemas.microsoft.com/office/drawing/2014/main" id="{9094626F-D626-4132-8236-F01A47CD0627}"/>
                  </a:ext>
                </a:extLst>
              </p:cNvPr>
              <p:cNvGrpSpPr/>
              <p:nvPr/>
            </p:nvGrpSpPr>
            <p:grpSpPr>
              <a:xfrm>
                <a:off x="3704938" y="1322434"/>
                <a:ext cx="2000423" cy="1307051"/>
                <a:chOff x="4865320" y="2995386"/>
                <a:chExt cx="1650488" cy="1078409"/>
              </a:xfrm>
            </p:grpSpPr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2CE574EC-3052-4F3B-B357-92DD28608045}"/>
                    </a:ext>
                  </a:extLst>
                </p:cNvPr>
                <p:cNvSpPr/>
                <p:nvPr/>
              </p:nvSpPr>
              <p:spPr>
                <a:xfrm>
                  <a:off x="4865320" y="2995386"/>
                  <a:ext cx="1650488" cy="1078409"/>
                </a:xfrm>
                <a:custGeom>
                  <a:avLst/>
                  <a:gdLst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802183 w 1522107"/>
                    <a:gd name="connsiteY4" fmla="*/ 725632 h 979137"/>
                    <a:gd name="connsiteX5" fmla="*/ 778449 w 1522107"/>
                    <a:gd name="connsiteY5" fmla="*/ 768076 h 979137"/>
                    <a:gd name="connsiteX6" fmla="*/ 468857 w 1522107"/>
                    <a:gd name="connsiteY6" fmla="*/ 956314 h 979137"/>
                    <a:gd name="connsiteX7" fmla="*/ 4398 w 1522107"/>
                    <a:gd name="connsiteY7" fmla="*/ 831252 h 979137"/>
                    <a:gd name="connsiteX8" fmla="*/ 349900 w 1522107"/>
                    <a:gd name="connsiteY8" fmla="*/ 496602 h 979137"/>
                    <a:gd name="connsiteX9" fmla="*/ 512210 w 1522107"/>
                    <a:gd name="connsiteY9" fmla="*/ 473874 h 979137"/>
                    <a:gd name="connsiteX10" fmla="*/ 621086 w 1522107"/>
                    <a:gd name="connsiteY10" fmla="*/ 482431 h 979137"/>
                    <a:gd name="connsiteX11" fmla="*/ 637101 w 1522107"/>
                    <a:gd name="connsiteY11" fmla="*/ 487475 h 979137"/>
                    <a:gd name="connsiteX12" fmla="*/ 655697 w 1522107"/>
                    <a:gd name="connsiteY12" fmla="*/ 474733 h 979137"/>
                    <a:gd name="connsiteX13" fmla="*/ 1032660 w 1522107"/>
                    <a:gd name="connsiteY13" fmla="*/ 256518 h 979137"/>
                    <a:gd name="connsiteX14" fmla="*/ 1385554 w 1522107"/>
                    <a:gd name="connsiteY14" fmla="*/ 1375 h 979137"/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802183 w 1522107"/>
                    <a:gd name="connsiteY4" fmla="*/ 725632 h 979137"/>
                    <a:gd name="connsiteX5" fmla="*/ 778449 w 1522107"/>
                    <a:gd name="connsiteY5" fmla="*/ 768076 h 979137"/>
                    <a:gd name="connsiteX6" fmla="*/ 468857 w 1522107"/>
                    <a:gd name="connsiteY6" fmla="*/ 956314 h 979137"/>
                    <a:gd name="connsiteX7" fmla="*/ 4398 w 1522107"/>
                    <a:gd name="connsiteY7" fmla="*/ 831252 h 979137"/>
                    <a:gd name="connsiteX8" fmla="*/ 349900 w 1522107"/>
                    <a:gd name="connsiteY8" fmla="*/ 496602 h 979137"/>
                    <a:gd name="connsiteX9" fmla="*/ 512210 w 1522107"/>
                    <a:gd name="connsiteY9" fmla="*/ 473874 h 979137"/>
                    <a:gd name="connsiteX10" fmla="*/ 621086 w 1522107"/>
                    <a:gd name="connsiteY10" fmla="*/ 482431 h 979137"/>
                    <a:gd name="connsiteX11" fmla="*/ 655697 w 1522107"/>
                    <a:gd name="connsiteY11" fmla="*/ 474733 h 979137"/>
                    <a:gd name="connsiteX12" fmla="*/ 1032660 w 1522107"/>
                    <a:gd name="connsiteY12" fmla="*/ 256518 h 979137"/>
                    <a:gd name="connsiteX13" fmla="*/ 1385554 w 1522107"/>
                    <a:gd name="connsiteY13" fmla="*/ 1375 h 979137"/>
                    <a:gd name="connsiteX0" fmla="*/ 1385554 w 1522107"/>
                    <a:gd name="connsiteY0" fmla="*/ 1375 h 979137"/>
                    <a:gd name="connsiteX1" fmla="*/ 1520615 w 1522107"/>
                    <a:gd name="connsiteY1" fmla="*/ 65935 h 979137"/>
                    <a:gd name="connsiteX2" fmla="*/ 1190929 w 1522107"/>
                    <a:gd name="connsiteY2" fmla="*/ 277194 h 979137"/>
                    <a:gd name="connsiteX3" fmla="*/ 811842 w 1522107"/>
                    <a:gd name="connsiteY3" fmla="*/ 709128 h 979137"/>
                    <a:gd name="connsiteX4" fmla="*/ 778449 w 1522107"/>
                    <a:gd name="connsiteY4" fmla="*/ 768076 h 979137"/>
                    <a:gd name="connsiteX5" fmla="*/ 468857 w 1522107"/>
                    <a:gd name="connsiteY5" fmla="*/ 956314 h 979137"/>
                    <a:gd name="connsiteX6" fmla="*/ 4398 w 1522107"/>
                    <a:gd name="connsiteY6" fmla="*/ 831252 h 979137"/>
                    <a:gd name="connsiteX7" fmla="*/ 349900 w 1522107"/>
                    <a:gd name="connsiteY7" fmla="*/ 496602 h 979137"/>
                    <a:gd name="connsiteX8" fmla="*/ 512210 w 1522107"/>
                    <a:gd name="connsiteY8" fmla="*/ 473874 h 979137"/>
                    <a:gd name="connsiteX9" fmla="*/ 621086 w 1522107"/>
                    <a:gd name="connsiteY9" fmla="*/ 482431 h 979137"/>
                    <a:gd name="connsiteX10" fmla="*/ 655697 w 1522107"/>
                    <a:gd name="connsiteY10" fmla="*/ 474733 h 979137"/>
                    <a:gd name="connsiteX11" fmla="*/ 1032660 w 1522107"/>
                    <a:gd name="connsiteY11" fmla="*/ 256518 h 979137"/>
                    <a:gd name="connsiteX12" fmla="*/ 1385554 w 1522107"/>
                    <a:gd name="connsiteY12" fmla="*/ 1375 h 979137"/>
                    <a:gd name="connsiteX0" fmla="*/ 1483789 w 1541454"/>
                    <a:gd name="connsiteY0" fmla="*/ 589 h 1080515"/>
                    <a:gd name="connsiteX1" fmla="*/ 1520615 w 1541454"/>
                    <a:gd name="connsiteY1" fmla="*/ 167313 h 1080515"/>
                    <a:gd name="connsiteX2" fmla="*/ 1190929 w 1541454"/>
                    <a:gd name="connsiteY2" fmla="*/ 378572 h 1080515"/>
                    <a:gd name="connsiteX3" fmla="*/ 811842 w 1541454"/>
                    <a:gd name="connsiteY3" fmla="*/ 810506 h 1080515"/>
                    <a:gd name="connsiteX4" fmla="*/ 778449 w 1541454"/>
                    <a:gd name="connsiteY4" fmla="*/ 869454 h 1080515"/>
                    <a:gd name="connsiteX5" fmla="*/ 468857 w 1541454"/>
                    <a:gd name="connsiteY5" fmla="*/ 1057692 h 1080515"/>
                    <a:gd name="connsiteX6" fmla="*/ 4398 w 1541454"/>
                    <a:gd name="connsiteY6" fmla="*/ 932630 h 1080515"/>
                    <a:gd name="connsiteX7" fmla="*/ 349900 w 1541454"/>
                    <a:gd name="connsiteY7" fmla="*/ 597980 h 1080515"/>
                    <a:gd name="connsiteX8" fmla="*/ 512210 w 1541454"/>
                    <a:gd name="connsiteY8" fmla="*/ 575252 h 1080515"/>
                    <a:gd name="connsiteX9" fmla="*/ 621086 w 1541454"/>
                    <a:gd name="connsiteY9" fmla="*/ 583809 h 1080515"/>
                    <a:gd name="connsiteX10" fmla="*/ 655697 w 1541454"/>
                    <a:gd name="connsiteY10" fmla="*/ 576111 h 1080515"/>
                    <a:gd name="connsiteX11" fmla="*/ 1032660 w 1541454"/>
                    <a:gd name="connsiteY11" fmla="*/ 357896 h 1080515"/>
                    <a:gd name="connsiteX12" fmla="*/ 1483789 w 1541454"/>
                    <a:gd name="connsiteY12" fmla="*/ 589 h 1080515"/>
                    <a:gd name="connsiteX0" fmla="*/ 1483789 w 1625783"/>
                    <a:gd name="connsiteY0" fmla="*/ 7467 h 1087393"/>
                    <a:gd name="connsiteX1" fmla="*/ 1610991 w 1625783"/>
                    <a:gd name="connsiteY1" fmla="*/ 142755 h 1087393"/>
                    <a:gd name="connsiteX2" fmla="*/ 1190929 w 1625783"/>
                    <a:gd name="connsiteY2" fmla="*/ 385450 h 1087393"/>
                    <a:gd name="connsiteX3" fmla="*/ 811842 w 1625783"/>
                    <a:gd name="connsiteY3" fmla="*/ 817384 h 1087393"/>
                    <a:gd name="connsiteX4" fmla="*/ 778449 w 1625783"/>
                    <a:gd name="connsiteY4" fmla="*/ 876332 h 1087393"/>
                    <a:gd name="connsiteX5" fmla="*/ 468857 w 1625783"/>
                    <a:gd name="connsiteY5" fmla="*/ 1064570 h 1087393"/>
                    <a:gd name="connsiteX6" fmla="*/ 4398 w 1625783"/>
                    <a:gd name="connsiteY6" fmla="*/ 939508 h 1087393"/>
                    <a:gd name="connsiteX7" fmla="*/ 349900 w 1625783"/>
                    <a:gd name="connsiteY7" fmla="*/ 604858 h 1087393"/>
                    <a:gd name="connsiteX8" fmla="*/ 512210 w 1625783"/>
                    <a:gd name="connsiteY8" fmla="*/ 582130 h 1087393"/>
                    <a:gd name="connsiteX9" fmla="*/ 621086 w 1625783"/>
                    <a:gd name="connsiteY9" fmla="*/ 590687 h 1087393"/>
                    <a:gd name="connsiteX10" fmla="*/ 655697 w 1625783"/>
                    <a:gd name="connsiteY10" fmla="*/ 582989 h 1087393"/>
                    <a:gd name="connsiteX11" fmla="*/ 1032660 w 1625783"/>
                    <a:gd name="connsiteY11" fmla="*/ 364774 h 1087393"/>
                    <a:gd name="connsiteX12" fmla="*/ 1483789 w 1625783"/>
                    <a:gd name="connsiteY12" fmla="*/ 7467 h 1087393"/>
                    <a:gd name="connsiteX0" fmla="*/ 1483789 w 1636925"/>
                    <a:gd name="connsiteY0" fmla="*/ 6918 h 1086844"/>
                    <a:gd name="connsiteX1" fmla="*/ 1610991 w 1636925"/>
                    <a:gd name="connsiteY1" fmla="*/ 142206 h 1086844"/>
                    <a:gd name="connsiteX2" fmla="*/ 1190929 w 1636925"/>
                    <a:gd name="connsiteY2" fmla="*/ 384901 h 1086844"/>
                    <a:gd name="connsiteX3" fmla="*/ 811842 w 1636925"/>
                    <a:gd name="connsiteY3" fmla="*/ 816835 h 1086844"/>
                    <a:gd name="connsiteX4" fmla="*/ 778449 w 1636925"/>
                    <a:gd name="connsiteY4" fmla="*/ 875783 h 1086844"/>
                    <a:gd name="connsiteX5" fmla="*/ 468857 w 1636925"/>
                    <a:gd name="connsiteY5" fmla="*/ 1064021 h 1086844"/>
                    <a:gd name="connsiteX6" fmla="*/ 4398 w 1636925"/>
                    <a:gd name="connsiteY6" fmla="*/ 938959 h 1086844"/>
                    <a:gd name="connsiteX7" fmla="*/ 349900 w 1636925"/>
                    <a:gd name="connsiteY7" fmla="*/ 604309 h 1086844"/>
                    <a:gd name="connsiteX8" fmla="*/ 512210 w 1636925"/>
                    <a:gd name="connsiteY8" fmla="*/ 581581 h 1086844"/>
                    <a:gd name="connsiteX9" fmla="*/ 621086 w 1636925"/>
                    <a:gd name="connsiteY9" fmla="*/ 590138 h 1086844"/>
                    <a:gd name="connsiteX10" fmla="*/ 655697 w 1636925"/>
                    <a:gd name="connsiteY10" fmla="*/ 582440 h 1086844"/>
                    <a:gd name="connsiteX11" fmla="*/ 1032660 w 1636925"/>
                    <a:gd name="connsiteY11" fmla="*/ 364225 h 1086844"/>
                    <a:gd name="connsiteX12" fmla="*/ 1483789 w 1636925"/>
                    <a:gd name="connsiteY12" fmla="*/ 6918 h 1086844"/>
                    <a:gd name="connsiteX0" fmla="*/ 1479859 w 1625099"/>
                    <a:gd name="connsiteY0" fmla="*/ 8030 h 1076167"/>
                    <a:gd name="connsiteX1" fmla="*/ 1610991 w 1625099"/>
                    <a:gd name="connsiteY1" fmla="*/ 131529 h 1076167"/>
                    <a:gd name="connsiteX2" fmla="*/ 1190929 w 1625099"/>
                    <a:gd name="connsiteY2" fmla="*/ 374224 h 1076167"/>
                    <a:gd name="connsiteX3" fmla="*/ 811842 w 1625099"/>
                    <a:gd name="connsiteY3" fmla="*/ 806158 h 1076167"/>
                    <a:gd name="connsiteX4" fmla="*/ 778449 w 1625099"/>
                    <a:gd name="connsiteY4" fmla="*/ 865106 h 1076167"/>
                    <a:gd name="connsiteX5" fmla="*/ 468857 w 1625099"/>
                    <a:gd name="connsiteY5" fmla="*/ 1053344 h 1076167"/>
                    <a:gd name="connsiteX6" fmla="*/ 4398 w 1625099"/>
                    <a:gd name="connsiteY6" fmla="*/ 928282 h 1076167"/>
                    <a:gd name="connsiteX7" fmla="*/ 349900 w 1625099"/>
                    <a:gd name="connsiteY7" fmla="*/ 593632 h 1076167"/>
                    <a:gd name="connsiteX8" fmla="*/ 512210 w 1625099"/>
                    <a:gd name="connsiteY8" fmla="*/ 570904 h 1076167"/>
                    <a:gd name="connsiteX9" fmla="*/ 621086 w 1625099"/>
                    <a:gd name="connsiteY9" fmla="*/ 579461 h 1076167"/>
                    <a:gd name="connsiteX10" fmla="*/ 655697 w 1625099"/>
                    <a:gd name="connsiteY10" fmla="*/ 571763 h 1076167"/>
                    <a:gd name="connsiteX11" fmla="*/ 1032660 w 1625099"/>
                    <a:gd name="connsiteY11" fmla="*/ 353548 h 1076167"/>
                    <a:gd name="connsiteX12" fmla="*/ 1479859 w 1625099"/>
                    <a:gd name="connsiteY12" fmla="*/ 8030 h 1076167"/>
                    <a:gd name="connsiteX0" fmla="*/ 1479859 w 1622785"/>
                    <a:gd name="connsiteY0" fmla="*/ 4442 h 1072579"/>
                    <a:gd name="connsiteX1" fmla="*/ 1610991 w 1622785"/>
                    <a:gd name="connsiteY1" fmla="*/ 127941 h 1072579"/>
                    <a:gd name="connsiteX2" fmla="*/ 1190929 w 1622785"/>
                    <a:gd name="connsiteY2" fmla="*/ 370636 h 1072579"/>
                    <a:gd name="connsiteX3" fmla="*/ 811842 w 1622785"/>
                    <a:gd name="connsiteY3" fmla="*/ 802570 h 1072579"/>
                    <a:gd name="connsiteX4" fmla="*/ 778449 w 1622785"/>
                    <a:gd name="connsiteY4" fmla="*/ 861518 h 1072579"/>
                    <a:gd name="connsiteX5" fmla="*/ 468857 w 1622785"/>
                    <a:gd name="connsiteY5" fmla="*/ 1049756 h 1072579"/>
                    <a:gd name="connsiteX6" fmla="*/ 4398 w 1622785"/>
                    <a:gd name="connsiteY6" fmla="*/ 924694 h 1072579"/>
                    <a:gd name="connsiteX7" fmla="*/ 349900 w 1622785"/>
                    <a:gd name="connsiteY7" fmla="*/ 590044 h 1072579"/>
                    <a:gd name="connsiteX8" fmla="*/ 512210 w 1622785"/>
                    <a:gd name="connsiteY8" fmla="*/ 567316 h 1072579"/>
                    <a:gd name="connsiteX9" fmla="*/ 621086 w 1622785"/>
                    <a:gd name="connsiteY9" fmla="*/ 575873 h 1072579"/>
                    <a:gd name="connsiteX10" fmla="*/ 655697 w 1622785"/>
                    <a:gd name="connsiteY10" fmla="*/ 568175 h 1072579"/>
                    <a:gd name="connsiteX11" fmla="*/ 1032660 w 1622785"/>
                    <a:gd name="connsiteY11" fmla="*/ 349960 h 1072579"/>
                    <a:gd name="connsiteX12" fmla="*/ 1479859 w 1622785"/>
                    <a:gd name="connsiteY12" fmla="*/ 4442 h 1072579"/>
                    <a:gd name="connsiteX0" fmla="*/ 1479859 w 1650488"/>
                    <a:gd name="connsiteY0" fmla="*/ 10037 h 1078174"/>
                    <a:gd name="connsiteX1" fmla="*/ 1638498 w 1650488"/>
                    <a:gd name="connsiteY1" fmla="*/ 117819 h 1078174"/>
                    <a:gd name="connsiteX2" fmla="*/ 1190929 w 1650488"/>
                    <a:gd name="connsiteY2" fmla="*/ 376231 h 1078174"/>
                    <a:gd name="connsiteX3" fmla="*/ 811842 w 1650488"/>
                    <a:gd name="connsiteY3" fmla="*/ 808165 h 1078174"/>
                    <a:gd name="connsiteX4" fmla="*/ 778449 w 1650488"/>
                    <a:gd name="connsiteY4" fmla="*/ 867113 h 1078174"/>
                    <a:gd name="connsiteX5" fmla="*/ 468857 w 1650488"/>
                    <a:gd name="connsiteY5" fmla="*/ 1055351 h 1078174"/>
                    <a:gd name="connsiteX6" fmla="*/ 4398 w 1650488"/>
                    <a:gd name="connsiteY6" fmla="*/ 930289 h 1078174"/>
                    <a:gd name="connsiteX7" fmla="*/ 349900 w 1650488"/>
                    <a:gd name="connsiteY7" fmla="*/ 595639 h 1078174"/>
                    <a:gd name="connsiteX8" fmla="*/ 512210 w 1650488"/>
                    <a:gd name="connsiteY8" fmla="*/ 572911 h 1078174"/>
                    <a:gd name="connsiteX9" fmla="*/ 621086 w 1650488"/>
                    <a:gd name="connsiteY9" fmla="*/ 581468 h 1078174"/>
                    <a:gd name="connsiteX10" fmla="*/ 655697 w 1650488"/>
                    <a:gd name="connsiteY10" fmla="*/ 573770 h 1078174"/>
                    <a:gd name="connsiteX11" fmla="*/ 1032660 w 1650488"/>
                    <a:gd name="connsiteY11" fmla="*/ 355555 h 1078174"/>
                    <a:gd name="connsiteX12" fmla="*/ 1479859 w 1650488"/>
                    <a:gd name="connsiteY12" fmla="*/ 10037 h 1078174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  <a:gd name="connsiteX0" fmla="*/ 1479859 w 1650488"/>
                    <a:gd name="connsiteY0" fmla="*/ 10272 h 1078409"/>
                    <a:gd name="connsiteX1" fmla="*/ 1638498 w 1650488"/>
                    <a:gd name="connsiteY1" fmla="*/ 118054 h 1078409"/>
                    <a:gd name="connsiteX2" fmla="*/ 1190929 w 1650488"/>
                    <a:gd name="connsiteY2" fmla="*/ 376466 h 1078409"/>
                    <a:gd name="connsiteX3" fmla="*/ 811842 w 1650488"/>
                    <a:gd name="connsiteY3" fmla="*/ 808400 h 1078409"/>
                    <a:gd name="connsiteX4" fmla="*/ 778449 w 1650488"/>
                    <a:gd name="connsiteY4" fmla="*/ 867348 h 1078409"/>
                    <a:gd name="connsiteX5" fmla="*/ 468857 w 1650488"/>
                    <a:gd name="connsiteY5" fmla="*/ 1055586 h 1078409"/>
                    <a:gd name="connsiteX6" fmla="*/ 4398 w 1650488"/>
                    <a:gd name="connsiteY6" fmla="*/ 930524 h 1078409"/>
                    <a:gd name="connsiteX7" fmla="*/ 349900 w 1650488"/>
                    <a:gd name="connsiteY7" fmla="*/ 595874 h 1078409"/>
                    <a:gd name="connsiteX8" fmla="*/ 512210 w 1650488"/>
                    <a:gd name="connsiteY8" fmla="*/ 573146 h 1078409"/>
                    <a:gd name="connsiteX9" fmla="*/ 621086 w 1650488"/>
                    <a:gd name="connsiteY9" fmla="*/ 581703 h 1078409"/>
                    <a:gd name="connsiteX10" fmla="*/ 655697 w 1650488"/>
                    <a:gd name="connsiteY10" fmla="*/ 574005 h 1078409"/>
                    <a:gd name="connsiteX11" fmla="*/ 1032660 w 1650488"/>
                    <a:gd name="connsiteY11" fmla="*/ 359719 h 1078409"/>
                    <a:gd name="connsiteX12" fmla="*/ 1479859 w 1650488"/>
                    <a:gd name="connsiteY12" fmla="*/ 10272 h 107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50488" h="1078409">
                      <a:moveTo>
                        <a:pt x="1479859" y="10272"/>
                      </a:moveTo>
                      <a:cubicBezTo>
                        <a:pt x="1580832" y="-30005"/>
                        <a:pt x="1686653" y="57022"/>
                        <a:pt x="1638498" y="118054"/>
                      </a:cubicBezTo>
                      <a:cubicBezTo>
                        <a:pt x="1590343" y="179086"/>
                        <a:pt x="1352417" y="253665"/>
                        <a:pt x="1190929" y="376466"/>
                      </a:cubicBezTo>
                      <a:cubicBezTo>
                        <a:pt x="906156" y="615749"/>
                        <a:pt x="851345" y="733656"/>
                        <a:pt x="811842" y="808400"/>
                      </a:cubicBezTo>
                      <a:lnTo>
                        <a:pt x="778449" y="867348"/>
                      </a:lnTo>
                      <a:cubicBezTo>
                        <a:pt x="721493" y="947322"/>
                        <a:pt x="608647" y="1019413"/>
                        <a:pt x="468857" y="1055586"/>
                      </a:cubicBezTo>
                      <a:cubicBezTo>
                        <a:pt x="245193" y="1113463"/>
                        <a:pt x="37247" y="1057470"/>
                        <a:pt x="4398" y="930524"/>
                      </a:cubicBezTo>
                      <a:cubicBezTo>
                        <a:pt x="-28451" y="803579"/>
                        <a:pt x="126235" y="653750"/>
                        <a:pt x="349900" y="595874"/>
                      </a:cubicBezTo>
                      <a:cubicBezTo>
                        <a:pt x="405816" y="581405"/>
                        <a:pt x="460749" y="574052"/>
                        <a:pt x="512210" y="573146"/>
                      </a:cubicBezTo>
                      <a:cubicBezTo>
                        <a:pt x="550806" y="572467"/>
                        <a:pt x="587448" y="575413"/>
                        <a:pt x="621086" y="581703"/>
                      </a:cubicBezTo>
                      <a:lnTo>
                        <a:pt x="655697" y="574005"/>
                      </a:lnTo>
                      <a:cubicBezTo>
                        <a:pt x="790042" y="534453"/>
                        <a:pt x="940635" y="428296"/>
                        <a:pt x="1032660" y="359719"/>
                      </a:cubicBezTo>
                      <a:cubicBezTo>
                        <a:pt x="1124685" y="291142"/>
                        <a:pt x="1378886" y="50549"/>
                        <a:pt x="1479859" y="10272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9" name="楕円 168">
                  <a:extLst>
                    <a:ext uri="{FF2B5EF4-FFF2-40B4-BE49-F238E27FC236}">
                      <a16:creationId xmlns:a16="http://schemas.microsoft.com/office/drawing/2014/main" id="{C7BA7311-01F3-4D2F-9531-F1CAFC141261}"/>
                    </a:ext>
                  </a:extLst>
                </p:cNvPr>
                <p:cNvSpPr/>
                <p:nvPr/>
              </p:nvSpPr>
              <p:spPr>
                <a:xfrm rot="20572417">
                  <a:off x="4889172" y="3619909"/>
                  <a:ext cx="702156" cy="363448"/>
                </a:xfrm>
                <a:prstGeom prst="ellipse">
                  <a:avLst/>
                </a:prstGeom>
                <a:gradFill>
                  <a:gsLst>
                    <a:gs pos="0">
                      <a:srgbClr val="C00000"/>
                    </a:gs>
                    <a:gs pos="54000">
                      <a:srgbClr val="FF0000"/>
                    </a:gs>
                    <a:gs pos="100000">
                      <a:srgbClr val="C00000"/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16FED8F7-FDAE-4874-B3A9-6594A3A110D1}"/>
                  </a:ext>
                </a:extLst>
              </p:cNvPr>
              <p:cNvSpPr/>
              <p:nvPr/>
            </p:nvSpPr>
            <p:spPr>
              <a:xfrm rot="20572417">
                <a:off x="3738059" y="2128427"/>
                <a:ext cx="742086" cy="406743"/>
              </a:xfrm>
              <a:custGeom>
                <a:avLst/>
                <a:gdLst>
                  <a:gd name="connsiteX0" fmla="*/ 533725 w 742086"/>
                  <a:gd name="connsiteY0" fmla="*/ 42329 h 406743"/>
                  <a:gd name="connsiteX1" fmla="*/ 742086 w 742086"/>
                  <a:gd name="connsiteY1" fmla="*/ 247850 h 406743"/>
                  <a:gd name="connsiteX2" fmla="*/ 704947 w 742086"/>
                  <a:gd name="connsiteY2" fmla="*/ 344325 h 406743"/>
                  <a:gd name="connsiteX3" fmla="*/ 691839 w 742086"/>
                  <a:gd name="connsiteY3" fmla="*/ 356990 h 406743"/>
                  <a:gd name="connsiteX4" fmla="*/ 663422 w 742086"/>
                  <a:gd name="connsiteY4" fmla="*/ 369127 h 406743"/>
                  <a:gd name="connsiteX5" fmla="*/ 425513 w 742086"/>
                  <a:gd name="connsiteY5" fmla="*/ 406743 h 406743"/>
                  <a:gd name="connsiteX6" fmla="*/ 0 w 742086"/>
                  <a:gd name="connsiteY6" fmla="*/ 186490 h 406743"/>
                  <a:gd name="connsiteX7" fmla="*/ 124630 w 742086"/>
                  <a:gd name="connsiteY7" fmla="*/ 30747 h 406743"/>
                  <a:gd name="connsiteX8" fmla="*/ 186331 w 742086"/>
                  <a:gd name="connsiteY8" fmla="*/ 4397 h 406743"/>
                  <a:gd name="connsiteX9" fmla="*/ 269495 w 742086"/>
                  <a:gd name="connsiteY9" fmla="*/ 0 h 406743"/>
                  <a:gd name="connsiteX10" fmla="*/ 533725 w 742086"/>
                  <a:gd name="connsiteY10" fmla="*/ 42329 h 40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2086" h="406743">
                    <a:moveTo>
                      <a:pt x="533725" y="42329"/>
                    </a:moveTo>
                    <a:cubicBezTo>
                      <a:pt x="659435" y="86869"/>
                      <a:pt x="742086" y="162298"/>
                      <a:pt x="742086" y="247850"/>
                    </a:cubicBezTo>
                    <a:cubicBezTo>
                      <a:pt x="742086" y="282071"/>
                      <a:pt x="728862" y="314672"/>
                      <a:pt x="704947" y="344325"/>
                    </a:cubicBezTo>
                    <a:lnTo>
                      <a:pt x="691839" y="356990"/>
                    </a:lnTo>
                    <a:lnTo>
                      <a:pt x="663422" y="369127"/>
                    </a:lnTo>
                    <a:cubicBezTo>
                      <a:pt x="595509" y="392875"/>
                      <a:pt x="513640" y="406743"/>
                      <a:pt x="425513" y="406743"/>
                    </a:cubicBezTo>
                    <a:cubicBezTo>
                      <a:pt x="190510" y="406743"/>
                      <a:pt x="1" y="308131"/>
                      <a:pt x="0" y="186490"/>
                    </a:cubicBezTo>
                    <a:cubicBezTo>
                      <a:pt x="1" y="125669"/>
                      <a:pt x="47628" y="70605"/>
                      <a:pt x="124630" y="30747"/>
                    </a:cubicBezTo>
                    <a:lnTo>
                      <a:pt x="186331" y="4397"/>
                    </a:lnTo>
                    <a:lnTo>
                      <a:pt x="269495" y="0"/>
                    </a:lnTo>
                    <a:cubicBezTo>
                      <a:pt x="367372" y="0"/>
                      <a:pt x="458299" y="15605"/>
                      <a:pt x="533725" y="42329"/>
                    </a:cubicBezTo>
                    <a:close/>
                  </a:path>
                </a:pathLst>
              </a:custGeom>
              <a:solidFill>
                <a:srgbClr val="4824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419" name="グループ化 418">
            <a:extLst>
              <a:ext uri="{FF2B5EF4-FFF2-40B4-BE49-F238E27FC236}">
                <a16:creationId xmlns:a16="http://schemas.microsoft.com/office/drawing/2014/main" id="{2C0A6AB1-4A48-48A9-AB1D-C9EFF0EB4794}"/>
              </a:ext>
            </a:extLst>
          </p:cNvPr>
          <p:cNvGrpSpPr/>
          <p:nvPr/>
        </p:nvGrpSpPr>
        <p:grpSpPr>
          <a:xfrm>
            <a:off x="4470480" y="1893823"/>
            <a:ext cx="3281178" cy="2031632"/>
            <a:chOff x="1085284" y="1195262"/>
            <a:chExt cx="2562286" cy="1586512"/>
          </a:xfrm>
        </p:grpSpPr>
        <p:grpSp>
          <p:nvGrpSpPr>
            <p:cNvPr id="420" name="グループ化 419">
              <a:extLst>
                <a:ext uri="{FF2B5EF4-FFF2-40B4-BE49-F238E27FC236}">
                  <a16:creationId xmlns:a16="http://schemas.microsoft.com/office/drawing/2014/main" id="{4968C786-C498-4D33-AA8A-46E2AAB78C93}"/>
                </a:ext>
              </a:extLst>
            </p:cNvPr>
            <p:cNvGrpSpPr/>
            <p:nvPr/>
          </p:nvGrpSpPr>
          <p:grpSpPr>
            <a:xfrm>
              <a:off x="1085284" y="1195262"/>
              <a:ext cx="2562286" cy="1586512"/>
              <a:chOff x="578424" y="2865452"/>
              <a:chExt cx="2562286" cy="1586512"/>
            </a:xfrm>
          </p:grpSpPr>
          <p:grpSp>
            <p:nvGrpSpPr>
              <p:cNvPr id="671" name="グループ化 670">
                <a:extLst>
                  <a:ext uri="{FF2B5EF4-FFF2-40B4-BE49-F238E27FC236}">
                    <a16:creationId xmlns:a16="http://schemas.microsoft.com/office/drawing/2014/main" id="{D94391D9-FBC4-4E81-BD41-3D3167B16010}"/>
                  </a:ext>
                </a:extLst>
              </p:cNvPr>
              <p:cNvGrpSpPr/>
              <p:nvPr/>
            </p:nvGrpSpPr>
            <p:grpSpPr>
              <a:xfrm>
                <a:off x="578424" y="29152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678" name="グループ化 677">
                  <a:extLst>
                    <a:ext uri="{FF2B5EF4-FFF2-40B4-BE49-F238E27FC236}">
                      <a16:creationId xmlns:a16="http://schemas.microsoft.com/office/drawing/2014/main" id="{B7FF1E6C-727C-49E6-B82D-63AF7D2F2827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681" name="フリーフォーム: 図形 680">
                    <a:extLst>
                      <a:ext uri="{FF2B5EF4-FFF2-40B4-BE49-F238E27FC236}">
                        <a16:creationId xmlns:a16="http://schemas.microsoft.com/office/drawing/2014/main" id="{9E0EAA08-AF6C-4FC7-84B5-C8F2F1FC2644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682" name="楕円 681">
                    <a:extLst>
                      <a:ext uri="{FF2B5EF4-FFF2-40B4-BE49-F238E27FC236}">
                        <a16:creationId xmlns:a16="http://schemas.microsoft.com/office/drawing/2014/main" id="{7BC3B259-C3DC-4948-85D7-003F44A61571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679" name="楕円 678">
                  <a:extLst>
                    <a:ext uri="{FF2B5EF4-FFF2-40B4-BE49-F238E27FC236}">
                      <a16:creationId xmlns:a16="http://schemas.microsoft.com/office/drawing/2014/main" id="{5391A032-A55C-4B5B-A8C0-CB8951F3553F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680" name="フリーフォーム: 図形 679">
                  <a:extLst>
                    <a:ext uri="{FF2B5EF4-FFF2-40B4-BE49-F238E27FC236}">
                      <a16:creationId xmlns:a16="http://schemas.microsoft.com/office/drawing/2014/main" id="{0A488C86-59AF-449B-9D08-30E3F5B4946D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DBFCBEA3-BFE1-4B1E-B1C3-8895D56300CC}"/>
                  </a:ext>
                </a:extLst>
              </p:cNvPr>
              <p:cNvSpPr/>
              <p:nvPr/>
            </p:nvSpPr>
            <p:spPr>
              <a:xfrm rot="21387295">
                <a:off x="2092670" y="2865452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66E1308F-B44E-4B6D-BB0B-63CA0F3DDA6D}"/>
                  </a:ext>
                </a:extLst>
              </p:cNvPr>
              <p:cNvSpPr/>
              <p:nvPr/>
            </p:nvSpPr>
            <p:spPr>
              <a:xfrm rot="1018088">
                <a:off x="2166630" y="3100927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0CB834CD-6C96-47B0-A09F-FD6DCADD15B7}"/>
                  </a:ext>
                </a:extLst>
              </p:cNvPr>
              <p:cNvSpPr/>
              <p:nvPr/>
            </p:nvSpPr>
            <p:spPr>
              <a:xfrm rot="212705" flipH="1">
                <a:off x="754543" y="2925620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D404D5A0-035B-4105-8D05-8ADE94A903BA}"/>
                  </a:ext>
                </a:extLst>
              </p:cNvPr>
              <p:cNvSpPr/>
              <p:nvPr/>
            </p:nvSpPr>
            <p:spPr>
              <a:xfrm rot="20581912" flipH="1">
                <a:off x="600957" y="3123415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BA7AA982-E202-4BC1-A2A8-E2B4C6883B8A}"/>
                  </a:ext>
                </a:extLst>
              </p:cNvPr>
              <p:cNvSpPr/>
              <p:nvPr/>
            </p:nvSpPr>
            <p:spPr>
              <a:xfrm rot="1018088">
                <a:off x="2143364" y="3615363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7759C48C-94ED-4939-ACAB-36F5162DD46E}"/>
                  </a:ext>
                </a:extLst>
              </p:cNvPr>
              <p:cNvSpPr/>
              <p:nvPr/>
            </p:nvSpPr>
            <p:spPr>
              <a:xfrm rot="20581912" flipH="1">
                <a:off x="620007" y="3532989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1" name="グループ化 420">
              <a:extLst>
                <a:ext uri="{FF2B5EF4-FFF2-40B4-BE49-F238E27FC236}">
                  <a16:creationId xmlns:a16="http://schemas.microsoft.com/office/drawing/2014/main" id="{1633E2D2-0CA9-4C0C-8694-06635F3A7E19}"/>
                </a:ext>
              </a:extLst>
            </p:cNvPr>
            <p:cNvGrpSpPr/>
            <p:nvPr/>
          </p:nvGrpSpPr>
          <p:grpSpPr>
            <a:xfrm rot="900000">
              <a:off x="1695414" y="1262579"/>
              <a:ext cx="1070360" cy="570880"/>
              <a:chOff x="1514498" y="3349625"/>
              <a:chExt cx="2127227" cy="1134563"/>
            </a:xfrm>
          </p:grpSpPr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F0034B54-582D-4DA8-A0D4-875EF38AA754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FC2FCDFB-AA9F-42B9-BDD0-A4D5C08C4365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9" name="月 648">
                <a:extLst>
                  <a:ext uri="{FF2B5EF4-FFF2-40B4-BE49-F238E27FC236}">
                    <a16:creationId xmlns:a16="http://schemas.microsoft.com/office/drawing/2014/main" id="{758ECE5D-265C-46B7-A711-5B65C1A7926D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0" name="月 649">
                <a:extLst>
                  <a:ext uri="{FF2B5EF4-FFF2-40B4-BE49-F238E27FC236}">
                    <a16:creationId xmlns:a16="http://schemas.microsoft.com/office/drawing/2014/main" id="{2ADCF616-4651-4CE7-9E07-1DDAC9E18C32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1" name="月 650">
                <a:extLst>
                  <a:ext uri="{FF2B5EF4-FFF2-40B4-BE49-F238E27FC236}">
                    <a16:creationId xmlns:a16="http://schemas.microsoft.com/office/drawing/2014/main" id="{63AD2381-55A4-44CB-9C84-35E8DD81556C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2" name="月 651">
                <a:extLst>
                  <a:ext uri="{FF2B5EF4-FFF2-40B4-BE49-F238E27FC236}">
                    <a16:creationId xmlns:a16="http://schemas.microsoft.com/office/drawing/2014/main" id="{C1EA424A-99E8-42B9-83B9-C94FAD1D25C4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3" name="月 652">
                <a:extLst>
                  <a:ext uri="{FF2B5EF4-FFF2-40B4-BE49-F238E27FC236}">
                    <a16:creationId xmlns:a16="http://schemas.microsoft.com/office/drawing/2014/main" id="{5B432117-0CEA-46AD-B29E-4786311EEFC0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47823645-442C-4EA3-95CB-6627EBA7C6FE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BFD95097-A867-4510-A67A-8DB1C8528BD5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6" name="月 655">
                <a:extLst>
                  <a:ext uri="{FF2B5EF4-FFF2-40B4-BE49-F238E27FC236}">
                    <a16:creationId xmlns:a16="http://schemas.microsoft.com/office/drawing/2014/main" id="{4CDC8C82-0B30-4145-90DF-8BF0220A0D93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7" name="楕円 11">
                <a:extLst>
                  <a:ext uri="{FF2B5EF4-FFF2-40B4-BE49-F238E27FC236}">
                    <a16:creationId xmlns:a16="http://schemas.microsoft.com/office/drawing/2014/main" id="{A837466B-C251-4457-93D5-FB0E52BB42F3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8" name="楕円 11">
                <a:extLst>
                  <a:ext uri="{FF2B5EF4-FFF2-40B4-BE49-F238E27FC236}">
                    <a16:creationId xmlns:a16="http://schemas.microsoft.com/office/drawing/2014/main" id="{FCD5FC18-B69F-4F52-AE3B-885E77D53D8D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66DD2CFE-CC93-44DB-8966-13690583F07B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3ACCC0C1-BA41-488F-9D1E-2132438B9651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FA66A984-7C3D-4DCE-8CE1-41D54BCC773C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5AA216BE-1484-4ADD-B0F3-2E4E5AC89154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3" name="月 662">
                <a:extLst>
                  <a:ext uri="{FF2B5EF4-FFF2-40B4-BE49-F238E27FC236}">
                    <a16:creationId xmlns:a16="http://schemas.microsoft.com/office/drawing/2014/main" id="{FCF2C55B-AD13-4DDA-9B59-77BC595115DD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4" name="月 663">
                <a:extLst>
                  <a:ext uri="{FF2B5EF4-FFF2-40B4-BE49-F238E27FC236}">
                    <a16:creationId xmlns:a16="http://schemas.microsoft.com/office/drawing/2014/main" id="{38E4080E-3251-442C-9073-A66F63614C91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5" name="月 664">
                <a:extLst>
                  <a:ext uri="{FF2B5EF4-FFF2-40B4-BE49-F238E27FC236}">
                    <a16:creationId xmlns:a16="http://schemas.microsoft.com/office/drawing/2014/main" id="{917DC32C-A8BD-47EA-9AA9-D70A03868CC8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6" name="月 665">
                <a:extLst>
                  <a:ext uri="{FF2B5EF4-FFF2-40B4-BE49-F238E27FC236}">
                    <a16:creationId xmlns:a16="http://schemas.microsoft.com/office/drawing/2014/main" id="{86790F16-BAF0-4BF3-90E1-2CA4D7D80414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26CBD719-801D-4DC9-B1D7-2057BAEFCE4A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0E937FC3-8C3C-4ADC-AB0D-870BDDE0E79C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181210EA-5BE6-4F0B-BB17-7D95554CC496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70" name="楕円 669">
                <a:extLst>
                  <a:ext uri="{FF2B5EF4-FFF2-40B4-BE49-F238E27FC236}">
                    <a16:creationId xmlns:a16="http://schemas.microsoft.com/office/drawing/2014/main" id="{8BFDDF73-E715-4550-911D-3DC7E5178C4E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C9DCAE1D-3FAC-4EF7-B2C7-E6C9920C7CB3}"/>
                </a:ext>
              </a:extLst>
            </p:cNvPr>
            <p:cNvGrpSpPr/>
            <p:nvPr/>
          </p:nvGrpSpPr>
          <p:grpSpPr>
            <a:xfrm rot="900000">
              <a:off x="1519138" y="1365494"/>
              <a:ext cx="1070360" cy="570880"/>
              <a:chOff x="1514498" y="3349625"/>
              <a:chExt cx="2127227" cy="1134563"/>
            </a:xfrm>
          </p:grpSpPr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C4342C85-0A17-4D92-9DCF-112C100B9141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08EC976F-DCD7-4C6D-AAC1-D06C2B654177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5" name="月 624">
                <a:extLst>
                  <a:ext uri="{FF2B5EF4-FFF2-40B4-BE49-F238E27FC236}">
                    <a16:creationId xmlns:a16="http://schemas.microsoft.com/office/drawing/2014/main" id="{2B73BD85-EBA9-494C-85C1-008DD7A43E90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6" name="月 625">
                <a:extLst>
                  <a:ext uri="{FF2B5EF4-FFF2-40B4-BE49-F238E27FC236}">
                    <a16:creationId xmlns:a16="http://schemas.microsoft.com/office/drawing/2014/main" id="{E5A63E14-51B9-4CBE-9A41-5AA353DADCBB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7" name="月 626">
                <a:extLst>
                  <a:ext uri="{FF2B5EF4-FFF2-40B4-BE49-F238E27FC236}">
                    <a16:creationId xmlns:a16="http://schemas.microsoft.com/office/drawing/2014/main" id="{5BA80CAE-CC3C-49BA-ABC1-6794428044D5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8" name="月 627">
                <a:extLst>
                  <a:ext uri="{FF2B5EF4-FFF2-40B4-BE49-F238E27FC236}">
                    <a16:creationId xmlns:a16="http://schemas.microsoft.com/office/drawing/2014/main" id="{22C08DA3-A5D5-4AEC-B829-E8D16013AFDA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9" name="月 628">
                <a:extLst>
                  <a:ext uri="{FF2B5EF4-FFF2-40B4-BE49-F238E27FC236}">
                    <a16:creationId xmlns:a16="http://schemas.microsoft.com/office/drawing/2014/main" id="{6A04E409-8240-4959-9D53-9C76415A2537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D2CCED5F-FE5B-49DC-A222-7EB0C6C41E68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A4B68AAB-C8FE-41F0-B076-AF5AD0B50AC6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2" name="月 631">
                <a:extLst>
                  <a:ext uri="{FF2B5EF4-FFF2-40B4-BE49-F238E27FC236}">
                    <a16:creationId xmlns:a16="http://schemas.microsoft.com/office/drawing/2014/main" id="{A0A1B991-EC56-4404-84B4-EB6FF0085218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3" name="楕円 11">
                <a:extLst>
                  <a:ext uri="{FF2B5EF4-FFF2-40B4-BE49-F238E27FC236}">
                    <a16:creationId xmlns:a16="http://schemas.microsoft.com/office/drawing/2014/main" id="{D4FD114F-83DA-4A78-9F8A-798BD434E368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4" name="楕円 11">
                <a:extLst>
                  <a:ext uri="{FF2B5EF4-FFF2-40B4-BE49-F238E27FC236}">
                    <a16:creationId xmlns:a16="http://schemas.microsoft.com/office/drawing/2014/main" id="{074026F4-4F17-448D-AEEC-FADA89F4D0D7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8ED82FDD-FF83-4AD5-A31A-C2C07C1673C6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AAC280FB-85E6-4746-9C02-B362EFAFC7EE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0FEAC45C-E632-4A55-A7CA-BA5DD4BD53FB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BCA9440F-57B8-46DB-AD76-30B4A0524A1C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39" name="月 638">
                <a:extLst>
                  <a:ext uri="{FF2B5EF4-FFF2-40B4-BE49-F238E27FC236}">
                    <a16:creationId xmlns:a16="http://schemas.microsoft.com/office/drawing/2014/main" id="{CD01942F-68A7-4B82-BA76-29EAE0A077DE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0" name="月 639">
                <a:extLst>
                  <a:ext uri="{FF2B5EF4-FFF2-40B4-BE49-F238E27FC236}">
                    <a16:creationId xmlns:a16="http://schemas.microsoft.com/office/drawing/2014/main" id="{30EFEA93-5EC9-473B-9AF1-F5C92F1E3847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1" name="月 640">
                <a:extLst>
                  <a:ext uri="{FF2B5EF4-FFF2-40B4-BE49-F238E27FC236}">
                    <a16:creationId xmlns:a16="http://schemas.microsoft.com/office/drawing/2014/main" id="{2796F263-62A6-45DF-A1D3-4C19C5D8899D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2" name="月 641">
                <a:extLst>
                  <a:ext uri="{FF2B5EF4-FFF2-40B4-BE49-F238E27FC236}">
                    <a16:creationId xmlns:a16="http://schemas.microsoft.com/office/drawing/2014/main" id="{F6B65322-663D-4CB8-8FE4-47977A8E9180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DB8A8FF1-2C23-4E00-80EE-E56FDDEFFFFD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AAE8254D-F79F-465D-9206-324B0291CD75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40DF8238-47B7-4F72-BB76-8413DD698C0C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46" name="楕円 645">
                <a:extLst>
                  <a:ext uri="{FF2B5EF4-FFF2-40B4-BE49-F238E27FC236}">
                    <a16:creationId xmlns:a16="http://schemas.microsoft.com/office/drawing/2014/main" id="{B50BD6F2-1D20-490B-A286-CBB9B71C8BD7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A17A0B86-BB2E-4FE1-AD98-BE8C4488A409}"/>
                </a:ext>
              </a:extLst>
            </p:cNvPr>
            <p:cNvGrpSpPr/>
            <p:nvPr/>
          </p:nvGrpSpPr>
          <p:grpSpPr>
            <a:xfrm rot="900000">
              <a:off x="1373203" y="1502777"/>
              <a:ext cx="1070360" cy="570880"/>
              <a:chOff x="1514498" y="3349625"/>
              <a:chExt cx="2127227" cy="1134563"/>
            </a:xfrm>
          </p:grpSpPr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42EEBF4B-FE3C-4542-AD61-6A83E7BA84CE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586E1E19-1FB7-452D-B7ED-04E4D4732D5C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1" name="月 600">
                <a:extLst>
                  <a:ext uri="{FF2B5EF4-FFF2-40B4-BE49-F238E27FC236}">
                    <a16:creationId xmlns:a16="http://schemas.microsoft.com/office/drawing/2014/main" id="{B27873C7-686A-4F4D-91A6-D760A1E08858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2" name="月 601">
                <a:extLst>
                  <a:ext uri="{FF2B5EF4-FFF2-40B4-BE49-F238E27FC236}">
                    <a16:creationId xmlns:a16="http://schemas.microsoft.com/office/drawing/2014/main" id="{1AE4C4E8-73D2-43BF-B5AF-08F2873BA60D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3" name="月 602">
                <a:extLst>
                  <a:ext uri="{FF2B5EF4-FFF2-40B4-BE49-F238E27FC236}">
                    <a16:creationId xmlns:a16="http://schemas.microsoft.com/office/drawing/2014/main" id="{D1D7DBBD-2D0B-4C8F-AC60-6B6700714294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4" name="月 603">
                <a:extLst>
                  <a:ext uri="{FF2B5EF4-FFF2-40B4-BE49-F238E27FC236}">
                    <a16:creationId xmlns:a16="http://schemas.microsoft.com/office/drawing/2014/main" id="{FAABCF35-5CFD-428F-B6B4-E447DF9B1ECF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5" name="月 604">
                <a:extLst>
                  <a:ext uri="{FF2B5EF4-FFF2-40B4-BE49-F238E27FC236}">
                    <a16:creationId xmlns:a16="http://schemas.microsoft.com/office/drawing/2014/main" id="{5AF9F5B6-9F10-4C0B-97BB-BA36EC53E923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4F9FE337-C9D7-414E-85A9-9A40EC9B11F9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3C9FFFBE-2722-4E96-94DB-4F60ED5C4FDD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8" name="月 607">
                <a:extLst>
                  <a:ext uri="{FF2B5EF4-FFF2-40B4-BE49-F238E27FC236}">
                    <a16:creationId xmlns:a16="http://schemas.microsoft.com/office/drawing/2014/main" id="{F5CC17DA-EFAD-4550-B2BA-90BC5963F4D6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09" name="楕円 11">
                <a:extLst>
                  <a:ext uri="{FF2B5EF4-FFF2-40B4-BE49-F238E27FC236}">
                    <a16:creationId xmlns:a16="http://schemas.microsoft.com/office/drawing/2014/main" id="{525DA17B-7DA9-4B05-8A46-E61AB9639EF5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0" name="楕円 11">
                <a:extLst>
                  <a:ext uri="{FF2B5EF4-FFF2-40B4-BE49-F238E27FC236}">
                    <a16:creationId xmlns:a16="http://schemas.microsoft.com/office/drawing/2014/main" id="{529F11FD-B3A9-4009-8180-D1EBB907322D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AA2078BC-A368-409F-A18D-C181F5CBEA51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1A4B0BA2-9624-4C32-9040-099007A30998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76C4AC84-1DFA-49F0-8FED-880A0A395EF6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412364D1-DA05-465D-A706-6959687C7E34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5" name="月 614">
                <a:extLst>
                  <a:ext uri="{FF2B5EF4-FFF2-40B4-BE49-F238E27FC236}">
                    <a16:creationId xmlns:a16="http://schemas.microsoft.com/office/drawing/2014/main" id="{75979773-5403-4EA2-89FB-51C0BBEE5543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6" name="月 615">
                <a:extLst>
                  <a:ext uri="{FF2B5EF4-FFF2-40B4-BE49-F238E27FC236}">
                    <a16:creationId xmlns:a16="http://schemas.microsoft.com/office/drawing/2014/main" id="{7074862E-DEF1-4E8F-AD32-8332A58A93A0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7" name="月 616">
                <a:extLst>
                  <a:ext uri="{FF2B5EF4-FFF2-40B4-BE49-F238E27FC236}">
                    <a16:creationId xmlns:a16="http://schemas.microsoft.com/office/drawing/2014/main" id="{F37477E7-4211-42D7-89A6-66A018D1BA37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8" name="月 617">
                <a:extLst>
                  <a:ext uri="{FF2B5EF4-FFF2-40B4-BE49-F238E27FC236}">
                    <a16:creationId xmlns:a16="http://schemas.microsoft.com/office/drawing/2014/main" id="{342E0CA4-873A-45A7-891F-5B78D0AA71E3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4BB42309-9BA1-41CA-9FFD-2C82B7BF8CF8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57216C88-DCF3-486E-8FD1-3B14A646D1A5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9F5DFEEA-8806-4525-A967-759E70DDCC1C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22" name="楕円 621">
                <a:extLst>
                  <a:ext uri="{FF2B5EF4-FFF2-40B4-BE49-F238E27FC236}">
                    <a16:creationId xmlns:a16="http://schemas.microsoft.com/office/drawing/2014/main" id="{141FB69C-3880-489F-BC07-252871F0974E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4" name="グループ化 423">
              <a:extLst>
                <a:ext uri="{FF2B5EF4-FFF2-40B4-BE49-F238E27FC236}">
                  <a16:creationId xmlns:a16="http://schemas.microsoft.com/office/drawing/2014/main" id="{775E9D0E-9BAD-4BDE-9734-5A5837FA09B5}"/>
                </a:ext>
              </a:extLst>
            </p:cNvPr>
            <p:cNvGrpSpPr/>
            <p:nvPr/>
          </p:nvGrpSpPr>
          <p:grpSpPr>
            <a:xfrm rot="900000">
              <a:off x="1276390" y="1692399"/>
              <a:ext cx="1070360" cy="570880"/>
              <a:chOff x="1514498" y="3349625"/>
              <a:chExt cx="2127227" cy="1134563"/>
            </a:xfrm>
          </p:grpSpPr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5C988BE2-DEF5-4125-B334-864E83EB8285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EC4D6BC7-FAF4-4BAB-9556-B610DCAAF5A3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7" name="月 576">
                <a:extLst>
                  <a:ext uri="{FF2B5EF4-FFF2-40B4-BE49-F238E27FC236}">
                    <a16:creationId xmlns:a16="http://schemas.microsoft.com/office/drawing/2014/main" id="{D817DCEB-AAC6-4678-8C43-C7638C69E594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8" name="月 577">
                <a:extLst>
                  <a:ext uri="{FF2B5EF4-FFF2-40B4-BE49-F238E27FC236}">
                    <a16:creationId xmlns:a16="http://schemas.microsoft.com/office/drawing/2014/main" id="{ED39BAD0-5E3F-4446-84FA-763064D25E40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9" name="月 578">
                <a:extLst>
                  <a:ext uri="{FF2B5EF4-FFF2-40B4-BE49-F238E27FC236}">
                    <a16:creationId xmlns:a16="http://schemas.microsoft.com/office/drawing/2014/main" id="{4A293CDB-4B32-4813-92B7-F9D5C1FE168E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0" name="月 579">
                <a:extLst>
                  <a:ext uri="{FF2B5EF4-FFF2-40B4-BE49-F238E27FC236}">
                    <a16:creationId xmlns:a16="http://schemas.microsoft.com/office/drawing/2014/main" id="{DAF75246-B413-4818-A686-FAABA6BEDA0B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1" name="月 580">
                <a:extLst>
                  <a:ext uri="{FF2B5EF4-FFF2-40B4-BE49-F238E27FC236}">
                    <a16:creationId xmlns:a16="http://schemas.microsoft.com/office/drawing/2014/main" id="{3A732958-668A-4E68-ACDF-FCF19C81CAF5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1858505E-0BF9-4FC1-962A-58651AC25E84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2B2E2373-91B0-469D-8D31-C9893E181CB7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4" name="月 583">
                <a:extLst>
                  <a:ext uri="{FF2B5EF4-FFF2-40B4-BE49-F238E27FC236}">
                    <a16:creationId xmlns:a16="http://schemas.microsoft.com/office/drawing/2014/main" id="{FDAA2E1A-5E65-44CC-9267-4C0F19002870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5" name="楕円 11">
                <a:extLst>
                  <a:ext uri="{FF2B5EF4-FFF2-40B4-BE49-F238E27FC236}">
                    <a16:creationId xmlns:a16="http://schemas.microsoft.com/office/drawing/2014/main" id="{EF7CC24D-DFA5-4D84-B5E4-B26ECBA61975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6" name="楕円 11">
                <a:extLst>
                  <a:ext uri="{FF2B5EF4-FFF2-40B4-BE49-F238E27FC236}">
                    <a16:creationId xmlns:a16="http://schemas.microsoft.com/office/drawing/2014/main" id="{469A95AD-08D8-4DA0-ADAF-8E15E359DE82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1562BE2A-DC15-4F91-B1C7-CB64C21C4AB3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0FEA2B99-A9FA-4E43-BF7E-B3F79438AAC9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9" name="フリーフォーム: 図形 588">
                <a:extLst>
                  <a:ext uri="{FF2B5EF4-FFF2-40B4-BE49-F238E27FC236}">
                    <a16:creationId xmlns:a16="http://schemas.microsoft.com/office/drawing/2014/main" id="{77967628-B7A7-419E-AEAA-5359A7F5B318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0" name="フリーフォーム: 図形 589">
                <a:extLst>
                  <a:ext uri="{FF2B5EF4-FFF2-40B4-BE49-F238E27FC236}">
                    <a16:creationId xmlns:a16="http://schemas.microsoft.com/office/drawing/2014/main" id="{EC0A0E12-50A1-4E14-8B37-8552D9E92579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1" name="月 590">
                <a:extLst>
                  <a:ext uri="{FF2B5EF4-FFF2-40B4-BE49-F238E27FC236}">
                    <a16:creationId xmlns:a16="http://schemas.microsoft.com/office/drawing/2014/main" id="{BD50034A-A5D9-4687-BB35-F276488E2A46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2" name="月 591">
                <a:extLst>
                  <a:ext uri="{FF2B5EF4-FFF2-40B4-BE49-F238E27FC236}">
                    <a16:creationId xmlns:a16="http://schemas.microsoft.com/office/drawing/2014/main" id="{A9ABE121-D365-4C60-AFD3-9131C6F48197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3" name="月 592">
                <a:extLst>
                  <a:ext uri="{FF2B5EF4-FFF2-40B4-BE49-F238E27FC236}">
                    <a16:creationId xmlns:a16="http://schemas.microsoft.com/office/drawing/2014/main" id="{FB5B3354-F079-4AF9-A250-4C899B8D197F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4" name="月 593">
                <a:extLst>
                  <a:ext uri="{FF2B5EF4-FFF2-40B4-BE49-F238E27FC236}">
                    <a16:creationId xmlns:a16="http://schemas.microsoft.com/office/drawing/2014/main" id="{995A3C6C-8945-474E-8392-A961FC4CA734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1BB3C386-10CF-4EE9-8F7E-7BCADBBEE564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D44A2151-77F9-497D-A12B-6EA80526B1B6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A34F212F-D389-4FC1-B56E-C627C76050F1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98" name="楕円 597">
                <a:extLst>
                  <a:ext uri="{FF2B5EF4-FFF2-40B4-BE49-F238E27FC236}">
                    <a16:creationId xmlns:a16="http://schemas.microsoft.com/office/drawing/2014/main" id="{3970CAD6-DB7D-41FE-98BD-104EE437A404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5" name="グループ化 424">
              <a:extLst>
                <a:ext uri="{FF2B5EF4-FFF2-40B4-BE49-F238E27FC236}">
                  <a16:creationId xmlns:a16="http://schemas.microsoft.com/office/drawing/2014/main" id="{811D49A1-2F05-4C65-A5FA-F58E58506678}"/>
                </a:ext>
              </a:extLst>
            </p:cNvPr>
            <p:cNvGrpSpPr/>
            <p:nvPr/>
          </p:nvGrpSpPr>
          <p:grpSpPr>
            <a:xfrm rot="900000">
              <a:off x="1172873" y="1821795"/>
              <a:ext cx="1070360" cy="570880"/>
              <a:chOff x="1514498" y="3349625"/>
              <a:chExt cx="2127227" cy="1134563"/>
            </a:xfrm>
          </p:grpSpPr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0A2B6433-5A26-488C-896F-153E467AC00A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56116986-F1F5-4EB4-94DC-F5BB2B4263A5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3" name="月 552">
                <a:extLst>
                  <a:ext uri="{FF2B5EF4-FFF2-40B4-BE49-F238E27FC236}">
                    <a16:creationId xmlns:a16="http://schemas.microsoft.com/office/drawing/2014/main" id="{0522A702-BDB4-49DD-9105-B4848C3A07DB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4" name="月 553">
                <a:extLst>
                  <a:ext uri="{FF2B5EF4-FFF2-40B4-BE49-F238E27FC236}">
                    <a16:creationId xmlns:a16="http://schemas.microsoft.com/office/drawing/2014/main" id="{30647915-0BBF-402C-8574-DFF5B09EB728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5" name="月 554">
                <a:extLst>
                  <a:ext uri="{FF2B5EF4-FFF2-40B4-BE49-F238E27FC236}">
                    <a16:creationId xmlns:a16="http://schemas.microsoft.com/office/drawing/2014/main" id="{24843E71-523E-4B6C-A45C-1A3BE1889C70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6" name="月 555">
                <a:extLst>
                  <a:ext uri="{FF2B5EF4-FFF2-40B4-BE49-F238E27FC236}">
                    <a16:creationId xmlns:a16="http://schemas.microsoft.com/office/drawing/2014/main" id="{C766590F-D58E-4E26-9065-16AF808C3DC5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7" name="月 556">
                <a:extLst>
                  <a:ext uri="{FF2B5EF4-FFF2-40B4-BE49-F238E27FC236}">
                    <a16:creationId xmlns:a16="http://schemas.microsoft.com/office/drawing/2014/main" id="{9FCD4D18-83FA-44ED-A854-C0683F3801B6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562FD8AA-DB9E-4B28-B434-2329CE0AD80C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A855D1C9-A964-4177-8115-2B76AF706E0D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0" name="月 559">
                <a:extLst>
                  <a:ext uri="{FF2B5EF4-FFF2-40B4-BE49-F238E27FC236}">
                    <a16:creationId xmlns:a16="http://schemas.microsoft.com/office/drawing/2014/main" id="{86AEF66B-5D4F-41E3-BADF-4D5335D0E0EE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1" name="楕円 11">
                <a:extLst>
                  <a:ext uri="{FF2B5EF4-FFF2-40B4-BE49-F238E27FC236}">
                    <a16:creationId xmlns:a16="http://schemas.microsoft.com/office/drawing/2014/main" id="{EAFA8FDD-DC65-4D6E-9D73-7586DE2F8A74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2" name="楕円 11">
                <a:extLst>
                  <a:ext uri="{FF2B5EF4-FFF2-40B4-BE49-F238E27FC236}">
                    <a16:creationId xmlns:a16="http://schemas.microsoft.com/office/drawing/2014/main" id="{1194D9A2-47FF-4193-AF53-8D27A914899F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D2F021D6-D946-48F5-980F-CC9EBE948C33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D607FE8D-D546-494C-8D30-122A06E9AB0E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83FF285D-D281-4325-94EA-DF021DCBBD34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2F362634-7B4F-44FF-B4CA-32CB71B8BA05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7" name="月 566">
                <a:extLst>
                  <a:ext uri="{FF2B5EF4-FFF2-40B4-BE49-F238E27FC236}">
                    <a16:creationId xmlns:a16="http://schemas.microsoft.com/office/drawing/2014/main" id="{851CB81B-772C-4016-BEF2-3797746982EE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8" name="月 567">
                <a:extLst>
                  <a:ext uri="{FF2B5EF4-FFF2-40B4-BE49-F238E27FC236}">
                    <a16:creationId xmlns:a16="http://schemas.microsoft.com/office/drawing/2014/main" id="{B4CAA345-8050-4D5F-990F-4734CA8E78A1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69" name="月 568">
                <a:extLst>
                  <a:ext uri="{FF2B5EF4-FFF2-40B4-BE49-F238E27FC236}">
                    <a16:creationId xmlns:a16="http://schemas.microsoft.com/office/drawing/2014/main" id="{83846E4E-B2D8-4A86-A281-9A93C882F6FC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0" name="月 569">
                <a:extLst>
                  <a:ext uri="{FF2B5EF4-FFF2-40B4-BE49-F238E27FC236}">
                    <a16:creationId xmlns:a16="http://schemas.microsoft.com/office/drawing/2014/main" id="{62CCD719-8B3A-4AE7-91AF-D81D31FB4B95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1" name="フリーフォーム: 図形 570">
                <a:extLst>
                  <a:ext uri="{FF2B5EF4-FFF2-40B4-BE49-F238E27FC236}">
                    <a16:creationId xmlns:a16="http://schemas.microsoft.com/office/drawing/2014/main" id="{A8DC6C4C-DB21-48C7-922F-7ABE3E73FEC6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2" name="フリーフォーム: 図形 571">
                <a:extLst>
                  <a:ext uri="{FF2B5EF4-FFF2-40B4-BE49-F238E27FC236}">
                    <a16:creationId xmlns:a16="http://schemas.microsoft.com/office/drawing/2014/main" id="{9A053871-349F-4096-AABE-B535C21DB8F8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33180A0C-9D79-4A1F-9381-84F4E1DAC11D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74" name="楕円 573">
                <a:extLst>
                  <a:ext uri="{FF2B5EF4-FFF2-40B4-BE49-F238E27FC236}">
                    <a16:creationId xmlns:a16="http://schemas.microsoft.com/office/drawing/2014/main" id="{733C20F4-04DE-425E-9378-B527161442C0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6" name="グループ化 425">
              <a:extLst>
                <a:ext uri="{FF2B5EF4-FFF2-40B4-BE49-F238E27FC236}">
                  <a16:creationId xmlns:a16="http://schemas.microsoft.com/office/drawing/2014/main" id="{160FA32E-43A6-4C75-95DF-3F01E0B4B7B0}"/>
                </a:ext>
              </a:extLst>
            </p:cNvPr>
            <p:cNvGrpSpPr/>
            <p:nvPr/>
          </p:nvGrpSpPr>
          <p:grpSpPr>
            <a:xfrm rot="900000">
              <a:off x="2376900" y="1288458"/>
              <a:ext cx="1070360" cy="570880"/>
              <a:chOff x="1514498" y="3349625"/>
              <a:chExt cx="2127227" cy="1134563"/>
            </a:xfrm>
          </p:grpSpPr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925C8BCA-D875-4478-9A79-A8FAAAE3BB49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8A0B8848-4F4A-4E2C-9BBE-C877AEF38BBB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9" name="月 528">
                <a:extLst>
                  <a:ext uri="{FF2B5EF4-FFF2-40B4-BE49-F238E27FC236}">
                    <a16:creationId xmlns:a16="http://schemas.microsoft.com/office/drawing/2014/main" id="{DBB3A8D0-B31C-4D23-A685-5F670C42E094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0" name="月 529">
                <a:extLst>
                  <a:ext uri="{FF2B5EF4-FFF2-40B4-BE49-F238E27FC236}">
                    <a16:creationId xmlns:a16="http://schemas.microsoft.com/office/drawing/2014/main" id="{1187A1E4-E3DD-4D67-B168-1B7758B09EDB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1" name="月 530">
                <a:extLst>
                  <a:ext uri="{FF2B5EF4-FFF2-40B4-BE49-F238E27FC236}">
                    <a16:creationId xmlns:a16="http://schemas.microsoft.com/office/drawing/2014/main" id="{86D6F999-315F-49B4-8AA0-904390E82CF5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2" name="月 531">
                <a:extLst>
                  <a:ext uri="{FF2B5EF4-FFF2-40B4-BE49-F238E27FC236}">
                    <a16:creationId xmlns:a16="http://schemas.microsoft.com/office/drawing/2014/main" id="{9BF690F8-3D7A-4B75-B3B0-88921AC6F974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3" name="月 532">
                <a:extLst>
                  <a:ext uri="{FF2B5EF4-FFF2-40B4-BE49-F238E27FC236}">
                    <a16:creationId xmlns:a16="http://schemas.microsoft.com/office/drawing/2014/main" id="{E488088E-661D-4FD9-A874-174D7A76060E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FC238602-1A4A-4FB1-84A7-8E284432942C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2AD8EEFC-819D-4733-BAAF-4A673C3AFBC3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6" name="月 535">
                <a:extLst>
                  <a:ext uri="{FF2B5EF4-FFF2-40B4-BE49-F238E27FC236}">
                    <a16:creationId xmlns:a16="http://schemas.microsoft.com/office/drawing/2014/main" id="{5A97CCDB-44C7-4E40-90D0-C3DA95EE2E2D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7" name="楕円 11">
                <a:extLst>
                  <a:ext uri="{FF2B5EF4-FFF2-40B4-BE49-F238E27FC236}">
                    <a16:creationId xmlns:a16="http://schemas.microsoft.com/office/drawing/2014/main" id="{4D269484-9FDF-4FDC-AD1D-F2E50C7C9EA6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8" name="楕円 11">
                <a:extLst>
                  <a:ext uri="{FF2B5EF4-FFF2-40B4-BE49-F238E27FC236}">
                    <a16:creationId xmlns:a16="http://schemas.microsoft.com/office/drawing/2014/main" id="{1F8C12BB-1C39-4E05-9782-4C47610AE5E8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C72F2972-29FB-433B-99EF-46C071F7B8E8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DE57D015-C265-49E7-B4DA-53C6F603BC1F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752E063F-9BE3-4C0E-9D13-9C708674C127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F607D747-1044-4950-AE3D-1A17B52969A4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3" name="月 542">
                <a:extLst>
                  <a:ext uri="{FF2B5EF4-FFF2-40B4-BE49-F238E27FC236}">
                    <a16:creationId xmlns:a16="http://schemas.microsoft.com/office/drawing/2014/main" id="{EB6920D2-B078-4B54-AD2B-ED9820E2B612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4" name="月 543">
                <a:extLst>
                  <a:ext uri="{FF2B5EF4-FFF2-40B4-BE49-F238E27FC236}">
                    <a16:creationId xmlns:a16="http://schemas.microsoft.com/office/drawing/2014/main" id="{4731BE20-4065-44CA-966B-7BEDFB384135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5" name="月 544">
                <a:extLst>
                  <a:ext uri="{FF2B5EF4-FFF2-40B4-BE49-F238E27FC236}">
                    <a16:creationId xmlns:a16="http://schemas.microsoft.com/office/drawing/2014/main" id="{55DBFE91-4927-4985-9BDD-2CFB505556B9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6" name="月 545">
                <a:extLst>
                  <a:ext uri="{FF2B5EF4-FFF2-40B4-BE49-F238E27FC236}">
                    <a16:creationId xmlns:a16="http://schemas.microsoft.com/office/drawing/2014/main" id="{AE31D2CE-05C6-4E45-8FE7-D61E2D099C88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6C5B6ACC-D2E7-45F6-8E96-3DD76DAF3AAA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4C0CC310-87F9-4D61-B605-EC14954B647F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A855E770-0E18-48FB-9C2A-AAABB13F42FC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50" name="楕円 549">
                <a:extLst>
                  <a:ext uri="{FF2B5EF4-FFF2-40B4-BE49-F238E27FC236}">
                    <a16:creationId xmlns:a16="http://schemas.microsoft.com/office/drawing/2014/main" id="{2804D117-E210-4F38-9F01-498D687B00B3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7" name="グループ化 426">
              <a:extLst>
                <a:ext uri="{FF2B5EF4-FFF2-40B4-BE49-F238E27FC236}">
                  <a16:creationId xmlns:a16="http://schemas.microsoft.com/office/drawing/2014/main" id="{0108BDA4-DB4A-40BA-8A69-CF227DF636E0}"/>
                </a:ext>
              </a:extLst>
            </p:cNvPr>
            <p:cNvGrpSpPr/>
            <p:nvPr/>
          </p:nvGrpSpPr>
          <p:grpSpPr>
            <a:xfrm rot="900000">
              <a:off x="2200624" y="1391373"/>
              <a:ext cx="1070360" cy="570880"/>
              <a:chOff x="1514498" y="3349625"/>
              <a:chExt cx="2127227" cy="1134563"/>
            </a:xfrm>
          </p:grpSpPr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AACCF4EF-861C-468E-874C-A05DEBADCB88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5EEBF21E-9872-4AF4-881A-B5CEE9EC7EE0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5" name="月 504">
                <a:extLst>
                  <a:ext uri="{FF2B5EF4-FFF2-40B4-BE49-F238E27FC236}">
                    <a16:creationId xmlns:a16="http://schemas.microsoft.com/office/drawing/2014/main" id="{5D486D43-C50A-4077-8172-1093C7FB7511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6" name="月 505">
                <a:extLst>
                  <a:ext uri="{FF2B5EF4-FFF2-40B4-BE49-F238E27FC236}">
                    <a16:creationId xmlns:a16="http://schemas.microsoft.com/office/drawing/2014/main" id="{652D541B-C304-473F-A8CC-D231976BFEA3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7" name="月 506">
                <a:extLst>
                  <a:ext uri="{FF2B5EF4-FFF2-40B4-BE49-F238E27FC236}">
                    <a16:creationId xmlns:a16="http://schemas.microsoft.com/office/drawing/2014/main" id="{03AD1F2F-70E8-4DBE-A7FC-87C4366B248E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8" name="月 507">
                <a:extLst>
                  <a:ext uri="{FF2B5EF4-FFF2-40B4-BE49-F238E27FC236}">
                    <a16:creationId xmlns:a16="http://schemas.microsoft.com/office/drawing/2014/main" id="{F041C8DE-260F-4879-A53A-C808C46BF3CA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9" name="月 508">
                <a:extLst>
                  <a:ext uri="{FF2B5EF4-FFF2-40B4-BE49-F238E27FC236}">
                    <a16:creationId xmlns:a16="http://schemas.microsoft.com/office/drawing/2014/main" id="{C39416E2-1C7C-48A4-B446-DDFA84486E65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1D1B1148-028E-42A8-825E-0F6BF5D8CB7F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8E0223D2-AA98-43AC-8FF3-9F73CF7CF088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2" name="月 511">
                <a:extLst>
                  <a:ext uri="{FF2B5EF4-FFF2-40B4-BE49-F238E27FC236}">
                    <a16:creationId xmlns:a16="http://schemas.microsoft.com/office/drawing/2014/main" id="{0D68BA77-0999-4421-A8C7-074FAA614D63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3" name="楕円 11">
                <a:extLst>
                  <a:ext uri="{FF2B5EF4-FFF2-40B4-BE49-F238E27FC236}">
                    <a16:creationId xmlns:a16="http://schemas.microsoft.com/office/drawing/2014/main" id="{5EC6774C-832B-4BE5-B56E-990CFC609486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4" name="楕円 11">
                <a:extLst>
                  <a:ext uri="{FF2B5EF4-FFF2-40B4-BE49-F238E27FC236}">
                    <a16:creationId xmlns:a16="http://schemas.microsoft.com/office/drawing/2014/main" id="{30494CD5-3512-4085-94DB-8CD0B6E11791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0D942EE3-61A0-4320-9819-6D1F45C6D14B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BDEE63B4-FB13-4194-A60D-E02EF6F42101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E44272B8-4F4F-4C38-9427-C6C6047A7341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DB6E646F-5ACB-4BDF-B9E2-1E9E1767BEA0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19" name="月 518">
                <a:extLst>
                  <a:ext uri="{FF2B5EF4-FFF2-40B4-BE49-F238E27FC236}">
                    <a16:creationId xmlns:a16="http://schemas.microsoft.com/office/drawing/2014/main" id="{0001525B-6DF3-4999-8537-F6881D9F8D7A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0" name="月 519">
                <a:extLst>
                  <a:ext uri="{FF2B5EF4-FFF2-40B4-BE49-F238E27FC236}">
                    <a16:creationId xmlns:a16="http://schemas.microsoft.com/office/drawing/2014/main" id="{5CB0CFE3-3805-472D-8D5C-4AD358CEC1C3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1" name="月 520">
                <a:extLst>
                  <a:ext uri="{FF2B5EF4-FFF2-40B4-BE49-F238E27FC236}">
                    <a16:creationId xmlns:a16="http://schemas.microsoft.com/office/drawing/2014/main" id="{603FDF3B-0E67-4547-A5C3-DD515DA0BA86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2" name="月 521">
                <a:extLst>
                  <a:ext uri="{FF2B5EF4-FFF2-40B4-BE49-F238E27FC236}">
                    <a16:creationId xmlns:a16="http://schemas.microsoft.com/office/drawing/2014/main" id="{D05C8B20-035C-44AF-8A32-CABE2CB69FEF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CEC13CB4-9A9A-4061-A73B-429BD12547B3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76AF0AD9-0244-430D-8D1F-588783320B78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F8FF108C-4192-4078-8DA7-D5860BDE54F1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26" name="楕円 525">
                <a:extLst>
                  <a:ext uri="{FF2B5EF4-FFF2-40B4-BE49-F238E27FC236}">
                    <a16:creationId xmlns:a16="http://schemas.microsoft.com/office/drawing/2014/main" id="{22180B4B-46CB-4E62-BB8D-166D75423F69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8" name="グループ化 427">
              <a:extLst>
                <a:ext uri="{FF2B5EF4-FFF2-40B4-BE49-F238E27FC236}">
                  <a16:creationId xmlns:a16="http://schemas.microsoft.com/office/drawing/2014/main" id="{4000300C-6B93-4EAF-9647-3A2FE94FECFE}"/>
                </a:ext>
              </a:extLst>
            </p:cNvPr>
            <p:cNvGrpSpPr/>
            <p:nvPr/>
          </p:nvGrpSpPr>
          <p:grpSpPr>
            <a:xfrm rot="900000">
              <a:off x="2054689" y="1528656"/>
              <a:ext cx="1070360" cy="570880"/>
              <a:chOff x="1514498" y="3349625"/>
              <a:chExt cx="2127227" cy="1134563"/>
            </a:xfrm>
          </p:grpSpPr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6277EA67-AB78-4B55-9BC6-A1D7677FA55E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8CA80B32-0BD2-471F-B928-C0243AAC11DC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1" name="月 480">
                <a:extLst>
                  <a:ext uri="{FF2B5EF4-FFF2-40B4-BE49-F238E27FC236}">
                    <a16:creationId xmlns:a16="http://schemas.microsoft.com/office/drawing/2014/main" id="{71100085-7918-4FB9-8D37-488A4FEB5006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2" name="月 481">
                <a:extLst>
                  <a:ext uri="{FF2B5EF4-FFF2-40B4-BE49-F238E27FC236}">
                    <a16:creationId xmlns:a16="http://schemas.microsoft.com/office/drawing/2014/main" id="{78272EBC-214F-4292-A92B-8DABF1F84E24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3" name="月 482">
                <a:extLst>
                  <a:ext uri="{FF2B5EF4-FFF2-40B4-BE49-F238E27FC236}">
                    <a16:creationId xmlns:a16="http://schemas.microsoft.com/office/drawing/2014/main" id="{CB11144F-8A20-4410-A867-AEF1927BD3ED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4" name="月 483">
                <a:extLst>
                  <a:ext uri="{FF2B5EF4-FFF2-40B4-BE49-F238E27FC236}">
                    <a16:creationId xmlns:a16="http://schemas.microsoft.com/office/drawing/2014/main" id="{3310BB6B-75AE-4FCD-92A9-A6580DC3D808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5" name="月 484">
                <a:extLst>
                  <a:ext uri="{FF2B5EF4-FFF2-40B4-BE49-F238E27FC236}">
                    <a16:creationId xmlns:a16="http://schemas.microsoft.com/office/drawing/2014/main" id="{C3272AA4-D87D-46E7-AF7E-9710FE30BBAB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54DF7477-F797-4B98-9C00-C0B3D2C6D4A7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8D1DE8FE-0261-420B-BF0F-89568E18A677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8" name="月 487">
                <a:extLst>
                  <a:ext uri="{FF2B5EF4-FFF2-40B4-BE49-F238E27FC236}">
                    <a16:creationId xmlns:a16="http://schemas.microsoft.com/office/drawing/2014/main" id="{9E8EA31F-0E8C-455F-9052-F8010A0F4B31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89" name="楕円 11">
                <a:extLst>
                  <a:ext uri="{FF2B5EF4-FFF2-40B4-BE49-F238E27FC236}">
                    <a16:creationId xmlns:a16="http://schemas.microsoft.com/office/drawing/2014/main" id="{9A591EDF-794C-42C3-86A3-3F79F8FFCD3D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0" name="楕円 11">
                <a:extLst>
                  <a:ext uri="{FF2B5EF4-FFF2-40B4-BE49-F238E27FC236}">
                    <a16:creationId xmlns:a16="http://schemas.microsoft.com/office/drawing/2014/main" id="{99EC9061-E869-43C0-93A2-30FB8638DF2D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4BEC97BF-996D-4F6F-9362-6CF58C252020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BF2EF2FD-1F6A-4939-8179-6CF2B3189C12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DA826430-784D-4620-B8E5-79A5328F6683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65F95072-3D94-45BB-96E7-ACC97C60EE72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5" name="月 494">
                <a:extLst>
                  <a:ext uri="{FF2B5EF4-FFF2-40B4-BE49-F238E27FC236}">
                    <a16:creationId xmlns:a16="http://schemas.microsoft.com/office/drawing/2014/main" id="{B142C5A2-83CD-478B-ADDB-4165FB6F5715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6" name="月 495">
                <a:extLst>
                  <a:ext uri="{FF2B5EF4-FFF2-40B4-BE49-F238E27FC236}">
                    <a16:creationId xmlns:a16="http://schemas.microsoft.com/office/drawing/2014/main" id="{C2C6A1CD-2AD7-4BC2-9D82-8734F86F116D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7" name="月 496">
                <a:extLst>
                  <a:ext uri="{FF2B5EF4-FFF2-40B4-BE49-F238E27FC236}">
                    <a16:creationId xmlns:a16="http://schemas.microsoft.com/office/drawing/2014/main" id="{59448A64-6B08-478F-8E1E-E4AF39FF692C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8" name="月 497">
                <a:extLst>
                  <a:ext uri="{FF2B5EF4-FFF2-40B4-BE49-F238E27FC236}">
                    <a16:creationId xmlns:a16="http://schemas.microsoft.com/office/drawing/2014/main" id="{9EC8093E-817B-481E-8F79-1EB5B3A73BA3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D9A95943-A7D0-4473-A561-786C845D82C5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32C1C49B-26E2-43B5-8622-F7CDE4D93FF6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622BAB58-DB96-4C01-9BFE-0A514922097F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02" name="楕円 501">
                <a:extLst>
                  <a:ext uri="{FF2B5EF4-FFF2-40B4-BE49-F238E27FC236}">
                    <a16:creationId xmlns:a16="http://schemas.microsoft.com/office/drawing/2014/main" id="{775970D2-8C0B-43F2-98D9-9934E031B2DC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29" name="グループ化 428">
              <a:extLst>
                <a:ext uri="{FF2B5EF4-FFF2-40B4-BE49-F238E27FC236}">
                  <a16:creationId xmlns:a16="http://schemas.microsoft.com/office/drawing/2014/main" id="{283B1357-D341-4DA2-8368-1FEA4C4D35C9}"/>
                </a:ext>
              </a:extLst>
            </p:cNvPr>
            <p:cNvGrpSpPr/>
            <p:nvPr/>
          </p:nvGrpSpPr>
          <p:grpSpPr>
            <a:xfrm rot="900000">
              <a:off x="1957876" y="1718278"/>
              <a:ext cx="1070360" cy="570880"/>
              <a:chOff x="1514498" y="3349625"/>
              <a:chExt cx="2127227" cy="1134563"/>
            </a:xfrm>
          </p:grpSpPr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D5D47C5C-5EFD-4CB0-A291-E9109FC6A094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C8DFB263-E464-4831-8CCA-364C7E4E7591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7" name="月 456">
                <a:extLst>
                  <a:ext uri="{FF2B5EF4-FFF2-40B4-BE49-F238E27FC236}">
                    <a16:creationId xmlns:a16="http://schemas.microsoft.com/office/drawing/2014/main" id="{98B108C6-C84B-48B7-9655-AB0EFBF0F0EF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8" name="月 457">
                <a:extLst>
                  <a:ext uri="{FF2B5EF4-FFF2-40B4-BE49-F238E27FC236}">
                    <a16:creationId xmlns:a16="http://schemas.microsoft.com/office/drawing/2014/main" id="{E2D0B5BA-BDBC-4E62-BE9D-B94EB4B5B03A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9" name="月 458">
                <a:extLst>
                  <a:ext uri="{FF2B5EF4-FFF2-40B4-BE49-F238E27FC236}">
                    <a16:creationId xmlns:a16="http://schemas.microsoft.com/office/drawing/2014/main" id="{7EE31367-75AA-4BD3-B80B-38139D6B07C4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0" name="月 459">
                <a:extLst>
                  <a:ext uri="{FF2B5EF4-FFF2-40B4-BE49-F238E27FC236}">
                    <a16:creationId xmlns:a16="http://schemas.microsoft.com/office/drawing/2014/main" id="{24078AE5-4041-48BB-ADC3-E287AB85A614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1" name="月 460">
                <a:extLst>
                  <a:ext uri="{FF2B5EF4-FFF2-40B4-BE49-F238E27FC236}">
                    <a16:creationId xmlns:a16="http://schemas.microsoft.com/office/drawing/2014/main" id="{81FF2D66-5249-4E2A-97E7-09DC953FB0B2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1FFE168B-06E4-4972-A082-53326B20A643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88EA8DDA-F23C-4AB9-BB58-80B86F6193DD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4" name="月 463">
                <a:extLst>
                  <a:ext uri="{FF2B5EF4-FFF2-40B4-BE49-F238E27FC236}">
                    <a16:creationId xmlns:a16="http://schemas.microsoft.com/office/drawing/2014/main" id="{F2D28E7C-E51C-46B9-9223-2471D574E9CA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5" name="楕円 11">
                <a:extLst>
                  <a:ext uri="{FF2B5EF4-FFF2-40B4-BE49-F238E27FC236}">
                    <a16:creationId xmlns:a16="http://schemas.microsoft.com/office/drawing/2014/main" id="{90B92312-0FB6-4291-88A6-8A8BAAA51508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6" name="楕円 11">
                <a:extLst>
                  <a:ext uri="{FF2B5EF4-FFF2-40B4-BE49-F238E27FC236}">
                    <a16:creationId xmlns:a16="http://schemas.microsoft.com/office/drawing/2014/main" id="{2CB7902E-62CF-4473-91FA-60E0DC25F9B5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E291119B-1749-45C1-A198-C9573B478514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5999FFF6-8461-4A54-9335-DA947BA1B02C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0206FD3A-4A74-4F74-A962-20E33C620B8B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F8C23C71-DFC2-435E-AB0B-F41A7D2F5DD0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1" name="月 470">
                <a:extLst>
                  <a:ext uri="{FF2B5EF4-FFF2-40B4-BE49-F238E27FC236}">
                    <a16:creationId xmlns:a16="http://schemas.microsoft.com/office/drawing/2014/main" id="{5FE5F15D-6958-49FD-BE94-8C6102374905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2" name="月 471">
                <a:extLst>
                  <a:ext uri="{FF2B5EF4-FFF2-40B4-BE49-F238E27FC236}">
                    <a16:creationId xmlns:a16="http://schemas.microsoft.com/office/drawing/2014/main" id="{99333A46-CFB8-45FF-A061-1F9984FCF507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3" name="月 472">
                <a:extLst>
                  <a:ext uri="{FF2B5EF4-FFF2-40B4-BE49-F238E27FC236}">
                    <a16:creationId xmlns:a16="http://schemas.microsoft.com/office/drawing/2014/main" id="{90C9A9D2-E2CB-4566-BC95-11855B1AC3BC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4" name="月 473">
                <a:extLst>
                  <a:ext uri="{FF2B5EF4-FFF2-40B4-BE49-F238E27FC236}">
                    <a16:creationId xmlns:a16="http://schemas.microsoft.com/office/drawing/2014/main" id="{281EC4EF-5503-4558-92D9-FC14E65EB33E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6367C41E-78F2-4EBD-AF7A-55ED1E25DDBE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1F717199-77FA-4BC6-9C5D-B393854E8B43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1554E85E-EDE0-40E7-95F5-998636611214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78" name="楕円 477">
                <a:extLst>
                  <a:ext uri="{FF2B5EF4-FFF2-40B4-BE49-F238E27FC236}">
                    <a16:creationId xmlns:a16="http://schemas.microsoft.com/office/drawing/2014/main" id="{D132EA64-0EA1-40BB-AF10-0E49AA77A7E3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30" name="グループ化 429">
              <a:extLst>
                <a:ext uri="{FF2B5EF4-FFF2-40B4-BE49-F238E27FC236}">
                  <a16:creationId xmlns:a16="http://schemas.microsoft.com/office/drawing/2014/main" id="{B03C6AA3-35DE-42A2-A10E-862C87DD917C}"/>
                </a:ext>
              </a:extLst>
            </p:cNvPr>
            <p:cNvGrpSpPr/>
            <p:nvPr/>
          </p:nvGrpSpPr>
          <p:grpSpPr>
            <a:xfrm rot="900000">
              <a:off x="1854359" y="1847674"/>
              <a:ext cx="1070360" cy="570880"/>
              <a:chOff x="1514498" y="3349625"/>
              <a:chExt cx="2127227" cy="1134563"/>
            </a:xfrm>
          </p:grpSpPr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164582C3-333A-43BF-BB8C-CE42835776C5}"/>
                  </a:ext>
                </a:extLst>
              </p:cNvPr>
              <p:cNvSpPr/>
              <p:nvPr/>
            </p:nvSpPr>
            <p:spPr>
              <a:xfrm rot="15882649">
                <a:off x="1749560" y="3416345"/>
                <a:ext cx="50560" cy="435718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1B7BC2D9-A9C4-4366-AA64-2FE6449B6026}"/>
                  </a:ext>
                </a:extLst>
              </p:cNvPr>
              <p:cNvSpPr/>
              <p:nvPr/>
            </p:nvSpPr>
            <p:spPr>
              <a:xfrm rot="15484437">
                <a:off x="1830799" y="3527377"/>
                <a:ext cx="53181" cy="269670"/>
              </a:xfrm>
              <a:custGeom>
                <a:avLst/>
                <a:gdLst>
                  <a:gd name="connsiteX0" fmla="*/ 66310 w 66310"/>
                  <a:gd name="connsiteY0" fmla="*/ 384152 h 384152"/>
                  <a:gd name="connsiteX1" fmla="*/ 0 w 66310"/>
                  <a:gd name="connsiteY1" fmla="*/ 384152 h 384152"/>
                  <a:gd name="connsiteX2" fmla="*/ 10719 w 66310"/>
                  <a:gd name="connsiteY2" fmla="*/ 366560 h 384152"/>
                  <a:gd name="connsiteX3" fmla="*/ 20215 w 66310"/>
                  <a:gd name="connsiteY3" fmla="*/ 278765 h 384152"/>
                  <a:gd name="connsiteX4" fmla="*/ 41279 w 66310"/>
                  <a:gd name="connsiteY4" fmla="*/ 808 h 384152"/>
                  <a:gd name="connsiteX5" fmla="*/ 59733 w 66310"/>
                  <a:gd name="connsiteY5" fmla="*/ 266930 h 38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10" h="384152">
                    <a:moveTo>
                      <a:pt x="66310" y="384152"/>
                    </a:moveTo>
                    <a:lnTo>
                      <a:pt x="0" y="384152"/>
                    </a:lnTo>
                    <a:lnTo>
                      <a:pt x="10719" y="366560"/>
                    </a:lnTo>
                    <a:lnTo>
                      <a:pt x="20215" y="278765"/>
                    </a:lnTo>
                    <a:cubicBezTo>
                      <a:pt x="23685" y="115422"/>
                      <a:pt x="31326" y="-11367"/>
                      <a:pt x="41279" y="808"/>
                    </a:cubicBezTo>
                    <a:cubicBezTo>
                      <a:pt x="45981" y="38275"/>
                      <a:pt x="52536" y="141479"/>
                      <a:pt x="59733" y="26693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3" name="月 432">
                <a:extLst>
                  <a:ext uri="{FF2B5EF4-FFF2-40B4-BE49-F238E27FC236}">
                    <a16:creationId xmlns:a16="http://schemas.microsoft.com/office/drawing/2014/main" id="{9303D97F-9D48-4DFA-A4FC-85B2C74F162E}"/>
                  </a:ext>
                </a:extLst>
              </p:cNvPr>
              <p:cNvSpPr/>
              <p:nvPr/>
            </p:nvSpPr>
            <p:spPr>
              <a:xfrm rot="1800000">
                <a:off x="3119485" y="366127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4" name="月 433">
                <a:extLst>
                  <a:ext uri="{FF2B5EF4-FFF2-40B4-BE49-F238E27FC236}">
                    <a16:creationId xmlns:a16="http://schemas.microsoft.com/office/drawing/2014/main" id="{F485B9AC-26D8-4E44-AA4B-29F07A34F68D}"/>
                  </a:ext>
                </a:extLst>
              </p:cNvPr>
              <p:cNvSpPr/>
              <p:nvPr/>
            </p:nvSpPr>
            <p:spPr>
              <a:xfrm rot="2177639">
                <a:off x="3075035" y="3629521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5" name="月 434">
                <a:extLst>
                  <a:ext uri="{FF2B5EF4-FFF2-40B4-BE49-F238E27FC236}">
                    <a16:creationId xmlns:a16="http://schemas.microsoft.com/office/drawing/2014/main" id="{D039AEBF-05F8-4834-A6CB-8672A837D8C4}"/>
                  </a:ext>
                </a:extLst>
              </p:cNvPr>
              <p:cNvSpPr/>
              <p:nvPr/>
            </p:nvSpPr>
            <p:spPr>
              <a:xfrm rot="3572190">
                <a:off x="3269176" y="372929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6" name="月 435">
                <a:extLst>
                  <a:ext uri="{FF2B5EF4-FFF2-40B4-BE49-F238E27FC236}">
                    <a16:creationId xmlns:a16="http://schemas.microsoft.com/office/drawing/2014/main" id="{2259C299-D2B4-4101-9C34-1DBE7A19E5A0}"/>
                  </a:ext>
                </a:extLst>
              </p:cNvPr>
              <p:cNvSpPr/>
              <p:nvPr/>
            </p:nvSpPr>
            <p:spPr>
              <a:xfrm rot="1653796">
                <a:off x="2993739" y="361746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7" name="月 436">
                <a:extLst>
                  <a:ext uri="{FF2B5EF4-FFF2-40B4-BE49-F238E27FC236}">
                    <a16:creationId xmlns:a16="http://schemas.microsoft.com/office/drawing/2014/main" id="{78753212-A7AE-4183-970A-F81CAAAD14B5}"/>
                  </a:ext>
                </a:extLst>
              </p:cNvPr>
              <p:cNvSpPr/>
              <p:nvPr/>
            </p:nvSpPr>
            <p:spPr>
              <a:xfrm rot="2031435">
                <a:off x="2949289" y="3585710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F8B4BD9F-0CE4-45FF-BF38-9EA607C68F67}"/>
                  </a:ext>
                </a:extLst>
              </p:cNvPr>
              <p:cNvSpPr/>
              <p:nvPr/>
            </p:nvSpPr>
            <p:spPr>
              <a:xfrm rot="5400000">
                <a:off x="3009838" y="3510294"/>
                <a:ext cx="351004" cy="347173"/>
              </a:xfrm>
              <a:custGeom>
                <a:avLst/>
                <a:gdLst>
                  <a:gd name="connsiteX0" fmla="*/ 0 w 351004"/>
                  <a:gd name="connsiteY0" fmla="*/ 287150 h 347173"/>
                  <a:gd name="connsiteX1" fmla="*/ 0 w 351004"/>
                  <a:gd name="connsiteY1" fmla="*/ 147416 h 347173"/>
                  <a:gd name="connsiteX2" fmla="*/ 8740 w 351004"/>
                  <a:gd name="connsiteY2" fmla="*/ 60713 h 347173"/>
                  <a:gd name="connsiteX3" fmla="*/ 27586 w 351004"/>
                  <a:gd name="connsiteY3" fmla="*/ 0 h 347173"/>
                  <a:gd name="connsiteX4" fmla="*/ 351004 w 351004"/>
                  <a:gd name="connsiteY4" fmla="*/ 167344 h 347173"/>
                  <a:gd name="connsiteX5" fmla="*/ 343255 w 351004"/>
                  <a:gd name="connsiteY5" fmla="*/ 181622 h 347173"/>
                  <a:gd name="connsiteX6" fmla="*/ 320674 w 351004"/>
                  <a:gd name="connsiteY6" fmla="*/ 293467 h 347173"/>
                  <a:gd name="connsiteX7" fmla="*/ 320674 w 351004"/>
                  <a:gd name="connsiteY7" fmla="*/ 347173 h 347173"/>
                  <a:gd name="connsiteX8" fmla="*/ 0 w 351004"/>
                  <a:gd name="connsiteY8" fmla="*/ 287150 h 3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04" h="347173">
                    <a:moveTo>
                      <a:pt x="0" y="287150"/>
                    </a:moveTo>
                    <a:lnTo>
                      <a:pt x="0" y="147416"/>
                    </a:lnTo>
                    <a:cubicBezTo>
                      <a:pt x="0" y="117716"/>
                      <a:pt x="3009" y="88719"/>
                      <a:pt x="8740" y="60713"/>
                    </a:cubicBezTo>
                    <a:lnTo>
                      <a:pt x="27586" y="0"/>
                    </a:lnTo>
                    <a:lnTo>
                      <a:pt x="351004" y="167344"/>
                    </a:lnTo>
                    <a:lnTo>
                      <a:pt x="343255" y="181622"/>
                    </a:lnTo>
                    <a:cubicBezTo>
                      <a:pt x="328714" y="215999"/>
                      <a:pt x="320674" y="253794"/>
                      <a:pt x="320674" y="293467"/>
                    </a:cubicBezTo>
                    <a:lnTo>
                      <a:pt x="320674" y="347173"/>
                    </a:lnTo>
                    <a:lnTo>
                      <a:pt x="0" y="28715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71B645DB-5117-4E14-B406-713510485D55}"/>
                  </a:ext>
                </a:extLst>
              </p:cNvPr>
              <p:cNvSpPr/>
              <p:nvPr/>
            </p:nvSpPr>
            <p:spPr>
              <a:xfrm rot="5400000">
                <a:off x="3202264" y="3525283"/>
                <a:ext cx="389017" cy="410378"/>
              </a:xfrm>
              <a:custGeom>
                <a:avLst/>
                <a:gdLst>
                  <a:gd name="connsiteX0" fmla="*/ 0 w 389017"/>
                  <a:gd name="connsiteY0" fmla="*/ 243034 h 410378"/>
                  <a:gd name="connsiteX1" fmla="*/ 6222 w 389017"/>
                  <a:gd name="connsiteY1" fmla="*/ 222992 h 410378"/>
                  <a:gd name="connsiteX2" fmla="*/ 162091 w 389017"/>
                  <a:gd name="connsiteY2" fmla="*/ 33711 h 410378"/>
                  <a:gd name="connsiteX3" fmla="*/ 224196 w 389017"/>
                  <a:gd name="connsiteY3" fmla="*/ 0 h 410378"/>
                  <a:gd name="connsiteX4" fmla="*/ 389017 w 389017"/>
                  <a:gd name="connsiteY4" fmla="*/ 323611 h 410378"/>
                  <a:gd name="connsiteX5" fmla="*/ 377247 w 389017"/>
                  <a:gd name="connsiteY5" fmla="*/ 333322 h 410378"/>
                  <a:gd name="connsiteX6" fmla="*/ 342161 w 389017"/>
                  <a:gd name="connsiteY6" fmla="*/ 375848 h 410378"/>
                  <a:gd name="connsiteX7" fmla="*/ 323418 w 389017"/>
                  <a:gd name="connsiteY7" fmla="*/ 410378 h 410378"/>
                  <a:gd name="connsiteX8" fmla="*/ 0 w 389017"/>
                  <a:gd name="connsiteY8" fmla="*/ 243034 h 410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017" h="410378">
                    <a:moveTo>
                      <a:pt x="0" y="243034"/>
                    </a:moveTo>
                    <a:lnTo>
                      <a:pt x="6222" y="222992"/>
                    </a:lnTo>
                    <a:cubicBezTo>
                      <a:pt x="38877" y="145786"/>
                      <a:pt x="93428" y="80098"/>
                      <a:pt x="162091" y="33711"/>
                    </a:cubicBezTo>
                    <a:lnTo>
                      <a:pt x="224196" y="0"/>
                    </a:lnTo>
                    <a:lnTo>
                      <a:pt x="389017" y="323611"/>
                    </a:lnTo>
                    <a:lnTo>
                      <a:pt x="377247" y="333322"/>
                    </a:lnTo>
                    <a:cubicBezTo>
                      <a:pt x="364248" y="346322"/>
                      <a:pt x="352488" y="360561"/>
                      <a:pt x="342161" y="375848"/>
                    </a:cubicBezTo>
                    <a:lnTo>
                      <a:pt x="323418" y="410378"/>
                    </a:lnTo>
                    <a:lnTo>
                      <a:pt x="0" y="2430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0" name="月 439">
                <a:extLst>
                  <a:ext uri="{FF2B5EF4-FFF2-40B4-BE49-F238E27FC236}">
                    <a16:creationId xmlns:a16="http://schemas.microsoft.com/office/drawing/2014/main" id="{B3039C30-BD75-4968-BD74-684BBC29BF2A}"/>
                  </a:ext>
                </a:extLst>
              </p:cNvPr>
              <p:cNvSpPr/>
              <p:nvPr/>
            </p:nvSpPr>
            <p:spPr>
              <a:xfrm rot="3194551">
                <a:off x="3313626" y="3761047"/>
                <a:ext cx="96845" cy="396223"/>
              </a:xfrm>
              <a:prstGeom prst="moon">
                <a:avLst>
                  <a:gd name="adj" fmla="val 24652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1" name="楕円 11">
                <a:extLst>
                  <a:ext uri="{FF2B5EF4-FFF2-40B4-BE49-F238E27FC236}">
                    <a16:creationId xmlns:a16="http://schemas.microsoft.com/office/drawing/2014/main" id="{9B3EC120-870F-413F-9CB9-2840F55B6F31}"/>
                  </a:ext>
                </a:extLst>
              </p:cNvPr>
              <p:cNvSpPr/>
              <p:nvPr/>
            </p:nvSpPr>
            <p:spPr>
              <a:xfrm rot="20472348">
                <a:off x="2943458" y="4322281"/>
                <a:ext cx="490881" cy="114505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2" name="楕円 11">
                <a:extLst>
                  <a:ext uri="{FF2B5EF4-FFF2-40B4-BE49-F238E27FC236}">
                    <a16:creationId xmlns:a16="http://schemas.microsoft.com/office/drawing/2014/main" id="{9589A721-BFAB-4E84-BD7D-9CFA1D1E95D7}"/>
                  </a:ext>
                </a:extLst>
              </p:cNvPr>
              <p:cNvSpPr/>
              <p:nvPr/>
            </p:nvSpPr>
            <p:spPr>
              <a:xfrm rot="20184236">
                <a:off x="2990245" y="4348335"/>
                <a:ext cx="490881" cy="135853"/>
              </a:xfrm>
              <a:custGeom>
                <a:avLst/>
                <a:gdLst>
                  <a:gd name="connsiteX0" fmla="*/ 0 w 540537"/>
                  <a:gd name="connsiteY0" fmla="*/ 77788 h 155575"/>
                  <a:gd name="connsiteX1" fmla="*/ 270269 w 540537"/>
                  <a:gd name="connsiteY1" fmla="*/ 0 h 155575"/>
                  <a:gd name="connsiteX2" fmla="*/ 540538 w 540537"/>
                  <a:gd name="connsiteY2" fmla="*/ 77788 h 155575"/>
                  <a:gd name="connsiteX3" fmla="*/ 270269 w 540537"/>
                  <a:gd name="connsiteY3" fmla="*/ 155576 h 155575"/>
                  <a:gd name="connsiteX4" fmla="*/ 0 w 540537"/>
                  <a:gd name="connsiteY4" fmla="*/ 77788 h 155575"/>
                  <a:gd name="connsiteX0" fmla="*/ 1845 w 542383"/>
                  <a:gd name="connsiteY0" fmla="*/ 78220 h 156008"/>
                  <a:gd name="connsiteX1" fmla="*/ 390102 w 542383"/>
                  <a:gd name="connsiteY1" fmla="*/ 0 h 156008"/>
                  <a:gd name="connsiteX2" fmla="*/ 542383 w 542383"/>
                  <a:gd name="connsiteY2" fmla="*/ 78220 h 156008"/>
                  <a:gd name="connsiteX3" fmla="*/ 272114 w 542383"/>
                  <a:gd name="connsiteY3" fmla="*/ 156008 h 156008"/>
                  <a:gd name="connsiteX4" fmla="*/ 1845 w 542383"/>
                  <a:gd name="connsiteY4" fmla="*/ 78220 h 156008"/>
                  <a:gd name="connsiteX0" fmla="*/ 212 w 540750"/>
                  <a:gd name="connsiteY0" fmla="*/ 78220 h 149421"/>
                  <a:gd name="connsiteX1" fmla="*/ 388469 w 540750"/>
                  <a:gd name="connsiteY1" fmla="*/ 0 h 149421"/>
                  <a:gd name="connsiteX2" fmla="*/ 540750 w 540750"/>
                  <a:gd name="connsiteY2" fmla="*/ 78220 h 149421"/>
                  <a:gd name="connsiteX3" fmla="*/ 342652 w 540750"/>
                  <a:gd name="connsiteY3" fmla="*/ 149421 h 149421"/>
                  <a:gd name="connsiteX4" fmla="*/ 212 w 540750"/>
                  <a:gd name="connsiteY4" fmla="*/ 78220 h 149421"/>
                  <a:gd name="connsiteX0" fmla="*/ 188 w 501799"/>
                  <a:gd name="connsiteY0" fmla="*/ 116647 h 151504"/>
                  <a:gd name="connsiteX1" fmla="*/ 349518 w 501799"/>
                  <a:gd name="connsiteY1" fmla="*/ 635 h 151504"/>
                  <a:gd name="connsiteX2" fmla="*/ 501799 w 501799"/>
                  <a:gd name="connsiteY2" fmla="*/ 78855 h 151504"/>
                  <a:gd name="connsiteX3" fmla="*/ 303701 w 501799"/>
                  <a:gd name="connsiteY3" fmla="*/ 150056 h 151504"/>
                  <a:gd name="connsiteX4" fmla="*/ 188 w 501799"/>
                  <a:gd name="connsiteY4" fmla="*/ 116647 h 151504"/>
                  <a:gd name="connsiteX0" fmla="*/ 179 w 513796"/>
                  <a:gd name="connsiteY0" fmla="*/ 104157 h 150219"/>
                  <a:gd name="connsiteX1" fmla="*/ 361515 w 513796"/>
                  <a:gd name="connsiteY1" fmla="*/ 318 h 150219"/>
                  <a:gd name="connsiteX2" fmla="*/ 513796 w 513796"/>
                  <a:gd name="connsiteY2" fmla="*/ 78538 h 150219"/>
                  <a:gd name="connsiteX3" fmla="*/ 315698 w 513796"/>
                  <a:gd name="connsiteY3" fmla="*/ 149739 h 150219"/>
                  <a:gd name="connsiteX4" fmla="*/ 179 w 513796"/>
                  <a:gd name="connsiteY4" fmla="*/ 104157 h 150219"/>
                  <a:gd name="connsiteX0" fmla="*/ 1 w 513618"/>
                  <a:gd name="connsiteY0" fmla="*/ 104157 h 150596"/>
                  <a:gd name="connsiteX1" fmla="*/ 361337 w 513618"/>
                  <a:gd name="connsiteY1" fmla="*/ 318 h 150596"/>
                  <a:gd name="connsiteX2" fmla="*/ 513618 w 513618"/>
                  <a:gd name="connsiteY2" fmla="*/ 78538 h 150596"/>
                  <a:gd name="connsiteX3" fmla="*/ 315520 w 513618"/>
                  <a:gd name="connsiteY3" fmla="*/ 149739 h 150596"/>
                  <a:gd name="connsiteX4" fmla="*/ 1 w 513618"/>
                  <a:gd name="connsiteY4" fmla="*/ 104157 h 15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618" h="150596">
                    <a:moveTo>
                      <a:pt x="1" y="104157"/>
                    </a:moveTo>
                    <a:cubicBezTo>
                      <a:pt x="-189" y="65442"/>
                      <a:pt x="275734" y="4588"/>
                      <a:pt x="361337" y="318"/>
                    </a:cubicBezTo>
                    <a:cubicBezTo>
                      <a:pt x="446940" y="-3952"/>
                      <a:pt x="513618" y="35577"/>
                      <a:pt x="513618" y="78538"/>
                    </a:cubicBezTo>
                    <a:cubicBezTo>
                      <a:pt x="513618" y="121499"/>
                      <a:pt x="401123" y="145469"/>
                      <a:pt x="315520" y="149739"/>
                    </a:cubicBezTo>
                    <a:cubicBezTo>
                      <a:pt x="229917" y="154009"/>
                      <a:pt x="191" y="142872"/>
                      <a:pt x="1" y="10415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4DDEE4B5-2D0B-4FFB-95C7-701B4BDAA6CD}"/>
                  </a:ext>
                </a:extLst>
              </p:cNvPr>
              <p:cNvSpPr/>
              <p:nvPr/>
            </p:nvSpPr>
            <p:spPr>
              <a:xfrm rot="5400000">
                <a:off x="3306746" y="3731764"/>
                <a:ext cx="306583" cy="363374"/>
              </a:xfrm>
              <a:custGeom>
                <a:avLst/>
                <a:gdLst>
                  <a:gd name="connsiteX0" fmla="*/ 0 w 306583"/>
                  <a:gd name="connsiteY0" fmla="*/ 39763 h 363374"/>
                  <a:gd name="connsiteX1" fmla="*/ 10973 w 306583"/>
                  <a:gd name="connsiteY1" fmla="*/ 33808 h 363374"/>
                  <a:gd name="connsiteX2" fmla="*/ 178431 w 306583"/>
                  <a:gd name="connsiteY2" fmla="*/ 0 h 363374"/>
                  <a:gd name="connsiteX3" fmla="*/ 242687 w 306583"/>
                  <a:gd name="connsiteY3" fmla="*/ 0 h 363374"/>
                  <a:gd name="connsiteX4" fmla="*/ 306583 w 306583"/>
                  <a:gd name="connsiteY4" fmla="*/ 293931 h 363374"/>
                  <a:gd name="connsiteX5" fmla="*/ 298321 w 306583"/>
                  <a:gd name="connsiteY5" fmla="*/ 294764 h 363374"/>
                  <a:gd name="connsiteX6" fmla="*/ 195577 w 306583"/>
                  <a:gd name="connsiteY6" fmla="*/ 337999 h 363374"/>
                  <a:gd name="connsiteX7" fmla="*/ 164821 w 306583"/>
                  <a:gd name="connsiteY7" fmla="*/ 363374 h 363374"/>
                  <a:gd name="connsiteX8" fmla="*/ 0 w 306583"/>
                  <a:gd name="connsiteY8" fmla="*/ 39763 h 36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583" h="363374">
                    <a:moveTo>
                      <a:pt x="0" y="39763"/>
                    </a:moveTo>
                    <a:lnTo>
                      <a:pt x="10973" y="33808"/>
                    </a:lnTo>
                    <a:cubicBezTo>
                      <a:pt x="62442" y="12038"/>
                      <a:pt x="119031" y="0"/>
                      <a:pt x="178431" y="0"/>
                    </a:cubicBezTo>
                    <a:lnTo>
                      <a:pt x="242687" y="0"/>
                    </a:lnTo>
                    <a:lnTo>
                      <a:pt x="306583" y="293931"/>
                    </a:lnTo>
                    <a:lnTo>
                      <a:pt x="298321" y="294764"/>
                    </a:lnTo>
                    <a:cubicBezTo>
                      <a:pt x="260911" y="302419"/>
                      <a:pt x="226149" y="317344"/>
                      <a:pt x="195577" y="337999"/>
                    </a:cubicBezTo>
                    <a:lnTo>
                      <a:pt x="164821" y="363374"/>
                    </a:lnTo>
                    <a:lnTo>
                      <a:pt x="0" y="3976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F4EA9A9E-4EC9-4E96-BD67-40109750BF17}"/>
                  </a:ext>
                </a:extLst>
              </p:cNvPr>
              <p:cNvSpPr/>
              <p:nvPr/>
            </p:nvSpPr>
            <p:spPr>
              <a:xfrm rot="5400000">
                <a:off x="3345160" y="4113151"/>
                <a:ext cx="202374" cy="281174"/>
              </a:xfrm>
              <a:custGeom>
                <a:avLst/>
                <a:gdLst>
                  <a:gd name="connsiteX0" fmla="*/ 0 w 202374"/>
                  <a:gd name="connsiteY0" fmla="*/ 239603 h 281174"/>
                  <a:gd name="connsiteX1" fmla="*/ 64985 w 202374"/>
                  <a:gd name="connsiteY1" fmla="*/ 0 h 281174"/>
                  <a:gd name="connsiteX2" fmla="*/ 145155 w 202374"/>
                  <a:gd name="connsiteY2" fmla="*/ 56972 h 281174"/>
                  <a:gd name="connsiteX3" fmla="*/ 202374 w 202374"/>
                  <a:gd name="connsiteY3" fmla="*/ 123045 h 281174"/>
                  <a:gd name="connsiteX4" fmla="*/ 120260 w 202374"/>
                  <a:gd name="connsiteY4" fmla="*/ 281174 h 281174"/>
                  <a:gd name="connsiteX5" fmla="*/ 49285 w 202374"/>
                  <a:gd name="connsiteY5" fmla="*/ 247054 h 281174"/>
                  <a:gd name="connsiteX6" fmla="*/ 0 w 202374"/>
                  <a:gd name="connsiteY6" fmla="*/ 239603 h 28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374" h="281174">
                    <a:moveTo>
                      <a:pt x="0" y="239603"/>
                    </a:moveTo>
                    <a:lnTo>
                      <a:pt x="64985" y="0"/>
                    </a:lnTo>
                    <a:lnTo>
                      <a:pt x="145155" y="56972"/>
                    </a:lnTo>
                    <a:lnTo>
                      <a:pt x="202374" y="123045"/>
                    </a:lnTo>
                    <a:lnTo>
                      <a:pt x="120260" y="281174"/>
                    </a:lnTo>
                    <a:lnTo>
                      <a:pt x="49285" y="247054"/>
                    </a:lnTo>
                    <a:lnTo>
                      <a:pt x="0" y="23960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78B2A210-752F-4407-BE26-0CFB362F3CA8}"/>
                  </a:ext>
                </a:extLst>
              </p:cNvPr>
              <p:cNvSpPr/>
              <p:nvPr/>
            </p:nvSpPr>
            <p:spPr>
              <a:xfrm rot="5400000">
                <a:off x="2766200" y="3523476"/>
                <a:ext cx="320674" cy="290479"/>
              </a:xfrm>
              <a:custGeom>
                <a:avLst/>
                <a:gdLst>
                  <a:gd name="connsiteX0" fmla="*/ 0 w 320674"/>
                  <a:gd name="connsiteY0" fmla="*/ 290479 h 290479"/>
                  <a:gd name="connsiteX1" fmla="*/ 0 w 320674"/>
                  <a:gd name="connsiteY1" fmla="*/ 0 h 290479"/>
                  <a:gd name="connsiteX2" fmla="*/ 320674 w 320674"/>
                  <a:gd name="connsiteY2" fmla="*/ 60023 h 290479"/>
                  <a:gd name="connsiteX3" fmla="*/ 320674 w 320674"/>
                  <a:gd name="connsiteY3" fmla="*/ 290479 h 290479"/>
                  <a:gd name="connsiteX4" fmla="*/ 0 w 320674"/>
                  <a:gd name="connsiteY4" fmla="*/ 290479 h 2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4" h="290479">
                    <a:moveTo>
                      <a:pt x="0" y="290479"/>
                    </a:moveTo>
                    <a:lnTo>
                      <a:pt x="0" y="0"/>
                    </a:lnTo>
                    <a:lnTo>
                      <a:pt x="320674" y="60023"/>
                    </a:lnTo>
                    <a:lnTo>
                      <a:pt x="320674" y="290479"/>
                    </a:lnTo>
                    <a:lnTo>
                      <a:pt x="0" y="29047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416D8592-231F-4D33-BFF8-9FC76A12C655}"/>
                  </a:ext>
                </a:extLst>
              </p:cNvPr>
              <p:cNvSpPr/>
              <p:nvPr/>
            </p:nvSpPr>
            <p:spPr>
              <a:xfrm rot="5400000">
                <a:off x="3387183" y="3962995"/>
                <a:ext cx="214689" cy="294393"/>
              </a:xfrm>
              <a:custGeom>
                <a:avLst/>
                <a:gdLst>
                  <a:gd name="connsiteX0" fmla="*/ 0 w 214689"/>
                  <a:gd name="connsiteY0" fmla="*/ 0 h 294393"/>
                  <a:gd name="connsiteX1" fmla="*/ 5593 w 214689"/>
                  <a:gd name="connsiteY1" fmla="*/ 0 h 294393"/>
                  <a:gd name="connsiteX2" fmla="*/ 210658 w 214689"/>
                  <a:gd name="connsiteY2" fmla="*/ 51925 h 294393"/>
                  <a:gd name="connsiteX3" fmla="*/ 214689 w 214689"/>
                  <a:gd name="connsiteY3" fmla="*/ 54790 h 294393"/>
                  <a:gd name="connsiteX4" fmla="*/ 149704 w 214689"/>
                  <a:gd name="connsiteY4" fmla="*/ 294393 h 294393"/>
                  <a:gd name="connsiteX5" fmla="*/ 113543 w 214689"/>
                  <a:gd name="connsiteY5" fmla="*/ 288926 h 294393"/>
                  <a:gd name="connsiteX6" fmla="*/ 63896 w 214689"/>
                  <a:gd name="connsiteY6" fmla="*/ 293931 h 294393"/>
                  <a:gd name="connsiteX7" fmla="*/ 0 w 214689"/>
                  <a:gd name="connsiteY7" fmla="*/ 0 h 29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89" h="294393">
                    <a:moveTo>
                      <a:pt x="0" y="0"/>
                    </a:moveTo>
                    <a:lnTo>
                      <a:pt x="5593" y="0"/>
                    </a:lnTo>
                    <a:cubicBezTo>
                      <a:pt x="79843" y="0"/>
                      <a:pt x="149699" y="18810"/>
                      <a:pt x="210658" y="51925"/>
                    </a:cubicBezTo>
                    <a:lnTo>
                      <a:pt x="214689" y="54790"/>
                    </a:lnTo>
                    <a:lnTo>
                      <a:pt x="149704" y="294393"/>
                    </a:lnTo>
                    <a:lnTo>
                      <a:pt x="113543" y="288926"/>
                    </a:lnTo>
                    <a:lnTo>
                      <a:pt x="63896" y="2939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7" name="月 446">
                <a:extLst>
                  <a:ext uri="{FF2B5EF4-FFF2-40B4-BE49-F238E27FC236}">
                    <a16:creationId xmlns:a16="http://schemas.microsoft.com/office/drawing/2014/main" id="{5AB2E205-EC40-415C-BB17-2EC700C9985F}"/>
                  </a:ext>
                </a:extLst>
              </p:cNvPr>
              <p:cNvSpPr/>
              <p:nvPr/>
            </p:nvSpPr>
            <p:spPr>
              <a:xfrm rot="21071751">
                <a:off x="24123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8" name="月 447">
                <a:extLst>
                  <a:ext uri="{FF2B5EF4-FFF2-40B4-BE49-F238E27FC236}">
                    <a16:creationId xmlns:a16="http://schemas.microsoft.com/office/drawing/2014/main" id="{AAA6F3C5-153F-431E-928F-B4F3B938A4B2}"/>
                  </a:ext>
                </a:extLst>
              </p:cNvPr>
              <p:cNvSpPr/>
              <p:nvPr/>
            </p:nvSpPr>
            <p:spPr>
              <a:xfrm rot="21071751">
                <a:off x="24758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49" name="月 448">
                <a:extLst>
                  <a:ext uri="{FF2B5EF4-FFF2-40B4-BE49-F238E27FC236}">
                    <a16:creationId xmlns:a16="http://schemas.microsoft.com/office/drawing/2014/main" id="{7AC716E8-2854-495E-B4EB-5D1C354A54C6}"/>
                  </a:ext>
                </a:extLst>
              </p:cNvPr>
              <p:cNvSpPr/>
              <p:nvPr/>
            </p:nvSpPr>
            <p:spPr>
              <a:xfrm rot="20171751">
                <a:off x="2577423" y="3760789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0" name="月 449">
                <a:extLst>
                  <a:ext uri="{FF2B5EF4-FFF2-40B4-BE49-F238E27FC236}">
                    <a16:creationId xmlns:a16="http://schemas.microsoft.com/office/drawing/2014/main" id="{7EB380F9-2DE3-4B29-B923-45418A5A4C83}"/>
                  </a:ext>
                </a:extLst>
              </p:cNvPr>
              <p:cNvSpPr/>
              <p:nvPr/>
            </p:nvSpPr>
            <p:spPr>
              <a:xfrm rot="20171751">
                <a:off x="2656797" y="3760788"/>
                <a:ext cx="96845" cy="246729"/>
              </a:xfrm>
              <a:prstGeom prst="moon">
                <a:avLst>
                  <a:gd name="adj" fmla="val 28305"/>
                </a:avLst>
              </a:pr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7F1FD91C-4FE4-4BC9-8365-098F3DFDFA27}"/>
                  </a:ext>
                </a:extLst>
              </p:cNvPr>
              <p:cNvSpPr/>
              <p:nvPr/>
            </p:nvSpPr>
            <p:spPr>
              <a:xfrm>
                <a:off x="1979553" y="3395600"/>
                <a:ext cx="614409" cy="1809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73094562-0473-497F-BD23-82DCE13C9AF2}"/>
                  </a:ext>
                </a:extLst>
              </p:cNvPr>
              <p:cNvSpPr/>
              <p:nvPr/>
            </p:nvSpPr>
            <p:spPr>
              <a:xfrm>
                <a:off x="1891243" y="3349625"/>
                <a:ext cx="693797" cy="223775"/>
              </a:xfrm>
              <a:custGeom>
                <a:avLst/>
                <a:gdLst>
                  <a:gd name="connsiteX0" fmla="*/ 368300 w 591135"/>
                  <a:gd name="connsiteY0" fmla="*/ 0 h 316374"/>
                  <a:gd name="connsiteX1" fmla="*/ 574220 w 591135"/>
                  <a:gd name="connsiteY1" fmla="*/ 47441 h 316374"/>
                  <a:gd name="connsiteX2" fmla="*/ 591135 w 591135"/>
                  <a:gd name="connsiteY2" fmla="*/ 57967 h 316374"/>
                  <a:gd name="connsiteX3" fmla="*/ 533884 w 591135"/>
                  <a:gd name="connsiteY3" fmla="*/ 34530 h 316374"/>
                  <a:gd name="connsiteX4" fmla="*/ 390525 w 591135"/>
                  <a:gd name="connsiteY4" fmla="*/ 12700 h 316374"/>
                  <a:gd name="connsiteX5" fmla="*/ 22225 w 591135"/>
                  <a:gd name="connsiteY5" fmla="*/ 290482 h 316374"/>
                  <a:gd name="connsiteX6" fmla="*/ 25686 w 591135"/>
                  <a:gd name="connsiteY6" fmla="*/ 316374 h 316374"/>
                  <a:gd name="connsiteX7" fmla="*/ 6446 w 591135"/>
                  <a:gd name="connsiteY7" fmla="*/ 316374 h 316374"/>
                  <a:gd name="connsiteX8" fmla="*/ 0 w 591135"/>
                  <a:gd name="connsiteY8" fmla="*/ 277782 h 316374"/>
                  <a:gd name="connsiteX9" fmla="*/ 368300 w 591135"/>
                  <a:gd name="connsiteY9" fmla="*/ 0 h 3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135" h="316374">
                    <a:moveTo>
                      <a:pt x="368300" y="0"/>
                    </a:moveTo>
                    <a:cubicBezTo>
                      <a:pt x="444577" y="0"/>
                      <a:pt x="515439" y="17489"/>
                      <a:pt x="574220" y="47441"/>
                    </a:cubicBezTo>
                    <a:lnTo>
                      <a:pt x="591135" y="57967"/>
                    </a:lnTo>
                    <a:lnTo>
                      <a:pt x="533884" y="34530"/>
                    </a:lnTo>
                    <a:cubicBezTo>
                      <a:pt x="489821" y="20473"/>
                      <a:pt x="441377" y="12700"/>
                      <a:pt x="390525" y="12700"/>
                    </a:cubicBezTo>
                    <a:cubicBezTo>
                      <a:pt x="187119" y="12700"/>
                      <a:pt x="22225" y="137067"/>
                      <a:pt x="22225" y="290482"/>
                    </a:cubicBezTo>
                    <a:lnTo>
                      <a:pt x="25686" y="316374"/>
                    </a:lnTo>
                    <a:lnTo>
                      <a:pt x="6446" y="316374"/>
                    </a:lnTo>
                    <a:lnTo>
                      <a:pt x="0" y="277782"/>
                    </a:lnTo>
                    <a:cubicBezTo>
                      <a:pt x="0" y="124367"/>
                      <a:pt x="164894" y="0"/>
                      <a:pt x="36830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2A3BEE41-005D-415C-B2A2-36E6B9A973F0}"/>
                  </a:ext>
                </a:extLst>
              </p:cNvPr>
              <p:cNvSpPr/>
              <p:nvPr/>
            </p:nvSpPr>
            <p:spPr>
              <a:xfrm rot="16200000">
                <a:off x="1977969" y="3022618"/>
                <a:ext cx="382977" cy="1309919"/>
              </a:xfrm>
              <a:custGeom>
                <a:avLst/>
                <a:gdLst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09199 w 411809"/>
                  <a:gd name="connsiteY11" fmla="*/ 342511 h 1303530"/>
                  <a:gd name="connsiteX12" fmla="*/ 326135 w 411809"/>
                  <a:gd name="connsiteY12" fmla="*/ 351007 h 1303530"/>
                  <a:gd name="connsiteX13" fmla="*/ 370221 w 411809"/>
                  <a:gd name="connsiteY13" fmla="*/ 432518 h 1303530"/>
                  <a:gd name="connsiteX14" fmla="*/ 411495 w 411809"/>
                  <a:gd name="connsiteY14" fmla="*/ 867899 h 1303530"/>
                  <a:gd name="connsiteX0" fmla="*/ 411495 w 411809"/>
                  <a:gd name="connsiteY0" fmla="*/ 867899 h 1303530"/>
                  <a:gd name="connsiteX1" fmla="*/ 382921 w 411809"/>
                  <a:gd name="connsiteY1" fmla="*/ 1260848 h 1303530"/>
                  <a:gd name="connsiteX2" fmla="*/ 332961 w 411809"/>
                  <a:gd name="connsiteY2" fmla="*/ 1303530 h 1303530"/>
                  <a:gd name="connsiteX3" fmla="*/ 55056 w 411809"/>
                  <a:gd name="connsiteY3" fmla="*/ 1303530 h 1303530"/>
                  <a:gd name="connsiteX4" fmla="*/ 5096 w 411809"/>
                  <a:gd name="connsiteY4" fmla="*/ 1233293 h 1303530"/>
                  <a:gd name="connsiteX5" fmla="*/ 14621 w 411809"/>
                  <a:gd name="connsiteY5" fmla="*/ 907072 h 1303530"/>
                  <a:gd name="connsiteX6" fmla="*/ 256921 w 411809"/>
                  <a:gd name="connsiteY6" fmla="*/ 365752 h 1303530"/>
                  <a:gd name="connsiteX7" fmla="*/ 265594 w 411809"/>
                  <a:gd name="connsiteY7" fmla="*/ 359126 h 1303530"/>
                  <a:gd name="connsiteX8" fmla="*/ 266417 w 411809"/>
                  <a:gd name="connsiteY8" fmla="*/ 277957 h 1303530"/>
                  <a:gd name="connsiteX9" fmla="*/ 287481 w 411809"/>
                  <a:gd name="connsiteY9" fmla="*/ 0 h 1303530"/>
                  <a:gd name="connsiteX10" fmla="*/ 308544 w 411809"/>
                  <a:gd name="connsiteY10" fmla="*/ 277957 h 1303530"/>
                  <a:gd name="connsiteX11" fmla="*/ 326135 w 411809"/>
                  <a:gd name="connsiteY11" fmla="*/ 351007 h 1303530"/>
                  <a:gd name="connsiteX12" fmla="*/ 370221 w 411809"/>
                  <a:gd name="connsiteY12" fmla="*/ 432518 h 1303530"/>
                  <a:gd name="connsiteX13" fmla="*/ 411495 w 411809"/>
                  <a:gd name="connsiteY13" fmla="*/ 867899 h 1303530"/>
                  <a:gd name="connsiteX0" fmla="*/ 411495 w 412090"/>
                  <a:gd name="connsiteY0" fmla="*/ 867899 h 1303530"/>
                  <a:gd name="connsiteX1" fmla="*/ 382921 w 412090"/>
                  <a:gd name="connsiteY1" fmla="*/ 1260848 h 1303530"/>
                  <a:gd name="connsiteX2" fmla="*/ 332961 w 412090"/>
                  <a:gd name="connsiteY2" fmla="*/ 1303530 h 1303530"/>
                  <a:gd name="connsiteX3" fmla="*/ 55056 w 412090"/>
                  <a:gd name="connsiteY3" fmla="*/ 1303530 h 1303530"/>
                  <a:gd name="connsiteX4" fmla="*/ 5096 w 412090"/>
                  <a:gd name="connsiteY4" fmla="*/ 1233293 h 1303530"/>
                  <a:gd name="connsiteX5" fmla="*/ 14621 w 412090"/>
                  <a:gd name="connsiteY5" fmla="*/ 907072 h 1303530"/>
                  <a:gd name="connsiteX6" fmla="*/ 256921 w 412090"/>
                  <a:gd name="connsiteY6" fmla="*/ 365752 h 1303530"/>
                  <a:gd name="connsiteX7" fmla="*/ 265594 w 412090"/>
                  <a:gd name="connsiteY7" fmla="*/ 359126 h 1303530"/>
                  <a:gd name="connsiteX8" fmla="*/ 266417 w 412090"/>
                  <a:gd name="connsiteY8" fmla="*/ 277957 h 1303530"/>
                  <a:gd name="connsiteX9" fmla="*/ 287481 w 412090"/>
                  <a:gd name="connsiteY9" fmla="*/ 0 h 1303530"/>
                  <a:gd name="connsiteX10" fmla="*/ 308544 w 412090"/>
                  <a:gd name="connsiteY10" fmla="*/ 277957 h 1303530"/>
                  <a:gd name="connsiteX11" fmla="*/ 326135 w 412090"/>
                  <a:gd name="connsiteY11" fmla="*/ 351007 h 1303530"/>
                  <a:gd name="connsiteX12" fmla="*/ 363871 w 412090"/>
                  <a:gd name="connsiteY12" fmla="*/ 540471 h 1303530"/>
                  <a:gd name="connsiteX13" fmla="*/ 411495 w 412090"/>
                  <a:gd name="connsiteY13" fmla="*/ 867899 h 1303530"/>
                  <a:gd name="connsiteX0" fmla="*/ 411495 w 414291"/>
                  <a:gd name="connsiteY0" fmla="*/ 867899 h 1303530"/>
                  <a:gd name="connsiteX1" fmla="*/ 382921 w 414291"/>
                  <a:gd name="connsiteY1" fmla="*/ 1260848 h 1303530"/>
                  <a:gd name="connsiteX2" fmla="*/ 332961 w 414291"/>
                  <a:gd name="connsiteY2" fmla="*/ 1303530 h 1303530"/>
                  <a:gd name="connsiteX3" fmla="*/ 55056 w 414291"/>
                  <a:gd name="connsiteY3" fmla="*/ 1303530 h 1303530"/>
                  <a:gd name="connsiteX4" fmla="*/ 5096 w 414291"/>
                  <a:gd name="connsiteY4" fmla="*/ 1233293 h 1303530"/>
                  <a:gd name="connsiteX5" fmla="*/ 14621 w 414291"/>
                  <a:gd name="connsiteY5" fmla="*/ 907072 h 1303530"/>
                  <a:gd name="connsiteX6" fmla="*/ 256921 w 414291"/>
                  <a:gd name="connsiteY6" fmla="*/ 365752 h 1303530"/>
                  <a:gd name="connsiteX7" fmla="*/ 265594 w 414291"/>
                  <a:gd name="connsiteY7" fmla="*/ 359126 h 1303530"/>
                  <a:gd name="connsiteX8" fmla="*/ 266417 w 414291"/>
                  <a:gd name="connsiteY8" fmla="*/ 277957 h 1303530"/>
                  <a:gd name="connsiteX9" fmla="*/ 287481 w 414291"/>
                  <a:gd name="connsiteY9" fmla="*/ 0 h 1303530"/>
                  <a:gd name="connsiteX10" fmla="*/ 308544 w 414291"/>
                  <a:gd name="connsiteY10" fmla="*/ 277957 h 1303530"/>
                  <a:gd name="connsiteX11" fmla="*/ 326135 w 414291"/>
                  <a:gd name="connsiteY11" fmla="*/ 351007 h 1303530"/>
                  <a:gd name="connsiteX12" fmla="*/ 411495 w 414291"/>
                  <a:gd name="connsiteY12" fmla="*/ 867899 h 1303530"/>
                  <a:gd name="connsiteX0" fmla="*/ 341645 w 382966"/>
                  <a:gd name="connsiteY0" fmla="*/ 877427 h 1309111"/>
                  <a:gd name="connsiteX1" fmla="*/ 382921 w 382966"/>
                  <a:gd name="connsiteY1" fmla="*/ 1260848 h 1309111"/>
                  <a:gd name="connsiteX2" fmla="*/ 332961 w 382966"/>
                  <a:gd name="connsiteY2" fmla="*/ 1303530 h 1309111"/>
                  <a:gd name="connsiteX3" fmla="*/ 55056 w 382966"/>
                  <a:gd name="connsiteY3" fmla="*/ 1303530 h 1309111"/>
                  <a:gd name="connsiteX4" fmla="*/ 5096 w 382966"/>
                  <a:gd name="connsiteY4" fmla="*/ 1233293 h 1309111"/>
                  <a:gd name="connsiteX5" fmla="*/ 14621 w 382966"/>
                  <a:gd name="connsiteY5" fmla="*/ 907072 h 1309111"/>
                  <a:gd name="connsiteX6" fmla="*/ 256921 w 382966"/>
                  <a:gd name="connsiteY6" fmla="*/ 365752 h 1309111"/>
                  <a:gd name="connsiteX7" fmla="*/ 265594 w 382966"/>
                  <a:gd name="connsiteY7" fmla="*/ 359126 h 1309111"/>
                  <a:gd name="connsiteX8" fmla="*/ 266417 w 382966"/>
                  <a:gd name="connsiteY8" fmla="*/ 277957 h 1309111"/>
                  <a:gd name="connsiteX9" fmla="*/ 287481 w 382966"/>
                  <a:gd name="connsiteY9" fmla="*/ 0 h 1309111"/>
                  <a:gd name="connsiteX10" fmla="*/ 308544 w 382966"/>
                  <a:gd name="connsiteY10" fmla="*/ 277957 h 1309111"/>
                  <a:gd name="connsiteX11" fmla="*/ 326135 w 382966"/>
                  <a:gd name="connsiteY11" fmla="*/ 351007 h 1309111"/>
                  <a:gd name="connsiteX12" fmla="*/ 341645 w 382966"/>
                  <a:gd name="connsiteY12" fmla="*/ 877427 h 1309111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5594 w 382966"/>
                  <a:gd name="connsiteY7" fmla="*/ 359934 h 1309919"/>
                  <a:gd name="connsiteX8" fmla="*/ 266417 w 382966"/>
                  <a:gd name="connsiteY8" fmla="*/ 278765 h 1309919"/>
                  <a:gd name="connsiteX9" fmla="*/ 287481 w 382966"/>
                  <a:gd name="connsiteY9" fmla="*/ 808 h 1309919"/>
                  <a:gd name="connsiteX10" fmla="*/ 326135 w 382966"/>
                  <a:gd name="connsiteY10" fmla="*/ 351815 h 1309919"/>
                  <a:gd name="connsiteX11" fmla="*/ 341645 w 382966"/>
                  <a:gd name="connsiteY11" fmla="*/ 878235 h 1309919"/>
                  <a:gd name="connsiteX0" fmla="*/ 341645 w 382966"/>
                  <a:gd name="connsiteY0" fmla="*/ 878235 h 1309919"/>
                  <a:gd name="connsiteX1" fmla="*/ 382921 w 382966"/>
                  <a:gd name="connsiteY1" fmla="*/ 1261656 h 1309919"/>
                  <a:gd name="connsiteX2" fmla="*/ 332961 w 382966"/>
                  <a:gd name="connsiteY2" fmla="*/ 1304338 h 1309919"/>
                  <a:gd name="connsiteX3" fmla="*/ 55056 w 382966"/>
                  <a:gd name="connsiteY3" fmla="*/ 1304338 h 1309919"/>
                  <a:gd name="connsiteX4" fmla="*/ 5096 w 382966"/>
                  <a:gd name="connsiteY4" fmla="*/ 1234101 h 1309919"/>
                  <a:gd name="connsiteX5" fmla="*/ 14621 w 382966"/>
                  <a:gd name="connsiteY5" fmla="*/ 907880 h 1309919"/>
                  <a:gd name="connsiteX6" fmla="*/ 256921 w 382966"/>
                  <a:gd name="connsiteY6" fmla="*/ 366560 h 1309919"/>
                  <a:gd name="connsiteX7" fmla="*/ 266417 w 382966"/>
                  <a:gd name="connsiteY7" fmla="*/ 278765 h 1309919"/>
                  <a:gd name="connsiteX8" fmla="*/ 287481 w 382966"/>
                  <a:gd name="connsiteY8" fmla="*/ 808 h 1309919"/>
                  <a:gd name="connsiteX9" fmla="*/ 326135 w 382966"/>
                  <a:gd name="connsiteY9" fmla="*/ 351815 h 1309919"/>
                  <a:gd name="connsiteX10" fmla="*/ 341645 w 382966"/>
                  <a:gd name="connsiteY10" fmla="*/ 878235 h 1309919"/>
                  <a:gd name="connsiteX0" fmla="*/ 341645 w 382977"/>
                  <a:gd name="connsiteY0" fmla="*/ 878235 h 1309919"/>
                  <a:gd name="connsiteX1" fmla="*/ 382921 w 382977"/>
                  <a:gd name="connsiteY1" fmla="*/ 1261656 h 1309919"/>
                  <a:gd name="connsiteX2" fmla="*/ 332961 w 382977"/>
                  <a:gd name="connsiteY2" fmla="*/ 1304338 h 1309919"/>
                  <a:gd name="connsiteX3" fmla="*/ 55056 w 382977"/>
                  <a:gd name="connsiteY3" fmla="*/ 1304338 h 1309919"/>
                  <a:gd name="connsiteX4" fmla="*/ 5096 w 382977"/>
                  <a:gd name="connsiteY4" fmla="*/ 1234101 h 1309919"/>
                  <a:gd name="connsiteX5" fmla="*/ 14621 w 382977"/>
                  <a:gd name="connsiteY5" fmla="*/ 907880 h 1309919"/>
                  <a:gd name="connsiteX6" fmla="*/ 256921 w 382977"/>
                  <a:gd name="connsiteY6" fmla="*/ 366560 h 1309919"/>
                  <a:gd name="connsiteX7" fmla="*/ 266417 w 382977"/>
                  <a:gd name="connsiteY7" fmla="*/ 278765 h 1309919"/>
                  <a:gd name="connsiteX8" fmla="*/ 287481 w 382977"/>
                  <a:gd name="connsiteY8" fmla="*/ 808 h 1309919"/>
                  <a:gd name="connsiteX9" fmla="*/ 341645 w 382977"/>
                  <a:gd name="connsiteY9" fmla="*/ 878235 h 130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77" h="1309919">
                    <a:moveTo>
                      <a:pt x="341645" y="878235"/>
                    </a:moveTo>
                    <a:cubicBezTo>
                      <a:pt x="357552" y="1088376"/>
                      <a:pt x="384368" y="1190639"/>
                      <a:pt x="382921" y="1261656"/>
                    </a:cubicBezTo>
                    <a:cubicBezTo>
                      <a:pt x="381474" y="1332673"/>
                      <a:pt x="360553" y="1304338"/>
                      <a:pt x="332961" y="1304338"/>
                    </a:cubicBezTo>
                    <a:lnTo>
                      <a:pt x="55056" y="1304338"/>
                    </a:lnTo>
                    <a:cubicBezTo>
                      <a:pt x="27464" y="1304338"/>
                      <a:pt x="5096" y="1272891"/>
                      <a:pt x="5096" y="1234101"/>
                    </a:cubicBezTo>
                    <a:cubicBezTo>
                      <a:pt x="4707" y="1194062"/>
                      <a:pt x="-10946" y="973133"/>
                      <a:pt x="14621" y="907880"/>
                    </a:cubicBezTo>
                    <a:cubicBezTo>
                      <a:pt x="40188" y="842627"/>
                      <a:pt x="197654" y="445653"/>
                      <a:pt x="256921" y="366560"/>
                    </a:cubicBezTo>
                    <a:lnTo>
                      <a:pt x="266417" y="278765"/>
                    </a:lnTo>
                    <a:cubicBezTo>
                      <a:pt x="269887" y="115422"/>
                      <a:pt x="277528" y="-11367"/>
                      <a:pt x="287481" y="808"/>
                    </a:cubicBezTo>
                    <a:cubicBezTo>
                      <a:pt x="300019" y="100720"/>
                      <a:pt x="325738" y="668094"/>
                      <a:pt x="341645" y="87823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" lastClr="FFFFFF"/>
                  </a:gs>
                  <a:gs pos="50000">
                    <a:srgbClr val="ED7D31">
                      <a:lumMod val="20000"/>
                      <a:lumOff val="8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54" name="楕円 453">
                <a:extLst>
                  <a:ext uri="{FF2B5EF4-FFF2-40B4-BE49-F238E27FC236}">
                    <a16:creationId xmlns:a16="http://schemas.microsoft.com/office/drawing/2014/main" id="{66721E56-3FB4-4596-A3B8-878F624C46E0}"/>
                  </a:ext>
                </a:extLst>
              </p:cNvPr>
              <p:cNvSpPr/>
              <p:nvPr/>
            </p:nvSpPr>
            <p:spPr>
              <a:xfrm>
                <a:off x="2073275" y="3502195"/>
                <a:ext cx="106238" cy="106238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683" name="グループ化 682">
            <a:extLst>
              <a:ext uri="{FF2B5EF4-FFF2-40B4-BE49-F238E27FC236}">
                <a16:creationId xmlns:a16="http://schemas.microsoft.com/office/drawing/2014/main" id="{2096C1BE-E7E8-473A-960E-AA728AC7A75C}"/>
              </a:ext>
            </a:extLst>
          </p:cNvPr>
          <p:cNvGrpSpPr/>
          <p:nvPr/>
        </p:nvGrpSpPr>
        <p:grpSpPr>
          <a:xfrm>
            <a:off x="8336484" y="1728650"/>
            <a:ext cx="2951979" cy="2276968"/>
            <a:chOff x="1597936" y="3297713"/>
            <a:chExt cx="3106726" cy="2396332"/>
          </a:xfrm>
        </p:grpSpPr>
        <p:grpSp>
          <p:nvGrpSpPr>
            <p:cNvPr id="684" name="グループ化 683">
              <a:extLst>
                <a:ext uri="{FF2B5EF4-FFF2-40B4-BE49-F238E27FC236}">
                  <a16:creationId xmlns:a16="http://schemas.microsoft.com/office/drawing/2014/main" id="{5B1ECA48-C0E8-416F-84BD-04640570BE82}"/>
                </a:ext>
              </a:extLst>
            </p:cNvPr>
            <p:cNvGrpSpPr/>
            <p:nvPr/>
          </p:nvGrpSpPr>
          <p:grpSpPr>
            <a:xfrm>
              <a:off x="3625247" y="3297713"/>
              <a:ext cx="1079415" cy="2396332"/>
              <a:chOff x="4334027" y="1956593"/>
              <a:chExt cx="1079415" cy="2396332"/>
            </a:xfrm>
          </p:grpSpPr>
          <p:sp>
            <p:nvSpPr>
              <p:cNvPr id="717" name="楕円 47">
                <a:extLst>
                  <a:ext uri="{FF2B5EF4-FFF2-40B4-BE49-F238E27FC236}">
                    <a16:creationId xmlns:a16="http://schemas.microsoft.com/office/drawing/2014/main" id="{C4322DF9-E0CC-4B07-B145-221964DB10A1}"/>
                  </a:ext>
                </a:extLst>
              </p:cNvPr>
              <p:cNvSpPr/>
              <p:nvPr/>
            </p:nvSpPr>
            <p:spPr>
              <a:xfrm rot="645553">
                <a:off x="4529636" y="2376413"/>
                <a:ext cx="466428" cy="145481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B1E7F4F0-2168-4F2F-879C-5BB1AEB01214}"/>
                  </a:ext>
                </a:extLst>
              </p:cNvPr>
              <p:cNvSpPr/>
              <p:nvPr/>
            </p:nvSpPr>
            <p:spPr>
              <a:xfrm>
                <a:off x="48096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9" name="楕円 718">
                <a:extLst>
                  <a:ext uri="{FF2B5EF4-FFF2-40B4-BE49-F238E27FC236}">
                    <a16:creationId xmlns:a16="http://schemas.microsoft.com/office/drawing/2014/main" id="{323C1971-B4EE-4E6E-B40F-E8921C34B42B}"/>
                  </a:ext>
                </a:extLst>
              </p:cNvPr>
              <p:cNvSpPr/>
              <p:nvPr/>
            </p:nvSpPr>
            <p:spPr>
              <a:xfrm flipH="1">
                <a:off x="49590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0" name="楕円 719">
                <a:extLst>
                  <a:ext uri="{FF2B5EF4-FFF2-40B4-BE49-F238E27FC236}">
                    <a16:creationId xmlns:a16="http://schemas.microsoft.com/office/drawing/2014/main" id="{75076546-C8CB-4E05-AF21-C4ADAC8ACB6A}"/>
                  </a:ext>
                </a:extLst>
              </p:cNvPr>
              <p:cNvSpPr/>
              <p:nvPr/>
            </p:nvSpPr>
            <p:spPr>
              <a:xfrm>
                <a:off x="45786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737FBF17-65D6-49D6-A716-9B3A47413601}"/>
                  </a:ext>
                </a:extLst>
              </p:cNvPr>
              <p:cNvSpPr/>
              <p:nvPr/>
            </p:nvSpPr>
            <p:spPr>
              <a:xfrm>
                <a:off x="46913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50000">
                    <a:srgbClr val="C0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82A85AF9-BE05-4443-AE8E-5748B8C78F5F}"/>
                  </a:ext>
                </a:extLst>
              </p:cNvPr>
              <p:cNvSpPr/>
              <p:nvPr/>
            </p:nvSpPr>
            <p:spPr>
              <a:xfrm rot="21109946" flipH="1">
                <a:off x="47264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ED23BEC7-5122-4EED-9BE7-1F971F4AE09A}"/>
                  </a:ext>
                </a:extLst>
              </p:cNvPr>
              <p:cNvSpPr/>
              <p:nvPr/>
            </p:nvSpPr>
            <p:spPr>
              <a:xfrm rot="490054">
                <a:off x="44552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4DD72A6F-6403-4948-8538-F67092EAA985}"/>
                  </a:ext>
                </a:extLst>
              </p:cNvPr>
              <p:cNvSpPr/>
              <p:nvPr/>
            </p:nvSpPr>
            <p:spPr>
              <a:xfrm>
                <a:off x="48468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92526E04-A7FA-4C71-96DA-2DB4FA4BCB98}"/>
                  </a:ext>
                </a:extLst>
              </p:cNvPr>
              <p:cNvSpPr/>
              <p:nvPr/>
            </p:nvSpPr>
            <p:spPr>
              <a:xfrm>
                <a:off x="46406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3399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6" name="楕円 47">
                <a:extLst>
                  <a:ext uri="{FF2B5EF4-FFF2-40B4-BE49-F238E27FC236}">
                    <a16:creationId xmlns:a16="http://schemas.microsoft.com/office/drawing/2014/main" id="{9FC9F4B6-46E0-4FED-AE7F-E93CC999BF07}"/>
                  </a:ext>
                </a:extLst>
              </p:cNvPr>
              <p:cNvSpPr/>
              <p:nvPr/>
            </p:nvSpPr>
            <p:spPr>
              <a:xfrm rot="531641" flipH="1">
                <a:off x="4941072" y="2748064"/>
                <a:ext cx="472370" cy="1137166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7" name="楕円 47">
                <a:extLst>
                  <a:ext uri="{FF2B5EF4-FFF2-40B4-BE49-F238E27FC236}">
                    <a16:creationId xmlns:a16="http://schemas.microsoft.com/office/drawing/2014/main" id="{DB050225-04D0-4145-A6DB-7C4D832BB96A}"/>
                  </a:ext>
                </a:extLst>
              </p:cNvPr>
              <p:cNvSpPr/>
              <p:nvPr/>
            </p:nvSpPr>
            <p:spPr>
              <a:xfrm>
                <a:off x="4334027" y="2676844"/>
                <a:ext cx="518402" cy="131367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EEC6BE5E-BAFB-4101-B366-655481C26A2D}"/>
                  </a:ext>
                </a:extLst>
              </p:cNvPr>
              <p:cNvSpPr/>
              <p:nvPr/>
            </p:nvSpPr>
            <p:spPr>
              <a:xfrm rot="21109946" flipH="1">
                <a:off x="50998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8 w 122831"/>
                  <a:gd name="connsiteY6" fmla="*/ 80519 h 515636"/>
                  <a:gd name="connsiteX7" fmla="*/ 121621 w 122831"/>
                  <a:gd name="connsiteY7" fmla="*/ 41506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9" y="136190"/>
                      <a:pt x="-25266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6" y="325497"/>
                      <a:pt x="30267" y="182702"/>
                      <a:pt x="105954" y="95460"/>
                    </a:cubicBezTo>
                    <a:lnTo>
                      <a:pt x="122658" y="80519"/>
                    </a:lnTo>
                    <a:lnTo>
                      <a:pt x="121621" y="41506"/>
                    </a:lnTo>
                    <a:cubicBezTo>
                      <a:pt x="121677" y="24867"/>
                      <a:pt x="122185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F126C154-E195-47EA-B9F2-A167E18C7A5C}"/>
                  </a:ext>
                </a:extLst>
              </p:cNvPr>
              <p:cNvSpPr/>
              <p:nvPr/>
            </p:nvSpPr>
            <p:spPr>
              <a:xfrm rot="490054">
                <a:off x="44771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8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8" y="80518"/>
                    </a:lnTo>
                    <a:lnTo>
                      <a:pt x="105954" y="95460"/>
                    </a:lnTo>
                    <a:cubicBezTo>
                      <a:pt x="30267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0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25CEC91D-9A97-4F19-9462-D301CFD7478B}"/>
                  </a:ext>
                </a:extLst>
              </p:cNvPr>
              <p:cNvSpPr/>
              <p:nvPr/>
            </p:nvSpPr>
            <p:spPr>
              <a:xfrm>
                <a:off x="48468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2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2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2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2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389D9FAC-2EB4-4D05-BC2F-6EED152E9FFB}"/>
                  </a:ext>
                </a:extLst>
              </p:cNvPr>
              <p:cNvSpPr/>
              <p:nvPr/>
            </p:nvSpPr>
            <p:spPr>
              <a:xfrm>
                <a:off x="46406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20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20" y="319930"/>
                    </a:lnTo>
                    <a:lnTo>
                      <a:pt x="20" y="292757"/>
                    </a:lnTo>
                    <a:cubicBezTo>
                      <a:pt x="-962" y="147660"/>
                      <a:pt x="35730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85" name="グループ化 684">
              <a:extLst>
                <a:ext uri="{FF2B5EF4-FFF2-40B4-BE49-F238E27FC236}">
                  <a16:creationId xmlns:a16="http://schemas.microsoft.com/office/drawing/2014/main" id="{004348BF-F111-4385-961C-8A07B182CED4}"/>
                </a:ext>
              </a:extLst>
            </p:cNvPr>
            <p:cNvGrpSpPr/>
            <p:nvPr/>
          </p:nvGrpSpPr>
          <p:grpSpPr>
            <a:xfrm>
              <a:off x="1597936" y="3297713"/>
              <a:ext cx="1166984" cy="2396332"/>
              <a:chOff x="1003299" y="1956593"/>
              <a:chExt cx="1166984" cy="2396332"/>
            </a:xfrm>
          </p:grpSpPr>
          <p:sp>
            <p:nvSpPr>
              <p:cNvPr id="702" name="楕円 47">
                <a:extLst>
                  <a:ext uri="{FF2B5EF4-FFF2-40B4-BE49-F238E27FC236}">
                    <a16:creationId xmlns:a16="http://schemas.microsoft.com/office/drawing/2014/main" id="{FD4277A7-9EA5-4D10-A4EA-6A77A53A37F6}"/>
                  </a:ext>
                </a:extLst>
              </p:cNvPr>
              <p:cNvSpPr/>
              <p:nvPr/>
            </p:nvSpPr>
            <p:spPr>
              <a:xfrm rot="20954447" flipH="1">
                <a:off x="1357791" y="2034036"/>
                <a:ext cx="600237" cy="1790398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6FFF2AC4-60F1-4790-8FB4-9FD55D373C98}"/>
                  </a:ext>
                </a:extLst>
              </p:cNvPr>
              <p:cNvSpPr/>
              <p:nvPr/>
            </p:nvSpPr>
            <p:spPr>
              <a:xfrm>
                <a:off x="15584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4" name="楕円 703">
                <a:extLst>
                  <a:ext uri="{FF2B5EF4-FFF2-40B4-BE49-F238E27FC236}">
                    <a16:creationId xmlns:a16="http://schemas.microsoft.com/office/drawing/2014/main" id="{A4F0149C-B810-4DE4-A3AD-473A4D7E1748}"/>
                  </a:ext>
                </a:extLst>
              </p:cNvPr>
              <p:cNvSpPr/>
              <p:nvPr/>
            </p:nvSpPr>
            <p:spPr>
              <a:xfrm flipH="1">
                <a:off x="17078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5" name="楕円 704">
                <a:extLst>
                  <a:ext uri="{FF2B5EF4-FFF2-40B4-BE49-F238E27FC236}">
                    <a16:creationId xmlns:a16="http://schemas.microsoft.com/office/drawing/2014/main" id="{D516F127-B7AD-421F-9633-A674CE782FC3}"/>
                  </a:ext>
                </a:extLst>
              </p:cNvPr>
              <p:cNvSpPr/>
              <p:nvPr/>
            </p:nvSpPr>
            <p:spPr>
              <a:xfrm>
                <a:off x="13274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470CA860-0E03-4AE1-8CBF-F27DECB860EC}"/>
                  </a:ext>
                </a:extLst>
              </p:cNvPr>
              <p:cNvSpPr/>
              <p:nvPr/>
            </p:nvSpPr>
            <p:spPr>
              <a:xfrm>
                <a:off x="14401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CFF"/>
                  </a:gs>
                  <a:gs pos="50000">
                    <a:srgbClr val="FF3399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BF05BB0C-942B-4859-9F7F-DB7DF5E3F898}"/>
                  </a:ext>
                </a:extLst>
              </p:cNvPr>
              <p:cNvSpPr/>
              <p:nvPr/>
            </p:nvSpPr>
            <p:spPr>
              <a:xfrm rot="21109946" flipH="1">
                <a:off x="14752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7F954FC9-C32F-41EB-8944-75074B9FF5B8}"/>
                  </a:ext>
                </a:extLst>
              </p:cNvPr>
              <p:cNvSpPr/>
              <p:nvPr/>
            </p:nvSpPr>
            <p:spPr>
              <a:xfrm rot="490054">
                <a:off x="12040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1F77CECA-8AD4-415D-A2BD-E4D5CA95CB3F}"/>
                  </a:ext>
                </a:extLst>
              </p:cNvPr>
              <p:cNvSpPr/>
              <p:nvPr/>
            </p:nvSpPr>
            <p:spPr>
              <a:xfrm>
                <a:off x="15956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ADE27224-A610-4C5E-ACA5-0664AF4B137B}"/>
                  </a:ext>
                </a:extLst>
              </p:cNvPr>
              <p:cNvSpPr/>
              <p:nvPr/>
            </p:nvSpPr>
            <p:spPr>
              <a:xfrm>
                <a:off x="13894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CC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1" name="楕円 47">
                <a:extLst>
                  <a:ext uri="{FF2B5EF4-FFF2-40B4-BE49-F238E27FC236}">
                    <a16:creationId xmlns:a16="http://schemas.microsoft.com/office/drawing/2014/main" id="{811250A0-4EFD-4F1D-9738-6057587DBFD8}"/>
                  </a:ext>
                </a:extLst>
              </p:cNvPr>
              <p:cNvSpPr/>
              <p:nvPr/>
            </p:nvSpPr>
            <p:spPr>
              <a:xfrm rot="531641" flipH="1">
                <a:off x="1701727" y="2595062"/>
                <a:ext cx="468556" cy="1290793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2" name="楕円 47">
                <a:extLst>
                  <a:ext uri="{FF2B5EF4-FFF2-40B4-BE49-F238E27FC236}">
                    <a16:creationId xmlns:a16="http://schemas.microsoft.com/office/drawing/2014/main" id="{FF01899C-97D8-474B-B2DA-342EA2B9B0F5}"/>
                  </a:ext>
                </a:extLst>
              </p:cNvPr>
              <p:cNvSpPr/>
              <p:nvPr/>
            </p:nvSpPr>
            <p:spPr>
              <a:xfrm>
                <a:off x="1003299" y="2669590"/>
                <a:ext cx="597930" cy="132093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4429BA17-1BFF-470D-862C-904631AB5756}"/>
                  </a:ext>
                </a:extLst>
              </p:cNvPr>
              <p:cNvSpPr/>
              <p:nvPr/>
            </p:nvSpPr>
            <p:spPr>
              <a:xfrm rot="21109946" flipH="1">
                <a:off x="18486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7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288D0425-EEBF-4962-8D1C-620EE2FFA025}"/>
                  </a:ext>
                </a:extLst>
              </p:cNvPr>
              <p:cNvSpPr/>
              <p:nvPr/>
            </p:nvSpPr>
            <p:spPr>
              <a:xfrm rot="490054">
                <a:off x="12259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7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99FF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7F8EE780-584D-4AE6-A140-DCEE36D1A076}"/>
                  </a:ext>
                </a:extLst>
              </p:cNvPr>
              <p:cNvSpPr/>
              <p:nvPr/>
            </p:nvSpPr>
            <p:spPr>
              <a:xfrm>
                <a:off x="15956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5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0DB08E4E-435C-4254-A4FF-A27E436245BA}"/>
                  </a:ext>
                </a:extLst>
              </p:cNvPr>
              <p:cNvSpPr/>
              <p:nvPr/>
            </p:nvSpPr>
            <p:spPr>
              <a:xfrm>
                <a:off x="13894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19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19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3399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86" name="グループ化 685">
              <a:extLst>
                <a:ext uri="{FF2B5EF4-FFF2-40B4-BE49-F238E27FC236}">
                  <a16:creationId xmlns:a16="http://schemas.microsoft.com/office/drawing/2014/main" id="{84B5EAC9-2937-44D3-983C-06280CCAB3B0}"/>
                </a:ext>
              </a:extLst>
            </p:cNvPr>
            <p:cNvGrpSpPr/>
            <p:nvPr/>
          </p:nvGrpSpPr>
          <p:grpSpPr>
            <a:xfrm>
              <a:off x="2641599" y="3297713"/>
              <a:ext cx="1161999" cy="2396332"/>
              <a:chOff x="2641599" y="1956593"/>
              <a:chExt cx="1161999" cy="2396332"/>
            </a:xfrm>
          </p:grpSpPr>
          <p:sp>
            <p:nvSpPr>
              <p:cNvPr id="687" name="楕円 47">
                <a:extLst>
                  <a:ext uri="{FF2B5EF4-FFF2-40B4-BE49-F238E27FC236}">
                    <a16:creationId xmlns:a16="http://schemas.microsoft.com/office/drawing/2014/main" id="{D4B77337-9C2F-4C23-AFF5-BF6DD9DDB20B}"/>
                  </a:ext>
                </a:extLst>
              </p:cNvPr>
              <p:cNvSpPr/>
              <p:nvPr/>
            </p:nvSpPr>
            <p:spPr>
              <a:xfrm rot="19528201" flipH="1">
                <a:off x="2689251" y="2300089"/>
                <a:ext cx="600237" cy="156827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10910"/>
                  <a:gd name="connsiteY0" fmla="*/ 1032190 h 1960525"/>
                  <a:gd name="connsiteX1" fmla="*/ 0 w 1210910"/>
                  <a:gd name="connsiteY1" fmla="*/ 0 h 1960525"/>
                  <a:gd name="connsiteX2" fmla="*/ 868661 w 1210910"/>
                  <a:gd name="connsiteY2" fmla="*/ 886263 h 1960525"/>
                  <a:gd name="connsiteX3" fmla="*/ 1163514 w 1210910"/>
                  <a:gd name="connsiteY3" fmla="*/ 1960525 h 1960525"/>
                  <a:gd name="connsiteX4" fmla="*/ 234140 w 1210910"/>
                  <a:gd name="connsiteY4" fmla="*/ 1032190 h 1960525"/>
                  <a:gd name="connsiteX0" fmla="*/ 171648 w 1160184"/>
                  <a:gd name="connsiteY0" fmla="*/ 1240898 h 2169233"/>
                  <a:gd name="connsiteX1" fmla="*/ 1 w 1160184"/>
                  <a:gd name="connsiteY1" fmla="*/ -1 h 2169233"/>
                  <a:gd name="connsiteX2" fmla="*/ 806169 w 1160184"/>
                  <a:gd name="connsiteY2" fmla="*/ 1094971 h 2169233"/>
                  <a:gd name="connsiteX3" fmla="*/ 1101022 w 1160184"/>
                  <a:gd name="connsiteY3" fmla="*/ 2169233 h 2169233"/>
                  <a:gd name="connsiteX4" fmla="*/ 171648 w 1160184"/>
                  <a:gd name="connsiteY4" fmla="*/ 1240898 h 2169233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06627"/>
                  <a:gd name="connsiteY0" fmla="*/ 1240899 h 2169234"/>
                  <a:gd name="connsiteX1" fmla="*/ 46444 w 1206627"/>
                  <a:gd name="connsiteY1" fmla="*/ 0 h 2169234"/>
                  <a:gd name="connsiteX2" fmla="*/ 852612 w 1206627"/>
                  <a:gd name="connsiteY2" fmla="*/ 1094972 h 2169234"/>
                  <a:gd name="connsiteX3" fmla="*/ 1147465 w 1206627"/>
                  <a:gd name="connsiteY3" fmla="*/ 2169234 h 2169234"/>
                  <a:gd name="connsiteX4" fmla="*/ 218091 w 1206627"/>
                  <a:gd name="connsiteY4" fmla="*/ 1240899 h 2169234"/>
                  <a:gd name="connsiteX0" fmla="*/ 218091 w 1235224"/>
                  <a:gd name="connsiteY0" fmla="*/ 1240899 h 2169234"/>
                  <a:gd name="connsiteX1" fmla="*/ 46444 w 1235224"/>
                  <a:gd name="connsiteY1" fmla="*/ 0 h 2169234"/>
                  <a:gd name="connsiteX2" fmla="*/ 852612 w 1235224"/>
                  <a:gd name="connsiteY2" fmla="*/ 1094972 h 2169234"/>
                  <a:gd name="connsiteX3" fmla="*/ 1147465 w 1235224"/>
                  <a:gd name="connsiteY3" fmla="*/ 2169234 h 2169234"/>
                  <a:gd name="connsiteX4" fmla="*/ 218091 w 1235224"/>
                  <a:gd name="connsiteY4" fmla="*/ 1240899 h 2169234"/>
                  <a:gd name="connsiteX0" fmla="*/ 249340 w 1266473"/>
                  <a:gd name="connsiteY0" fmla="*/ 1240899 h 2169234"/>
                  <a:gd name="connsiteX1" fmla="*/ 77693 w 1266473"/>
                  <a:gd name="connsiteY1" fmla="*/ 0 h 2169234"/>
                  <a:gd name="connsiteX2" fmla="*/ 883861 w 1266473"/>
                  <a:gd name="connsiteY2" fmla="*/ 1094972 h 2169234"/>
                  <a:gd name="connsiteX3" fmla="*/ 1178714 w 1266473"/>
                  <a:gd name="connsiteY3" fmla="*/ 2169234 h 2169234"/>
                  <a:gd name="connsiteX4" fmla="*/ 249340 w 1266473"/>
                  <a:gd name="connsiteY4" fmla="*/ 1240899 h 2169234"/>
                  <a:gd name="connsiteX0" fmla="*/ 218941 w 1232792"/>
                  <a:gd name="connsiteY0" fmla="*/ 1240899 h 2262143"/>
                  <a:gd name="connsiteX1" fmla="*/ 47294 w 1232792"/>
                  <a:gd name="connsiteY1" fmla="*/ 0 h 2262143"/>
                  <a:gd name="connsiteX2" fmla="*/ 853462 w 1232792"/>
                  <a:gd name="connsiteY2" fmla="*/ 1094972 h 2262143"/>
                  <a:gd name="connsiteX3" fmla="*/ 1176532 w 1232792"/>
                  <a:gd name="connsiteY3" fmla="*/ 2262143 h 2262143"/>
                  <a:gd name="connsiteX4" fmla="*/ 218941 w 1232792"/>
                  <a:gd name="connsiteY4" fmla="*/ 1240899 h 2262143"/>
                  <a:gd name="connsiteX0" fmla="*/ 218941 w 1257173"/>
                  <a:gd name="connsiteY0" fmla="*/ 1240899 h 2262143"/>
                  <a:gd name="connsiteX1" fmla="*/ 47294 w 1257173"/>
                  <a:gd name="connsiteY1" fmla="*/ 0 h 2262143"/>
                  <a:gd name="connsiteX2" fmla="*/ 853462 w 1257173"/>
                  <a:gd name="connsiteY2" fmla="*/ 1094972 h 2262143"/>
                  <a:gd name="connsiteX3" fmla="*/ 1176532 w 1257173"/>
                  <a:gd name="connsiteY3" fmla="*/ 2262143 h 2262143"/>
                  <a:gd name="connsiteX4" fmla="*/ 218941 w 1257173"/>
                  <a:gd name="connsiteY4" fmla="*/ 1240899 h 2262143"/>
                  <a:gd name="connsiteX0" fmla="*/ 218941 w 1245978"/>
                  <a:gd name="connsiteY0" fmla="*/ 1240899 h 2262143"/>
                  <a:gd name="connsiteX1" fmla="*/ 47294 w 1245978"/>
                  <a:gd name="connsiteY1" fmla="*/ 0 h 2262143"/>
                  <a:gd name="connsiteX2" fmla="*/ 853462 w 1245978"/>
                  <a:gd name="connsiteY2" fmla="*/ 1094972 h 2262143"/>
                  <a:gd name="connsiteX3" fmla="*/ 1176532 w 1245978"/>
                  <a:gd name="connsiteY3" fmla="*/ 2262143 h 2262143"/>
                  <a:gd name="connsiteX4" fmla="*/ 218941 w 1245978"/>
                  <a:gd name="connsiteY4" fmla="*/ 1240899 h 2262143"/>
                  <a:gd name="connsiteX0" fmla="*/ 244508 w 1271545"/>
                  <a:gd name="connsiteY0" fmla="*/ 1240899 h 2262143"/>
                  <a:gd name="connsiteX1" fmla="*/ 72861 w 1271545"/>
                  <a:gd name="connsiteY1" fmla="*/ 0 h 2262143"/>
                  <a:gd name="connsiteX2" fmla="*/ 879029 w 1271545"/>
                  <a:gd name="connsiteY2" fmla="*/ 1094972 h 2262143"/>
                  <a:gd name="connsiteX3" fmla="*/ 1202099 w 1271545"/>
                  <a:gd name="connsiteY3" fmla="*/ 2262143 h 2262143"/>
                  <a:gd name="connsiteX4" fmla="*/ 244508 w 1271545"/>
                  <a:gd name="connsiteY4" fmla="*/ 1240899 h 2262143"/>
                  <a:gd name="connsiteX0" fmla="*/ 244508 w 1269481"/>
                  <a:gd name="connsiteY0" fmla="*/ 1240899 h 2262143"/>
                  <a:gd name="connsiteX1" fmla="*/ 72861 w 1269481"/>
                  <a:gd name="connsiteY1" fmla="*/ 0 h 2262143"/>
                  <a:gd name="connsiteX2" fmla="*/ 858509 w 1269481"/>
                  <a:gd name="connsiteY2" fmla="*/ 1027402 h 2262143"/>
                  <a:gd name="connsiteX3" fmla="*/ 1202099 w 1269481"/>
                  <a:gd name="connsiteY3" fmla="*/ 2262143 h 2262143"/>
                  <a:gd name="connsiteX4" fmla="*/ 244508 w 1269481"/>
                  <a:gd name="connsiteY4" fmla="*/ 1240899 h 2262143"/>
                  <a:gd name="connsiteX0" fmla="*/ 244508 w 1292155"/>
                  <a:gd name="connsiteY0" fmla="*/ 1240899 h 2262143"/>
                  <a:gd name="connsiteX1" fmla="*/ 72861 w 1292155"/>
                  <a:gd name="connsiteY1" fmla="*/ 0 h 2262143"/>
                  <a:gd name="connsiteX2" fmla="*/ 858509 w 1292155"/>
                  <a:gd name="connsiteY2" fmla="*/ 1027402 h 2262143"/>
                  <a:gd name="connsiteX3" fmla="*/ 1202099 w 1292155"/>
                  <a:gd name="connsiteY3" fmla="*/ 2262143 h 2262143"/>
                  <a:gd name="connsiteX4" fmla="*/ 244508 w 1292155"/>
                  <a:gd name="connsiteY4" fmla="*/ 1240899 h 2262143"/>
                  <a:gd name="connsiteX0" fmla="*/ 244508 w 1314955"/>
                  <a:gd name="connsiteY0" fmla="*/ 1240899 h 2262143"/>
                  <a:gd name="connsiteX1" fmla="*/ 72861 w 1314955"/>
                  <a:gd name="connsiteY1" fmla="*/ 0 h 2262143"/>
                  <a:gd name="connsiteX2" fmla="*/ 858509 w 1314955"/>
                  <a:gd name="connsiteY2" fmla="*/ 1027402 h 2262143"/>
                  <a:gd name="connsiteX3" fmla="*/ 1202099 w 1314955"/>
                  <a:gd name="connsiteY3" fmla="*/ 2262143 h 2262143"/>
                  <a:gd name="connsiteX4" fmla="*/ 244508 w 1314955"/>
                  <a:gd name="connsiteY4" fmla="*/ 1240899 h 2262143"/>
                  <a:gd name="connsiteX0" fmla="*/ 244508 w 1298781"/>
                  <a:gd name="connsiteY0" fmla="*/ 1240899 h 2262143"/>
                  <a:gd name="connsiteX1" fmla="*/ 72861 w 1298781"/>
                  <a:gd name="connsiteY1" fmla="*/ 0 h 2262143"/>
                  <a:gd name="connsiteX2" fmla="*/ 779411 w 1298781"/>
                  <a:gd name="connsiteY2" fmla="*/ 1089314 h 2262143"/>
                  <a:gd name="connsiteX3" fmla="*/ 1202099 w 1298781"/>
                  <a:gd name="connsiteY3" fmla="*/ 2262143 h 2262143"/>
                  <a:gd name="connsiteX4" fmla="*/ 244508 w 1298781"/>
                  <a:gd name="connsiteY4" fmla="*/ 1240899 h 226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781" h="2262143">
                    <a:moveTo>
                      <a:pt x="244508" y="1240899"/>
                    </a:moveTo>
                    <a:cubicBezTo>
                      <a:pt x="-52361" y="920551"/>
                      <a:pt x="-37744" y="420133"/>
                      <a:pt x="72861" y="0"/>
                    </a:cubicBezTo>
                    <a:cubicBezTo>
                      <a:pt x="367294" y="396922"/>
                      <a:pt x="366864" y="756467"/>
                      <a:pt x="779411" y="1089314"/>
                    </a:cubicBezTo>
                    <a:cubicBezTo>
                      <a:pt x="1191958" y="1422161"/>
                      <a:pt x="1449106" y="1688197"/>
                      <a:pt x="1202099" y="2262143"/>
                    </a:cubicBezTo>
                    <a:cubicBezTo>
                      <a:pt x="468226" y="1925607"/>
                      <a:pt x="541377" y="1561247"/>
                      <a:pt x="244508" y="1240899"/>
                    </a:cubicBezTo>
                    <a:close/>
                  </a:path>
                </a:pathLst>
              </a:custGeom>
              <a:solidFill>
                <a:srgbClr val="0033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E59FFBF1-AD36-4E2B-B30A-874FB34F1FE1}"/>
                  </a:ext>
                </a:extLst>
              </p:cNvPr>
              <p:cNvSpPr/>
              <p:nvPr/>
            </p:nvSpPr>
            <p:spPr>
              <a:xfrm>
                <a:off x="3196740" y="2772244"/>
                <a:ext cx="72272" cy="1580681"/>
              </a:xfrm>
              <a:custGeom>
                <a:avLst/>
                <a:gdLst>
                  <a:gd name="connsiteX0" fmla="*/ 34158 w 309616"/>
                  <a:gd name="connsiteY0" fmla="*/ 0 h 1739558"/>
                  <a:gd name="connsiteX1" fmla="*/ 275456 w 309616"/>
                  <a:gd name="connsiteY1" fmla="*/ 0 h 1739558"/>
                  <a:gd name="connsiteX2" fmla="*/ 300903 w 309616"/>
                  <a:gd name="connsiteY2" fmla="*/ 10541 h 1739558"/>
                  <a:gd name="connsiteX3" fmla="*/ 292193 w 309616"/>
                  <a:gd name="connsiteY3" fmla="*/ 371082 h 1739558"/>
                  <a:gd name="connsiteX4" fmla="*/ 289112 w 309616"/>
                  <a:gd name="connsiteY4" fmla="*/ 763744 h 1739558"/>
                  <a:gd name="connsiteX5" fmla="*/ 301029 w 309616"/>
                  <a:gd name="connsiteY5" fmla="*/ 1522134 h 1739558"/>
                  <a:gd name="connsiteX6" fmla="*/ 309616 w 309616"/>
                  <a:gd name="connsiteY6" fmla="*/ 1725409 h 1739558"/>
                  <a:gd name="connsiteX7" fmla="*/ 275456 w 309616"/>
                  <a:gd name="connsiteY7" fmla="*/ 1739558 h 1739558"/>
                  <a:gd name="connsiteX8" fmla="*/ 34158 w 309616"/>
                  <a:gd name="connsiteY8" fmla="*/ 1739558 h 1739558"/>
                  <a:gd name="connsiteX9" fmla="*/ 0 w 309616"/>
                  <a:gd name="connsiteY9" fmla="*/ 1725409 h 1739558"/>
                  <a:gd name="connsiteX10" fmla="*/ 8587 w 309616"/>
                  <a:gd name="connsiteY10" fmla="*/ 1522134 h 1739558"/>
                  <a:gd name="connsiteX11" fmla="*/ 20503 w 309616"/>
                  <a:gd name="connsiteY11" fmla="*/ 763744 h 1739558"/>
                  <a:gd name="connsiteX12" fmla="*/ 17423 w 309616"/>
                  <a:gd name="connsiteY12" fmla="*/ 371082 h 1739558"/>
                  <a:gd name="connsiteX13" fmla="*/ 8712 w 309616"/>
                  <a:gd name="connsiteY13" fmla="*/ 10540 h 173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616" h="1739558">
                    <a:moveTo>
                      <a:pt x="34158" y="0"/>
                    </a:moveTo>
                    <a:lnTo>
                      <a:pt x="275456" y="0"/>
                    </a:lnTo>
                    <a:lnTo>
                      <a:pt x="300903" y="10541"/>
                    </a:lnTo>
                    <a:lnTo>
                      <a:pt x="292193" y="371082"/>
                    </a:lnTo>
                    <a:cubicBezTo>
                      <a:pt x="290173" y="497915"/>
                      <a:pt x="289112" y="629238"/>
                      <a:pt x="289112" y="763744"/>
                    </a:cubicBezTo>
                    <a:cubicBezTo>
                      <a:pt x="289112" y="1032757"/>
                      <a:pt x="293355" y="1289035"/>
                      <a:pt x="301029" y="1522134"/>
                    </a:cubicBezTo>
                    <a:lnTo>
                      <a:pt x="309616" y="1725409"/>
                    </a:lnTo>
                    <a:lnTo>
                      <a:pt x="275456" y="1739558"/>
                    </a:lnTo>
                    <a:lnTo>
                      <a:pt x="34158" y="1739558"/>
                    </a:lnTo>
                    <a:lnTo>
                      <a:pt x="0" y="1725409"/>
                    </a:lnTo>
                    <a:lnTo>
                      <a:pt x="8587" y="1522134"/>
                    </a:lnTo>
                    <a:cubicBezTo>
                      <a:pt x="16260" y="1289035"/>
                      <a:pt x="20503" y="1032757"/>
                      <a:pt x="20503" y="763744"/>
                    </a:cubicBezTo>
                    <a:cubicBezTo>
                      <a:pt x="20503" y="629238"/>
                      <a:pt x="19442" y="497915"/>
                      <a:pt x="17423" y="371082"/>
                    </a:cubicBezTo>
                    <a:lnTo>
                      <a:pt x="8712" y="10540"/>
                    </a:lnTo>
                    <a:close/>
                  </a:path>
                </a:pathLst>
              </a:custGeom>
              <a:gradFill>
                <a:gsLst>
                  <a:gs pos="0">
                    <a:srgbClr val="00CC00"/>
                  </a:gs>
                  <a:gs pos="50000">
                    <a:srgbClr val="008000"/>
                  </a:gs>
                  <a:gs pos="100000">
                    <a:srgbClr val="0066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9" name="楕円 688">
                <a:extLst>
                  <a:ext uri="{FF2B5EF4-FFF2-40B4-BE49-F238E27FC236}">
                    <a16:creationId xmlns:a16="http://schemas.microsoft.com/office/drawing/2014/main" id="{0298E92F-9F37-4AC4-9975-62113EBB98AD}"/>
                  </a:ext>
                </a:extLst>
              </p:cNvPr>
              <p:cNvSpPr/>
              <p:nvPr/>
            </p:nvSpPr>
            <p:spPr>
              <a:xfrm flipH="1">
                <a:off x="3346159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0" name="楕円 689">
                <a:extLst>
                  <a:ext uri="{FF2B5EF4-FFF2-40B4-BE49-F238E27FC236}">
                    <a16:creationId xmlns:a16="http://schemas.microsoft.com/office/drawing/2014/main" id="{A57DA082-58EF-439A-9004-8001DFACF81F}"/>
                  </a:ext>
                </a:extLst>
              </p:cNvPr>
              <p:cNvSpPr/>
              <p:nvPr/>
            </p:nvSpPr>
            <p:spPr>
              <a:xfrm>
                <a:off x="2965711" y="1961580"/>
                <a:ext cx="162135" cy="511137"/>
              </a:xfrm>
              <a:prstGeom prst="ellipse">
                <a:avLst/>
              </a:prstGeom>
              <a:gradFill>
                <a:gsLst>
                  <a:gs pos="0">
                    <a:srgbClr val="FFFF00"/>
                  </a:gs>
                  <a:gs pos="5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5763E7E3-C452-46D8-BEB0-39498F099A66}"/>
                  </a:ext>
                </a:extLst>
              </p:cNvPr>
              <p:cNvSpPr/>
              <p:nvPr/>
            </p:nvSpPr>
            <p:spPr>
              <a:xfrm>
                <a:off x="3078447" y="1956593"/>
                <a:ext cx="311881" cy="766215"/>
              </a:xfrm>
              <a:custGeom>
                <a:avLst/>
                <a:gdLst>
                  <a:gd name="connsiteX0" fmla="*/ 355784 w 1134766"/>
                  <a:gd name="connsiteY0" fmla="*/ 561 h 1375710"/>
                  <a:gd name="connsiteX1" fmla="*/ 530649 w 1134766"/>
                  <a:gd name="connsiteY1" fmla="*/ 63225 h 1375710"/>
                  <a:gd name="connsiteX2" fmla="*/ 566398 w 1134766"/>
                  <a:gd name="connsiteY2" fmla="*/ 91807 h 1375710"/>
                  <a:gd name="connsiteX3" fmla="*/ 625586 w 1134766"/>
                  <a:gd name="connsiteY3" fmla="*/ 50047 h 1375710"/>
                  <a:gd name="connsiteX4" fmla="*/ 778982 w 1134766"/>
                  <a:gd name="connsiteY4" fmla="*/ 563 h 1375710"/>
                  <a:gd name="connsiteX5" fmla="*/ 865804 w 1134766"/>
                  <a:gd name="connsiteY5" fmla="*/ 9039 h 1375710"/>
                  <a:gd name="connsiteX6" fmla="*/ 1096298 w 1134766"/>
                  <a:gd name="connsiteY6" fmla="*/ 798654 h 1375710"/>
                  <a:gd name="connsiteX7" fmla="*/ 676724 w 1134766"/>
                  <a:gd name="connsiteY7" fmla="*/ 1356885 h 1375710"/>
                  <a:gd name="connsiteX8" fmla="*/ 636940 w 1134766"/>
                  <a:gd name="connsiteY8" fmla="*/ 1365393 h 1375710"/>
                  <a:gd name="connsiteX9" fmla="*/ 632890 w 1134766"/>
                  <a:gd name="connsiteY9" fmla="*/ 1367232 h 1375710"/>
                  <a:gd name="connsiteX10" fmla="*/ 624518 w 1134766"/>
                  <a:gd name="connsiteY10" fmla="*/ 1368049 h 1375710"/>
                  <a:gd name="connsiteX11" fmla="*/ 588698 w 1134766"/>
                  <a:gd name="connsiteY11" fmla="*/ 1375710 h 1375710"/>
                  <a:gd name="connsiteX12" fmla="*/ 567377 w 1134766"/>
                  <a:gd name="connsiteY12" fmla="*/ 1373628 h 1375710"/>
                  <a:gd name="connsiteX13" fmla="*/ 546068 w 1134766"/>
                  <a:gd name="connsiteY13" fmla="*/ 1375708 h 1375710"/>
                  <a:gd name="connsiteX14" fmla="*/ 510270 w 1134766"/>
                  <a:gd name="connsiteY14" fmla="*/ 1368053 h 1375710"/>
                  <a:gd name="connsiteX15" fmla="*/ 501877 w 1134766"/>
                  <a:gd name="connsiteY15" fmla="*/ 1367233 h 1375710"/>
                  <a:gd name="connsiteX16" fmla="*/ 497817 w 1134766"/>
                  <a:gd name="connsiteY16" fmla="*/ 1365390 h 1375710"/>
                  <a:gd name="connsiteX17" fmla="*/ 458043 w 1134766"/>
                  <a:gd name="connsiteY17" fmla="*/ 1356884 h 1375710"/>
                  <a:gd name="connsiteX18" fmla="*/ 38468 w 1134766"/>
                  <a:gd name="connsiteY18" fmla="*/ 798653 h 1375710"/>
                  <a:gd name="connsiteX19" fmla="*/ 268963 w 1134766"/>
                  <a:gd name="connsiteY19" fmla="*/ 9038 h 1375710"/>
                  <a:gd name="connsiteX20" fmla="*/ 355784 w 1134766"/>
                  <a:gd name="connsiteY20" fmla="*/ 561 h 137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34766" h="1375710">
                    <a:moveTo>
                      <a:pt x="355784" y="561"/>
                    </a:moveTo>
                    <a:cubicBezTo>
                      <a:pt x="414332" y="4265"/>
                      <a:pt x="473683" y="26169"/>
                      <a:pt x="530649" y="63225"/>
                    </a:cubicBezTo>
                    <a:lnTo>
                      <a:pt x="566398" y="91807"/>
                    </a:lnTo>
                    <a:lnTo>
                      <a:pt x="625586" y="50047"/>
                    </a:lnTo>
                    <a:cubicBezTo>
                      <a:pt x="675909" y="20979"/>
                      <a:pt x="727753" y="3803"/>
                      <a:pt x="778982" y="563"/>
                    </a:cubicBezTo>
                    <a:cubicBezTo>
                      <a:pt x="808256" y="-1289"/>
                      <a:pt x="837329" y="1409"/>
                      <a:pt x="865804" y="9039"/>
                    </a:cubicBezTo>
                    <a:cubicBezTo>
                      <a:pt x="1093598" y="70076"/>
                      <a:pt x="1196794" y="423599"/>
                      <a:pt x="1096298" y="798654"/>
                    </a:cubicBezTo>
                    <a:cubicBezTo>
                      <a:pt x="1020927" y="1079945"/>
                      <a:pt x="852384" y="1293459"/>
                      <a:pt x="676724" y="1356885"/>
                    </a:cubicBezTo>
                    <a:lnTo>
                      <a:pt x="636940" y="1365393"/>
                    </a:lnTo>
                    <a:lnTo>
                      <a:pt x="632890" y="1367232"/>
                    </a:lnTo>
                    <a:lnTo>
                      <a:pt x="624518" y="1368049"/>
                    </a:lnTo>
                    <a:lnTo>
                      <a:pt x="588698" y="1375710"/>
                    </a:lnTo>
                    <a:lnTo>
                      <a:pt x="567377" y="1373628"/>
                    </a:lnTo>
                    <a:lnTo>
                      <a:pt x="546068" y="1375708"/>
                    </a:lnTo>
                    <a:lnTo>
                      <a:pt x="510270" y="1368053"/>
                    </a:lnTo>
                    <a:lnTo>
                      <a:pt x="501877" y="1367233"/>
                    </a:lnTo>
                    <a:lnTo>
                      <a:pt x="497817" y="1365390"/>
                    </a:lnTo>
                    <a:lnTo>
                      <a:pt x="458043" y="1356884"/>
                    </a:lnTo>
                    <a:cubicBezTo>
                      <a:pt x="282382" y="1293458"/>
                      <a:pt x="113839" y="1079944"/>
                      <a:pt x="38468" y="798653"/>
                    </a:cubicBezTo>
                    <a:cubicBezTo>
                      <a:pt x="-62028" y="423598"/>
                      <a:pt x="41168" y="70075"/>
                      <a:pt x="268963" y="9038"/>
                    </a:cubicBezTo>
                    <a:cubicBezTo>
                      <a:pt x="297437" y="1408"/>
                      <a:pt x="326510" y="-1290"/>
                      <a:pt x="355784" y="5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C000"/>
                  </a:gs>
                  <a:gs pos="100000">
                    <a:srgbClr val="FFFF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AED37A78-C0FA-40E9-891F-74C043F134A9}"/>
                  </a:ext>
                </a:extLst>
              </p:cNvPr>
              <p:cNvSpPr/>
              <p:nvPr/>
            </p:nvSpPr>
            <p:spPr>
              <a:xfrm rot="21109946" flipH="1">
                <a:off x="3113554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944A7C7F-6517-46E0-B5A6-4EFFA642B039}"/>
                  </a:ext>
                </a:extLst>
              </p:cNvPr>
              <p:cNvSpPr/>
              <p:nvPr/>
            </p:nvSpPr>
            <p:spPr>
              <a:xfrm rot="490054">
                <a:off x="2842343" y="1987362"/>
                <a:ext cx="518108" cy="796097"/>
              </a:xfrm>
              <a:custGeom>
                <a:avLst/>
                <a:gdLst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414037 w 1173379"/>
                  <a:gd name="connsiteY2" fmla="*/ 588183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43433 w 1173379"/>
                  <a:gd name="connsiteY2" fmla="*/ 786591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73379"/>
                  <a:gd name="connsiteY0" fmla="*/ 0 h 1349026"/>
                  <a:gd name="connsiteX1" fmla="*/ 244884 w 1173379"/>
                  <a:gd name="connsiteY1" fmla="*/ 32936 h 1349026"/>
                  <a:gd name="connsiteX2" fmla="*/ 595192 w 1173379"/>
                  <a:gd name="connsiteY2" fmla="*/ 717580 h 1349026"/>
                  <a:gd name="connsiteX3" fmla="*/ 1169218 w 1173379"/>
                  <a:gd name="connsiteY3" fmla="*/ 1132699 h 1349026"/>
                  <a:gd name="connsiteX4" fmla="*/ 1173379 w 1173379"/>
                  <a:gd name="connsiteY4" fmla="*/ 1133204 h 1349026"/>
                  <a:gd name="connsiteX5" fmla="*/ 1112145 w 1173379"/>
                  <a:gd name="connsiteY5" fmla="*/ 1209399 h 1349026"/>
                  <a:gd name="connsiteX6" fmla="*/ 1015131 w 1173379"/>
                  <a:gd name="connsiteY6" fmla="*/ 1282994 h 1349026"/>
                  <a:gd name="connsiteX7" fmla="*/ 121191 w 1173379"/>
                  <a:gd name="connsiteY7" fmla="*/ 933589 h 1349026"/>
                  <a:gd name="connsiteX8" fmla="*/ 168553 w 1173379"/>
                  <a:gd name="connsiteY8" fmla="*/ 58307 h 1349026"/>
                  <a:gd name="connsiteX9" fmla="*/ 245413 w 1173379"/>
                  <a:gd name="connsiteY9" fmla="*/ 0 h 1349026"/>
                  <a:gd name="connsiteX0" fmla="*/ 245413 w 1169218"/>
                  <a:gd name="connsiteY0" fmla="*/ 0 h 1349026"/>
                  <a:gd name="connsiteX1" fmla="*/ 244884 w 1169218"/>
                  <a:gd name="connsiteY1" fmla="*/ 32936 h 1349026"/>
                  <a:gd name="connsiteX2" fmla="*/ 595192 w 1169218"/>
                  <a:gd name="connsiteY2" fmla="*/ 717580 h 1349026"/>
                  <a:gd name="connsiteX3" fmla="*/ 1169218 w 1169218"/>
                  <a:gd name="connsiteY3" fmla="*/ 1132699 h 1349026"/>
                  <a:gd name="connsiteX4" fmla="*/ 1112145 w 1169218"/>
                  <a:gd name="connsiteY4" fmla="*/ 1209399 h 1349026"/>
                  <a:gd name="connsiteX5" fmla="*/ 1015131 w 1169218"/>
                  <a:gd name="connsiteY5" fmla="*/ 1282994 h 1349026"/>
                  <a:gd name="connsiteX6" fmla="*/ 121191 w 1169218"/>
                  <a:gd name="connsiteY6" fmla="*/ 933589 h 1349026"/>
                  <a:gd name="connsiteX7" fmla="*/ 168553 w 1169218"/>
                  <a:gd name="connsiteY7" fmla="*/ 58307 h 1349026"/>
                  <a:gd name="connsiteX8" fmla="*/ 245413 w 1169218"/>
                  <a:gd name="connsiteY8" fmla="*/ 0 h 1349026"/>
                  <a:gd name="connsiteX0" fmla="*/ 245413 w 1112145"/>
                  <a:gd name="connsiteY0" fmla="*/ 0 h 1349026"/>
                  <a:gd name="connsiteX1" fmla="*/ 244884 w 1112145"/>
                  <a:gd name="connsiteY1" fmla="*/ 32936 h 1349026"/>
                  <a:gd name="connsiteX2" fmla="*/ 595192 w 1112145"/>
                  <a:gd name="connsiteY2" fmla="*/ 717580 h 1349026"/>
                  <a:gd name="connsiteX3" fmla="*/ 1112145 w 1112145"/>
                  <a:gd name="connsiteY3" fmla="*/ 1209399 h 1349026"/>
                  <a:gd name="connsiteX4" fmla="*/ 1015131 w 1112145"/>
                  <a:gd name="connsiteY4" fmla="*/ 1282994 h 1349026"/>
                  <a:gd name="connsiteX5" fmla="*/ 121191 w 1112145"/>
                  <a:gd name="connsiteY5" fmla="*/ 933589 h 1349026"/>
                  <a:gd name="connsiteX6" fmla="*/ 168553 w 1112145"/>
                  <a:gd name="connsiteY6" fmla="*/ 58307 h 1349026"/>
                  <a:gd name="connsiteX7" fmla="*/ 245413 w 1112145"/>
                  <a:gd name="connsiteY7" fmla="*/ 0 h 1349026"/>
                  <a:gd name="connsiteX0" fmla="*/ 245413 w 1026067"/>
                  <a:gd name="connsiteY0" fmla="*/ 0 h 1349026"/>
                  <a:gd name="connsiteX1" fmla="*/ 244884 w 1026067"/>
                  <a:gd name="connsiteY1" fmla="*/ 32936 h 1349026"/>
                  <a:gd name="connsiteX2" fmla="*/ 595192 w 1026067"/>
                  <a:gd name="connsiteY2" fmla="*/ 717580 h 1349026"/>
                  <a:gd name="connsiteX3" fmla="*/ 1015131 w 1026067"/>
                  <a:gd name="connsiteY3" fmla="*/ 1282994 h 1349026"/>
                  <a:gd name="connsiteX4" fmla="*/ 121191 w 1026067"/>
                  <a:gd name="connsiteY4" fmla="*/ 933589 h 1349026"/>
                  <a:gd name="connsiteX5" fmla="*/ 168553 w 1026067"/>
                  <a:gd name="connsiteY5" fmla="*/ 58307 h 1349026"/>
                  <a:gd name="connsiteX6" fmla="*/ 245413 w 1026067"/>
                  <a:gd name="connsiteY6" fmla="*/ 0 h 1349026"/>
                  <a:gd name="connsiteX0" fmla="*/ 245413 w 1036036"/>
                  <a:gd name="connsiteY0" fmla="*/ 0 h 1349026"/>
                  <a:gd name="connsiteX1" fmla="*/ 244884 w 1036036"/>
                  <a:gd name="connsiteY1" fmla="*/ 32936 h 1349026"/>
                  <a:gd name="connsiteX2" fmla="*/ 595192 w 1036036"/>
                  <a:gd name="connsiteY2" fmla="*/ 717580 h 1349026"/>
                  <a:gd name="connsiteX3" fmla="*/ 1015131 w 1036036"/>
                  <a:gd name="connsiteY3" fmla="*/ 1282994 h 1349026"/>
                  <a:gd name="connsiteX4" fmla="*/ 121191 w 1036036"/>
                  <a:gd name="connsiteY4" fmla="*/ 933589 h 1349026"/>
                  <a:gd name="connsiteX5" fmla="*/ 168553 w 1036036"/>
                  <a:gd name="connsiteY5" fmla="*/ 58307 h 1349026"/>
                  <a:gd name="connsiteX6" fmla="*/ 245413 w 1036036"/>
                  <a:gd name="connsiteY6" fmla="*/ 0 h 1349026"/>
                  <a:gd name="connsiteX0" fmla="*/ 245413 w 1036036"/>
                  <a:gd name="connsiteY0" fmla="*/ 0 h 1349026"/>
                  <a:gd name="connsiteX1" fmla="*/ 595192 w 1036036"/>
                  <a:gd name="connsiteY1" fmla="*/ 717580 h 1349026"/>
                  <a:gd name="connsiteX2" fmla="*/ 1015131 w 1036036"/>
                  <a:gd name="connsiteY2" fmla="*/ 1282994 h 1349026"/>
                  <a:gd name="connsiteX3" fmla="*/ 121191 w 1036036"/>
                  <a:gd name="connsiteY3" fmla="*/ 933589 h 1349026"/>
                  <a:gd name="connsiteX4" fmla="*/ 168553 w 1036036"/>
                  <a:gd name="connsiteY4" fmla="*/ 58307 h 1349026"/>
                  <a:gd name="connsiteX5" fmla="*/ 245413 w 1036036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5603"/>
                  <a:gd name="connsiteY0" fmla="*/ 0 h 1349026"/>
                  <a:gd name="connsiteX1" fmla="*/ 595192 w 1035603"/>
                  <a:gd name="connsiteY1" fmla="*/ 717580 h 1349026"/>
                  <a:gd name="connsiteX2" fmla="*/ 1015131 w 1035603"/>
                  <a:gd name="connsiteY2" fmla="*/ 1282994 h 1349026"/>
                  <a:gd name="connsiteX3" fmla="*/ 121191 w 1035603"/>
                  <a:gd name="connsiteY3" fmla="*/ 933589 h 1349026"/>
                  <a:gd name="connsiteX4" fmla="*/ 168553 w 1035603"/>
                  <a:gd name="connsiteY4" fmla="*/ 58307 h 1349026"/>
                  <a:gd name="connsiteX5" fmla="*/ 245413 w 1035603"/>
                  <a:gd name="connsiteY5" fmla="*/ 0 h 1349026"/>
                  <a:gd name="connsiteX0" fmla="*/ 245413 w 1034989"/>
                  <a:gd name="connsiteY0" fmla="*/ 0 h 1349026"/>
                  <a:gd name="connsiteX1" fmla="*/ 595192 w 1034989"/>
                  <a:gd name="connsiteY1" fmla="*/ 717580 h 1349026"/>
                  <a:gd name="connsiteX2" fmla="*/ 1015131 w 1034989"/>
                  <a:gd name="connsiteY2" fmla="*/ 1282994 h 1349026"/>
                  <a:gd name="connsiteX3" fmla="*/ 121191 w 1034989"/>
                  <a:gd name="connsiteY3" fmla="*/ 933589 h 1349026"/>
                  <a:gd name="connsiteX4" fmla="*/ 168553 w 1034989"/>
                  <a:gd name="connsiteY4" fmla="*/ 58307 h 1349026"/>
                  <a:gd name="connsiteX5" fmla="*/ 245413 w 1034989"/>
                  <a:gd name="connsiteY5" fmla="*/ 0 h 1349026"/>
                  <a:gd name="connsiteX0" fmla="*/ 245413 w 1034570"/>
                  <a:gd name="connsiteY0" fmla="*/ 0 h 1349026"/>
                  <a:gd name="connsiteX1" fmla="*/ 589577 w 1034570"/>
                  <a:gd name="connsiteY1" fmla="*/ 779492 h 1349026"/>
                  <a:gd name="connsiteX2" fmla="*/ 1015131 w 1034570"/>
                  <a:gd name="connsiteY2" fmla="*/ 1282994 h 1349026"/>
                  <a:gd name="connsiteX3" fmla="*/ 121191 w 1034570"/>
                  <a:gd name="connsiteY3" fmla="*/ 933589 h 1349026"/>
                  <a:gd name="connsiteX4" fmla="*/ 168553 w 1034570"/>
                  <a:gd name="connsiteY4" fmla="*/ 58307 h 1349026"/>
                  <a:gd name="connsiteX5" fmla="*/ 245413 w 1034570"/>
                  <a:gd name="connsiteY5" fmla="*/ 0 h 1349026"/>
                  <a:gd name="connsiteX0" fmla="*/ 245413 w 1035575"/>
                  <a:gd name="connsiteY0" fmla="*/ 0 h 1349026"/>
                  <a:gd name="connsiteX1" fmla="*/ 589577 w 1035575"/>
                  <a:gd name="connsiteY1" fmla="*/ 779492 h 1349026"/>
                  <a:gd name="connsiteX2" fmla="*/ 1015131 w 1035575"/>
                  <a:gd name="connsiteY2" fmla="*/ 1282994 h 1349026"/>
                  <a:gd name="connsiteX3" fmla="*/ 121191 w 1035575"/>
                  <a:gd name="connsiteY3" fmla="*/ 933589 h 1349026"/>
                  <a:gd name="connsiteX4" fmla="*/ 168553 w 1035575"/>
                  <a:gd name="connsiteY4" fmla="*/ 58307 h 1349026"/>
                  <a:gd name="connsiteX5" fmla="*/ 245413 w 1035575"/>
                  <a:gd name="connsiteY5" fmla="*/ 0 h 1349026"/>
                  <a:gd name="connsiteX0" fmla="*/ 245413 w 1035164"/>
                  <a:gd name="connsiteY0" fmla="*/ 0 h 1349026"/>
                  <a:gd name="connsiteX1" fmla="*/ 589577 w 1035164"/>
                  <a:gd name="connsiteY1" fmla="*/ 779492 h 1349026"/>
                  <a:gd name="connsiteX2" fmla="*/ 1015131 w 1035164"/>
                  <a:gd name="connsiteY2" fmla="*/ 1282994 h 1349026"/>
                  <a:gd name="connsiteX3" fmla="*/ 121191 w 1035164"/>
                  <a:gd name="connsiteY3" fmla="*/ 933589 h 1349026"/>
                  <a:gd name="connsiteX4" fmla="*/ 168553 w 1035164"/>
                  <a:gd name="connsiteY4" fmla="*/ 58307 h 1349026"/>
                  <a:gd name="connsiteX5" fmla="*/ 245413 w 1035164"/>
                  <a:gd name="connsiteY5" fmla="*/ 0 h 13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5164" h="1349026">
                    <a:moveTo>
                      <a:pt x="245413" y="0"/>
                    </a:moveTo>
                    <a:cubicBezTo>
                      <a:pt x="235097" y="145597"/>
                      <a:pt x="242298" y="658527"/>
                      <a:pt x="589577" y="779492"/>
                    </a:cubicBezTo>
                    <a:cubicBezTo>
                      <a:pt x="936856" y="900457"/>
                      <a:pt x="1094131" y="1246993"/>
                      <a:pt x="1015131" y="1282994"/>
                    </a:cubicBezTo>
                    <a:cubicBezTo>
                      <a:pt x="728408" y="1448534"/>
                      <a:pt x="328178" y="1292100"/>
                      <a:pt x="121191" y="933589"/>
                    </a:cubicBezTo>
                    <a:cubicBezTo>
                      <a:pt x="-59922" y="619892"/>
                      <a:pt x="-33072" y="255422"/>
                      <a:pt x="168553" y="58307"/>
                    </a:cubicBezTo>
                    <a:lnTo>
                      <a:pt x="245413" y="0"/>
                    </a:ln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A0328B56-DC49-4CF1-A19C-5FFE6B215893}"/>
                  </a:ext>
                </a:extLst>
              </p:cNvPr>
              <p:cNvSpPr/>
              <p:nvPr/>
            </p:nvSpPr>
            <p:spPr>
              <a:xfrm>
                <a:off x="3233978" y="2050010"/>
                <a:ext cx="207022" cy="766215"/>
              </a:xfrm>
              <a:custGeom>
                <a:avLst/>
                <a:gdLst>
                  <a:gd name="connsiteX0" fmla="*/ 131266 w 350809"/>
                  <a:gd name="connsiteY0" fmla="*/ 531 h 1298389"/>
                  <a:gd name="connsiteX1" fmla="*/ 184841 w 350809"/>
                  <a:gd name="connsiteY1" fmla="*/ 8531 h 1298389"/>
                  <a:gd name="connsiteX2" fmla="*/ 327072 w 350809"/>
                  <a:gd name="connsiteY2" fmla="*/ 753766 h 1298389"/>
                  <a:gd name="connsiteX3" fmla="*/ 68166 w 350809"/>
                  <a:gd name="connsiteY3" fmla="*/ 1280622 h 1298389"/>
                  <a:gd name="connsiteX4" fmla="*/ 43617 w 350809"/>
                  <a:gd name="connsiteY4" fmla="*/ 1288652 h 1298389"/>
                  <a:gd name="connsiteX5" fmla="*/ 41118 w 350809"/>
                  <a:gd name="connsiteY5" fmla="*/ 1290388 h 1298389"/>
                  <a:gd name="connsiteX6" fmla="*/ 35951 w 350809"/>
                  <a:gd name="connsiteY6" fmla="*/ 1291159 h 1298389"/>
                  <a:gd name="connsiteX7" fmla="*/ 13848 w 350809"/>
                  <a:gd name="connsiteY7" fmla="*/ 1298389 h 1298389"/>
                  <a:gd name="connsiteX8" fmla="*/ 692 w 350809"/>
                  <a:gd name="connsiteY8" fmla="*/ 1296424 h 1298389"/>
                  <a:gd name="connsiteX9" fmla="*/ 0 w 350809"/>
                  <a:gd name="connsiteY9" fmla="*/ 1296527 h 1298389"/>
                  <a:gd name="connsiteX10" fmla="*/ 0 w 350809"/>
                  <a:gd name="connsiteY10" fmla="*/ 86541 h 1298389"/>
                  <a:gd name="connsiteX11" fmla="*/ 87 w 350809"/>
                  <a:gd name="connsiteY11" fmla="*/ 86647 h 1298389"/>
                  <a:gd name="connsiteX12" fmla="*/ 36610 w 350809"/>
                  <a:gd name="connsiteY12" fmla="*/ 47234 h 1298389"/>
                  <a:gd name="connsiteX13" fmla="*/ 131266 w 350809"/>
                  <a:gd name="connsiteY13" fmla="*/ 531 h 129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09" h="1298389">
                    <a:moveTo>
                      <a:pt x="131266" y="531"/>
                    </a:moveTo>
                    <a:cubicBezTo>
                      <a:pt x="149330" y="-1216"/>
                      <a:pt x="167270" y="1330"/>
                      <a:pt x="184841" y="8531"/>
                    </a:cubicBezTo>
                    <a:cubicBezTo>
                      <a:pt x="325406" y="66137"/>
                      <a:pt x="389085" y="399791"/>
                      <a:pt x="327072" y="753766"/>
                    </a:cubicBezTo>
                    <a:cubicBezTo>
                      <a:pt x="280563" y="1019247"/>
                      <a:pt x="176560" y="1220761"/>
                      <a:pt x="68166" y="1280622"/>
                    </a:cubicBezTo>
                    <a:lnTo>
                      <a:pt x="43617" y="1288652"/>
                    </a:lnTo>
                    <a:lnTo>
                      <a:pt x="41118" y="1290388"/>
                    </a:lnTo>
                    <a:lnTo>
                      <a:pt x="35951" y="1291159"/>
                    </a:lnTo>
                    <a:lnTo>
                      <a:pt x="13848" y="1298389"/>
                    </a:lnTo>
                    <a:lnTo>
                      <a:pt x="692" y="1296424"/>
                    </a:lnTo>
                    <a:lnTo>
                      <a:pt x="0" y="1296527"/>
                    </a:lnTo>
                    <a:lnTo>
                      <a:pt x="0" y="86541"/>
                    </a:lnTo>
                    <a:lnTo>
                      <a:pt x="87" y="86647"/>
                    </a:lnTo>
                    <a:lnTo>
                      <a:pt x="36610" y="47234"/>
                    </a:lnTo>
                    <a:cubicBezTo>
                      <a:pt x="67663" y="19800"/>
                      <a:pt x="99654" y="3589"/>
                      <a:pt x="131266" y="531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D6231A5C-5030-4972-ACD0-E795FE8FD5FC}"/>
                  </a:ext>
                </a:extLst>
              </p:cNvPr>
              <p:cNvSpPr/>
              <p:nvPr/>
            </p:nvSpPr>
            <p:spPr>
              <a:xfrm>
                <a:off x="3027777" y="2050010"/>
                <a:ext cx="206201" cy="766214"/>
              </a:xfrm>
              <a:custGeom>
                <a:avLst/>
                <a:gdLst>
                  <a:gd name="connsiteX0" fmla="*/ 219543 w 349419"/>
                  <a:gd name="connsiteY0" fmla="*/ 530 h 1298387"/>
                  <a:gd name="connsiteX1" fmla="*/ 327447 w 349419"/>
                  <a:gd name="connsiteY1" fmla="*/ 59672 h 1298387"/>
                  <a:gd name="connsiteX2" fmla="*/ 349419 w 349419"/>
                  <a:gd name="connsiteY2" fmla="*/ 86541 h 1298387"/>
                  <a:gd name="connsiteX3" fmla="*/ 349419 w 349419"/>
                  <a:gd name="connsiteY3" fmla="*/ 1296527 h 1298387"/>
                  <a:gd name="connsiteX4" fmla="*/ 336961 w 349419"/>
                  <a:gd name="connsiteY4" fmla="*/ 1298387 h 1298387"/>
                  <a:gd name="connsiteX5" fmla="*/ 314872 w 349419"/>
                  <a:gd name="connsiteY5" fmla="*/ 1291163 h 1298387"/>
                  <a:gd name="connsiteX6" fmla="*/ 309693 w 349419"/>
                  <a:gd name="connsiteY6" fmla="*/ 1290389 h 1298387"/>
                  <a:gd name="connsiteX7" fmla="*/ 307187 w 349419"/>
                  <a:gd name="connsiteY7" fmla="*/ 1288649 h 1298387"/>
                  <a:gd name="connsiteX8" fmla="*/ 282644 w 349419"/>
                  <a:gd name="connsiteY8" fmla="*/ 1280621 h 1298387"/>
                  <a:gd name="connsiteX9" fmla="*/ 23738 w 349419"/>
                  <a:gd name="connsiteY9" fmla="*/ 753765 h 1298387"/>
                  <a:gd name="connsiteX10" fmla="*/ 165969 w 349419"/>
                  <a:gd name="connsiteY10" fmla="*/ 8530 h 1298387"/>
                  <a:gd name="connsiteX11" fmla="*/ 219543 w 349419"/>
                  <a:gd name="connsiteY11" fmla="*/ 530 h 12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419" h="1298387">
                    <a:moveTo>
                      <a:pt x="219543" y="530"/>
                    </a:moveTo>
                    <a:cubicBezTo>
                      <a:pt x="255671" y="4025"/>
                      <a:pt x="292295" y="24698"/>
                      <a:pt x="327447" y="59672"/>
                    </a:cubicBezTo>
                    <a:lnTo>
                      <a:pt x="349419" y="86541"/>
                    </a:lnTo>
                    <a:lnTo>
                      <a:pt x="349419" y="1296527"/>
                    </a:lnTo>
                    <a:lnTo>
                      <a:pt x="336961" y="1298387"/>
                    </a:lnTo>
                    <a:lnTo>
                      <a:pt x="314872" y="1291163"/>
                    </a:lnTo>
                    <a:lnTo>
                      <a:pt x="309693" y="1290389"/>
                    </a:lnTo>
                    <a:lnTo>
                      <a:pt x="307187" y="1288649"/>
                    </a:lnTo>
                    <a:lnTo>
                      <a:pt x="282644" y="1280621"/>
                    </a:lnTo>
                    <a:cubicBezTo>
                      <a:pt x="174249" y="1220760"/>
                      <a:pt x="70247" y="1019247"/>
                      <a:pt x="23738" y="753765"/>
                    </a:cubicBezTo>
                    <a:cubicBezTo>
                      <a:pt x="-38275" y="399790"/>
                      <a:pt x="25404" y="66137"/>
                      <a:pt x="165969" y="8530"/>
                    </a:cubicBezTo>
                    <a:cubicBezTo>
                      <a:pt x="183539" y="1329"/>
                      <a:pt x="201479" y="-1217"/>
                      <a:pt x="219543" y="530"/>
                    </a:cubicBezTo>
                    <a:close/>
                  </a:path>
                </a:pathLst>
              </a:custGeom>
              <a:gradFill>
                <a:gsLst>
                  <a:gs pos="50000">
                    <a:srgbClr val="FFFF00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6" name="楕円 47">
                <a:extLst>
                  <a:ext uri="{FF2B5EF4-FFF2-40B4-BE49-F238E27FC236}">
                    <a16:creationId xmlns:a16="http://schemas.microsoft.com/office/drawing/2014/main" id="{43D69A6D-5847-44FA-81C4-B1627E2E2406}"/>
                  </a:ext>
                </a:extLst>
              </p:cNvPr>
              <p:cNvSpPr/>
              <p:nvPr/>
            </p:nvSpPr>
            <p:spPr>
              <a:xfrm rot="531641" flipH="1">
                <a:off x="3327206" y="2760530"/>
                <a:ext cx="476392" cy="1124940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738133 w 1214526"/>
                  <a:gd name="connsiteY2" fmla="*/ 963043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163514"/>
                  <a:gd name="connsiteY0" fmla="*/ 1032190 h 1960525"/>
                  <a:gd name="connsiteX1" fmla="*/ 0 w 1163514"/>
                  <a:gd name="connsiteY1" fmla="*/ 0 h 1960525"/>
                  <a:gd name="connsiteX2" fmla="*/ 738133 w 1163514"/>
                  <a:gd name="connsiteY2" fmla="*/ 963043 h 1960525"/>
                  <a:gd name="connsiteX3" fmla="*/ 1163514 w 1163514"/>
                  <a:gd name="connsiteY3" fmla="*/ 1960525 h 1960525"/>
                  <a:gd name="connsiteX4" fmla="*/ 234140 w 1163514"/>
                  <a:gd name="connsiteY4" fmla="*/ 1032190 h 1960525"/>
                  <a:gd name="connsiteX0" fmla="*/ 234140 w 1210343"/>
                  <a:gd name="connsiteY0" fmla="*/ 1032190 h 1960525"/>
                  <a:gd name="connsiteX1" fmla="*/ 0 w 1210343"/>
                  <a:gd name="connsiteY1" fmla="*/ 0 h 1960525"/>
                  <a:gd name="connsiteX2" fmla="*/ 738133 w 1210343"/>
                  <a:gd name="connsiteY2" fmla="*/ 963043 h 1960525"/>
                  <a:gd name="connsiteX3" fmla="*/ 1163514 w 1210343"/>
                  <a:gd name="connsiteY3" fmla="*/ 1960525 h 1960525"/>
                  <a:gd name="connsiteX4" fmla="*/ 234140 w 1210343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  <a:gd name="connsiteX0" fmla="*/ 234140 w 1201902"/>
                  <a:gd name="connsiteY0" fmla="*/ 1032190 h 1960525"/>
                  <a:gd name="connsiteX1" fmla="*/ 0 w 1201902"/>
                  <a:gd name="connsiteY1" fmla="*/ 0 h 1960525"/>
                  <a:gd name="connsiteX2" fmla="*/ 738133 w 1201902"/>
                  <a:gd name="connsiteY2" fmla="*/ 963043 h 1960525"/>
                  <a:gd name="connsiteX3" fmla="*/ 1163514 w 1201902"/>
                  <a:gd name="connsiteY3" fmla="*/ 1960525 h 1960525"/>
                  <a:gd name="connsiteX4" fmla="*/ 234140 w 1201902"/>
                  <a:gd name="connsiteY4" fmla="*/ 1032190 h 196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902" h="1960525">
                    <a:moveTo>
                      <a:pt x="234140" y="1032190"/>
                    </a:moveTo>
                    <a:cubicBezTo>
                      <a:pt x="213659" y="689314"/>
                      <a:pt x="211467" y="329331"/>
                      <a:pt x="0" y="0"/>
                    </a:cubicBezTo>
                    <a:cubicBezTo>
                      <a:pt x="487323" y="295227"/>
                      <a:pt x="676844" y="604043"/>
                      <a:pt x="738133" y="963043"/>
                    </a:cubicBezTo>
                    <a:cubicBezTo>
                      <a:pt x="799422" y="1322043"/>
                      <a:pt x="1350049" y="1463778"/>
                      <a:pt x="1163514" y="1960525"/>
                    </a:cubicBezTo>
                    <a:cubicBezTo>
                      <a:pt x="429641" y="1623989"/>
                      <a:pt x="254621" y="1375066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7" name="楕円 47">
                <a:extLst>
                  <a:ext uri="{FF2B5EF4-FFF2-40B4-BE49-F238E27FC236}">
                    <a16:creationId xmlns:a16="http://schemas.microsoft.com/office/drawing/2014/main" id="{4F8F491C-A7A0-48E8-9B19-0F61DF4D1547}"/>
                  </a:ext>
                </a:extLst>
              </p:cNvPr>
              <p:cNvSpPr/>
              <p:nvPr/>
            </p:nvSpPr>
            <p:spPr>
              <a:xfrm>
                <a:off x="2641599" y="2528981"/>
                <a:ext cx="597930" cy="1461542"/>
              </a:xfrm>
              <a:custGeom>
                <a:avLst/>
                <a:gdLst>
                  <a:gd name="connsiteX0" fmla="*/ 0 w 357706"/>
                  <a:gd name="connsiteY0" fmla="*/ 963613 h 1927225"/>
                  <a:gd name="connsiteX1" fmla="*/ 178853 w 357706"/>
                  <a:gd name="connsiteY1" fmla="*/ 0 h 1927225"/>
                  <a:gd name="connsiteX2" fmla="*/ 357706 w 357706"/>
                  <a:gd name="connsiteY2" fmla="*/ 963613 h 1927225"/>
                  <a:gd name="connsiteX3" fmla="*/ 178853 w 357706"/>
                  <a:gd name="connsiteY3" fmla="*/ 1927226 h 1927225"/>
                  <a:gd name="connsiteX4" fmla="*/ 0 w 357706"/>
                  <a:gd name="connsiteY4" fmla="*/ 963613 h 1927225"/>
                  <a:gd name="connsiteX0" fmla="*/ 105686 w 463392"/>
                  <a:gd name="connsiteY0" fmla="*/ 1020763 h 1984376"/>
                  <a:gd name="connsiteX1" fmla="*/ 36889 w 463392"/>
                  <a:gd name="connsiteY1" fmla="*/ 0 h 1984376"/>
                  <a:gd name="connsiteX2" fmla="*/ 463392 w 463392"/>
                  <a:gd name="connsiteY2" fmla="*/ 1020763 h 1984376"/>
                  <a:gd name="connsiteX3" fmla="*/ 284539 w 463392"/>
                  <a:gd name="connsiteY3" fmla="*/ 1984376 h 1984376"/>
                  <a:gd name="connsiteX4" fmla="*/ 105686 w 463392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426503"/>
                  <a:gd name="connsiteY0" fmla="*/ 1020763 h 1984376"/>
                  <a:gd name="connsiteX1" fmla="*/ 0 w 426503"/>
                  <a:gd name="connsiteY1" fmla="*/ 0 h 1984376"/>
                  <a:gd name="connsiteX2" fmla="*/ 426503 w 426503"/>
                  <a:gd name="connsiteY2" fmla="*/ 1020763 h 1984376"/>
                  <a:gd name="connsiteX3" fmla="*/ 247650 w 426503"/>
                  <a:gd name="connsiteY3" fmla="*/ 1984376 h 1984376"/>
                  <a:gd name="connsiteX4" fmla="*/ 68797 w 426503"/>
                  <a:gd name="connsiteY4" fmla="*/ 1020763 h 1984376"/>
                  <a:gd name="connsiteX0" fmla="*/ 68797 w 636568"/>
                  <a:gd name="connsiteY0" fmla="*/ 1020763 h 2009776"/>
                  <a:gd name="connsiteX1" fmla="*/ 0 w 636568"/>
                  <a:gd name="connsiteY1" fmla="*/ 0 h 2009776"/>
                  <a:gd name="connsiteX2" fmla="*/ 426503 w 636568"/>
                  <a:gd name="connsiteY2" fmla="*/ 1020763 h 2009776"/>
                  <a:gd name="connsiteX3" fmla="*/ 615950 w 636568"/>
                  <a:gd name="connsiteY3" fmla="*/ 2009776 h 2009776"/>
                  <a:gd name="connsiteX4" fmla="*/ 68797 w 636568"/>
                  <a:gd name="connsiteY4" fmla="*/ 1020763 h 2009776"/>
                  <a:gd name="connsiteX0" fmla="*/ 68797 w 711454"/>
                  <a:gd name="connsiteY0" fmla="*/ 1020763 h 2020569"/>
                  <a:gd name="connsiteX1" fmla="*/ 0 w 711454"/>
                  <a:gd name="connsiteY1" fmla="*/ 0 h 2020569"/>
                  <a:gd name="connsiteX2" fmla="*/ 426503 w 711454"/>
                  <a:gd name="connsiteY2" fmla="*/ 1020763 h 2020569"/>
                  <a:gd name="connsiteX3" fmla="*/ 615950 w 711454"/>
                  <a:gd name="connsiteY3" fmla="*/ 2009776 h 2020569"/>
                  <a:gd name="connsiteX4" fmla="*/ 68797 w 711454"/>
                  <a:gd name="connsiteY4" fmla="*/ 1020763 h 2020569"/>
                  <a:gd name="connsiteX0" fmla="*/ 68797 w 717322"/>
                  <a:gd name="connsiteY0" fmla="*/ 1020763 h 2020171"/>
                  <a:gd name="connsiteX1" fmla="*/ 0 w 717322"/>
                  <a:gd name="connsiteY1" fmla="*/ 0 h 2020171"/>
                  <a:gd name="connsiteX2" fmla="*/ 426503 w 717322"/>
                  <a:gd name="connsiteY2" fmla="*/ 1020763 h 2020171"/>
                  <a:gd name="connsiteX3" fmla="*/ 615950 w 717322"/>
                  <a:gd name="connsiteY3" fmla="*/ 2009776 h 2020171"/>
                  <a:gd name="connsiteX4" fmla="*/ 68797 w 717322"/>
                  <a:gd name="connsiteY4" fmla="*/ 1020763 h 2020171"/>
                  <a:gd name="connsiteX0" fmla="*/ 68797 w 660398"/>
                  <a:gd name="connsiteY0" fmla="*/ 1020763 h 2009776"/>
                  <a:gd name="connsiteX1" fmla="*/ 0 w 660398"/>
                  <a:gd name="connsiteY1" fmla="*/ 0 h 2009776"/>
                  <a:gd name="connsiteX2" fmla="*/ 426503 w 660398"/>
                  <a:gd name="connsiteY2" fmla="*/ 1020763 h 2009776"/>
                  <a:gd name="connsiteX3" fmla="*/ 615950 w 660398"/>
                  <a:gd name="connsiteY3" fmla="*/ 2009776 h 2009776"/>
                  <a:gd name="connsiteX4" fmla="*/ 68797 w 660398"/>
                  <a:gd name="connsiteY4" fmla="*/ 1020763 h 200977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68797 w 782377"/>
                  <a:gd name="connsiteY0" fmla="*/ 1020763 h 2003426"/>
                  <a:gd name="connsiteX1" fmla="*/ 0 w 782377"/>
                  <a:gd name="connsiteY1" fmla="*/ 0 h 2003426"/>
                  <a:gd name="connsiteX2" fmla="*/ 426503 w 782377"/>
                  <a:gd name="connsiteY2" fmla="*/ 1020763 h 2003426"/>
                  <a:gd name="connsiteX3" fmla="*/ 742950 w 782377"/>
                  <a:gd name="connsiteY3" fmla="*/ 2003426 h 2003426"/>
                  <a:gd name="connsiteX4" fmla="*/ 68797 w 782377"/>
                  <a:gd name="connsiteY4" fmla="*/ 1020763 h 2003426"/>
                  <a:gd name="connsiteX0" fmla="*/ 81222 w 970884"/>
                  <a:gd name="connsiteY0" fmla="*/ 1020763 h 1995507"/>
                  <a:gd name="connsiteX1" fmla="*/ 12425 w 970884"/>
                  <a:gd name="connsiteY1" fmla="*/ 0 h 1995507"/>
                  <a:gd name="connsiteX2" fmla="*/ 438928 w 970884"/>
                  <a:gd name="connsiteY2" fmla="*/ 1020763 h 1995507"/>
                  <a:gd name="connsiteX3" fmla="*/ 941287 w 970884"/>
                  <a:gd name="connsiteY3" fmla="*/ 1995507 h 1995507"/>
                  <a:gd name="connsiteX4" fmla="*/ 81222 w 970884"/>
                  <a:gd name="connsiteY4" fmla="*/ 1020763 h 1995507"/>
                  <a:gd name="connsiteX0" fmla="*/ 81222 w 970885"/>
                  <a:gd name="connsiteY0" fmla="*/ 1020763 h 1995507"/>
                  <a:gd name="connsiteX1" fmla="*/ 12425 w 970885"/>
                  <a:gd name="connsiteY1" fmla="*/ 0 h 1995507"/>
                  <a:gd name="connsiteX2" fmla="*/ 438928 w 970885"/>
                  <a:gd name="connsiteY2" fmla="*/ 1020763 h 1995507"/>
                  <a:gd name="connsiteX3" fmla="*/ 941287 w 970885"/>
                  <a:gd name="connsiteY3" fmla="*/ 1995507 h 1995507"/>
                  <a:gd name="connsiteX4" fmla="*/ 81222 w 970885"/>
                  <a:gd name="connsiteY4" fmla="*/ 1020763 h 1995507"/>
                  <a:gd name="connsiteX0" fmla="*/ 81222 w 974651"/>
                  <a:gd name="connsiteY0" fmla="*/ 1020763 h 1995507"/>
                  <a:gd name="connsiteX1" fmla="*/ 12425 w 974651"/>
                  <a:gd name="connsiteY1" fmla="*/ 0 h 1995507"/>
                  <a:gd name="connsiteX2" fmla="*/ 509751 w 974651"/>
                  <a:gd name="connsiteY2" fmla="*/ 1107869 h 1995507"/>
                  <a:gd name="connsiteX3" fmla="*/ 941287 w 974651"/>
                  <a:gd name="connsiteY3" fmla="*/ 1995507 h 1995507"/>
                  <a:gd name="connsiteX4" fmla="*/ 81222 w 974651"/>
                  <a:gd name="connsiteY4" fmla="*/ 1020763 h 1995507"/>
                  <a:gd name="connsiteX0" fmla="*/ 81222 w 969505"/>
                  <a:gd name="connsiteY0" fmla="*/ 1020763 h 1995507"/>
                  <a:gd name="connsiteX1" fmla="*/ 12425 w 969505"/>
                  <a:gd name="connsiteY1" fmla="*/ 0 h 1995507"/>
                  <a:gd name="connsiteX2" fmla="*/ 509751 w 969505"/>
                  <a:gd name="connsiteY2" fmla="*/ 1107869 h 1995507"/>
                  <a:gd name="connsiteX3" fmla="*/ 941287 w 969505"/>
                  <a:gd name="connsiteY3" fmla="*/ 1995507 h 1995507"/>
                  <a:gd name="connsiteX4" fmla="*/ 81222 w 969505"/>
                  <a:gd name="connsiteY4" fmla="*/ 1020763 h 1995507"/>
                  <a:gd name="connsiteX0" fmla="*/ 68797 w 957080"/>
                  <a:gd name="connsiteY0" fmla="*/ 1020763 h 1995507"/>
                  <a:gd name="connsiteX1" fmla="*/ 0 w 957080"/>
                  <a:gd name="connsiteY1" fmla="*/ 0 h 1995507"/>
                  <a:gd name="connsiteX2" fmla="*/ 497326 w 957080"/>
                  <a:gd name="connsiteY2" fmla="*/ 1107869 h 1995507"/>
                  <a:gd name="connsiteX3" fmla="*/ 928862 w 957080"/>
                  <a:gd name="connsiteY3" fmla="*/ 1995507 h 1995507"/>
                  <a:gd name="connsiteX4" fmla="*/ 68797 w 957080"/>
                  <a:gd name="connsiteY4" fmla="*/ 1020763 h 1995507"/>
                  <a:gd name="connsiteX0" fmla="*/ 68797 w 959886"/>
                  <a:gd name="connsiteY0" fmla="*/ 1020763 h 1995507"/>
                  <a:gd name="connsiteX1" fmla="*/ 0 w 959886"/>
                  <a:gd name="connsiteY1" fmla="*/ 0 h 1995507"/>
                  <a:gd name="connsiteX2" fmla="*/ 497326 w 959886"/>
                  <a:gd name="connsiteY2" fmla="*/ 1107869 h 1995507"/>
                  <a:gd name="connsiteX3" fmla="*/ 928862 w 959886"/>
                  <a:gd name="connsiteY3" fmla="*/ 1995507 h 1995507"/>
                  <a:gd name="connsiteX4" fmla="*/ 68797 w 959886"/>
                  <a:gd name="connsiteY4" fmla="*/ 1020763 h 1995507"/>
                  <a:gd name="connsiteX0" fmla="*/ 68797 w 955865"/>
                  <a:gd name="connsiteY0" fmla="*/ 1020763 h 1995507"/>
                  <a:gd name="connsiteX1" fmla="*/ 0 w 955865"/>
                  <a:gd name="connsiteY1" fmla="*/ 0 h 1995507"/>
                  <a:gd name="connsiteX2" fmla="*/ 408797 w 955865"/>
                  <a:gd name="connsiteY2" fmla="*/ 1068275 h 1995507"/>
                  <a:gd name="connsiteX3" fmla="*/ 928862 w 955865"/>
                  <a:gd name="connsiteY3" fmla="*/ 1995507 h 1995507"/>
                  <a:gd name="connsiteX4" fmla="*/ 68797 w 955865"/>
                  <a:gd name="connsiteY4" fmla="*/ 1020763 h 1995507"/>
                  <a:gd name="connsiteX0" fmla="*/ 68797 w 958420"/>
                  <a:gd name="connsiteY0" fmla="*/ 1020763 h 1995507"/>
                  <a:gd name="connsiteX1" fmla="*/ 0 w 958420"/>
                  <a:gd name="connsiteY1" fmla="*/ 0 h 1995507"/>
                  <a:gd name="connsiteX2" fmla="*/ 408797 w 958420"/>
                  <a:gd name="connsiteY2" fmla="*/ 1068275 h 1995507"/>
                  <a:gd name="connsiteX3" fmla="*/ 928862 w 958420"/>
                  <a:gd name="connsiteY3" fmla="*/ 1995507 h 1995507"/>
                  <a:gd name="connsiteX4" fmla="*/ 68797 w 9584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68797 w 965020"/>
                  <a:gd name="connsiteY0" fmla="*/ 1020763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68797 w 965020"/>
                  <a:gd name="connsiteY4" fmla="*/ 1020763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965020"/>
                  <a:gd name="connsiteY0" fmla="*/ 1099950 h 1995507"/>
                  <a:gd name="connsiteX1" fmla="*/ 0 w 965020"/>
                  <a:gd name="connsiteY1" fmla="*/ 0 h 1995507"/>
                  <a:gd name="connsiteX2" fmla="*/ 523884 w 965020"/>
                  <a:gd name="connsiteY2" fmla="*/ 1147462 h 1995507"/>
                  <a:gd name="connsiteX3" fmla="*/ 928862 w 965020"/>
                  <a:gd name="connsiteY3" fmla="*/ 1995507 h 1995507"/>
                  <a:gd name="connsiteX4" fmla="*/ 121915 w 965020"/>
                  <a:gd name="connsiteY4" fmla="*/ 1099950 h 1995507"/>
                  <a:gd name="connsiteX0" fmla="*/ 121915 w 1129770"/>
                  <a:gd name="connsiteY0" fmla="*/ 1099950 h 1987978"/>
                  <a:gd name="connsiteX1" fmla="*/ 0 w 1129770"/>
                  <a:gd name="connsiteY1" fmla="*/ 0 h 1987978"/>
                  <a:gd name="connsiteX2" fmla="*/ 523884 w 1129770"/>
                  <a:gd name="connsiteY2" fmla="*/ 1147462 h 1987978"/>
                  <a:gd name="connsiteX3" fmla="*/ 1102301 w 1129770"/>
                  <a:gd name="connsiteY3" fmla="*/ 1987978 h 1987978"/>
                  <a:gd name="connsiteX4" fmla="*/ 121915 w 1129770"/>
                  <a:gd name="connsiteY4" fmla="*/ 1099950 h 1987978"/>
                  <a:gd name="connsiteX0" fmla="*/ 121915 w 1129772"/>
                  <a:gd name="connsiteY0" fmla="*/ 1099950 h 1987978"/>
                  <a:gd name="connsiteX1" fmla="*/ 0 w 1129772"/>
                  <a:gd name="connsiteY1" fmla="*/ 0 h 1987978"/>
                  <a:gd name="connsiteX2" fmla="*/ 523884 w 1129772"/>
                  <a:gd name="connsiteY2" fmla="*/ 1147462 h 1987978"/>
                  <a:gd name="connsiteX3" fmla="*/ 1102301 w 1129772"/>
                  <a:gd name="connsiteY3" fmla="*/ 1987978 h 1987978"/>
                  <a:gd name="connsiteX4" fmla="*/ 121915 w 1129772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23884 w 1102301"/>
                  <a:gd name="connsiteY2" fmla="*/ 114746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121915 w 1102301"/>
                  <a:gd name="connsiteY0" fmla="*/ 1099950 h 1987978"/>
                  <a:gd name="connsiteX1" fmla="*/ 0 w 1102301"/>
                  <a:gd name="connsiteY1" fmla="*/ 0 h 1987978"/>
                  <a:gd name="connsiteX2" fmla="*/ 554492 w 1102301"/>
                  <a:gd name="connsiteY2" fmla="*/ 1087232 h 1987978"/>
                  <a:gd name="connsiteX3" fmla="*/ 1102301 w 1102301"/>
                  <a:gd name="connsiteY3" fmla="*/ 1987978 h 1987978"/>
                  <a:gd name="connsiteX4" fmla="*/ 121915 w 1102301"/>
                  <a:gd name="connsiteY4" fmla="*/ 1099950 h 198797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  <a:gd name="connsiteX0" fmla="*/ 234140 w 1214526"/>
                  <a:gd name="connsiteY0" fmla="*/ 1032190 h 1920218"/>
                  <a:gd name="connsiteX1" fmla="*/ 0 w 1214526"/>
                  <a:gd name="connsiteY1" fmla="*/ 0 h 1920218"/>
                  <a:gd name="connsiteX2" fmla="*/ 666717 w 1214526"/>
                  <a:gd name="connsiteY2" fmla="*/ 1019472 h 1920218"/>
                  <a:gd name="connsiteX3" fmla="*/ 1214526 w 1214526"/>
                  <a:gd name="connsiteY3" fmla="*/ 1920218 h 1920218"/>
                  <a:gd name="connsiteX4" fmla="*/ 234140 w 1214526"/>
                  <a:gd name="connsiteY4" fmla="*/ 1032190 h 192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526" h="1920218">
                    <a:moveTo>
                      <a:pt x="234140" y="1032190"/>
                    </a:moveTo>
                    <a:cubicBezTo>
                      <a:pt x="215361" y="704625"/>
                      <a:pt x="211467" y="329331"/>
                      <a:pt x="0" y="0"/>
                    </a:cubicBezTo>
                    <a:cubicBezTo>
                      <a:pt x="487323" y="295227"/>
                      <a:pt x="464296" y="699436"/>
                      <a:pt x="666717" y="1019472"/>
                    </a:cubicBezTo>
                    <a:cubicBezTo>
                      <a:pt x="869138" y="1339508"/>
                      <a:pt x="1156206" y="1423471"/>
                      <a:pt x="1214526" y="1920218"/>
                    </a:cubicBezTo>
                    <a:cubicBezTo>
                      <a:pt x="266405" y="1623989"/>
                      <a:pt x="252919" y="1359755"/>
                      <a:pt x="234140" y="1032190"/>
                    </a:cubicBezTo>
                    <a:close/>
                  </a:path>
                </a:pathLst>
              </a:custGeom>
              <a:solidFill>
                <a:srgbClr val="0066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3FB27956-9527-418B-8377-B2999039DB48}"/>
                  </a:ext>
                </a:extLst>
              </p:cNvPr>
              <p:cNvSpPr/>
              <p:nvPr/>
            </p:nvSpPr>
            <p:spPr>
              <a:xfrm rot="21109946" flipH="1">
                <a:off x="3486905" y="1960706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84362 w 122831"/>
                  <a:gd name="connsiteY1" fmla="*/ 34408 h 515636"/>
                  <a:gd name="connsiteX2" fmla="*/ 31510 w 122831"/>
                  <a:gd name="connsiteY2" fmla="*/ 480362 h 515636"/>
                  <a:gd name="connsiteX3" fmla="*/ 46078 w 122831"/>
                  <a:gd name="connsiteY3" fmla="*/ 515636 h 515636"/>
                  <a:gd name="connsiteX4" fmla="*/ 33519 w 122831"/>
                  <a:gd name="connsiteY4" fmla="*/ 469540 h 515636"/>
                  <a:gd name="connsiteX5" fmla="*/ 105954 w 122831"/>
                  <a:gd name="connsiteY5" fmla="*/ 95460 h 515636"/>
                  <a:gd name="connsiteX6" fmla="*/ 122659 w 122831"/>
                  <a:gd name="connsiteY6" fmla="*/ 80518 h 515636"/>
                  <a:gd name="connsiteX7" fmla="*/ 121622 w 122831"/>
                  <a:gd name="connsiteY7" fmla="*/ 41505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lnTo>
                      <a:pt x="84362" y="34408"/>
                    </a:lnTo>
                    <a:cubicBezTo>
                      <a:pt x="-3938" y="136190"/>
                      <a:pt x="-25265" y="313587"/>
                      <a:pt x="31510" y="480362"/>
                    </a:cubicBezTo>
                    <a:lnTo>
                      <a:pt x="46078" y="515636"/>
                    </a:lnTo>
                    <a:lnTo>
                      <a:pt x="33519" y="469540"/>
                    </a:lnTo>
                    <a:cubicBezTo>
                      <a:pt x="3787" y="325497"/>
                      <a:pt x="30268" y="182702"/>
                      <a:pt x="105954" y="95460"/>
                    </a:cubicBezTo>
                    <a:lnTo>
                      <a:pt x="122659" y="80518"/>
                    </a:lnTo>
                    <a:lnTo>
                      <a:pt x="121622" y="41505"/>
                    </a:lnTo>
                    <a:cubicBezTo>
                      <a:pt x="121678" y="24867"/>
                      <a:pt x="122186" y="10740"/>
                      <a:pt x="122831" y="0"/>
                    </a:cubicBez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86DFC6A9-D2C4-4F36-810D-E128216D5FCF}"/>
                  </a:ext>
                </a:extLst>
              </p:cNvPr>
              <p:cNvSpPr/>
              <p:nvPr/>
            </p:nvSpPr>
            <p:spPr>
              <a:xfrm rot="490054">
                <a:off x="2864271" y="1960705"/>
                <a:ext cx="122831" cy="515636"/>
              </a:xfrm>
              <a:custGeom>
                <a:avLst/>
                <a:gdLst>
                  <a:gd name="connsiteX0" fmla="*/ 122831 w 122831"/>
                  <a:gd name="connsiteY0" fmla="*/ 0 h 515636"/>
                  <a:gd name="connsiteX1" fmla="*/ 121622 w 122831"/>
                  <a:gd name="connsiteY1" fmla="*/ 41505 h 515636"/>
                  <a:gd name="connsiteX2" fmla="*/ 122659 w 122831"/>
                  <a:gd name="connsiteY2" fmla="*/ 80518 h 515636"/>
                  <a:gd name="connsiteX3" fmla="*/ 105954 w 122831"/>
                  <a:gd name="connsiteY3" fmla="*/ 95460 h 515636"/>
                  <a:gd name="connsiteX4" fmla="*/ 33519 w 122831"/>
                  <a:gd name="connsiteY4" fmla="*/ 469540 h 515636"/>
                  <a:gd name="connsiteX5" fmla="*/ 46078 w 122831"/>
                  <a:gd name="connsiteY5" fmla="*/ 515636 h 515636"/>
                  <a:gd name="connsiteX6" fmla="*/ 31510 w 122831"/>
                  <a:gd name="connsiteY6" fmla="*/ 480362 h 515636"/>
                  <a:gd name="connsiteX7" fmla="*/ 84362 w 122831"/>
                  <a:gd name="connsiteY7" fmla="*/ 34408 h 515636"/>
                  <a:gd name="connsiteX8" fmla="*/ 122831 w 122831"/>
                  <a:gd name="connsiteY8" fmla="*/ 0 h 51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31" h="515636">
                    <a:moveTo>
                      <a:pt x="122831" y="0"/>
                    </a:moveTo>
                    <a:cubicBezTo>
                      <a:pt x="122186" y="10740"/>
                      <a:pt x="121678" y="24867"/>
                      <a:pt x="121622" y="41505"/>
                    </a:cubicBezTo>
                    <a:lnTo>
                      <a:pt x="122659" y="80518"/>
                    </a:lnTo>
                    <a:lnTo>
                      <a:pt x="105954" y="95460"/>
                    </a:lnTo>
                    <a:cubicBezTo>
                      <a:pt x="30268" y="182702"/>
                      <a:pt x="3787" y="325497"/>
                      <a:pt x="33519" y="469540"/>
                    </a:cubicBezTo>
                    <a:lnTo>
                      <a:pt x="46078" y="515636"/>
                    </a:lnTo>
                    <a:lnTo>
                      <a:pt x="31510" y="480362"/>
                    </a:lnTo>
                    <a:cubicBezTo>
                      <a:pt x="-25265" y="313587"/>
                      <a:pt x="-3938" y="136190"/>
                      <a:pt x="84362" y="34408"/>
                    </a:cubicBezTo>
                    <a:lnTo>
                      <a:pt x="122831" y="0"/>
                    </a:lnTo>
                    <a:close/>
                  </a:path>
                </a:pathLst>
              </a:custGeom>
              <a:gradFill>
                <a:gsLst>
                  <a:gs pos="50000">
                    <a:sysClr val="window" lastClr="FFFFFF"/>
                  </a:gs>
                  <a:gs pos="100000">
                    <a:srgbClr val="FFC000"/>
                  </a:gs>
                </a:gsLst>
                <a:lin ang="5400000" scaled="1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4EE82DF9-2A38-442B-BA89-D2852079EE96}"/>
                  </a:ext>
                </a:extLst>
              </p:cNvPr>
              <p:cNvSpPr/>
              <p:nvPr/>
            </p:nvSpPr>
            <p:spPr>
              <a:xfrm>
                <a:off x="3233978" y="2049873"/>
                <a:ext cx="207022" cy="319931"/>
              </a:xfrm>
              <a:custGeom>
                <a:avLst/>
                <a:gdLst>
                  <a:gd name="connsiteX0" fmla="*/ 77464 w 207022"/>
                  <a:gd name="connsiteY0" fmla="*/ 314 h 319931"/>
                  <a:gd name="connsiteX1" fmla="*/ 109080 w 207022"/>
                  <a:gd name="connsiteY1" fmla="*/ 5035 h 319931"/>
                  <a:gd name="connsiteX2" fmla="*/ 207003 w 207022"/>
                  <a:gd name="connsiteY2" fmla="*/ 292757 h 319931"/>
                  <a:gd name="connsiteX3" fmla="*/ 204503 w 207022"/>
                  <a:gd name="connsiteY3" fmla="*/ 319931 h 319931"/>
                  <a:gd name="connsiteX4" fmla="*/ 195877 w 207022"/>
                  <a:gd name="connsiteY4" fmla="*/ 216491 h 319931"/>
                  <a:gd name="connsiteX5" fmla="*/ 109080 w 207022"/>
                  <a:gd name="connsiteY5" fmla="*/ 62185 h 319931"/>
                  <a:gd name="connsiteX6" fmla="*/ 77464 w 207022"/>
                  <a:gd name="connsiteY6" fmla="*/ 57464 h 319931"/>
                  <a:gd name="connsiteX7" fmla="*/ 21605 w 207022"/>
                  <a:gd name="connsiteY7" fmla="*/ 85024 h 319931"/>
                  <a:gd name="connsiteX8" fmla="*/ 51 w 207022"/>
                  <a:gd name="connsiteY8" fmla="*/ 108283 h 319931"/>
                  <a:gd name="connsiteX9" fmla="*/ 0 w 207022"/>
                  <a:gd name="connsiteY9" fmla="*/ 108220 h 319931"/>
                  <a:gd name="connsiteX10" fmla="*/ 0 w 207022"/>
                  <a:gd name="connsiteY10" fmla="*/ 51070 h 319931"/>
                  <a:gd name="connsiteX11" fmla="*/ 51 w 207022"/>
                  <a:gd name="connsiteY11" fmla="*/ 51133 h 319931"/>
                  <a:gd name="connsiteX12" fmla="*/ 21605 w 207022"/>
                  <a:gd name="connsiteY12" fmla="*/ 27874 h 319931"/>
                  <a:gd name="connsiteX13" fmla="*/ 77464 w 207022"/>
                  <a:gd name="connsiteY13" fmla="*/ 314 h 3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022" h="319931">
                    <a:moveTo>
                      <a:pt x="77464" y="314"/>
                    </a:moveTo>
                    <a:cubicBezTo>
                      <a:pt x="88124" y="-718"/>
                      <a:pt x="98711" y="785"/>
                      <a:pt x="109080" y="5035"/>
                    </a:cubicBezTo>
                    <a:cubicBezTo>
                      <a:pt x="171293" y="30531"/>
                      <a:pt x="207985" y="147660"/>
                      <a:pt x="207003" y="292757"/>
                    </a:cubicBezTo>
                    <a:lnTo>
                      <a:pt x="204503" y="319931"/>
                    </a:lnTo>
                    <a:lnTo>
                      <a:pt x="195877" y="216491"/>
                    </a:lnTo>
                    <a:cubicBezTo>
                      <a:pt x="180688" y="136906"/>
                      <a:pt x="150556" y="79182"/>
                      <a:pt x="109080" y="62185"/>
                    </a:cubicBezTo>
                    <a:cubicBezTo>
                      <a:pt x="98711" y="57935"/>
                      <a:pt x="88124" y="56433"/>
                      <a:pt x="77464" y="57464"/>
                    </a:cubicBezTo>
                    <a:cubicBezTo>
                      <a:pt x="58809" y="59268"/>
                      <a:pt x="39930" y="68835"/>
                      <a:pt x="21605" y="85024"/>
                    </a:cubicBezTo>
                    <a:lnTo>
                      <a:pt x="51" y="108283"/>
                    </a:lnTo>
                    <a:lnTo>
                      <a:pt x="0" y="108220"/>
                    </a:lnTo>
                    <a:lnTo>
                      <a:pt x="0" y="51070"/>
                    </a:lnTo>
                    <a:lnTo>
                      <a:pt x="51" y="51133"/>
                    </a:lnTo>
                    <a:lnTo>
                      <a:pt x="21605" y="27874"/>
                    </a:lnTo>
                    <a:cubicBezTo>
                      <a:pt x="39930" y="11685"/>
                      <a:pt x="58809" y="2118"/>
                      <a:pt x="77464" y="314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DB8F9F86-C6C6-4C21-A86B-582CE4004E17}"/>
                  </a:ext>
                </a:extLst>
              </p:cNvPr>
              <p:cNvSpPr/>
              <p:nvPr/>
            </p:nvSpPr>
            <p:spPr>
              <a:xfrm>
                <a:off x="3027777" y="2049873"/>
                <a:ext cx="206201" cy="319930"/>
              </a:xfrm>
              <a:custGeom>
                <a:avLst/>
                <a:gdLst>
                  <a:gd name="connsiteX0" fmla="*/ 129558 w 206201"/>
                  <a:gd name="connsiteY0" fmla="*/ 313 h 319930"/>
                  <a:gd name="connsiteX1" fmla="*/ 193235 w 206201"/>
                  <a:gd name="connsiteY1" fmla="*/ 35214 h 319930"/>
                  <a:gd name="connsiteX2" fmla="*/ 206201 w 206201"/>
                  <a:gd name="connsiteY2" fmla="*/ 51070 h 319930"/>
                  <a:gd name="connsiteX3" fmla="*/ 206201 w 206201"/>
                  <a:gd name="connsiteY3" fmla="*/ 108220 h 319930"/>
                  <a:gd name="connsiteX4" fmla="*/ 193235 w 206201"/>
                  <a:gd name="connsiteY4" fmla="*/ 92364 h 319930"/>
                  <a:gd name="connsiteX5" fmla="*/ 129558 w 206201"/>
                  <a:gd name="connsiteY5" fmla="*/ 57463 h 319930"/>
                  <a:gd name="connsiteX6" fmla="*/ 97943 w 206201"/>
                  <a:gd name="connsiteY6" fmla="*/ 62184 h 319930"/>
                  <a:gd name="connsiteX7" fmla="*/ 11146 w 206201"/>
                  <a:gd name="connsiteY7" fmla="*/ 216490 h 319930"/>
                  <a:gd name="connsiteX8" fmla="*/ 2519 w 206201"/>
                  <a:gd name="connsiteY8" fmla="*/ 319930 h 319930"/>
                  <a:gd name="connsiteX9" fmla="*/ 20 w 206201"/>
                  <a:gd name="connsiteY9" fmla="*/ 292757 h 319930"/>
                  <a:gd name="connsiteX10" fmla="*/ 97943 w 206201"/>
                  <a:gd name="connsiteY10" fmla="*/ 5034 h 319930"/>
                  <a:gd name="connsiteX11" fmla="*/ 129558 w 206201"/>
                  <a:gd name="connsiteY11" fmla="*/ 313 h 31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201" h="319930">
                    <a:moveTo>
                      <a:pt x="129558" y="313"/>
                    </a:moveTo>
                    <a:cubicBezTo>
                      <a:pt x="150878" y="2376"/>
                      <a:pt x="172491" y="14575"/>
                      <a:pt x="193235" y="35214"/>
                    </a:cubicBezTo>
                    <a:lnTo>
                      <a:pt x="206201" y="51070"/>
                    </a:lnTo>
                    <a:lnTo>
                      <a:pt x="206201" y="108220"/>
                    </a:lnTo>
                    <a:lnTo>
                      <a:pt x="193235" y="92364"/>
                    </a:lnTo>
                    <a:cubicBezTo>
                      <a:pt x="172491" y="71725"/>
                      <a:pt x="150878" y="59526"/>
                      <a:pt x="129558" y="57463"/>
                    </a:cubicBezTo>
                    <a:cubicBezTo>
                      <a:pt x="118898" y="56432"/>
                      <a:pt x="108311" y="57935"/>
                      <a:pt x="97943" y="62184"/>
                    </a:cubicBezTo>
                    <a:cubicBezTo>
                      <a:pt x="56467" y="79182"/>
                      <a:pt x="26335" y="136905"/>
                      <a:pt x="11146" y="216490"/>
                    </a:cubicBezTo>
                    <a:lnTo>
                      <a:pt x="2519" y="319930"/>
                    </a:lnTo>
                    <a:lnTo>
                      <a:pt x="20" y="292757"/>
                    </a:lnTo>
                    <a:cubicBezTo>
                      <a:pt x="-962" y="147660"/>
                      <a:pt x="35729" y="30531"/>
                      <a:pt x="97943" y="5034"/>
                    </a:cubicBezTo>
                    <a:cubicBezTo>
                      <a:pt x="108311" y="785"/>
                      <a:pt x="118898" y="-718"/>
                      <a:pt x="129558" y="31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FC000"/>
                  </a:gs>
                  <a:gs pos="0">
                    <a:sysClr val="window" lastClr="FFFFFF"/>
                  </a:gs>
                </a:gsLst>
                <a:lin ang="540000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732" name="テキスト ボックス 731">
            <a:extLst>
              <a:ext uri="{FF2B5EF4-FFF2-40B4-BE49-F238E27FC236}">
                <a16:creationId xmlns:a16="http://schemas.microsoft.com/office/drawing/2014/main" id="{76537252-0333-4AE4-AF6E-9F2787D8C14F}"/>
              </a:ext>
            </a:extLst>
          </p:cNvPr>
          <p:cNvSpPr txBox="1"/>
          <p:nvPr/>
        </p:nvSpPr>
        <p:spPr>
          <a:xfrm>
            <a:off x="1432075" y="4374105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ブラック</a:t>
            </a:r>
            <a:endParaRPr kumimoji="1" lang="en-US" altLang="ja-JP" sz="3600" dirty="0">
              <a:latin typeface="+mj-ea"/>
              <a:ea typeface="+mj-ea"/>
            </a:endParaRPr>
          </a:p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ラーメン</a:t>
            </a:r>
          </a:p>
        </p:txBody>
      </p:sp>
    </p:spTree>
    <p:extLst>
      <p:ext uri="{BB962C8B-B14F-4D97-AF65-F5344CB8AC3E}">
        <p14:creationId xmlns:p14="http://schemas.microsoft.com/office/powerpoint/2010/main" val="398292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9680326-6F3B-4D86-9330-98F95419D0F7}"/>
              </a:ext>
            </a:extLst>
          </p:cNvPr>
          <p:cNvGrpSpPr/>
          <p:nvPr/>
        </p:nvGrpSpPr>
        <p:grpSpPr>
          <a:xfrm>
            <a:off x="8184320" y="2045280"/>
            <a:ext cx="3183632" cy="2975156"/>
            <a:chOff x="8184320" y="2045280"/>
            <a:chExt cx="3183632" cy="2975156"/>
          </a:xfrm>
        </p:grpSpPr>
        <p:sp>
          <p:nvSpPr>
            <p:cNvPr id="247" name="テキスト ボックス 246">
              <a:extLst>
                <a:ext uri="{FF2B5EF4-FFF2-40B4-BE49-F238E27FC236}">
                  <a16:creationId xmlns:a16="http://schemas.microsoft.com/office/drawing/2014/main" id="{05E013F6-7E77-4E5D-85E0-A96639C6AAFA}"/>
                </a:ext>
              </a:extLst>
            </p:cNvPr>
            <p:cNvSpPr txBox="1"/>
            <p:nvPr/>
          </p:nvSpPr>
          <p:spPr>
            <a:xfrm>
              <a:off x="9231000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クエ</a:t>
              </a:r>
            </a:p>
          </p:txBody>
        </p:sp>
        <p:grpSp>
          <p:nvGrpSpPr>
            <p:cNvPr id="370" name="グループ化 369">
              <a:extLst>
                <a:ext uri="{FF2B5EF4-FFF2-40B4-BE49-F238E27FC236}">
                  <a16:creationId xmlns:a16="http://schemas.microsoft.com/office/drawing/2014/main" id="{BC96DC62-D069-4FD8-9E5C-440DDD8CFB4A}"/>
                </a:ext>
              </a:extLst>
            </p:cNvPr>
            <p:cNvGrpSpPr/>
            <p:nvPr/>
          </p:nvGrpSpPr>
          <p:grpSpPr>
            <a:xfrm>
              <a:off x="8184320" y="2045280"/>
              <a:ext cx="3183632" cy="1386845"/>
              <a:chOff x="2546881" y="2609028"/>
              <a:chExt cx="4666719" cy="2032903"/>
            </a:xfrm>
          </p:grpSpPr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A87DA01D-39A4-4986-B8A0-6BDA4E053E20}"/>
                  </a:ext>
                </a:extLst>
              </p:cNvPr>
              <p:cNvSpPr/>
              <p:nvPr/>
            </p:nvSpPr>
            <p:spPr>
              <a:xfrm rot="21210238">
                <a:off x="3858708" y="2609028"/>
                <a:ext cx="1439473" cy="605989"/>
              </a:xfrm>
              <a:custGeom>
                <a:avLst/>
                <a:gdLst>
                  <a:gd name="connsiteX0" fmla="*/ 769061 w 1526106"/>
                  <a:gd name="connsiteY0" fmla="*/ 33771 h 610436"/>
                  <a:gd name="connsiteX1" fmla="*/ 735307 w 1526106"/>
                  <a:gd name="connsiteY1" fmla="*/ 162041 h 610436"/>
                  <a:gd name="connsiteX2" fmla="*/ 774699 w 1526106"/>
                  <a:gd name="connsiteY2" fmla="*/ 128353 h 610436"/>
                  <a:gd name="connsiteX3" fmla="*/ 968802 w 1526106"/>
                  <a:gd name="connsiteY3" fmla="*/ 75688 h 610436"/>
                  <a:gd name="connsiteX4" fmla="*/ 932431 w 1526106"/>
                  <a:gd name="connsiteY4" fmla="*/ 213899 h 610436"/>
                  <a:gd name="connsiteX5" fmla="*/ 959306 w 1526106"/>
                  <a:gd name="connsiteY5" fmla="*/ 190915 h 610436"/>
                  <a:gd name="connsiteX6" fmla="*/ 1153409 w 1526106"/>
                  <a:gd name="connsiteY6" fmla="*/ 138250 h 610436"/>
                  <a:gd name="connsiteX7" fmla="*/ 1123111 w 1526106"/>
                  <a:gd name="connsiteY7" fmla="*/ 253384 h 610436"/>
                  <a:gd name="connsiteX8" fmla="*/ 1158548 w 1526106"/>
                  <a:gd name="connsiteY8" fmla="*/ 233953 h 610436"/>
                  <a:gd name="connsiteX9" fmla="*/ 1291696 w 1526106"/>
                  <a:gd name="connsiteY9" fmla="*/ 214711 h 610436"/>
                  <a:gd name="connsiteX10" fmla="*/ 1259421 w 1526106"/>
                  <a:gd name="connsiteY10" fmla="*/ 337362 h 610436"/>
                  <a:gd name="connsiteX11" fmla="*/ 1282421 w 1526106"/>
                  <a:gd name="connsiteY11" fmla="*/ 324751 h 610436"/>
                  <a:gd name="connsiteX12" fmla="*/ 1415569 w 1526106"/>
                  <a:gd name="connsiteY12" fmla="*/ 305508 h 610436"/>
                  <a:gd name="connsiteX13" fmla="*/ 1384044 w 1526106"/>
                  <a:gd name="connsiteY13" fmla="*/ 425308 h 610436"/>
                  <a:gd name="connsiteX14" fmla="*/ 1392957 w 1526106"/>
                  <a:gd name="connsiteY14" fmla="*/ 420420 h 610436"/>
                  <a:gd name="connsiteX15" fmla="*/ 1526106 w 1526106"/>
                  <a:gd name="connsiteY15" fmla="*/ 401178 h 610436"/>
                  <a:gd name="connsiteX16" fmla="*/ 1471467 w 1526106"/>
                  <a:gd name="connsiteY16" fmla="*/ 608812 h 610436"/>
                  <a:gd name="connsiteX17" fmla="*/ 1460549 w 1526106"/>
                  <a:gd name="connsiteY17" fmla="*/ 604914 h 610436"/>
                  <a:gd name="connsiteX18" fmla="*/ 971870 w 1526106"/>
                  <a:gd name="connsiteY18" fmla="*/ 501680 h 610436"/>
                  <a:gd name="connsiteX19" fmla="*/ 138308 w 1526106"/>
                  <a:gd name="connsiteY19" fmla="*/ 577639 h 610436"/>
                  <a:gd name="connsiteX20" fmla="*/ 28834 w 1526106"/>
                  <a:gd name="connsiteY20" fmla="*/ 610436 h 610436"/>
                  <a:gd name="connsiteX21" fmla="*/ 26269 w 1526106"/>
                  <a:gd name="connsiteY21" fmla="*/ 604287 h 610436"/>
                  <a:gd name="connsiteX22" fmla="*/ 0 w 1526106"/>
                  <a:gd name="connsiteY22" fmla="*/ 434975 h 610436"/>
                  <a:gd name="connsiteX23" fmla="*/ 334279 w 1526106"/>
                  <a:gd name="connsiteY23" fmla="*/ 0 h 610436"/>
                  <a:gd name="connsiteX24" fmla="*/ 314893 w 1526106"/>
                  <a:gd name="connsiteY24" fmla="*/ 133746 h 610436"/>
                  <a:gd name="connsiteX25" fmla="*/ 332219 w 1526106"/>
                  <a:gd name="connsiteY25" fmla="*/ 112254 h 610436"/>
                  <a:gd name="connsiteX26" fmla="*/ 581486 w 1526106"/>
                  <a:gd name="connsiteY26" fmla="*/ 12413 h 610436"/>
                  <a:gd name="connsiteX27" fmla="*/ 558245 w 1526106"/>
                  <a:gd name="connsiteY27" fmla="*/ 100730 h 610436"/>
                  <a:gd name="connsiteX28" fmla="*/ 574959 w 1526106"/>
                  <a:gd name="connsiteY28" fmla="*/ 86437 h 610436"/>
                  <a:gd name="connsiteX29" fmla="*/ 769061 w 1526106"/>
                  <a:gd name="connsiteY29" fmla="*/ 33771 h 61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26106" h="610436">
                    <a:moveTo>
                      <a:pt x="769061" y="33771"/>
                    </a:moveTo>
                    <a:lnTo>
                      <a:pt x="735307" y="162041"/>
                    </a:lnTo>
                    <a:lnTo>
                      <a:pt x="774699" y="128353"/>
                    </a:lnTo>
                    <a:cubicBezTo>
                      <a:pt x="833014" y="87789"/>
                      <a:pt x="900015" y="67855"/>
                      <a:pt x="968802" y="75688"/>
                    </a:cubicBezTo>
                    <a:lnTo>
                      <a:pt x="932431" y="213899"/>
                    </a:lnTo>
                    <a:lnTo>
                      <a:pt x="959306" y="190915"/>
                    </a:lnTo>
                    <a:cubicBezTo>
                      <a:pt x="1017621" y="150351"/>
                      <a:pt x="1084622" y="130417"/>
                      <a:pt x="1153409" y="138250"/>
                    </a:cubicBezTo>
                    <a:lnTo>
                      <a:pt x="1123111" y="253384"/>
                    </a:lnTo>
                    <a:lnTo>
                      <a:pt x="1158548" y="233953"/>
                    </a:lnTo>
                    <a:cubicBezTo>
                      <a:pt x="1200774" y="216608"/>
                      <a:pt x="1245839" y="209489"/>
                      <a:pt x="1291696" y="214711"/>
                    </a:cubicBezTo>
                    <a:lnTo>
                      <a:pt x="1259421" y="337362"/>
                    </a:lnTo>
                    <a:lnTo>
                      <a:pt x="1282421" y="324751"/>
                    </a:lnTo>
                    <a:cubicBezTo>
                      <a:pt x="1324647" y="307405"/>
                      <a:pt x="1369712" y="300287"/>
                      <a:pt x="1415569" y="305508"/>
                    </a:cubicBezTo>
                    <a:lnTo>
                      <a:pt x="1384044" y="425308"/>
                    </a:lnTo>
                    <a:lnTo>
                      <a:pt x="1392957" y="420420"/>
                    </a:lnTo>
                    <a:cubicBezTo>
                      <a:pt x="1435183" y="403075"/>
                      <a:pt x="1480247" y="395956"/>
                      <a:pt x="1526106" y="401178"/>
                    </a:cubicBezTo>
                    <a:lnTo>
                      <a:pt x="1471467" y="608812"/>
                    </a:lnTo>
                    <a:lnTo>
                      <a:pt x="1460549" y="604914"/>
                    </a:lnTo>
                    <a:cubicBezTo>
                      <a:pt x="1313398" y="557863"/>
                      <a:pt x="1150232" y="521989"/>
                      <a:pt x="971870" y="501680"/>
                    </a:cubicBezTo>
                    <a:cubicBezTo>
                      <a:pt x="693179" y="469946"/>
                      <a:pt x="406246" y="505514"/>
                      <a:pt x="138308" y="577639"/>
                    </a:cubicBezTo>
                    <a:lnTo>
                      <a:pt x="28834" y="610436"/>
                    </a:lnTo>
                    <a:lnTo>
                      <a:pt x="26269" y="604287"/>
                    </a:lnTo>
                    <a:cubicBezTo>
                      <a:pt x="9354" y="552247"/>
                      <a:pt x="0" y="495033"/>
                      <a:pt x="0" y="434975"/>
                    </a:cubicBezTo>
                    <a:cubicBezTo>
                      <a:pt x="0" y="194745"/>
                      <a:pt x="149662" y="0"/>
                      <a:pt x="334279" y="0"/>
                    </a:cubicBezTo>
                    <a:lnTo>
                      <a:pt x="314893" y="133746"/>
                    </a:lnTo>
                    <a:lnTo>
                      <a:pt x="332219" y="112254"/>
                    </a:lnTo>
                    <a:cubicBezTo>
                      <a:pt x="401228" y="40889"/>
                      <a:pt x="489770" y="1970"/>
                      <a:pt x="581486" y="12413"/>
                    </a:cubicBezTo>
                    <a:lnTo>
                      <a:pt x="558245" y="100730"/>
                    </a:lnTo>
                    <a:lnTo>
                      <a:pt x="574959" y="86437"/>
                    </a:lnTo>
                    <a:cubicBezTo>
                      <a:pt x="633274" y="45873"/>
                      <a:pt x="700274" y="25939"/>
                      <a:pt x="769061" y="33771"/>
                    </a:cubicBezTo>
                    <a:close/>
                  </a:path>
                </a:pathLst>
              </a:custGeom>
              <a:pattFill prst="dkVert">
                <a:fgClr>
                  <a:srgbClr val="ED7D31">
                    <a:lumMod val="75000"/>
                  </a:srgbClr>
                </a:fgClr>
                <a:bgClr>
                  <a:srgbClr val="ED7D31">
                    <a:lumMod val="40000"/>
                    <a:lumOff val="6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72" name="グループ化 371">
                <a:extLst>
                  <a:ext uri="{FF2B5EF4-FFF2-40B4-BE49-F238E27FC236}">
                    <a16:creationId xmlns:a16="http://schemas.microsoft.com/office/drawing/2014/main" id="{BAA775C2-A144-44F3-86E4-B706F1E62BBA}"/>
                  </a:ext>
                </a:extLst>
              </p:cNvPr>
              <p:cNvGrpSpPr/>
              <p:nvPr/>
            </p:nvGrpSpPr>
            <p:grpSpPr>
              <a:xfrm>
                <a:off x="3860294" y="2614133"/>
                <a:ext cx="1358122" cy="1043561"/>
                <a:chOff x="3860294" y="2614133"/>
                <a:chExt cx="1358122" cy="1043561"/>
              </a:xfrm>
              <a:solidFill>
                <a:srgbClr val="C00000"/>
              </a:solidFill>
            </p:grpSpPr>
            <p:sp>
              <p:nvSpPr>
                <p:cNvPr id="385" name="月 384">
                  <a:extLst>
                    <a:ext uri="{FF2B5EF4-FFF2-40B4-BE49-F238E27FC236}">
                      <a16:creationId xmlns:a16="http://schemas.microsoft.com/office/drawing/2014/main" id="{A6D31E17-497D-45F2-A71A-AAB07015E403}"/>
                    </a:ext>
                  </a:extLst>
                </p:cNvPr>
                <p:cNvSpPr/>
                <p:nvPr/>
              </p:nvSpPr>
              <p:spPr>
                <a:xfrm rot="711992">
                  <a:off x="3860294" y="2632192"/>
                  <a:ext cx="193297" cy="764953"/>
                </a:xfrm>
                <a:prstGeom prst="moon">
                  <a:avLst>
                    <a:gd name="adj" fmla="val 21417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6" name="月 385">
                  <a:extLst>
                    <a:ext uri="{FF2B5EF4-FFF2-40B4-BE49-F238E27FC236}">
                      <a16:creationId xmlns:a16="http://schemas.microsoft.com/office/drawing/2014/main" id="{114B7F53-2958-4F48-86B1-B54A56AF7A06}"/>
                    </a:ext>
                  </a:extLst>
                </p:cNvPr>
                <p:cNvSpPr/>
                <p:nvPr/>
              </p:nvSpPr>
              <p:spPr>
                <a:xfrm rot="711992">
                  <a:off x="4052607" y="2614133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7" name="月 386">
                  <a:extLst>
                    <a:ext uri="{FF2B5EF4-FFF2-40B4-BE49-F238E27FC236}">
                      <a16:creationId xmlns:a16="http://schemas.microsoft.com/office/drawing/2014/main" id="{996A492D-3C2C-425B-981F-14B892DDE8CC}"/>
                    </a:ext>
                  </a:extLst>
                </p:cNvPr>
                <p:cNvSpPr/>
                <p:nvPr/>
              </p:nvSpPr>
              <p:spPr>
                <a:xfrm rot="711992">
                  <a:off x="4238345" y="2614134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8" name="月 387">
                  <a:extLst>
                    <a:ext uri="{FF2B5EF4-FFF2-40B4-BE49-F238E27FC236}">
                      <a16:creationId xmlns:a16="http://schemas.microsoft.com/office/drawing/2014/main" id="{323416EE-CDEE-4419-866E-943B11332FF2}"/>
                    </a:ext>
                  </a:extLst>
                </p:cNvPr>
                <p:cNvSpPr/>
                <p:nvPr/>
              </p:nvSpPr>
              <p:spPr>
                <a:xfrm rot="711992">
                  <a:off x="4424082" y="2635567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9" name="月 388">
                  <a:extLst>
                    <a:ext uri="{FF2B5EF4-FFF2-40B4-BE49-F238E27FC236}">
                      <a16:creationId xmlns:a16="http://schemas.microsoft.com/office/drawing/2014/main" id="{1652FE0A-8C83-4E5A-A4AA-45E1177254B6}"/>
                    </a:ext>
                  </a:extLst>
                </p:cNvPr>
                <p:cNvSpPr/>
                <p:nvPr/>
              </p:nvSpPr>
              <p:spPr>
                <a:xfrm rot="711992">
                  <a:off x="4612201" y="2668904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0" name="月 389">
                  <a:extLst>
                    <a:ext uri="{FF2B5EF4-FFF2-40B4-BE49-F238E27FC236}">
                      <a16:creationId xmlns:a16="http://schemas.microsoft.com/office/drawing/2014/main" id="{C28EDD43-E361-40F0-9412-A23CBBAAE341}"/>
                    </a:ext>
                  </a:extLst>
                </p:cNvPr>
                <p:cNvSpPr/>
                <p:nvPr/>
              </p:nvSpPr>
              <p:spPr>
                <a:xfrm rot="711992">
                  <a:off x="4752695" y="2728434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1" name="月 390">
                  <a:extLst>
                    <a:ext uri="{FF2B5EF4-FFF2-40B4-BE49-F238E27FC236}">
                      <a16:creationId xmlns:a16="http://schemas.microsoft.com/office/drawing/2014/main" id="{933C4C4C-FB7E-4B31-BD93-1860DA91A456}"/>
                    </a:ext>
                  </a:extLst>
                </p:cNvPr>
                <p:cNvSpPr/>
                <p:nvPr/>
              </p:nvSpPr>
              <p:spPr>
                <a:xfrm rot="711992">
                  <a:off x="4876521" y="2809397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2" name="月 391">
                  <a:extLst>
                    <a:ext uri="{FF2B5EF4-FFF2-40B4-BE49-F238E27FC236}">
                      <a16:creationId xmlns:a16="http://schemas.microsoft.com/office/drawing/2014/main" id="{BCCE2377-66CC-4AEA-8235-FBD66BDF3983}"/>
                    </a:ext>
                  </a:extLst>
                </p:cNvPr>
                <p:cNvSpPr/>
                <p:nvPr/>
              </p:nvSpPr>
              <p:spPr>
                <a:xfrm rot="711992">
                  <a:off x="4988440" y="2892741"/>
                  <a:ext cx="229976" cy="764953"/>
                </a:xfrm>
                <a:prstGeom prst="moon">
                  <a:avLst>
                    <a:gd name="adj" fmla="val 17696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73" name="楕円 17">
                <a:extLst>
                  <a:ext uri="{FF2B5EF4-FFF2-40B4-BE49-F238E27FC236}">
                    <a16:creationId xmlns:a16="http://schemas.microsoft.com/office/drawing/2014/main" id="{435EC3E4-30C2-4736-89F3-B4A8FB96CE67}"/>
                  </a:ext>
                </a:extLst>
              </p:cNvPr>
              <p:cNvSpPr/>
              <p:nvPr/>
            </p:nvSpPr>
            <p:spPr>
              <a:xfrm rot="962514">
                <a:off x="5679086" y="3994849"/>
                <a:ext cx="826197" cy="486462"/>
              </a:xfrm>
              <a:custGeom>
                <a:avLst/>
                <a:gdLst>
                  <a:gd name="connsiteX0" fmla="*/ 0 w 484035"/>
                  <a:gd name="connsiteY0" fmla="*/ 396875 h 793750"/>
                  <a:gd name="connsiteX1" fmla="*/ 242018 w 484035"/>
                  <a:gd name="connsiteY1" fmla="*/ 0 h 793750"/>
                  <a:gd name="connsiteX2" fmla="*/ 484036 w 484035"/>
                  <a:gd name="connsiteY2" fmla="*/ 396875 h 793750"/>
                  <a:gd name="connsiteX3" fmla="*/ 242018 w 484035"/>
                  <a:gd name="connsiteY3" fmla="*/ 793750 h 793750"/>
                  <a:gd name="connsiteX4" fmla="*/ 0 w 484035"/>
                  <a:gd name="connsiteY4" fmla="*/ 396875 h 793750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9"/>
                  <a:gd name="connsiteX1" fmla="*/ 565868 w 807886"/>
                  <a:gd name="connsiteY1" fmla="*/ 4 h 793759"/>
                  <a:gd name="connsiteX2" fmla="*/ 807886 w 807886"/>
                  <a:gd name="connsiteY2" fmla="*/ 396879 h 793759"/>
                  <a:gd name="connsiteX3" fmla="*/ 565868 w 807886"/>
                  <a:gd name="connsiteY3" fmla="*/ 793754 h 793759"/>
                  <a:gd name="connsiteX4" fmla="*/ 0 w 807886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61"/>
                  <a:gd name="connsiteX1" fmla="*/ 565868 w 771314"/>
                  <a:gd name="connsiteY1" fmla="*/ 4 h 793761"/>
                  <a:gd name="connsiteX2" fmla="*/ 771314 w 771314"/>
                  <a:gd name="connsiteY2" fmla="*/ 396879 h 793761"/>
                  <a:gd name="connsiteX3" fmla="*/ 565868 w 771314"/>
                  <a:gd name="connsiteY3" fmla="*/ 793754 h 793761"/>
                  <a:gd name="connsiteX4" fmla="*/ 0 w 771314"/>
                  <a:gd name="connsiteY4" fmla="*/ 390529 h 793761"/>
                  <a:gd name="connsiteX0" fmla="*/ 0 w 771846"/>
                  <a:gd name="connsiteY0" fmla="*/ 390529 h 793759"/>
                  <a:gd name="connsiteX1" fmla="*/ 565868 w 771846"/>
                  <a:gd name="connsiteY1" fmla="*/ 4 h 793759"/>
                  <a:gd name="connsiteX2" fmla="*/ 771314 w 771846"/>
                  <a:gd name="connsiteY2" fmla="*/ 396879 h 793759"/>
                  <a:gd name="connsiteX3" fmla="*/ 565868 w 771846"/>
                  <a:gd name="connsiteY3" fmla="*/ 793754 h 793759"/>
                  <a:gd name="connsiteX4" fmla="*/ 0 w 771846"/>
                  <a:gd name="connsiteY4" fmla="*/ 390529 h 793759"/>
                  <a:gd name="connsiteX0" fmla="*/ 0 w 771846"/>
                  <a:gd name="connsiteY0" fmla="*/ 390529 h 793759"/>
                  <a:gd name="connsiteX1" fmla="*/ 565868 w 771846"/>
                  <a:gd name="connsiteY1" fmla="*/ 4 h 793759"/>
                  <a:gd name="connsiteX2" fmla="*/ 771314 w 771846"/>
                  <a:gd name="connsiteY2" fmla="*/ 396880 h 793759"/>
                  <a:gd name="connsiteX3" fmla="*/ 565868 w 771846"/>
                  <a:gd name="connsiteY3" fmla="*/ 793754 h 793759"/>
                  <a:gd name="connsiteX4" fmla="*/ 0 w 771846"/>
                  <a:gd name="connsiteY4" fmla="*/ 390529 h 79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846" h="793759">
                    <a:moveTo>
                      <a:pt x="0" y="390529"/>
                    </a:moveTo>
                    <a:cubicBezTo>
                      <a:pt x="0" y="171341"/>
                      <a:pt x="437316" y="-1055"/>
                      <a:pt x="565868" y="4"/>
                    </a:cubicBezTo>
                    <a:cubicBezTo>
                      <a:pt x="694420" y="1063"/>
                      <a:pt x="763213" y="158668"/>
                      <a:pt x="771314" y="396880"/>
                    </a:cubicBezTo>
                    <a:cubicBezTo>
                      <a:pt x="779415" y="635092"/>
                      <a:pt x="694420" y="794813"/>
                      <a:pt x="565868" y="793754"/>
                    </a:cubicBezTo>
                    <a:cubicBezTo>
                      <a:pt x="437316" y="792696"/>
                      <a:pt x="0" y="609717"/>
                      <a:pt x="0" y="390529"/>
                    </a:cubicBezTo>
                    <a:close/>
                  </a:path>
                </a:pathLst>
              </a:custGeom>
              <a:pattFill prst="wdDnDiag">
                <a:fgClr>
                  <a:srgbClr val="ED7D31">
                    <a:lumMod val="75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楕円 17">
                <a:extLst>
                  <a:ext uri="{FF2B5EF4-FFF2-40B4-BE49-F238E27FC236}">
                    <a16:creationId xmlns:a16="http://schemas.microsoft.com/office/drawing/2014/main" id="{06A60592-4C47-43A7-8FE3-32265A8BD9B6}"/>
                  </a:ext>
                </a:extLst>
              </p:cNvPr>
              <p:cNvSpPr/>
              <p:nvPr/>
            </p:nvSpPr>
            <p:spPr>
              <a:xfrm rot="1217264">
                <a:off x="4023923" y="4349468"/>
                <a:ext cx="668116" cy="292463"/>
              </a:xfrm>
              <a:custGeom>
                <a:avLst/>
                <a:gdLst>
                  <a:gd name="connsiteX0" fmla="*/ 0 w 484035"/>
                  <a:gd name="connsiteY0" fmla="*/ 396875 h 793750"/>
                  <a:gd name="connsiteX1" fmla="*/ 242018 w 484035"/>
                  <a:gd name="connsiteY1" fmla="*/ 0 h 793750"/>
                  <a:gd name="connsiteX2" fmla="*/ 484036 w 484035"/>
                  <a:gd name="connsiteY2" fmla="*/ 396875 h 793750"/>
                  <a:gd name="connsiteX3" fmla="*/ 242018 w 484035"/>
                  <a:gd name="connsiteY3" fmla="*/ 793750 h 793750"/>
                  <a:gd name="connsiteX4" fmla="*/ 0 w 484035"/>
                  <a:gd name="connsiteY4" fmla="*/ 396875 h 793750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9"/>
                  <a:gd name="connsiteX1" fmla="*/ 565868 w 807886"/>
                  <a:gd name="connsiteY1" fmla="*/ 4 h 793759"/>
                  <a:gd name="connsiteX2" fmla="*/ 807886 w 807886"/>
                  <a:gd name="connsiteY2" fmla="*/ 396879 h 793759"/>
                  <a:gd name="connsiteX3" fmla="*/ 565868 w 807886"/>
                  <a:gd name="connsiteY3" fmla="*/ 793754 h 793759"/>
                  <a:gd name="connsiteX4" fmla="*/ 0 w 807886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61"/>
                  <a:gd name="connsiteX1" fmla="*/ 565868 w 771314"/>
                  <a:gd name="connsiteY1" fmla="*/ 4 h 793761"/>
                  <a:gd name="connsiteX2" fmla="*/ 771314 w 771314"/>
                  <a:gd name="connsiteY2" fmla="*/ 396879 h 793761"/>
                  <a:gd name="connsiteX3" fmla="*/ 565868 w 771314"/>
                  <a:gd name="connsiteY3" fmla="*/ 793754 h 793761"/>
                  <a:gd name="connsiteX4" fmla="*/ 0 w 771314"/>
                  <a:gd name="connsiteY4" fmla="*/ 390529 h 793761"/>
                  <a:gd name="connsiteX0" fmla="*/ 0 w 701954"/>
                  <a:gd name="connsiteY0" fmla="*/ 390565 h 793856"/>
                  <a:gd name="connsiteX1" fmla="*/ 565868 w 701954"/>
                  <a:gd name="connsiteY1" fmla="*/ 40 h 793856"/>
                  <a:gd name="connsiteX2" fmla="*/ 701954 w 701954"/>
                  <a:gd name="connsiteY2" fmla="*/ 409239 h 793856"/>
                  <a:gd name="connsiteX3" fmla="*/ 565868 w 701954"/>
                  <a:gd name="connsiteY3" fmla="*/ 793790 h 793856"/>
                  <a:gd name="connsiteX4" fmla="*/ 0 w 701954"/>
                  <a:gd name="connsiteY4" fmla="*/ 390565 h 793856"/>
                  <a:gd name="connsiteX0" fmla="*/ 0 w 701978"/>
                  <a:gd name="connsiteY0" fmla="*/ 390565 h 793844"/>
                  <a:gd name="connsiteX1" fmla="*/ 565868 w 701978"/>
                  <a:gd name="connsiteY1" fmla="*/ 40 h 793844"/>
                  <a:gd name="connsiteX2" fmla="*/ 701954 w 701978"/>
                  <a:gd name="connsiteY2" fmla="*/ 409239 h 793844"/>
                  <a:gd name="connsiteX3" fmla="*/ 565868 w 701978"/>
                  <a:gd name="connsiteY3" fmla="*/ 793790 h 793844"/>
                  <a:gd name="connsiteX4" fmla="*/ 0 w 701978"/>
                  <a:gd name="connsiteY4" fmla="*/ 390565 h 79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1978" h="793844">
                    <a:moveTo>
                      <a:pt x="0" y="390565"/>
                    </a:moveTo>
                    <a:cubicBezTo>
                      <a:pt x="0" y="171377"/>
                      <a:pt x="448876" y="-3072"/>
                      <a:pt x="565868" y="40"/>
                    </a:cubicBezTo>
                    <a:cubicBezTo>
                      <a:pt x="682860" y="3152"/>
                      <a:pt x="702781" y="152325"/>
                      <a:pt x="701954" y="409239"/>
                    </a:cubicBezTo>
                    <a:cubicBezTo>
                      <a:pt x="701127" y="666153"/>
                      <a:pt x="682860" y="796902"/>
                      <a:pt x="565868" y="793790"/>
                    </a:cubicBezTo>
                    <a:cubicBezTo>
                      <a:pt x="448876" y="790678"/>
                      <a:pt x="0" y="609753"/>
                      <a:pt x="0" y="390565"/>
                    </a:cubicBezTo>
                    <a:close/>
                  </a:path>
                </a:pathLst>
              </a:custGeom>
              <a:pattFill prst="wdDnDiag">
                <a:fgClr>
                  <a:srgbClr val="ED7D31">
                    <a:lumMod val="75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楕円 17">
                <a:extLst>
                  <a:ext uri="{FF2B5EF4-FFF2-40B4-BE49-F238E27FC236}">
                    <a16:creationId xmlns:a16="http://schemas.microsoft.com/office/drawing/2014/main" id="{EBF92C05-C0D9-4F36-853D-B62BCCD38937}"/>
                  </a:ext>
                </a:extLst>
              </p:cNvPr>
              <p:cNvSpPr/>
              <p:nvPr/>
            </p:nvSpPr>
            <p:spPr>
              <a:xfrm rot="17859388">
                <a:off x="5447267" y="2780264"/>
                <a:ext cx="564349" cy="956907"/>
              </a:xfrm>
              <a:custGeom>
                <a:avLst/>
                <a:gdLst>
                  <a:gd name="connsiteX0" fmla="*/ 0 w 484035"/>
                  <a:gd name="connsiteY0" fmla="*/ 396875 h 793750"/>
                  <a:gd name="connsiteX1" fmla="*/ 242018 w 484035"/>
                  <a:gd name="connsiteY1" fmla="*/ 0 h 793750"/>
                  <a:gd name="connsiteX2" fmla="*/ 484036 w 484035"/>
                  <a:gd name="connsiteY2" fmla="*/ 396875 h 793750"/>
                  <a:gd name="connsiteX3" fmla="*/ 242018 w 484035"/>
                  <a:gd name="connsiteY3" fmla="*/ 793750 h 793750"/>
                  <a:gd name="connsiteX4" fmla="*/ 0 w 484035"/>
                  <a:gd name="connsiteY4" fmla="*/ 396875 h 793750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9"/>
                  <a:gd name="connsiteX1" fmla="*/ 565868 w 807886"/>
                  <a:gd name="connsiteY1" fmla="*/ 4 h 793759"/>
                  <a:gd name="connsiteX2" fmla="*/ 807886 w 807886"/>
                  <a:gd name="connsiteY2" fmla="*/ 396879 h 793759"/>
                  <a:gd name="connsiteX3" fmla="*/ 565868 w 807886"/>
                  <a:gd name="connsiteY3" fmla="*/ 793754 h 793759"/>
                  <a:gd name="connsiteX4" fmla="*/ 0 w 807886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61"/>
                  <a:gd name="connsiteX1" fmla="*/ 565868 w 771314"/>
                  <a:gd name="connsiteY1" fmla="*/ 4 h 793761"/>
                  <a:gd name="connsiteX2" fmla="*/ 771314 w 771314"/>
                  <a:gd name="connsiteY2" fmla="*/ 396879 h 793761"/>
                  <a:gd name="connsiteX3" fmla="*/ 565868 w 771314"/>
                  <a:gd name="connsiteY3" fmla="*/ 793754 h 793761"/>
                  <a:gd name="connsiteX4" fmla="*/ 0 w 771314"/>
                  <a:gd name="connsiteY4" fmla="*/ 390529 h 793761"/>
                  <a:gd name="connsiteX0" fmla="*/ 0 w 771886"/>
                  <a:gd name="connsiteY0" fmla="*/ 390529 h 793762"/>
                  <a:gd name="connsiteX1" fmla="*/ 565868 w 771886"/>
                  <a:gd name="connsiteY1" fmla="*/ 4 h 793762"/>
                  <a:gd name="connsiteX2" fmla="*/ 771314 w 771886"/>
                  <a:gd name="connsiteY2" fmla="*/ 396879 h 793762"/>
                  <a:gd name="connsiteX3" fmla="*/ 565868 w 771886"/>
                  <a:gd name="connsiteY3" fmla="*/ 793754 h 793762"/>
                  <a:gd name="connsiteX4" fmla="*/ 0 w 771886"/>
                  <a:gd name="connsiteY4" fmla="*/ 390529 h 793762"/>
                  <a:gd name="connsiteX0" fmla="*/ 0 w 788972"/>
                  <a:gd name="connsiteY0" fmla="*/ 390529 h 793761"/>
                  <a:gd name="connsiteX1" fmla="*/ 565868 w 788972"/>
                  <a:gd name="connsiteY1" fmla="*/ 4 h 793761"/>
                  <a:gd name="connsiteX2" fmla="*/ 771314 w 788972"/>
                  <a:gd name="connsiteY2" fmla="*/ 396879 h 793761"/>
                  <a:gd name="connsiteX3" fmla="*/ 565868 w 788972"/>
                  <a:gd name="connsiteY3" fmla="*/ 793754 h 793761"/>
                  <a:gd name="connsiteX4" fmla="*/ 0 w 788972"/>
                  <a:gd name="connsiteY4" fmla="*/ 390529 h 793761"/>
                  <a:gd name="connsiteX0" fmla="*/ 240 w 772507"/>
                  <a:gd name="connsiteY0" fmla="*/ 383194 h 786422"/>
                  <a:gd name="connsiteX1" fmla="*/ 499109 w 772507"/>
                  <a:gd name="connsiteY1" fmla="*/ 4 h 786422"/>
                  <a:gd name="connsiteX2" fmla="*/ 771554 w 772507"/>
                  <a:gd name="connsiteY2" fmla="*/ 389544 h 786422"/>
                  <a:gd name="connsiteX3" fmla="*/ 566108 w 772507"/>
                  <a:gd name="connsiteY3" fmla="*/ 786419 h 786422"/>
                  <a:gd name="connsiteX4" fmla="*/ 240 w 772507"/>
                  <a:gd name="connsiteY4" fmla="*/ 383194 h 786422"/>
                  <a:gd name="connsiteX0" fmla="*/ 240 w 801945"/>
                  <a:gd name="connsiteY0" fmla="*/ 383194 h 786426"/>
                  <a:gd name="connsiteX1" fmla="*/ 499109 w 801945"/>
                  <a:gd name="connsiteY1" fmla="*/ 4 h 786426"/>
                  <a:gd name="connsiteX2" fmla="*/ 771554 w 801945"/>
                  <a:gd name="connsiteY2" fmla="*/ 389544 h 786426"/>
                  <a:gd name="connsiteX3" fmla="*/ 566108 w 801945"/>
                  <a:gd name="connsiteY3" fmla="*/ 786419 h 786426"/>
                  <a:gd name="connsiteX4" fmla="*/ 240 w 801945"/>
                  <a:gd name="connsiteY4" fmla="*/ 383194 h 786426"/>
                  <a:gd name="connsiteX0" fmla="*/ 242 w 823508"/>
                  <a:gd name="connsiteY0" fmla="*/ 383231 h 786558"/>
                  <a:gd name="connsiteX1" fmla="*/ 499111 w 823508"/>
                  <a:gd name="connsiteY1" fmla="*/ 41 h 786558"/>
                  <a:gd name="connsiteX2" fmla="*/ 795192 w 823508"/>
                  <a:gd name="connsiteY2" fmla="*/ 406011 h 786558"/>
                  <a:gd name="connsiteX3" fmla="*/ 566110 w 823508"/>
                  <a:gd name="connsiteY3" fmla="*/ 786456 h 786558"/>
                  <a:gd name="connsiteX4" fmla="*/ 242 w 823508"/>
                  <a:gd name="connsiteY4" fmla="*/ 383231 h 786558"/>
                  <a:gd name="connsiteX0" fmla="*/ 242 w 809320"/>
                  <a:gd name="connsiteY0" fmla="*/ 383231 h 786529"/>
                  <a:gd name="connsiteX1" fmla="*/ 499111 w 809320"/>
                  <a:gd name="connsiteY1" fmla="*/ 41 h 786529"/>
                  <a:gd name="connsiteX2" fmla="*/ 795192 w 809320"/>
                  <a:gd name="connsiteY2" fmla="*/ 406011 h 786529"/>
                  <a:gd name="connsiteX3" fmla="*/ 566110 w 809320"/>
                  <a:gd name="connsiteY3" fmla="*/ 786456 h 786529"/>
                  <a:gd name="connsiteX4" fmla="*/ 242 w 809320"/>
                  <a:gd name="connsiteY4" fmla="*/ 383231 h 786529"/>
                  <a:gd name="connsiteX0" fmla="*/ 871 w 472419"/>
                  <a:gd name="connsiteY0" fmla="*/ 336471 h 787497"/>
                  <a:gd name="connsiteX1" fmla="*/ 164994 w 472419"/>
                  <a:gd name="connsiteY1" fmla="*/ 451 h 787497"/>
                  <a:gd name="connsiteX2" fmla="*/ 461075 w 472419"/>
                  <a:gd name="connsiteY2" fmla="*/ 406421 h 787497"/>
                  <a:gd name="connsiteX3" fmla="*/ 231993 w 472419"/>
                  <a:gd name="connsiteY3" fmla="*/ 786866 h 787497"/>
                  <a:gd name="connsiteX4" fmla="*/ 871 w 472419"/>
                  <a:gd name="connsiteY4" fmla="*/ 336471 h 787497"/>
                  <a:gd name="connsiteX0" fmla="*/ 871 w 468105"/>
                  <a:gd name="connsiteY0" fmla="*/ 336471 h 788134"/>
                  <a:gd name="connsiteX1" fmla="*/ 164994 w 468105"/>
                  <a:gd name="connsiteY1" fmla="*/ 451 h 788134"/>
                  <a:gd name="connsiteX2" fmla="*/ 461075 w 468105"/>
                  <a:gd name="connsiteY2" fmla="*/ 406421 h 788134"/>
                  <a:gd name="connsiteX3" fmla="*/ 231993 w 468105"/>
                  <a:gd name="connsiteY3" fmla="*/ 786866 h 788134"/>
                  <a:gd name="connsiteX4" fmla="*/ 871 w 468105"/>
                  <a:gd name="connsiteY4" fmla="*/ 336471 h 788134"/>
                  <a:gd name="connsiteX0" fmla="*/ 895 w 486216"/>
                  <a:gd name="connsiteY0" fmla="*/ 336727 h 789429"/>
                  <a:gd name="connsiteX1" fmla="*/ 165018 w 486216"/>
                  <a:gd name="connsiteY1" fmla="*/ 707 h 789429"/>
                  <a:gd name="connsiteX2" fmla="*/ 479620 w 486216"/>
                  <a:gd name="connsiteY2" fmla="*/ 425285 h 789429"/>
                  <a:gd name="connsiteX3" fmla="*/ 232017 w 486216"/>
                  <a:gd name="connsiteY3" fmla="*/ 787122 h 789429"/>
                  <a:gd name="connsiteX4" fmla="*/ 895 w 486216"/>
                  <a:gd name="connsiteY4" fmla="*/ 336727 h 789429"/>
                  <a:gd name="connsiteX0" fmla="*/ 895 w 494627"/>
                  <a:gd name="connsiteY0" fmla="*/ 336727 h 789362"/>
                  <a:gd name="connsiteX1" fmla="*/ 165018 w 494627"/>
                  <a:gd name="connsiteY1" fmla="*/ 707 h 789362"/>
                  <a:gd name="connsiteX2" fmla="*/ 479620 w 494627"/>
                  <a:gd name="connsiteY2" fmla="*/ 425285 h 789362"/>
                  <a:gd name="connsiteX3" fmla="*/ 232017 w 494627"/>
                  <a:gd name="connsiteY3" fmla="*/ 787122 h 789362"/>
                  <a:gd name="connsiteX4" fmla="*/ 895 w 494627"/>
                  <a:gd name="connsiteY4" fmla="*/ 336727 h 789362"/>
                  <a:gd name="connsiteX0" fmla="*/ 927 w 516433"/>
                  <a:gd name="connsiteY0" fmla="*/ 336391 h 787742"/>
                  <a:gd name="connsiteX1" fmla="*/ 165050 w 516433"/>
                  <a:gd name="connsiteY1" fmla="*/ 371 h 787742"/>
                  <a:gd name="connsiteX2" fmla="*/ 502304 w 516433"/>
                  <a:gd name="connsiteY2" fmla="*/ 399406 h 787742"/>
                  <a:gd name="connsiteX3" fmla="*/ 232049 w 516433"/>
                  <a:gd name="connsiteY3" fmla="*/ 786786 h 787742"/>
                  <a:gd name="connsiteX4" fmla="*/ 927 w 516433"/>
                  <a:gd name="connsiteY4" fmla="*/ 336391 h 787742"/>
                  <a:gd name="connsiteX0" fmla="*/ 927 w 513316"/>
                  <a:gd name="connsiteY0" fmla="*/ 336391 h 789570"/>
                  <a:gd name="connsiteX1" fmla="*/ 165050 w 513316"/>
                  <a:gd name="connsiteY1" fmla="*/ 371 h 789570"/>
                  <a:gd name="connsiteX2" fmla="*/ 502304 w 513316"/>
                  <a:gd name="connsiteY2" fmla="*/ 399406 h 789570"/>
                  <a:gd name="connsiteX3" fmla="*/ 232049 w 513316"/>
                  <a:gd name="connsiteY3" fmla="*/ 786786 h 789570"/>
                  <a:gd name="connsiteX4" fmla="*/ 927 w 513316"/>
                  <a:gd name="connsiteY4" fmla="*/ 336391 h 78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316" h="789570">
                    <a:moveTo>
                      <a:pt x="927" y="336391"/>
                    </a:moveTo>
                    <a:cubicBezTo>
                      <a:pt x="-10239" y="205322"/>
                      <a:pt x="81487" y="-10131"/>
                      <a:pt x="165050" y="371"/>
                    </a:cubicBezTo>
                    <a:cubicBezTo>
                      <a:pt x="248613" y="10873"/>
                      <a:pt x="435773" y="472"/>
                      <a:pt x="502304" y="399406"/>
                    </a:cubicBezTo>
                    <a:cubicBezTo>
                      <a:pt x="568835" y="798340"/>
                      <a:pt x="315612" y="797288"/>
                      <a:pt x="232049" y="786786"/>
                    </a:cubicBezTo>
                    <a:cubicBezTo>
                      <a:pt x="148486" y="776284"/>
                      <a:pt x="12093" y="467460"/>
                      <a:pt x="927" y="336391"/>
                    </a:cubicBezTo>
                    <a:close/>
                  </a:path>
                </a:pathLst>
              </a:custGeom>
              <a:pattFill prst="wdUpDiag">
                <a:fgClr>
                  <a:srgbClr val="ED7D31">
                    <a:lumMod val="75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楕円 17">
                <a:extLst>
                  <a:ext uri="{FF2B5EF4-FFF2-40B4-BE49-F238E27FC236}">
                    <a16:creationId xmlns:a16="http://schemas.microsoft.com/office/drawing/2014/main" id="{186A9620-2536-46B7-B775-896144AC08B1}"/>
                  </a:ext>
                </a:extLst>
              </p:cNvPr>
              <p:cNvSpPr/>
              <p:nvPr/>
            </p:nvSpPr>
            <p:spPr>
              <a:xfrm>
                <a:off x="6365604" y="3371850"/>
                <a:ext cx="847996" cy="807591"/>
              </a:xfrm>
              <a:custGeom>
                <a:avLst/>
                <a:gdLst>
                  <a:gd name="connsiteX0" fmla="*/ 0 w 484035"/>
                  <a:gd name="connsiteY0" fmla="*/ 396875 h 793750"/>
                  <a:gd name="connsiteX1" fmla="*/ 242018 w 484035"/>
                  <a:gd name="connsiteY1" fmla="*/ 0 h 793750"/>
                  <a:gd name="connsiteX2" fmla="*/ 484036 w 484035"/>
                  <a:gd name="connsiteY2" fmla="*/ 396875 h 793750"/>
                  <a:gd name="connsiteX3" fmla="*/ 242018 w 484035"/>
                  <a:gd name="connsiteY3" fmla="*/ 793750 h 793750"/>
                  <a:gd name="connsiteX4" fmla="*/ 0 w 484035"/>
                  <a:gd name="connsiteY4" fmla="*/ 396875 h 793750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8"/>
                  <a:gd name="connsiteX1" fmla="*/ 565868 w 807886"/>
                  <a:gd name="connsiteY1" fmla="*/ 4 h 793758"/>
                  <a:gd name="connsiteX2" fmla="*/ 807886 w 807886"/>
                  <a:gd name="connsiteY2" fmla="*/ 396879 h 793758"/>
                  <a:gd name="connsiteX3" fmla="*/ 565868 w 807886"/>
                  <a:gd name="connsiteY3" fmla="*/ 793754 h 793758"/>
                  <a:gd name="connsiteX4" fmla="*/ 0 w 807886"/>
                  <a:gd name="connsiteY4" fmla="*/ 390529 h 793758"/>
                  <a:gd name="connsiteX0" fmla="*/ 0 w 807886"/>
                  <a:gd name="connsiteY0" fmla="*/ 390529 h 793759"/>
                  <a:gd name="connsiteX1" fmla="*/ 565868 w 807886"/>
                  <a:gd name="connsiteY1" fmla="*/ 4 h 793759"/>
                  <a:gd name="connsiteX2" fmla="*/ 807886 w 807886"/>
                  <a:gd name="connsiteY2" fmla="*/ 396879 h 793759"/>
                  <a:gd name="connsiteX3" fmla="*/ 565868 w 807886"/>
                  <a:gd name="connsiteY3" fmla="*/ 793754 h 793759"/>
                  <a:gd name="connsiteX4" fmla="*/ 0 w 807886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59"/>
                  <a:gd name="connsiteX1" fmla="*/ 565868 w 771314"/>
                  <a:gd name="connsiteY1" fmla="*/ 4 h 793759"/>
                  <a:gd name="connsiteX2" fmla="*/ 771314 w 771314"/>
                  <a:gd name="connsiteY2" fmla="*/ 396879 h 793759"/>
                  <a:gd name="connsiteX3" fmla="*/ 565868 w 771314"/>
                  <a:gd name="connsiteY3" fmla="*/ 793754 h 793759"/>
                  <a:gd name="connsiteX4" fmla="*/ 0 w 771314"/>
                  <a:gd name="connsiteY4" fmla="*/ 390529 h 793759"/>
                  <a:gd name="connsiteX0" fmla="*/ 0 w 771314"/>
                  <a:gd name="connsiteY0" fmla="*/ 390529 h 793761"/>
                  <a:gd name="connsiteX1" fmla="*/ 565868 w 771314"/>
                  <a:gd name="connsiteY1" fmla="*/ 4 h 793761"/>
                  <a:gd name="connsiteX2" fmla="*/ 771314 w 771314"/>
                  <a:gd name="connsiteY2" fmla="*/ 396879 h 793761"/>
                  <a:gd name="connsiteX3" fmla="*/ 565868 w 771314"/>
                  <a:gd name="connsiteY3" fmla="*/ 793754 h 793761"/>
                  <a:gd name="connsiteX4" fmla="*/ 0 w 771314"/>
                  <a:gd name="connsiteY4" fmla="*/ 390529 h 79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14" h="793761">
                    <a:moveTo>
                      <a:pt x="0" y="390529"/>
                    </a:moveTo>
                    <a:cubicBezTo>
                      <a:pt x="0" y="171341"/>
                      <a:pt x="437316" y="-1054"/>
                      <a:pt x="565868" y="4"/>
                    </a:cubicBezTo>
                    <a:cubicBezTo>
                      <a:pt x="694420" y="1062"/>
                      <a:pt x="740838" y="165209"/>
                      <a:pt x="771314" y="396879"/>
                    </a:cubicBezTo>
                    <a:cubicBezTo>
                      <a:pt x="740838" y="678481"/>
                      <a:pt x="694420" y="794812"/>
                      <a:pt x="565868" y="793754"/>
                    </a:cubicBezTo>
                    <a:cubicBezTo>
                      <a:pt x="437316" y="792696"/>
                      <a:pt x="0" y="609717"/>
                      <a:pt x="0" y="390529"/>
                    </a:cubicBezTo>
                    <a:close/>
                  </a:path>
                </a:pathLst>
              </a:custGeom>
              <a:pattFill prst="dkHorz">
                <a:fgClr>
                  <a:srgbClr val="ED7D31">
                    <a:lumMod val="75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D52D9AD2-920E-47BC-A293-C55FB94D3D30}"/>
                  </a:ext>
                </a:extLst>
              </p:cNvPr>
              <p:cNvSpPr/>
              <p:nvPr/>
            </p:nvSpPr>
            <p:spPr>
              <a:xfrm flipH="1">
                <a:off x="2669271" y="2994660"/>
                <a:ext cx="4066356" cy="1455818"/>
              </a:xfrm>
              <a:custGeom>
                <a:avLst/>
                <a:gdLst>
                  <a:gd name="connsiteX0" fmla="*/ 2114097 w 4066356"/>
                  <a:gd name="connsiteY0" fmla="*/ 0 h 1455818"/>
                  <a:gd name="connsiteX1" fmla="*/ 987352 w 4066356"/>
                  <a:gd name="connsiteY1" fmla="*/ 285690 h 1455818"/>
                  <a:gd name="connsiteX2" fmla="*/ 631834 w 4066356"/>
                  <a:gd name="connsiteY2" fmla="*/ 512686 h 1455818"/>
                  <a:gd name="connsiteX3" fmla="*/ 283 w 4066356"/>
                  <a:gd name="connsiteY3" fmla="*/ 774004 h 1455818"/>
                  <a:gd name="connsiteX4" fmla="*/ 600421 w 4066356"/>
                  <a:gd name="connsiteY4" fmla="*/ 1014564 h 1455818"/>
                  <a:gd name="connsiteX5" fmla="*/ 882350 w 4066356"/>
                  <a:gd name="connsiteY5" fmla="*/ 1199313 h 1455818"/>
                  <a:gd name="connsiteX6" fmla="*/ 2312217 w 4066356"/>
                  <a:gd name="connsiteY6" fmla="*/ 1455420 h 1455818"/>
                  <a:gd name="connsiteX7" fmla="*/ 3916015 w 4066356"/>
                  <a:gd name="connsiteY7" fmla="*/ 1202372 h 1455818"/>
                  <a:gd name="connsiteX8" fmla="*/ 3951395 w 4066356"/>
                  <a:gd name="connsiteY8" fmla="*/ 1177918 h 1455818"/>
                  <a:gd name="connsiteX9" fmla="*/ 3379851 w 4066356"/>
                  <a:gd name="connsiteY9" fmla="*/ 1218279 h 1455818"/>
                  <a:gd name="connsiteX10" fmla="*/ 4066356 w 4066356"/>
                  <a:gd name="connsiteY10" fmla="*/ 1025570 h 1455818"/>
                  <a:gd name="connsiteX11" fmla="*/ 4051754 w 4066356"/>
                  <a:gd name="connsiteY11" fmla="*/ 980940 h 1455818"/>
                  <a:gd name="connsiteX12" fmla="*/ 2114097 w 4066356"/>
                  <a:gd name="connsiteY12" fmla="*/ 0 h 145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66356" h="1455818">
                    <a:moveTo>
                      <a:pt x="2114097" y="0"/>
                    </a:moveTo>
                    <a:cubicBezTo>
                      <a:pt x="1635391" y="0"/>
                      <a:pt x="1251533" y="122197"/>
                      <a:pt x="987352" y="285690"/>
                    </a:cubicBezTo>
                    <a:lnTo>
                      <a:pt x="631834" y="512686"/>
                    </a:lnTo>
                    <a:cubicBezTo>
                      <a:pt x="245529" y="625964"/>
                      <a:pt x="-9722" y="545578"/>
                      <a:pt x="283" y="774004"/>
                    </a:cubicBezTo>
                    <a:cubicBezTo>
                      <a:pt x="10288" y="1002430"/>
                      <a:pt x="247665" y="939574"/>
                      <a:pt x="600421" y="1014564"/>
                    </a:cubicBezTo>
                    <a:lnTo>
                      <a:pt x="882350" y="1199313"/>
                    </a:lnTo>
                    <a:cubicBezTo>
                      <a:pt x="1193882" y="1358427"/>
                      <a:pt x="1544951" y="1445121"/>
                      <a:pt x="2312217" y="1455420"/>
                    </a:cubicBezTo>
                    <a:cubicBezTo>
                      <a:pt x="2887667" y="1463145"/>
                      <a:pt x="3606496" y="1357841"/>
                      <a:pt x="3916015" y="1202372"/>
                    </a:cubicBezTo>
                    <a:lnTo>
                      <a:pt x="3951395" y="1177918"/>
                    </a:lnTo>
                    <a:lnTo>
                      <a:pt x="3379851" y="1218279"/>
                    </a:lnTo>
                    <a:lnTo>
                      <a:pt x="4066356" y="1025570"/>
                    </a:lnTo>
                    <a:lnTo>
                      <a:pt x="4051754" y="980940"/>
                    </a:lnTo>
                    <a:cubicBezTo>
                      <a:pt x="3915121" y="694283"/>
                      <a:pt x="3011672" y="0"/>
                      <a:pt x="2114097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/>
                  </a:gs>
                  <a:gs pos="0">
                    <a:srgbClr val="ED7D31">
                      <a:lumMod val="75000"/>
                    </a:srgbClr>
                  </a:gs>
                  <a:gs pos="50000">
                    <a:srgbClr val="ED7D31">
                      <a:lumMod val="100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F7E323AC-A91D-43D3-A7E1-33C65A4ECB0A}"/>
                  </a:ext>
                </a:extLst>
              </p:cNvPr>
              <p:cNvSpPr/>
              <p:nvPr/>
            </p:nvSpPr>
            <p:spPr>
              <a:xfrm>
                <a:off x="2546881" y="3940660"/>
                <a:ext cx="924982" cy="354798"/>
              </a:xfrm>
              <a:custGeom>
                <a:avLst/>
                <a:gdLst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34206 w 853214"/>
                  <a:gd name="connsiteY16" fmla="*/ 142350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6454 w 853214"/>
                  <a:gd name="connsiteY6" fmla="*/ 239030 h 327270"/>
                  <a:gd name="connsiteX7" fmla="*/ 847501 w 853214"/>
                  <a:gd name="connsiteY7" fmla="*/ 244000 h 327270"/>
                  <a:gd name="connsiteX8" fmla="*/ 853214 w 853214"/>
                  <a:gd name="connsiteY8" fmla="*/ 251512 h 327270"/>
                  <a:gd name="connsiteX9" fmla="*/ 850209 w 853214"/>
                  <a:gd name="connsiteY9" fmla="*/ 256859 h 327270"/>
                  <a:gd name="connsiteX10" fmla="*/ 850475 w 853214"/>
                  <a:gd name="connsiteY10" fmla="*/ 258121 h 327270"/>
                  <a:gd name="connsiteX11" fmla="*/ 849105 w 853214"/>
                  <a:gd name="connsiteY11" fmla="*/ 258826 h 327270"/>
                  <a:gd name="connsiteX12" fmla="*/ 842057 w 853214"/>
                  <a:gd name="connsiteY12" fmla="*/ 271368 h 327270"/>
                  <a:gd name="connsiteX13" fmla="*/ 398968 w 853214"/>
                  <a:gd name="connsiteY13" fmla="*/ 324790 h 327270"/>
                  <a:gd name="connsiteX14" fmla="*/ 1188 w 853214"/>
                  <a:gd name="connsiteY14" fmla="*/ 183499 h 327270"/>
                  <a:gd name="connsiteX15" fmla="*/ 13591 w 853214"/>
                  <a:gd name="connsiteY15" fmla="*/ 157119 h 327270"/>
                  <a:gd name="connsiteX16" fmla="*/ 77069 w 853214"/>
                  <a:gd name="connsiteY16" fmla="*/ 149494 h 327270"/>
                  <a:gd name="connsiteX17" fmla="*/ 747190 w 853214"/>
                  <a:gd name="connsiteY17" fmla="*/ 248077 h 327270"/>
                  <a:gd name="connsiteX18" fmla="*/ 71342 w 853214"/>
                  <a:gd name="connsiteY18" fmla="*/ 113220 h 327270"/>
                  <a:gd name="connsiteX19" fmla="*/ 44801 w 853214"/>
                  <a:gd name="connsiteY19" fmla="*/ 104534 h 327270"/>
                  <a:gd name="connsiteX20" fmla="*/ 6469 w 853214"/>
                  <a:gd name="connsiteY20" fmla="*/ 47086 h 327270"/>
                  <a:gd name="connsiteX21" fmla="*/ 113350 w 853214"/>
                  <a:gd name="connsiteY21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38744 w 853214"/>
                  <a:gd name="connsiteY5" fmla="*/ 232486 h 327270"/>
                  <a:gd name="connsiteX6" fmla="*/ 847501 w 853214"/>
                  <a:gd name="connsiteY6" fmla="*/ 244000 h 327270"/>
                  <a:gd name="connsiteX7" fmla="*/ 853214 w 853214"/>
                  <a:gd name="connsiteY7" fmla="*/ 251512 h 327270"/>
                  <a:gd name="connsiteX8" fmla="*/ 850209 w 853214"/>
                  <a:gd name="connsiteY8" fmla="*/ 256859 h 327270"/>
                  <a:gd name="connsiteX9" fmla="*/ 850475 w 853214"/>
                  <a:gd name="connsiteY9" fmla="*/ 258121 h 327270"/>
                  <a:gd name="connsiteX10" fmla="*/ 849105 w 853214"/>
                  <a:gd name="connsiteY10" fmla="*/ 258826 h 327270"/>
                  <a:gd name="connsiteX11" fmla="*/ 842057 w 853214"/>
                  <a:gd name="connsiteY11" fmla="*/ 271368 h 327270"/>
                  <a:gd name="connsiteX12" fmla="*/ 398968 w 853214"/>
                  <a:gd name="connsiteY12" fmla="*/ 324790 h 327270"/>
                  <a:gd name="connsiteX13" fmla="*/ 1188 w 853214"/>
                  <a:gd name="connsiteY13" fmla="*/ 183499 h 327270"/>
                  <a:gd name="connsiteX14" fmla="*/ 13591 w 853214"/>
                  <a:gd name="connsiteY14" fmla="*/ 157119 h 327270"/>
                  <a:gd name="connsiteX15" fmla="*/ 77069 w 853214"/>
                  <a:gd name="connsiteY15" fmla="*/ 149494 h 327270"/>
                  <a:gd name="connsiteX16" fmla="*/ 747190 w 853214"/>
                  <a:gd name="connsiteY16" fmla="*/ 248077 h 327270"/>
                  <a:gd name="connsiteX17" fmla="*/ 71342 w 853214"/>
                  <a:gd name="connsiteY17" fmla="*/ 113220 h 327270"/>
                  <a:gd name="connsiteX18" fmla="*/ 44801 w 853214"/>
                  <a:gd name="connsiteY18" fmla="*/ 104534 h 327270"/>
                  <a:gd name="connsiteX19" fmla="*/ 6469 w 853214"/>
                  <a:gd name="connsiteY19" fmla="*/ 47086 h 327270"/>
                  <a:gd name="connsiteX20" fmla="*/ 113350 w 853214"/>
                  <a:gd name="connsiteY20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47501 w 853214"/>
                  <a:gd name="connsiteY5" fmla="*/ 244000 h 327270"/>
                  <a:gd name="connsiteX6" fmla="*/ 853214 w 853214"/>
                  <a:gd name="connsiteY6" fmla="*/ 251512 h 327270"/>
                  <a:gd name="connsiteX7" fmla="*/ 850209 w 853214"/>
                  <a:gd name="connsiteY7" fmla="*/ 256859 h 327270"/>
                  <a:gd name="connsiteX8" fmla="*/ 850475 w 853214"/>
                  <a:gd name="connsiteY8" fmla="*/ 258121 h 327270"/>
                  <a:gd name="connsiteX9" fmla="*/ 849105 w 853214"/>
                  <a:gd name="connsiteY9" fmla="*/ 258826 h 327270"/>
                  <a:gd name="connsiteX10" fmla="*/ 842057 w 853214"/>
                  <a:gd name="connsiteY10" fmla="*/ 271368 h 327270"/>
                  <a:gd name="connsiteX11" fmla="*/ 398968 w 853214"/>
                  <a:gd name="connsiteY11" fmla="*/ 324790 h 327270"/>
                  <a:gd name="connsiteX12" fmla="*/ 1188 w 853214"/>
                  <a:gd name="connsiteY12" fmla="*/ 183499 h 327270"/>
                  <a:gd name="connsiteX13" fmla="*/ 13591 w 853214"/>
                  <a:gd name="connsiteY13" fmla="*/ 157119 h 327270"/>
                  <a:gd name="connsiteX14" fmla="*/ 77069 w 853214"/>
                  <a:gd name="connsiteY14" fmla="*/ 149494 h 327270"/>
                  <a:gd name="connsiteX15" fmla="*/ 747190 w 853214"/>
                  <a:gd name="connsiteY15" fmla="*/ 248077 h 327270"/>
                  <a:gd name="connsiteX16" fmla="*/ 71342 w 853214"/>
                  <a:gd name="connsiteY16" fmla="*/ 113220 h 327270"/>
                  <a:gd name="connsiteX17" fmla="*/ 44801 w 853214"/>
                  <a:gd name="connsiteY17" fmla="*/ 104534 h 327270"/>
                  <a:gd name="connsiteX18" fmla="*/ 6469 w 853214"/>
                  <a:gd name="connsiteY18" fmla="*/ 47086 h 327270"/>
                  <a:gd name="connsiteX19" fmla="*/ 113350 w 853214"/>
                  <a:gd name="connsiteY19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53214 w 853214"/>
                  <a:gd name="connsiteY5" fmla="*/ 251512 h 327270"/>
                  <a:gd name="connsiteX6" fmla="*/ 850209 w 853214"/>
                  <a:gd name="connsiteY6" fmla="*/ 256859 h 327270"/>
                  <a:gd name="connsiteX7" fmla="*/ 850475 w 853214"/>
                  <a:gd name="connsiteY7" fmla="*/ 258121 h 327270"/>
                  <a:gd name="connsiteX8" fmla="*/ 849105 w 853214"/>
                  <a:gd name="connsiteY8" fmla="*/ 258826 h 327270"/>
                  <a:gd name="connsiteX9" fmla="*/ 842057 w 853214"/>
                  <a:gd name="connsiteY9" fmla="*/ 271368 h 327270"/>
                  <a:gd name="connsiteX10" fmla="*/ 398968 w 853214"/>
                  <a:gd name="connsiteY10" fmla="*/ 324790 h 327270"/>
                  <a:gd name="connsiteX11" fmla="*/ 1188 w 853214"/>
                  <a:gd name="connsiteY11" fmla="*/ 183499 h 327270"/>
                  <a:gd name="connsiteX12" fmla="*/ 13591 w 853214"/>
                  <a:gd name="connsiteY12" fmla="*/ 157119 h 327270"/>
                  <a:gd name="connsiteX13" fmla="*/ 77069 w 853214"/>
                  <a:gd name="connsiteY13" fmla="*/ 149494 h 327270"/>
                  <a:gd name="connsiteX14" fmla="*/ 747190 w 853214"/>
                  <a:gd name="connsiteY14" fmla="*/ 248077 h 327270"/>
                  <a:gd name="connsiteX15" fmla="*/ 71342 w 853214"/>
                  <a:gd name="connsiteY15" fmla="*/ 113220 h 327270"/>
                  <a:gd name="connsiteX16" fmla="*/ 44801 w 853214"/>
                  <a:gd name="connsiteY16" fmla="*/ 104534 h 327270"/>
                  <a:gd name="connsiteX17" fmla="*/ 6469 w 853214"/>
                  <a:gd name="connsiteY17" fmla="*/ 47086 h 327270"/>
                  <a:gd name="connsiteX18" fmla="*/ 113350 w 853214"/>
                  <a:gd name="connsiteY18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53214 w 853214"/>
                  <a:gd name="connsiteY5" fmla="*/ 251512 h 327270"/>
                  <a:gd name="connsiteX6" fmla="*/ 850209 w 853214"/>
                  <a:gd name="connsiteY6" fmla="*/ 256859 h 327270"/>
                  <a:gd name="connsiteX7" fmla="*/ 850475 w 853214"/>
                  <a:gd name="connsiteY7" fmla="*/ 258121 h 327270"/>
                  <a:gd name="connsiteX8" fmla="*/ 842057 w 853214"/>
                  <a:gd name="connsiteY8" fmla="*/ 271368 h 327270"/>
                  <a:gd name="connsiteX9" fmla="*/ 398968 w 853214"/>
                  <a:gd name="connsiteY9" fmla="*/ 324790 h 327270"/>
                  <a:gd name="connsiteX10" fmla="*/ 1188 w 853214"/>
                  <a:gd name="connsiteY10" fmla="*/ 183499 h 327270"/>
                  <a:gd name="connsiteX11" fmla="*/ 13591 w 853214"/>
                  <a:gd name="connsiteY11" fmla="*/ 157119 h 327270"/>
                  <a:gd name="connsiteX12" fmla="*/ 77069 w 853214"/>
                  <a:gd name="connsiteY12" fmla="*/ 149494 h 327270"/>
                  <a:gd name="connsiteX13" fmla="*/ 747190 w 853214"/>
                  <a:gd name="connsiteY13" fmla="*/ 248077 h 327270"/>
                  <a:gd name="connsiteX14" fmla="*/ 71342 w 853214"/>
                  <a:gd name="connsiteY14" fmla="*/ 113220 h 327270"/>
                  <a:gd name="connsiteX15" fmla="*/ 44801 w 853214"/>
                  <a:gd name="connsiteY15" fmla="*/ 104534 h 327270"/>
                  <a:gd name="connsiteX16" fmla="*/ 6469 w 853214"/>
                  <a:gd name="connsiteY16" fmla="*/ 47086 h 327270"/>
                  <a:gd name="connsiteX17" fmla="*/ 113350 w 853214"/>
                  <a:gd name="connsiteY17" fmla="*/ 22 h 327270"/>
                  <a:gd name="connsiteX0" fmla="*/ 113350 w 877278"/>
                  <a:gd name="connsiteY0" fmla="*/ 22 h 327270"/>
                  <a:gd name="connsiteX1" fmla="*/ 437627 w 877278"/>
                  <a:gd name="connsiteY1" fmla="*/ 59405 h 327270"/>
                  <a:gd name="connsiteX2" fmla="*/ 817430 w 877278"/>
                  <a:gd name="connsiteY2" fmla="*/ 214393 h 327270"/>
                  <a:gd name="connsiteX3" fmla="*/ 838619 w 877278"/>
                  <a:gd name="connsiteY3" fmla="*/ 232379 h 327270"/>
                  <a:gd name="connsiteX4" fmla="*/ 838686 w 877278"/>
                  <a:gd name="connsiteY4" fmla="*/ 232410 h 327270"/>
                  <a:gd name="connsiteX5" fmla="*/ 853214 w 877278"/>
                  <a:gd name="connsiteY5" fmla="*/ 251512 h 327270"/>
                  <a:gd name="connsiteX6" fmla="*/ 850209 w 877278"/>
                  <a:gd name="connsiteY6" fmla="*/ 256859 h 327270"/>
                  <a:gd name="connsiteX7" fmla="*/ 842057 w 877278"/>
                  <a:gd name="connsiteY7" fmla="*/ 271368 h 327270"/>
                  <a:gd name="connsiteX8" fmla="*/ 398968 w 877278"/>
                  <a:gd name="connsiteY8" fmla="*/ 324790 h 327270"/>
                  <a:gd name="connsiteX9" fmla="*/ 1188 w 877278"/>
                  <a:gd name="connsiteY9" fmla="*/ 183499 h 327270"/>
                  <a:gd name="connsiteX10" fmla="*/ 13591 w 877278"/>
                  <a:gd name="connsiteY10" fmla="*/ 157119 h 327270"/>
                  <a:gd name="connsiteX11" fmla="*/ 77069 w 877278"/>
                  <a:gd name="connsiteY11" fmla="*/ 149494 h 327270"/>
                  <a:gd name="connsiteX12" fmla="*/ 747190 w 877278"/>
                  <a:gd name="connsiteY12" fmla="*/ 248077 h 327270"/>
                  <a:gd name="connsiteX13" fmla="*/ 71342 w 877278"/>
                  <a:gd name="connsiteY13" fmla="*/ 113220 h 327270"/>
                  <a:gd name="connsiteX14" fmla="*/ 44801 w 877278"/>
                  <a:gd name="connsiteY14" fmla="*/ 104534 h 327270"/>
                  <a:gd name="connsiteX15" fmla="*/ 6469 w 877278"/>
                  <a:gd name="connsiteY15" fmla="*/ 47086 h 327270"/>
                  <a:gd name="connsiteX16" fmla="*/ 113350 w 877278"/>
                  <a:gd name="connsiteY16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38686 w 853214"/>
                  <a:gd name="connsiteY4" fmla="*/ 232410 h 327270"/>
                  <a:gd name="connsiteX5" fmla="*/ 853214 w 853214"/>
                  <a:gd name="connsiteY5" fmla="*/ 251512 h 327270"/>
                  <a:gd name="connsiteX6" fmla="*/ 842057 w 853214"/>
                  <a:gd name="connsiteY6" fmla="*/ 271368 h 327270"/>
                  <a:gd name="connsiteX7" fmla="*/ 398968 w 853214"/>
                  <a:gd name="connsiteY7" fmla="*/ 324790 h 327270"/>
                  <a:gd name="connsiteX8" fmla="*/ 1188 w 853214"/>
                  <a:gd name="connsiteY8" fmla="*/ 183499 h 327270"/>
                  <a:gd name="connsiteX9" fmla="*/ 13591 w 853214"/>
                  <a:gd name="connsiteY9" fmla="*/ 157119 h 327270"/>
                  <a:gd name="connsiteX10" fmla="*/ 77069 w 853214"/>
                  <a:gd name="connsiteY10" fmla="*/ 149494 h 327270"/>
                  <a:gd name="connsiteX11" fmla="*/ 747190 w 853214"/>
                  <a:gd name="connsiteY11" fmla="*/ 248077 h 327270"/>
                  <a:gd name="connsiteX12" fmla="*/ 71342 w 853214"/>
                  <a:gd name="connsiteY12" fmla="*/ 113220 h 327270"/>
                  <a:gd name="connsiteX13" fmla="*/ 44801 w 853214"/>
                  <a:gd name="connsiteY13" fmla="*/ 104534 h 327270"/>
                  <a:gd name="connsiteX14" fmla="*/ 6469 w 853214"/>
                  <a:gd name="connsiteY14" fmla="*/ 47086 h 327270"/>
                  <a:gd name="connsiteX15" fmla="*/ 113350 w 853214"/>
                  <a:gd name="connsiteY15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38619 w 853214"/>
                  <a:gd name="connsiteY3" fmla="*/ 232379 h 327270"/>
                  <a:gd name="connsiteX4" fmla="*/ 853214 w 853214"/>
                  <a:gd name="connsiteY4" fmla="*/ 251512 h 327270"/>
                  <a:gd name="connsiteX5" fmla="*/ 842057 w 853214"/>
                  <a:gd name="connsiteY5" fmla="*/ 271368 h 327270"/>
                  <a:gd name="connsiteX6" fmla="*/ 398968 w 853214"/>
                  <a:gd name="connsiteY6" fmla="*/ 324790 h 327270"/>
                  <a:gd name="connsiteX7" fmla="*/ 1188 w 853214"/>
                  <a:gd name="connsiteY7" fmla="*/ 183499 h 327270"/>
                  <a:gd name="connsiteX8" fmla="*/ 13591 w 853214"/>
                  <a:gd name="connsiteY8" fmla="*/ 157119 h 327270"/>
                  <a:gd name="connsiteX9" fmla="*/ 77069 w 853214"/>
                  <a:gd name="connsiteY9" fmla="*/ 149494 h 327270"/>
                  <a:gd name="connsiteX10" fmla="*/ 747190 w 853214"/>
                  <a:gd name="connsiteY10" fmla="*/ 248077 h 327270"/>
                  <a:gd name="connsiteX11" fmla="*/ 71342 w 853214"/>
                  <a:gd name="connsiteY11" fmla="*/ 113220 h 327270"/>
                  <a:gd name="connsiteX12" fmla="*/ 44801 w 853214"/>
                  <a:gd name="connsiteY12" fmla="*/ 104534 h 327270"/>
                  <a:gd name="connsiteX13" fmla="*/ 6469 w 853214"/>
                  <a:gd name="connsiteY13" fmla="*/ 47086 h 327270"/>
                  <a:gd name="connsiteX14" fmla="*/ 113350 w 853214"/>
                  <a:gd name="connsiteY14" fmla="*/ 22 h 327270"/>
                  <a:gd name="connsiteX0" fmla="*/ 113350 w 853214"/>
                  <a:gd name="connsiteY0" fmla="*/ 22 h 327270"/>
                  <a:gd name="connsiteX1" fmla="*/ 437627 w 853214"/>
                  <a:gd name="connsiteY1" fmla="*/ 59405 h 327270"/>
                  <a:gd name="connsiteX2" fmla="*/ 817430 w 853214"/>
                  <a:gd name="connsiteY2" fmla="*/ 214393 h 327270"/>
                  <a:gd name="connsiteX3" fmla="*/ 853214 w 853214"/>
                  <a:gd name="connsiteY3" fmla="*/ 251512 h 327270"/>
                  <a:gd name="connsiteX4" fmla="*/ 842057 w 853214"/>
                  <a:gd name="connsiteY4" fmla="*/ 271368 h 327270"/>
                  <a:gd name="connsiteX5" fmla="*/ 398968 w 853214"/>
                  <a:gd name="connsiteY5" fmla="*/ 324790 h 327270"/>
                  <a:gd name="connsiteX6" fmla="*/ 1188 w 853214"/>
                  <a:gd name="connsiteY6" fmla="*/ 183499 h 327270"/>
                  <a:gd name="connsiteX7" fmla="*/ 13591 w 853214"/>
                  <a:gd name="connsiteY7" fmla="*/ 157119 h 327270"/>
                  <a:gd name="connsiteX8" fmla="*/ 77069 w 853214"/>
                  <a:gd name="connsiteY8" fmla="*/ 149494 h 327270"/>
                  <a:gd name="connsiteX9" fmla="*/ 747190 w 853214"/>
                  <a:gd name="connsiteY9" fmla="*/ 248077 h 327270"/>
                  <a:gd name="connsiteX10" fmla="*/ 71342 w 853214"/>
                  <a:gd name="connsiteY10" fmla="*/ 113220 h 327270"/>
                  <a:gd name="connsiteX11" fmla="*/ 44801 w 853214"/>
                  <a:gd name="connsiteY11" fmla="*/ 104534 h 327270"/>
                  <a:gd name="connsiteX12" fmla="*/ 6469 w 853214"/>
                  <a:gd name="connsiteY12" fmla="*/ 47086 h 327270"/>
                  <a:gd name="connsiteX13" fmla="*/ 113350 w 853214"/>
                  <a:gd name="connsiteY13" fmla="*/ 22 h 32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3214" h="327270">
                    <a:moveTo>
                      <a:pt x="113350" y="22"/>
                    </a:moveTo>
                    <a:cubicBezTo>
                      <a:pt x="209978" y="1050"/>
                      <a:pt x="349710" y="37423"/>
                      <a:pt x="437627" y="59405"/>
                    </a:cubicBezTo>
                    <a:cubicBezTo>
                      <a:pt x="543128" y="85785"/>
                      <a:pt x="738179" y="160873"/>
                      <a:pt x="817430" y="214393"/>
                    </a:cubicBezTo>
                    <a:lnTo>
                      <a:pt x="853214" y="251512"/>
                    </a:lnTo>
                    <a:lnTo>
                      <a:pt x="842057" y="271368"/>
                    </a:lnTo>
                    <a:cubicBezTo>
                      <a:pt x="784579" y="314479"/>
                      <a:pt x="523222" y="334709"/>
                      <a:pt x="398968" y="324790"/>
                    </a:cubicBezTo>
                    <a:cubicBezTo>
                      <a:pt x="256964" y="313455"/>
                      <a:pt x="-20385" y="295528"/>
                      <a:pt x="1188" y="183499"/>
                    </a:cubicBezTo>
                    <a:cubicBezTo>
                      <a:pt x="3211" y="172996"/>
                      <a:pt x="4185" y="167797"/>
                      <a:pt x="13591" y="157119"/>
                    </a:cubicBezTo>
                    <a:cubicBezTo>
                      <a:pt x="22997" y="146441"/>
                      <a:pt x="38733" y="143899"/>
                      <a:pt x="77069" y="149494"/>
                    </a:cubicBezTo>
                    <a:lnTo>
                      <a:pt x="747190" y="248077"/>
                    </a:lnTo>
                    <a:lnTo>
                      <a:pt x="71342" y="113220"/>
                    </a:lnTo>
                    <a:lnTo>
                      <a:pt x="44801" y="104534"/>
                    </a:lnTo>
                    <a:cubicBezTo>
                      <a:pt x="17380" y="89411"/>
                      <a:pt x="2176" y="70801"/>
                      <a:pt x="6469" y="47086"/>
                    </a:cubicBezTo>
                    <a:cubicBezTo>
                      <a:pt x="12912" y="11512"/>
                      <a:pt x="55373" y="-595"/>
                      <a:pt x="113350" y="22"/>
                    </a:cubicBezTo>
                    <a:close/>
                  </a:path>
                </a:pathLst>
              </a:custGeom>
              <a:solidFill>
                <a:srgbClr val="ED7D31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月 378">
                <a:extLst>
                  <a:ext uri="{FF2B5EF4-FFF2-40B4-BE49-F238E27FC236}">
                    <a16:creationId xmlns:a16="http://schemas.microsoft.com/office/drawing/2014/main" id="{1438D86C-2655-4B11-A503-3F9B1FDB9BCC}"/>
                  </a:ext>
                </a:extLst>
              </p:cNvPr>
              <p:cNvSpPr/>
              <p:nvPr/>
            </p:nvSpPr>
            <p:spPr>
              <a:xfrm rot="10800000">
                <a:off x="3695699" y="3676649"/>
                <a:ext cx="184149" cy="659266"/>
              </a:xfrm>
              <a:prstGeom prst="moon">
                <a:avLst>
                  <a:gd name="adj" fmla="val 41176"/>
                </a:avLst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8ABDBC28-93DB-4F5B-9E8F-5B3C93A55640}"/>
                  </a:ext>
                </a:extLst>
              </p:cNvPr>
              <p:cNvSpPr/>
              <p:nvPr/>
            </p:nvSpPr>
            <p:spPr>
              <a:xfrm flipH="1">
                <a:off x="3178146" y="2995458"/>
                <a:ext cx="3373306" cy="1453450"/>
              </a:xfrm>
              <a:custGeom>
                <a:avLst/>
                <a:gdLst>
                  <a:gd name="connsiteX0" fmla="*/ 292704 w 3373306"/>
                  <a:gd name="connsiteY0" fmla="*/ 548027 h 1453450"/>
                  <a:gd name="connsiteX1" fmla="*/ 184600 w 3373306"/>
                  <a:gd name="connsiteY1" fmla="*/ 567214 h 1453450"/>
                  <a:gd name="connsiteX2" fmla="*/ 75432 w 3373306"/>
                  <a:gd name="connsiteY2" fmla="*/ 582950 h 1453450"/>
                  <a:gd name="connsiteX3" fmla="*/ 54879 w 3373306"/>
                  <a:gd name="connsiteY3" fmla="*/ 586349 h 1453450"/>
                  <a:gd name="connsiteX4" fmla="*/ 55716 w 3373306"/>
                  <a:gd name="connsiteY4" fmla="*/ 622507 h 1453450"/>
                  <a:gd name="connsiteX5" fmla="*/ 29034 w 3373306"/>
                  <a:gd name="connsiteY5" fmla="*/ 678354 h 1453450"/>
                  <a:gd name="connsiteX6" fmla="*/ 87824 w 3373306"/>
                  <a:gd name="connsiteY6" fmla="*/ 949183 h 1453450"/>
                  <a:gd name="connsiteX7" fmla="*/ 93488 w 3373306"/>
                  <a:gd name="connsiteY7" fmla="*/ 966020 h 1453450"/>
                  <a:gd name="connsiteX8" fmla="*/ 175063 w 3373306"/>
                  <a:gd name="connsiteY8" fmla="*/ 975493 h 1453450"/>
                  <a:gd name="connsiteX9" fmla="*/ 289590 w 3373306"/>
                  <a:gd name="connsiteY9" fmla="*/ 990096 h 1453450"/>
                  <a:gd name="connsiteX10" fmla="*/ 343108 w 3373306"/>
                  <a:gd name="connsiteY10" fmla="*/ 999603 h 1453450"/>
                  <a:gd name="connsiteX11" fmla="*/ 343431 w 3373306"/>
                  <a:gd name="connsiteY11" fmla="*/ 997980 h 1453450"/>
                  <a:gd name="connsiteX12" fmla="*/ 338330 w 3373306"/>
                  <a:gd name="connsiteY12" fmla="*/ 946886 h 1453450"/>
                  <a:gd name="connsiteX13" fmla="*/ 302496 w 3373306"/>
                  <a:gd name="connsiteY13" fmla="*/ 883249 h 1453450"/>
                  <a:gd name="connsiteX14" fmla="*/ 267125 w 3373306"/>
                  <a:gd name="connsiteY14" fmla="*/ 651575 h 1453450"/>
                  <a:gd name="connsiteX15" fmla="*/ 293807 w 3373306"/>
                  <a:gd name="connsiteY15" fmla="*/ 595728 h 1453450"/>
                  <a:gd name="connsiteX16" fmla="*/ 794521 w 3373306"/>
                  <a:gd name="connsiteY16" fmla="*/ 289247 h 1453450"/>
                  <a:gd name="connsiteX17" fmla="*/ 519662 w 3373306"/>
                  <a:gd name="connsiteY17" fmla="*/ 464743 h 1453450"/>
                  <a:gd name="connsiteX18" fmla="*/ 510982 w 3373306"/>
                  <a:gd name="connsiteY18" fmla="*/ 491952 h 1453450"/>
                  <a:gd name="connsiteX19" fmla="*/ 610184 w 3373306"/>
                  <a:gd name="connsiteY19" fmla="*/ 1050252 h 1453450"/>
                  <a:gd name="connsiteX20" fmla="*/ 596545 w 3373306"/>
                  <a:gd name="connsiteY20" fmla="*/ 1096404 h 1453450"/>
                  <a:gd name="connsiteX21" fmla="*/ 587121 w 3373306"/>
                  <a:gd name="connsiteY21" fmla="*/ 1124569 h 1453450"/>
                  <a:gd name="connsiteX22" fmla="*/ 698175 w 3373306"/>
                  <a:gd name="connsiteY22" fmla="*/ 1197343 h 1453450"/>
                  <a:gd name="connsiteX23" fmla="*/ 813916 w 3373306"/>
                  <a:gd name="connsiteY23" fmla="*/ 1251878 h 1453450"/>
                  <a:gd name="connsiteX24" fmla="*/ 835567 w 3373306"/>
                  <a:gd name="connsiteY24" fmla="*/ 1200829 h 1453450"/>
                  <a:gd name="connsiteX25" fmla="*/ 867237 w 3373306"/>
                  <a:gd name="connsiteY25" fmla="*/ 918813 h 1453450"/>
                  <a:gd name="connsiteX26" fmla="*/ 824392 w 3373306"/>
                  <a:gd name="connsiteY26" fmla="*/ 819465 h 1453450"/>
                  <a:gd name="connsiteX27" fmla="*/ 773942 w 3373306"/>
                  <a:gd name="connsiteY27" fmla="*/ 462375 h 1453450"/>
                  <a:gd name="connsiteX28" fmla="*/ 796958 w 3373306"/>
                  <a:gd name="connsiteY28" fmla="*/ 297084 h 1453450"/>
                  <a:gd name="connsiteX29" fmla="*/ 2838568 w 3373306"/>
                  <a:gd name="connsiteY29" fmla="*/ 205916 h 1453450"/>
                  <a:gd name="connsiteX30" fmla="*/ 2840527 w 3373306"/>
                  <a:gd name="connsiteY30" fmla="*/ 271902 h 1453450"/>
                  <a:gd name="connsiteX31" fmla="*/ 3117933 w 3373306"/>
                  <a:gd name="connsiteY31" fmla="*/ 638510 h 1453450"/>
                  <a:gd name="connsiteX32" fmla="*/ 3121290 w 3373306"/>
                  <a:gd name="connsiteY32" fmla="*/ 683033 h 1453450"/>
                  <a:gd name="connsiteX33" fmla="*/ 3212187 w 3373306"/>
                  <a:gd name="connsiteY33" fmla="*/ 1004814 h 1453450"/>
                  <a:gd name="connsiteX34" fmla="*/ 3368346 w 3373306"/>
                  <a:gd name="connsiteY34" fmla="*/ 790396 h 1453450"/>
                  <a:gd name="connsiteX35" fmla="*/ 3339835 w 3373306"/>
                  <a:gd name="connsiteY35" fmla="*/ 493827 h 1453450"/>
                  <a:gd name="connsiteX36" fmla="*/ 3332962 w 3373306"/>
                  <a:gd name="connsiteY36" fmla="*/ 478402 h 1453450"/>
                  <a:gd name="connsiteX37" fmla="*/ 3184104 w 3373306"/>
                  <a:gd name="connsiteY37" fmla="*/ 381004 h 1453450"/>
                  <a:gd name="connsiteX38" fmla="*/ 2901425 w 3373306"/>
                  <a:gd name="connsiteY38" fmla="*/ 232822 h 1453450"/>
                  <a:gd name="connsiteX39" fmla="*/ 1261731 w 3373306"/>
                  <a:gd name="connsiteY39" fmla="*/ 87047 h 1453450"/>
                  <a:gd name="connsiteX40" fmla="*/ 1149560 w 3373306"/>
                  <a:gd name="connsiteY40" fmla="*/ 121479 h 1453450"/>
                  <a:gd name="connsiteX41" fmla="*/ 1023364 w 3373306"/>
                  <a:gd name="connsiteY41" fmla="*/ 170107 h 1453450"/>
                  <a:gd name="connsiteX42" fmla="*/ 956691 w 3373306"/>
                  <a:gd name="connsiteY42" fmla="*/ 204510 h 1453450"/>
                  <a:gd name="connsiteX43" fmla="*/ 956620 w 3373306"/>
                  <a:gd name="connsiteY43" fmla="*/ 204787 h 1453450"/>
                  <a:gd name="connsiteX44" fmla="*/ 968638 w 3373306"/>
                  <a:gd name="connsiteY44" fmla="*/ 521214 h 1453450"/>
                  <a:gd name="connsiteX45" fmla="*/ 1032454 w 3373306"/>
                  <a:gd name="connsiteY45" fmla="*/ 623692 h 1453450"/>
                  <a:gd name="connsiteX46" fmla="*/ 1147578 w 3373306"/>
                  <a:gd name="connsiteY46" fmla="*/ 1009274 h 1453450"/>
                  <a:gd name="connsiteX47" fmla="*/ 1240964 w 3373306"/>
                  <a:gd name="connsiteY47" fmla="*/ 1357795 h 1453450"/>
                  <a:gd name="connsiteX48" fmla="*/ 1257594 w 3373306"/>
                  <a:gd name="connsiteY48" fmla="*/ 1383673 h 1453450"/>
                  <a:gd name="connsiteX49" fmla="*/ 1420588 w 3373306"/>
                  <a:gd name="connsiteY49" fmla="*/ 1409844 h 1453450"/>
                  <a:gd name="connsiteX50" fmla="*/ 1610778 w 3373306"/>
                  <a:gd name="connsiteY50" fmla="*/ 1429985 h 1453450"/>
                  <a:gd name="connsiteX51" fmla="*/ 1577365 w 3373306"/>
                  <a:gd name="connsiteY51" fmla="*/ 1361042 h 1453450"/>
                  <a:gd name="connsiteX52" fmla="*/ 1432781 w 3373306"/>
                  <a:gd name="connsiteY52" fmla="*/ 932854 h 1453450"/>
                  <a:gd name="connsiteX53" fmla="*/ 1230363 w 3373306"/>
                  <a:gd name="connsiteY53" fmla="*/ 333391 h 1453450"/>
                  <a:gd name="connsiteX54" fmla="*/ 1237725 w 3373306"/>
                  <a:gd name="connsiteY54" fmla="*/ 280200 h 1453450"/>
                  <a:gd name="connsiteX55" fmla="*/ 1259526 w 3373306"/>
                  <a:gd name="connsiteY55" fmla="*/ 155521 h 1453450"/>
                  <a:gd name="connsiteX56" fmla="*/ 2187765 w 3373306"/>
                  <a:gd name="connsiteY56" fmla="*/ 17979 h 1453450"/>
                  <a:gd name="connsiteX57" fmla="*/ 2188939 w 3373306"/>
                  <a:gd name="connsiteY57" fmla="*/ 27006 h 1453450"/>
                  <a:gd name="connsiteX58" fmla="*/ 2364184 w 3373306"/>
                  <a:gd name="connsiteY58" fmla="*/ 383474 h 1453450"/>
                  <a:gd name="connsiteX59" fmla="*/ 2357006 w 3373306"/>
                  <a:gd name="connsiteY59" fmla="*/ 427543 h 1453450"/>
                  <a:gd name="connsiteX60" fmla="*/ 2369904 w 3373306"/>
                  <a:gd name="connsiteY60" fmla="*/ 761668 h 1453450"/>
                  <a:gd name="connsiteX61" fmla="*/ 2571993 w 3373306"/>
                  <a:gd name="connsiteY61" fmla="*/ 589851 h 1453450"/>
                  <a:gd name="connsiteX62" fmla="*/ 2595717 w 3373306"/>
                  <a:gd name="connsiteY62" fmla="*/ 224590 h 1453450"/>
                  <a:gd name="connsiteX63" fmla="*/ 2541322 w 3373306"/>
                  <a:gd name="connsiteY63" fmla="*/ 140770 h 1453450"/>
                  <a:gd name="connsiteX64" fmla="*/ 2504088 w 3373306"/>
                  <a:gd name="connsiteY64" fmla="*/ 85416 h 1453450"/>
                  <a:gd name="connsiteX65" fmla="*/ 2430334 w 3373306"/>
                  <a:gd name="connsiteY65" fmla="*/ 63992 h 1453450"/>
                  <a:gd name="connsiteX66" fmla="*/ 2265279 w 3373306"/>
                  <a:gd name="connsiteY66" fmla="*/ 28423 h 1453450"/>
                  <a:gd name="connsiteX67" fmla="*/ 1868040 w 3373306"/>
                  <a:gd name="connsiteY67" fmla="*/ 0 h 1453450"/>
                  <a:gd name="connsiteX68" fmla="*/ 1754902 w 3373306"/>
                  <a:gd name="connsiteY68" fmla="*/ 3600 h 1453450"/>
                  <a:gd name="connsiteX69" fmla="*/ 1589065 w 3373306"/>
                  <a:gd name="connsiteY69" fmla="*/ 19678 h 1453450"/>
                  <a:gd name="connsiteX70" fmla="*/ 1519292 w 3373306"/>
                  <a:gd name="connsiteY70" fmla="*/ 31118 h 1453450"/>
                  <a:gd name="connsiteX71" fmla="*/ 1573599 w 3373306"/>
                  <a:gd name="connsiteY71" fmla="*/ 115290 h 1453450"/>
                  <a:gd name="connsiteX72" fmla="*/ 1675933 w 3373306"/>
                  <a:gd name="connsiteY72" fmla="*/ 497206 h 1453450"/>
                  <a:gd name="connsiteX73" fmla="*/ 1898010 w 3373306"/>
                  <a:gd name="connsiteY73" fmla="*/ 1154037 h 1453450"/>
                  <a:gd name="connsiteX74" fmla="*/ 1889806 w 3373306"/>
                  <a:gd name="connsiteY74" fmla="*/ 1212362 h 1453450"/>
                  <a:gd name="connsiteX75" fmla="*/ 1865568 w 3373306"/>
                  <a:gd name="connsiteY75" fmla="*/ 1349081 h 1453450"/>
                  <a:gd name="connsiteX76" fmla="*/ 1862277 w 3373306"/>
                  <a:gd name="connsiteY76" fmla="*/ 1446103 h 1453450"/>
                  <a:gd name="connsiteX77" fmla="*/ 2128042 w 3373306"/>
                  <a:gd name="connsiteY77" fmla="*/ 1453450 h 1453450"/>
                  <a:gd name="connsiteX78" fmla="*/ 2155600 w 3373306"/>
                  <a:gd name="connsiteY78" fmla="*/ 1453167 h 1453450"/>
                  <a:gd name="connsiteX79" fmla="*/ 2163869 w 3373306"/>
                  <a:gd name="connsiteY79" fmla="*/ 1431792 h 1453450"/>
                  <a:gd name="connsiteX80" fmla="*/ 2186783 w 3373306"/>
                  <a:gd name="connsiteY80" fmla="*/ 947690 h 1453450"/>
                  <a:gd name="connsiteX81" fmla="*/ 2116623 w 3373306"/>
                  <a:gd name="connsiteY81" fmla="*/ 835454 h 1453450"/>
                  <a:gd name="connsiteX82" fmla="*/ 1990394 w 3373306"/>
                  <a:gd name="connsiteY82" fmla="*/ 412946 h 1453450"/>
                  <a:gd name="connsiteX83" fmla="*/ 1888060 w 3373306"/>
                  <a:gd name="connsiteY83" fmla="*/ 31030 h 145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373306" h="1453450">
                    <a:moveTo>
                      <a:pt x="292704" y="548027"/>
                    </a:moveTo>
                    <a:lnTo>
                      <a:pt x="184600" y="567214"/>
                    </a:lnTo>
                    <a:cubicBezTo>
                      <a:pt x="145551" y="573195"/>
                      <a:pt x="109074" y="578113"/>
                      <a:pt x="75432" y="582950"/>
                    </a:cubicBezTo>
                    <a:lnTo>
                      <a:pt x="54879" y="586349"/>
                    </a:lnTo>
                    <a:lnTo>
                      <a:pt x="55716" y="622507"/>
                    </a:lnTo>
                    <a:cubicBezTo>
                      <a:pt x="51989" y="640542"/>
                      <a:pt x="43612" y="659099"/>
                      <a:pt x="29034" y="678354"/>
                    </a:cubicBezTo>
                    <a:cubicBezTo>
                      <a:pt x="-47498" y="779443"/>
                      <a:pt x="46865" y="861310"/>
                      <a:pt x="87824" y="949183"/>
                    </a:cubicBezTo>
                    <a:lnTo>
                      <a:pt x="93488" y="966020"/>
                    </a:lnTo>
                    <a:lnTo>
                      <a:pt x="175063" y="975493"/>
                    </a:lnTo>
                    <a:cubicBezTo>
                      <a:pt x="211071" y="979604"/>
                      <a:pt x="249320" y="984192"/>
                      <a:pt x="289590" y="990096"/>
                    </a:cubicBezTo>
                    <a:lnTo>
                      <a:pt x="343108" y="999603"/>
                    </a:lnTo>
                    <a:lnTo>
                      <a:pt x="343431" y="997980"/>
                    </a:lnTo>
                    <a:cubicBezTo>
                      <a:pt x="344779" y="978523"/>
                      <a:pt x="343161" y="961160"/>
                      <a:pt x="338330" y="946886"/>
                    </a:cubicBezTo>
                    <a:lnTo>
                      <a:pt x="302496" y="883249"/>
                    </a:lnTo>
                    <a:cubicBezTo>
                      <a:pt x="259128" y="800050"/>
                      <a:pt x="194237" y="747850"/>
                      <a:pt x="267125" y="651575"/>
                    </a:cubicBezTo>
                    <a:cubicBezTo>
                      <a:pt x="281703" y="632320"/>
                      <a:pt x="290080" y="613762"/>
                      <a:pt x="293807" y="595728"/>
                    </a:cubicBezTo>
                    <a:close/>
                    <a:moveTo>
                      <a:pt x="794521" y="289247"/>
                    </a:moveTo>
                    <a:lnTo>
                      <a:pt x="519662" y="464743"/>
                    </a:lnTo>
                    <a:lnTo>
                      <a:pt x="510982" y="491952"/>
                    </a:lnTo>
                    <a:cubicBezTo>
                      <a:pt x="404237" y="693777"/>
                      <a:pt x="633041" y="857862"/>
                      <a:pt x="610184" y="1050252"/>
                    </a:cubicBezTo>
                    <a:lnTo>
                      <a:pt x="596545" y="1096404"/>
                    </a:lnTo>
                    <a:lnTo>
                      <a:pt x="587121" y="1124569"/>
                    </a:lnTo>
                    <a:lnTo>
                      <a:pt x="698175" y="1197343"/>
                    </a:lnTo>
                    <a:lnTo>
                      <a:pt x="813916" y="1251878"/>
                    </a:lnTo>
                    <a:lnTo>
                      <a:pt x="835567" y="1200829"/>
                    </a:lnTo>
                    <a:cubicBezTo>
                      <a:pt x="872794" y="1092839"/>
                      <a:pt x="885391" y="985199"/>
                      <a:pt x="867237" y="918813"/>
                    </a:cubicBezTo>
                    <a:lnTo>
                      <a:pt x="824392" y="819465"/>
                    </a:lnTo>
                    <a:cubicBezTo>
                      <a:pt x="772239" y="689745"/>
                      <a:pt x="697696" y="606536"/>
                      <a:pt x="773942" y="462375"/>
                    </a:cubicBezTo>
                    <a:cubicBezTo>
                      <a:pt x="804441" y="404711"/>
                      <a:pt x="807548" y="350127"/>
                      <a:pt x="796958" y="297084"/>
                    </a:cubicBezTo>
                    <a:close/>
                    <a:moveTo>
                      <a:pt x="2838568" y="205916"/>
                    </a:moveTo>
                    <a:lnTo>
                      <a:pt x="2840527" y="271902"/>
                    </a:lnTo>
                    <a:cubicBezTo>
                      <a:pt x="2872723" y="426916"/>
                      <a:pt x="3078783" y="487281"/>
                      <a:pt x="3117933" y="638510"/>
                    </a:cubicBezTo>
                    <a:lnTo>
                      <a:pt x="3121290" y="683033"/>
                    </a:lnTo>
                    <a:cubicBezTo>
                      <a:pt x="3116683" y="827224"/>
                      <a:pt x="3153598" y="963893"/>
                      <a:pt x="3212187" y="1004814"/>
                    </a:cubicBezTo>
                    <a:cubicBezTo>
                      <a:pt x="3279146" y="1051581"/>
                      <a:pt x="3349061" y="955583"/>
                      <a:pt x="3368346" y="790396"/>
                    </a:cubicBezTo>
                    <a:cubicBezTo>
                      <a:pt x="3381001" y="681991"/>
                      <a:pt x="3368706" y="570728"/>
                      <a:pt x="3339835" y="493827"/>
                    </a:cubicBezTo>
                    <a:lnTo>
                      <a:pt x="3332962" y="478402"/>
                    </a:lnTo>
                    <a:lnTo>
                      <a:pt x="3184104" y="381004"/>
                    </a:lnTo>
                    <a:cubicBezTo>
                      <a:pt x="3095319" y="328653"/>
                      <a:pt x="3000590" y="278542"/>
                      <a:pt x="2901425" y="232822"/>
                    </a:cubicBezTo>
                    <a:close/>
                    <a:moveTo>
                      <a:pt x="1261731" y="87047"/>
                    </a:moveTo>
                    <a:lnTo>
                      <a:pt x="1149560" y="121479"/>
                    </a:lnTo>
                    <a:cubicBezTo>
                      <a:pt x="1105754" y="136622"/>
                      <a:pt x="1063673" y="152884"/>
                      <a:pt x="1023364" y="170107"/>
                    </a:cubicBezTo>
                    <a:lnTo>
                      <a:pt x="956691" y="204510"/>
                    </a:lnTo>
                    <a:lnTo>
                      <a:pt x="956620" y="204787"/>
                    </a:lnTo>
                    <a:cubicBezTo>
                      <a:pt x="933529" y="330133"/>
                      <a:pt x="937555" y="450992"/>
                      <a:pt x="968638" y="521214"/>
                    </a:cubicBezTo>
                    <a:lnTo>
                      <a:pt x="1032454" y="623692"/>
                    </a:lnTo>
                    <a:cubicBezTo>
                      <a:pt x="1111595" y="758129"/>
                      <a:pt x="1207696" y="837522"/>
                      <a:pt x="1147578" y="1009274"/>
                    </a:cubicBezTo>
                    <a:cubicBezTo>
                      <a:pt x="1099484" y="1146676"/>
                      <a:pt x="1170224" y="1252235"/>
                      <a:pt x="1240964" y="1357795"/>
                    </a:cubicBezTo>
                    <a:lnTo>
                      <a:pt x="1257594" y="1383673"/>
                    </a:lnTo>
                    <a:lnTo>
                      <a:pt x="1420588" y="1409844"/>
                    </a:lnTo>
                    <a:lnTo>
                      <a:pt x="1610778" y="1429985"/>
                    </a:lnTo>
                    <a:lnTo>
                      <a:pt x="1577365" y="1361042"/>
                    </a:lnTo>
                    <a:cubicBezTo>
                      <a:pt x="1498224" y="1226605"/>
                      <a:pt x="1372663" y="1104606"/>
                      <a:pt x="1432781" y="932854"/>
                    </a:cubicBezTo>
                    <a:cubicBezTo>
                      <a:pt x="1516946" y="692402"/>
                      <a:pt x="1237180" y="549464"/>
                      <a:pt x="1230363" y="333391"/>
                    </a:cubicBezTo>
                    <a:lnTo>
                      <a:pt x="1237725" y="280200"/>
                    </a:lnTo>
                    <a:cubicBezTo>
                      <a:pt x="1248005" y="238305"/>
                      <a:pt x="1255271" y="196175"/>
                      <a:pt x="1259526" y="155521"/>
                    </a:cubicBezTo>
                    <a:close/>
                    <a:moveTo>
                      <a:pt x="2187765" y="17979"/>
                    </a:moveTo>
                    <a:lnTo>
                      <a:pt x="2188939" y="27006"/>
                    </a:lnTo>
                    <a:cubicBezTo>
                      <a:pt x="2224876" y="151851"/>
                      <a:pt x="2361962" y="249595"/>
                      <a:pt x="2364184" y="383474"/>
                    </a:cubicBezTo>
                    <a:lnTo>
                      <a:pt x="2357006" y="427543"/>
                    </a:lnTo>
                    <a:cubicBezTo>
                      <a:pt x="2318712" y="566633"/>
                      <a:pt x="2322545" y="708147"/>
                      <a:pt x="2369904" y="761668"/>
                    </a:cubicBezTo>
                    <a:cubicBezTo>
                      <a:pt x="2424027" y="822834"/>
                      <a:pt x="2514506" y="745909"/>
                      <a:pt x="2571993" y="589851"/>
                    </a:cubicBezTo>
                    <a:cubicBezTo>
                      <a:pt x="2622294" y="453299"/>
                      <a:pt x="2630668" y="301406"/>
                      <a:pt x="2595717" y="224590"/>
                    </a:cubicBezTo>
                    <a:lnTo>
                      <a:pt x="2541322" y="140770"/>
                    </a:lnTo>
                    <a:lnTo>
                      <a:pt x="2504088" y="85416"/>
                    </a:lnTo>
                    <a:lnTo>
                      <a:pt x="2430334" y="63992"/>
                    </a:lnTo>
                    <a:cubicBezTo>
                      <a:pt x="2375796" y="50141"/>
                      <a:pt x="2320715" y="38195"/>
                      <a:pt x="2265279" y="28423"/>
                    </a:cubicBezTo>
                    <a:close/>
                    <a:moveTo>
                      <a:pt x="1868040" y="0"/>
                    </a:moveTo>
                    <a:lnTo>
                      <a:pt x="1754902" y="3600"/>
                    </a:lnTo>
                    <a:cubicBezTo>
                      <a:pt x="1698076" y="7261"/>
                      <a:pt x="1642781" y="12673"/>
                      <a:pt x="1589065" y="19678"/>
                    </a:cubicBezTo>
                    <a:lnTo>
                      <a:pt x="1519292" y="31118"/>
                    </a:lnTo>
                    <a:lnTo>
                      <a:pt x="1573599" y="115290"/>
                    </a:lnTo>
                    <a:cubicBezTo>
                      <a:pt x="1651385" y="230893"/>
                      <a:pt x="1729172" y="346495"/>
                      <a:pt x="1675933" y="497206"/>
                    </a:cubicBezTo>
                    <a:cubicBezTo>
                      <a:pt x="1582764" y="760949"/>
                      <a:pt x="1890862" y="917174"/>
                      <a:pt x="1898010" y="1154037"/>
                    </a:cubicBezTo>
                    <a:lnTo>
                      <a:pt x="1889806" y="1212362"/>
                    </a:lnTo>
                    <a:cubicBezTo>
                      <a:pt x="1878405" y="1258308"/>
                      <a:pt x="1870326" y="1304506"/>
                      <a:pt x="1865568" y="1349081"/>
                    </a:cubicBezTo>
                    <a:lnTo>
                      <a:pt x="1862277" y="1446103"/>
                    </a:lnTo>
                    <a:lnTo>
                      <a:pt x="2128042" y="1453450"/>
                    </a:lnTo>
                    <a:lnTo>
                      <a:pt x="2155600" y="1453167"/>
                    </a:lnTo>
                    <a:lnTo>
                      <a:pt x="2163869" y="1431792"/>
                    </a:lnTo>
                    <a:cubicBezTo>
                      <a:pt x="2224653" y="1251604"/>
                      <a:pt x="2232302" y="1050262"/>
                      <a:pt x="2186783" y="947690"/>
                    </a:cubicBezTo>
                    <a:lnTo>
                      <a:pt x="2116623" y="835454"/>
                    </a:lnTo>
                    <a:cubicBezTo>
                      <a:pt x="2029626" y="688208"/>
                      <a:pt x="1923845" y="601334"/>
                      <a:pt x="1990394" y="412946"/>
                    </a:cubicBezTo>
                    <a:cubicBezTo>
                      <a:pt x="2043633" y="262235"/>
                      <a:pt x="1965847" y="146633"/>
                      <a:pt x="1888060" y="31030"/>
                    </a:cubicBezTo>
                    <a:close/>
                  </a:path>
                </a:pathLst>
              </a:custGeom>
              <a:gradFill>
                <a:gsLst>
                  <a:gs pos="90000">
                    <a:srgbClr val="ED7D31">
                      <a:lumMod val="75000"/>
                      <a:alpha val="0"/>
                    </a:srgbClr>
                  </a:gs>
                  <a:gs pos="70000">
                    <a:srgbClr val="ED7D31">
                      <a:lumMod val="75000"/>
                      <a:alpha val="50000"/>
                    </a:srgbClr>
                  </a:gs>
                  <a:gs pos="0">
                    <a:srgbClr val="ED7D31">
                      <a:lumMod val="50000"/>
                      <a:alpha val="60000"/>
                    </a:srgbClr>
                  </a:gs>
                </a:gsLst>
                <a:lin ang="5400000" scaled="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5D3B8DB5-CA0F-4604-9171-F3DAFE858D37}"/>
                  </a:ext>
                </a:extLst>
              </p:cNvPr>
              <p:cNvSpPr/>
              <p:nvPr/>
            </p:nvSpPr>
            <p:spPr>
              <a:xfrm>
                <a:off x="4121098" y="3829936"/>
                <a:ext cx="715015" cy="505979"/>
              </a:xfrm>
              <a:custGeom>
                <a:avLst/>
                <a:gdLst>
                  <a:gd name="connsiteX0" fmla="*/ 459166 w 663024"/>
                  <a:gd name="connsiteY0" fmla="*/ 3 h 477804"/>
                  <a:gd name="connsiteX1" fmla="*/ 663024 w 663024"/>
                  <a:gd name="connsiteY1" fmla="*/ 238901 h 477804"/>
                  <a:gd name="connsiteX2" fmla="*/ 459166 w 663024"/>
                  <a:gd name="connsiteY2" fmla="*/ 477800 h 477804"/>
                  <a:gd name="connsiteX3" fmla="*/ 41699 w 663024"/>
                  <a:gd name="connsiteY3" fmla="*/ 369691 h 477804"/>
                  <a:gd name="connsiteX4" fmla="*/ 0 w 663024"/>
                  <a:gd name="connsiteY4" fmla="*/ 346595 h 477804"/>
                  <a:gd name="connsiteX5" fmla="*/ 22730 w 663024"/>
                  <a:gd name="connsiteY5" fmla="*/ 234008 h 477804"/>
                  <a:gd name="connsiteX6" fmla="*/ 660 w 663024"/>
                  <a:gd name="connsiteY6" fmla="*/ 124690 h 477804"/>
                  <a:gd name="connsiteX7" fmla="*/ 41699 w 663024"/>
                  <a:gd name="connsiteY7" fmla="*/ 102550 h 477804"/>
                  <a:gd name="connsiteX8" fmla="*/ 459166 w 663024"/>
                  <a:gd name="connsiteY8" fmla="*/ 3 h 477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024" h="477804">
                    <a:moveTo>
                      <a:pt x="459166" y="3"/>
                    </a:moveTo>
                    <a:cubicBezTo>
                      <a:pt x="586725" y="639"/>
                      <a:pt x="632784" y="99448"/>
                      <a:pt x="663024" y="238901"/>
                    </a:cubicBezTo>
                    <a:cubicBezTo>
                      <a:pt x="632784" y="408412"/>
                      <a:pt x="586725" y="478437"/>
                      <a:pt x="459166" y="477800"/>
                    </a:cubicBezTo>
                    <a:cubicBezTo>
                      <a:pt x="379442" y="477402"/>
                      <a:pt x="180040" y="434228"/>
                      <a:pt x="41699" y="369691"/>
                    </a:cubicBezTo>
                    <a:lnTo>
                      <a:pt x="0" y="346595"/>
                    </a:lnTo>
                    <a:lnTo>
                      <a:pt x="22730" y="234008"/>
                    </a:lnTo>
                    <a:lnTo>
                      <a:pt x="660" y="124690"/>
                    </a:lnTo>
                    <a:lnTo>
                      <a:pt x="41699" y="102550"/>
                    </a:lnTo>
                    <a:cubicBezTo>
                      <a:pt x="180040" y="39992"/>
                      <a:pt x="379442" y="-396"/>
                      <a:pt x="459166" y="3"/>
                    </a:cubicBezTo>
                    <a:close/>
                  </a:path>
                </a:pathLst>
              </a:custGeom>
              <a:pattFill prst="dkHorz">
                <a:fgClr>
                  <a:srgbClr val="ED7D31">
                    <a:lumMod val="75000"/>
                  </a:srgb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楕円 381">
                <a:extLst>
                  <a:ext uri="{FF2B5EF4-FFF2-40B4-BE49-F238E27FC236}">
                    <a16:creationId xmlns:a16="http://schemas.microsoft.com/office/drawing/2014/main" id="{7D0079B6-2CE2-489C-ABF8-154824945090}"/>
                  </a:ext>
                </a:extLst>
              </p:cNvPr>
              <p:cNvSpPr/>
              <p:nvPr/>
            </p:nvSpPr>
            <p:spPr>
              <a:xfrm>
                <a:off x="3055379" y="3580438"/>
                <a:ext cx="256242" cy="256242"/>
              </a:xfrm>
              <a:prstGeom prst="ellipse">
                <a:avLst/>
              </a:prstGeom>
              <a:gradFill>
                <a:gsLst>
                  <a:gs pos="90000">
                    <a:srgbClr val="ED7D31">
                      <a:lumMod val="75000"/>
                      <a:alpha val="0"/>
                    </a:srgbClr>
                  </a:gs>
                  <a:gs pos="70000">
                    <a:srgbClr val="ED7D31">
                      <a:lumMod val="75000"/>
                    </a:srgbClr>
                  </a:gs>
                  <a:gs pos="0">
                    <a:srgbClr val="ED7D31">
                      <a:lumMod val="50000"/>
                    </a:srgb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楕円 382">
                <a:extLst>
                  <a:ext uri="{FF2B5EF4-FFF2-40B4-BE49-F238E27FC236}">
                    <a16:creationId xmlns:a16="http://schemas.microsoft.com/office/drawing/2014/main" id="{C448C67F-AF4F-4E27-9D93-1CB364948A1A}"/>
                  </a:ext>
                </a:extLst>
              </p:cNvPr>
              <p:cNvSpPr/>
              <p:nvPr/>
            </p:nvSpPr>
            <p:spPr>
              <a:xfrm>
                <a:off x="3083256" y="3608315"/>
                <a:ext cx="200488" cy="200488"/>
              </a:xfrm>
              <a:prstGeom prst="ellipse">
                <a:avLst/>
              </a:prstGeom>
              <a:solidFill>
                <a:srgbClr val="FFC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楕円 383">
                <a:extLst>
                  <a:ext uri="{FF2B5EF4-FFF2-40B4-BE49-F238E27FC236}">
                    <a16:creationId xmlns:a16="http://schemas.microsoft.com/office/drawing/2014/main" id="{020EF00A-77E0-44BA-BCD9-D50B5BE21292}"/>
                  </a:ext>
                </a:extLst>
              </p:cNvPr>
              <p:cNvSpPr/>
              <p:nvPr/>
            </p:nvSpPr>
            <p:spPr>
              <a:xfrm>
                <a:off x="3103076" y="3646415"/>
                <a:ext cx="124288" cy="12428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7B9195AE-5FA3-481E-BA39-6690A09289D2}"/>
              </a:ext>
            </a:extLst>
          </p:cNvPr>
          <p:cNvGrpSpPr/>
          <p:nvPr/>
        </p:nvGrpSpPr>
        <p:grpSpPr>
          <a:xfrm>
            <a:off x="4526743" y="1959430"/>
            <a:ext cx="3085032" cy="3061006"/>
            <a:chOff x="4526743" y="1959430"/>
            <a:chExt cx="3085032" cy="3061006"/>
          </a:xfrm>
        </p:grpSpPr>
        <p:sp>
          <p:nvSpPr>
            <p:cNvPr id="245" name="テキスト ボックス 244">
              <a:extLst>
                <a:ext uri="{FF2B5EF4-FFF2-40B4-BE49-F238E27FC236}">
                  <a16:creationId xmlns:a16="http://schemas.microsoft.com/office/drawing/2014/main" id="{F4D408C7-AB54-4999-A1FE-BE79183D9592}"/>
                </a:ext>
              </a:extLst>
            </p:cNvPr>
            <p:cNvSpPr txBox="1"/>
            <p:nvPr/>
          </p:nvSpPr>
          <p:spPr>
            <a:xfrm>
              <a:off x="5557072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ウメ</a:t>
              </a:r>
            </a:p>
          </p:txBody>
        </p:sp>
        <p:grpSp>
          <p:nvGrpSpPr>
            <p:cNvPr id="393" name="グループ化 392">
              <a:extLst>
                <a:ext uri="{FF2B5EF4-FFF2-40B4-BE49-F238E27FC236}">
                  <a16:creationId xmlns:a16="http://schemas.microsoft.com/office/drawing/2014/main" id="{937CF3BA-FEC1-4633-AAA8-2969A78C49A9}"/>
                </a:ext>
              </a:extLst>
            </p:cNvPr>
            <p:cNvGrpSpPr/>
            <p:nvPr/>
          </p:nvGrpSpPr>
          <p:grpSpPr>
            <a:xfrm>
              <a:off x="4526743" y="1959430"/>
              <a:ext cx="3085032" cy="1850208"/>
              <a:chOff x="1931355" y="3422939"/>
              <a:chExt cx="2562286" cy="1536699"/>
            </a:xfrm>
          </p:grpSpPr>
          <p:grpSp>
            <p:nvGrpSpPr>
              <p:cNvPr id="394" name="グループ化 393">
                <a:extLst>
                  <a:ext uri="{FF2B5EF4-FFF2-40B4-BE49-F238E27FC236}">
                    <a16:creationId xmlns:a16="http://schemas.microsoft.com/office/drawing/2014/main" id="{03C62098-E141-4EA3-B76F-1CB0A3820080}"/>
                  </a:ext>
                </a:extLst>
              </p:cNvPr>
              <p:cNvGrpSpPr/>
              <p:nvPr/>
            </p:nvGrpSpPr>
            <p:grpSpPr>
              <a:xfrm>
                <a:off x="1931355" y="3422939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426" name="グループ化 425">
                  <a:extLst>
                    <a:ext uri="{FF2B5EF4-FFF2-40B4-BE49-F238E27FC236}">
                      <a16:creationId xmlns:a16="http://schemas.microsoft.com/office/drawing/2014/main" id="{FB8E7E7E-301E-4222-B720-1A848BF1BD97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A7AA829D-6882-464D-A813-5D2DAE4ED2A6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30" name="楕円 429">
                    <a:extLst>
                      <a:ext uri="{FF2B5EF4-FFF2-40B4-BE49-F238E27FC236}">
                        <a16:creationId xmlns:a16="http://schemas.microsoft.com/office/drawing/2014/main" id="{90624729-25A8-441C-B608-FA4D087861D8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427" name="楕円 426">
                  <a:extLst>
                    <a:ext uri="{FF2B5EF4-FFF2-40B4-BE49-F238E27FC236}">
                      <a16:creationId xmlns:a16="http://schemas.microsoft.com/office/drawing/2014/main" id="{06F5E9FA-63D7-437E-8D93-BF25EE56CAC3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A5030537-9ACC-4FC5-A9DF-77E9A8846CB9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5076D510-1500-4041-A5FE-8AF5BDE209CE}"/>
                  </a:ext>
                </a:extLst>
              </p:cNvPr>
              <p:cNvGrpSpPr/>
              <p:nvPr/>
            </p:nvGrpSpPr>
            <p:grpSpPr>
              <a:xfrm>
                <a:off x="2281346" y="3521277"/>
                <a:ext cx="1862304" cy="1101636"/>
                <a:chOff x="2089195" y="4651379"/>
                <a:chExt cx="1862304" cy="1101636"/>
              </a:xfrm>
            </p:grpSpPr>
            <p:grpSp>
              <p:nvGrpSpPr>
                <p:cNvPr id="396" name="グループ化 395">
                  <a:extLst>
                    <a:ext uri="{FF2B5EF4-FFF2-40B4-BE49-F238E27FC236}">
                      <a16:creationId xmlns:a16="http://schemas.microsoft.com/office/drawing/2014/main" id="{73A3936B-0A7A-43E0-BEF2-383A42A7EFD8}"/>
                    </a:ext>
                  </a:extLst>
                </p:cNvPr>
                <p:cNvGrpSpPr/>
                <p:nvPr/>
              </p:nvGrpSpPr>
              <p:grpSpPr>
                <a:xfrm rot="20855302">
                  <a:off x="3132073" y="4651379"/>
                  <a:ext cx="477560" cy="437738"/>
                  <a:chOff x="2204523" y="5523875"/>
                  <a:chExt cx="690446" cy="632877"/>
                </a:xfrm>
              </p:grpSpPr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EBEE9CD0-2F8D-4351-B1A6-9C64C75FAA0A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5" name="フリーフォーム: 図形 424">
                    <a:extLst>
                      <a:ext uri="{FF2B5EF4-FFF2-40B4-BE49-F238E27FC236}">
                        <a16:creationId xmlns:a16="http://schemas.microsoft.com/office/drawing/2014/main" id="{462230CA-BBD7-4C8D-83C8-0D82B40AB570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97" name="グループ化 396">
                  <a:extLst>
                    <a:ext uri="{FF2B5EF4-FFF2-40B4-BE49-F238E27FC236}">
                      <a16:creationId xmlns:a16="http://schemas.microsoft.com/office/drawing/2014/main" id="{361DD1F0-25C9-4675-9803-AA693DFBEAC6}"/>
                    </a:ext>
                  </a:extLst>
                </p:cNvPr>
                <p:cNvGrpSpPr/>
                <p:nvPr/>
              </p:nvGrpSpPr>
              <p:grpSpPr>
                <a:xfrm rot="865136">
                  <a:off x="3431960" y="4839716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22" name="フリーフォーム: 図形 421">
                    <a:extLst>
                      <a:ext uri="{FF2B5EF4-FFF2-40B4-BE49-F238E27FC236}">
                        <a16:creationId xmlns:a16="http://schemas.microsoft.com/office/drawing/2014/main" id="{B4B7F0EA-A94F-4F01-8A3A-510156CDCE9A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3" name="フリーフォーム: 図形 422">
                    <a:extLst>
                      <a:ext uri="{FF2B5EF4-FFF2-40B4-BE49-F238E27FC236}">
                        <a16:creationId xmlns:a16="http://schemas.microsoft.com/office/drawing/2014/main" id="{1340F803-901A-434D-B747-F510B63222C7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98" name="グループ化 397">
                  <a:extLst>
                    <a:ext uri="{FF2B5EF4-FFF2-40B4-BE49-F238E27FC236}">
                      <a16:creationId xmlns:a16="http://schemas.microsoft.com/office/drawing/2014/main" id="{39158624-9655-4F61-AE43-A7FECBFF76F3}"/>
                    </a:ext>
                  </a:extLst>
                </p:cNvPr>
                <p:cNvGrpSpPr/>
                <p:nvPr/>
              </p:nvGrpSpPr>
              <p:grpSpPr>
                <a:xfrm rot="20847054">
                  <a:off x="2683772" y="4669825"/>
                  <a:ext cx="498382" cy="456824"/>
                  <a:chOff x="2204523" y="5523875"/>
                  <a:chExt cx="690446" cy="632877"/>
                </a:xfrm>
              </p:grpSpPr>
              <p:sp>
                <p:nvSpPr>
                  <p:cNvPr id="420" name="フリーフォーム: 図形 419">
                    <a:extLst>
                      <a:ext uri="{FF2B5EF4-FFF2-40B4-BE49-F238E27FC236}">
                        <a16:creationId xmlns:a16="http://schemas.microsoft.com/office/drawing/2014/main" id="{170A2D77-74F7-4255-A62E-B3CABDD5DE4B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21" name="フリーフォーム: 図形 420">
                    <a:extLst>
                      <a:ext uri="{FF2B5EF4-FFF2-40B4-BE49-F238E27FC236}">
                        <a16:creationId xmlns:a16="http://schemas.microsoft.com/office/drawing/2014/main" id="{AE9CD9B3-607A-4832-981E-F2154F55E5AA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399" name="グループ化 398">
                  <a:extLst>
                    <a:ext uri="{FF2B5EF4-FFF2-40B4-BE49-F238E27FC236}">
                      <a16:creationId xmlns:a16="http://schemas.microsoft.com/office/drawing/2014/main" id="{DB650862-4F63-4B7A-BD6B-FFFBBDA41356}"/>
                    </a:ext>
                  </a:extLst>
                </p:cNvPr>
                <p:cNvGrpSpPr/>
                <p:nvPr/>
              </p:nvGrpSpPr>
              <p:grpSpPr>
                <a:xfrm rot="20488350">
                  <a:off x="2971927" y="4898718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18" name="フリーフォーム: 図形 417">
                    <a:extLst>
                      <a:ext uri="{FF2B5EF4-FFF2-40B4-BE49-F238E27FC236}">
                        <a16:creationId xmlns:a16="http://schemas.microsoft.com/office/drawing/2014/main" id="{6A98B0CD-7543-4114-8F79-63DBBCC537D7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19" name="フリーフォーム: 図形 418">
                    <a:extLst>
                      <a:ext uri="{FF2B5EF4-FFF2-40B4-BE49-F238E27FC236}">
                        <a16:creationId xmlns:a16="http://schemas.microsoft.com/office/drawing/2014/main" id="{1635BED4-F01A-4003-8948-496FD18164D5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0" name="グループ化 399">
                  <a:extLst>
                    <a:ext uri="{FF2B5EF4-FFF2-40B4-BE49-F238E27FC236}">
                      <a16:creationId xmlns:a16="http://schemas.microsoft.com/office/drawing/2014/main" id="{65F534E1-4079-446F-91DB-20BBE079D555}"/>
                    </a:ext>
                  </a:extLst>
                </p:cNvPr>
                <p:cNvGrpSpPr/>
                <p:nvPr/>
              </p:nvGrpSpPr>
              <p:grpSpPr>
                <a:xfrm rot="20945250">
                  <a:off x="2231743" y="4766607"/>
                  <a:ext cx="519098" cy="432326"/>
                  <a:chOff x="2204523" y="5523875"/>
                  <a:chExt cx="690446" cy="632877"/>
                </a:xfrm>
              </p:grpSpPr>
              <p:sp>
                <p:nvSpPr>
                  <p:cNvPr id="416" name="フリーフォーム: 図形 415">
                    <a:extLst>
                      <a:ext uri="{FF2B5EF4-FFF2-40B4-BE49-F238E27FC236}">
                        <a16:creationId xmlns:a16="http://schemas.microsoft.com/office/drawing/2014/main" id="{CBF3B0DB-831C-499E-9EFE-2B728319B4A0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17" name="フリーフォーム: 図形 416">
                    <a:extLst>
                      <a:ext uri="{FF2B5EF4-FFF2-40B4-BE49-F238E27FC236}">
                        <a16:creationId xmlns:a16="http://schemas.microsoft.com/office/drawing/2014/main" id="{F2C8E2B8-4E94-4597-BACE-F51F7B2EBDF3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1" name="グループ化 400">
                  <a:extLst>
                    <a:ext uri="{FF2B5EF4-FFF2-40B4-BE49-F238E27FC236}">
                      <a16:creationId xmlns:a16="http://schemas.microsoft.com/office/drawing/2014/main" id="{D66BA080-55F3-44A4-A20A-5530F131B821}"/>
                    </a:ext>
                  </a:extLst>
                </p:cNvPr>
                <p:cNvGrpSpPr/>
                <p:nvPr/>
              </p:nvGrpSpPr>
              <p:grpSpPr>
                <a:xfrm rot="21380946">
                  <a:off x="2565462" y="4924677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14" name="フリーフォーム: 図形 413">
                    <a:extLst>
                      <a:ext uri="{FF2B5EF4-FFF2-40B4-BE49-F238E27FC236}">
                        <a16:creationId xmlns:a16="http://schemas.microsoft.com/office/drawing/2014/main" id="{C41031D2-71C6-4D8F-A2F8-AD0DAEB191CF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15" name="フリーフォーム: 図形 414">
                    <a:extLst>
                      <a:ext uri="{FF2B5EF4-FFF2-40B4-BE49-F238E27FC236}">
                        <a16:creationId xmlns:a16="http://schemas.microsoft.com/office/drawing/2014/main" id="{CEDC7511-3694-48A4-B1B6-D8A2F7F776FA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2" name="グループ化 401">
                  <a:extLst>
                    <a:ext uri="{FF2B5EF4-FFF2-40B4-BE49-F238E27FC236}">
                      <a16:creationId xmlns:a16="http://schemas.microsoft.com/office/drawing/2014/main" id="{46AB509D-0629-4324-A7C8-5EFA07485DAD}"/>
                    </a:ext>
                  </a:extLst>
                </p:cNvPr>
                <p:cNvGrpSpPr/>
                <p:nvPr/>
              </p:nvGrpSpPr>
              <p:grpSpPr>
                <a:xfrm rot="20746457">
                  <a:off x="2089195" y="4976053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12" name="フリーフォーム: 図形 411">
                    <a:extLst>
                      <a:ext uri="{FF2B5EF4-FFF2-40B4-BE49-F238E27FC236}">
                        <a16:creationId xmlns:a16="http://schemas.microsoft.com/office/drawing/2014/main" id="{1A41E233-645E-4167-A8CB-B43784E2AC0F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13" name="フリーフォーム: 図形 412">
                    <a:extLst>
                      <a:ext uri="{FF2B5EF4-FFF2-40B4-BE49-F238E27FC236}">
                        <a16:creationId xmlns:a16="http://schemas.microsoft.com/office/drawing/2014/main" id="{03A180D8-251D-467A-8030-7F6B52216BCA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3" name="グループ化 402">
                  <a:extLst>
                    <a:ext uri="{FF2B5EF4-FFF2-40B4-BE49-F238E27FC236}">
                      <a16:creationId xmlns:a16="http://schemas.microsoft.com/office/drawing/2014/main" id="{C62107E9-DFAF-41BE-B316-3427B00EDF56}"/>
                    </a:ext>
                  </a:extLst>
                </p:cNvPr>
                <p:cNvGrpSpPr/>
                <p:nvPr/>
              </p:nvGrpSpPr>
              <p:grpSpPr>
                <a:xfrm rot="20488350">
                  <a:off x="3324492" y="5108357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10" name="フリーフォーム: 図形 409">
                    <a:extLst>
                      <a:ext uri="{FF2B5EF4-FFF2-40B4-BE49-F238E27FC236}">
                        <a16:creationId xmlns:a16="http://schemas.microsoft.com/office/drawing/2014/main" id="{C4F3A4A5-BA09-4D93-9D86-09DB63B2E767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11" name="フリーフォーム: 図形 410">
                    <a:extLst>
                      <a:ext uri="{FF2B5EF4-FFF2-40B4-BE49-F238E27FC236}">
                        <a16:creationId xmlns:a16="http://schemas.microsoft.com/office/drawing/2014/main" id="{CD9D5DB2-EA29-4CFC-A721-D965F77B89F8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4" name="グループ化 403">
                  <a:extLst>
                    <a:ext uri="{FF2B5EF4-FFF2-40B4-BE49-F238E27FC236}">
                      <a16:creationId xmlns:a16="http://schemas.microsoft.com/office/drawing/2014/main" id="{46B7A6B8-99FE-455E-AF49-CD73EC417390}"/>
                    </a:ext>
                  </a:extLst>
                </p:cNvPr>
                <p:cNvGrpSpPr/>
                <p:nvPr/>
              </p:nvGrpSpPr>
              <p:grpSpPr>
                <a:xfrm rot="20746457">
                  <a:off x="2417918" y="5224137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08" name="フリーフォーム: 図形 407">
                    <a:extLst>
                      <a:ext uri="{FF2B5EF4-FFF2-40B4-BE49-F238E27FC236}">
                        <a16:creationId xmlns:a16="http://schemas.microsoft.com/office/drawing/2014/main" id="{3F0E8BDB-3AF3-4D30-BE5A-938B0768BC64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09" name="フリーフォーム: 図形 408">
                    <a:extLst>
                      <a:ext uri="{FF2B5EF4-FFF2-40B4-BE49-F238E27FC236}">
                        <a16:creationId xmlns:a16="http://schemas.microsoft.com/office/drawing/2014/main" id="{C60BD3C3-8F98-4AF0-9057-CB8F3BD74F2D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405" name="グループ化 404">
                  <a:extLst>
                    <a:ext uri="{FF2B5EF4-FFF2-40B4-BE49-F238E27FC236}">
                      <a16:creationId xmlns:a16="http://schemas.microsoft.com/office/drawing/2014/main" id="{C301B9E1-F196-434A-9837-556681099C30}"/>
                    </a:ext>
                  </a:extLst>
                </p:cNvPr>
                <p:cNvGrpSpPr/>
                <p:nvPr/>
              </p:nvGrpSpPr>
              <p:grpSpPr>
                <a:xfrm rot="21391693">
                  <a:off x="2874704" y="5276796"/>
                  <a:ext cx="519539" cy="476219"/>
                  <a:chOff x="2204523" y="5523875"/>
                  <a:chExt cx="690446" cy="632877"/>
                </a:xfrm>
              </p:grpSpPr>
              <p:sp>
                <p:nvSpPr>
                  <p:cNvPr id="406" name="フリーフォーム: 図形 405">
                    <a:extLst>
                      <a:ext uri="{FF2B5EF4-FFF2-40B4-BE49-F238E27FC236}">
                        <a16:creationId xmlns:a16="http://schemas.microsoft.com/office/drawing/2014/main" id="{FBA12284-34FD-41CA-9280-DA92A954B0C9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204523" y="5523875"/>
                    <a:ext cx="690446" cy="632877"/>
                  </a:xfrm>
                  <a:custGeom>
                    <a:avLst/>
                    <a:gdLst>
                      <a:gd name="connsiteX0" fmla="*/ 214902 w 678357"/>
                      <a:gd name="connsiteY0" fmla="*/ 31952 h 632877"/>
                      <a:gd name="connsiteX1" fmla="*/ 271111 w 678357"/>
                      <a:gd name="connsiteY1" fmla="*/ 25017 h 632877"/>
                      <a:gd name="connsiteX2" fmla="*/ 315505 w 678357"/>
                      <a:gd name="connsiteY2" fmla="*/ 8128 h 632877"/>
                      <a:gd name="connsiteX3" fmla="*/ 384976 w 678357"/>
                      <a:gd name="connsiteY3" fmla="*/ 0 h 632877"/>
                      <a:gd name="connsiteX4" fmla="*/ 678357 w 678357"/>
                      <a:gd name="connsiteY4" fmla="*/ 353012 h 632877"/>
                      <a:gd name="connsiteX5" fmla="*/ 441746 w 678357"/>
                      <a:gd name="connsiteY5" fmla="*/ 605091 h 632877"/>
                      <a:gd name="connsiteX6" fmla="*/ 410878 w 678357"/>
                      <a:gd name="connsiteY6" fmla="*/ 607148 h 632877"/>
                      <a:gd name="connsiteX7" fmla="*/ 387239 w 678357"/>
                      <a:gd name="connsiteY7" fmla="*/ 617007 h 632877"/>
                      <a:gd name="connsiteX8" fmla="*/ 278241 w 678357"/>
                      <a:gd name="connsiteY8" fmla="*/ 632877 h 632877"/>
                      <a:gd name="connsiteX9" fmla="*/ 0 w 678357"/>
                      <a:gd name="connsiteY9" fmla="*/ 376835 h 632877"/>
                      <a:gd name="connsiteX10" fmla="*/ 214902 w 678357"/>
                      <a:gd name="connsiteY10" fmla="*/ 31952 h 632877"/>
                      <a:gd name="connsiteX0" fmla="*/ 214926 w 678381"/>
                      <a:gd name="connsiteY0" fmla="*/ 31952 h 632877"/>
                      <a:gd name="connsiteX1" fmla="*/ 271135 w 678381"/>
                      <a:gd name="connsiteY1" fmla="*/ 25017 h 632877"/>
                      <a:gd name="connsiteX2" fmla="*/ 315529 w 678381"/>
                      <a:gd name="connsiteY2" fmla="*/ 8128 h 632877"/>
                      <a:gd name="connsiteX3" fmla="*/ 385000 w 678381"/>
                      <a:gd name="connsiteY3" fmla="*/ 0 h 632877"/>
                      <a:gd name="connsiteX4" fmla="*/ 678381 w 678381"/>
                      <a:gd name="connsiteY4" fmla="*/ 353012 h 632877"/>
                      <a:gd name="connsiteX5" fmla="*/ 441770 w 678381"/>
                      <a:gd name="connsiteY5" fmla="*/ 605091 h 632877"/>
                      <a:gd name="connsiteX6" fmla="*/ 410902 w 678381"/>
                      <a:gd name="connsiteY6" fmla="*/ 607148 h 632877"/>
                      <a:gd name="connsiteX7" fmla="*/ 387263 w 678381"/>
                      <a:gd name="connsiteY7" fmla="*/ 617007 h 632877"/>
                      <a:gd name="connsiteX8" fmla="*/ 278265 w 678381"/>
                      <a:gd name="connsiteY8" fmla="*/ 632877 h 632877"/>
                      <a:gd name="connsiteX9" fmla="*/ 24 w 678381"/>
                      <a:gd name="connsiteY9" fmla="*/ 376835 h 632877"/>
                      <a:gd name="connsiteX10" fmla="*/ 214926 w 678381"/>
                      <a:gd name="connsiteY10" fmla="*/ 31952 h 632877"/>
                      <a:gd name="connsiteX0" fmla="*/ 226754 w 690209"/>
                      <a:gd name="connsiteY0" fmla="*/ 31952 h 632877"/>
                      <a:gd name="connsiteX1" fmla="*/ 282963 w 690209"/>
                      <a:gd name="connsiteY1" fmla="*/ 25017 h 632877"/>
                      <a:gd name="connsiteX2" fmla="*/ 327357 w 690209"/>
                      <a:gd name="connsiteY2" fmla="*/ 8128 h 632877"/>
                      <a:gd name="connsiteX3" fmla="*/ 396828 w 690209"/>
                      <a:gd name="connsiteY3" fmla="*/ 0 h 632877"/>
                      <a:gd name="connsiteX4" fmla="*/ 690209 w 690209"/>
                      <a:gd name="connsiteY4" fmla="*/ 353012 h 632877"/>
                      <a:gd name="connsiteX5" fmla="*/ 453598 w 690209"/>
                      <a:gd name="connsiteY5" fmla="*/ 605091 h 632877"/>
                      <a:gd name="connsiteX6" fmla="*/ 422730 w 690209"/>
                      <a:gd name="connsiteY6" fmla="*/ 607148 h 632877"/>
                      <a:gd name="connsiteX7" fmla="*/ 399091 w 690209"/>
                      <a:gd name="connsiteY7" fmla="*/ 617007 h 632877"/>
                      <a:gd name="connsiteX8" fmla="*/ 290093 w 690209"/>
                      <a:gd name="connsiteY8" fmla="*/ 632877 h 632877"/>
                      <a:gd name="connsiteX9" fmla="*/ 21 w 690209"/>
                      <a:gd name="connsiteY9" fmla="*/ 360283 h 632877"/>
                      <a:gd name="connsiteX10" fmla="*/ 226754 w 690209"/>
                      <a:gd name="connsiteY10" fmla="*/ 31952 h 632877"/>
                      <a:gd name="connsiteX0" fmla="*/ 226754 w 690446"/>
                      <a:gd name="connsiteY0" fmla="*/ 31952 h 632877"/>
                      <a:gd name="connsiteX1" fmla="*/ 282963 w 690446"/>
                      <a:gd name="connsiteY1" fmla="*/ 25017 h 632877"/>
                      <a:gd name="connsiteX2" fmla="*/ 327357 w 690446"/>
                      <a:gd name="connsiteY2" fmla="*/ 8128 h 632877"/>
                      <a:gd name="connsiteX3" fmla="*/ 396828 w 690446"/>
                      <a:gd name="connsiteY3" fmla="*/ 0 h 632877"/>
                      <a:gd name="connsiteX4" fmla="*/ 690209 w 690446"/>
                      <a:gd name="connsiteY4" fmla="*/ 353012 h 632877"/>
                      <a:gd name="connsiteX5" fmla="*/ 453598 w 690446"/>
                      <a:gd name="connsiteY5" fmla="*/ 605091 h 632877"/>
                      <a:gd name="connsiteX6" fmla="*/ 422730 w 690446"/>
                      <a:gd name="connsiteY6" fmla="*/ 607148 h 632877"/>
                      <a:gd name="connsiteX7" fmla="*/ 399091 w 690446"/>
                      <a:gd name="connsiteY7" fmla="*/ 617007 h 632877"/>
                      <a:gd name="connsiteX8" fmla="*/ 290093 w 690446"/>
                      <a:gd name="connsiteY8" fmla="*/ 632877 h 632877"/>
                      <a:gd name="connsiteX9" fmla="*/ 21 w 690446"/>
                      <a:gd name="connsiteY9" fmla="*/ 360283 h 632877"/>
                      <a:gd name="connsiteX10" fmla="*/ 226754 w 690446"/>
                      <a:gd name="connsiteY10" fmla="*/ 31952 h 63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90446" h="632877">
                        <a:moveTo>
                          <a:pt x="226754" y="31952"/>
                        </a:moveTo>
                        <a:lnTo>
                          <a:pt x="282963" y="25017"/>
                        </a:lnTo>
                        <a:lnTo>
                          <a:pt x="327357" y="8128"/>
                        </a:lnTo>
                        <a:cubicBezTo>
                          <a:pt x="348965" y="2834"/>
                          <a:pt x="372121" y="0"/>
                          <a:pt x="396828" y="0"/>
                        </a:cubicBezTo>
                        <a:cubicBezTo>
                          <a:pt x="594486" y="0"/>
                          <a:pt x="696043" y="184739"/>
                          <a:pt x="690209" y="353012"/>
                        </a:cubicBezTo>
                        <a:cubicBezTo>
                          <a:pt x="685005" y="503107"/>
                          <a:pt x="588155" y="586590"/>
                          <a:pt x="453598" y="605091"/>
                        </a:cubicBezTo>
                        <a:lnTo>
                          <a:pt x="422730" y="607148"/>
                        </a:lnTo>
                        <a:lnTo>
                          <a:pt x="399091" y="617007"/>
                        </a:lnTo>
                        <a:cubicBezTo>
                          <a:pt x="365531" y="627601"/>
                          <a:pt x="328686" y="632877"/>
                          <a:pt x="290093" y="632877"/>
                        </a:cubicBezTo>
                        <a:cubicBezTo>
                          <a:pt x="135721" y="632876"/>
                          <a:pt x="1584" y="534701"/>
                          <a:pt x="21" y="360283"/>
                        </a:cubicBezTo>
                        <a:cubicBezTo>
                          <a:pt x="-1542" y="185865"/>
                          <a:pt x="83308" y="69014"/>
                          <a:pt x="226754" y="3195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0">
                        <a:srgbClr val="339933"/>
                      </a:gs>
                      <a:gs pos="59000">
                        <a:srgbClr val="00CC00"/>
                      </a:gs>
                      <a:gs pos="23000">
                        <a:srgbClr val="FFFF00"/>
                      </a:gs>
                    </a:gsLst>
                    <a:path path="circle">
                      <a:fillToRect t="100000" r="100000"/>
                    </a:path>
                    <a:tileRect l="-100000" b="-100000"/>
                  </a:gra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07" name="フリーフォーム: 図形 406">
                    <a:extLst>
                      <a:ext uri="{FF2B5EF4-FFF2-40B4-BE49-F238E27FC236}">
                        <a16:creationId xmlns:a16="http://schemas.microsoft.com/office/drawing/2014/main" id="{E2850DCE-ED1C-4F30-BCCB-2D4668159301}"/>
                      </a:ext>
                    </a:extLst>
                  </p:cNvPr>
                  <p:cNvSpPr/>
                  <p:nvPr/>
                </p:nvSpPr>
                <p:spPr>
                  <a:xfrm rot="1349104">
                    <a:off x="2412456" y="5823614"/>
                    <a:ext cx="165606" cy="304103"/>
                  </a:xfrm>
                  <a:custGeom>
                    <a:avLst/>
                    <a:gdLst>
                      <a:gd name="connsiteX0" fmla="*/ 20262 w 165606"/>
                      <a:gd name="connsiteY0" fmla="*/ 0 h 304103"/>
                      <a:gd name="connsiteX1" fmla="*/ 98297 w 165606"/>
                      <a:gd name="connsiteY1" fmla="*/ 228987 h 304103"/>
                      <a:gd name="connsiteX2" fmla="*/ 165606 w 165606"/>
                      <a:gd name="connsiteY2" fmla="*/ 296578 h 304103"/>
                      <a:gd name="connsiteX3" fmla="*/ 158416 w 165606"/>
                      <a:gd name="connsiteY3" fmla="*/ 297057 h 304103"/>
                      <a:gd name="connsiteX4" fmla="*/ 141523 w 165606"/>
                      <a:gd name="connsiteY4" fmla="*/ 304103 h 304103"/>
                      <a:gd name="connsiteX5" fmla="*/ 76838 w 165606"/>
                      <a:gd name="connsiteY5" fmla="*/ 237819 h 304103"/>
                      <a:gd name="connsiteX6" fmla="*/ 20262 w 165606"/>
                      <a:gd name="connsiteY6" fmla="*/ 0 h 304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606" h="304103">
                        <a:moveTo>
                          <a:pt x="20262" y="0"/>
                        </a:moveTo>
                        <a:cubicBezTo>
                          <a:pt x="-3108" y="56685"/>
                          <a:pt x="29010" y="144931"/>
                          <a:pt x="98297" y="228987"/>
                        </a:cubicBezTo>
                        <a:lnTo>
                          <a:pt x="165606" y="296578"/>
                        </a:lnTo>
                        <a:lnTo>
                          <a:pt x="158416" y="297057"/>
                        </a:lnTo>
                        <a:lnTo>
                          <a:pt x="141523" y="304103"/>
                        </a:lnTo>
                        <a:lnTo>
                          <a:pt x="76838" y="237819"/>
                        </a:lnTo>
                        <a:cubicBezTo>
                          <a:pt x="3956" y="145255"/>
                          <a:pt x="-21869" y="50165"/>
                          <a:pt x="20262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45720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kumimoji="0"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96D3BED1-86AF-4615-9A39-9BDC039F52EC}"/>
              </a:ext>
            </a:extLst>
          </p:cNvPr>
          <p:cNvGrpSpPr/>
          <p:nvPr/>
        </p:nvGrpSpPr>
        <p:grpSpPr>
          <a:xfrm>
            <a:off x="1052673" y="2140766"/>
            <a:ext cx="2840082" cy="2879670"/>
            <a:chOff x="1052673" y="2140766"/>
            <a:chExt cx="2840082" cy="2879670"/>
          </a:xfrm>
        </p:grpSpPr>
        <p:sp>
          <p:nvSpPr>
            <p:cNvPr id="246" name="テキスト ボックス 245">
              <a:extLst>
                <a:ext uri="{FF2B5EF4-FFF2-40B4-BE49-F238E27FC236}">
                  <a16:creationId xmlns:a16="http://schemas.microsoft.com/office/drawing/2014/main" id="{A0D46DBF-59BC-4D32-A141-F50FACB7C16B}"/>
                </a:ext>
              </a:extLst>
            </p:cNvPr>
            <p:cNvSpPr txBox="1"/>
            <p:nvPr/>
          </p:nvSpPr>
          <p:spPr>
            <a:xfrm>
              <a:off x="1662909" y="4374105"/>
              <a:ext cx="156966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備長炭</a:t>
              </a:r>
            </a:p>
          </p:txBody>
        </p:sp>
        <p:grpSp>
          <p:nvGrpSpPr>
            <p:cNvPr id="431" name="グループ化 430">
              <a:extLst>
                <a:ext uri="{FF2B5EF4-FFF2-40B4-BE49-F238E27FC236}">
                  <a16:creationId xmlns:a16="http://schemas.microsoft.com/office/drawing/2014/main" id="{17F6AEE9-0BC4-4EEB-9A67-8A8861299B7A}"/>
                </a:ext>
              </a:extLst>
            </p:cNvPr>
            <p:cNvGrpSpPr/>
            <p:nvPr/>
          </p:nvGrpSpPr>
          <p:grpSpPr>
            <a:xfrm>
              <a:off x="1052673" y="2140766"/>
              <a:ext cx="2840082" cy="1735137"/>
              <a:chOff x="2486026" y="3428999"/>
              <a:chExt cx="2728315" cy="1666853"/>
            </a:xfrm>
          </p:grpSpPr>
          <p:grpSp>
            <p:nvGrpSpPr>
              <p:cNvPr id="432" name="グループ化 431">
                <a:extLst>
                  <a:ext uri="{FF2B5EF4-FFF2-40B4-BE49-F238E27FC236}">
                    <a16:creationId xmlns:a16="http://schemas.microsoft.com/office/drawing/2014/main" id="{B99A9DB1-7EE6-4FD4-BDD3-47286E88F0C7}"/>
                  </a:ext>
                </a:extLst>
              </p:cNvPr>
              <p:cNvGrpSpPr/>
              <p:nvPr/>
            </p:nvGrpSpPr>
            <p:grpSpPr>
              <a:xfrm>
                <a:off x="2672602" y="3509962"/>
                <a:ext cx="1805531" cy="803275"/>
                <a:chOff x="2667840" y="3512890"/>
                <a:chExt cx="2794491" cy="1243260"/>
              </a:xfrm>
            </p:grpSpPr>
            <p:sp>
              <p:nvSpPr>
                <p:cNvPr id="491" name="四角形: 角を丸くする 1">
                  <a:extLst>
                    <a:ext uri="{FF2B5EF4-FFF2-40B4-BE49-F238E27FC236}">
                      <a16:creationId xmlns:a16="http://schemas.microsoft.com/office/drawing/2014/main" id="{38B890F2-CEF4-481E-AD29-8B0EC1172EBA}"/>
                    </a:ext>
                  </a:extLst>
                </p:cNvPr>
                <p:cNvSpPr/>
                <p:nvPr/>
              </p:nvSpPr>
              <p:spPr>
                <a:xfrm rot="20231856">
                  <a:off x="2667840" y="3620201"/>
                  <a:ext cx="2794491" cy="796442"/>
                </a:xfrm>
                <a:custGeom>
                  <a:avLst/>
                  <a:gdLst>
                    <a:gd name="connsiteX0" fmla="*/ 0 w 2794491"/>
                    <a:gd name="connsiteY0" fmla="*/ 358775 h 717550"/>
                    <a:gd name="connsiteX1" fmla="*/ 358775 w 2794491"/>
                    <a:gd name="connsiteY1" fmla="*/ 0 h 717550"/>
                    <a:gd name="connsiteX2" fmla="*/ 2435716 w 2794491"/>
                    <a:gd name="connsiteY2" fmla="*/ 0 h 717550"/>
                    <a:gd name="connsiteX3" fmla="*/ 2794491 w 2794491"/>
                    <a:gd name="connsiteY3" fmla="*/ 358775 h 717550"/>
                    <a:gd name="connsiteX4" fmla="*/ 2794491 w 2794491"/>
                    <a:gd name="connsiteY4" fmla="*/ 358775 h 717550"/>
                    <a:gd name="connsiteX5" fmla="*/ 2435716 w 2794491"/>
                    <a:gd name="connsiteY5" fmla="*/ 717550 h 717550"/>
                    <a:gd name="connsiteX6" fmla="*/ 358775 w 2794491"/>
                    <a:gd name="connsiteY6" fmla="*/ 717550 h 717550"/>
                    <a:gd name="connsiteX7" fmla="*/ 0 w 2794491"/>
                    <a:gd name="connsiteY7" fmla="*/ 358775 h 717550"/>
                    <a:gd name="connsiteX0" fmla="*/ 0 w 2794491"/>
                    <a:gd name="connsiteY0" fmla="*/ 359463 h 718238"/>
                    <a:gd name="connsiteX1" fmla="*/ 358775 w 2794491"/>
                    <a:gd name="connsiteY1" fmla="*/ 688 h 718238"/>
                    <a:gd name="connsiteX2" fmla="*/ 1534220 w 2794491"/>
                    <a:gd name="connsiteY2" fmla="*/ 36956 h 718238"/>
                    <a:gd name="connsiteX3" fmla="*/ 2435716 w 2794491"/>
                    <a:gd name="connsiteY3" fmla="*/ 688 h 718238"/>
                    <a:gd name="connsiteX4" fmla="*/ 2794491 w 2794491"/>
                    <a:gd name="connsiteY4" fmla="*/ 359463 h 718238"/>
                    <a:gd name="connsiteX5" fmla="*/ 2794491 w 2794491"/>
                    <a:gd name="connsiteY5" fmla="*/ 359463 h 718238"/>
                    <a:gd name="connsiteX6" fmla="*/ 2435716 w 2794491"/>
                    <a:gd name="connsiteY6" fmla="*/ 718238 h 718238"/>
                    <a:gd name="connsiteX7" fmla="*/ 358775 w 2794491"/>
                    <a:gd name="connsiteY7" fmla="*/ 718238 h 718238"/>
                    <a:gd name="connsiteX8" fmla="*/ 0 w 2794491"/>
                    <a:gd name="connsiteY8" fmla="*/ 359463 h 718238"/>
                    <a:gd name="connsiteX0" fmla="*/ 0 w 2794491"/>
                    <a:gd name="connsiteY0" fmla="*/ 359463 h 755770"/>
                    <a:gd name="connsiteX1" fmla="*/ 358775 w 2794491"/>
                    <a:gd name="connsiteY1" fmla="*/ 688 h 755770"/>
                    <a:gd name="connsiteX2" fmla="*/ 1534220 w 2794491"/>
                    <a:gd name="connsiteY2" fmla="*/ 36956 h 755770"/>
                    <a:gd name="connsiteX3" fmla="*/ 2435716 w 2794491"/>
                    <a:gd name="connsiteY3" fmla="*/ 688 h 755770"/>
                    <a:gd name="connsiteX4" fmla="*/ 2794491 w 2794491"/>
                    <a:gd name="connsiteY4" fmla="*/ 359463 h 755770"/>
                    <a:gd name="connsiteX5" fmla="*/ 2794491 w 2794491"/>
                    <a:gd name="connsiteY5" fmla="*/ 359463 h 755770"/>
                    <a:gd name="connsiteX6" fmla="*/ 2435716 w 2794491"/>
                    <a:gd name="connsiteY6" fmla="*/ 718238 h 755770"/>
                    <a:gd name="connsiteX7" fmla="*/ 1555865 w 2794491"/>
                    <a:gd name="connsiteY7" fmla="*/ 755555 h 755770"/>
                    <a:gd name="connsiteX8" fmla="*/ 358775 w 2794491"/>
                    <a:gd name="connsiteY8" fmla="*/ 718238 h 755770"/>
                    <a:gd name="connsiteX9" fmla="*/ 0 w 2794491"/>
                    <a:gd name="connsiteY9" fmla="*/ 359463 h 755770"/>
                    <a:gd name="connsiteX0" fmla="*/ 0 w 2794491"/>
                    <a:gd name="connsiteY0" fmla="*/ 359463 h 755703"/>
                    <a:gd name="connsiteX1" fmla="*/ 358775 w 2794491"/>
                    <a:gd name="connsiteY1" fmla="*/ 688 h 755703"/>
                    <a:gd name="connsiteX2" fmla="*/ 1534220 w 2794491"/>
                    <a:gd name="connsiteY2" fmla="*/ 36956 h 755703"/>
                    <a:gd name="connsiteX3" fmla="*/ 2435716 w 2794491"/>
                    <a:gd name="connsiteY3" fmla="*/ 688 h 755703"/>
                    <a:gd name="connsiteX4" fmla="*/ 2794491 w 2794491"/>
                    <a:gd name="connsiteY4" fmla="*/ 359463 h 755703"/>
                    <a:gd name="connsiteX5" fmla="*/ 2794491 w 2794491"/>
                    <a:gd name="connsiteY5" fmla="*/ 359463 h 755703"/>
                    <a:gd name="connsiteX6" fmla="*/ 2435716 w 2794491"/>
                    <a:gd name="connsiteY6" fmla="*/ 718238 h 755703"/>
                    <a:gd name="connsiteX7" fmla="*/ 1555865 w 2794491"/>
                    <a:gd name="connsiteY7" fmla="*/ 755555 h 755703"/>
                    <a:gd name="connsiteX8" fmla="*/ 358775 w 2794491"/>
                    <a:gd name="connsiteY8" fmla="*/ 718238 h 755703"/>
                    <a:gd name="connsiteX9" fmla="*/ 0 w 2794491"/>
                    <a:gd name="connsiteY9" fmla="*/ 359463 h 755703"/>
                    <a:gd name="connsiteX0" fmla="*/ 0 w 2794491"/>
                    <a:gd name="connsiteY0" fmla="*/ 359463 h 796609"/>
                    <a:gd name="connsiteX1" fmla="*/ 358775 w 2794491"/>
                    <a:gd name="connsiteY1" fmla="*/ 688 h 796609"/>
                    <a:gd name="connsiteX2" fmla="*/ 1534220 w 2794491"/>
                    <a:gd name="connsiteY2" fmla="*/ 36956 h 796609"/>
                    <a:gd name="connsiteX3" fmla="*/ 2435716 w 2794491"/>
                    <a:gd name="connsiteY3" fmla="*/ 688 h 796609"/>
                    <a:gd name="connsiteX4" fmla="*/ 2794491 w 2794491"/>
                    <a:gd name="connsiteY4" fmla="*/ 359463 h 796609"/>
                    <a:gd name="connsiteX5" fmla="*/ 2794491 w 2794491"/>
                    <a:gd name="connsiteY5" fmla="*/ 359463 h 796609"/>
                    <a:gd name="connsiteX6" fmla="*/ 2435716 w 2794491"/>
                    <a:gd name="connsiteY6" fmla="*/ 718238 h 796609"/>
                    <a:gd name="connsiteX7" fmla="*/ 1538638 w 2794491"/>
                    <a:gd name="connsiteY7" fmla="*/ 796531 h 796609"/>
                    <a:gd name="connsiteX8" fmla="*/ 358775 w 2794491"/>
                    <a:gd name="connsiteY8" fmla="*/ 718238 h 796609"/>
                    <a:gd name="connsiteX9" fmla="*/ 0 w 2794491"/>
                    <a:gd name="connsiteY9" fmla="*/ 359463 h 796609"/>
                    <a:gd name="connsiteX0" fmla="*/ 0 w 2794491"/>
                    <a:gd name="connsiteY0" fmla="*/ 359463 h 796557"/>
                    <a:gd name="connsiteX1" fmla="*/ 358775 w 2794491"/>
                    <a:gd name="connsiteY1" fmla="*/ 688 h 796557"/>
                    <a:gd name="connsiteX2" fmla="*/ 1534220 w 2794491"/>
                    <a:gd name="connsiteY2" fmla="*/ 36956 h 796557"/>
                    <a:gd name="connsiteX3" fmla="*/ 2435716 w 2794491"/>
                    <a:gd name="connsiteY3" fmla="*/ 688 h 796557"/>
                    <a:gd name="connsiteX4" fmla="*/ 2794491 w 2794491"/>
                    <a:gd name="connsiteY4" fmla="*/ 359463 h 796557"/>
                    <a:gd name="connsiteX5" fmla="*/ 2794491 w 2794491"/>
                    <a:gd name="connsiteY5" fmla="*/ 359463 h 796557"/>
                    <a:gd name="connsiteX6" fmla="*/ 2435716 w 2794491"/>
                    <a:gd name="connsiteY6" fmla="*/ 718238 h 796557"/>
                    <a:gd name="connsiteX7" fmla="*/ 1538638 w 2794491"/>
                    <a:gd name="connsiteY7" fmla="*/ 796531 h 796557"/>
                    <a:gd name="connsiteX8" fmla="*/ 358775 w 2794491"/>
                    <a:gd name="connsiteY8" fmla="*/ 718238 h 796557"/>
                    <a:gd name="connsiteX9" fmla="*/ 0 w 2794491"/>
                    <a:gd name="connsiteY9" fmla="*/ 359463 h 796557"/>
                    <a:gd name="connsiteX0" fmla="*/ 0 w 2794491"/>
                    <a:gd name="connsiteY0" fmla="*/ 359244 h 796338"/>
                    <a:gd name="connsiteX1" fmla="*/ 358775 w 2794491"/>
                    <a:gd name="connsiteY1" fmla="*/ 469 h 796338"/>
                    <a:gd name="connsiteX2" fmla="*/ 1530230 w 2794491"/>
                    <a:gd name="connsiteY2" fmla="*/ 62613 h 796338"/>
                    <a:gd name="connsiteX3" fmla="*/ 2435716 w 2794491"/>
                    <a:gd name="connsiteY3" fmla="*/ 469 h 796338"/>
                    <a:gd name="connsiteX4" fmla="*/ 2794491 w 2794491"/>
                    <a:gd name="connsiteY4" fmla="*/ 359244 h 796338"/>
                    <a:gd name="connsiteX5" fmla="*/ 2794491 w 2794491"/>
                    <a:gd name="connsiteY5" fmla="*/ 359244 h 796338"/>
                    <a:gd name="connsiteX6" fmla="*/ 2435716 w 2794491"/>
                    <a:gd name="connsiteY6" fmla="*/ 718019 h 796338"/>
                    <a:gd name="connsiteX7" fmla="*/ 1538638 w 2794491"/>
                    <a:gd name="connsiteY7" fmla="*/ 796312 h 796338"/>
                    <a:gd name="connsiteX8" fmla="*/ 358775 w 2794491"/>
                    <a:gd name="connsiteY8" fmla="*/ 718019 h 796338"/>
                    <a:gd name="connsiteX9" fmla="*/ 0 w 2794491"/>
                    <a:gd name="connsiteY9" fmla="*/ 359244 h 796338"/>
                    <a:gd name="connsiteX0" fmla="*/ 0 w 2794491"/>
                    <a:gd name="connsiteY0" fmla="*/ 359348 h 796442"/>
                    <a:gd name="connsiteX1" fmla="*/ 358775 w 2794491"/>
                    <a:gd name="connsiteY1" fmla="*/ 573 h 796442"/>
                    <a:gd name="connsiteX2" fmla="*/ 1530230 w 2794491"/>
                    <a:gd name="connsiteY2" fmla="*/ 62717 h 796442"/>
                    <a:gd name="connsiteX3" fmla="*/ 2435716 w 2794491"/>
                    <a:gd name="connsiteY3" fmla="*/ 573 h 796442"/>
                    <a:gd name="connsiteX4" fmla="*/ 2794491 w 2794491"/>
                    <a:gd name="connsiteY4" fmla="*/ 359348 h 796442"/>
                    <a:gd name="connsiteX5" fmla="*/ 2794491 w 2794491"/>
                    <a:gd name="connsiteY5" fmla="*/ 359348 h 796442"/>
                    <a:gd name="connsiteX6" fmla="*/ 2435716 w 2794491"/>
                    <a:gd name="connsiteY6" fmla="*/ 718123 h 796442"/>
                    <a:gd name="connsiteX7" fmla="*/ 1538638 w 2794491"/>
                    <a:gd name="connsiteY7" fmla="*/ 796416 h 796442"/>
                    <a:gd name="connsiteX8" fmla="*/ 358775 w 2794491"/>
                    <a:gd name="connsiteY8" fmla="*/ 718123 h 796442"/>
                    <a:gd name="connsiteX9" fmla="*/ 0 w 2794491"/>
                    <a:gd name="connsiteY9" fmla="*/ 359348 h 79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4491" h="796442">
                      <a:moveTo>
                        <a:pt x="0" y="359348"/>
                      </a:moveTo>
                      <a:cubicBezTo>
                        <a:pt x="0" y="161202"/>
                        <a:pt x="160629" y="573"/>
                        <a:pt x="358775" y="573"/>
                      </a:cubicBezTo>
                      <a:cubicBezTo>
                        <a:pt x="754070" y="-6539"/>
                        <a:pt x="1116472" y="54744"/>
                        <a:pt x="1530230" y="62717"/>
                      </a:cubicBezTo>
                      <a:cubicBezTo>
                        <a:pt x="1943988" y="70690"/>
                        <a:pt x="2138698" y="-6539"/>
                        <a:pt x="2435716" y="573"/>
                      </a:cubicBezTo>
                      <a:cubicBezTo>
                        <a:pt x="2633862" y="573"/>
                        <a:pt x="2794491" y="161202"/>
                        <a:pt x="2794491" y="359348"/>
                      </a:cubicBezTo>
                      <a:lnTo>
                        <a:pt x="2794491" y="359348"/>
                      </a:lnTo>
                      <a:cubicBezTo>
                        <a:pt x="2794491" y="557494"/>
                        <a:pt x="2633862" y="718123"/>
                        <a:pt x="2435716" y="718123"/>
                      </a:cubicBezTo>
                      <a:cubicBezTo>
                        <a:pt x="2142321" y="714442"/>
                        <a:pt x="1991279" y="798163"/>
                        <a:pt x="1538638" y="796416"/>
                      </a:cubicBezTo>
                      <a:cubicBezTo>
                        <a:pt x="1085997" y="794669"/>
                        <a:pt x="757805" y="730562"/>
                        <a:pt x="358775" y="718123"/>
                      </a:cubicBezTo>
                      <a:cubicBezTo>
                        <a:pt x="160629" y="718123"/>
                        <a:pt x="0" y="557494"/>
                        <a:pt x="0" y="359348"/>
                      </a:cubicBezTo>
                      <a:close/>
                    </a:path>
                  </a:pathLst>
                </a:custGeom>
                <a:gradFill>
                  <a:gsLst>
                    <a:gs pos="83000">
                      <a:sysClr val="windowText" lastClr="000000">
                        <a:lumMod val="65000"/>
                        <a:lumOff val="35000"/>
                      </a:sysClr>
                    </a:gs>
                    <a:gs pos="33000">
                      <a:sysClr val="window" lastClr="FFFFFF">
                        <a:lumMod val="75000"/>
                      </a:sysClr>
                    </a:gs>
                  </a:gsLst>
                  <a:lin ang="5400000" scaled="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2" name="楕円 491">
                  <a:extLst>
                    <a:ext uri="{FF2B5EF4-FFF2-40B4-BE49-F238E27FC236}">
                      <a16:creationId xmlns:a16="http://schemas.microsoft.com/office/drawing/2014/main" id="{53C0E4A8-D557-450D-8960-820870015428}"/>
                    </a:ext>
                  </a:extLst>
                </p:cNvPr>
                <p:cNvSpPr/>
                <p:nvPr/>
              </p:nvSpPr>
              <p:spPr>
                <a:xfrm>
                  <a:off x="2711450" y="4051300"/>
                  <a:ext cx="711200" cy="704850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9000000" scaled="0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F9746793-1FF0-4368-ABA4-9AA3E07BC274}"/>
                    </a:ext>
                  </a:extLst>
                </p:cNvPr>
                <p:cNvSpPr/>
                <p:nvPr/>
              </p:nvSpPr>
              <p:spPr>
                <a:xfrm rot="20231856">
                  <a:off x="3461552" y="3667250"/>
                  <a:ext cx="1728372" cy="52315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4" name="フリーフォーム: 図形 493">
                  <a:extLst>
                    <a:ext uri="{FF2B5EF4-FFF2-40B4-BE49-F238E27FC236}">
                      <a16:creationId xmlns:a16="http://schemas.microsoft.com/office/drawing/2014/main" id="{C3097C24-0575-40A1-B7FC-6FC8CAFC19A3}"/>
                    </a:ext>
                  </a:extLst>
                </p:cNvPr>
                <p:cNvSpPr/>
                <p:nvPr/>
              </p:nvSpPr>
              <p:spPr>
                <a:xfrm rot="20231856">
                  <a:off x="3695754" y="3889930"/>
                  <a:ext cx="74097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E7EEA528-459F-4072-8A8B-36F9CC7C5133}"/>
                    </a:ext>
                  </a:extLst>
                </p:cNvPr>
                <p:cNvSpPr/>
                <p:nvPr/>
              </p:nvSpPr>
              <p:spPr>
                <a:xfrm rot="20231856">
                  <a:off x="3634878" y="3863919"/>
                  <a:ext cx="173114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C5E3596A-46C7-4FFF-85D0-00A16CABE220}"/>
                    </a:ext>
                  </a:extLst>
                </p:cNvPr>
                <p:cNvSpPr/>
                <p:nvPr/>
              </p:nvSpPr>
              <p:spPr>
                <a:xfrm rot="20231856">
                  <a:off x="3416026" y="4165428"/>
                  <a:ext cx="1240151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7" name="フリーフォーム: 図形 496">
                  <a:extLst>
                    <a:ext uri="{FF2B5EF4-FFF2-40B4-BE49-F238E27FC236}">
                      <a16:creationId xmlns:a16="http://schemas.microsoft.com/office/drawing/2014/main" id="{37836586-BC6D-44E0-A601-03A70899D86A}"/>
                    </a:ext>
                  </a:extLst>
                </p:cNvPr>
                <p:cNvSpPr/>
                <p:nvPr/>
              </p:nvSpPr>
              <p:spPr>
                <a:xfrm rot="20167227">
                  <a:off x="4004794" y="4023241"/>
                  <a:ext cx="1285755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50521834-67F0-4056-A8C7-D001B81CC788}"/>
                    </a:ext>
                  </a:extLst>
                </p:cNvPr>
                <p:cNvSpPr/>
                <p:nvPr/>
              </p:nvSpPr>
              <p:spPr>
                <a:xfrm rot="20167227">
                  <a:off x="4522222" y="3559570"/>
                  <a:ext cx="753822" cy="55163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6DB3041A-B4B9-487B-9CF7-A60FC3BFB0FC}"/>
                    </a:ext>
                  </a:extLst>
                </p:cNvPr>
                <p:cNvSpPr/>
                <p:nvPr/>
              </p:nvSpPr>
              <p:spPr>
                <a:xfrm rot="20572540">
                  <a:off x="3540005" y="4340417"/>
                  <a:ext cx="992502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0" name="フリーフォーム: 図形 499">
                  <a:extLst>
                    <a:ext uri="{FF2B5EF4-FFF2-40B4-BE49-F238E27FC236}">
                      <a16:creationId xmlns:a16="http://schemas.microsoft.com/office/drawing/2014/main" id="{1C30D580-49C7-454F-A2C5-55E75F9C4ABC}"/>
                    </a:ext>
                  </a:extLst>
                </p:cNvPr>
                <p:cNvSpPr/>
                <p:nvPr/>
              </p:nvSpPr>
              <p:spPr>
                <a:xfrm rot="9370420" flipV="1">
                  <a:off x="4705897" y="3763252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77CF725B-48E5-41D2-B9FE-F880392DA7B7}"/>
                    </a:ext>
                  </a:extLst>
                </p:cNvPr>
                <p:cNvSpPr/>
                <p:nvPr/>
              </p:nvSpPr>
              <p:spPr>
                <a:xfrm rot="20348160" flipV="1">
                  <a:off x="3242010" y="3885676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67378980-2E7C-4B59-97E1-C9F32D8BEF9A}"/>
                    </a:ext>
                  </a:extLst>
                </p:cNvPr>
                <p:cNvSpPr/>
                <p:nvPr/>
              </p:nvSpPr>
              <p:spPr>
                <a:xfrm>
                  <a:off x="2760075" y="4135230"/>
                  <a:ext cx="340576" cy="620920"/>
                </a:xfrm>
                <a:custGeom>
                  <a:avLst/>
                  <a:gdLst>
                    <a:gd name="connsiteX0" fmla="*/ 289365 w 340576"/>
                    <a:gd name="connsiteY0" fmla="*/ 420120 h 620920"/>
                    <a:gd name="connsiteX1" fmla="*/ 340576 w 340576"/>
                    <a:gd name="connsiteY1" fmla="*/ 617836 h 620920"/>
                    <a:gd name="connsiteX2" fmla="*/ 309704 w 340576"/>
                    <a:gd name="connsiteY2" fmla="*/ 620920 h 620920"/>
                    <a:gd name="connsiteX3" fmla="*/ 302845 w 340576"/>
                    <a:gd name="connsiteY3" fmla="*/ 620235 h 620920"/>
                    <a:gd name="connsiteX4" fmla="*/ 114755 w 340576"/>
                    <a:gd name="connsiteY4" fmla="*/ 388441 h 620920"/>
                    <a:gd name="connsiteX5" fmla="*/ 15408 w 340576"/>
                    <a:gd name="connsiteY5" fmla="*/ 466228 h 620920"/>
                    <a:gd name="connsiteX6" fmla="*/ 14835 w 340576"/>
                    <a:gd name="connsiteY6" fmla="*/ 465539 h 620920"/>
                    <a:gd name="connsiteX7" fmla="*/ 0 w 340576"/>
                    <a:gd name="connsiteY7" fmla="*/ 438452 h 620920"/>
                    <a:gd name="connsiteX8" fmla="*/ 81851 w 340576"/>
                    <a:gd name="connsiteY8" fmla="*/ 0 h 620920"/>
                    <a:gd name="connsiteX9" fmla="*/ 206927 w 340576"/>
                    <a:gd name="connsiteY9" fmla="*/ 203103 h 620920"/>
                    <a:gd name="connsiteX10" fmla="*/ 49395 w 340576"/>
                    <a:gd name="connsiteY10" fmla="*/ 29938 h 620920"/>
                    <a:gd name="connsiteX11" fmla="*/ 58257 w 340576"/>
                    <a:gd name="connsiteY11" fmla="*/ 19293 h 6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576" h="620920">
                      <a:moveTo>
                        <a:pt x="289365" y="420120"/>
                      </a:moveTo>
                      <a:lnTo>
                        <a:pt x="340576" y="617836"/>
                      </a:lnTo>
                      <a:lnTo>
                        <a:pt x="309704" y="620920"/>
                      </a:lnTo>
                      <a:lnTo>
                        <a:pt x="302845" y="620235"/>
                      </a:lnTo>
                      <a:close/>
                      <a:moveTo>
                        <a:pt x="114755" y="388441"/>
                      </a:moveTo>
                      <a:lnTo>
                        <a:pt x="15408" y="466228"/>
                      </a:lnTo>
                      <a:lnTo>
                        <a:pt x="14835" y="465539"/>
                      </a:lnTo>
                      <a:lnTo>
                        <a:pt x="0" y="438452"/>
                      </a:lnTo>
                      <a:close/>
                      <a:moveTo>
                        <a:pt x="81851" y="0"/>
                      </a:moveTo>
                      <a:lnTo>
                        <a:pt x="206927" y="203103"/>
                      </a:lnTo>
                      <a:lnTo>
                        <a:pt x="49395" y="29938"/>
                      </a:lnTo>
                      <a:lnTo>
                        <a:pt x="58257" y="1929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3" name="フリーフォーム: 図形 502">
                  <a:extLst>
                    <a:ext uri="{FF2B5EF4-FFF2-40B4-BE49-F238E27FC236}">
                      <a16:creationId xmlns:a16="http://schemas.microsoft.com/office/drawing/2014/main" id="{E633B6CB-D4D2-414E-A233-008D7EEB47E6}"/>
                    </a:ext>
                  </a:extLst>
                </p:cNvPr>
                <p:cNvSpPr/>
                <p:nvPr/>
              </p:nvSpPr>
              <p:spPr>
                <a:xfrm>
                  <a:off x="3233738" y="4152900"/>
                  <a:ext cx="326231" cy="145256"/>
                </a:xfrm>
                <a:custGeom>
                  <a:avLst/>
                  <a:gdLst>
                    <a:gd name="connsiteX0" fmla="*/ 0 w 326231"/>
                    <a:gd name="connsiteY0" fmla="*/ 145256 h 145256"/>
                    <a:gd name="connsiteX1" fmla="*/ 130968 w 326231"/>
                    <a:gd name="connsiteY1" fmla="*/ 54769 h 145256"/>
                    <a:gd name="connsiteX2" fmla="*/ 323850 w 326231"/>
                    <a:gd name="connsiteY2" fmla="*/ 0 h 145256"/>
                    <a:gd name="connsiteX3" fmla="*/ 326231 w 326231"/>
                    <a:gd name="connsiteY3" fmla="*/ 54769 h 145256"/>
                    <a:gd name="connsiteX4" fmla="*/ 159543 w 326231"/>
                    <a:gd name="connsiteY4" fmla="*/ 92869 h 145256"/>
                    <a:gd name="connsiteX5" fmla="*/ 0 w 326231"/>
                    <a:gd name="connsiteY5" fmla="*/ 145256 h 14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231" h="145256">
                      <a:moveTo>
                        <a:pt x="0" y="145256"/>
                      </a:moveTo>
                      <a:lnTo>
                        <a:pt x="130968" y="54769"/>
                      </a:lnTo>
                      <a:lnTo>
                        <a:pt x="323850" y="0"/>
                      </a:lnTo>
                      <a:cubicBezTo>
                        <a:pt x="324644" y="18256"/>
                        <a:pt x="325437" y="36513"/>
                        <a:pt x="326231" y="54769"/>
                      </a:cubicBezTo>
                      <a:lnTo>
                        <a:pt x="159543" y="92869"/>
                      </a:lnTo>
                      <a:lnTo>
                        <a:pt x="0" y="14525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CB0B3D87-8CD7-438B-B06E-2776070B6E08}"/>
                    </a:ext>
                  </a:extLst>
                </p:cNvPr>
                <p:cNvSpPr/>
                <p:nvPr/>
              </p:nvSpPr>
              <p:spPr>
                <a:xfrm rot="20231856">
                  <a:off x="3707245" y="3512890"/>
                  <a:ext cx="1446576" cy="45719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3" name="グループ化 432">
                <a:extLst>
                  <a:ext uri="{FF2B5EF4-FFF2-40B4-BE49-F238E27FC236}">
                    <a16:creationId xmlns:a16="http://schemas.microsoft.com/office/drawing/2014/main" id="{61B4AEFE-5F1C-4079-BC27-DABA11E13355}"/>
                  </a:ext>
                </a:extLst>
              </p:cNvPr>
              <p:cNvGrpSpPr/>
              <p:nvPr/>
            </p:nvGrpSpPr>
            <p:grpSpPr>
              <a:xfrm>
                <a:off x="2486026" y="3967162"/>
                <a:ext cx="2030208" cy="919163"/>
                <a:chOff x="2667840" y="3512890"/>
                <a:chExt cx="2794491" cy="1243260"/>
              </a:xfrm>
            </p:grpSpPr>
            <p:sp>
              <p:nvSpPr>
                <p:cNvPr id="477" name="四角形: 角を丸くする 1">
                  <a:extLst>
                    <a:ext uri="{FF2B5EF4-FFF2-40B4-BE49-F238E27FC236}">
                      <a16:creationId xmlns:a16="http://schemas.microsoft.com/office/drawing/2014/main" id="{C7649C06-1295-4A85-8556-0A2D6F4B5440}"/>
                    </a:ext>
                  </a:extLst>
                </p:cNvPr>
                <p:cNvSpPr/>
                <p:nvPr/>
              </p:nvSpPr>
              <p:spPr>
                <a:xfrm rot="20231856">
                  <a:off x="2667840" y="3620201"/>
                  <a:ext cx="2794491" cy="796442"/>
                </a:xfrm>
                <a:custGeom>
                  <a:avLst/>
                  <a:gdLst>
                    <a:gd name="connsiteX0" fmla="*/ 0 w 2794491"/>
                    <a:gd name="connsiteY0" fmla="*/ 358775 h 717550"/>
                    <a:gd name="connsiteX1" fmla="*/ 358775 w 2794491"/>
                    <a:gd name="connsiteY1" fmla="*/ 0 h 717550"/>
                    <a:gd name="connsiteX2" fmla="*/ 2435716 w 2794491"/>
                    <a:gd name="connsiteY2" fmla="*/ 0 h 717550"/>
                    <a:gd name="connsiteX3" fmla="*/ 2794491 w 2794491"/>
                    <a:gd name="connsiteY3" fmla="*/ 358775 h 717550"/>
                    <a:gd name="connsiteX4" fmla="*/ 2794491 w 2794491"/>
                    <a:gd name="connsiteY4" fmla="*/ 358775 h 717550"/>
                    <a:gd name="connsiteX5" fmla="*/ 2435716 w 2794491"/>
                    <a:gd name="connsiteY5" fmla="*/ 717550 h 717550"/>
                    <a:gd name="connsiteX6" fmla="*/ 358775 w 2794491"/>
                    <a:gd name="connsiteY6" fmla="*/ 717550 h 717550"/>
                    <a:gd name="connsiteX7" fmla="*/ 0 w 2794491"/>
                    <a:gd name="connsiteY7" fmla="*/ 358775 h 717550"/>
                    <a:gd name="connsiteX0" fmla="*/ 0 w 2794491"/>
                    <a:gd name="connsiteY0" fmla="*/ 359463 h 718238"/>
                    <a:gd name="connsiteX1" fmla="*/ 358775 w 2794491"/>
                    <a:gd name="connsiteY1" fmla="*/ 688 h 718238"/>
                    <a:gd name="connsiteX2" fmla="*/ 1534220 w 2794491"/>
                    <a:gd name="connsiteY2" fmla="*/ 36956 h 718238"/>
                    <a:gd name="connsiteX3" fmla="*/ 2435716 w 2794491"/>
                    <a:gd name="connsiteY3" fmla="*/ 688 h 718238"/>
                    <a:gd name="connsiteX4" fmla="*/ 2794491 w 2794491"/>
                    <a:gd name="connsiteY4" fmla="*/ 359463 h 718238"/>
                    <a:gd name="connsiteX5" fmla="*/ 2794491 w 2794491"/>
                    <a:gd name="connsiteY5" fmla="*/ 359463 h 718238"/>
                    <a:gd name="connsiteX6" fmla="*/ 2435716 w 2794491"/>
                    <a:gd name="connsiteY6" fmla="*/ 718238 h 718238"/>
                    <a:gd name="connsiteX7" fmla="*/ 358775 w 2794491"/>
                    <a:gd name="connsiteY7" fmla="*/ 718238 h 718238"/>
                    <a:gd name="connsiteX8" fmla="*/ 0 w 2794491"/>
                    <a:gd name="connsiteY8" fmla="*/ 359463 h 718238"/>
                    <a:gd name="connsiteX0" fmla="*/ 0 w 2794491"/>
                    <a:gd name="connsiteY0" fmla="*/ 359463 h 755770"/>
                    <a:gd name="connsiteX1" fmla="*/ 358775 w 2794491"/>
                    <a:gd name="connsiteY1" fmla="*/ 688 h 755770"/>
                    <a:gd name="connsiteX2" fmla="*/ 1534220 w 2794491"/>
                    <a:gd name="connsiteY2" fmla="*/ 36956 h 755770"/>
                    <a:gd name="connsiteX3" fmla="*/ 2435716 w 2794491"/>
                    <a:gd name="connsiteY3" fmla="*/ 688 h 755770"/>
                    <a:gd name="connsiteX4" fmla="*/ 2794491 w 2794491"/>
                    <a:gd name="connsiteY4" fmla="*/ 359463 h 755770"/>
                    <a:gd name="connsiteX5" fmla="*/ 2794491 w 2794491"/>
                    <a:gd name="connsiteY5" fmla="*/ 359463 h 755770"/>
                    <a:gd name="connsiteX6" fmla="*/ 2435716 w 2794491"/>
                    <a:gd name="connsiteY6" fmla="*/ 718238 h 755770"/>
                    <a:gd name="connsiteX7" fmla="*/ 1555865 w 2794491"/>
                    <a:gd name="connsiteY7" fmla="*/ 755555 h 755770"/>
                    <a:gd name="connsiteX8" fmla="*/ 358775 w 2794491"/>
                    <a:gd name="connsiteY8" fmla="*/ 718238 h 755770"/>
                    <a:gd name="connsiteX9" fmla="*/ 0 w 2794491"/>
                    <a:gd name="connsiteY9" fmla="*/ 359463 h 755770"/>
                    <a:gd name="connsiteX0" fmla="*/ 0 w 2794491"/>
                    <a:gd name="connsiteY0" fmla="*/ 359463 h 755703"/>
                    <a:gd name="connsiteX1" fmla="*/ 358775 w 2794491"/>
                    <a:gd name="connsiteY1" fmla="*/ 688 h 755703"/>
                    <a:gd name="connsiteX2" fmla="*/ 1534220 w 2794491"/>
                    <a:gd name="connsiteY2" fmla="*/ 36956 h 755703"/>
                    <a:gd name="connsiteX3" fmla="*/ 2435716 w 2794491"/>
                    <a:gd name="connsiteY3" fmla="*/ 688 h 755703"/>
                    <a:gd name="connsiteX4" fmla="*/ 2794491 w 2794491"/>
                    <a:gd name="connsiteY4" fmla="*/ 359463 h 755703"/>
                    <a:gd name="connsiteX5" fmla="*/ 2794491 w 2794491"/>
                    <a:gd name="connsiteY5" fmla="*/ 359463 h 755703"/>
                    <a:gd name="connsiteX6" fmla="*/ 2435716 w 2794491"/>
                    <a:gd name="connsiteY6" fmla="*/ 718238 h 755703"/>
                    <a:gd name="connsiteX7" fmla="*/ 1555865 w 2794491"/>
                    <a:gd name="connsiteY7" fmla="*/ 755555 h 755703"/>
                    <a:gd name="connsiteX8" fmla="*/ 358775 w 2794491"/>
                    <a:gd name="connsiteY8" fmla="*/ 718238 h 755703"/>
                    <a:gd name="connsiteX9" fmla="*/ 0 w 2794491"/>
                    <a:gd name="connsiteY9" fmla="*/ 359463 h 755703"/>
                    <a:gd name="connsiteX0" fmla="*/ 0 w 2794491"/>
                    <a:gd name="connsiteY0" fmla="*/ 359463 h 796609"/>
                    <a:gd name="connsiteX1" fmla="*/ 358775 w 2794491"/>
                    <a:gd name="connsiteY1" fmla="*/ 688 h 796609"/>
                    <a:gd name="connsiteX2" fmla="*/ 1534220 w 2794491"/>
                    <a:gd name="connsiteY2" fmla="*/ 36956 h 796609"/>
                    <a:gd name="connsiteX3" fmla="*/ 2435716 w 2794491"/>
                    <a:gd name="connsiteY3" fmla="*/ 688 h 796609"/>
                    <a:gd name="connsiteX4" fmla="*/ 2794491 w 2794491"/>
                    <a:gd name="connsiteY4" fmla="*/ 359463 h 796609"/>
                    <a:gd name="connsiteX5" fmla="*/ 2794491 w 2794491"/>
                    <a:gd name="connsiteY5" fmla="*/ 359463 h 796609"/>
                    <a:gd name="connsiteX6" fmla="*/ 2435716 w 2794491"/>
                    <a:gd name="connsiteY6" fmla="*/ 718238 h 796609"/>
                    <a:gd name="connsiteX7" fmla="*/ 1538638 w 2794491"/>
                    <a:gd name="connsiteY7" fmla="*/ 796531 h 796609"/>
                    <a:gd name="connsiteX8" fmla="*/ 358775 w 2794491"/>
                    <a:gd name="connsiteY8" fmla="*/ 718238 h 796609"/>
                    <a:gd name="connsiteX9" fmla="*/ 0 w 2794491"/>
                    <a:gd name="connsiteY9" fmla="*/ 359463 h 796609"/>
                    <a:gd name="connsiteX0" fmla="*/ 0 w 2794491"/>
                    <a:gd name="connsiteY0" fmla="*/ 359463 h 796557"/>
                    <a:gd name="connsiteX1" fmla="*/ 358775 w 2794491"/>
                    <a:gd name="connsiteY1" fmla="*/ 688 h 796557"/>
                    <a:gd name="connsiteX2" fmla="*/ 1534220 w 2794491"/>
                    <a:gd name="connsiteY2" fmla="*/ 36956 h 796557"/>
                    <a:gd name="connsiteX3" fmla="*/ 2435716 w 2794491"/>
                    <a:gd name="connsiteY3" fmla="*/ 688 h 796557"/>
                    <a:gd name="connsiteX4" fmla="*/ 2794491 w 2794491"/>
                    <a:gd name="connsiteY4" fmla="*/ 359463 h 796557"/>
                    <a:gd name="connsiteX5" fmla="*/ 2794491 w 2794491"/>
                    <a:gd name="connsiteY5" fmla="*/ 359463 h 796557"/>
                    <a:gd name="connsiteX6" fmla="*/ 2435716 w 2794491"/>
                    <a:gd name="connsiteY6" fmla="*/ 718238 h 796557"/>
                    <a:gd name="connsiteX7" fmla="*/ 1538638 w 2794491"/>
                    <a:gd name="connsiteY7" fmla="*/ 796531 h 796557"/>
                    <a:gd name="connsiteX8" fmla="*/ 358775 w 2794491"/>
                    <a:gd name="connsiteY8" fmla="*/ 718238 h 796557"/>
                    <a:gd name="connsiteX9" fmla="*/ 0 w 2794491"/>
                    <a:gd name="connsiteY9" fmla="*/ 359463 h 796557"/>
                    <a:gd name="connsiteX0" fmla="*/ 0 w 2794491"/>
                    <a:gd name="connsiteY0" fmla="*/ 359244 h 796338"/>
                    <a:gd name="connsiteX1" fmla="*/ 358775 w 2794491"/>
                    <a:gd name="connsiteY1" fmla="*/ 469 h 796338"/>
                    <a:gd name="connsiteX2" fmla="*/ 1530230 w 2794491"/>
                    <a:gd name="connsiteY2" fmla="*/ 62613 h 796338"/>
                    <a:gd name="connsiteX3" fmla="*/ 2435716 w 2794491"/>
                    <a:gd name="connsiteY3" fmla="*/ 469 h 796338"/>
                    <a:gd name="connsiteX4" fmla="*/ 2794491 w 2794491"/>
                    <a:gd name="connsiteY4" fmla="*/ 359244 h 796338"/>
                    <a:gd name="connsiteX5" fmla="*/ 2794491 w 2794491"/>
                    <a:gd name="connsiteY5" fmla="*/ 359244 h 796338"/>
                    <a:gd name="connsiteX6" fmla="*/ 2435716 w 2794491"/>
                    <a:gd name="connsiteY6" fmla="*/ 718019 h 796338"/>
                    <a:gd name="connsiteX7" fmla="*/ 1538638 w 2794491"/>
                    <a:gd name="connsiteY7" fmla="*/ 796312 h 796338"/>
                    <a:gd name="connsiteX8" fmla="*/ 358775 w 2794491"/>
                    <a:gd name="connsiteY8" fmla="*/ 718019 h 796338"/>
                    <a:gd name="connsiteX9" fmla="*/ 0 w 2794491"/>
                    <a:gd name="connsiteY9" fmla="*/ 359244 h 796338"/>
                    <a:gd name="connsiteX0" fmla="*/ 0 w 2794491"/>
                    <a:gd name="connsiteY0" fmla="*/ 359348 h 796442"/>
                    <a:gd name="connsiteX1" fmla="*/ 358775 w 2794491"/>
                    <a:gd name="connsiteY1" fmla="*/ 573 h 796442"/>
                    <a:gd name="connsiteX2" fmla="*/ 1530230 w 2794491"/>
                    <a:gd name="connsiteY2" fmla="*/ 62717 h 796442"/>
                    <a:gd name="connsiteX3" fmla="*/ 2435716 w 2794491"/>
                    <a:gd name="connsiteY3" fmla="*/ 573 h 796442"/>
                    <a:gd name="connsiteX4" fmla="*/ 2794491 w 2794491"/>
                    <a:gd name="connsiteY4" fmla="*/ 359348 h 796442"/>
                    <a:gd name="connsiteX5" fmla="*/ 2794491 w 2794491"/>
                    <a:gd name="connsiteY5" fmla="*/ 359348 h 796442"/>
                    <a:gd name="connsiteX6" fmla="*/ 2435716 w 2794491"/>
                    <a:gd name="connsiteY6" fmla="*/ 718123 h 796442"/>
                    <a:gd name="connsiteX7" fmla="*/ 1538638 w 2794491"/>
                    <a:gd name="connsiteY7" fmla="*/ 796416 h 796442"/>
                    <a:gd name="connsiteX8" fmla="*/ 358775 w 2794491"/>
                    <a:gd name="connsiteY8" fmla="*/ 718123 h 796442"/>
                    <a:gd name="connsiteX9" fmla="*/ 0 w 2794491"/>
                    <a:gd name="connsiteY9" fmla="*/ 359348 h 79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4491" h="796442">
                      <a:moveTo>
                        <a:pt x="0" y="359348"/>
                      </a:moveTo>
                      <a:cubicBezTo>
                        <a:pt x="0" y="161202"/>
                        <a:pt x="160629" y="573"/>
                        <a:pt x="358775" y="573"/>
                      </a:cubicBezTo>
                      <a:cubicBezTo>
                        <a:pt x="754070" y="-6539"/>
                        <a:pt x="1116472" y="54744"/>
                        <a:pt x="1530230" y="62717"/>
                      </a:cubicBezTo>
                      <a:cubicBezTo>
                        <a:pt x="1943988" y="70690"/>
                        <a:pt x="2138698" y="-6539"/>
                        <a:pt x="2435716" y="573"/>
                      </a:cubicBezTo>
                      <a:cubicBezTo>
                        <a:pt x="2633862" y="573"/>
                        <a:pt x="2794491" y="161202"/>
                        <a:pt x="2794491" y="359348"/>
                      </a:cubicBezTo>
                      <a:lnTo>
                        <a:pt x="2794491" y="359348"/>
                      </a:lnTo>
                      <a:cubicBezTo>
                        <a:pt x="2794491" y="557494"/>
                        <a:pt x="2633862" y="718123"/>
                        <a:pt x="2435716" y="718123"/>
                      </a:cubicBezTo>
                      <a:cubicBezTo>
                        <a:pt x="2142321" y="714442"/>
                        <a:pt x="1991279" y="798163"/>
                        <a:pt x="1538638" y="796416"/>
                      </a:cubicBezTo>
                      <a:cubicBezTo>
                        <a:pt x="1085997" y="794669"/>
                        <a:pt x="757805" y="730562"/>
                        <a:pt x="358775" y="718123"/>
                      </a:cubicBezTo>
                      <a:cubicBezTo>
                        <a:pt x="160629" y="718123"/>
                        <a:pt x="0" y="557494"/>
                        <a:pt x="0" y="359348"/>
                      </a:cubicBezTo>
                      <a:close/>
                    </a:path>
                  </a:pathLst>
                </a:custGeom>
                <a:gradFill>
                  <a:gsLst>
                    <a:gs pos="83000">
                      <a:sysClr val="windowText" lastClr="000000">
                        <a:lumMod val="65000"/>
                        <a:lumOff val="35000"/>
                      </a:sysClr>
                    </a:gs>
                    <a:gs pos="33000">
                      <a:sysClr val="window" lastClr="FFFFFF">
                        <a:lumMod val="75000"/>
                      </a:sysClr>
                    </a:gs>
                  </a:gsLst>
                  <a:lin ang="5400000" scaled="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8" name="楕円 477">
                  <a:extLst>
                    <a:ext uri="{FF2B5EF4-FFF2-40B4-BE49-F238E27FC236}">
                      <a16:creationId xmlns:a16="http://schemas.microsoft.com/office/drawing/2014/main" id="{33DEDF7C-9AEC-4D7F-8F47-CD83B5C35D22}"/>
                    </a:ext>
                  </a:extLst>
                </p:cNvPr>
                <p:cNvSpPr/>
                <p:nvPr/>
              </p:nvSpPr>
              <p:spPr>
                <a:xfrm>
                  <a:off x="2711450" y="4051301"/>
                  <a:ext cx="711199" cy="704849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9000000" scaled="0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9" name="フリーフォーム: 図形 478">
                  <a:extLst>
                    <a:ext uri="{FF2B5EF4-FFF2-40B4-BE49-F238E27FC236}">
                      <a16:creationId xmlns:a16="http://schemas.microsoft.com/office/drawing/2014/main" id="{01D588D9-5211-401E-898C-3AB39E260F3E}"/>
                    </a:ext>
                  </a:extLst>
                </p:cNvPr>
                <p:cNvSpPr/>
                <p:nvPr/>
              </p:nvSpPr>
              <p:spPr>
                <a:xfrm rot="20231856">
                  <a:off x="3461552" y="3667250"/>
                  <a:ext cx="1728372" cy="52315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41C8B90D-7909-4600-B188-F66BF7370148}"/>
                    </a:ext>
                  </a:extLst>
                </p:cNvPr>
                <p:cNvSpPr/>
                <p:nvPr/>
              </p:nvSpPr>
              <p:spPr>
                <a:xfrm rot="20231856">
                  <a:off x="3695754" y="3889930"/>
                  <a:ext cx="74097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C0FBBC7A-4667-4581-BC71-A38C2F2F380A}"/>
                    </a:ext>
                  </a:extLst>
                </p:cNvPr>
                <p:cNvSpPr/>
                <p:nvPr/>
              </p:nvSpPr>
              <p:spPr>
                <a:xfrm rot="20231856">
                  <a:off x="3634878" y="3863919"/>
                  <a:ext cx="173114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EAC6187A-E939-4AC2-A32E-F01CB62CF395}"/>
                    </a:ext>
                  </a:extLst>
                </p:cNvPr>
                <p:cNvSpPr/>
                <p:nvPr/>
              </p:nvSpPr>
              <p:spPr>
                <a:xfrm rot="20231856">
                  <a:off x="3416026" y="4165428"/>
                  <a:ext cx="1240151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7C0C83DC-CAEF-4229-BF86-BFE593276FD1}"/>
                    </a:ext>
                  </a:extLst>
                </p:cNvPr>
                <p:cNvSpPr/>
                <p:nvPr/>
              </p:nvSpPr>
              <p:spPr>
                <a:xfrm rot="20167227">
                  <a:off x="4004794" y="4023241"/>
                  <a:ext cx="1285755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EF644A6F-7ECC-4F4A-8B17-1CF4B4873864}"/>
                    </a:ext>
                  </a:extLst>
                </p:cNvPr>
                <p:cNvSpPr/>
                <p:nvPr/>
              </p:nvSpPr>
              <p:spPr>
                <a:xfrm rot="20167227">
                  <a:off x="4522222" y="3559570"/>
                  <a:ext cx="753822" cy="55163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99113069-997E-4D31-BD9F-A68E32ED2884}"/>
                    </a:ext>
                  </a:extLst>
                </p:cNvPr>
                <p:cNvSpPr/>
                <p:nvPr/>
              </p:nvSpPr>
              <p:spPr>
                <a:xfrm rot="20572540">
                  <a:off x="3540005" y="4340417"/>
                  <a:ext cx="992502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548A0229-C4B5-4494-9B0A-679181331B1F}"/>
                    </a:ext>
                  </a:extLst>
                </p:cNvPr>
                <p:cNvSpPr/>
                <p:nvPr/>
              </p:nvSpPr>
              <p:spPr>
                <a:xfrm rot="9370420" flipV="1">
                  <a:off x="4705897" y="3763252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812C2790-76E1-4D01-9F3F-8FA79E9BECA2}"/>
                    </a:ext>
                  </a:extLst>
                </p:cNvPr>
                <p:cNvSpPr/>
                <p:nvPr/>
              </p:nvSpPr>
              <p:spPr>
                <a:xfrm rot="20348160" flipV="1">
                  <a:off x="3242010" y="3885676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8" name="フリーフォーム: 図形 487">
                  <a:extLst>
                    <a:ext uri="{FF2B5EF4-FFF2-40B4-BE49-F238E27FC236}">
                      <a16:creationId xmlns:a16="http://schemas.microsoft.com/office/drawing/2014/main" id="{8CC5A66B-8952-4C04-8068-0B0E6F1746E9}"/>
                    </a:ext>
                  </a:extLst>
                </p:cNvPr>
                <p:cNvSpPr/>
                <p:nvPr/>
              </p:nvSpPr>
              <p:spPr>
                <a:xfrm>
                  <a:off x="2760075" y="4135230"/>
                  <a:ext cx="340576" cy="620920"/>
                </a:xfrm>
                <a:custGeom>
                  <a:avLst/>
                  <a:gdLst>
                    <a:gd name="connsiteX0" fmla="*/ 289365 w 340576"/>
                    <a:gd name="connsiteY0" fmla="*/ 420120 h 620920"/>
                    <a:gd name="connsiteX1" fmla="*/ 340576 w 340576"/>
                    <a:gd name="connsiteY1" fmla="*/ 617836 h 620920"/>
                    <a:gd name="connsiteX2" fmla="*/ 309704 w 340576"/>
                    <a:gd name="connsiteY2" fmla="*/ 620920 h 620920"/>
                    <a:gd name="connsiteX3" fmla="*/ 302845 w 340576"/>
                    <a:gd name="connsiteY3" fmla="*/ 620235 h 620920"/>
                    <a:gd name="connsiteX4" fmla="*/ 114755 w 340576"/>
                    <a:gd name="connsiteY4" fmla="*/ 388441 h 620920"/>
                    <a:gd name="connsiteX5" fmla="*/ 15408 w 340576"/>
                    <a:gd name="connsiteY5" fmla="*/ 466228 h 620920"/>
                    <a:gd name="connsiteX6" fmla="*/ 14835 w 340576"/>
                    <a:gd name="connsiteY6" fmla="*/ 465539 h 620920"/>
                    <a:gd name="connsiteX7" fmla="*/ 0 w 340576"/>
                    <a:gd name="connsiteY7" fmla="*/ 438452 h 620920"/>
                    <a:gd name="connsiteX8" fmla="*/ 81851 w 340576"/>
                    <a:gd name="connsiteY8" fmla="*/ 0 h 620920"/>
                    <a:gd name="connsiteX9" fmla="*/ 206927 w 340576"/>
                    <a:gd name="connsiteY9" fmla="*/ 203103 h 620920"/>
                    <a:gd name="connsiteX10" fmla="*/ 49395 w 340576"/>
                    <a:gd name="connsiteY10" fmla="*/ 29938 h 620920"/>
                    <a:gd name="connsiteX11" fmla="*/ 58257 w 340576"/>
                    <a:gd name="connsiteY11" fmla="*/ 19293 h 6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576" h="620920">
                      <a:moveTo>
                        <a:pt x="289365" y="420120"/>
                      </a:moveTo>
                      <a:lnTo>
                        <a:pt x="340576" y="617836"/>
                      </a:lnTo>
                      <a:lnTo>
                        <a:pt x="309704" y="620920"/>
                      </a:lnTo>
                      <a:lnTo>
                        <a:pt x="302845" y="620235"/>
                      </a:lnTo>
                      <a:close/>
                      <a:moveTo>
                        <a:pt x="114755" y="388441"/>
                      </a:moveTo>
                      <a:lnTo>
                        <a:pt x="15408" y="466228"/>
                      </a:lnTo>
                      <a:lnTo>
                        <a:pt x="14835" y="465539"/>
                      </a:lnTo>
                      <a:lnTo>
                        <a:pt x="0" y="438452"/>
                      </a:lnTo>
                      <a:close/>
                      <a:moveTo>
                        <a:pt x="81851" y="0"/>
                      </a:moveTo>
                      <a:lnTo>
                        <a:pt x="206927" y="203103"/>
                      </a:lnTo>
                      <a:lnTo>
                        <a:pt x="49395" y="29938"/>
                      </a:lnTo>
                      <a:lnTo>
                        <a:pt x="58257" y="1929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8735314C-672A-4DC6-B78E-7DFD5681B0F4}"/>
                    </a:ext>
                  </a:extLst>
                </p:cNvPr>
                <p:cNvSpPr/>
                <p:nvPr/>
              </p:nvSpPr>
              <p:spPr>
                <a:xfrm>
                  <a:off x="3233738" y="4152900"/>
                  <a:ext cx="326231" cy="145256"/>
                </a:xfrm>
                <a:custGeom>
                  <a:avLst/>
                  <a:gdLst>
                    <a:gd name="connsiteX0" fmla="*/ 0 w 326231"/>
                    <a:gd name="connsiteY0" fmla="*/ 145256 h 145256"/>
                    <a:gd name="connsiteX1" fmla="*/ 130968 w 326231"/>
                    <a:gd name="connsiteY1" fmla="*/ 54769 h 145256"/>
                    <a:gd name="connsiteX2" fmla="*/ 323850 w 326231"/>
                    <a:gd name="connsiteY2" fmla="*/ 0 h 145256"/>
                    <a:gd name="connsiteX3" fmla="*/ 326231 w 326231"/>
                    <a:gd name="connsiteY3" fmla="*/ 54769 h 145256"/>
                    <a:gd name="connsiteX4" fmla="*/ 159543 w 326231"/>
                    <a:gd name="connsiteY4" fmla="*/ 92869 h 145256"/>
                    <a:gd name="connsiteX5" fmla="*/ 0 w 326231"/>
                    <a:gd name="connsiteY5" fmla="*/ 145256 h 14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231" h="145256">
                      <a:moveTo>
                        <a:pt x="0" y="145256"/>
                      </a:moveTo>
                      <a:lnTo>
                        <a:pt x="130968" y="54769"/>
                      </a:lnTo>
                      <a:lnTo>
                        <a:pt x="323850" y="0"/>
                      </a:lnTo>
                      <a:cubicBezTo>
                        <a:pt x="324644" y="18256"/>
                        <a:pt x="325437" y="36513"/>
                        <a:pt x="326231" y="54769"/>
                      </a:cubicBezTo>
                      <a:lnTo>
                        <a:pt x="159543" y="92869"/>
                      </a:lnTo>
                      <a:lnTo>
                        <a:pt x="0" y="14525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808D9301-A70D-4BDD-8CB2-DBC162E9B389}"/>
                    </a:ext>
                  </a:extLst>
                </p:cNvPr>
                <p:cNvSpPr/>
                <p:nvPr/>
              </p:nvSpPr>
              <p:spPr>
                <a:xfrm rot="20231856">
                  <a:off x="3707245" y="3512890"/>
                  <a:ext cx="1446576" cy="45719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4" name="グループ化 433">
                <a:extLst>
                  <a:ext uri="{FF2B5EF4-FFF2-40B4-BE49-F238E27FC236}">
                    <a16:creationId xmlns:a16="http://schemas.microsoft.com/office/drawing/2014/main" id="{A8E6C9BA-9D06-46D0-98C8-BB7C1A1FEA1B}"/>
                  </a:ext>
                </a:extLst>
              </p:cNvPr>
              <p:cNvGrpSpPr/>
              <p:nvPr/>
            </p:nvGrpSpPr>
            <p:grpSpPr>
              <a:xfrm>
                <a:off x="3184133" y="4176689"/>
                <a:ext cx="2030208" cy="919163"/>
                <a:chOff x="2667840" y="3512890"/>
                <a:chExt cx="2794491" cy="1243260"/>
              </a:xfrm>
            </p:grpSpPr>
            <p:sp>
              <p:nvSpPr>
                <p:cNvPr id="463" name="四角形: 角を丸くする 1">
                  <a:extLst>
                    <a:ext uri="{FF2B5EF4-FFF2-40B4-BE49-F238E27FC236}">
                      <a16:creationId xmlns:a16="http://schemas.microsoft.com/office/drawing/2014/main" id="{7259C583-902B-4149-8BF2-C31F60ECB0C7}"/>
                    </a:ext>
                  </a:extLst>
                </p:cNvPr>
                <p:cNvSpPr/>
                <p:nvPr/>
              </p:nvSpPr>
              <p:spPr>
                <a:xfrm rot="20231856">
                  <a:off x="2667840" y="3620201"/>
                  <a:ext cx="2794491" cy="796442"/>
                </a:xfrm>
                <a:custGeom>
                  <a:avLst/>
                  <a:gdLst>
                    <a:gd name="connsiteX0" fmla="*/ 0 w 2794491"/>
                    <a:gd name="connsiteY0" fmla="*/ 358775 h 717550"/>
                    <a:gd name="connsiteX1" fmla="*/ 358775 w 2794491"/>
                    <a:gd name="connsiteY1" fmla="*/ 0 h 717550"/>
                    <a:gd name="connsiteX2" fmla="*/ 2435716 w 2794491"/>
                    <a:gd name="connsiteY2" fmla="*/ 0 h 717550"/>
                    <a:gd name="connsiteX3" fmla="*/ 2794491 w 2794491"/>
                    <a:gd name="connsiteY3" fmla="*/ 358775 h 717550"/>
                    <a:gd name="connsiteX4" fmla="*/ 2794491 w 2794491"/>
                    <a:gd name="connsiteY4" fmla="*/ 358775 h 717550"/>
                    <a:gd name="connsiteX5" fmla="*/ 2435716 w 2794491"/>
                    <a:gd name="connsiteY5" fmla="*/ 717550 h 717550"/>
                    <a:gd name="connsiteX6" fmla="*/ 358775 w 2794491"/>
                    <a:gd name="connsiteY6" fmla="*/ 717550 h 717550"/>
                    <a:gd name="connsiteX7" fmla="*/ 0 w 2794491"/>
                    <a:gd name="connsiteY7" fmla="*/ 358775 h 717550"/>
                    <a:gd name="connsiteX0" fmla="*/ 0 w 2794491"/>
                    <a:gd name="connsiteY0" fmla="*/ 359463 h 718238"/>
                    <a:gd name="connsiteX1" fmla="*/ 358775 w 2794491"/>
                    <a:gd name="connsiteY1" fmla="*/ 688 h 718238"/>
                    <a:gd name="connsiteX2" fmla="*/ 1534220 w 2794491"/>
                    <a:gd name="connsiteY2" fmla="*/ 36956 h 718238"/>
                    <a:gd name="connsiteX3" fmla="*/ 2435716 w 2794491"/>
                    <a:gd name="connsiteY3" fmla="*/ 688 h 718238"/>
                    <a:gd name="connsiteX4" fmla="*/ 2794491 w 2794491"/>
                    <a:gd name="connsiteY4" fmla="*/ 359463 h 718238"/>
                    <a:gd name="connsiteX5" fmla="*/ 2794491 w 2794491"/>
                    <a:gd name="connsiteY5" fmla="*/ 359463 h 718238"/>
                    <a:gd name="connsiteX6" fmla="*/ 2435716 w 2794491"/>
                    <a:gd name="connsiteY6" fmla="*/ 718238 h 718238"/>
                    <a:gd name="connsiteX7" fmla="*/ 358775 w 2794491"/>
                    <a:gd name="connsiteY7" fmla="*/ 718238 h 718238"/>
                    <a:gd name="connsiteX8" fmla="*/ 0 w 2794491"/>
                    <a:gd name="connsiteY8" fmla="*/ 359463 h 718238"/>
                    <a:gd name="connsiteX0" fmla="*/ 0 w 2794491"/>
                    <a:gd name="connsiteY0" fmla="*/ 359463 h 755770"/>
                    <a:gd name="connsiteX1" fmla="*/ 358775 w 2794491"/>
                    <a:gd name="connsiteY1" fmla="*/ 688 h 755770"/>
                    <a:gd name="connsiteX2" fmla="*/ 1534220 w 2794491"/>
                    <a:gd name="connsiteY2" fmla="*/ 36956 h 755770"/>
                    <a:gd name="connsiteX3" fmla="*/ 2435716 w 2794491"/>
                    <a:gd name="connsiteY3" fmla="*/ 688 h 755770"/>
                    <a:gd name="connsiteX4" fmla="*/ 2794491 w 2794491"/>
                    <a:gd name="connsiteY4" fmla="*/ 359463 h 755770"/>
                    <a:gd name="connsiteX5" fmla="*/ 2794491 w 2794491"/>
                    <a:gd name="connsiteY5" fmla="*/ 359463 h 755770"/>
                    <a:gd name="connsiteX6" fmla="*/ 2435716 w 2794491"/>
                    <a:gd name="connsiteY6" fmla="*/ 718238 h 755770"/>
                    <a:gd name="connsiteX7" fmla="*/ 1555865 w 2794491"/>
                    <a:gd name="connsiteY7" fmla="*/ 755555 h 755770"/>
                    <a:gd name="connsiteX8" fmla="*/ 358775 w 2794491"/>
                    <a:gd name="connsiteY8" fmla="*/ 718238 h 755770"/>
                    <a:gd name="connsiteX9" fmla="*/ 0 w 2794491"/>
                    <a:gd name="connsiteY9" fmla="*/ 359463 h 755770"/>
                    <a:gd name="connsiteX0" fmla="*/ 0 w 2794491"/>
                    <a:gd name="connsiteY0" fmla="*/ 359463 h 755703"/>
                    <a:gd name="connsiteX1" fmla="*/ 358775 w 2794491"/>
                    <a:gd name="connsiteY1" fmla="*/ 688 h 755703"/>
                    <a:gd name="connsiteX2" fmla="*/ 1534220 w 2794491"/>
                    <a:gd name="connsiteY2" fmla="*/ 36956 h 755703"/>
                    <a:gd name="connsiteX3" fmla="*/ 2435716 w 2794491"/>
                    <a:gd name="connsiteY3" fmla="*/ 688 h 755703"/>
                    <a:gd name="connsiteX4" fmla="*/ 2794491 w 2794491"/>
                    <a:gd name="connsiteY4" fmla="*/ 359463 h 755703"/>
                    <a:gd name="connsiteX5" fmla="*/ 2794491 w 2794491"/>
                    <a:gd name="connsiteY5" fmla="*/ 359463 h 755703"/>
                    <a:gd name="connsiteX6" fmla="*/ 2435716 w 2794491"/>
                    <a:gd name="connsiteY6" fmla="*/ 718238 h 755703"/>
                    <a:gd name="connsiteX7" fmla="*/ 1555865 w 2794491"/>
                    <a:gd name="connsiteY7" fmla="*/ 755555 h 755703"/>
                    <a:gd name="connsiteX8" fmla="*/ 358775 w 2794491"/>
                    <a:gd name="connsiteY8" fmla="*/ 718238 h 755703"/>
                    <a:gd name="connsiteX9" fmla="*/ 0 w 2794491"/>
                    <a:gd name="connsiteY9" fmla="*/ 359463 h 755703"/>
                    <a:gd name="connsiteX0" fmla="*/ 0 w 2794491"/>
                    <a:gd name="connsiteY0" fmla="*/ 359463 h 796609"/>
                    <a:gd name="connsiteX1" fmla="*/ 358775 w 2794491"/>
                    <a:gd name="connsiteY1" fmla="*/ 688 h 796609"/>
                    <a:gd name="connsiteX2" fmla="*/ 1534220 w 2794491"/>
                    <a:gd name="connsiteY2" fmla="*/ 36956 h 796609"/>
                    <a:gd name="connsiteX3" fmla="*/ 2435716 w 2794491"/>
                    <a:gd name="connsiteY3" fmla="*/ 688 h 796609"/>
                    <a:gd name="connsiteX4" fmla="*/ 2794491 w 2794491"/>
                    <a:gd name="connsiteY4" fmla="*/ 359463 h 796609"/>
                    <a:gd name="connsiteX5" fmla="*/ 2794491 w 2794491"/>
                    <a:gd name="connsiteY5" fmla="*/ 359463 h 796609"/>
                    <a:gd name="connsiteX6" fmla="*/ 2435716 w 2794491"/>
                    <a:gd name="connsiteY6" fmla="*/ 718238 h 796609"/>
                    <a:gd name="connsiteX7" fmla="*/ 1538638 w 2794491"/>
                    <a:gd name="connsiteY7" fmla="*/ 796531 h 796609"/>
                    <a:gd name="connsiteX8" fmla="*/ 358775 w 2794491"/>
                    <a:gd name="connsiteY8" fmla="*/ 718238 h 796609"/>
                    <a:gd name="connsiteX9" fmla="*/ 0 w 2794491"/>
                    <a:gd name="connsiteY9" fmla="*/ 359463 h 796609"/>
                    <a:gd name="connsiteX0" fmla="*/ 0 w 2794491"/>
                    <a:gd name="connsiteY0" fmla="*/ 359463 h 796557"/>
                    <a:gd name="connsiteX1" fmla="*/ 358775 w 2794491"/>
                    <a:gd name="connsiteY1" fmla="*/ 688 h 796557"/>
                    <a:gd name="connsiteX2" fmla="*/ 1534220 w 2794491"/>
                    <a:gd name="connsiteY2" fmla="*/ 36956 h 796557"/>
                    <a:gd name="connsiteX3" fmla="*/ 2435716 w 2794491"/>
                    <a:gd name="connsiteY3" fmla="*/ 688 h 796557"/>
                    <a:gd name="connsiteX4" fmla="*/ 2794491 w 2794491"/>
                    <a:gd name="connsiteY4" fmla="*/ 359463 h 796557"/>
                    <a:gd name="connsiteX5" fmla="*/ 2794491 w 2794491"/>
                    <a:gd name="connsiteY5" fmla="*/ 359463 h 796557"/>
                    <a:gd name="connsiteX6" fmla="*/ 2435716 w 2794491"/>
                    <a:gd name="connsiteY6" fmla="*/ 718238 h 796557"/>
                    <a:gd name="connsiteX7" fmla="*/ 1538638 w 2794491"/>
                    <a:gd name="connsiteY7" fmla="*/ 796531 h 796557"/>
                    <a:gd name="connsiteX8" fmla="*/ 358775 w 2794491"/>
                    <a:gd name="connsiteY8" fmla="*/ 718238 h 796557"/>
                    <a:gd name="connsiteX9" fmla="*/ 0 w 2794491"/>
                    <a:gd name="connsiteY9" fmla="*/ 359463 h 796557"/>
                    <a:gd name="connsiteX0" fmla="*/ 0 w 2794491"/>
                    <a:gd name="connsiteY0" fmla="*/ 359244 h 796338"/>
                    <a:gd name="connsiteX1" fmla="*/ 358775 w 2794491"/>
                    <a:gd name="connsiteY1" fmla="*/ 469 h 796338"/>
                    <a:gd name="connsiteX2" fmla="*/ 1530230 w 2794491"/>
                    <a:gd name="connsiteY2" fmla="*/ 62613 h 796338"/>
                    <a:gd name="connsiteX3" fmla="*/ 2435716 w 2794491"/>
                    <a:gd name="connsiteY3" fmla="*/ 469 h 796338"/>
                    <a:gd name="connsiteX4" fmla="*/ 2794491 w 2794491"/>
                    <a:gd name="connsiteY4" fmla="*/ 359244 h 796338"/>
                    <a:gd name="connsiteX5" fmla="*/ 2794491 w 2794491"/>
                    <a:gd name="connsiteY5" fmla="*/ 359244 h 796338"/>
                    <a:gd name="connsiteX6" fmla="*/ 2435716 w 2794491"/>
                    <a:gd name="connsiteY6" fmla="*/ 718019 h 796338"/>
                    <a:gd name="connsiteX7" fmla="*/ 1538638 w 2794491"/>
                    <a:gd name="connsiteY7" fmla="*/ 796312 h 796338"/>
                    <a:gd name="connsiteX8" fmla="*/ 358775 w 2794491"/>
                    <a:gd name="connsiteY8" fmla="*/ 718019 h 796338"/>
                    <a:gd name="connsiteX9" fmla="*/ 0 w 2794491"/>
                    <a:gd name="connsiteY9" fmla="*/ 359244 h 796338"/>
                    <a:gd name="connsiteX0" fmla="*/ 0 w 2794491"/>
                    <a:gd name="connsiteY0" fmla="*/ 359348 h 796442"/>
                    <a:gd name="connsiteX1" fmla="*/ 358775 w 2794491"/>
                    <a:gd name="connsiteY1" fmla="*/ 573 h 796442"/>
                    <a:gd name="connsiteX2" fmla="*/ 1530230 w 2794491"/>
                    <a:gd name="connsiteY2" fmla="*/ 62717 h 796442"/>
                    <a:gd name="connsiteX3" fmla="*/ 2435716 w 2794491"/>
                    <a:gd name="connsiteY3" fmla="*/ 573 h 796442"/>
                    <a:gd name="connsiteX4" fmla="*/ 2794491 w 2794491"/>
                    <a:gd name="connsiteY4" fmla="*/ 359348 h 796442"/>
                    <a:gd name="connsiteX5" fmla="*/ 2794491 w 2794491"/>
                    <a:gd name="connsiteY5" fmla="*/ 359348 h 796442"/>
                    <a:gd name="connsiteX6" fmla="*/ 2435716 w 2794491"/>
                    <a:gd name="connsiteY6" fmla="*/ 718123 h 796442"/>
                    <a:gd name="connsiteX7" fmla="*/ 1538638 w 2794491"/>
                    <a:gd name="connsiteY7" fmla="*/ 796416 h 796442"/>
                    <a:gd name="connsiteX8" fmla="*/ 358775 w 2794491"/>
                    <a:gd name="connsiteY8" fmla="*/ 718123 h 796442"/>
                    <a:gd name="connsiteX9" fmla="*/ 0 w 2794491"/>
                    <a:gd name="connsiteY9" fmla="*/ 359348 h 79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4491" h="796442">
                      <a:moveTo>
                        <a:pt x="0" y="359348"/>
                      </a:moveTo>
                      <a:cubicBezTo>
                        <a:pt x="0" y="161202"/>
                        <a:pt x="160629" y="573"/>
                        <a:pt x="358775" y="573"/>
                      </a:cubicBezTo>
                      <a:cubicBezTo>
                        <a:pt x="754070" y="-6539"/>
                        <a:pt x="1116472" y="54744"/>
                        <a:pt x="1530230" y="62717"/>
                      </a:cubicBezTo>
                      <a:cubicBezTo>
                        <a:pt x="1943988" y="70690"/>
                        <a:pt x="2138698" y="-6539"/>
                        <a:pt x="2435716" y="573"/>
                      </a:cubicBezTo>
                      <a:cubicBezTo>
                        <a:pt x="2633862" y="573"/>
                        <a:pt x="2794491" y="161202"/>
                        <a:pt x="2794491" y="359348"/>
                      </a:cubicBezTo>
                      <a:lnTo>
                        <a:pt x="2794491" y="359348"/>
                      </a:lnTo>
                      <a:cubicBezTo>
                        <a:pt x="2794491" y="557494"/>
                        <a:pt x="2633862" y="718123"/>
                        <a:pt x="2435716" y="718123"/>
                      </a:cubicBezTo>
                      <a:cubicBezTo>
                        <a:pt x="2142321" y="714442"/>
                        <a:pt x="1991279" y="798163"/>
                        <a:pt x="1538638" y="796416"/>
                      </a:cubicBezTo>
                      <a:cubicBezTo>
                        <a:pt x="1085997" y="794669"/>
                        <a:pt x="757805" y="730562"/>
                        <a:pt x="358775" y="718123"/>
                      </a:cubicBezTo>
                      <a:cubicBezTo>
                        <a:pt x="160629" y="718123"/>
                        <a:pt x="0" y="557494"/>
                        <a:pt x="0" y="359348"/>
                      </a:cubicBezTo>
                      <a:close/>
                    </a:path>
                  </a:pathLst>
                </a:custGeom>
                <a:gradFill>
                  <a:gsLst>
                    <a:gs pos="83000">
                      <a:sysClr val="windowText" lastClr="000000">
                        <a:lumMod val="65000"/>
                        <a:lumOff val="35000"/>
                      </a:sysClr>
                    </a:gs>
                    <a:gs pos="33000">
                      <a:sysClr val="window" lastClr="FFFFFF">
                        <a:lumMod val="75000"/>
                      </a:sysClr>
                    </a:gs>
                  </a:gsLst>
                  <a:lin ang="5400000" scaled="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4" name="楕円 463">
                  <a:extLst>
                    <a:ext uri="{FF2B5EF4-FFF2-40B4-BE49-F238E27FC236}">
                      <a16:creationId xmlns:a16="http://schemas.microsoft.com/office/drawing/2014/main" id="{C1510545-2D8B-4452-B6F4-B9FCCA0A0A89}"/>
                    </a:ext>
                  </a:extLst>
                </p:cNvPr>
                <p:cNvSpPr/>
                <p:nvPr/>
              </p:nvSpPr>
              <p:spPr>
                <a:xfrm>
                  <a:off x="2711450" y="4051301"/>
                  <a:ext cx="711199" cy="704849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9000000" scaled="0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A59B5A5D-2666-437F-9AF0-28AC03D97AE4}"/>
                    </a:ext>
                  </a:extLst>
                </p:cNvPr>
                <p:cNvSpPr/>
                <p:nvPr/>
              </p:nvSpPr>
              <p:spPr>
                <a:xfrm rot="20231856">
                  <a:off x="3461552" y="3667250"/>
                  <a:ext cx="1728372" cy="52315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575679BE-97AE-4800-A10D-EBAAAA4DCF07}"/>
                    </a:ext>
                  </a:extLst>
                </p:cNvPr>
                <p:cNvSpPr/>
                <p:nvPr/>
              </p:nvSpPr>
              <p:spPr>
                <a:xfrm rot="20231856">
                  <a:off x="3695754" y="3889930"/>
                  <a:ext cx="74097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7" name="フリーフォーム: 図形 466">
                  <a:extLst>
                    <a:ext uri="{FF2B5EF4-FFF2-40B4-BE49-F238E27FC236}">
                      <a16:creationId xmlns:a16="http://schemas.microsoft.com/office/drawing/2014/main" id="{AB1A2018-6E4C-4096-8200-489CB9850327}"/>
                    </a:ext>
                  </a:extLst>
                </p:cNvPr>
                <p:cNvSpPr/>
                <p:nvPr/>
              </p:nvSpPr>
              <p:spPr>
                <a:xfrm rot="20231856">
                  <a:off x="3634878" y="3863919"/>
                  <a:ext cx="173114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83D96E8D-472D-4427-8AFA-2BA0960FEFE0}"/>
                    </a:ext>
                  </a:extLst>
                </p:cNvPr>
                <p:cNvSpPr/>
                <p:nvPr/>
              </p:nvSpPr>
              <p:spPr>
                <a:xfrm rot="20231856">
                  <a:off x="3416026" y="4165428"/>
                  <a:ext cx="1240151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3B654054-D61B-4D28-9149-81FA7C81C83B}"/>
                    </a:ext>
                  </a:extLst>
                </p:cNvPr>
                <p:cNvSpPr/>
                <p:nvPr/>
              </p:nvSpPr>
              <p:spPr>
                <a:xfrm rot="20167227">
                  <a:off x="4004794" y="4023241"/>
                  <a:ext cx="1285755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0" name="フリーフォーム: 図形 469">
                  <a:extLst>
                    <a:ext uri="{FF2B5EF4-FFF2-40B4-BE49-F238E27FC236}">
                      <a16:creationId xmlns:a16="http://schemas.microsoft.com/office/drawing/2014/main" id="{B2943DBD-06A4-4AE4-8771-B0FB6580F088}"/>
                    </a:ext>
                  </a:extLst>
                </p:cNvPr>
                <p:cNvSpPr/>
                <p:nvPr/>
              </p:nvSpPr>
              <p:spPr>
                <a:xfrm rot="20167227">
                  <a:off x="4522222" y="3559570"/>
                  <a:ext cx="753822" cy="55163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573EE2F1-3B99-4589-939D-5F8A4C073E44}"/>
                    </a:ext>
                  </a:extLst>
                </p:cNvPr>
                <p:cNvSpPr/>
                <p:nvPr/>
              </p:nvSpPr>
              <p:spPr>
                <a:xfrm rot="20572540">
                  <a:off x="3540005" y="4340417"/>
                  <a:ext cx="992502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F596066C-5FC9-4166-B2B3-4C703405FFCF}"/>
                    </a:ext>
                  </a:extLst>
                </p:cNvPr>
                <p:cNvSpPr/>
                <p:nvPr/>
              </p:nvSpPr>
              <p:spPr>
                <a:xfrm rot="9370420" flipV="1">
                  <a:off x="4705897" y="3763252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96F859F8-92FC-4731-BD70-4615365BDF39}"/>
                    </a:ext>
                  </a:extLst>
                </p:cNvPr>
                <p:cNvSpPr/>
                <p:nvPr/>
              </p:nvSpPr>
              <p:spPr>
                <a:xfrm rot="20348160" flipV="1">
                  <a:off x="3242010" y="3885676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5BEEC3A8-6E8D-49EF-8734-72C006A8DDF1}"/>
                    </a:ext>
                  </a:extLst>
                </p:cNvPr>
                <p:cNvSpPr/>
                <p:nvPr/>
              </p:nvSpPr>
              <p:spPr>
                <a:xfrm>
                  <a:off x="2760075" y="4135230"/>
                  <a:ext cx="340576" cy="620920"/>
                </a:xfrm>
                <a:custGeom>
                  <a:avLst/>
                  <a:gdLst>
                    <a:gd name="connsiteX0" fmla="*/ 289365 w 340576"/>
                    <a:gd name="connsiteY0" fmla="*/ 420120 h 620920"/>
                    <a:gd name="connsiteX1" fmla="*/ 340576 w 340576"/>
                    <a:gd name="connsiteY1" fmla="*/ 617836 h 620920"/>
                    <a:gd name="connsiteX2" fmla="*/ 309704 w 340576"/>
                    <a:gd name="connsiteY2" fmla="*/ 620920 h 620920"/>
                    <a:gd name="connsiteX3" fmla="*/ 302845 w 340576"/>
                    <a:gd name="connsiteY3" fmla="*/ 620235 h 620920"/>
                    <a:gd name="connsiteX4" fmla="*/ 114755 w 340576"/>
                    <a:gd name="connsiteY4" fmla="*/ 388441 h 620920"/>
                    <a:gd name="connsiteX5" fmla="*/ 15408 w 340576"/>
                    <a:gd name="connsiteY5" fmla="*/ 466228 h 620920"/>
                    <a:gd name="connsiteX6" fmla="*/ 14835 w 340576"/>
                    <a:gd name="connsiteY6" fmla="*/ 465539 h 620920"/>
                    <a:gd name="connsiteX7" fmla="*/ 0 w 340576"/>
                    <a:gd name="connsiteY7" fmla="*/ 438452 h 620920"/>
                    <a:gd name="connsiteX8" fmla="*/ 81851 w 340576"/>
                    <a:gd name="connsiteY8" fmla="*/ 0 h 620920"/>
                    <a:gd name="connsiteX9" fmla="*/ 206927 w 340576"/>
                    <a:gd name="connsiteY9" fmla="*/ 203103 h 620920"/>
                    <a:gd name="connsiteX10" fmla="*/ 49395 w 340576"/>
                    <a:gd name="connsiteY10" fmla="*/ 29938 h 620920"/>
                    <a:gd name="connsiteX11" fmla="*/ 58257 w 340576"/>
                    <a:gd name="connsiteY11" fmla="*/ 19293 h 6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576" h="620920">
                      <a:moveTo>
                        <a:pt x="289365" y="420120"/>
                      </a:moveTo>
                      <a:lnTo>
                        <a:pt x="340576" y="617836"/>
                      </a:lnTo>
                      <a:lnTo>
                        <a:pt x="309704" y="620920"/>
                      </a:lnTo>
                      <a:lnTo>
                        <a:pt x="302845" y="620235"/>
                      </a:lnTo>
                      <a:close/>
                      <a:moveTo>
                        <a:pt x="114755" y="388441"/>
                      </a:moveTo>
                      <a:lnTo>
                        <a:pt x="15408" y="466228"/>
                      </a:lnTo>
                      <a:lnTo>
                        <a:pt x="14835" y="465539"/>
                      </a:lnTo>
                      <a:lnTo>
                        <a:pt x="0" y="438452"/>
                      </a:lnTo>
                      <a:close/>
                      <a:moveTo>
                        <a:pt x="81851" y="0"/>
                      </a:moveTo>
                      <a:lnTo>
                        <a:pt x="206927" y="203103"/>
                      </a:lnTo>
                      <a:lnTo>
                        <a:pt x="49395" y="29938"/>
                      </a:lnTo>
                      <a:lnTo>
                        <a:pt x="58257" y="1929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D378A0D5-1B5A-4579-AC22-820B4CA95B66}"/>
                    </a:ext>
                  </a:extLst>
                </p:cNvPr>
                <p:cNvSpPr/>
                <p:nvPr/>
              </p:nvSpPr>
              <p:spPr>
                <a:xfrm>
                  <a:off x="3233738" y="4152900"/>
                  <a:ext cx="326231" cy="145256"/>
                </a:xfrm>
                <a:custGeom>
                  <a:avLst/>
                  <a:gdLst>
                    <a:gd name="connsiteX0" fmla="*/ 0 w 326231"/>
                    <a:gd name="connsiteY0" fmla="*/ 145256 h 145256"/>
                    <a:gd name="connsiteX1" fmla="*/ 130968 w 326231"/>
                    <a:gd name="connsiteY1" fmla="*/ 54769 h 145256"/>
                    <a:gd name="connsiteX2" fmla="*/ 323850 w 326231"/>
                    <a:gd name="connsiteY2" fmla="*/ 0 h 145256"/>
                    <a:gd name="connsiteX3" fmla="*/ 326231 w 326231"/>
                    <a:gd name="connsiteY3" fmla="*/ 54769 h 145256"/>
                    <a:gd name="connsiteX4" fmla="*/ 159543 w 326231"/>
                    <a:gd name="connsiteY4" fmla="*/ 92869 h 145256"/>
                    <a:gd name="connsiteX5" fmla="*/ 0 w 326231"/>
                    <a:gd name="connsiteY5" fmla="*/ 145256 h 14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231" h="145256">
                      <a:moveTo>
                        <a:pt x="0" y="145256"/>
                      </a:moveTo>
                      <a:lnTo>
                        <a:pt x="130968" y="54769"/>
                      </a:lnTo>
                      <a:lnTo>
                        <a:pt x="323850" y="0"/>
                      </a:lnTo>
                      <a:cubicBezTo>
                        <a:pt x="324644" y="18256"/>
                        <a:pt x="325437" y="36513"/>
                        <a:pt x="326231" y="54769"/>
                      </a:cubicBezTo>
                      <a:lnTo>
                        <a:pt x="159543" y="92869"/>
                      </a:lnTo>
                      <a:lnTo>
                        <a:pt x="0" y="145256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F0AC8DA2-41C5-4BA1-830C-3D56BE4006B1}"/>
                    </a:ext>
                  </a:extLst>
                </p:cNvPr>
                <p:cNvSpPr/>
                <p:nvPr/>
              </p:nvSpPr>
              <p:spPr>
                <a:xfrm rot="20231856">
                  <a:off x="3707245" y="3512890"/>
                  <a:ext cx="1446576" cy="45719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5" name="グループ化 434">
                <a:extLst>
                  <a:ext uri="{FF2B5EF4-FFF2-40B4-BE49-F238E27FC236}">
                    <a16:creationId xmlns:a16="http://schemas.microsoft.com/office/drawing/2014/main" id="{406699FB-00CF-4CE6-9EF4-FBE5C7A84B6A}"/>
                  </a:ext>
                </a:extLst>
              </p:cNvPr>
              <p:cNvGrpSpPr/>
              <p:nvPr/>
            </p:nvGrpSpPr>
            <p:grpSpPr>
              <a:xfrm>
                <a:off x="3076575" y="3428999"/>
                <a:ext cx="2030208" cy="919163"/>
                <a:chOff x="2667840" y="3512890"/>
                <a:chExt cx="2794491" cy="1243260"/>
              </a:xfrm>
            </p:grpSpPr>
            <p:sp>
              <p:nvSpPr>
                <p:cNvPr id="450" name="四角形: 角を丸くする 1">
                  <a:extLst>
                    <a:ext uri="{FF2B5EF4-FFF2-40B4-BE49-F238E27FC236}">
                      <a16:creationId xmlns:a16="http://schemas.microsoft.com/office/drawing/2014/main" id="{F2393268-3775-4F8D-AD34-D45BB32694F1}"/>
                    </a:ext>
                  </a:extLst>
                </p:cNvPr>
                <p:cNvSpPr/>
                <p:nvPr/>
              </p:nvSpPr>
              <p:spPr>
                <a:xfrm rot="20231856">
                  <a:off x="2667840" y="3620201"/>
                  <a:ext cx="2794491" cy="796442"/>
                </a:xfrm>
                <a:custGeom>
                  <a:avLst/>
                  <a:gdLst>
                    <a:gd name="connsiteX0" fmla="*/ 0 w 2794491"/>
                    <a:gd name="connsiteY0" fmla="*/ 358775 h 717550"/>
                    <a:gd name="connsiteX1" fmla="*/ 358775 w 2794491"/>
                    <a:gd name="connsiteY1" fmla="*/ 0 h 717550"/>
                    <a:gd name="connsiteX2" fmla="*/ 2435716 w 2794491"/>
                    <a:gd name="connsiteY2" fmla="*/ 0 h 717550"/>
                    <a:gd name="connsiteX3" fmla="*/ 2794491 w 2794491"/>
                    <a:gd name="connsiteY3" fmla="*/ 358775 h 717550"/>
                    <a:gd name="connsiteX4" fmla="*/ 2794491 w 2794491"/>
                    <a:gd name="connsiteY4" fmla="*/ 358775 h 717550"/>
                    <a:gd name="connsiteX5" fmla="*/ 2435716 w 2794491"/>
                    <a:gd name="connsiteY5" fmla="*/ 717550 h 717550"/>
                    <a:gd name="connsiteX6" fmla="*/ 358775 w 2794491"/>
                    <a:gd name="connsiteY6" fmla="*/ 717550 h 717550"/>
                    <a:gd name="connsiteX7" fmla="*/ 0 w 2794491"/>
                    <a:gd name="connsiteY7" fmla="*/ 358775 h 717550"/>
                    <a:gd name="connsiteX0" fmla="*/ 0 w 2794491"/>
                    <a:gd name="connsiteY0" fmla="*/ 359463 h 718238"/>
                    <a:gd name="connsiteX1" fmla="*/ 358775 w 2794491"/>
                    <a:gd name="connsiteY1" fmla="*/ 688 h 718238"/>
                    <a:gd name="connsiteX2" fmla="*/ 1534220 w 2794491"/>
                    <a:gd name="connsiteY2" fmla="*/ 36956 h 718238"/>
                    <a:gd name="connsiteX3" fmla="*/ 2435716 w 2794491"/>
                    <a:gd name="connsiteY3" fmla="*/ 688 h 718238"/>
                    <a:gd name="connsiteX4" fmla="*/ 2794491 w 2794491"/>
                    <a:gd name="connsiteY4" fmla="*/ 359463 h 718238"/>
                    <a:gd name="connsiteX5" fmla="*/ 2794491 w 2794491"/>
                    <a:gd name="connsiteY5" fmla="*/ 359463 h 718238"/>
                    <a:gd name="connsiteX6" fmla="*/ 2435716 w 2794491"/>
                    <a:gd name="connsiteY6" fmla="*/ 718238 h 718238"/>
                    <a:gd name="connsiteX7" fmla="*/ 358775 w 2794491"/>
                    <a:gd name="connsiteY7" fmla="*/ 718238 h 718238"/>
                    <a:gd name="connsiteX8" fmla="*/ 0 w 2794491"/>
                    <a:gd name="connsiteY8" fmla="*/ 359463 h 718238"/>
                    <a:gd name="connsiteX0" fmla="*/ 0 w 2794491"/>
                    <a:gd name="connsiteY0" fmla="*/ 359463 h 755770"/>
                    <a:gd name="connsiteX1" fmla="*/ 358775 w 2794491"/>
                    <a:gd name="connsiteY1" fmla="*/ 688 h 755770"/>
                    <a:gd name="connsiteX2" fmla="*/ 1534220 w 2794491"/>
                    <a:gd name="connsiteY2" fmla="*/ 36956 h 755770"/>
                    <a:gd name="connsiteX3" fmla="*/ 2435716 w 2794491"/>
                    <a:gd name="connsiteY3" fmla="*/ 688 h 755770"/>
                    <a:gd name="connsiteX4" fmla="*/ 2794491 w 2794491"/>
                    <a:gd name="connsiteY4" fmla="*/ 359463 h 755770"/>
                    <a:gd name="connsiteX5" fmla="*/ 2794491 w 2794491"/>
                    <a:gd name="connsiteY5" fmla="*/ 359463 h 755770"/>
                    <a:gd name="connsiteX6" fmla="*/ 2435716 w 2794491"/>
                    <a:gd name="connsiteY6" fmla="*/ 718238 h 755770"/>
                    <a:gd name="connsiteX7" fmla="*/ 1555865 w 2794491"/>
                    <a:gd name="connsiteY7" fmla="*/ 755555 h 755770"/>
                    <a:gd name="connsiteX8" fmla="*/ 358775 w 2794491"/>
                    <a:gd name="connsiteY8" fmla="*/ 718238 h 755770"/>
                    <a:gd name="connsiteX9" fmla="*/ 0 w 2794491"/>
                    <a:gd name="connsiteY9" fmla="*/ 359463 h 755770"/>
                    <a:gd name="connsiteX0" fmla="*/ 0 w 2794491"/>
                    <a:gd name="connsiteY0" fmla="*/ 359463 h 755703"/>
                    <a:gd name="connsiteX1" fmla="*/ 358775 w 2794491"/>
                    <a:gd name="connsiteY1" fmla="*/ 688 h 755703"/>
                    <a:gd name="connsiteX2" fmla="*/ 1534220 w 2794491"/>
                    <a:gd name="connsiteY2" fmla="*/ 36956 h 755703"/>
                    <a:gd name="connsiteX3" fmla="*/ 2435716 w 2794491"/>
                    <a:gd name="connsiteY3" fmla="*/ 688 h 755703"/>
                    <a:gd name="connsiteX4" fmla="*/ 2794491 w 2794491"/>
                    <a:gd name="connsiteY4" fmla="*/ 359463 h 755703"/>
                    <a:gd name="connsiteX5" fmla="*/ 2794491 w 2794491"/>
                    <a:gd name="connsiteY5" fmla="*/ 359463 h 755703"/>
                    <a:gd name="connsiteX6" fmla="*/ 2435716 w 2794491"/>
                    <a:gd name="connsiteY6" fmla="*/ 718238 h 755703"/>
                    <a:gd name="connsiteX7" fmla="*/ 1555865 w 2794491"/>
                    <a:gd name="connsiteY7" fmla="*/ 755555 h 755703"/>
                    <a:gd name="connsiteX8" fmla="*/ 358775 w 2794491"/>
                    <a:gd name="connsiteY8" fmla="*/ 718238 h 755703"/>
                    <a:gd name="connsiteX9" fmla="*/ 0 w 2794491"/>
                    <a:gd name="connsiteY9" fmla="*/ 359463 h 755703"/>
                    <a:gd name="connsiteX0" fmla="*/ 0 w 2794491"/>
                    <a:gd name="connsiteY0" fmla="*/ 359463 h 796609"/>
                    <a:gd name="connsiteX1" fmla="*/ 358775 w 2794491"/>
                    <a:gd name="connsiteY1" fmla="*/ 688 h 796609"/>
                    <a:gd name="connsiteX2" fmla="*/ 1534220 w 2794491"/>
                    <a:gd name="connsiteY2" fmla="*/ 36956 h 796609"/>
                    <a:gd name="connsiteX3" fmla="*/ 2435716 w 2794491"/>
                    <a:gd name="connsiteY3" fmla="*/ 688 h 796609"/>
                    <a:gd name="connsiteX4" fmla="*/ 2794491 w 2794491"/>
                    <a:gd name="connsiteY4" fmla="*/ 359463 h 796609"/>
                    <a:gd name="connsiteX5" fmla="*/ 2794491 w 2794491"/>
                    <a:gd name="connsiteY5" fmla="*/ 359463 h 796609"/>
                    <a:gd name="connsiteX6" fmla="*/ 2435716 w 2794491"/>
                    <a:gd name="connsiteY6" fmla="*/ 718238 h 796609"/>
                    <a:gd name="connsiteX7" fmla="*/ 1538638 w 2794491"/>
                    <a:gd name="connsiteY7" fmla="*/ 796531 h 796609"/>
                    <a:gd name="connsiteX8" fmla="*/ 358775 w 2794491"/>
                    <a:gd name="connsiteY8" fmla="*/ 718238 h 796609"/>
                    <a:gd name="connsiteX9" fmla="*/ 0 w 2794491"/>
                    <a:gd name="connsiteY9" fmla="*/ 359463 h 796609"/>
                    <a:gd name="connsiteX0" fmla="*/ 0 w 2794491"/>
                    <a:gd name="connsiteY0" fmla="*/ 359463 h 796557"/>
                    <a:gd name="connsiteX1" fmla="*/ 358775 w 2794491"/>
                    <a:gd name="connsiteY1" fmla="*/ 688 h 796557"/>
                    <a:gd name="connsiteX2" fmla="*/ 1534220 w 2794491"/>
                    <a:gd name="connsiteY2" fmla="*/ 36956 h 796557"/>
                    <a:gd name="connsiteX3" fmla="*/ 2435716 w 2794491"/>
                    <a:gd name="connsiteY3" fmla="*/ 688 h 796557"/>
                    <a:gd name="connsiteX4" fmla="*/ 2794491 w 2794491"/>
                    <a:gd name="connsiteY4" fmla="*/ 359463 h 796557"/>
                    <a:gd name="connsiteX5" fmla="*/ 2794491 w 2794491"/>
                    <a:gd name="connsiteY5" fmla="*/ 359463 h 796557"/>
                    <a:gd name="connsiteX6" fmla="*/ 2435716 w 2794491"/>
                    <a:gd name="connsiteY6" fmla="*/ 718238 h 796557"/>
                    <a:gd name="connsiteX7" fmla="*/ 1538638 w 2794491"/>
                    <a:gd name="connsiteY7" fmla="*/ 796531 h 796557"/>
                    <a:gd name="connsiteX8" fmla="*/ 358775 w 2794491"/>
                    <a:gd name="connsiteY8" fmla="*/ 718238 h 796557"/>
                    <a:gd name="connsiteX9" fmla="*/ 0 w 2794491"/>
                    <a:gd name="connsiteY9" fmla="*/ 359463 h 796557"/>
                    <a:gd name="connsiteX0" fmla="*/ 0 w 2794491"/>
                    <a:gd name="connsiteY0" fmla="*/ 359244 h 796338"/>
                    <a:gd name="connsiteX1" fmla="*/ 358775 w 2794491"/>
                    <a:gd name="connsiteY1" fmla="*/ 469 h 796338"/>
                    <a:gd name="connsiteX2" fmla="*/ 1530230 w 2794491"/>
                    <a:gd name="connsiteY2" fmla="*/ 62613 h 796338"/>
                    <a:gd name="connsiteX3" fmla="*/ 2435716 w 2794491"/>
                    <a:gd name="connsiteY3" fmla="*/ 469 h 796338"/>
                    <a:gd name="connsiteX4" fmla="*/ 2794491 w 2794491"/>
                    <a:gd name="connsiteY4" fmla="*/ 359244 h 796338"/>
                    <a:gd name="connsiteX5" fmla="*/ 2794491 w 2794491"/>
                    <a:gd name="connsiteY5" fmla="*/ 359244 h 796338"/>
                    <a:gd name="connsiteX6" fmla="*/ 2435716 w 2794491"/>
                    <a:gd name="connsiteY6" fmla="*/ 718019 h 796338"/>
                    <a:gd name="connsiteX7" fmla="*/ 1538638 w 2794491"/>
                    <a:gd name="connsiteY7" fmla="*/ 796312 h 796338"/>
                    <a:gd name="connsiteX8" fmla="*/ 358775 w 2794491"/>
                    <a:gd name="connsiteY8" fmla="*/ 718019 h 796338"/>
                    <a:gd name="connsiteX9" fmla="*/ 0 w 2794491"/>
                    <a:gd name="connsiteY9" fmla="*/ 359244 h 796338"/>
                    <a:gd name="connsiteX0" fmla="*/ 0 w 2794491"/>
                    <a:gd name="connsiteY0" fmla="*/ 359348 h 796442"/>
                    <a:gd name="connsiteX1" fmla="*/ 358775 w 2794491"/>
                    <a:gd name="connsiteY1" fmla="*/ 573 h 796442"/>
                    <a:gd name="connsiteX2" fmla="*/ 1530230 w 2794491"/>
                    <a:gd name="connsiteY2" fmla="*/ 62717 h 796442"/>
                    <a:gd name="connsiteX3" fmla="*/ 2435716 w 2794491"/>
                    <a:gd name="connsiteY3" fmla="*/ 573 h 796442"/>
                    <a:gd name="connsiteX4" fmla="*/ 2794491 w 2794491"/>
                    <a:gd name="connsiteY4" fmla="*/ 359348 h 796442"/>
                    <a:gd name="connsiteX5" fmla="*/ 2794491 w 2794491"/>
                    <a:gd name="connsiteY5" fmla="*/ 359348 h 796442"/>
                    <a:gd name="connsiteX6" fmla="*/ 2435716 w 2794491"/>
                    <a:gd name="connsiteY6" fmla="*/ 718123 h 796442"/>
                    <a:gd name="connsiteX7" fmla="*/ 1538638 w 2794491"/>
                    <a:gd name="connsiteY7" fmla="*/ 796416 h 796442"/>
                    <a:gd name="connsiteX8" fmla="*/ 358775 w 2794491"/>
                    <a:gd name="connsiteY8" fmla="*/ 718123 h 796442"/>
                    <a:gd name="connsiteX9" fmla="*/ 0 w 2794491"/>
                    <a:gd name="connsiteY9" fmla="*/ 359348 h 79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4491" h="796442">
                      <a:moveTo>
                        <a:pt x="0" y="359348"/>
                      </a:moveTo>
                      <a:cubicBezTo>
                        <a:pt x="0" y="161202"/>
                        <a:pt x="160629" y="573"/>
                        <a:pt x="358775" y="573"/>
                      </a:cubicBezTo>
                      <a:cubicBezTo>
                        <a:pt x="754070" y="-6539"/>
                        <a:pt x="1116472" y="54744"/>
                        <a:pt x="1530230" y="62717"/>
                      </a:cubicBezTo>
                      <a:cubicBezTo>
                        <a:pt x="1943988" y="70690"/>
                        <a:pt x="2138698" y="-6539"/>
                        <a:pt x="2435716" y="573"/>
                      </a:cubicBezTo>
                      <a:cubicBezTo>
                        <a:pt x="2633862" y="573"/>
                        <a:pt x="2794491" y="161202"/>
                        <a:pt x="2794491" y="359348"/>
                      </a:cubicBezTo>
                      <a:lnTo>
                        <a:pt x="2794491" y="359348"/>
                      </a:lnTo>
                      <a:cubicBezTo>
                        <a:pt x="2794491" y="557494"/>
                        <a:pt x="2633862" y="718123"/>
                        <a:pt x="2435716" y="718123"/>
                      </a:cubicBezTo>
                      <a:cubicBezTo>
                        <a:pt x="2142321" y="714442"/>
                        <a:pt x="1991279" y="798163"/>
                        <a:pt x="1538638" y="796416"/>
                      </a:cubicBezTo>
                      <a:cubicBezTo>
                        <a:pt x="1085997" y="794669"/>
                        <a:pt x="757805" y="730562"/>
                        <a:pt x="358775" y="718123"/>
                      </a:cubicBezTo>
                      <a:cubicBezTo>
                        <a:pt x="160629" y="718123"/>
                        <a:pt x="0" y="557494"/>
                        <a:pt x="0" y="359348"/>
                      </a:cubicBezTo>
                      <a:close/>
                    </a:path>
                  </a:pathLst>
                </a:custGeom>
                <a:gradFill>
                  <a:gsLst>
                    <a:gs pos="83000">
                      <a:sysClr val="windowText" lastClr="000000">
                        <a:lumMod val="65000"/>
                        <a:lumOff val="35000"/>
                      </a:sysClr>
                    </a:gs>
                    <a:gs pos="33000">
                      <a:sysClr val="window" lastClr="FFFFFF">
                        <a:lumMod val="75000"/>
                      </a:sysClr>
                    </a:gs>
                  </a:gsLst>
                  <a:lin ang="5400000" scaled="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1" name="楕円 450">
                  <a:extLst>
                    <a:ext uri="{FF2B5EF4-FFF2-40B4-BE49-F238E27FC236}">
                      <a16:creationId xmlns:a16="http://schemas.microsoft.com/office/drawing/2014/main" id="{3B95EAEF-27BA-4594-B314-4E2514A9246B}"/>
                    </a:ext>
                  </a:extLst>
                </p:cNvPr>
                <p:cNvSpPr/>
                <p:nvPr/>
              </p:nvSpPr>
              <p:spPr>
                <a:xfrm>
                  <a:off x="2711450" y="4051301"/>
                  <a:ext cx="711199" cy="704849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9000000" scaled="0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0FAB598-0666-44CF-9FE3-B4A208FE2152}"/>
                    </a:ext>
                  </a:extLst>
                </p:cNvPr>
                <p:cNvSpPr/>
                <p:nvPr/>
              </p:nvSpPr>
              <p:spPr>
                <a:xfrm rot="20231856">
                  <a:off x="3461552" y="3667250"/>
                  <a:ext cx="1728372" cy="52315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8126179A-9868-477F-9F60-26D00E731B13}"/>
                    </a:ext>
                  </a:extLst>
                </p:cNvPr>
                <p:cNvSpPr/>
                <p:nvPr/>
              </p:nvSpPr>
              <p:spPr>
                <a:xfrm rot="20231856">
                  <a:off x="3695754" y="3889930"/>
                  <a:ext cx="74097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15135692-7F4B-4080-BDF5-F470468CD9AB}"/>
                    </a:ext>
                  </a:extLst>
                </p:cNvPr>
                <p:cNvSpPr/>
                <p:nvPr/>
              </p:nvSpPr>
              <p:spPr>
                <a:xfrm rot="20231856">
                  <a:off x="3634878" y="3863919"/>
                  <a:ext cx="173114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5" name="フリーフォーム: 図形 454">
                  <a:extLst>
                    <a:ext uri="{FF2B5EF4-FFF2-40B4-BE49-F238E27FC236}">
                      <a16:creationId xmlns:a16="http://schemas.microsoft.com/office/drawing/2014/main" id="{BF83FE41-2EF9-460D-A9B8-E7622D468863}"/>
                    </a:ext>
                  </a:extLst>
                </p:cNvPr>
                <p:cNvSpPr/>
                <p:nvPr/>
              </p:nvSpPr>
              <p:spPr>
                <a:xfrm rot="20231856">
                  <a:off x="3416026" y="4165428"/>
                  <a:ext cx="1240151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AA2012F4-0754-4C82-A290-B35E8A9AB026}"/>
                    </a:ext>
                  </a:extLst>
                </p:cNvPr>
                <p:cNvSpPr/>
                <p:nvPr/>
              </p:nvSpPr>
              <p:spPr>
                <a:xfrm rot="20167227">
                  <a:off x="4004794" y="4023241"/>
                  <a:ext cx="1285755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FBFC1704-D651-4305-8C5A-C2F01155095F}"/>
                    </a:ext>
                  </a:extLst>
                </p:cNvPr>
                <p:cNvSpPr/>
                <p:nvPr/>
              </p:nvSpPr>
              <p:spPr>
                <a:xfrm rot="20167227">
                  <a:off x="4522222" y="3559570"/>
                  <a:ext cx="753822" cy="55163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7A65C5A3-53CB-4837-B848-7F22BF3CA287}"/>
                    </a:ext>
                  </a:extLst>
                </p:cNvPr>
                <p:cNvSpPr/>
                <p:nvPr/>
              </p:nvSpPr>
              <p:spPr>
                <a:xfrm rot="20572540">
                  <a:off x="3540005" y="4340417"/>
                  <a:ext cx="992502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ED46E858-6A92-4930-AF7A-193E2BA59F7C}"/>
                    </a:ext>
                  </a:extLst>
                </p:cNvPr>
                <p:cNvSpPr/>
                <p:nvPr/>
              </p:nvSpPr>
              <p:spPr>
                <a:xfrm rot="9370420" flipV="1">
                  <a:off x="4705897" y="3763252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0" name="フリーフォーム: 図形 459">
                  <a:extLst>
                    <a:ext uri="{FF2B5EF4-FFF2-40B4-BE49-F238E27FC236}">
                      <a16:creationId xmlns:a16="http://schemas.microsoft.com/office/drawing/2014/main" id="{A9C8B879-E2B9-42DD-891D-42E13028A8A6}"/>
                    </a:ext>
                  </a:extLst>
                </p:cNvPr>
                <p:cNvSpPr/>
                <p:nvPr/>
              </p:nvSpPr>
              <p:spPr>
                <a:xfrm rot="20348160" flipV="1">
                  <a:off x="3242010" y="3885676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1" name="フリーフォーム: 図形 460">
                  <a:extLst>
                    <a:ext uri="{FF2B5EF4-FFF2-40B4-BE49-F238E27FC236}">
                      <a16:creationId xmlns:a16="http://schemas.microsoft.com/office/drawing/2014/main" id="{1AEC65EE-8FE3-4012-BC1F-3E57CB853404}"/>
                    </a:ext>
                  </a:extLst>
                </p:cNvPr>
                <p:cNvSpPr/>
                <p:nvPr/>
              </p:nvSpPr>
              <p:spPr>
                <a:xfrm>
                  <a:off x="2760075" y="4135230"/>
                  <a:ext cx="340576" cy="620920"/>
                </a:xfrm>
                <a:custGeom>
                  <a:avLst/>
                  <a:gdLst>
                    <a:gd name="connsiteX0" fmla="*/ 289365 w 340576"/>
                    <a:gd name="connsiteY0" fmla="*/ 420120 h 620920"/>
                    <a:gd name="connsiteX1" fmla="*/ 340576 w 340576"/>
                    <a:gd name="connsiteY1" fmla="*/ 617836 h 620920"/>
                    <a:gd name="connsiteX2" fmla="*/ 309704 w 340576"/>
                    <a:gd name="connsiteY2" fmla="*/ 620920 h 620920"/>
                    <a:gd name="connsiteX3" fmla="*/ 302845 w 340576"/>
                    <a:gd name="connsiteY3" fmla="*/ 620235 h 620920"/>
                    <a:gd name="connsiteX4" fmla="*/ 114755 w 340576"/>
                    <a:gd name="connsiteY4" fmla="*/ 388441 h 620920"/>
                    <a:gd name="connsiteX5" fmla="*/ 15408 w 340576"/>
                    <a:gd name="connsiteY5" fmla="*/ 466228 h 620920"/>
                    <a:gd name="connsiteX6" fmla="*/ 14835 w 340576"/>
                    <a:gd name="connsiteY6" fmla="*/ 465539 h 620920"/>
                    <a:gd name="connsiteX7" fmla="*/ 0 w 340576"/>
                    <a:gd name="connsiteY7" fmla="*/ 438452 h 620920"/>
                    <a:gd name="connsiteX8" fmla="*/ 81851 w 340576"/>
                    <a:gd name="connsiteY8" fmla="*/ 0 h 620920"/>
                    <a:gd name="connsiteX9" fmla="*/ 206927 w 340576"/>
                    <a:gd name="connsiteY9" fmla="*/ 203103 h 620920"/>
                    <a:gd name="connsiteX10" fmla="*/ 49395 w 340576"/>
                    <a:gd name="connsiteY10" fmla="*/ 29938 h 620920"/>
                    <a:gd name="connsiteX11" fmla="*/ 58257 w 340576"/>
                    <a:gd name="connsiteY11" fmla="*/ 19293 h 6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576" h="620920">
                      <a:moveTo>
                        <a:pt x="289365" y="420120"/>
                      </a:moveTo>
                      <a:lnTo>
                        <a:pt x="340576" y="617836"/>
                      </a:lnTo>
                      <a:lnTo>
                        <a:pt x="309704" y="620920"/>
                      </a:lnTo>
                      <a:lnTo>
                        <a:pt x="302845" y="620235"/>
                      </a:lnTo>
                      <a:close/>
                      <a:moveTo>
                        <a:pt x="114755" y="388441"/>
                      </a:moveTo>
                      <a:lnTo>
                        <a:pt x="15408" y="466228"/>
                      </a:lnTo>
                      <a:lnTo>
                        <a:pt x="14835" y="465539"/>
                      </a:lnTo>
                      <a:lnTo>
                        <a:pt x="0" y="438452"/>
                      </a:lnTo>
                      <a:close/>
                      <a:moveTo>
                        <a:pt x="81851" y="0"/>
                      </a:moveTo>
                      <a:lnTo>
                        <a:pt x="206927" y="203103"/>
                      </a:lnTo>
                      <a:lnTo>
                        <a:pt x="49395" y="29938"/>
                      </a:lnTo>
                      <a:lnTo>
                        <a:pt x="58257" y="1929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0C73D456-D343-4F35-9F44-DBCD4D31C272}"/>
                    </a:ext>
                  </a:extLst>
                </p:cNvPr>
                <p:cNvSpPr/>
                <p:nvPr/>
              </p:nvSpPr>
              <p:spPr>
                <a:xfrm rot="20231856">
                  <a:off x="3707245" y="3512890"/>
                  <a:ext cx="1446576" cy="45719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6" name="グループ化 435">
                <a:extLst>
                  <a:ext uri="{FF2B5EF4-FFF2-40B4-BE49-F238E27FC236}">
                    <a16:creationId xmlns:a16="http://schemas.microsoft.com/office/drawing/2014/main" id="{441EC71D-A525-4E61-AD41-46FF2DCE95BC}"/>
                  </a:ext>
                </a:extLst>
              </p:cNvPr>
              <p:cNvGrpSpPr/>
              <p:nvPr/>
            </p:nvGrpSpPr>
            <p:grpSpPr>
              <a:xfrm>
                <a:off x="3100848" y="3724432"/>
                <a:ext cx="2030208" cy="919163"/>
                <a:chOff x="2667840" y="3512890"/>
                <a:chExt cx="2794491" cy="1243260"/>
              </a:xfrm>
            </p:grpSpPr>
            <p:sp>
              <p:nvSpPr>
                <p:cNvPr id="437" name="四角形: 角を丸くする 1">
                  <a:extLst>
                    <a:ext uri="{FF2B5EF4-FFF2-40B4-BE49-F238E27FC236}">
                      <a16:creationId xmlns:a16="http://schemas.microsoft.com/office/drawing/2014/main" id="{B4ECF69D-9FC2-4EC3-8CD2-C2B0E6E29417}"/>
                    </a:ext>
                  </a:extLst>
                </p:cNvPr>
                <p:cNvSpPr/>
                <p:nvPr/>
              </p:nvSpPr>
              <p:spPr>
                <a:xfrm rot="20231856">
                  <a:off x="2667840" y="3620201"/>
                  <a:ext cx="2794491" cy="796442"/>
                </a:xfrm>
                <a:custGeom>
                  <a:avLst/>
                  <a:gdLst>
                    <a:gd name="connsiteX0" fmla="*/ 0 w 2794491"/>
                    <a:gd name="connsiteY0" fmla="*/ 358775 h 717550"/>
                    <a:gd name="connsiteX1" fmla="*/ 358775 w 2794491"/>
                    <a:gd name="connsiteY1" fmla="*/ 0 h 717550"/>
                    <a:gd name="connsiteX2" fmla="*/ 2435716 w 2794491"/>
                    <a:gd name="connsiteY2" fmla="*/ 0 h 717550"/>
                    <a:gd name="connsiteX3" fmla="*/ 2794491 w 2794491"/>
                    <a:gd name="connsiteY3" fmla="*/ 358775 h 717550"/>
                    <a:gd name="connsiteX4" fmla="*/ 2794491 w 2794491"/>
                    <a:gd name="connsiteY4" fmla="*/ 358775 h 717550"/>
                    <a:gd name="connsiteX5" fmla="*/ 2435716 w 2794491"/>
                    <a:gd name="connsiteY5" fmla="*/ 717550 h 717550"/>
                    <a:gd name="connsiteX6" fmla="*/ 358775 w 2794491"/>
                    <a:gd name="connsiteY6" fmla="*/ 717550 h 717550"/>
                    <a:gd name="connsiteX7" fmla="*/ 0 w 2794491"/>
                    <a:gd name="connsiteY7" fmla="*/ 358775 h 717550"/>
                    <a:gd name="connsiteX0" fmla="*/ 0 w 2794491"/>
                    <a:gd name="connsiteY0" fmla="*/ 359463 h 718238"/>
                    <a:gd name="connsiteX1" fmla="*/ 358775 w 2794491"/>
                    <a:gd name="connsiteY1" fmla="*/ 688 h 718238"/>
                    <a:gd name="connsiteX2" fmla="*/ 1534220 w 2794491"/>
                    <a:gd name="connsiteY2" fmla="*/ 36956 h 718238"/>
                    <a:gd name="connsiteX3" fmla="*/ 2435716 w 2794491"/>
                    <a:gd name="connsiteY3" fmla="*/ 688 h 718238"/>
                    <a:gd name="connsiteX4" fmla="*/ 2794491 w 2794491"/>
                    <a:gd name="connsiteY4" fmla="*/ 359463 h 718238"/>
                    <a:gd name="connsiteX5" fmla="*/ 2794491 w 2794491"/>
                    <a:gd name="connsiteY5" fmla="*/ 359463 h 718238"/>
                    <a:gd name="connsiteX6" fmla="*/ 2435716 w 2794491"/>
                    <a:gd name="connsiteY6" fmla="*/ 718238 h 718238"/>
                    <a:gd name="connsiteX7" fmla="*/ 358775 w 2794491"/>
                    <a:gd name="connsiteY7" fmla="*/ 718238 h 718238"/>
                    <a:gd name="connsiteX8" fmla="*/ 0 w 2794491"/>
                    <a:gd name="connsiteY8" fmla="*/ 359463 h 718238"/>
                    <a:gd name="connsiteX0" fmla="*/ 0 w 2794491"/>
                    <a:gd name="connsiteY0" fmla="*/ 359463 h 755770"/>
                    <a:gd name="connsiteX1" fmla="*/ 358775 w 2794491"/>
                    <a:gd name="connsiteY1" fmla="*/ 688 h 755770"/>
                    <a:gd name="connsiteX2" fmla="*/ 1534220 w 2794491"/>
                    <a:gd name="connsiteY2" fmla="*/ 36956 h 755770"/>
                    <a:gd name="connsiteX3" fmla="*/ 2435716 w 2794491"/>
                    <a:gd name="connsiteY3" fmla="*/ 688 h 755770"/>
                    <a:gd name="connsiteX4" fmla="*/ 2794491 w 2794491"/>
                    <a:gd name="connsiteY4" fmla="*/ 359463 h 755770"/>
                    <a:gd name="connsiteX5" fmla="*/ 2794491 w 2794491"/>
                    <a:gd name="connsiteY5" fmla="*/ 359463 h 755770"/>
                    <a:gd name="connsiteX6" fmla="*/ 2435716 w 2794491"/>
                    <a:gd name="connsiteY6" fmla="*/ 718238 h 755770"/>
                    <a:gd name="connsiteX7" fmla="*/ 1555865 w 2794491"/>
                    <a:gd name="connsiteY7" fmla="*/ 755555 h 755770"/>
                    <a:gd name="connsiteX8" fmla="*/ 358775 w 2794491"/>
                    <a:gd name="connsiteY8" fmla="*/ 718238 h 755770"/>
                    <a:gd name="connsiteX9" fmla="*/ 0 w 2794491"/>
                    <a:gd name="connsiteY9" fmla="*/ 359463 h 755770"/>
                    <a:gd name="connsiteX0" fmla="*/ 0 w 2794491"/>
                    <a:gd name="connsiteY0" fmla="*/ 359463 h 755703"/>
                    <a:gd name="connsiteX1" fmla="*/ 358775 w 2794491"/>
                    <a:gd name="connsiteY1" fmla="*/ 688 h 755703"/>
                    <a:gd name="connsiteX2" fmla="*/ 1534220 w 2794491"/>
                    <a:gd name="connsiteY2" fmla="*/ 36956 h 755703"/>
                    <a:gd name="connsiteX3" fmla="*/ 2435716 w 2794491"/>
                    <a:gd name="connsiteY3" fmla="*/ 688 h 755703"/>
                    <a:gd name="connsiteX4" fmla="*/ 2794491 w 2794491"/>
                    <a:gd name="connsiteY4" fmla="*/ 359463 h 755703"/>
                    <a:gd name="connsiteX5" fmla="*/ 2794491 w 2794491"/>
                    <a:gd name="connsiteY5" fmla="*/ 359463 h 755703"/>
                    <a:gd name="connsiteX6" fmla="*/ 2435716 w 2794491"/>
                    <a:gd name="connsiteY6" fmla="*/ 718238 h 755703"/>
                    <a:gd name="connsiteX7" fmla="*/ 1555865 w 2794491"/>
                    <a:gd name="connsiteY7" fmla="*/ 755555 h 755703"/>
                    <a:gd name="connsiteX8" fmla="*/ 358775 w 2794491"/>
                    <a:gd name="connsiteY8" fmla="*/ 718238 h 755703"/>
                    <a:gd name="connsiteX9" fmla="*/ 0 w 2794491"/>
                    <a:gd name="connsiteY9" fmla="*/ 359463 h 755703"/>
                    <a:gd name="connsiteX0" fmla="*/ 0 w 2794491"/>
                    <a:gd name="connsiteY0" fmla="*/ 359463 h 796609"/>
                    <a:gd name="connsiteX1" fmla="*/ 358775 w 2794491"/>
                    <a:gd name="connsiteY1" fmla="*/ 688 h 796609"/>
                    <a:gd name="connsiteX2" fmla="*/ 1534220 w 2794491"/>
                    <a:gd name="connsiteY2" fmla="*/ 36956 h 796609"/>
                    <a:gd name="connsiteX3" fmla="*/ 2435716 w 2794491"/>
                    <a:gd name="connsiteY3" fmla="*/ 688 h 796609"/>
                    <a:gd name="connsiteX4" fmla="*/ 2794491 w 2794491"/>
                    <a:gd name="connsiteY4" fmla="*/ 359463 h 796609"/>
                    <a:gd name="connsiteX5" fmla="*/ 2794491 w 2794491"/>
                    <a:gd name="connsiteY5" fmla="*/ 359463 h 796609"/>
                    <a:gd name="connsiteX6" fmla="*/ 2435716 w 2794491"/>
                    <a:gd name="connsiteY6" fmla="*/ 718238 h 796609"/>
                    <a:gd name="connsiteX7" fmla="*/ 1538638 w 2794491"/>
                    <a:gd name="connsiteY7" fmla="*/ 796531 h 796609"/>
                    <a:gd name="connsiteX8" fmla="*/ 358775 w 2794491"/>
                    <a:gd name="connsiteY8" fmla="*/ 718238 h 796609"/>
                    <a:gd name="connsiteX9" fmla="*/ 0 w 2794491"/>
                    <a:gd name="connsiteY9" fmla="*/ 359463 h 796609"/>
                    <a:gd name="connsiteX0" fmla="*/ 0 w 2794491"/>
                    <a:gd name="connsiteY0" fmla="*/ 359463 h 796557"/>
                    <a:gd name="connsiteX1" fmla="*/ 358775 w 2794491"/>
                    <a:gd name="connsiteY1" fmla="*/ 688 h 796557"/>
                    <a:gd name="connsiteX2" fmla="*/ 1534220 w 2794491"/>
                    <a:gd name="connsiteY2" fmla="*/ 36956 h 796557"/>
                    <a:gd name="connsiteX3" fmla="*/ 2435716 w 2794491"/>
                    <a:gd name="connsiteY3" fmla="*/ 688 h 796557"/>
                    <a:gd name="connsiteX4" fmla="*/ 2794491 w 2794491"/>
                    <a:gd name="connsiteY4" fmla="*/ 359463 h 796557"/>
                    <a:gd name="connsiteX5" fmla="*/ 2794491 w 2794491"/>
                    <a:gd name="connsiteY5" fmla="*/ 359463 h 796557"/>
                    <a:gd name="connsiteX6" fmla="*/ 2435716 w 2794491"/>
                    <a:gd name="connsiteY6" fmla="*/ 718238 h 796557"/>
                    <a:gd name="connsiteX7" fmla="*/ 1538638 w 2794491"/>
                    <a:gd name="connsiteY7" fmla="*/ 796531 h 796557"/>
                    <a:gd name="connsiteX8" fmla="*/ 358775 w 2794491"/>
                    <a:gd name="connsiteY8" fmla="*/ 718238 h 796557"/>
                    <a:gd name="connsiteX9" fmla="*/ 0 w 2794491"/>
                    <a:gd name="connsiteY9" fmla="*/ 359463 h 796557"/>
                    <a:gd name="connsiteX0" fmla="*/ 0 w 2794491"/>
                    <a:gd name="connsiteY0" fmla="*/ 359244 h 796338"/>
                    <a:gd name="connsiteX1" fmla="*/ 358775 w 2794491"/>
                    <a:gd name="connsiteY1" fmla="*/ 469 h 796338"/>
                    <a:gd name="connsiteX2" fmla="*/ 1530230 w 2794491"/>
                    <a:gd name="connsiteY2" fmla="*/ 62613 h 796338"/>
                    <a:gd name="connsiteX3" fmla="*/ 2435716 w 2794491"/>
                    <a:gd name="connsiteY3" fmla="*/ 469 h 796338"/>
                    <a:gd name="connsiteX4" fmla="*/ 2794491 w 2794491"/>
                    <a:gd name="connsiteY4" fmla="*/ 359244 h 796338"/>
                    <a:gd name="connsiteX5" fmla="*/ 2794491 w 2794491"/>
                    <a:gd name="connsiteY5" fmla="*/ 359244 h 796338"/>
                    <a:gd name="connsiteX6" fmla="*/ 2435716 w 2794491"/>
                    <a:gd name="connsiteY6" fmla="*/ 718019 h 796338"/>
                    <a:gd name="connsiteX7" fmla="*/ 1538638 w 2794491"/>
                    <a:gd name="connsiteY7" fmla="*/ 796312 h 796338"/>
                    <a:gd name="connsiteX8" fmla="*/ 358775 w 2794491"/>
                    <a:gd name="connsiteY8" fmla="*/ 718019 h 796338"/>
                    <a:gd name="connsiteX9" fmla="*/ 0 w 2794491"/>
                    <a:gd name="connsiteY9" fmla="*/ 359244 h 796338"/>
                    <a:gd name="connsiteX0" fmla="*/ 0 w 2794491"/>
                    <a:gd name="connsiteY0" fmla="*/ 359348 h 796442"/>
                    <a:gd name="connsiteX1" fmla="*/ 358775 w 2794491"/>
                    <a:gd name="connsiteY1" fmla="*/ 573 h 796442"/>
                    <a:gd name="connsiteX2" fmla="*/ 1530230 w 2794491"/>
                    <a:gd name="connsiteY2" fmla="*/ 62717 h 796442"/>
                    <a:gd name="connsiteX3" fmla="*/ 2435716 w 2794491"/>
                    <a:gd name="connsiteY3" fmla="*/ 573 h 796442"/>
                    <a:gd name="connsiteX4" fmla="*/ 2794491 w 2794491"/>
                    <a:gd name="connsiteY4" fmla="*/ 359348 h 796442"/>
                    <a:gd name="connsiteX5" fmla="*/ 2794491 w 2794491"/>
                    <a:gd name="connsiteY5" fmla="*/ 359348 h 796442"/>
                    <a:gd name="connsiteX6" fmla="*/ 2435716 w 2794491"/>
                    <a:gd name="connsiteY6" fmla="*/ 718123 h 796442"/>
                    <a:gd name="connsiteX7" fmla="*/ 1538638 w 2794491"/>
                    <a:gd name="connsiteY7" fmla="*/ 796416 h 796442"/>
                    <a:gd name="connsiteX8" fmla="*/ 358775 w 2794491"/>
                    <a:gd name="connsiteY8" fmla="*/ 718123 h 796442"/>
                    <a:gd name="connsiteX9" fmla="*/ 0 w 2794491"/>
                    <a:gd name="connsiteY9" fmla="*/ 359348 h 79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4491" h="796442">
                      <a:moveTo>
                        <a:pt x="0" y="359348"/>
                      </a:moveTo>
                      <a:cubicBezTo>
                        <a:pt x="0" y="161202"/>
                        <a:pt x="160629" y="573"/>
                        <a:pt x="358775" y="573"/>
                      </a:cubicBezTo>
                      <a:cubicBezTo>
                        <a:pt x="754070" y="-6539"/>
                        <a:pt x="1116472" y="54744"/>
                        <a:pt x="1530230" y="62717"/>
                      </a:cubicBezTo>
                      <a:cubicBezTo>
                        <a:pt x="1943988" y="70690"/>
                        <a:pt x="2138698" y="-6539"/>
                        <a:pt x="2435716" y="573"/>
                      </a:cubicBezTo>
                      <a:cubicBezTo>
                        <a:pt x="2633862" y="573"/>
                        <a:pt x="2794491" y="161202"/>
                        <a:pt x="2794491" y="359348"/>
                      </a:cubicBezTo>
                      <a:lnTo>
                        <a:pt x="2794491" y="359348"/>
                      </a:lnTo>
                      <a:cubicBezTo>
                        <a:pt x="2794491" y="557494"/>
                        <a:pt x="2633862" y="718123"/>
                        <a:pt x="2435716" y="718123"/>
                      </a:cubicBezTo>
                      <a:cubicBezTo>
                        <a:pt x="2142321" y="714442"/>
                        <a:pt x="1991279" y="798163"/>
                        <a:pt x="1538638" y="796416"/>
                      </a:cubicBezTo>
                      <a:cubicBezTo>
                        <a:pt x="1085997" y="794669"/>
                        <a:pt x="757805" y="730562"/>
                        <a:pt x="358775" y="718123"/>
                      </a:cubicBezTo>
                      <a:cubicBezTo>
                        <a:pt x="160629" y="718123"/>
                        <a:pt x="0" y="557494"/>
                        <a:pt x="0" y="359348"/>
                      </a:cubicBezTo>
                      <a:close/>
                    </a:path>
                  </a:pathLst>
                </a:custGeom>
                <a:gradFill>
                  <a:gsLst>
                    <a:gs pos="83000">
                      <a:sysClr val="windowText" lastClr="000000">
                        <a:lumMod val="65000"/>
                        <a:lumOff val="35000"/>
                      </a:sysClr>
                    </a:gs>
                    <a:gs pos="33000">
                      <a:sysClr val="window" lastClr="FFFFFF">
                        <a:lumMod val="75000"/>
                      </a:sysClr>
                    </a:gs>
                  </a:gsLst>
                  <a:lin ang="5400000" scaled="0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38" name="楕円 437">
                  <a:extLst>
                    <a:ext uri="{FF2B5EF4-FFF2-40B4-BE49-F238E27FC236}">
                      <a16:creationId xmlns:a16="http://schemas.microsoft.com/office/drawing/2014/main" id="{41AEE452-25CC-42BD-8A32-B3AC460A4872}"/>
                    </a:ext>
                  </a:extLst>
                </p:cNvPr>
                <p:cNvSpPr/>
                <p:nvPr/>
              </p:nvSpPr>
              <p:spPr>
                <a:xfrm>
                  <a:off x="2711450" y="4051301"/>
                  <a:ext cx="711199" cy="704849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ysClr val="windowText" lastClr="000000"/>
                    </a:gs>
                    <a:gs pos="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9000000" scaled="0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39" name="フリーフォーム: 図形 438">
                  <a:extLst>
                    <a:ext uri="{FF2B5EF4-FFF2-40B4-BE49-F238E27FC236}">
                      <a16:creationId xmlns:a16="http://schemas.microsoft.com/office/drawing/2014/main" id="{940EDA4D-9987-4CC1-9B41-F328C4164686}"/>
                    </a:ext>
                  </a:extLst>
                </p:cNvPr>
                <p:cNvSpPr/>
                <p:nvPr/>
              </p:nvSpPr>
              <p:spPr>
                <a:xfrm rot="20231856">
                  <a:off x="3461552" y="3667250"/>
                  <a:ext cx="1728372" cy="52315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0" name="フリーフォーム: 図形 439">
                  <a:extLst>
                    <a:ext uri="{FF2B5EF4-FFF2-40B4-BE49-F238E27FC236}">
                      <a16:creationId xmlns:a16="http://schemas.microsoft.com/office/drawing/2014/main" id="{8F7D6DC5-DD9A-41C6-8032-E5CBDDA403ED}"/>
                    </a:ext>
                  </a:extLst>
                </p:cNvPr>
                <p:cNvSpPr/>
                <p:nvPr/>
              </p:nvSpPr>
              <p:spPr>
                <a:xfrm rot="20231856">
                  <a:off x="3695754" y="3889930"/>
                  <a:ext cx="74097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1" name="フリーフォーム: 図形 440">
                  <a:extLst>
                    <a:ext uri="{FF2B5EF4-FFF2-40B4-BE49-F238E27FC236}">
                      <a16:creationId xmlns:a16="http://schemas.microsoft.com/office/drawing/2014/main" id="{198931F3-E6DE-4C6E-9853-7BC7D46DCB01}"/>
                    </a:ext>
                  </a:extLst>
                </p:cNvPr>
                <p:cNvSpPr/>
                <p:nvPr/>
              </p:nvSpPr>
              <p:spPr>
                <a:xfrm rot="20231856">
                  <a:off x="3634878" y="3863919"/>
                  <a:ext cx="1731143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632C9637-F91F-4E53-BB5A-36D7AD1D953F}"/>
                    </a:ext>
                  </a:extLst>
                </p:cNvPr>
                <p:cNvSpPr/>
                <p:nvPr/>
              </p:nvSpPr>
              <p:spPr>
                <a:xfrm rot="20231856">
                  <a:off x="3416026" y="4165428"/>
                  <a:ext cx="1240151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EE0AE8F6-2E94-4884-BBED-1DFFE953DF3C}"/>
                    </a:ext>
                  </a:extLst>
                </p:cNvPr>
                <p:cNvSpPr/>
                <p:nvPr/>
              </p:nvSpPr>
              <p:spPr>
                <a:xfrm rot="20167227">
                  <a:off x="4004794" y="4023241"/>
                  <a:ext cx="1285755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1A21A269-E1E3-4254-BC3E-3A4EDE8D5462}"/>
                    </a:ext>
                  </a:extLst>
                </p:cNvPr>
                <p:cNvSpPr/>
                <p:nvPr/>
              </p:nvSpPr>
              <p:spPr>
                <a:xfrm rot="20167227">
                  <a:off x="4522222" y="3559570"/>
                  <a:ext cx="753822" cy="55163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823A9E76-EF25-4173-911C-2C9AAF570EF2}"/>
                    </a:ext>
                  </a:extLst>
                </p:cNvPr>
                <p:cNvSpPr/>
                <p:nvPr/>
              </p:nvSpPr>
              <p:spPr>
                <a:xfrm rot="20572540">
                  <a:off x="3540005" y="4340417"/>
                  <a:ext cx="992502" cy="45719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58E272D4-DE74-43F6-AFBA-627E305AF485}"/>
                    </a:ext>
                  </a:extLst>
                </p:cNvPr>
                <p:cNvSpPr/>
                <p:nvPr/>
              </p:nvSpPr>
              <p:spPr>
                <a:xfrm rot="9370420" flipV="1">
                  <a:off x="4705897" y="3763252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64CF4E72-3B1E-4B4F-9CED-3AE7B75B67FC}"/>
                    </a:ext>
                  </a:extLst>
                </p:cNvPr>
                <p:cNvSpPr/>
                <p:nvPr/>
              </p:nvSpPr>
              <p:spPr>
                <a:xfrm rot="20348160" flipV="1">
                  <a:off x="3242010" y="3885676"/>
                  <a:ext cx="615943" cy="57632"/>
                </a:xfrm>
                <a:custGeom>
                  <a:avLst/>
                  <a:gdLst>
                    <a:gd name="connsiteX0" fmla="*/ 1853725 w 1853725"/>
                    <a:gd name="connsiteY0" fmla="*/ 26859 h 102017"/>
                    <a:gd name="connsiteX1" fmla="*/ 1851792 w 1853725"/>
                    <a:gd name="connsiteY1" fmla="*/ 32756 h 102017"/>
                    <a:gd name="connsiteX2" fmla="*/ 1830791 w 1853725"/>
                    <a:gd name="connsiteY2" fmla="*/ 34625 h 102017"/>
                    <a:gd name="connsiteX3" fmla="*/ 1134006 w 1853725"/>
                    <a:gd name="connsiteY3" fmla="*/ 101991 h 102017"/>
                    <a:gd name="connsiteX4" fmla="*/ 243184 w 1853725"/>
                    <a:gd name="connsiteY4" fmla="*/ 40935 h 102017"/>
                    <a:gd name="connsiteX5" fmla="*/ 7211 w 1853725"/>
                    <a:gd name="connsiteY5" fmla="*/ 26864 h 102017"/>
                    <a:gd name="connsiteX6" fmla="*/ 0 w 1853725"/>
                    <a:gd name="connsiteY6" fmla="*/ 0 h 102017"/>
                    <a:gd name="connsiteX7" fmla="*/ 251704 w 1853725"/>
                    <a:gd name="connsiteY7" fmla="*/ 12184 h 102017"/>
                    <a:gd name="connsiteX8" fmla="*/ 1248799 w 1853725"/>
                    <a:gd name="connsiteY8" fmla="*/ 67662 h 102017"/>
                    <a:gd name="connsiteX9" fmla="*/ 1761532 w 1853725"/>
                    <a:gd name="connsiteY9" fmla="*/ 38306 h 102017"/>
                    <a:gd name="connsiteX10" fmla="*/ 1853725 w 1853725"/>
                    <a:gd name="connsiteY10" fmla="*/ 26859 h 10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3725" h="102017">
                      <a:moveTo>
                        <a:pt x="1853725" y="26859"/>
                      </a:moveTo>
                      <a:lnTo>
                        <a:pt x="1851792" y="32756"/>
                      </a:lnTo>
                      <a:lnTo>
                        <a:pt x="1830791" y="34625"/>
                      </a:lnTo>
                      <a:cubicBezTo>
                        <a:pt x="1643318" y="56536"/>
                        <a:pt x="1473486" y="103302"/>
                        <a:pt x="1134006" y="101991"/>
                      </a:cubicBezTo>
                      <a:cubicBezTo>
                        <a:pt x="794526" y="100681"/>
                        <a:pt x="525047" y="64294"/>
                        <a:pt x="243184" y="40935"/>
                      </a:cubicBezTo>
                      <a:lnTo>
                        <a:pt x="7211" y="26864"/>
                      </a:lnTo>
                      <a:lnTo>
                        <a:pt x="0" y="0"/>
                      </a:lnTo>
                      <a:lnTo>
                        <a:pt x="251704" y="12184"/>
                      </a:lnTo>
                      <a:cubicBezTo>
                        <a:pt x="567192" y="33409"/>
                        <a:pt x="868819" y="66471"/>
                        <a:pt x="1248799" y="67662"/>
                      </a:cubicBezTo>
                      <a:cubicBezTo>
                        <a:pt x="1470454" y="68356"/>
                        <a:pt x="1627495" y="54186"/>
                        <a:pt x="1761532" y="38306"/>
                      </a:cubicBezTo>
                      <a:lnTo>
                        <a:pt x="1853725" y="26859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AC07AA54-C424-4189-B4D0-677EE11B4982}"/>
                    </a:ext>
                  </a:extLst>
                </p:cNvPr>
                <p:cNvSpPr/>
                <p:nvPr/>
              </p:nvSpPr>
              <p:spPr>
                <a:xfrm>
                  <a:off x="2760075" y="4135230"/>
                  <a:ext cx="340576" cy="620920"/>
                </a:xfrm>
                <a:custGeom>
                  <a:avLst/>
                  <a:gdLst>
                    <a:gd name="connsiteX0" fmla="*/ 289365 w 340576"/>
                    <a:gd name="connsiteY0" fmla="*/ 420120 h 620920"/>
                    <a:gd name="connsiteX1" fmla="*/ 340576 w 340576"/>
                    <a:gd name="connsiteY1" fmla="*/ 617836 h 620920"/>
                    <a:gd name="connsiteX2" fmla="*/ 309704 w 340576"/>
                    <a:gd name="connsiteY2" fmla="*/ 620920 h 620920"/>
                    <a:gd name="connsiteX3" fmla="*/ 302845 w 340576"/>
                    <a:gd name="connsiteY3" fmla="*/ 620235 h 620920"/>
                    <a:gd name="connsiteX4" fmla="*/ 114755 w 340576"/>
                    <a:gd name="connsiteY4" fmla="*/ 388441 h 620920"/>
                    <a:gd name="connsiteX5" fmla="*/ 15408 w 340576"/>
                    <a:gd name="connsiteY5" fmla="*/ 466228 h 620920"/>
                    <a:gd name="connsiteX6" fmla="*/ 14835 w 340576"/>
                    <a:gd name="connsiteY6" fmla="*/ 465539 h 620920"/>
                    <a:gd name="connsiteX7" fmla="*/ 0 w 340576"/>
                    <a:gd name="connsiteY7" fmla="*/ 438452 h 620920"/>
                    <a:gd name="connsiteX8" fmla="*/ 81851 w 340576"/>
                    <a:gd name="connsiteY8" fmla="*/ 0 h 620920"/>
                    <a:gd name="connsiteX9" fmla="*/ 206927 w 340576"/>
                    <a:gd name="connsiteY9" fmla="*/ 203103 h 620920"/>
                    <a:gd name="connsiteX10" fmla="*/ 49395 w 340576"/>
                    <a:gd name="connsiteY10" fmla="*/ 29938 h 620920"/>
                    <a:gd name="connsiteX11" fmla="*/ 58257 w 340576"/>
                    <a:gd name="connsiteY11" fmla="*/ 19293 h 6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576" h="620920">
                      <a:moveTo>
                        <a:pt x="289365" y="420120"/>
                      </a:moveTo>
                      <a:lnTo>
                        <a:pt x="340576" y="617836"/>
                      </a:lnTo>
                      <a:lnTo>
                        <a:pt x="309704" y="620920"/>
                      </a:lnTo>
                      <a:lnTo>
                        <a:pt x="302845" y="620235"/>
                      </a:lnTo>
                      <a:close/>
                      <a:moveTo>
                        <a:pt x="114755" y="388441"/>
                      </a:moveTo>
                      <a:lnTo>
                        <a:pt x="15408" y="466228"/>
                      </a:lnTo>
                      <a:lnTo>
                        <a:pt x="14835" y="465539"/>
                      </a:lnTo>
                      <a:lnTo>
                        <a:pt x="0" y="438452"/>
                      </a:lnTo>
                      <a:close/>
                      <a:moveTo>
                        <a:pt x="81851" y="0"/>
                      </a:moveTo>
                      <a:lnTo>
                        <a:pt x="206927" y="203103"/>
                      </a:lnTo>
                      <a:lnTo>
                        <a:pt x="49395" y="29938"/>
                      </a:lnTo>
                      <a:lnTo>
                        <a:pt x="58257" y="1929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4587B0C0-97C1-49FC-8B2D-496BB77333CF}"/>
                    </a:ext>
                  </a:extLst>
                </p:cNvPr>
                <p:cNvSpPr/>
                <p:nvPr/>
              </p:nvSpPr>
              <p:spPr>
                <a:xfrm rot="20231856">
                  <a:off x="3707245" y="3512890"/>
                  <a:ext cx="1446576" cy="45719"/>
                </a:xfrm>
                <a:custGeom>
                  <a:avLst/>
                  <a:gdLst>
                    <a:gd name="connsiteX0" fmla="*/ 1880219 w 1891376"/>
                    <a:gd name="connsiteY0" fmla="*/ 0 h 94843"/>
                    <a:gd name="connsiteX1" fmla="*/ 1890438 w 1891376"/>
                    <a:gd name="connsiteY1" fmla="*/ 38075 h 94843"/>
                    <a:gd name="connsiteX2" fmla="*/ 1891376 w 1891376"/>
                    <a:gd name="connsiteY2" fmla="*/ 48991 h 94843"/>
                    <a:gd name="connsiteX3" fmla="*/ 1845673 w 1891376"/>
                    <a:gd name="connsiteY3" fmla="*/ 52097 h 94843"/>
                    <a:gd name="connsiteX4" fmla="*/ 1149020 w 1891376"/>
                    <a:gd name="connsiteY4" fmla="*/ 94318 h 94843"/>
                    <a:gd name="connsiteX5" fmla="*/ 164221 w 1891376"/>
                    <a:gd name="connsiteY5" fmla="*/ 42931 h 94843"/>
                    <a:gd name="connsiteX6" fmla="*/ 0 w 1891376"/>
                    <a:gd name="connsiteY6" fmla="*/ 40376 h 94843"/>
                    <a:gd name="connsiteX7" fmla="*/ 8078 w 1891376"/>
                    <a:gd name="connsiteY7" fmla="*/ 2227 h 94843"/>
                    <a:gd name="connsiteX8" fmla="*/ 155395 w 1891376"/>
                    <a:gd name="connsiteY8" fmla="*/ 5050 h 94843"/>
                    <a:gd name="connsiteX9" fmla="*/ 1035230 w 1891376"/>
                    <a:gd name="connsiteY9" fmla="*/ 61605 h 94843"/>
                    <a:gd name="connsiteX10" fmla="*/ 1833502 w 1891376"/>
                    <a:gd name="connsiteY10" fmla="*/ 416 h 94843"/>
                    <a:gd name="connsiteX11" fmla="*/ 1880219 w 1891376"/>
                    <a:gd name="connsiteY11" fmla="*/ 0 h 9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1376" h="94843">
                      <a:moveTo>
                        <a:pt x="1880219" y="0"/>
                      </a:moveTo>
                      <a:lnTo>
                        <a:pt x="1890438" y="38075"/>
                      </a:lnTo>
                      <a:lnTo>
                        <a:pt x="1891376" y="48991"/>
                      </a:lnTo>
                      <a:lnTo>
                        <a:pt x="1845673" y="52097"/>
                      </a:lnTo>
                      <a:cubicBezTo>
                        <a:pt x="1651273" y="70486"/>
                        <a:pt x="1452942" y="99071"/>
                        <a:pt x="1149020" y="94318"/>
                      </a:cubicBezTo>
                      <a:cubicBezTo>
                        <a:pt x="801682" y="88885"/>
                        <a:pt x="486676" y="56205"/>
                        <a:pt x="164221" y="42931"/>
                      </a:cubicBezTo>
                      <a:lnTo>
                        <a:pt x="0" y="40376"/>
                      </a:lnTo>
                      <a:lnTo>
                        <a:pt x="8078" y="2227"/>
                      </a:lnTo>
                      <a:lnTo>
                        <a:pt x="155395" y="5050"/>
                      </a:lnTo>
                      <a:cubicBezTo>
                        <a:pt x="443481" y="19658"/>
                        <a:pt x="724912" y="55625"/>
                        <a:pt x="1035230" y="61605"/>
                      </a:cubicBezTo>
                      <a:cubicBezTo>
                        <a:pt x="1397270" y="68581"/>
                        <a:pt x="1591598" y="10325"/>
                        <a:pt x="1833502" y="416"/>
                      </a:cubicBezTo>
                      <a:lnTo>
                        <a:pt x="1880219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3700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2883435" y="5679250"/>
            <a:ext cx="59971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 </a:t>
            </a:r>
            <a:r>
              <a:rPr lang="ja-JP" altLang="en-US" sz="6000" b="1" dirty="0">
                <a:solidFill>
                  <a:srgbClr val="FF0000"/>
                </a:solidFill>
                <a:latin typeface="+mj-ea"/>
                <a:ea typeface="+mj-ea"/>
              </a:rPr>
              <a:t>和歌山県</a:t>
            </a:r>
            <a:r>
              <a:rPr lang="ja-JP" altLang="en-US" sz="3200" b="1" dirty="0">
                <a:latin typeface="+mj-ea"/>
                <a:ea typeface="+mj-ea"/>
              </a:rPr>
              <a:t> でした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20" name="テキスト ボックス 219">
            <a:extLst>
              <a:ext uri="{FF2B5EF4-FFF2-40B4-BE49-F238E27FC236}">
                <a16:creationId xmlns:a16="http://schemas.microsoft.com/office/drawing/2014/main" id="{5AF4F568-A57E-4481-8FCF-9946D99EFF56}"/>
              </a:ext>
            </a:extLst>
          </p:cNvPr>
          <p:cNvSpPr txBox="1"/>
          <p:nvPr/>
        </p:nvSpPr>
        <p:spPr>
          <a:xfrm>
            <a:off x="5557072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ウメ</a:t>
            </a:r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7AB48CCA-CBC7-42AA-A401-1F9B2954557C}"/>
              </a:ext>
            </a:extLst>
          </p:cNvPr>
          <p:cNvSpPr txBox="1"/>
          <p:nvPr/>
        </p:nvSpPr>
        <p:spPr>
          <a:xfrm>
            <a:off x="1662909" y="4374105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備長炭</a:t>
            </a:r>
          </a:p>
        </p:txBody>
      </p:sp>
      <p:sp>
        <p:nvSpPr>
          <p:cNvPr id="222" name="テキスト ボックス 221">
            <a:extLst>
              <a:ext uri="{FF2B5EF4-FFF2-40B4-BE49-F238E27FC236}">
                <a16:creationId xmlns:a16="http://schemas.microsoft.com/office/drawing/2014/main" id="{2B447461-B208-4769-94A7-B78945D56C16}"/>
              </a:ext>
            </a:extLst>
          </p:cNvPr>
          <p:cNvSpPr txBox="1"/>
          <p:nvPr/>
        </p:nvSpPr>
        <p:spPr>
          <a:xfrm>
            <a:off x="9231000" y="4374105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latin typeface="+mj-ea"/>
                <a:ea typeface="+mj-ea"/>
              </a:rPr>
              <a:t>クエ</a:t>
            </a:r>
          </a:p>
        </p:txBody>
      </p:sp>
      <p:grpSp>
        <p:nvGrpSpPr>
          <p:cNvPr id="223" name="グループ化 222">
            <a:extLst>
              <a:ext uri="{FF2B5EF4-FFF2-40B4-BE49-F238E27FC236}">
                <a16:creationId xmlns:a16="http://schemas.microsoft.com/office/drawing/2014/main" id="{3BBB5876-B256-4E5C-907D-1591ADF2B458}"/>
              </a:ext>
            </a:extLst>
          </p:cNvPr>
          <p:cNvGrpSpPr/>
          <p:nvPr/>
        </p:nvGrpSpPr>
        <p:grpSpPr>
          <a:xfrm>
            <a:off x="8184320" y="2045280"/>
            <a:ext cx="3183632" cy="1386845"/>
            <a:chOff x="2546881" y="2609028"/>
            <a:chExt cx="4666719" cy="2032903"/>
          </a:xfrm>
        </p:grpSpPr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DA4A10E6-986A-4FD5-BED5-F71050214618}"/>
                </a:ext>
              </a:extLst>
            </p:cNvPr>
            <p:cNvSpPr/>
            <p:nvPr/>
          </p:nvSpPr>
          <p:spPr>
            <a:xfrm rot="21210238">
              <a:off x="3858708" y="2609028"/>
              <a:ext cx="1439473" cy="605989"/>
            </a:xfrm>
            <a:custGeom>
              <a:avLst/>
              <a:gdLst>
                <a:gd name="connsiteX0" fmla="*/ 769061 w 1526106"/>
                <a:gd name="connsiteY0" fmla="*/ 33771 h 610436"/>
                <a:gd name="connsiteX1" fmla="*/ 735307 w 1526106"/>
                <a:gd name="connsiteY1" fmla="*/ 162041 h 610436"/>
                <a:gd name="connsiteX2" fmla="*/ 774699 w 1526106"/>
                <a:gd name="connsiteY2" fmla="*/ 128353 h 610436"/>
                <a:gd name="connsiteX3" fmla="*/ 968802 w 1526106"/>
                <a:gd name="connsiteY3" fmla="*/ 75688 h 610436"/>
                <a:gd name="connsiteX4" fmla="*/ 932431 w 1526106"/>
                <a:gd name="connsiteY4" fmla="*/ 213899 h 610436"/>
                <a:gd name="connsiteX5" fmla="*/ 959306 w 1526106"/>
                <a:gd name="connsiteY5" fmla="*/ 190915 h 610436"/>
                <a:gd name="connsiteX6" fmla="*/ 1153409 w 1526106"/>
                <a:gd name="connsiteY6" fmla="*/ 138250 h 610436"/>
                <a:gd name="connsiteX7" fmla="*/ 1123111 w 1526106"/>
                <a:gd name="connsiteY7" fmla="*/ 253384 h 610436"/>
                <a:gd name="connsiteX8" fmla="*/ 1158548 w 1526106"/>
                <a:gd name="connsiteY8" fmla="*/ 233953 h 610436"/>
                <a:gd name="connsiteX9" fmla="*/ 1291696 w 1526106"/>
                <a:gd name="connsiteY9" fmla="*/ 214711 h 610436"/>
                <a:gd name="connsiteX10" fmla="*/ 1259421 w 1526106"/>
                <a:gd name="connsiteY10" fmla="*/ 337362 h 610436"/>
                <a:gd name="connsiteX11" fmla="*/ 1282421 w 1526106"/>
                <a:gd name="connsiteY11" fmla="*/ 324751 h 610436"/>
                <a:gd name="connsiteX12" fmla="*/ 1415569 w 1526106"/>
                <a:gd name="connsiteY12" fmla="*/ 305508 h 610436"/>
                <a:gd name="connsiteX13" fmla="*/ 1384044 w 1526106"/>
                <a:gd name="connsiteY13" fmla="*/ 425308 h 610436"/>
                <a:gd name="connsiteX14" fmla="*/ 1392957 w 1526106"/>
                <a:gd name="connsiteY14" fmla="*/ 420420 h 610436"/>
                <a:gd name="connsiteX15" fmla="*/ 1526106 w 1526106"/>
                <a:gd name="connsiteY15" fmla="*/ 401178 h 610436"/>
                <a:gd name="connsiteX16" fmla="*/ 1471467 w 1526106"/>
                <a:gd name="connsiteY16" fmla="*/ 608812 h 610436"/>
                <a:gd name="connsiteX17" fmla="*/ 1460549 w 1526106"/>
                <a:gd name="connsiteY17" fmla="*/ 604914 h 610436"/>
                <a:gd name="connsiteX18" fmla="*/ 971870 w 1526106"/>
                <a:gd name="connsiteY18" fmla="*/ 501680 h 610436"/>
                <a:gd name="connsiteX19" fmla="*/ 138308 w 1526106"/>
                <a:gd name="connsiteY19" fmla="*/ 577639 h 610436"/>
                <a:gd name="connsiteX20" fmla="*/ 28834 w 1526106"/>
                <a:gd name="connsiteY20" fmla="*/ 610436 h 610436"/>
                <a:gd name="connsiteX21" fmla="*/ 26269 w 1526106"/>
                <a:gd name="connsiteY21" fmla="*/ 604287 h 610436"/>
                <a:gd name="connsiteX22" fmla="*/ 0 w 1526106"/>
                <a:gd name="connsiteY22" fmla="*/ 434975 h 610436"/>
                <a:gd name="connsiteX23" fmla="*/ 334279 w 1526106"/>
                <a:gd name="connsiteY23" fmla="*/ 0 h 610436"/>
                <a:gd name="connsiteX24" fmla="*/ 314893 w 1526106"/>
                <a:gd name="connsiteY24" fmla="*/ 133746 h 610436"/>
                <a:gd name="connsiteX25" fmla="*/ 332219 w 1526106"/>
                <a:gd name="connsiteY25" fmla="*/ 112254 h 610436"/>
                <a:gd name="connsiteX26" fmla="*/ 581486 w 1526106"/>
                <a:gd name="connsiteY26" fmla="*/ 12413 h 610436"/>
                <a:gd name="connsiteX27" fmla="*/ 558245 w 1526106"/>
                <a:gd name="connsiteY27" fmla="*/ 100730 h 610436"/>
                <a:gd name="connsiteX28" fmla="*/ 574959 w 1526106"/>
                <a:gd name="connsiteY28" fmla="*/ 86437 h 610436"/>
                <a:gd name="connsiteX29" fmla="*/ 769061 w 1526106"/>
                <a:gd name="connsiteY29" fmla="*/ 33771 h 61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26106" h="610436">
                  <a:moveTo>
                    <a:pt x="769061" y="33771"/>
                  </a:moveTo>
                  <a:lnTo>
                    <a:pt x="735307" y="162041"/>
                  </a:lnTo>
                  <a:lnTo>
                    <a:pt x="774699" y="128353"/>
                  </a:lnTo>
                  <a:cubicBezTo>
                    <a:pt x="833014" y="87789"/>
                    <a:pt x="900015" y="67855"/>
                    <a:pt x="968802" y="75688"/>
                  </a:cubicBezTo>
                  <a:lnTo>
                    <a:pt x="932431" y="213899"/>
                  </a:lnTo>
                  <a:lnTo>
                    <a:pt x="959306" y="190915"/>
                  </a:lnTo>
                  <a:cubicBezTo>
                    <a:pt x="1017621" y="150351"/>
                    <a:pt x="1084622" y="130417"/>
                    <a:pt x="1153409" y="138250"/>
                  </a:cubicBezTo>
                  <a:lnTo>
                    <a:pt x="1123111" y="253384"/>
                  </a:lnTo>
                  <a:lnTo>
                    <a:pt x="1158548" y="233953"/>
                  </a:lnTo>
                  <a:cubicBezTo>
                    <a:pt x="1200774" y="216608"/>
                    <a:pt x="1245839" y="209489"/>
                    <a:pt x="1291696" y="214711"/>
                  </a:cubicBezTo>
                  <a:lnTo>
                    <a:pt x="1259421" y="337362"/>
                  </a:lnTo>
                  <a:lnTo>
                    <a:pt x="1282421" y="324751"/>
                  </a:lnTo>
                  <a:cubicBezTo>
                    <a:pt x="1324647" y="307405"/>
                    <a:pt x="1369712" y="300287"/>
                    <a:pt x="1415569" y="305508"/>
                  </a:cubicBezTo>
                  <a:lnTo>
                    <a:pt x="1384044" y="425308"/>
                  </a:lnTo>
                  <a:lnTo>
                    <a:pt x="1392957" y="420420"/>
                  </a:lnTo>
                  <a:cubicBezTo>
                    <a:pt x="1435183" y="403075"/>
                    <a:pt x="1480247" y="395956"/>
                    <a:pt x="1526106" y="401178"/>
                  </a:cubicBezTo>
                  <a:lnTo>
                    <a:pt x="1471467" y="608812"/>
                  </a:lnTo>
                  <a:lnTo>
                    <a:pt x="1460549" y="604914"/>
                  </a:lnTo>
                  <a:cubicBezTo>
                    <a:pt x="1313398" y="557863"/>
                    <a:pt x="1150232" y="521989"/>
                    <a:pt x="971870" y="501680"/>
                  </a:cubicBezTo>
                  <a:cubicBezTo>
                    <a:pt x="693179" y="469946"/>
                    <a:pt x="406246" y="505514"/>
                    <a:pt x="138308" y="577639"/>
                  </a:cubicBezTo>
                  <a:lnTo>
                    <a:pt x="28834" y="610436"/>
                  </a:lnTo>
                  <a:lnTo>
                    <a:pt x="26269" y="604287"/>
                  </a:lnTo>
                  <a:cubicBezTo>
                    <a:pt x="9354" y="552247"/>
                    <a:pt x="0" y="495033"/>
                    <a:pt x="0" y="434975"/>
                  </a:cubicBezTo>
                  <a:cubicBezTo>
                    <a:pt x="0" y="194745"/>
                    <a:pt x="149662" y="0"/>
                    <a:pt x="334279" y="0"/>
                  </a:cubicBezTo>
                  <a:lnTo>
                    <a:pt x="314893" y="133746"/>
                  </a:lnTo>
                  <a:lnTo>
                    <a:pt x="332219" y="112254"/>
                  </a:lnTo>
                  <a:cubicBezTo>
                    <a:pt x="401228" y="40889"/>
                    <a:pt x="489770" y="1970"/>
                    <a:pt x="581486" y="12413"/>
                  </a:cubicBezTo>
                  <a:lnTo>
                    <a:pt x="558245" y="100730"/>
                  </a:lnTo>
                  <a:lnTo>
                    <a:pt x="574959" y="86437"/>
                  </a:lnTo>
                  <a:cubicBezTo>
                    <a:pt x="633274" y="45873"/>
                    <a:pt x="700274" y="25939"/>
                    <a:pt x="769061" y="33771"/>
                  </a:cubicBezTo>
                  <a:close/>
                </a:path>
              </a:pathLst>
            </a:custGeom>
            <a:pattFill prst="dkVert">
              <a:fgClr>
                <a:srgbClr val="ED7D31">
                  <a:lumMod val="75000"/>
                </a:srgbClr>
              </a:fgClr>
              <a:bgClr>
                <a:srgbClr val="ED7D31">
                  <a:lumMod val="40000"/>
                  <a:lumOff val="60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225" name="グループ化 224">
              <a:extLst>
                <a:ext uri="{FF2B5EF4-FFF2-40B4-BE49-F238E27FC236}">
                  <a16:creationId xmlns:a16="http://schemas.microsoft.com/office/drawing/2014/main" id="{E81B2905-9700-48BE-93D4-FF5CE425B3F1}"/>
                </a:ext>
              </a:extLst>
            </p:cNvPr>
            <p:cNvGrpSpPr/>
            <p:nvPr/>
          </p:nvGrpSpPr>
          <p:grpSpPr>
            <a:xfrm>
              <a:off x="3860294" y="2614133"/>
              <a:ext cx="1358122" cy="1043561"/>
              <a:chOff x="3860294" y="2614133"/>
              <a:chExt cx="1358122" cy="1043561"/>
            </a:xfrm>
            <a:solidFill>
              <a:srgbClr val="C00000"/>
            </a:solidFill>
          </p:grpSpPr>
          <p:sp>
            <p:nvSpPr>
              <p:cNvPr id="238" name="月 237">
                <a:extLst>
                  <a:ext uri="{FF2B5EF4-FFF2-40B4-BE49-F238E27FC236}">
                    <a16:creationId xmlns:a16="http://schemas.microsoft.com/office/drawing/2014/main" id="{8FF3C77A-7B72-481D-9295-9987DCE28C4E}"/>
                  </a:ext>
                </a:extLst>
              </p:cNvPr>
              <p:cNvSpPr/>
              <p:nvPr/>
            </p:nvSpPr>
            <p:spPr>
              <a:xfrm rot="711992">
                <a:off x="3860294" y="2632192"/>
                <a:ext cx="193297" cy="764953"/>
              </a:xfrm>
              <a:prstGeom prst="moon">
                <a:avLst>
                  <a:gd name="adj" fmla="val 21417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9" name="月 238">
                <a:extLst>
                  <a:ext uri="{FF2B5EF4-FFF2-40B4-BE49-F238E27FC236}">
                    <a16:creationId xmlns:a16="http://schemas.microsoft.com/office/drawing/2014/main" id="{BEAAB44B-6ACA-4763-96AC-87BE49293B5A}"/>
                  </a:ext>
                </a:extLst>
              </p:cNvPr>
              <p:cNvSpPr/>
              <p:nvPr/>
            </p:nvSpPr>
            <p:spPr>
              <a:xfrm rot="711992">
                <a:off x="4052607" y="2614133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0" name="月 239">
                <a:extLst>
                  <a:ext uri="{FF2B5EF4-FFF2-40B4-BE49-F238E27FC236}">
                    <a16:creationId xmlns:a16="http://schemas.microsoft.com/office/drawing/2014/main" id="{DFB6A2AA-659F-4137-BF6F-12C244ED597D}"/>
                  </a:ext>
                </a:extLst>
              </p:cNvPr>
              <p:cNvSpPr/>
              <p:nvPr/>
            </p:nvSpPr>
            <p:spPr>
              <a:xfrm rot="711992">
                <a:off x="4238345" y="2614134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1" name="月 240">
                <a:extLst>
                  <a:ext uri="{FF2B5EF4-FFF2-40B4-BE49-F238E27FC236}">
                    <a16:creationId xmlns:a16="http://schemas.microsoft.com/office/drawing/2014/main" id="{125B376C-7359-4915-829F-6E8FCB9CD0C7}"/>
                  </a:ext>
                </a:extLst>
              </p:cNvPr>
              <p:cNvSpPr/>
              <p:nvPr/>
            </p:nvSpPr>
            <p:spPr>
              <a:xfrm rot="711992">
                <a:off x="4424082" y="2635567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2" name="月 241">
                <a:extLst>
                  <a:ext uri="{FF2B5EF4-FFF2-40B4-BE49-F238E27FC236}">
                    <a16:creationId xmlns:a16="http://schemas.microsoft.com/office/drawing/2014/main" id="{79D316B1-BF66-4A79-8D68-20173973C49B}"/>
                  </a:ext>
                </a:extLst>
              </p:cNvPr>
              <p:cNvSpPr/>
              <p:nvPr/>
            </p:nvSpPr>
            <p:spPr>
              <a:xfrm rot="711992">
                <a:off x="4612201" y="2668904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3" name="月 242">
                <a:extLst>
                  <a:ext uri="{FF2B5EF4-FFF2-40B4-BE49-F238E27FC236}">
                    <a16:creationId xmlns:a16="http://schemas.microsoft.com/office/drawing/2014/main" id="{23E2A1B1-94E1-4F7D-B9B9-B8B4FBD5B026}"/>
                  </a:ext>
                </a:extLst>
              </p:cNvPr>
              <p:cNvSpPr/>
              <p:nvPr/>
            </p:nvSpPr>
            <p:spPr>
              <a:xfrm rot="711992">
                <a:off x="4752695" y="2728434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4" name="月 243">
                <a:extLst>
                  <a:ext uri="{FF2B5EF4-FFF2-40B4-BE49-F238E27FC236}">
                    <a16:creationId xmlns:a16="http://schemas.microsoft.com/office/drawing/2014/main" id="{A10528F2-B0C1-40FC-B796-19DE006367D8}"/>
                  </a:ext>
                </a:extLst>
              </p:cNvPr>
              <p:cNvSpPr/>
              <p:nvPr/>
            </p:nvSpPr>
            <p:spPr>
              <a:xfrm rot="711992">
                <a:off x="4876521" y="2809397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45" name="月 244">
                <a:extLst>
                  <a:ext uri="{FF2B5EF4-FFF2-40B4-BE49-F238E27FC236}">
                    <a16:creationId xmlns:a16="http://schemas.microsoft.com/office/drawing/2014/main" id="{A2CCD799-625E-484C-9F0F-200FFC349212}"/>
                  </a:ext>
                </a:extLst>
              </p:cNvPr>
              <p:cNvSpPr/>
              <p:nvPr/>
            </p:nvSpPr>
            <p:spPr>
              <a:xfrm rot="711992">
                <a:off x="4988440" y="2892741"/>
                <a:ext cx="229976" cy="764953"/>
              </a:xfrm>
              <a:prstGeom prst="moon">
                <a:avLst>
                  <a:gd name="adj" fmla="val 17696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226" name="楕円 17">
              <a:extLst>
                <a:ext uri="{FF2B5EF4-FFF2-40B4-BE49-F238E27FC236}">
                  <a16:creationId xmlns:a16="http://schemas.microsoft.com/office/drawing/2014/main" id="{38C0D864-0352-47CE-8014-886713170168}"/>
                </a:ext>
              </a:extLst>
            </p:cNvPr>
            <p:cNvSpPr/>
            <p:nvPr/>
          </p:nvSpPr>
          <p:spPr>
            <a:xfrm rot="962514">
              <a:off x="5679086" y="3994849"/>
              <a:ext cx="826197" cy="486462"/>
            </a:xfrm>
            <a:custGeom>
              <a:avLst/>
              <a:gdLst>
                <a:gd name="connsiteX0" fmla="*/ 0 w 484035"/>
                <a:gd name="connsiteY0" fmla="*/ 396875 h 793750"/>
                <a:gd name="connsiteX1" fmla="*/ 242018 w 484035"/>
                <a:gd name="connsiteY1" fmla="*/ 0 h 793750"/>
                <a:gd name="connsiteX2" fmla="*/ 484036 w 484035"/>
                <a:gd name="connsiteY2" fmla="*/ 396875 h 793750"/>
                <a:gd name="connsiteX3" fmla="*/ 242018 w 484035"/>
                <a:gd name="connsiteY3" fmla="*/ 793750 h 793750"/>
                <a:gd name="connsiteX4" fmla="*/ 0 w 484035"/>
                <a:gd name="connsiteY4" fmla="*/ 396875 h 793750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9"/>
                <a:gd name="connsiteX1" fmla="*/ 565868 w 807886"/>
                <a:gd name="connsiteY1" fmla="*/ 4 h 793759"/>
                <a:gd name="connsiteX2" fmla="*/ 807886 w 807886"/>
                <a:gd name="connsiteY2" fmla="*/ 396879 h 793759"/>
                <a:gd name="connsiteX3" fmla="*/ 565868 w 807886"/>
                <a:gd name="connsiteY3" fmla="*/ 793754 h 793759"/>
                <a:gd name="connsiteX4" fmla="*/ 0 w 807886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61"/>
                <a:gd name="connsiteX1" fmla="*/ 565868 w 771314"/>
                <a:gd name="connsiteY1" fmla="*/ 4 h 793761"/>
                <a:gd name="connsiteX2" fmla="*/ 771314 w 771314"/>
                <a:gd name="connsiteY2" fmla="*/ 396879 h 793761"/>
                <a:gd name="connsiteX3" fmla="*/ 565868 w 771314"/>
                <a:gd name="connsiteY3" fmla="*/ 793754 h 793761"/>
                <a:gd name="connsiteX4" fmla="*/ 0 w 771314"/>
                <a:gd name="connsiteY4" fmla="*/ 390529 h 793761"/>
                <a:gd name="connsiteX0" fmla="*/ 0 w 771846"/>
                <a:gd name="connsiteY0" fmla="*/ 390529 h 793759"/>
                <a:gd name="connsiteX1" fmla="*/ 565868 w 771846"/>
                <a:gd name="connsiteY1" fmla="*/ 4 h 793759"/>
                <a:gd name="connsiteX2" fmla="*/ 771314 w 771846"/>
                <a:gd name="connsiteY2" fmla="*/ 396879 h 793759"/>
                <a:gd name="connsiteX3" fmla="*/ 565868 w 771846"/>
                <a:gd name="connsiteY3" fmla="*/ 793754 h 793759"/>
                <a:gd name="connsiteX4" fmla="*/ 0 w 771846"/>
                <a:gd name="connsiteY4" fmla="*/ 390529 h 793759"/>
                <a:gd name="connsiteX0" fmla="*/ 0 w 771846"/>
                <a:gd name="connsiteY0" fmla="*/ 390529 h 793759"/>
                <a:gd name="connsiteX1" fmla="*/ 565868 w 771846"/>
                <a:gd name="connsiteY1" fmla="*/ 4 h 793759"/>
                <a:gd name="connsiteX2" fmla="*/ 771314 w 771846"/>
                <a:gd name="connsiteY2" fmla="*/ 396880 h 793759"/>
                <a:gd name="connsiteX3" fmla="*/ 565868 w 771846"/>
                <a:gd name="connsiteY3" fmla="*/ 793754 h 793759"/>
                <a:gd name="connsiteX4" fmla="*/ 0 w 771846"/>
                <a:gd name="connsiteY4" fmla="*/ 390529 h 79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846" h="793759">
                  <a:moveTo>
                    <a:pt x="0" y="390529"/>
                  </a:moveTo>
                  <a:cubicBezTo>
                    <a:pt x="0" y="171341"/>
                    <a:pt x="437316" y="-1055"/>
                    <a:pt x="565868" y="4"/>
                  </a:cubicBezTo>
                  <a:cubicBezTo>
                    <a:pt x="694420" y="1063"/>
                    <a:pt x="763213" y="158668"/>
                    <a:pt x="771314" y="396880"/>
                  </a:cubicBezTo>
                  <a:cubicBezTo>
                    <a:pt x="779415" y="635092"/>
                    <a:pt x="694420" y="794813"/>
                    <a:pt x="565868" y="793754"/>
                  </a:cubicBezTo>
                  <a:cubicBezTo>
                    <a:pt x="437316" y="792696"/>
                    <a:pt x="0" y="609717"/>
                    <a:pt x="0" y="390529"/>
                  </a:cubicBezTo>
                  <a:close/>
                </a:path>
              </a:pathLst>
            </a:custGeom>
            <a:pattFill prst="wdDnDiag">
              <a:fgClr>
                <a:srgbClr val="ED7D31">
                  <a:lumMod val="75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7" name="楕円 17">
              <a:extLst>
                <a:ext uri="{FF2B5EF4-FFF2-40B4-BE49-F238E27FC236}">
                  <a16:creationId xmlns:a16="http://schemas.microsoft.com/office/drawing/2014/main" id="{78B7B517-04E2-4D6F-B462-A127EDDE7F46}"/>
                </a:ext>
              </a:extLst>
            </p:cNvPr>
            <p:cNvSpPr/>
            <p:nvPr/>
          </p:nvSpPr>
          <p:spPr>
            <a:xfrm rot="1217264">
              <a:off x="4023923" y="4349468"/>
              <a:ext cx="668116" cy="292463"/>
            </a:xfrm>
            <a:custGeom>
              <a:avLst/>
              <a:gdLst>
                <a:gd name="connsiteX0" fmla="*/ 0 w 484035"/>
                <a:gd name="connsiteY0" fmla="*/ 396875 h 793750"/>
                <a:gd name="connsiteX1" fmla="*/ 242018 w 484035"/>
                <a:gd name="connsiteY1" fmla="*/ 0 h 793750"/>
                <a:gd name="connsiteX2" fmla="*/ 484036 w 484035"/>
                <a:gd name="connsiteY2" fmla="*/ 396875 h 793750"/>
                <a:gd name="connsiteX3" fmla="*/ 242018 w 484035"/>
                <a:gd name="connsiteY3" fmla="*/ 793750 h 793750"/>
                <a:gd name="connsiteX4" fmla="*/ 0 w 484035"/>
                <a:gd name="connsiteY4" fmla="*/ 396875 h 793750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9"/>
                <a:gd name="connsiteX1" fmla="*/ 565868 w 807886"/>
                <a:gd name="connsiteY1" fmla="*/ 4 h 793759"/>
                <a:gd name="connsiteX2" fmla="*/ 807886 w 807886"/>
                <a:gd name="connsiteY2" fmla="*/ 396879 h 793759"/>
                <a:gd name="connsiteX3" fmla="*/ 565868 w 807886"/>
                <a:gd name="connsiteY3" fmla="*/ 793754 h 793759"/>
                <a:gd name="connsiteX4" fmla="*/ 0 w 807886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61"/>
                <a:gd name="connsiteX1" fmla="*/ 565868 w 771314"/>
                <a:gd name="connsiteY1" fmla="*/ 4 h 793761"/>
                <a:gd name="connsiteX2" fmla="*/ 771314 w 771314"/>
                <a:gd name="connsiteY2" fmla="*/ 396879 h 793761"/>
                <a:gd name="connsiteX3" fmla="*/ 565868 w 771314"/>
                <a:gd name="connsiteY3" fmla="*/ 793754 h 793761"/>
                <a:gd name="connsiteX4" fmla="*/ 0 w 771314"/>
                <a:gd name="connsiteY4" fmla="*/ 390529 h 793761"/>
                <a:gd name="connsiteX0" fmla="*/ 0 w 701954"/>
                <a:gd name="connsiteY0" fmla="*/ 390565 h 793856"/>
                <a:gd name="connsiteX1" fmla="*/ 565868 w 701954"/>
                <a:gd name="connsiteY1" fmla="*/ 40 h 793856"/>
                <a:gd name="connsiteX2" fmla="*/ 701954 w 701954"/>
                <a:gd name="connsiteY2" fmla="*/ 409239 h 793856"/>
                <a:gd name="connsiteX3" fmla="*/ 565868 w 701954"/>
                <a:gd name="connsiteY3" fmla="*/ 793790 h 793856"/>
                <a:gd name="connsiteX4" fmla="*/ 0 w 701954"/>
                <a:gd name="connsiteY4" fmla="*/ 390565 h 793856"/>
                <a:gd name="connsiteX0" fmla="*/ 0 w 701978"/>
                <a:gd name="connsiteY0" fmla="*/ 390565 h 793844"/>
                <a:gd name="connsiteX1" fmla="*/ 565868 w 701978"/>
                <a:gd name="connsiteY1" fmla="*/ 40 h 793844"/>
                <a:gd name="connsiteX2" fmla="*/ 701954 w 701978"/>
                <a:gd name="connsiteY2" fmla="*/ 409239 h 793844"/>
                <a:gd name="connsiteX3" fmla="*/ 565868 w 701978"/>
                <a:gd name="connsiteY3" fmla="*/ 793790 h 793844"/>
                <a:gd name="connsiteX4" fmla="*/ 0 w 701978"/>
                <a:gd name="connsiteY4" fmla="*/ 390565 h 79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978" h="793844">
                  <a:moveTo>
                    <a:pt x="0" y="390565"/>
                  </a:moveTo>
                  <a:cubicBezTo>
                    <a:pt x="0" y="171377"/>
                    <a:pt x="448876" y="-3072"/>
                    <a:pt x="565868" y="40"/>
                  </a:cubicBezTo>
                  <a:cubicBezTo>
                    <a:pt x="682860" y="3152"/>
                    <a:pt x="702781" y="152325"/>
                    <a:pt x="701954" y="409239"/>
                  </a:cubicBezTo>
                  <a:cubicBezTo>
                    <a:pt x="701127" y="666153"/>
                    <a:pt x="682860" y="796902"/>
                    <a:pt x="565868" y="793790"/>
                  </a:cubicBezTo>
                  <a:cubicBezTo>
                    <a:pt x="448876" y="790678"/>
                    <a:pt x="0" y="609753"/>
                    <a:pt x="0" y="390565"/>
                  </a:cubicBezTo>
                  <a:close/>
                </a:path>
              </a:pathLst>
            </a:custGeom>
            <a:pattFill prst="wdDnDiag">
              <a:fgClr>
                <a:srgbClr val="ED7D31">
                  <a:lumMod val="75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8" name="楕円 17">
              <a:extLst>
                <a:ext uri="{FF2B5EF4-FFF2-40B4-BE49-F238E27FC236}">
                  <a16:creationId xmlns:a16="http://schemas.microsoft.com/office/drawing/2014/main" id="{EA980C05-BBD7-426C-B0D7-CABF52E0B369}"/>
                </a:ext>
              </a:extLst>
            </p:cNvPr>
            <p:cNvSpPr/>
            <p:nvPr/>
          </p:nvSpPr>
          <p:spPr>
            <a:xfrm rot="17859388">
              <a:off x="5447267" y="2780264"/>
              <a:ext cx="564349" cy="956907"/>
            </a:xfrm>
            <a:custGeom>
              <a:avLst/>
              <a:gdLst>
                <a:gd name="connsiteX0" fmla="*/ 0 w 484035"/>
                <a:gd name="connsiteY0" fmla="*/ 396875 h 793750"/>
                <a:gd name="connsiteX1" fmla="*/ 242018 w 484035"/>
                <a:gd name="connsiteY1" fmla="*/ 0 h 793750"/>
                <a:gd name="connsiteX2" fmla="*/ 484036 w 484035"/>
                <a:gd name="connsiteY2" fmla="*/ 396875 h 793750"/>
                <a:gd name="connsiteX3" fmla="*/ 242018 w 484035"/>
                <a:gd name="connsiteY3" fmla="*/ 793750 h 793750"/>
                <a:gd name="connsiteX4" fmla="*/ 0 w 484035"/>
                <a:gd name="connsiteY4" fmla="*/ 396875 h 793750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9"/>
                <a:gd name="connsiteX1" fmla="*/ 565868 w 807886"/>
                <a:gd name="connsiteY1" fmla="*/ 4 h 793759"/>
                <a:gd name="connsiteX2" fmla="*/ 807886 w 807886"/>
                <a:gd name="connsiteY2" fmla="*/ 396879 h 793759"/>
                <a:gd name="connsiteX3" fmla="*/ 565868 w 807886"/>
                <a:gd name="connsiteY3" fmla="*/ 793754 h 793759"/>
                <a:gd name="connsiteX4" fmla="*/ 0 w 807886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61"/>
                <a:gd name="connsiteX1" fmla="*/ 565868 w 771314"/>
                <a:gd name="connsiteY1" fmla="*/ 4 h 793761"/>
                <a:gd name="connsiteX2" fmla="*/ 771314 w 771314"/>
                <a:gd name="connsiteY2" fmla="*/ 396879 h 793761"/>
                <a:gd name="connsiteX3" fmla="*/ 565868 w 771314"/>
                <a:gd name="connsiteY3" fmla="*/ 793754 h 793761"/>
                <a:gd name="connsiteX4" fmla="*/ 0 w 771314"/>
                <a:gd name="connsiteY4" fmla="*/ 390529 h 793761"/>
                <a:gd name="connsiteX0" fmla="*/ 0 w 771886"/>
                <a:gd name="connsiteY0" fmla="*/ 390529 h 793762"/>
                <a:gd name="connsiteX1" fmla="*/ 565868 w 771886"/>
                <a:gd name="connsiteY1" fmla="*/ 4 h 793762"/>
                <a:gd name="connsiteX2" fmla="*/ 771314 w 771886"/>
                <a:gd name="connsiteY2" fmla="*/ 396879 h 793762"/>
                <a:gd name="connsiteX3" fmla="*/ 565868 w 771886"/>
                <a:gd name="connsiteY3" fmla="*/ 793754 h 793762"/>
                <a:gd name="connsiteX4" fmla="*/ 0 w 771886"/>
                <a:gd name="connsiteY4" fmla="*/ 390529 h 793762"/>
                <a:gd name="connsiteX0" fmla="*/ 0 w 788972"/>
                <a:gd name="connsiteY0" fmla="*/ 390529 h 793761"/>
                <a:gd name="connsiteX1" fmla="*/ 565868 w 788972"/>
                <a:gd name="connsiteY1" fmla="*/ 4 h 793761"/>
                <a:gd name="connsiteX2" fmla="*/ 771314 w 788972"/>
                <a:gd name="connsiteY2" fmla="*/ 396879 h 793761"/>
                <a:gd name="connsiteX3" fmla="*/ 565868 w 788972"/>
                <a:gd name="connsiteY3" fmla="*/ 793754 h 793761"/>
                <a:gd name="connsiteX4" fmla="*/ 0 w 788972"/>
                <a:gd name="connsiteY4" fmla="*/ 390529 h 793761"/>
                <a:gd name="connsiteX0" fmla="*/ 240 w 772507"/>
                <a:gd name="connsiteY0" fmla="*/ 383194 h 786422"/>
                <a:gd name="connsiteX1" fmla="*/ 499109 w 772507"/>
                <a:gd name="connsiteY1" fmla="*/ 4 h 786422"/>
                <a:gd name="connsiteX2" fmla="*/ 771554 w 772507"/>
                <a:gd name="connsiteY2" fmla="*/ 389544 h 786422"/>
                <a:gd name="connsiteX3" fmla="*/ 566108 w 772507"/>
                <a:gd name="connsiteY3" fmla="*/ 786419 h 786422"/>
                <a:gd name="connsiteX4" fmla="*/ 240 w 772507"/>
                <a:gd name="connsiteY4" fmla="*/ 383194 h 786422"/>
                <a:gd name="connsiteX0" fmla="*/ 240 w 801945"/>
                <a:gd name="connsiteY0" fmla="*/ 383194 h 786426"/>
                <a:gd name="connsiteX1" fmla="*/ 499109 w 801945"/>
                <a:gd name="connsiteY1" fmla="*/ 4 h 786426"/>
                <a:gd name="connsiteX2" fmla="*/ 771554 w 801945"/>
                <a:gd name="connsiteY2" fmla="*/ 389544 h 786426"/>
                <a:gd name="connsiteX3" fmla="*/ 566108 w 801945"/>
                <a:gd name="connsiteY3" fmla="*/ 786419 h 786426"/>
                <a:gd name="connsiteX4" fmla="*/ 240 w 801945"/>
                <a:gd name="connsiteY4" fmla="*/ 383194 h 786426"/>
                <a:gd name="connsiteX0" fmla="*/ 242 w 823508"/>
                <a:gd name="connsiteY0" fmla="*/ 383231 h 786558"/>
                <a:gd name="connsiteX1" fmla="*/ 499111 w 823508"/>
                <a:gd name="connsiteY1" fmla="*/ 41 h 786558"/>
                <a:gd name="connsiteX2" fmla="*/ 795192 w 823508"/>
                <a:gd name="connsiteY2" fmla="*/ 406011 h 786558"/>
                <a:gd name="connsiteX3" fmla="*/ 566110 w 823508"/>
                <a:gd name="connsiteY3" fmla="*/ 786456 h 786558"/>
                <a:gd name="connsiteX4" fmla="*/ 242 w 823508"/>
                <a:gd name="connsiteY4" fmla="*/ 383231 h 786558"/>
                <a:gd name="connsiteX0" fmla="*/ 242 w 809320"/>
                <a:gd name="connsiteY0" fmla="*/ 383231 h 786529"/>
                <a:gd name="connsiteX1" fmla="*/ 499111 w 809320"/>
                <a:gd name="connsiteY1" fmla="*/ 41 h 786529"/>
                <a:gd name="connsiteX2" fmla="*/ 795192 w 809320"/>
                <a:gd name="connsiteY2" fmla="*/ 406011 h 786529"/>
                <a:gd name="connsiteX3" fmla="*/ 566110 w 809320"/>
                <a:gd name="connsiteY3" fmla="*/ 786456 h 786529"/>
                <a:gd name="connsiteX4" fmla="*/ 242 w 809320"/>
                <a:gd name="connsiteY4" fmla="*/ 383231 h 786529"/>
                <a:gd name="connsiteX0" fmla="*/ 871 w 472419"/>
                <a:gd name="connsiteY0" fmla="*/ 336471 h 787497"/>
                <a:gd name="connsiteX1" fmla="*/ 164994 w 472419"/>
                <a:gd name="connsiteY1" fmla="*/ 451 h 787497"/>
                <a:gd name="connsiteX2" fmla="*/ 461075 w 472419"/>
                <a:gd name="connsiteY2" fmla="*/ 406421 h 787497"/>
                <a:gd name="connsiteX3" fmla="*/ 231993 w 472419"/>
                <a:gd name="connsiteY3" fmla="*/ 786866 h 787497"/>
                <a:gd name="connsiteX4" fmla="*/ 871 w 472419"/>
                <a:gd name="connsiteY4" fmla="*/ 336471 h 787497"/>
                <a:gd name="connsiteX0" fmla="*/ 871 w 468105"/>
                <a:gd name="connsiteY0" fmla="*/ 336471 h 788134"/>
                <a:gd name="connsiteX1" fmla="*/ 164994 w 468105"/>
                <a:gd name="connsiteY1" fmla="*/ 451 h 788134"/>
                <a:gd name="connsiteX2" fmla="*/ 461075 w 468105"/>
                <a:gd name="connsiteY2" fmla="*/ 406421 h 788134"/>
                <a:gd name="connsiteX3" fmla="*/ 231993 w 468105"/>
                <a:gd name="connsiteY3" fmla="*/ 786866 h 788134"/>
                <a:gd name="connsiteX4" fmla="*/ 871 w 468105"/>
                <a:gd name="connsiteY4" fmla="*/ 336471 h 788134"/>
                <a:gd name="connsiteX0" fmla="*/ 895 w 486216"/>
                <a:gd name="connsiteY0" fmla="*/ 336727 h 789429"/>
                <a:gd name="connsiteX1" fmla="*/ 165018 w 486216"/>
                <a:gd name="connsiteY1" fmla="*/ 707 h 789429"/>
                <a:gd name="connsiteX2" fmla="*/ 479620 w 486216"/>
                <a:gd name="connsiteY2" fmla="*/ 425285 h 789429"/>
                <a:gd name="connsiteX3" fmla="*/ 232017 w 486216"/>
                <a:gd name="connsiteY3" fmla="*/ 787122 h 789429"/>
                <a:gd name="connsiteX4" fmla="*/ 895 w 486216"/>
                <a:gd name="connsiteY4" fmla="*/ 336727 h 789429"/>
                <a:gd name="connsiteX0" fmla="*/ 895 w 494627"/>
                <a:gd name="connsiteY0" fmla="*/ 336727 h 789362"/>
                <a:gd name="connsiteX1" fmla="*/ 165018 w 494627"/>
                <a:gd name="connsiteY1" fmla="*/ 707 h 789362"/>
                <a:gd name="connsiteX2" fmla="*/ 479620 w 494627"/>
                <a:gd name="connsiteY2" fmla="*/ 425285 h 789362"/>
                <a:gd name="connsiteX3" fmla="*/ 232017 w 494627"/>
                <a:gd name="connsiteY3" fmla="*/ 787122 h 789362"/>
                <a:gd name="connsiteX4" fmla="*/ 895 w 494627"/>
                <a:gd name="connsiteY4" fmla="*/ 336727 h 789362"/>
                <a:gd name="connsiteX0" fmla="*/ 927 w 516433"/>
                <a:gd name="connsiteY0" fmla="*/ 336391 h 787742"/>
                <a:gd name="connsiteX1" fmla="*/ 165050 w 516433"/>
                <a:gd name="connsiteY1" fmla="*/ 371 h 787742"/>
                <a:gd name="connsiteX2" fmla="*/ 502304 w 516433"/>
                <a:gd name="connsiteY2" fmla="*/ 399406 h 787742"/>
                <a:gd name="connsiteX3" fmla="*/ 232049 w 516433"/>
                <a:gd name="connsiteY3" fmla="*/ 786786 h 787742"/>
                <a:gd name="connsiteX4" fmla="*/ 927 w 516433"/>
                <a:gd name="connsiteY4" fmla="*/ 336391 h 787742"/>
                <a:gd name="connsiteX0" fmla="*/ 927 w 513316"/>
                <a:gd name="connsiteY0" fmla="*/ 336391 h 789570"/>
                <a:gd name="connsiteX1" fmla="*/ 165050 w 513316"/>
                <a:gd name="connsiteY1" fmla="*/ 371 h 789570"/>
                <a:gd name="connsiteX2" fmla="*/ 502304 w 513316"/>
                <a:gd name="connsiteY2" fmla="*/ 399406 h 789570"/>
                <a:gd name="connsiteX3" fmla="*/ 232049 w 513316"/>
                <a:gd name="connsiteY3" fmla="*/ 786786 h 789570"/>
                <a:gd name="connsiteX4" fmla="*/ 927 w 513316"/>
                <a:gd name="connsiteY4" fmla="*/ 336391 h 78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316" h="789570">
                  <a:moveTo>
                    <a:pt x="927" y="336391"/>
                  </a:moveTo>
                  <a:cubicBezTo>
                    <a:pt x="-10239" y="205322"/>
                    <a:pt x="81487" y="-10131"/>
                    <a:pt x="165050" y="371"/>
                  </a:cubicBezTo>
                  <a:cubicBezTo>
                    <a:pt x="248613" y="10873"/>
                    <a:pt x="435773" y="472"/>
                    <a:pt x="502304" y="399406"/>
                  </a:cubicBezTo>
                  <a:cubicBezTo>
                    <a:pt x="568835" y="798340"/>
                    <a:pt x="315612" y="797288"/>
                    <a:pt x="232049" y="786786"/>
                  </a:cubicBezTo>
                  <a:cubicBezTo>
                    <a:pt x="148486" y="776284"/>
                    <a:pt x="12093" y="467460"/>
                    <a:pt x="927" y="336391"/>
                  </a:cubicBezTo>
                  <a:close/>
                </a:path>
              </a:pathLst>
            </a:custGeom>
            <a:pattFill prst="wdUpDiag">
              <a:fgClr>
                <a:srgbClr val="ED7D31">
                  <a:lumMod val="75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29" name="楕円 17">
              <a:extLst>
                <a:ext uri="{FF2B5EF4-FFF2-40B4-BE49-F238E27FC236}">
                  <a16:creationId xmlns:a16="http://schemas.microsoft.com/office/drawing/2014/main" id="{819F2CE1-699E-4B31-A454-BD99B4DB69C9}"/>
                </a:ext>
              </a:extLst>
            </p:cNvPr>
            <p:cNvSpPr/>
            <p:nvPr/>
          </p:nvSpPr>
          <p:spPr>
            <a:xfrm>
              <a:off x="6365604" y="3371850"/>
              <a:ext cx="847996" cy="807591"/>
            </a:xfrm>
            <a:custGeom>
              <a:avLst/>
              <a:gdLst>
                <a:gd name="connsiteX0" fmla="*/ 0 w 484035"/>
                <a:gd name="connsiteY0" fmla="*/ 396875 h 793750"/>
                <a:gd name="connsiteX1" fmla="*/ 242018 w 484035"/>
                <a:gd name="connsiteY1" fmla="*/ 0 h 793750"/>
                <a:gd name="connsiteX2" fmla="*/ 484036 w 484035"/>
                <a:gd name="connsiteY2" fmla="*/ 396875 h 793750"/>
                <a:gd name="connsiteX3" fmla="*/ 242018 w 484035"/>
                <a:gd name="connsiteY3" fmla="*/ 793750 h 793750"/>
                <a:gd name="connsiteX4" fmla="*/ 0 w 484035"/>
                <a:gd name="connsiteY4" fmla="*/ 396875 h 793750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8"/>
                <a:gd name="connsiteX1" fmla="*/ 565868 w 807886"/>
                <a:gd name="connsiteY1" fmla="*/ 4 h 793758"/>
                <a:gd name="connsiteX2" fmla="*/ 807886 w 807886"/>
                <a:gd name="connsiteY2" fmla="*/ 396879 h 793758"/>
                <a:gd name="connsiteX3" fmla="*/ 565868 w 807886"/>
                <a:gd name="connsiteY3" fmla="*/ 793754 h 793758"/>
                <a:gd name="connsiteX4" fmla="*/ 0 w 807886"/>
                <a:gd name="connsiteY4" fmla="*/ 390529 h 793758"/>
                <a:gd name="connsiteX0" fmla="*/ 0 w 807886"/>
                <a:gd name="connsiteY0" fmla="*/ 390529 h 793759"/>
                <a:gd name="connsiteX1" fmla="*/ 565868 w 807886"/>
                <a:gd name="connsiteY1" fmla="*/ 4 h 793759"/>
                <a:gd name="connsiteX2" fmla="*/ 807886 w 807886"/>
                <a:gd name="connsiteY2" fmla="*/ 396879 h 793759"/>
                <a:gd name="connsiteX3" fmla="*/ 565868 w 807886"/>
                <a:gd name="connsiteY3" fmla="*/ 793754 h 793759"/>
                <a:gd name="connsiteX4" fmla="*/ 0 w 807886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59"/>
                <a:gd name="connsiteX1" fmla="*/ 565868 w 771314"/>
                <a:gd name="connsiteY1" fmla="*/ 4 h 793759"/>
                <a:gd name="connsiteX2" fmla="*/ 771314 w 771314"/>
                <a:gd name="connsiteY2" fmla="*/ 396879 h 793759"/>
                <a:gd name="connsiteX3" fmla="*/ 565868 w 771314"/>
                <a:gd name="connsiteY3" fmla="*/ 793754 h 793759"/>
                <a:gd name="connsiteX4" fmla="*/ 0 w 771314"/>
                <a:gd name="connsiteY4" fmla="*/ 390529 h 793759"/>
                <a:gd name="connsiteX0" fmla="*/ 0 w 771314"/>
                <a:gd name="connsiteY0" fmla="*/ 390529 h 793761"/>
                <a:gd name="connsiteX1" fmla="*/ 565868 w 771314"/>
                <a:gd name="connsiteY1" fmla="*/ 4 h 793761"/>
                <a:gd name="connsiteX2" fmla="*/ 771314 w 771314"/>
                <a:gd name="connsiteY2" fmla="*/ 396879 h 793761"/>
                <a:gd name="connsiteX3" fmla="*/ 565868 w 771314"/>
                <a:gd name="connsiteY3" fmla="*/ 793754 h 793761"/>
                <a:gd name="connsiteX4" fmla="*/ 0 w 771314"/>
                <a:gd name="connsiteY4" fmla="*/ 390529 h 7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314" h="793761">
                  <a:moveTo>
                    <a:pt x="0" y="390529"/>
                  </a:moveTo>
                  <a:cubicBezTo>
                    <a:pt x="0" y="171341"/>
                    <a:pt x="437316" y="-1054"/>
                    <a:pt x="565868" y="4"/>
                  </a:cubicBezTo>
                  <a:cubicBezTo>
                    <a:pt x="694420" y="1062"/>
                    <a:pt x="740838" y="165209"/>
                    <a:pt x="771314" y="396879"/>
                  </a:cubicBezTo>
                  <a:cubicBezTo>
                    <a:pt x="740838" y="678481"/>
                    <a:pt x="694420" y="794812"/>
                    <a:pt x="565868" y="793754"/>
                  </a:cubicBezTo>
                  <a:cubicBezTo>
                    <a:pt x="437316" y="792696"/>
                    <a:pt x="0" y="609717"/>
                    <a:pt x="0" y="390529"/>
                  </a:cubicBezTo>
                  <a:close/>
                </a:path>
              </a:pathLst>
            </a:custGeom>
            <a:pattFill prst="dkHorz">
              <a:fgClr>
                <a:srgbClr val="ED7D31">
                  <a:lumMod val="75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61835E15-26CF-4226-B7A9-5E9EE094A820}"/>
                </a:ext>
              </a:extLst>
            </p:cNvPr>
            <p:cNvSpPr/>
            <p:nvPr/>
          </p:nvSpPr>
          <p:spPr>
            <a:xfrm flipH="1">
              <a:off x="2669271" y="2994660"/>
              <a:ext cx="4066356" cy="1455818"/>
            </a:xfrm>
            <a:custGeom>
              <a:avLst/>
              <a:gdLst>
                <a:gd name="connsiteX0" fmla="*/ 2114097 w 4066356"/>
                <a:gd name="connsiteY0" fmla="*/ 0 h 1455818"/>
                <a:gd name="connsiteX1" fmla="*/ 987352 w 4066356"/>
                <a:gd name="connsiteY1" fmla="*/ 285690 h 1455818"/>
                <a:gd name="connsiteX2" fmla="*/ 631834 w 4066356"/>
                <a:gd name="connsiteY2" fmla="*/ 512686 h 1455818"/>
                <a:gd name="connsiteX3" fmla="*/ 283 w 4066356"/>
                <a:gd name="connsiteY3" fmla="*/ 774004 h 1455818"/>
                <a:gd name="connsiteX4" fmla="*/ 600421 w 4066356"/>
                <a:gd name="connsiteY4" fmla="*/ 1014564 h 1455818"/>
                <a:gd name="connsiteX5" fmla="*/ 882350 w 4066356"/>
                <a:gd name="connsiteY5" fmla="*/ 1199313 h 1455818"/>
                <a:gd name="connsiteX6" fmla="*/ 2312217 w 4066356"/>
                <a:gd name="connsiteY6" fmla="*/ 1455420 h 1455818"/>
                <a:gd name="connsiteX7" fmla="*/ 3916015 w 4066356"/>
                <a:gd name="connsiteY7" fmla="*/ 1202372 h 1455818"/>
                <a:gd name="connsiteX8" fmla="*/ 3951395 w 4066356"/>
                <a:gd name="connsiteY8" fmla="*/ 1177918 h 1455818"/>
                <a:gd name="connsiteX9" fmla="*/ 3379851 w 4066356"/>
                <a:gd name="connsiteY9" fmla="*/ 1218279 h 1455818"/>
                <a:gd name="connsiteX10" fmla="*/ 4066356 w 4066356"/>
                <a:gd name="connsiteY10" fmla="*/ 1025570 h 1455818"/>
                <a:gd name="connsiteX11" fmla="*/ 4051754 w 4066356"/>
                <a:gd name="connsiteY11" fmla="*/ 980940 h 1455818"/>
                <a:gd name="connsiteX12" fmla="*/ 2114097 w 4066356"/>
                <a:gd name="connsiteY12" fmla="*/ 0 h 145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66356" h="1455818">
                  <a:moveTo>
                    <a:pt x="2114097" y="0"/>
                  </a:moveTo>
                  <a:cubicBezTo>
                    <a:pt x="1635391" y="0"/>
                    <a:pt x="1251533" y="122197"/>
                    <a:pt x="987352" y="285690"/>
                  </a:cubicBezTo>
                  <a:lnTo>
                    <a:pt x="631834" y="512686"/>
                  </a:lnTo>
                  <a:cubicBezTo>
                    <a:pt x="245529" y="625964"/>
                    <a:pt x="-9722" y="545578"/>
                    <a:pt x="283" y="774004"/>
                  </a:cubicBezTo>
                  <a:cubicBezTo>
                    <a:pt x="10288" y="1002430"/>
                    <a:pt x="247665" y="939574"/>
                    <a:pt x="600421" y="1014564"/>
                  </a:cubicBezTo>
                  <a:lnTo>
                    <a:pt x="882350" y="1199313"/>
                  </a:lnTo>
                  <a:cubicBezTo>
                    <a:pt x="1193882" y="1358427"/>
                    <a:pt x="1544951" y="1445121"/>
                    <a:pt x="2312217" y="1455420"/>
                  </a:cubicBezTo>
                  <a:cubicBezTo>
                    <a:pt x="2887667" y="1463145"/>
                    <a:pt x="3606496" y="1357841"/>
                    <a:pt x="3916015" y="1202372"/>
                  </a:cubicBezTo>
                  <a:lnTo>
                    <a:pt x="3951395" y="1177918"/>
                  </a:lnTo>
                  <a:lnTo>
                    <a:pt x="3379851" y="1218279"/>
                  </a:lnTo>
                  <a:lnTo>
                    <a:pt x="4066356" y="1025570"/>
                  </a:lnTo>
                  <a:lnTo>
                    <a:pt x="4051754" y="980940"/>
                  </a:lnTo>
                  <a:cubicBezTo>
                    <a:pt x="3915121" y="694283"/>
                    <a:pt x="3011672" y="0"/>
                    <a:pt x="2114097" y="0"/>
                  </a:cubicBezTo>
                  <a:close/>
                </a:path>
              </a:pathLst>
            </a:custGeom>
            <a:gradFill>
              <a:gsLst>
                <a:gs pos="100000">
                  <a:sysClr val="window" lastClr="FFFFFF"/>
                </a:gs>
                <a:gs pos="0">
                  <a:srgbClr val="ED7D31">
                    <a:lumMod val="75000"/>
                  </a:srgbClr>
                </a:gs>
                <a:gs pos="50000">
                  <a:srgbClr val="ED7D31">
                    <a:lumMod val="100000"/>
                  </a:srgbClr>
                </a:gs>
              </a:gsLst>
              <a:lin ang="54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065929E2-7BAB-4D15-B5B6-B14223EC7815}"/>
                </a:ext>
              </a:extLst>
            </p:cNvPr>
            <p:cNvSpPr/>
            <p:nvPr/>
          </p:nvSpPr>
          <p:spPr>
            <a:xfrm>
              <a:off x="2546881" y="3940660"/>
              <a:ext cx="924982" cy="354798"/>
            </a:xfrm>
            <a:custGeom>
              <a:avLst/>
              <a:gdLst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34206 w 853214"/>
                <a:gd name="connsiteY16" fmla="*/ 142350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6454 w 853214"/>
                <a:gd name="connsiteY6" fmla="*/ 239030 h 327270"/>
                <a:gd name="connsiteX7" fmla="*/ 847501 w 853214"/>
                <a:gd name="connsiteY7" fmla="*/ 244000 h 327270"/>
                <a:gd name="connsiteX8" fmla="*/ 853214 w 853214"/>
                <a:gd name="connsiteY8" fmla="*/ 251512 h 327270"/>
                <a:gd name="connsiteX9" fmla="*/ 850209 w 853214"/>
                <a:gd name="connsiteY9" fmla="*/ 256859 h 327270"/>
                <a:gd name="connsiteX10" fmla="*/ 850475 w 853214"/>
                <a:gd name="connsiteY10" fmla="*/ 258121 h 327270"/>
                <a:gd name="connsiteX11" fmla="*/ 849105 w 853214"/>
                <a:gd name="connsiteY11" fmla="*/ 258826 h 327270"/>
                <a:gd name="connsiteX12" fmla="*/ 842057 w 853214"/>
                <a:gd name="connsiteY12" fmla="*/ 271368 h 327270"/>
                <a:gd name="connsiteX13" fmla="*/ 398968 w 853214"/>
                <a:gd name="connsiteY13" fmla="*/ 324790 h 327270"/>
                <a:gd name="connsiteX14" fmla="*/ 1188 w 853214"/>
                <a:gd name="connsiteY14" fmla="*/ 183499 h 327270"/>
                <a:gd name="connsiteX15" fmla="*/ 13591 w 853214"/>
                <a:gd name="connsiteY15" fmla="*/ 157119 h 327270"/>
                <a:gd name="connsiteX16" fmla="*/ 77069 w 853214"/>
                <a:gd name="connsiteY16" fmla="*/ 149494 h 327270"/>
                <a:gd name="connsiteX17" fmla="*/ 747190 w 853214"/>
                <a:gd name="connsiteY17" fmla="*/ 248077 h 327270"/>
                <a:gd name="connsiteX18" fmla="*/ 71342 w 853214"/>
                <a:gd name="connsiteY18" fmla="*/ 113220 h 327270"/>
                <a:gd name="connsiteX19" fmla="*/ 44801 w 853214"/>
                <a:gd name="connsiteY19" fmla="*/ 104534 h 327270"/>
                <a:gd name="connsiteX20" fmla="*/ 6469 w 853214"/>
                <a:gd name="connsiteY20" fmla="*/ 47086 h 327270"/>
                <a:gd name="connsiteX21" fmla="*/ 113350 w 853214"/>
                <a:gd name="connsiteY21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38744 w 853214"/>
                <a:gd name="connsiteY5" fmla="*/ 232486 h 327270"/>
                <a:gd name="connsiteX6" fmla="*/ 847501 w 853214"/>
                <a:gd name="connsiteY6" fmla="*/ 244000 h 327270"/>
                <a:gd name="connsiteX7" fmla="*/ 853214 w 853214"/>
                <a:gd name="connsiteY7" fmla="*/ 251512 h 327270"/>
                <a:gd name="connsiteX8" fmla="*/ 850209 w 853214"/>
                <a:gd name="connsiteY8" fmla="*/ 256859 h 327270"/>
                <a:gd name="connsiteX9" fmla="*/ 850475 w 853214"/>
                <a:gd name="connsiteY9" fmla="*/ 258121 h 327270"/>
                <a:gd name="connsiteX10" fmla="*/ 849105 w 853214"/>
                <a:gd name="connsiteY10" fmla="*/ 258826 h 327270"/>
                <a:gd name="connsiteX11" fmla="*/ 842057 w 853214"/>
                <a:gd name="connsiteY11" fmla="*/ 271368 h 327270"/>
                <a:gd name="connsiteX12" fmla="*/ 398968 w 853214"/>
                <a:gd name="connsiteY12" fmla="*/ 324790 h 327270"/>
                <a:gd name="connsiteX13" fmla="*/ 1188 w 853214"/>
                <a:gd name="connsiteY13" fmla="*/ 183499 h 327270"/>
                <a:gd name="connsiteX14" fmla="*/ 13591 w 853214"/>
                <a:gd name="connsiteY14" fmla="*/ 157119 h 327270"/>
                <a:gd name="connsiteX15" fmla="*/ 77069 w 853214"/>
                <a:gd name="connsiteY15" fmla="*/ 149494 h 327270"/>
                <a:gd name="connsiteX16" fmla="*/ 747190 w 853214"/>
                <a:gd name="connsiteY16" fmla="*/ 248077 h 327270"/>
                <a:gd name="connsiteX17" fmla="*/ 71342 w 853214"/>
                <a:gd name="connsiteY17" fmla="*/ 113220 h 327270"/>
                <a:gd name="connsiteX18" fmla="*/ 44801 w 853214"/>
                <a:gd name="connsiteY18" fmla="*/ 104534 h 327270"/>
                <a:gd name="connsiteX19" fmla="*/ 6469 w 853214"/>
                <a:gd name="connsiteY19" fmla="*/ 47086 h 327270"/>
                <a:gd name="connsiteX20" fmla="*/ 113350 w 853214"/>
                <a:gd name="connsiteY20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47501 w 853214"/>
                <a:gd name="connsiteY5" fmla="*/ 244000 h 327270"/>
                <a:gd name="connsiteX6" fmla="*/ 853214 w 853214"/>
                <a:gd name="connsiteY6" fmla="*/ 251512 h 327270"/>
                <a:gd name="connsiteX7" fmla="*/ 850209 w 853214"/>
                <a:gd name="connsiteY7" fmla="*/ 256859 h 327270"/>
                <a:gd name="connsiteX8" fmla="*/ 850475 w 853214"/>
                <a:gd name="connsiteY8" fmla="*/ 258121 h 327270"/>
                <a:gd name="connsiteX9" fmla="*/ 849105 w 853214"/>
                <a:gd name="connsiteY9" fmla="*/ 258826 h 327270"/>
                <a:gd name="connsiteX10" fmla="*/ 842057 w 853214"/>
                <a:gd name="connsiteY10" fmla="*/ 271368 h 327270"/>
                <a:gd name="connsiteX11" fmla="*/ 398968 w 853214"/>
                <a:gd name="connsiteY11" fmla="*/ 324790 h 327270"/>
                <a:gd name="connsiteX12" fmla="*/ 1188 w 853214"/>
                <a:gd name="connsiteY12" fmla="*/ 183499 h 327270"/>
                <a:gd name="connsiteX13" fmla="*/ 13591 w 853214"/>
                <a:gd name="connsiteY13" fmla="*/ 157119 h 327270"/>
                <a:gd name="connsiteX14" fmla="*/ 77069 w 853214"/>
                <a:gd name="connsiteY14" fmla="*/ 149494 h 327270"/>
                <a:gd name="connsiteX15" fmla="*/ 747190 w 853214"/>
                <a:gd name="connsiteY15" fmla="*/ 248077 h 327270"/>
                <a:gd name="connsiteX16" fmla="*/ 71342 w 853214"/>
                <a:gd name="connsiteY16" fmla="*/ 113220 h 327270"/>
                <a:gd name="connsiteX17" fmla="*/ 44801 w 853214"/>
                <a:gd name="connsiteY17" fmla="*/ 104534 h 327270"/>
                <a:gd name="connsiteX18" fmla="*/ 6469 w 853214"/>
                <a:gd name="connsiteY18" fmla="*/ 47086 h 327270"/>
                <a:gd name="connsiteX19" fmla="*/ 113350 w 853214"/>
                <a:gd name="connsiteY19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53214 w 853214"/>
                <a:gd name="connsiteY5" fmla="*/ 251512 h 327270"/>
                <a:gd name="connsiteX6" fmla="*/ 850209 w 853214"/>
                <a:gd name="connsiteY6" fmla="*/ 256859 h 327270"/>
                <a:gd name="connsiteX7" fmla="*/ 850475 w 853214"/>
                <a:gd name="connsiteY7" fmla="*/ 258121 h 327270"/>
                <a:gd name="connsiteX8" fmla="*/ 849105 w 853214"/>
                <a:gd name="connsiteY8" fmla="*/ 258826 h 327270"/>
                <a:gd name="connsiteX9" fmla="*/ 842057 w 853214"/>
                <a:gd name="connsiteY9" fmla="*/ 271368 h 327270"/>
                <a:gd name="connsiteX10" fmla="*/ 398968 w 853214"/>
                <a:gd name="connsiteY10" fmla="*/ 324790 h 327270"/>
                <a:gd name="connsiteX11" fmla="*/ 1188 w 853214"/>
                <a:gd name="connsiteY11" fmla="*/ 183499 h 327270"/>
                <a:gd name="connsiteX12" fmla="*/ 13591 w 853214"/>
                <a:gd name="connsiteY12" fmla="*/ 157119 h 327270"/>
                <a:gd name="connsiteX13" fmla="*/ 77069 w 853214"/>
                <a:gd name="connsiteY13" fmla="*/ 149494 h 327270"/>
                <a:gd name="connsiteX14" fmla="*/ 747190 w 853214"/>
                <a:gd name="connsiteY14" fmla="*/ 248077 h 327270"/>
                <a:gd name="connsiteX15" fmla="*/ 71342 w 853214"/>
                <a:gd name="connsiteY15" fmla="*/ 113220 h 327270"/>
                <a:gd name="connsiteX16" fmla="*/ 44801 w 853214"/>
                <a:gd name="connsiteY16" fmla="*/ 104534 h 327270"/>
                <a:gd name="connsiteX17" fmla="*/ 6469 w 853214"/>
                <a:gd name="connsiteY17" fmla="*/ 47086 h 327270"/>
                <a:gd name="connsiteX18" fmla="*/ 113350 w 853214"/>
                <a:gd name="connsiteY18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53214 w 853214"/>
                <a:gd name="connsiteY5" fmla="*/ 251512 h 327270"/>
                <a:gd name="connsiteX6" fmla="*/ 850209 w 853214"/>
                <a:gd name="connsiteY6" fmla="*/ 256859 h 327270"/>
                <a:gd name="connsiteX7" fmla="*/ 850475 w 853214"/>
                <a:gd name="connsiteY7" fmla="*/ 258121 h 327270"/>
                <a:gd name="connsiteX8" fmla="*/ 842057 w 853214"/>
                <a:gd name="connsiteY8" fmla="*/ 271368 h 327270"/>
                <a:gd name="connsiteX9" fmla="*/ 398968 w 853214"/>
                <a:gd name="connsiteY9" fmla="*/ 324790 h 327270"/>
                <a:gd name="connsiteX10" fmla="*/ 1188 w 853214"/>
                <a:gd name="connsiteY10" fmla="*/ 183499 h 327270"/>
                <a:gd name="connsiteX11" fmla="*/ 13591 w 853214"/>
                <a:gd name="connsiteY11" fmla="*/ 157119 h 327270"/>
                <a:gd name="connsiteX12" fmla="*/ 77069 w 853214"/>
                <a:gd name="connsiteY12" fmla="*/ 149494 h 327270"/>
                <a:gd name="connsiteX13" fmla="*/ 747190 w 853214"/>
                <a:gd name="connsiteY13" fmla="*/ 248077 h 327270"/>
                <a:gd name="connsiteX14" fmla="*/ 71342 w 853214"/>
                <a:gd name="connsiteY14" fmla="*/ 113220 h 327270"/>
                <a:gd name="connsiteX15" fmla="*/ 44801 w 853214"/>
                <a:gd name="connsiteY15" fmla="*/ 104534 h 327270"/>
                <a:gd name="connsiteX16" fmla="*/ 6469 w 853214"/>
                <a:gd name="connsiteY16" fmla="*/ 47086 h 327270"/>
                <a:gd name="connsiteX17" fmla="*/ 113350 w 853214"/>
                <a:gd name="connsiteY17" fmla="*/ 22 h 327270"/>
                <a:gd name="connsiteX0" fmla="*/ 113350 w 877278"/>
                <a:gd name="connsiteY0" fmla="*/ 22 h 327270"/>
                <a:gd name="connsiteX1" fmla="*/ 437627 w 877278"/>
                <a:gd name="connsiteY1" fmla="*/ 59405 h 327270"/>
                <a:gd name="connsiteX2" fmla="*/ 817430 w 877278"/>
                <a:gd name="connsiteY2" fmla="*/ 214393 h 327270"/>
                <a:gd name="connsiteX3" fmla="*/ 838619 w 877278"/>
                <a:gd name="connsiteY3" fmla="*/ 232379 h 327270"/>
                <a:gd name="connsiteX4" fmla="*/ 838686 w 877278"/>
                <a:gd name="connsiteY4" fmla="*/ 232410 h 327270"/>
                <a:gd name="connsiteX5" fmla="*/ 853214 w 877278"/>
                <a:gd name="connsiteY5" fmla="*/ 251512 h 327270"/>
                <a:gd name="connsiteX6" fmla="*/ 850209 w 877278"/>
                <a:gd name="connsiteY6" fmla="*/ 256859 h 327270"/>
                <a:gd name="connsiteX7" fmla="*/ 842057 w 877278"/>
                <a:gd name="connsiteY7" fmla="*/ 271368 h 327270"/>
                <a:gd name="connsiteX8" fmla="*/ 398968 w 877278"/>
                <a:gd name="connsiteY8" fmla="*/ 324790 h 327270"/>
                <a:gd name="connsiteX9" fmla="*/ 1188 w 877278"/>
                <a:gd name="connsiteY9" fmla="*/ 183499 h 327270"/>
                <a:gd name="connsiteX10" fmla="*/ 13591 w 877278"/>
                <a:gd name="connsiteY10" fmla="*/ 157119 h 327270"/>
                <a:gd name="connsiteX11" fmla="*/ 77069 w 877278"/>
                <a:gd name="connsiteY11" fmla="*/ 149494 h 327270"/>
                <a:gd name="connsiteX12" fmla="*/ 747190 w 877278"/>
                <a:gd name="connsiteY12" fmla="*/ 248077 h 327270"/>
                <a:gd name="connsiteX13" fmla="*/ 71342 w 877278"/>
                <a:gd name="connsiteY13" fmla="*/ 113220 h 327270"/>
                <a:gd name="connsiteX14" fmla="*/ 44801 w 877278"/>
                <a:gd name="connsiteY14" fmla="*/ 104534 h 327270"/>
                <a:gd name="connsiteX15" fmla="*/ 6469 w 877278"/>
                <a:gd name="connsiteY15" fmla="*/ 47086 h 327270"/>
                <a:gd name="connsiteX16" fmla="*/ 113350 w 877278"/>
                <a:gd name="connsiteY16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38686 w 853214"/>
                <a:gd name="connsiteY4" fmla="*/ 232410 h 327270"/>
                <a:gd name="connsiteX5" fmla="*/ 853214 w 853214"/>
                <a:gd name="connsiteY5" fmla="*/ 251512 h 327270"/>
                <a:gd name="connsiteX6" fmla="*/ 842057 w 853214"/>
                <a:gd name="connsiteY6" fmla="*/ 271368 h 327270"/>
                <a:gd name="connsiteX7" fmla="*/ 398968 w 853214"/>
                <a:gd name="connsiteY7" fmla="*/ 324790 h 327270"/>
                <a:gd name="connsiteX8" fmla="*/ 1188 w 853214"/>
                <a:gd name="connsiteY8" fmla="*/ 183499 h 327270"/>
                <a:gd name="connsiteX9" fmla="*/ 13591 w 853214"/>
                <a:gd name="connsiteY9" fmla="*/ 157119 h 327270"/>
                <a:gd name="connsiteX10" fmla="*/ 77069 w 853214"/>
                <a:gd name="connsiteY10" fmla="*/ 149494 h 327270"/>
                <a:gd name="connsiteX11" fmla="*/ 747190 w 853214"/>
                <a:gd name="connsiteY11" fmla="*/ 248077 h 327270"/>
                <a:gd name="connsiteX12" fmla="*/ 71342 w 853214"/>
                <a:gd name="connsiteY12" fmla="*/ 113220 h 327270"/>
                <a:gd name="connsiteX13" fmla="*/ 44801 w 853214"/>
                <a:gd name="connsiteY13" fmla="*/ 104534 h 327270"/>
                <a:gd name="connsiteX14" fmla="*/ 6469 w 853214"/>
                <a:gd name="connsiteY14" fmla="*/ 47086 h 327270"/>
                <a:gd name="connsiteX15" fmla="*/ 113350 w 853214"/>
                <a:gd name="connsiteY15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38619 w 853214"/>
                <a:gd name="connsiteY3" fmla="*/ 232379 h 327270"/>
                <a:gd name="connsiteX4" fmla="*/ 853214 w 853214"/>
                <a:gd name="connsiteY4" fmla="*/ 251512 h 327270"/>
                <a:gd name="connsiteX5" fmla="*/ 842057 w 853214"/>
                <a:gd name="connsiteY5" fmla="*/ 271368 h 327270"/>
                <a:gd name="connsiteX6" fmla="*/ 398968 w 853214"/>
                <a:gd name="connsiteY6" fmla="*/ 324790 h 327270"/>
                <a:gd name="connsiteX7" fmla="*/ 1188 w 853214"/>
                <a:gd name="connsiteY7" fmla="*/ 183499 h 327270"/>
                <a:gd name="connsiteX8" fmla="*/ 13591 w 853214"/>
                <a:gd name="connsiteY8" fmla="*/ 157119 h 327270"/>
                <a:gd name="connsiteX9" fmla="*/ 77069 w 853214"/>
                <a:gd name="connsiteY9" fmla="*/ 149494 h 327270"/>
                <a:gd name="connsiteX10" fmla="*/ 747190 w 853214"/>
                <a:gd name="connsiteY10" fmla="*/ 248077 h 327270"/>
                <a:gd name="connsiteX11" fmla="*/ 71342 w 853214"/>
                <a:gd name="connsiteY11" fmla="*/ 113220 h 327270"/>
                <a:gd name="connsiteX12" fmla="*/ 44801 w 853214"/>
                <a:gd name="connsiteY12" fmla="*/ 104534 h 327270"/>
                <a:gd name="connsiteX13" fmla="*/ 6469 w 853214"/>
                <a:gd name="connsiteY13" fmla="*/ 47086 h 327270"/>
                <a:gd name="connsiteX14" fmla="*/ 113350 w 853214"/>
                <a:gd name="connsiteY14" fmla="*/ 22 h 327270"/>
                <a:gd name="connsiteX0" fmla="*/ 113350 w 853214"/>
                <a:gd name="connsiteY0" fmla="*/ 22 h 327270"/>
                <a:gd name="connsiteX1" fmla="*/ 437627 w 853214"/>
                <a:gd name="connsiteY1" fmla="*/ 59405 h 327270"/>
                <a:gd name="connsiteX2" fmla="*/ 817430 w 853214"/>
                <a:gd name="connsiteY2" fmla="*/ 214393 h 327270"/>
                <a:gd name="connsiteX3" fmla="*/ 853214 w 853214"/>
                <a:gd name="connsiteY3" fmla="*/ 251512 h 327270"/>
                <a:gd name="connsiteX4" fmla="*/ 842057 w 853214"/>
                <a:gd name="connsiteY4" fmla="*/ 271368 h 327270"/>
                <a:gd name="connsiteX5" fmla="*/ 398968 w 853214"/>
                <a:gd name="connsiteY5" fmla="*/ 324790 h 327270"/>
                <a:gd name="connsiteX6" fmla="*/ 1188 w 853214"/>
                <a:gd name="connsiteY6" fmla="*/ 183499 h 327270"/>
                <a:gd name="connsiteX7" fmla="*/ 13591 w 853214"/>
                <a:gd name="connsiteY7" fmla="*/ 157119 h 327270"/>
                <a:gd name="connsiteX8" fmla="*/ 77069 w 853214"/>
                <a:gd name="connsiteY8" fmla="*/ 149494 h 327270"/>
                <a:gd name="connsiteX9" fmla="*/ 747190 w 853214"/>
                <a:gd name="connsiteY9" fmla="*/ 248077 h 327270"/>
                <a:gd name="connsiteX10" fmla="*/ 71342 w 853214"/>
                <a:gd name="connsiteY10" fmla="*/ 113220 h 327270"/>
                <a:gd name="connsiteX11" fmla="*/ 44801 w 853214"/>
                <a:gd name="connsiteY11" fmla="*/ 104534 h 327270"/>
                <a:gd name="connsiteX12" fmla="*/ 6469 w 853214"/>
                <a:gd name="connsiteY12" fmla="*/ 47086 h 327270"/>
                <a:gd name="connsiteX13" fmla="*/ 113350 w 853214"/>
                <a:gd name="connsiteY13" fmla="*/ 22 h 32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3214" h="327270">
                  <a:moveTo>
                    <a:pt x="113350" y="22"/>
                  </a:moveTo>
                  <a:cubicBezTo>
                    <a:pt x="209978" y="1050"/>
                    <a:pt x="349710" y="37423"/>
                    <a:pt x="437627" y="59405"/>
                  </a:cubicBezTo>
                  <a:cubicBezTo>
                    <a:pt x="543128" y="85785"/>
                    <a:pt x="738179" y="160873"/>
                    <a:pt x="817430" y="214393"/>
                  </a:cubicBezTo>
                  <a:lnTo>
                    <a:pt x="853214" y="251512"/>
                  </a:lnTo>
                  <a:lnTo>
                    <a:pt x="842057" y="271368"/>
                  </a:lnTo>
                  <a:cubicBezTo>
                    <a:pt x="784579" y="314479"/>
                    <a:pt x="523222" y="334709"/>
                    <a:pt x="398968" y="324790"/>
                  </a:cubicBezTo>
                  <a:cubicBezTo>
                    <a:pt x="256964" y="313455"/>
                    <a:pt x="-20385" y="295528"/>
                    <a:pt x="1188" y="183499"/>
                  </a:cubicBezTo>
                  <a:cubicBezTo>
                    <a:pt x="3211" y="172996"/>
                    <a:pt x="4185" y="167797"/>
                    <a:pt x="13591" y="157119"/>
                  </a:cubicBezTo>
                  <a:cubicBezTo>
                    <a:pt x="22997" y="146441"/>
                    <a:pt x="38733" y="143899"/>
                    <a:pt x="77069" y="149494"/>
                  </a:cubicBezTo>
                  <a:lnTo>
                    <a:pt x="747190" y="248077"/>
                  </a:lnTo>
                  <a:lnTo>
                    <a:pt x="71342" y="113220"/>
                  </a:lnTo>
                  <a:lnTo>
                    <a:pt x="44801" y="104534"/>
                  </a:lnTo>
                  <a:cubicBezTo>
                    <a:pt x="17380" y="89411"/>
                    <a:pt x="2176" y="70801"/>
                    <a:pt x="6469" y="47086"/>
                  </a:cubicBezTo>
                  <a:cubicBezTo>
                    <a:pt x="12912" y="11512"/>
                    <a:pt x="55373" y="-595"/>
                    <a:pt x="113350" y="22"/>
                  </a:cubicBez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2" name="月 231">
              <a:extLst>
                <a:ext uri="{FF2B5EF4-FFF2-40B4-BE49-F238E27FC236}">
                  <a16:creationId xmlns:a16="http://schemas.microsoft.com/office/drawing/2014/main" id="{071E1AB5-21D5-4F0B-9D20-9C7CED4641C6}"/>
                </a:ext>
              </a:extLst>
            </p:cNvPr>
            <p:cNvSpPr/>
            <p:nvPr/>
          </p:nvSpPr>
          <p:spPr>
            <a:xfrm rot="10800000">
              <a:off x="3695699" y="3676649"/>
              <a:ext cx="184149" cy="659266"/>
            </a:xfrm>
            <a:prstGeom prst="moon">
              <a:avLst>
                <a:gd name="adj" fmla="val 41176"/>
              </a:avLst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F2D5FF00-110E-484D-8BE1-2B93752D234A}"/>
                </a:ext>
              </a:extLst>
            </p:cNvPr>
            <p:cNvSpPr/>
            <p:nvPr/>
          </p:nvSpPr>
          <p:spPr>
            <a:xfrm flipH="1">
              <a:off x="3178146" y="2995458"/>
              <a:ext cx="3373306" cy="1453450"/>
            </a:xfrm>
            <a:custGeom>
              <a:avLst/>
              <a:gdLst>
                <a:gd name="connsiteX0" fmla="*/ 292704 w 3373306"/>
                <a:gd name="connsiteY0" fmla="*/ 548027 h 1453450"/>
                <a:gd name="connsiteX1" fmla="*/ 184600 w 3373306"/>
                <a:gd name="connsiteY1" fmla="*/ 567214 h 1453450"/>
                <a:gd name="connsiteX2" fmla="*/ 75432 w 3373306"/>
                <a:gd name="connsiteY2" fmla="*/ 582950 h 1453450"/>
                <a:gd name="connsiteX3" fmla="*/ 54879 w 3373306"/>
                <a:gd name="connsiteY3" fmla="*/ 586349 h 1453450"/>
                <a:gd name="connsiteX4" fmla="*/ 55716 w 3373306"/>
                <a:gd name="connsiteY4" fmla="*/ 622507 h 1453450"/>
                <a:gd name="connsiteX5" fmla="*/ 29034 w 3373306"/>
                <a:gd name="connsiteY5" fmla="*/ 678354 h 1453450"/>
                <a:gd name="connsiteX6" fmla="*/ 87824 w 3373306"/>
                <a:gd name="connsiteY6" fmla="*/ 949183 h 1453450"/>
                <a:gd name="connsiteX7" fmla="*/ 93488 w 3373306"/>
                <a:gd name="connsiteY7" fmla="*/ 966020 h 1453450"/>
                <a:gd name="connsiteX8" fmla="*/ 175063 w 3373306"/>
                <a:gd name="connsiteY8" fmla="*/ 975493 h 1453450"/>
                <a:gd name="connsiteX9" fmla="*/ 289590 w 3373306"/>
                <a:gd name="connsiteY9" fmla="*/ 990096 h 1453450"/>
                <a:gd name="connsiteX10" fmla="*/ 343108 w 3373306"/>
                <a:gd name="connsiteY10" fmla="*/ 999603 h 1453450"/>
                <a:gd name="connsiteX11" fmla="*/ 343431 w 3373306"/>
                <a:gd name="connsiteY11" fmla="*/ 997980 h 1453450"/>
                <a:gd name="connsiteX12" fmla="*/ 338330 w 3373306"/>
                <a:gd name="connsiteY12" fmla="*/ 946886 h 1453450"/>
                <a:gd name="connsiteX13" fmla="*/ 302496 w 3373306"/>
                <a:gd name="connsiteY13" fmla="*/ 883249 h 1453450"/>
                <a:gd name="connsiteX14" fmla="*/ 267125 w 3373306"/>
                <a:gd name="connsiteY14" fmla="*/ 651575 h 1453450"/>
                <a:gd name="connsiteX15" fmla="*/ 293807 w 3373306"/>
                <a:gd name="connsiteY15" fmla="*/ 595728 h 1453450"/>
                <a:gd name="connsiteX16" fmla="*/ 794521 w 3373306"/>
                <a:gd name="connsiteY16" fmla="*/ 289247 h 1453450"/>
                <a:gd name="connsiteX17" fmla="*/ 519662 w 3373306"/>
                <a:gd name="connsiteY17" fmla="*/ 464743 h 1453450"/>
                <a:gd name="connsiteX18" fmla="*/ 510982 w 3373306"/>
                <a:gd name="connsiteY18" fmla="*/ 491952 h 1453450"/>
                <a:gd name="connsiteX19" fmla="*/ 610184 w 3373306"/>
                <a:gd name="connsiteY19" fmla="*/ 1050252 h 1453450"/>
                <a:gd name="connsiteX20" fmla="*/ 596545 w 3373306"/>
                <a:gd name="connsiteY20" fmla="*/ 1096404 h 1453450"/>
                <a:gd name="connsiteX21" fmla="*/ 587121 w 3373306"/>
                <a:gd name="connsiteY21" fmla="*/ 1124569 h 1453450"/>
                <a:gd name="connsiteX22" fmla="*/ 698175 w 3373306"/>
                <a:gd name="connsiteY22" fmla="*/ 1197343 h 1453450"/>
                <a:gd name="connsiteX23" fmla="*/ 813916 w 3373306"/>
                <a:gd name="connsiteY23" fmla="*/ 1251878 h 1453450"/>
                <a:gd name="connsiteX24" fmla="*/ 835567 w 3373306"/>
                <a:gd name="connsiteY24" fmla="*/ 1200829 h 1453450"/>
                <a:gd name="connsiteX25" fmla="*/ 867237 w 3373306"/>
                <a:gd name="connsiteY25" fmla="*/ 918813 h 1453450"/>
                <a:gd name="connsiteX26" fmla="*/ 824392 w 3373306"/>
                <a:gd name="connsiteY26" fmla="*/ 819465 h 1453450"/>
                <a:gd name="connsiteX27" fmla="*/ 773942 w 3373306"/>
                <a:gd name="connsiteY27" fmla="*/ 462375 h 1453450"/>
                <a:gd name="connsiteX28" fmla="*/ 796958 w 3373306"/>
                <a:gd name="connsiteY28" fmla="*/ 297084 h 1453450"/>
                <a:gd name="connsiteX29" fmla="*/ 2838568 w 3373306"/>
                <a:gd name="connsiteY29" fmla="*/ 205916 h 1453450"/>
                <a:gd name="connsiteX30" fmla="*/ 2840527 w 3373306"/>
                <a:gd name="connsiteY30" fmla="*/ 271902 h 1453450"/>
                <a:gd name="connsiteX31" fmla="*/ 3117933 w 3373306"/>
                <a:gd name="connsiteY31" fmla="*/ 638510 h 1453450"/>
                <a:gd name="connsiteX32" fmla="*/ 3121290 w 3373306"/>
                <a:gd name="connsiteY32" fmla="*/ 683033 h 1453450"/>
                <a:gd name="connsiteX33" fmla="*/ 3212187 w 3373306"/>
                <a:gd name="connsiteY33" fmla="*/ 1004814 h 1453450"/>
                <a:gd name="connsiteX34" fmla="*/ 3368346 w 3373306"/>
                <a:gd name="connsiteY34" fmla="*/ 790396 h 1453450"/>
                <a:gd name="connsiteX35" fmla="*/ 3339835 w 3373306"/>
                <a:gd name="connsiteY35" fmla="*/ 493827 h 1453450"/>
                <a:gd name="connsiteX36" fmla="*/ 3332962 w 3373306"/>
                <a:gd name="connsiteY36" fmla="*/ 478402 h 1453450"/>
                <a:gd name="connsiteX37" fmla="*/ 3184104 w 3373306"/>
                <a:gd name="connsiteY37" fmla="*/ 381004 h 1453450"/>
                <a:gd name="connsiteX38" fmla="*/ 2901425 w 3373306"/>
                <a:gd name="connsiteY38" fmla="*/ 232822 h 1453450"/>
                <a:gd name="connsiteX39" fmla="*/ 1261731 w 3373306"/>
                <a:gd name="connsiteY39" fmla="*/ 87047 h 1453450"/>
                <a:gd name="connsiteX40" fmla="*/ 1149560 w 3373306"/>
                <a:gd name="connsiteY40" fmla="*/ 121479 h 1453450"/>
                <a:gd name="connsiteX41" fmla="*/ 1023364 w 3373306"/>
                <a:gd name="connsiteY41" fmla="*/ 170107 h 1453450"/>
                <a:gd name="connsiteX42" fmla="*/ 956691 w 3373306"/>
                <a:gd name="connsiteY42" fmla="*/ 204510 h 1453450"/>
                <a:gd name="connsiteX43" fmla="*/ 956620 w 3373306"/>
                <a:gd name="connsiteY43" fmla="*/ 204787 h 1453450"/>
                <a:gd name="connsiteX44" fmla="*/ 968638 w 3373306"/>
                <a:gd name="connsiteY44" fmla="*/ 521214 h 1453450"/>
                <a:gd name="connsiteX45" fmla="*/ 1032454 w 3373306"/>
                <a:gd name="connsiteY45" fmla="*/ 623692 h 1453450"/>
                <a:gd name="connsiteX46" fmla="*/ 1147578 w 3373306"/>
                <a:gd name="connsiteY46" fmla="*/ 1009274 h 1453450"/>
                <a:gd name="connsiteX47" fmla="*/ 1240964 w 3373306"/>
                <a:gd name="connsiteY47" fmla="*/ 1357795 h 1453450"/>
                <a:gd name="connsiteX48" fmla="*/ 1257594 w 3373306"/>
                <a:gd name="connsiteY48" fmla="*/ 1383673 h 1453450"/>
                <a:gd name="connsiteX49" fmla="*/ 1420588 w 3373306"/>
                <a:gd name="connsiteY49" fmla="*/ 1409844 h 1453450"/>
                <a:gd name="connsiteX50" fmla="*/ 1610778 w 3373306"/>
                <a:gd name="connsiteY50" fmla="*/ 1429985 h 1453450"/>
                <a:gd name="connsiteX51" fmla="*/ 1577365 w 3373306"/>
                <a:gd name="connsiteY51" fmla="*/ 1361042 h 1453450"/>
                <a:gd name="connsiteX52" fmla="*/ 1432781 w 3373306"/>
                <a:gd name="connsiteY52" fmla="*/ 932854 h 1453450"/>
                <a:gd name="connsiteX53" fmla="*/ 1230363 w 3373306"/>
                <a:gd name="connsiteY53" fmla="*/ 333391 h 1453450"/>
                <a:gd name="connsiteX54" fmla="*/ 1237725 w 3373306"/>
                <a:gd name="connsiteY54" fmla="*/ 280200 h 1453450"/>
                <a:gd name="connsiteX55" fmla="*/ 1259526 w 3373306"/>
                <a:gd name="connsiteY55" fmla="*/ 155521 h 1453450"/>
                <a:gd name="connsiteX56" fmla="*/ 2187765 w 3373306"/>
                <a:gd name="connsiteY56" fmla="*/ 17979 h 1453450"/>
                <a:gd name="connsiteX57" fmla="*/ 2188939 w 3373306"/>
                <a:gd name="connsiteY57" fmla="*/ 27006 h 1453450"/>
                <a:gd name="connsiteX58" fmla="*/ 2364184 w 3373306"/>
                <a:gd name="connsiteY58" fmla="*/ 383474 h 1453450"/>
                <a:gd name="connsiteX59" fmla="*/ 2357006 w 3373306"/>
                <a:gd name="connsiteY59" fmla="*/ 427543 h 1453450"/>
                <a:gd name="connsiteX60" fmla="*/ 2369904 w 3373306"/>
                <a:gd name="connsiteY60" fmla="*/ 761668 h 1453450"/>
                <a:gd name="connsiteX61" fmla="*/ 2571993 w 3373306"/>
                <a:gd name="connsiteY61" fmla="*/ 589851 h 1453450"/>
                <a:gd name="connsiteX62" fmla="*/ 2595717 w 3373306"/>
                <a:gd name="connsiteY62" fmla="*/ 224590 h 1453450"/>
                <a:gd name="connsiteX63" fmla="*/ 2541322 w 3373306"/>
                <a:gd name="connsiteY63" fmla="*/ 140770 h 1453450"/>
                <a:gd name="connsiteX64" fmla="*/ 2504088 w 3373306"/>
                <a:gd name="connsiteY64" fmla="*/ 85416 h 1453450"/>
                <a:gd name="connsiteX65" fmla="*/ 2430334 w 3373306"/>
                <a:gd name="connsiteY65" fmla="*/ 63992 h 1453450"/>
                <a:gd name="connsiteX66" fmla="*/ 2265279 w 3373306"/>
                <a:gd name="connsiteY66" fmla="*/ 28423 h 1453450"/>
                <a:gd name="connsiteX67" fmla="*/ 1868040 w 3373306"/>
                <a:gd name="connsiteY67" fmla="*/ 0 h 1453450"/>
                <a:gd name="connsiteX68" fmla="*/ 1754902 w 3373306"/>
                <a:gd name="connsiteY68" fmla="*/ 3600 h 1453450"/>
                <a:gd name="connsiteX69" fmla="*/ 1589065 w 3373306"/>
                <a:gd name="connsiteY69" fmla="*/ 19678 h 1453450"/>
                <a:gd name="connsiteX70" fmla="*/ 1519292 w 3373306"/>
                <a:gd name="connsiteY70" fmla="*/ 31118 h 1453450"/>
                <a:gd name="connsiteX71" fmla="*/ 1573599 w 3373306"/>
                <a:gd name="connsiteY71" fmla="*/ 115290 h 1453450"/>
                <a:gd name="connsiteX72" fmla="*/ 1675933 w 3373306"/>
                <a:gd name="connsiteY72" fmla="*/ 497206 h 1453450"/>
                <a:gd name="connsiteX73" fmla="*/ 1898010 w 3373306"/>
                <a:gd name="connsiteY73" fmla="*/ 1154037 h 1453450"/>
                <a:gd name="connsiteX74" fmla="*/ 1889806 w 3373306"/>
                <a:gd name="connsiteY74" fmla="*/ 1212362 h 1453450"/>
                <a:gd name="connsiteX75" fmla="*/ 1865568 w 3373306"/>
                <a:gd name="connsiteY75" fmla="*/ 1349081 h 1453450"/>
                <a:gd name="connsiteX76" fmla="*/ 1862277 w 3373306"/>
                <a:gd name="connsiteY76" fmla="*/ 1446103 h 1453450"/>
                <a:gd name="connsiteX77" fmla="*/ 2128042 w 3373306"/>
                <a:gd name="connsiteY77" fmla="*/ 1453450 h 1453450"/>
                <a:gd name="connsiteX78" fmla="*/ 2155600 w 3373306"/>
                <a:gd name="connsiteY78" fmla="*/ 1453167 h 1453450"/>
                <a:gd name="connsiteX79" fmla="*/ 2163869 w 3373306"/>
                <a:gd name="connsiteY79" fmla="*/ 1431792 h 1453450"/>
                <a:gd name="connsiteX80" fmla="*/ 2186783 w 3373306"/>
                <a:gd name="connsiteY80" fmla="*/ 947690 h 1453450"/>
                <a:gd name="connsiteX81" fmla="*/ 2116623 w 3373306"/>
                <a:gd name="connsiteY81" fmla="*/ 835454 h 1453450"/>
                <a:gd name="connsiteX82" fmla="*/ 1990394 w 3373306"/>
                <a:gd name="connsiteY82" fmla="*/ 412946 h 1453450"/>
                <a:gd name="connsiteX83" fmla="*/ 1888060 w 3373306"/>
                <a:gd name="connsiteY83" fmla="*/ 31030 h 145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373306" h="1453450">
                  <a:moveTo>
                    <a:pt x="292704" y="548027"/>
                  </a:moveTo>
                  <a:lnTo>
                    <a:pt x="184600" y="567214"/>
                  </a:lnTo>
                  <a:cubicBezTo>
                    <a:pt x="145551" y="573195"/>
                    <a:pt x="109074" y="578113"/>
                    <a:pt x="75432" y="582950"/>
                  </a:cubicBezTo>
                  <a:lnTo>
                    <a:pt x="54879" y="586349"/>
                  </a:lnTo>
                  <a:lnTo>
                    <a:pt x="55716" y="622507"/>
                  </a:lnTo>
                  <a:cubicBezTo>
                    <a:pt x="51989" y="640542"/>
                    <a:pt x="43612" y="659099"/>
                    <a:pt x="29034" y="678354"/>
                  </a:cubicBezTo>
                  <a:cubicBezTo>
                    <a:pt x="-47498" y="779443"/>
                    <a:pt x="46865" y="861310"/>
                    <a:pt x="87824" y="949183"/>
                  </a:cubicBezTo>
                  <a:lnTo>
                    <a:pt x="93488" y="966020"/>
                  </a:lnTo>
                  <a:lnTo>
                    <a:pt x="175063" y="975493"/>
                  </a:lnTo>
                  <a:cubicBezTo>
                    <a:pt x="211071" y="979604"/>
                    <a:pt x="249320" y="984192"/>
                    <a:pt x="289590" y="990096"/>
                  </a:cubicBezTo>
                  <a:lnTo>
                    <a:pt x="343108" y="999603"/>
                  </a:lnTo>
                  <a:lnTo>
                    <a:pt x="343431" y="997980"/>
                  </a:lnTo>
                  <a:cubicBezTo>
                    <a:pt x="344779" y="978523"/>
                    <a:pt x="343161" y="961160"/>
                    <a:pt x="338330" y="946886"/>
                  </a:cubicBezTo>
                  <a:lnTo>
                    <a:pt x="302496" y="883249"/>
                  </a:lnTo>
                  <a:cubicBezTo>
                    <a:pt x="259128" y="800050"/>
                    <a:pt x="194237" y="747850"/>
                    <a:pt x="267125" y="651575"/>
                  </a:cubicBezTo>
                  <a:cubicBezTo>
                    <a:pt x="281703" y="632320"/>
                    <a:pt x="290080" y="613762"/>
                    <a:pt x="293807" y="595728"/>
                  </a:cubicBezTo>
                  <a:close/>
                  <a:moveTo>
                    <a:pt x="794521" y="289247"/>
                  </a:moveTo>
                  <a:lnTo>
                    <a:pt x="519662" y="464743"/>
                  </a:lnTo>
                  <a:lnTo>
                    <a:pt x="510982" y="491952"/>
                  </a:lnTo>
                  <a:cubicBezTo>
                    <a:pt x="404237" y="693777"/>
                    <a:pt x="633041" y="857862"/>
                    <a:pt x="610184" y="1050252"/>
                  </a:cubicBezTo>
                  <a:lnTo>
                    <a:pt x="596545" y="1096404"/>
                  </a:lnTo>
                  <a:lnTo>
                    <a:pt x="587121" y="1124569"/>
                  </a:lnTo>
                  <a:lnTo>
                    <a:pt x="698175" y="1197343"/>
                  </a:lnTo>
                  <a:lnTo>
                    <a:pt x="813916" y="1251878"/>
                  </a:lnTo>
                  <a:lnTo>
                    <a:pt x="835567" y="1200829"/>
                  </a:lnTo>
                  <a:cubicBezTo>
                    <a:pt x="872794" y="1092839"/>
                    <a:pt x="885391" y="985199"/>
                    <a:pt x="867237" y="918813"/>
                  </a:cubicBezTo>
                  <a:lnTo>
                    <a:pt x="824392" y="819465"/>
                  </a:lnTo>
                  <a:cubicBezTo>
                    <a:pt x="772239" y="689745"/>
                    <a:pt x="697696" y="606536"/>
                    <a:pt x="773942" y="462375"/>
                  </a:cubicBezTo>
                  <a:cubicBezTo>
                    <a:pt x="804441" y="404711"/>
                    <a:pt x="807548" y="350127"/>
                    <a:pt x="796958" y="297084"/>
                  </a:cubicBezTo>
                  <a:close/>
                  <a:moveTo>
                    <a:pt x="2838568" y="205916"/>
                  </a:moveTo>
                  <a:lnTo>
                    <a:pt x="2840527" y="271902"/>
                  </a:lnTo>
                  <a:cubicBezTo>
                    <a:pt x="2872723" y="426916"/>
                    <a:pt x="3078783" y="487281"/>
                    <a:pt x="3117933" y="638510"/>
                  </a:cubicBezTo>
                  <a:lnTo>
                    <a:pt x="3121290" y="683033"/>
                  </a:lnTo>
                  <a:cubicBezTo>
                    <a:pt x="3116683" y="827224"/>
                    <a:pt x="3153598" y="963893"/>
                    <a:pt x="3212187" y="1004814"/>
                  </a:cubicBezTo>
                  <a:cubicBezTo>
                    <a:pt x="3279146" y="1051581"/>
                    <a:pt x="3349061" y="955583"/>
                    <a:pt x="3368346" y="790396"/>
                  </a:cubicBezTo>
                  <a:cubicBezTo>
                    <a:pt x="3381001" y="681991"/>
                    <a:pt x="3368706" y="570728"/>
                    <a:pt x="3339835" y="493827"/>
                  </a:cubicBezTo>
                  <a:lnTo>
                    <a:pt x="3332962" y="478402"/>
                  </a:lnTo>
                  <a:lnTo>
                    <a:pt x="3184104" y="381004"/>
                  </a:lnTo>
                  <a:cubicBezTo>
                    <a:pt x="3095319" y="328653"/>
                    <a:pt x="3000590" y="278542"/>
                    <a:pt x="2901425" y="232822"/>
                  </a:cubicBezTo>
                  <a:close/>
                  <a:moveTo>
                    <a:pt x="1261731" y="87047"/>
                  </a:moveTo>
                  <a:lnTo>
                    <a:pt x="1149560" y="121479"/>
                  </a:lnTo>
                  <a:cubicBezTo>
                    <a:pt x="1105754" y="136622"/>
                    <a:pt x="1063673" y="152884"/>
                    <a:pt x="1023364" y="170107"/>
                  </a:cubicBezTo>
                  <a:lnTo>
                    <a:pt x="956691" y="204510"/>
                  </a:lnTo>
                  <a:lnTo>
                    <a:pt x="956620" y="204787"/>
                  </a:lnTo>
                  <a:cubicBezTo>
                    <a:pt x="933529" y="330133"/>
                    <a:pt x="937555" y="450992"/>
                    <a:pt x="968638" y="521214"/>
                  </a:cubicBezTo>
                  <a:lnTo>
                    <a:pt x="1032454" y="623692"/>
                  </a:lnTo>
                  <a:cubicBezTo>
                    <a:pt x="1111595" y="758129"/>
                    <a:pt x="1207696" y="837522"/>
                    <a:pt x="1147578" y="1009274"/>
                  </a:cubicBezTo>
                  <a:cubicBezTo>
                    <a:pt x="1099484" y="1146676"/>
                    <a:pt x="1170224" y="1252235"/>
                    <a:pt x="1240964" y="1357795"/>
                  </a:cubicBezTo>
                  <a:lnTo>
                    <a:pt x="1257594" y="1383673"/>
                  </a:lnTo>
                  <a:lnTo>
                    <a:pt x="1420588" y="1409844"/>
                  </a:lnTo>
                  <a:lnTo>
                    <a:pt x="1610778" y="1429985"/>
                  </a:lnTo>
                  <a:lnTo>
                    <a:pt x="1577365" y="1361042"/>
                  </a:lnTo>
                  <a:cubicBezTo>
                    <a:pt x="1498224" y="1226605"/>
                    <a:pt x="1372663" y="1104606"/>
                    <a:pt x="1432781" y="932854"/>
                  </a:cubicBezTo>
                  <a:cubicBezTo>
                    <a:pt x="1516946" y="692402"/>
                    <a:pt x="1237180" y="549464"/>
                    <a:pt x="1230363" y="333391"/>
                  </a:cubicBezTo>
                  <a:lnTo>
                    <a:pt x="1237725" y="280200"/>
                  </a:lnTo>
                  <a:cubicBezTo>
                    <a:pt x="1248005" y="238305"/>
                    <a:pt x="1255271" y="196175"/>
                    <a:pt x="1259526" y="155521"/>
                  </a:cubicBezTo>
                  <a:close/>
                  <a:moveTo>
                    <a:pt x="2187765" y="17979"/>
                  </a:moveTo>
                  <a:lnTo>
                    <a:pt x="2188939" y="27006"/>
                  </a:lnTo>
                  <a:cubicBezTo>
                    <a:pt x="2224876" y="151851"/>
                    <a:pt x="2361962" y="249595"/>
                    <a:pt x="2364184" y="383474"/>
                  </a:cubicBezTo>
                  <a:lnTo>
                    <a:pt x="2357006" y="427543"/>
                  </a:lnTo>
                  <a:cubicBezTo>
                    <a:pt x="2318712" y="566633"/>
                    <a:pt x="2322545" y="708147"/>
                    <a:pt x="2369904" y="761668"/>
                  </a:cubicBezTo>
                  <a:cubicBezTo>
                    <a:pt x="2424027" y="822834"/>
                    <a:pt x="2514506" y="745909"/>
                    <a:pt x="2571993" y="589851"/>
                  </a:cubicBezTo>
                  <a:cubicBezTo>
                    <a:pt x="2622294" y="453299"/>
                    <a:pt x="2630668" y="301406"/>
                    <a:pt x="2595717" y="224590"/>
                  </a:cubicBezTo>
                  <a:lnTo>
                    <a:pt x="2541322" y="140770"/>
                  </a:lnTo>
                  <a:lnTo>
                    <a:pt x="2504088" y="85416"/>
                  </a:lnTo>
                  <a:lnTo>
                    <a:pt x="2430334" y="63992"/>
                  </a:lnTo>
                  <a:cubicBezTo>
                    <a:pt x="2375796" y="50141"/>
                    <a:pt x="2320715" y="38195"/>
                    <a:pt x="2265279" y="28423"/>
                  </a:cubicBezTo>
                  <a:close/>
                  <a:moveTo>
                    <a:pt x="1868040" y="0"/>
                  </a:moveTo>
                  <a:lnTo>
                    <a:pt x="1754902" y="3600"/>
                  </a:lnTo>
                  <a:cubicBezTo>
                    <a:pt x="1698076" y="7261"/>
                    <a:pt x="1642781" y="12673"/>
                    <a:pt x="1589065" y="19678"/>
                  </a:cubicBezTo>
                  <a:lnTo>
                    <a:pt x="1519292" y="31118"/>
                  </a:lnTo>
                  <a:lnTo>
                    <a:pt x="1573599" y="115290"/>
                  </a:lnTo>
                  <a:cubicBezTo>
                    <a:pt x="1651385" y="230893"/>
                    <a:pt x="1729172" y="346495"/>
                    <a:pt x="1675933" y="497206"/>
                  </a:cubicBezTo>
                  <a:cubicBezTo>
                    <a:pt x="1582764" y="760949"/>
                    <a:pt x="1890862" y="917174"/>
                    <a:pt x="1898010" y="1154037"/>
                  </a:cubicBezTo>
                  <a:lnTo>
                    <a:pt x="1889806" y="1212362"/>
                  </a:lnTo>
                  <a:cubicBezTo>
                    <a:pt x="1878405" y="1258308"/>
                    <a:pt x="1870326" y="1304506"/>
                    <a:pt x="1865568" y="1349081"/>
                  </a:cubicBezTo>
                  <a:lnTo>
                    <a:pt x="1862277" y="1446103"/>
                  </a:lnTo>
                  <a:lnTo>
                    <a:pt x="2128042" y="1453450"/>
                  </a:lnTo>
                  <a:lnTo>
                    <a:pt x="2155600" y="1453167"/>
                  </a:lnTo>
                  <a:lnTo>
                    <a:pt x="2163869" y="1431792"/>
                  </a:lnTo>
                  <a:cubicBezTo>
                    <a:pt x="2224653" y="1251604"/>
                    <a:pt x="2232302" y="1050262"/>
                    <a:pt x="2186783" y="947690"/>
                  </a:cubicBezTo>
                  <a:lnTo>
                    <a:pt x="2116623" y="835454"/>
                  </a:lnTo>
                  <a:cubicBezTo>
                    <a:pt x="2029626" y="688208"/>
                    <a:pt x="1923845" y="601334"/>
                    <a:pt x="1990394" y="412946"/>
                  </a:cubicBezTo>
                  <a:cubicBezTo>
                    <a:pt x="2043633" y="262235"/>
                    <a:pt x="1965847" y="146633"/>
                    <a:pt x="1888060" y="31030"/>
                  </a:cubicBezTo>
                  <a:close/>
                </a:path>
              </a:pathLst>
            </a:custGeom>
            <a:gradFill>
              <a:gsLst>
                <a:gs pos="90000">
                  <a:srgbClr val="ED7D31">
                    <a:lumMod val="75000"/>
                    <a:alpha val="0"/>
                  </a:srgbClr>
                </a:gs>
                <a:gs pos="70000">
                  <a:srgbClr val="ED7D31">
                    <a:lumMod val="75000"/>
                    <a:alpha val="50000"/>
                  </a:srgbClr>
                </a:gs>
                <a:gs pos="0">
                  <a:srgbClr val="ED7D31">
                    <a:lumMod val="50000"/>
                    <a:alpha val="60000"/>
                  </a:srgbClr>
                </a:gs>
              </a:gsLst>
              <a:lin ang="54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91E734EE-BCFA-43E0-9FA7-CAB14956C8B7}"/>
                </a:ext>
              </a:extLst>
            </p:cNvPr>
            <p:cNvSpPr/>
            <p:nvPr/>
          </p:nvSpPr>
          <p:spPr>
            <a:xfrm>
              <a:off x="4121098" y="3829936"/>
              <a:ext cx="715015" cy="505979"/>
            </a:xfrm>
            <a:custGeom>
              <a:avLst/>
              <a:gdLst>
                <a:gd name="connsiteX0" fmla="*/ 459166 w 663024"/>
                <a:gd name="connsiteY0" fmla="*/ 3 h 477804"/>
                <a:gd name="connsiteX1" fmla="*/ 663024 w 663024"/>
                <a:gd name="connsiteY1" fmla="*/ 238901 h 477804"/>
                <a:gd name="connsiteX2" fmla="*/ 459166 w 663024"/>
                <a:gd name="connsiteY2" fmla="*/ 477800 h 477804"/>
                <a:gd name="connsiteX3" fmla="*/ 41699 w 663024"/>
                <a:gd name="connsiteY3" fmla="*/ 369691 h 477804"/>
                <a:gd name="connsiteX4" fmla="*/ 0 w 663024"/>
                <a:gd name="connsiteY4" fmla="*/ 346595 h 477804"/>
                <a:gd name="connsiteX5" fmla="*/ 22730 w 663024"/>
                <a:gd name="connsiteY5" fmla="*/ 234008 h 477804"/>
                <a:gd name="connsiteX6" fmla="*/ 660 w 663024"/>
                <a:gd name="connsiteY6" fmla="*/ 124690 h 477804"/>
                <a:gd name="connsiteX7" fmla="*/ 41699 w 663024"/>
                <a:gd name="connsiteY7" fmla="*/ 102550 h 477804"/>
                <a:gd name="connsiteX8" fmla="*/ 459166 w 663024"/>
                <a:gd name="connsiteY8" fmla="*/ 3 h 47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024" h="477804">
                  <a:moveTo>
                    <a:pt x="459166" y="3"/>
                  </a:moveTo>
                  <a:cubicBezTo>
                    <a:pt x="586725" y="639"/>
                    <a:pt x="632784" y="99448"/>
                    <a:pt x="663024" y="238901"/>
                  </a:cubicBezTo>
                  <a:cubicBezTo>
                    <a:pt x="632784" y="408412"/>
                    <a:pt x="586725" y="478437"/>
                    <a:pt x="459166" y="477800"/>
                  </a:cubicBezTo>
                  <a:cubicBezTo>
                    <a:pt x="379442" y="477402"/>
                    <a:pt x="180040" y="434228"/>
                    <a:pt x="41699" y="369691"/>
                  </a:cubicBezTo>
                  <a:lnTo>
                    <a:pt x="0" y="346595"/>
                  </a:lnTo>
                  <a:lnTo>
                    <a:pt x="22730" y="234008"/>
                  </a:lnTo>
                  <a:lnTo>
                    <a:pt x="660" y="124690"/>
                  </a:lnTo>
                  <a:lnTo>
                    <a:pt x="41699" y="102550"/>
                  </a:lnTo>
                  <a:cubicBezTo>
                    <a:pt x="180040" y="39992"/>
                    <a:pt x="379442" y="-396"/>
                    <a:pt x="459166" y="3"/>
                  </a:cubicBezTo>
                  <a:close/>
                </a:path>
              </a:pathLst>
            </a:custGeom>
            <a:pattFill prst="dkHorz">
              <a:fgClr>
                <a:srgbClr val="ED7D31">
                  <a:lumMod val="75000"/>
                </a:srgb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5" name="楕円 234">
              <a:extLst>
                <a:ext uri="{FF2B5EF4-FFF2-40B4-BE49-F238E27FC236}">
                  <a16:creationId xmlns:a16="http://schemas.microsoft.com/office/drawing/2014/main" id="{A40E003E-3A90-4D5B-A6DC-82ACC36F5390}"/>
                </a:ext>
              </a:extLst>
            </p:cNvPr>
            <p:cNvSpPr/>
            <p:nvPr/>
          </p:nvSpPr>
          <p:spPr>
            <a:xfrm>
              <a:off x="3055379" y="3580438"/>
              <a:ext cx="256242" cy="256242"/>
            </a:xfrm>
            <a:prstGeom prst="ellipse">
              <a:avLst/>
            </a:prstGeom>
            <a:gradFill>
              <a:gsLst>
                <a:gs pos="90000">
                  <a:srgbClr val="ED7D31">
                    <a:lumMod val="75000"/>
                    <a:alpha val="0"/>
                  </a:srgbClr>
                </a:gs>
                <a:gs pos="70000">
                  <a:srgbClr val="ED7D31">
                    <a:lumMod val="75000"/>
                  </a:srgbClr>
                </a:gs>
                <a:gs pos="0">
                  <a:srgbClr val="ED7D31">
                    <a:lumMod val="50000"/>
                  </a:srgbClr>
                </a:gs>
              </a:gsLst>
              <a:lin ang="54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6" name="楕円 235">
              <a:extLst>
                <a:ext uri="{FF2B5EF4-FFF2-40B4-BE49-F238E27FC236}">
                  <a16:creationId xmlns:a16="http://schemas.microsoft.com/office/drawing/2014/main" id="{F961EFDE-CC64-4B1F-B040-B362ED5D2FEC}"/>
                </a:ext>
              </a:extLst>
            </p:cNvPr>
            <p:cNvSpPr/>
            <p:nvPr/>
          </p:nvSpPr>
          <p:spPr>
            <a:xfrm>
              <a:off x="3083256" y="3608315"/>
              <a:ext cx="200488" cy="200488"/>
            </a:xfrm>
            <a:prstGeom prst="ellipse">
              <a:avLst/>
            </a:prstGeom>
            <a:solidFill>
              <a:srgbClr val="FFC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37" name="楕円 236">
              <a:extLst>
                <a:ext uri="{FF2B5EF4-FFF2-40B4-BE49-F238E27FC236}">
                  <a16:creationId xmlns:a16="http://schemas.microsoft.com/office/drawing/2014/main" id="{1E1D1EB0-8304-4FCD-94D8-0474209B38FA}"/>
                </a:ext>
              </a:extLst>
            </p:cNvPr>
            <p:cNvSpPr/>
            <p:nvPr/>
          </p:nvSpPr>
          <p:spPr>
            <a:xfrm>
              <a:off x="3103076" y="3646415"/>
              <a:ext cx="124288" cy="124288"/>
            </a:xfrm>
            <a:prstGeom prst="ellipse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246" name="グループ化 245">
            <a:extLst>
              <a:ext uri="{FF2B5EF4-FFF2-40B4-BE49-F238E27FC236}">
                <a16:creationId xmlns:a16="http://schemas.microsoft.com/office/drawing/2014/main" id="{02F2C0C7-B667-4A86-A36B-4A8CD7AF33DC}"/>
              </a:ext>
            </a:extLst>
          </p:cNvPr>
          <p:cNvGrpSpPr/>
          <p:nvPr/>
        </p:nvGrpSpPr>
        <p:grpSpPr>
          <a:xfrm>
            <a:off x="4526743" y="1959430"/>
            <a:ext cx="3085032" cy="1850208"/>
            <a:chOff x="1931355" y="3422939"/>
            <a:chExt cx="2562286" cy="1536699"/>
          </a:xfrm>
        </p:grpSpPr>
        <p:grpSp>
          <p:nvGrpSpPr>
            <p:cNvPr id="247" name="グループ化 246">
              <a:extLst>
                <a:ext uri="{FF2B5EF4-FFF2-40B4-BE49-F238E27FC236}">
                  <a16:creationId xmlns:a16="http://schemas.microsoft.com/office/drawing/2014/main" id="{5BDFF2A3-C434-4E3E-A6EB-9DD4BCFE71B5}"/>
                </a:ext>
              </a:extLst>
            </p:cNvPr>
            <p:cNvGrpSpPr/>
            <p:nvPr/>
          </p:nvGrpSpPr>
          <p:grpSpPr>
            <a:xfrm>
              <a:off x="1931355" y="3422939"/>
              <a:ext cx="2562286" cy="1536699"/>
              <a:chOff x="746064" y="1894185"/>
              <a:chExt cx="2562286" cy="1536699"/>
            </a:xfrm>
          </p:grpSpPr>
          <p:grpSp>
            <p:nvGrpSpPr>
              <p:cNvPr id="279" name="グループ化 278">
                <a:extLst>
                  <a:ext uri="{FF2B5EF4-FFF2-40B4-BE49-F238E27FC236}">
                    <a16:creationId xmlns:a16="http://schemas.microsoft.com/office/drawing/2014/main" id="{5355434D-3220-4144-A0BD-0FFB5715C11C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0AB5FE63-5C45-4A2D-98FA-2C390AFD0A08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83" name="楕円 282">
                  <a:extLst>
                    <a:ext uri="{FF2B5EF4-FFF2-40B4-BE49-F238E27FC236}">
                      <a16:creationId xmlns:a16="http://schemas.microsoft.com/office/drawing/2014/main" id="{9F699CE0-16CB-46D1-B8FA-FC37E0C9B891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sp>
            <p:nvSpPr>
              <p:cNvPr id="280" name="楕円 279">
                <a:extLst>
                  <a:ext uri="{FF2B5EF4-FFF2-40B4-BE49-F238E27FC236}">
                    <a16:creationId xmlns:a16="http://schemas.microsoft.com/office/drawing/2014/main" id="{E151A030-EDB9-4BF8-8387-286F5AE190A3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914E2331-3F33-434A-9442-693D4315B47D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ja-JP" altLang="en-US" kern="0">
                  <a:solidFill>
                    <a:prstClr val="white"/>
                  </a:solidFill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48" name="グループ化 247">
              <a:extLst>
                <a:ext uri="{FF2B5EF4-FFF2-40B4-BE49-F238E27FC236}">
                  <a16:creationId xmlns:a16="http://schemas.microsoft.com/office/drawing/2014/main" id="{A3FAECB0-449C-4EF4-8A2F-88A7289B58DF}"/>
                </a:ext>
              </a:extLst>
            </p:cNvPr>
            <p:cNvGrpSpPr/>
            <p:nvPr/>
          </p:nvGrpSpPr>
          <p:grpSpPr>
            <a:xfrm>
              <a:off x="2281346" y="3521277"/>
              <a:ext cx="1862304" cy="1101636"/>
              <a:chOff x="2089195" y="4651379"/>
              <a:chExt cx="1862304" cy="1101636"/>
            </a:xfrm>
          </p:grpSpPr>
          <p:grpSp>
            <p:nvGrpSpPr>
              <p:cNvPr id="249" name="グループ化 248">
                <a:extLst>
                  <a:ext uri="{FF2B5EF4-FFF2-40B4-BE49-F238E27FC236}">
                    <a16:creationId xmlns:a16="http://schemas.microsoft.com/office/drawing/2014/main" id="{458B7860-BBCF-4DCD-9DC0-5F38277EB1CC}"/>
                  </a:ext>
                </a:extLst>
              </p:cNvPr>
              <p:cNvGrpSpPr/>
              <p:nvPr/>
            </p:nvGrpSpPr>
            <p:grpSpPr>
              <a:xfrm rot="20855302">
                <a:off x="3132073" y="4651379"/>
                <a:ext cx="477560" cy="437738"/>
                <a:chOff x="2204523" y="5523875"/>
                <a:chExt cx="690446" cy="632877"/>
              </a:xfrm>
            </p:grpSpPr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636DBA5B-27C5-4B66-866F-458171206FD7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C178F92A-D777-4B9F-AAA1-2FF4EDB0DC0C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0" name="グループ化 249">
                <a:extLst>
                  <a:ext uri="{FF2B5EF4-FFF2-40B4-BE49-F238E27FC236}">
                    <a16:creationId xmlns:a16="http://schemas.microsoft.com/office/drawing/2014/main" id="{12A1741C-7F9D-47F4-8E8E-A75F8B26135E}"/>
                  </a:ext>
                </a:extLst>
              </p:cNvPr>
              <p:cNvGrpSpPr/>
              <p:nvPr/>
            </p:nvGrpSpPr>
            <p:grpSpPr>
              <a:xfrm rot="865136">
                <a:off x="3431960" y="4839716"/>
                <a:ext cx="519539" cy="476219"/>
                <a:chOff x="2204523" y="5523875"/>
                <a:chExt cx="690446" cy="632877"/>
              </a:xfrm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573A1978-1DBC-4FB2-BEA3-050098E7474E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7D6F5CA1-1229-4477-8468-BCCB49A435BE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1" name="グループ化 250">
                <a:extLst>
                  <a:ext uri="{FF2B5EF4-FFF2-40B4-BE49-F238E27FC236}">
                    <a16:creationId xmlns:a16="http://schemas.microsoft.com/office/drawing/2014/main" id="{D44FAE0C-B8C6-4276-9092-FC52FCD060C5}"/>
                  </a:ext>
                </a:extLst>
              </p:cNvPr>
              <p:cNvGrpSpPr/>
              <p:nvPr/>
            </p:nvGrpSpPr>
            <p:grpSpPr>
              <a:xfrm rot="20847054">
                <a:off x="2683772" y="4669825"/>
                <a:ext cx="498382" cy="456824"/>
                <a:chOff x="2204523" y="5523875"/>
                <a:chExt cx="690446" cy="632877"/>
              </a:xfrm>
            </p:grpSpPr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EA13E76E-DE36-4304-928D-9AEF001A19E9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8C6F660E-EAD6-44E1-BF5B-1CCE63EB9BCD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2" name="グループ化 251">
                <a:extLst>
                  <a:ext uri="{FF2B5EF4-FFF2-40B4-BE49-F238E27FC236}">
                    <a16:creationId xmlns:a16="http://schemas.microsoft.com/office/drawing/2014/main" id="{E172F2BD-CE90-47A3-A064-D72F19031277}"/>
                  </a:ext>
                </a:extLst>
              </p:cNvPr>
              <p:cNvGrpSpPr/>
              <p:nvPr/>
            </p:nvGrpSpPr>
            <p:grpSpPr>
              <a:xfrm rot="20488350">
                <a:off x="2971927" y="4898718"/>
                <a:ext cx="519539" cy="476219"/>
                <a:chOff x="2204523" y="5523875"/>
                <a:chExt cx="690446" cy="632877"/>
              </a:xfrm>
            </p:grpSpPr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516BEAA7-3B95-45D3-99AB-363A3630BF26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A5B06F8F-55EF-4E86-A197-9045E9B394B6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3" name="グループ化 252">
                <a:extLst>
                  <a:ext uri="{FF2B5EF4-FFF2-40B4-BE49-F238E27FC236}">
                    <a16:creationId xmlns:a16="http://schemas.microsoft.com/office/drawing/2014/main" id="{F72E0E43-1610-40E5-8AC3-E8768BE9F87E}"/>
                  </a:ext>
                </a:extLst>
              </p:cNvPr>
              <p:cNvGrpSpPr/>
              <p:nvPr/>
            </p:nvGrpSpPr>
            <p:grpSpPr>
              <a:xfrm rot="20945250">
                <a:off x="2231743" y="4766607"/>
                <a:ext cx="519098" cy="432326"/>
                <a:chOff x="2204523" y="5523875"/>
                <a:chExt cx="690446" cy="632877"/>
              </a:xfrm>
            </p:grpSpPr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DFE98FE6-02B1-4649-AC6A-B3303662A796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F5986C9E-69B8-4A16-926D-03087A6845E5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4" name="グループ化 253">
                <a:extLst>
                  <a:ext uri="{FF2B5EF4-FFF2-40B4-BE49-F238E27FC236}">
                    <a16:creationId xmlns:a16="http://schemas.microsoft.com/office/drawing/2014/main" id="{6A7C4C67-7DBD-4111-90D2-0B9B2DFB344C}"/>
                  </a:ext>
                </a:extLst>
              </p:cNvPr>
              <p:cNvGrpSpPr/>
              <p:nvPr/>
            </p:nvGrpSpPr>
            <p:grpSpPr>
              <a:xfrm rot="21380946">
                <a:off x="2565462" y="4924677"/>
                <a:ext cx="519539" cy="476219"/>
                <a:chOff x="2204523" y="5523875"/>
                <a:chExt cx="690446" cy="632877"/>
              </a:xfrm>
            </p:grpSpPr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8E083A71-403C-4E36-9431-3E74B9BFC746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0B98AF9E-9E6C-4DAF-92FD-2F434797D721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5" name="グループ化 254">
                <a:extLst>
                  <a:ext uri="{FF2B5EF4-FFF2-40B4-BE49-F238E27FC236}">
                    <a16:creationId xmlns:a16="http://schemas.microsoft.com/office/drawing/2014/main" id="{824BC4EE-C26E-4CBF-8830-CF7653BE5726}"/>
                  </a:ext>
                </a:extLst>
              </p:cNvPr>
              <p:cNvGrpSpPr/>
              <p:nvPr/>
            </p:nvGrpSpPr>
            <p:grpSpPr>
              <a:xfrm rot="20746457">
                <a:off x="2089195" y="4976053"/>
                <a:ext cx="519539" cy="476219"/>
                <a:chOff x="2204523" y="5523875"/>
                <a:chExt cx="690446" cy="632877"/>
              </a:xfrm>
            </p:grpSpPr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B531765A-0B8D-4A63-BEC7-10A42BFC1544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76FCFDB0-12DA-4FCD-AE2B-4ED005E405B9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6" name="グループ化 255">
                <a:extLst>
                  <a:ext uri="{FF2B5EF4-FFF2-40B4-BE49-F238E27FC236}">
                    <a16:creationId xmlns:a16="http://schemas.microsoft.com/office/drawing/2014/main" id="{978A9FAA-F821-47D4-9F42-AC6BF2CDAB57}"/>
                  </a:ext>
                </a:extLst>
              </p:cNvPr>
              <p:cNvGrpSpPr/>
              <p:nvPr/>
            </p:nvGrpSpPr>
            <p:grpSpPr>
              <a:xfrm rot="20488350">
                <a:off x="3324492" y="5108357"/>
                <a:ext cx="519539" cy="476219"/>
                <a:chOff x="2204523" y="5523875"/>
                <a:chExt cx="690446" cy="632877"/>
              </a:xfrm>
            </p:grpSpPr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F77B417C-8C1E-42FF-9523-6C066BBCC97B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EFCD8C9F-CF2C-4EFF-A213-7C5EDC6B8F26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7" name="グループ化 256">
                <a:extLst>
                  <a:ext uri="{FF2B5EF4-FFF2-40B4-BE49-F238E27FC236}">
                    <a16:creationId xmlns:a16="http://schemas.microsoft.com/office/drawing/2014/main" id="{1375A00E-A130-4410-9F4B-B000F26ECC18}"/>
                  </a:ext>
                </a:extLst>
              </p:cNvPr>
              <p:cNvGrpSpPr/>
              <p:nvPr/>
            </p:nvGrpSpPr>
            <p:grpSpPr>
              <a:xfrm rot="20746457">
                <a:off x="2417918" y="5224137"/>
                <a:ext cx="519539" cy="476219"/>
                <a:chOff x="2204523" y="5523875"/>
                <a:chExt cx="690446" cy="632877"/>
              </a:xfrm>
            </p:grpSpPr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27EE596A-61D6-4BE5-8C2B-383F8519D589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710EA846-753E-4FC1-A4BB-2C3FB0CCF03C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0E6A3C83-C2C9-4E66-B710-84FAF55A8B0C}"/>
                  </a:ext>
                </a:extLst>
              </p:cNvPr>
              <p:cNvGrpSpPr/>
              <p:nvPr/>
            </p:nvGrpSpPr>
            <p:grpSpPr>
              <a:xfrm rot="21391693">
                <a:off x="2874704" y="5276796"/>
                <a:ext cx="519539" cy="476219"/>
                <a:chOff x="2204523" y="5523875"/>
                <a:chExt cx="690446" cy="632877"/>
              </a:xfrm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B580B210-E393-420F-ABEB-DA0D6238C5F4}"/>
                    </a:ext>
                  </a:extLst>
                </p:cNvPr>
                <p:cNvSpPr/>
                <p:nvPr/>
              </p:nvSpPr>
              <p:spPr>
                <a:xfrm rot="1349104">
                  <a:off x="2204523" y="5523875"/>
                  <a:ext cx="690446" cy="632877"/>
                </a:xfrm>
                <a:custGeom>
                  <a:avLst/>
                  <a:gdLst>
                    <a:gd name="connsiteX0" fmla="*/ 214902 w 678357"/>
                    <a:gd name="connsiteY0" fmla="*/ 31952 h 632877"/>
                    <a:gd name="connsiteX1" fmla="*/ 271111 w 678357"/>
                    <a:gd name="connsiteY1" fmla="*/ 25017 h 632877"/>
                    <a:gd name="connsiteX2" fmla="*/ 315505 w 678357"/>
                    <a:gd name="connsiteY2" fmla="*/ 8128 h 632877"/>
                    <a:gd name="connsiteX3" fmla="*/ 384976 w 678357"/>
                    <a:gd name="connsiteY3" fmla="*/ 0 h 632877"/>
                    <a:gd name="connsiteX4" fmla="*/ 678357 w 678357"/>
                    <a:gd name="connsiteY4" fmla="*/ 353012 h 632877"/>
                    <a:gd name="connsiteX5" fmla="*/ 441746 w 678357"/>
                    <a:gd name="connsiteY5" fmla="*/ 605091 h 632877"/>
                    <a:gd name="connsiteX6" fmla="*/ 410878 w 678357"/>
                    <a:gd name="connsiteY6" fmla="*/ 607148 h 632877"/>
                    <a:gd name="connsiteX7" fmla="*/ 387239 w 678357"/>
                    <a:gd name="connsiteY7" fmla="*/ 617007 h 632877"/>
                    <a:gd name="connsiteX8" fmla="*/ 278241 w 678357"/>
                    <a:gd name="connsiteY8" fmla="*/ 632877 h 632877"/>
                    <a:gd name="connsiteX9" fmla="*/ 0 w 678357"/>
                    <a:gd name="connsiteY9" fmla="*/ 376835 h 632877"/>
                    <a:gd name="connsiteX10" fmla="*/ 214902 w 678357"/>
                    <a:gd name="connsiteY10" fmla="*/ 31952 h 632877"/>
                    <a:gd name="connsiteX0" fmla="*/ 214926 w 678381"/>
                    <a:gd name="connsiteY0" fmla="*/ 31952 h 632877"/>
                    <a:gd name="connsiteX1" fmla="*/ 271135 w 678381"/>
                    <a:gd name="connsiteY1" fmla="*/ 25017 h 632877"/>
                    <a:gd name="connsiteX2" fmla="*/ 315529 w 678381"/>
                    <a:gd name="connsiteY2" fmla="*/ 8128 h 632877"/>
                    <a:gd name="connsiteX3" fmla="*/ 385000 w 678381"/>
                    <a:gd name="connsiteY3" fmla="*/ 0 h 632877"/>
                    <a:gd name="connsiteX4" fmla="*/ 678381 w 678381"/>
                    <a:gd name="connsiteY4" fmla="*/ 353012 h 632877"/>
                    <a:gd name="connsiteX5" fmla="*/ 441770 w 678381"/>
                    <a:gd name="connsiteY5" fmla="*/ 605091 h 632877"/>
                    <a:gd name="connsiteX6" fmla="*/ 410902 w 678381"/>
                    <a:gd name="connsiteY6" fmla="*/ 607148 h 632877"/>
                    <a:gd name="connsiteX7" fmla="*/ 387263 w 678381"/>
                    <a:gd name="connsiteY7" fmla="*/ 617007 h 632877"/>
                    <a:gd name="connsiteX8" fmla="*/ 278265 w 678381"/>
                    <a:gd name="connsiteY8" fmla="*/ 632877 h 632877"/>
                    <a:gd name="connsiteX9" fmla="*/ 24 w 678381"/>
                    <a:gd name="connsiteY9" fmla="*/ 376835 h 632877"/>
                    <a:gd name="connsiteX10" fmla="*/ 214926 w 678381"/>
                    <a:gd name="connsiteY10" fmla="*/ 31952 h 632877"/>
                    <a:gd name="connsiteX0" fmla="*/ 226754 w 690209"/>
                    <a:gd name="connsiteY0" fmla="*/ 31952 h 632877"/>
                    <a:gd name="connsiteX1" fmla="*/ 282963 w 690209"/>
                    <a:gd name="connsiteY1" fmla="*/ 25017 h 632877"/>
                    <a:gd name="connsiteX2" fmla="*/ 327357 w 690209"/>
                    <a:gd name="connsiteY2" fmla="*/ 8128 h 632877"/>
                    <a:gd name="connsiteX3" fmla="*/ 396828 w 690209"/>
                    <a:gd name="connsiteY3" fmla="*/ 0 h 632877"/>
                    <a:gd name="connsiteX4" fmla="*/ 690209 w 690209"/>
                    <a:gd name="connsiteY4" fmla="*/ 353012 h 632877"/>
                    <a:gd name="connsiteX5" fmla="*/ 453598 w 690209"/>
                    <a:gd name="connsiteY5" fmla="*/ 605091 h 632877"/>
                    <a:gd name="connsiteX6" fmla="*/ 422730 w 690209"/>
                    <a:gd name="connsiteY6" fmla="*/ 607148 h 632877"/>
                    <a:gd name="connsiteX7" fmla="*/ 399091 w 690209"/>
                    <a:gd name="connsiteY7" fmla="*/ 617007 h 632877"/>
                    <a:gd name="connsiteX8" fmla="*/ 290093 w 690209"/>
                    <a:gd name="connsiteY8" fmla="*/ 632877 h 632877"/>
                    <a:gd name="connsiteX9" fmla="*/ 21 w 690209"/>
                    <a:gd name="connsiteY9" fmla="*/ 360283 h 632877"/>
                    <a:gd name="connsiteX10" fmla="*/ 226754 w 690209"/>
                    <a:gd name="connsiteY10" fmla="*/ 31952 h 632877"/>
                    <a:gd name="connsiteX0" fmla="*/ 226754 w 690446"/>
                    <a:gd name="connsiteY0" fmla="*/ 31952 h 632877"/>
                    <a:gd name="connsiteX1" fmla="*/ 282963 w 690446"/>
                    <a:gd name="connsiteY1" fmla="*/ 25017 h 632877"/>
                    <a:gd name="connsiteX2" fmla="*/ 327357 w 690446"/>
                    <a:gd name="connsiteY2" fmla="*/ 8128 h 632877"/>
                    <a:gd name="connsiteX3" fmla="*/ 396828 w 690446"/>
                    <a:gd name="connsiteY3" fmla="*/ 0 h 632877"/>
                    <a:gd name="connsiteX4" fmla="*/ 690209 w 690446"/>
                    <a:gd name="connsiteY4" fmla="*/ 353012 h 632877"/>
                    <a:gd name="connsiteX5" fmla="*/ 453598 w 690446"/>
                    <a:gd name="connsiteY5" fmla="*/ 605091 h 632877"/>
                    <a:gd name="connsiteX6" fmla="*/ 422730 w 690446"/>
                    <a:gd name="connsiteY6" fmla="*/ 607148 h 632877"/>
                    <a:gd name="connsiteX7" fmla="*/ 399091 w 690446"/>
                    <a:gd name="connsiteY7" fmla="*/ 617007 h 632877"/>
                    <a:gd name="connsiteX8" fmla="*/ 290093 w 690446"/>
                    <a:gd name="connsiteY8" fmla="*/ 632877 h 632877"/>
                    <a:gd name="connsiteX9" fmla="*/ 21 w 690446"/>
                    <a:gd name="connsiteY9" fmla="*/ 360283 h 632877"/>
                    <a:gd name="connsiteX10" fmla="*/ 226754 w 690446"/>
                    <a:gd name="connsiteY10" fmla="*/ 31952 h 63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0446" h="632877">
                      <a:moveTo>
                        <a:pt x="226754" y="31952"/>
                      </a:moveTo>
                      <a:lnTo>
                        <a:pt x="282963" y="25017"/>
                      </a:lnTo>
                      <a:lnTo>
                        <a:pt x="327357" y="8128"/>
                      </a:lnTo>
                      <a:cubicBezTo>
                        <a:pt x="348965" y="2834"/>
                        <a:pt x="372121" y="0"/>
                        <a:pt x="396828" y="0"/>
                      </a:cubicBezTo>
                      <a:cubicBezTo>
                        <a:pt x="594486" y="0"/>
                        <a:pt x="696043" y="184739"/>
                        <a:pt x="690209" y="353012"/>
                      </a:cubicBezTo>
                      <a:cubicBezTo>
                        <a:pt x="685005" y="503107"/>
                        <a:pt x="588155" y="586590"/>
                        <a:pt x="453598" y="605091"/>
                      </a:cubicBezTo>
                      <a:lnTo>
                        <a:pt x="422730" y="607148"/>
                      </a:lnTo>
                      <a:lnTo>
                        <a:pt x="399091" y="617007"/>
                      </a:lnTo>
                      <a:cubicBezTo>
                        <a:pt x="365531" y="627601"/>
                        <a:pt x="328686" y="632877"/>
                        <a:pt x="290093" y="632877"/>
                      </a:cubicBezTo>
                      <a:cubicBezTo>
                        <a:pt x="135721" y="632876"/>
                        <a:pt x="1584" y="534701"/>
                        <a:pt x="21" y="360283"/>
                      </a:cubicBezTo>
                      <a:cubicBezTo>
                        <a:pt x="-1542" y="185865"/>
                        <a:pt x="83308" y="69014"/>
                        <a:pt x="226754" y="3195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0">
                      <a:srgbClr val="339933"/>
                    </a:gs>
                    <a:gs pos="59000">
                      <a:srgbClr val="00CC00"/>
                    </a:gs>
                    <a:gs pos="23000">
                      <a:srgbClr val="FFFF00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4A177F7E-7DDB-4845-9593-BE30F0F368AD}"/>
                    </a:ext>
                  </a:extLst>
                </p:cNvPr>
                <p:cNvSpPr/>
                <p:nvPr/>
              </p:nvSpPr>
              <p:spPr>
                <a:xfrm rot="1349104">
                  <a:off x="2412456" y="5823614"/>
                  <a:ext cx="165606" cy="304103"/>
                </a:xfrm>
                <a:custGeom>
                  <a:avLst/>
                  <a:gdLst>
                    <a:gd name="connsiteX0" fmla="*/ 20262 w 165606"/>
                    <a:gd name="connsiteY0" fmla="*/ 0 h 304103"/>
                    <a:gd name="connsiteX1" fmla="*/ 98297 w 165606"/>
                    <a:gd name="connsiteY1" fmla="*/ 228987 h 304103"/>
                    <a:gd name="connsiteX2" fmla="*/ 165606 w 165606"/>
                    <a:gd name="connsiteY2" fmla="*/ 296578 h 304103"/>
                    <a:gd name="connsiteX3" fmla="*/ 158416 w 165606"/>
                    <a:gd name="connsiteY3" fmla="*/ 297057 h 304103"/>
                    <a:gd name="connsiteX4" fmla="*/ 141523 w 165606"/>
                    <a:gd name="connsiteY4" fmla="*/ 304103 h 304103"/>
                    <a:gd name="connsiteX5" fmla="*/ 76838 w 165606"/>
                    <a:gd name="connsiteY5" fmla="*/ 237819 h 304103"/>
                    <a:gd name="connsiteX6" fmla="*/ 20262 w 165606"/>
                    <a:gd name="connsiteY6" fmla="*/ 0 h 30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606" h="304103">
                      <a:moveTo>
                        <a:pt x="20262" y="0"/>
                      </a:moveTo>
                      <a:cubicBezTo>
                        <a:pt x="-3108" y="56685"/>
                        <a:pt x="29010" y="144931"/>
                        <a:pt x="98297" y="228987"/>
                      </a:cubicBezTo>
                      <a:lnTo>
                        <a:pt x="165606" y="296578"/>
                      </a:lnTo>
                      <a:lnTo>
                        <a:pt x="158416" y="297057"/>
                      </a:lnTo>
                      <a:lnTo>
                        <a:pt x="141523" y="304103"/>
                      </a:lnTo>
                      <a:lnTo>
                        <a:pt x="76838" y="237819"/>
                      </a:lnTo>
                      <a:cubicBezTo>
                        <a:pt x="3956" y="145255"/>
                        <a:pt x="-21869" y="50165"/>
                        <a:pt x="2026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45720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ja-JP" altLang="en-US" kern="0">
                    <a:solidFill>
                      <a:prstClr val="white"/>
                    </a:solidFill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284" name="グループ化 283">
            <a:extLst>
              <a:ext uri="{FF2B5EF4-FFF2-40B4-BE49-F238E27FC236}">
                <a16:creationId xmlns:a16="http://schemas.microsoft.com/office/drawing/2014/main" id="{602BEF0B-C23A-4F0C-BFEB-4B60295B6B52}"/>
              </a:ext>
            </a:extLst>
          </p:cNvPr>
          <p:cNvGrpSpPr/>
          <p:nvPr/>
        </p:nvGrpSpPr>
        <p:grpSpPr>
          <a:xfrm>
            <a:off x="1052673" y="2140766"/>
            <a:ext cx="2840082" cy="1735137"/>
            <a:chOff x="2486026" y="3428999"/>
            <a:chExt cx="2728315" cy="1666853"/>
          </a:xfrm>
        </p:grpSpPr>
        <p:grpSp>
          <p:nvGrpSpPr>
            <p:cNvPr id="285" name="グループ化 284">
              <a:extLst>
                <a:ext uri="{FF2B5EF4-FFF2-40B4-BE49-F238E27FC236}">
                  <a16:creationId xmlns:a16="http://schemas.microsoft.com/office/drawing/2014/main" id="{8C5F1BCF-3FAB-4B67-A11A-5C6FF69DD113}"/>
                </a:ext>
              </a:extLst>
            </p:cNvPr>
            <p:cNvGrpSpPr/>
            <p:nvPr/>
          </p:nvGrpSpPr>
          <p:grpSpPr>
            <a:xfrm>
              <a:off x="2672602" y="3509962"/>
              <a:ext cx="1805531" cy="803275"/>
              <a:chOff x="2667840" y="3512890"/>
              <a:chExt cx="2794491" cy="1243260"/>
            </a:xfrm>
          </p:grpSpPr>
          <p:sp>
            <p:nvSpPr>
              <p:cNvPr id="344" name="四角形: 角を丸くする 1">
                <a:extLst>
                  <a:ext uri="{FF2B5EF4-FFF2-40B4-BE49-F238E27FC236}">
                    <a16:creationId xmlns:a16="http://schemas.microsoft.com/office/drawing/2014/main" id="{F334CA48-E2D3-449A-9FAA-D4A7A922BE33}"/>
                  </a:ext>
                </a:extLst>
              </p:cNvPr>
              <p:cNvSpPr/>
              <p:nvPr/>
            </p:nvSpPr>
            <p:spPr>
              <a:xfrm rot="20231856">
                <a:off x="2667840" y="3620201"/>
                <a:ext cx="2794491" cy="796442"/>
              </a:xfrm>
              <a:custGeom>
                <a:avLst/>
                <a:gdLst>
                  <a:gd name="connsiteX0" fmla="*/ 0 w 2794491"/>
                  <a:gd name="connsiteY0" fmla="*/ 358775 h 717550"/>
                  <a:gd name="connsiteX1" fmla="*/ 358775 w 2794491"/>
                  <a:gd name="connsiteY1" fmla="*/ 0 h 717550"/>
                  <a:gd name="connsiteX2" fmla="*/ 2435716 w 2794491"/>
                  <a:gd name="connsiteY2" fmla="*/ 0 h 717550"/>
                  <a:gd name="connsiteX3" fmla="*/ 2794491 w 2794491"/>
                  <a:gd name="connsiteY3" fmla="*/ 358775 h 717550"/>
                  <a:gd name="connsiteX4" fmla="*/ 2794491 w 2794491"/>
                  <a:gd name="connsiteY4" fmla="*/ 358775 h 717550"/>
                  <a:gd name="connsiteX5" fmla="*/ 2435716 w 2794491"/>
                  <a:gd name="connsiteY5" fmla="*/ 717550 h 717550"/>
                  <a:gd name="connsiteX6" fmla="*/ 358775 w 2794491"/>
                  <a:gd name="connsiteY6" fmla="*/ 717550 h 717550"/>
                  <a:gd name="connsiteX7" fmla="*/ 0 w 2794491"/>
                  <a:gd name="connsiteY7" fmla="*/ 358775 h 717550"/>
                  <a:gd name="connsiteX0" fmla="*/ 0 w 2794491"/>
                  <a:gd name="connsiteY0" fmla="*/ 359463 h 718238"/>
                  <a:gd name="connsiteX1" fmla="*/ 358775 w 2794491"/>
                  <a:gd name="connsiteY1" fmla="*/ 688 h 718238"/>
                  <a:gd name="connsiteX2" fmla="*/ 1534220 w 2794491"/>
                  <a:gd name="connsiteY2" fmla="*/ 36956 h 718238"/>
                  <a:gd name="connsiteX3" fmla="*/ 2435716 w 2794491"/>
                  <a:gd name="connsiteY3" fmla="*/ 688 h 718238"/>
                  <a:gd name="connsiteX4" fmla="*/ 2794491 w 2794491"/>
                  <a:gd name="connsiteY4" fmla="*/ 359463 h 718238"/>
                  <a:gd name="connsiteX5" fmla="*/ 2794491 w 2794491"/>
                  <a:gd name="connsiteY5" fmla="*/ 359463 h 718238"/>
                  <a:gd name="connsiteX6" fmla="*/ 2435716 w 2794491"/>
                  <a:gd name="connsiteY6" fmla="*/ 718238 h 718238"/>
                  <a:gd name="connsiteX7" fmla="*/ 358775 w 2794491"/>
                  <a:gd name="connsiteY7" fmla="*/ 718238 h 718238"/>
                  <a:gd name="connsiteX8" fmla="*/ 0 w 2794491"/>
                  <a:gd name="connsiteY8" fmla="*/ 359463 h 718238"/>
                  <a:gd name="connsiteX0" fmla="*/ 0 w 2794491"/>
                  <a:gd name="connsiteY0" fmla="*/ 359463 h 755770"/>
                  <a:gd name="connsiteX1" fmla="*/ 358775 w 2794491"/>
                  <a:gd name="connsiteY1" fmla="*/ 688 h 755770"/>
                  <a:gd name="connsiteX2" fmla="*/ 1534220 w 2794491"/>
                  <a:gd name="connsiteY2" fmla="*/ 36956 h 755770"/>
                  <a:gd name="connsiteX3" fmla="*/ 2435716 w 2794491"/>
                  <a:gd name="connsiteY3" fmla="*/ 688 h 755770"/>
                  <a:gd name="connsiteX4" fmla="*/ 2794491 w 2794491"/>
                  <a:gd name="connsiteY4" fmla="*/ 359463 h 755770"/>
                  <a:gd name="connsiteX5" fmla="*/ 2794491 w 2794491"/>
                  <a:gd name="connsiteY5" fmla="*/ 359463 h 755770"/>
                  <a:gd name="connsiteX6" fmla="*/ 2435716 w 2794491"/>
                  <a:gd name="connsiteY6" fmla="*/ 718238 h 755770"/>
                  <a:gd name="connsiteX7" fmla="*/ 1555865 w 2794491"/>
                  <a:gd name="connsiteY7" fmla="*/ 755555 h 755770"/>
                  <a:gd name="connsiteX8" fmla="*/ 358775 w 2794491"/>
                  <a:gd name="connsiteY8" fmla="*/ 718238 h 755770"/>
                  <a:gd name="connsiteX9" fmla="*/ 0 w 2794491"/>
                  <a:gd name="connsiteY9" fmla="*/ 359463 h 755770"/>
                  <a:gd name="connsiteX0" fmla="*/ 0 w 2794491"/>
                  <a:gd name="connsiteY0" fmla="*/ 359463 h 755703"/>
                  <a:gd name="connsiteX1" fmla="*/ 358775 w 2794491"/>
                  <a:gd name="connsiteY1" fmla="*/ 688 h 755703"/>
                  <a:gd name="connsiteX2" fmla="*/ 1534220 w 2794491"/>
                  <a:gd name="connsiteY2" fmla="*/ 36956 h 755703"/>
                  <a:gd name="connsiteX3" fmla="*/ 2435716 w 2794491"/>
                  <a:gd name="connsiteY3" fmla="*/ 688 h 755703"/>
                  <a:gd name="connsiteX4" fmla="*/ 2794491 w 2794491"/>
                  <a:gd name="connsiteY4" fmla="*/ 359463 h 755703"/>
                  <a:gd name="connsiteX5" fmla="*/ 2794491 w 2794491"/>
                  <a:gd name="connsiteY5" fmla="*/ 359463 h 755703"/>
                  <a:gd name="connsiteX6" fmla="*/ 2435716 w 2794491"/>
                  <a:gd name="connsiteY6" fmla="*/ 718238 h 755703"/>
                  <a:gd name="connsiteX7" fmla="*/ 1555865 w 2794491"/>
                  <a:gd name="connsiteY7" fmla="*/ 755555 h 755703"/>
                  <a:gd name="connsiteX8" fmla="*/ 358775 w 2794491"/>
                  <a:gd name="connsiteY8" fmla="*/ 718238 h 755703"/>
                  <a:gd name="connsiteX9" fmla="*/ 0 w 2794491"/>
                  <a:gd name="connsiteY9" fmla="*/ 359463 h 755703"/>
                  <a:gd name="connsiteX0" fmla="*/ 0 w 2794491"/>
                  <a:gd name="connsiteY0" fmla="*/ 359463 h 796609"/>
                  <a:gd name="connsiteX1" fmla="*/ 358775 w 2794491"/>
                  <a:gd name="connsiteY1" fmla="*/ 688 h 796609"/>
                  <a:gd name="connsiteX2" fmla="*/ 1534220 w 2794491"/>
                  <a:gd name="connsiteY2" fmla="*/ 36956 h 796609"/>
                  <a:gd name="connsiteX3" fmla="*/ 2435716 w 2794491"/>
                  <a:gd name="connsiteY3" fmla="*/ 688 h 796609"/>
                  <a:gd name="connsiteX4" fmla="*/ 2794491 w 2794491"/>
                  <a:gd name="connsiteY4" fmla="*/ 359463 h 796609"/>
                  <a:gd name="connsiteX5" fmla="*/ 2794491 w 2794491"/>
                  <a:gd name="connsiteY5" fmla="*/ 359463 h 796609"/>
                  <a:gd name="connsiteX6" fmla="*/ 2435716 w 2794491"/>
                  <a:gd name="connsiteY6" fmla="*/ 718238 h 796609"/>
                  <a:gd name="connsiteX7" fmla="*/ 1538638 w 2794491"/>
                  <a:gd name="connsiteY7" fmla="*/ 796531 h 796609"/>
                  <a:gd name="connsiteX8" fmla="*/ 358775 w 2794491"/>
                  <a:gd name="connsiteY8" fmla="*/ 718238 h 796609"/>
                  <a:gd name="connsiteX9" fmla="*/ 0 w 2794491"/>
                  <a:gd name="connsiteY9" fmla="*/ 359463 h 796609"/>
                  <a:gd name="connsiteX0" fmla="*/ 0 w 2794491"/>
                  <a:gd name="connsiteY0" fmla="*/ 359463 h 796557"/>
                  <a:gd name="connsiteX1" fmla="*/ 358775 w 2794491"/>
                  <a:gd name="connsiteY1" fmla="*/ 688 h 796557"/>
                  <a:gd name="connsiteX2" fmla="*/ 1534220 w 2794491"/>
                  <a:gd name="connsiteY2" fmla="*/ 36956 h 796557"/>
                  <a:gd name="connsiteX3" fmla="*/ 2435716 w 2794491"/>
                  <a:gd name="connsiteY3" fmla="*/ 688 h 796557"/>
                  <a:gd name="connsiteX4" fmla="*/ 2794491 w 2794491"/>
                  <a:gd name="connsiteY4" fmla="*/ 359463 h 796557"/>
                  <a:gd name="connsiteX5" fmla="*/ 2794491 w 2794491"/>
                  <a:gd name="connsiteY5" fmla="*/ 359463 h 796557"/>
                  <a:gd name="connsiteX6" fmla="*/ 2435716 w 2794491"/>
                  <a:gd name="connsiteY6" fmla="*/ 718238 h 796557"/>
                  <a:gd name="connsiteX7" fmla="*/ 1538638 w 2794491"/>
                  <a:gd name="connsiteY7" fmla="*/ 796531 h 796557"/>
                  <a:gd name="connsiteX8" fmla="*/ 358775 w 2794491"/>
                  <a:gd name="connsiteY8" fmla="*/ 718238 h 796557"/>
                  <a:gd name="connsiteX9" fmla="*/ 0 w 2794491"/>
                  <a:gd name="connsiteY9" fmla="*/ 359463 h 796557"/>
                  <a:gd name="connsiteX0" fmla="*/ 0 w 2794491"/>
                  <a:gd name="connsiteY0" fmla="*/ 359244 h 796338"/>
                  <a:gd name="connsiteX1" fmla="*/ 358775 w 2794491"/>
                  <a:gd name="connsiteY1" fmla="*/ 469 h 796338"/>
                  <a:gd name="connsiteX2" fmla="*/ 1530230 w 2794491"/>
                  <a:gd name="connsiteY2" fmla="*/ 62613 h 796338"/>
                  <a:gd name="connsiteX3" fmla="*/ 2435716 w 2794491"/>
                  <a:gd name="connsiteY3" fmla="*/ 469 h 796338"/>
                  <a:gd name="connsiteX4" fmla="*/ 2794491 w 2794491"/>
                  <a:gd name="connsiteY4" fmla="*/ 359244 h 796338"/>
                  <a:gd name="connsiteX5" fmla="*/ 2794491 w 2794491"/>
                  <a:gd name="connsiteY5" fmla="*/ 359244 h 796338"/>
                  <a:gd name="connsiteX6" fmla="*/ 2435716 w 2794491"/>
                  <a:gd name="connsiteY6" fmla="*/ 718019 h 796338"/>
                  <a:gd name="connsiteX7" fmla="*/ 1538638 w 2794491"/>
                  <a:gd name="connsiteY7" fmla="*/ 796312 h 796338"/>
                  <a:gd name="connsiteX8" fmla="*/ 358775 w 2794491"/>
                  <a:gd name="connsiteY8" fmla="*/ 718019 h 796338"/>
                  <a:gd name="connsiteX9" fmla="*/ 0 w 2794491"/>
                  <a:gd name="connsiteY9" fmla="*/ 359244 h 796338"/>
                  <a:gd name="connsiteX0" fmla="*/ 0 w 2794491"/>
                  <a:gd name="connsiteY0" fmla="*/ 359348 h 796442"/>
                  <a:gd name="connsiteX1" fmla="*/ 358775 w 2794491"/>
                  <a:gd name="connsiteY1" fmla="*/ 573 h 796442"/>
                  <a:gd name="connsiteX2" fmla="*/ 1530230 w 2794491"/>
                  <a:gd name="connsiteY2" fmla="*/ 62717 h 796442"/>
                  <a:gd name="connsiteX3" fmla="*/ 2435716 w 2794491"/>
                  <a:gd name="connsiteY3" fmla="*/ 573 h 796442"/>
                  <a:gd name="connsiteX4" fmla="*/ 2794491 w 2794491"/>
                  <a:gd name="connsiteY4" fmla="*/ 359348 h 796442"/>
                  <a:gd name="connsiteX5" fmla="*/ 2794491 w 2794491"/>
                  <a:gd name="connsiteY5" fmla="*/ 359348 h 796442"/>
                  <a:gd name="connsiteX6" fmla="*/ 2435716 w 2794491"/>
                  <a:gd name="connsiteY6" fmla="*/ 718123 h 796442"/>
                  <a:gd name="connsiteX7" fmla="*/ 1538638 w 2794491"/>
                  <a:gd name="connsiteY7" fmla="*/ 796416 h 796442"/>
                  <a:gd name="connsiteX8" fmla="*/ 358775 w 2794491"/>
                  <a:gd name="connsiteY8" fmla="*/ 718123 h 796442"/>
                  <a:gd name="connsiteX9" fmla="*/ 0 w 2794491"/>
                  <a:gd name="connsiteY9" fmla="*/ 359348 h 79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491" h="796442">
                    <a:moveTo>
                      <a:pt x="0" y="359348"/>
                    </a:moveTo>
                    <a:cubicBezTo>
                      <a:pt x="0" y="161202"/>
                      <a:pt x="160629" y="573"/>
                      <a:pt x="358775" y="573"/>
                    </a:cubicBezTo>
                    <a:cubicBezTo>
                      <a:pt x="754070" y="-6539"/>
                      <a:pt x="1116472" y="54744"/>
                      <a:pt x="1530230" y="62717"/>
                    </a:cubicBezTo>
                    <a:cubicBezTo>
                      <a:pt x="1943988" y="70690"/>
                      <a:pt x="2138698" y="-6539"/>
                      <a:pt x="2435716" y="573"/>
                    </a:cubicBezTo>
                    <a:cubicBezTo>
                      <a:pt x="2633862" y="573"/>
                      <a:pt x="2794491" y="161202"/>
                      <a:pt x="2794491" y="359348"/>
                    </a:cubicBezTo>
                    <a:lnTo>
                      <a:pt x="2794491" y="359348"/>
                    </a:lnTo>
                    <a:cubicBezTo>
                      <a:pt x="2794491" y="557494"/>
                      <a:pt x="2633862" y="718123"/>
                      <a:pt x="2435716" y="718123"/>
                    </a:cubicBezTo>
                    <a:cubicBezTo>
                      <a:pt x="2142321" y="714442"/>
                      <a:pt x="1991279" y="798163"/>
                      <a:pt x="1538638" y="796416"/>
                    </a:cubicBezTo>
                    <a:cubicBezTo>
                      <a:pt x="1085997" y="794669"/>
                      <a:pt x="757805" y="730562"/>
                      <a:pt x="358775" y="718123"/>
                    </a:cubicBezTo>
                    <a:cubicBezTo>
                      <a:pt x="160629" y="718123"/>
                      <a:pt x="0" y="557494"/>
                      <a:pt x="0" y="359348"/>
                    </a:cubicBezTo>
                    <a:close/>
                  </a:path>
                </a:pathLst>
              </a:custGeom>
              <a:gradFill>
                <a:gsLst>
                  <a:gs pos="83000">
                    <a:sysClr val="windowText" lastClr="000000">
                      <a:lumMod val="65000"/>
                      <a:lumOff val="35000"/>
                    </a:sysClr>
                  </a:gs>
                  <a:gs pos="33000">
                    <a:sysClr val="window" lastClr="FFFFFF">
                      <a:lumMod val="75000"/>
                    </a:sys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5" name="楕円 344">
                <a:extLst>
                  <a:ext uri="{FF2B5EF4-FFF2-40B4-BE49-F238E27FC236}">
                    <a16:creationId xmlns:a16="http://schemas.microsoft.com/office/drawing/2014/main" id="{29A8471D-A71E-4107-A883-60D7BFA0CDC9}"/>
                  </a:ext>
                </a:extLst>
              </p:cNvPr>
              <p:cNvSpPr/>
              <p:nvPr/>
            </p:nvSpPr>
            <p:spPr>
              <a:xfrm>
                <a:off x="2711450" y="4051300"/>
                <a:ext cx="711200" cy="704850"/>
              </a:xfrm>
              <a:prstGeom prst="ellipse">
                <a:avLst/>
              </a:pr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90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AD6D65E0-0270-485B-A297-647EF006C424}"/>
                  </a:ext>
                </a:extLst>
              </p:cNvPr>
              <p:cNvSpPr/>
              <p:nvPr/>
            </p:nvSpPr>
            <p:spPr>
              <a:xfrm rot="20231856">
                <a:off x="3461552" y="3667250"/>
                <a:ext cx="1728372" cy="52315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CCB2CF9D-CD5E-42EE-A58E-0715CACF20B7}"/>
                  </a:ext>
                </a:extLst>
              </p:cNvPr>
              <p:cNvSpPr/>
              <p:nvPr/>
            </p:nvSpPr>
            <p:spPr>
              <a:xfrm rot="20231856">
                <a:off x="3695754" y="3889930"/>
                <a:ext cx="74097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46741A21-8904-42C1-A8BB-776DE7B3C5E8}"/>
                  </a:ext>
                </a:extLst>
              </p:cNvPr>
              <p:cNvSpPr/>
              <p:nvPr/>
            </p:nvSpPr>
            <p:spPr>
              <a:xfrm rot="20231856">
                <a:off x="3634878" y="3863919"/>
                <a:ext cx="173114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82268B5A-140A-4F5E-9E62-2E9116986812}"/>
                  </a:ext>
                </a:extLst>
              </p:cNvPr>
              <p:cNvSpPr/>
              <p:nvPr/>
            </p:nvSpPr>
            <p:spPr>
              <a:xfrm rot="20231856">
                <a:off x="3416026" y="4165428"/>
                <a:ext cx="1240151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7F464E40-DDB3-4848-B8DD-C34A0A142287}"/>
                  </a:ext>
                </a:extLst>
              </p:cNvPr>
              <p:cNvSpPr/>
              <p:nvPr/>
            </p:nvSpPr>
            <p:spPr>
              <a:xfrm rot="20167227">
                <a:off x="4004794" y="4023241"/>
                <a:ext cx="1285755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D2560AB0-336B-428F-A3B8-B56940119F74}"/>
                  </a:ext>
                </a:extLst>
              </p:cNvPr>
              <p:cNvSpPr/>
              <p:nvPr/>
            </p:nvSpPr>
            <p:spPr>
              <a:xfrm rot="20167227">
                <a:off x="4522222" y="3559570"/>
                <a:ext cx="753822" cy="55163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4271B705-196C-4FCE-B3CF-C2EE7E045142}"/>
                  </a:ext>
                </a:extLst>
              </p:cNvPr>
              <p:cNvSpPr/>
              <p:nvPr/>
            </p:nvSpPr>
            <p:spPr>
              <a:xfrm rot="20572540">
                <a:off x="3540005" y="4340417"/>
                <a:ext cx="992502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AA7C1EE2-CD08-4791-A2E2-3FC2ECE56F28}"/>
                  </a:ext>
                </a:extLst>
              </p:cNvPr>
              <p:cNvSpPr/>
              <p:nvPr/>
            </p:nvSpPr>
            <p:spPr>
              <a:xfrm rot="9370420" flipV="1">
                <a:off x="4705897" y="3763252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FB86DACC-7E09-45CA-A68F-39E0A070CE52}"/>
                  </a:ext>
                </a:extLst>
              </p:cNvPr>
              <p:cNvSpPr/>
              <p:nvPr/>
            </p:nvSpPr>
            <p:spPr>
              <a:xfrm rot="20348160" flipV="1">
                <a:off x="3242010" y="3885676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8AD2C167-48B9-4679-94B7-6E87CE3B0E9E}"/>
                  </a:ext>
                </a:extLst>
              </p:cNvPr>
              <p:cNvSpPr/>
              <p:nvPr/>
            </p:nvSpPr>
            <p:spPr>
              <a:xfrm>
                <a:off x="2760075" y="4135230"/>
                <a:ext cx="340576" cy="620920"/>
              </a:xfrm>
              <a:custGeom>
                <a:avLst/>
                <a:gdLst>
                  <a:gd name="connsiteX0" fmla="*/ 289365 w 340576"/>
                  <a:gd name="connsiteY0" fmla="*/ 420120 h 620920"/>
                  <a:gd name="connsiteX1" fmla="*/ 340576 w 340576"/>
                  <a:gd name="connsiteY1" fmla="*/ 617836 h 620920"/>
                  <a:gd name="connsiteX2" fmla="*/ 309704 w 340576"/>
                  <a:gd name="connsiteY2" fmla="*/ 620920 h 620920"/>
                  <a:gd name="connsiteX3" fmla="*/ 302845 w 340576"/>
                  <a:gd name="connsiteY3" fmla="*/ 620235 h 620920"/>
                  <a:gd name="connsiteX4" fmla="*/ 114755 w 340576"/>
                  <a:gd name="connsiteY4" fmla="*/ 388441 h 620920"/>
                  <a:gd name="connsiteX5" fmla="*/ 15408 w 340576"/>
                  <a:gd name="connsiteY5" fmla="*/ 466228 h 620920"/>
                  <a:gd name="connsiteX6" fmla="*/ 14835 w 340576"/>
                  <a:gd name="connsiteY6" fmla="*/ 465539 h 620920"/>
                  <a:gd name="connsiteX7" fmla="*/ 0 w 340576"/>
                  <a:gd name="connsiteY7" fmla="*/ 438452 h 620920"/>
                  <a:gd name="connsiteX8" fmla="*/ 81851 w 340576"/>
                  <a:gd name="connsiteY8" fmla="*/ 0 h 620920"/>
                  <a:gd name="connsiteX9" fmla="*/ 206927 w 340576"/>
                  <a:gd name="connsiteY9" fmla="*/ 203103 h 620920"/>
                  <a:gd name="connsiteX10" fmla="*/ 49395 w 340576"/>
                  <a:gd name="connsiteY10" fmla="*/ 29938 h 620920"/>
                  <a:gd name="connsiteX11" fmla="*/ 58257 w 340576"/>
                  <a:gd name="connsiteY11" fmla="*/ 19293 h 62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576" h="620920">
                    <a:moveTo>
                      <a:pt x="289365" y="420120"/>
                    </a:moveTo>
                    <a:lnTo>
                      <a:pt x="340576" y="617836"/>
                    </a:lnTo>
                    <a:lnTo>
                      <a:pt x="309704" y="620920"/>
                    </a:lnTo>
                    <a:lnTo>
                      <a:pt x="302845" y="620235"/>
                    </a:lnTo>
                    <a:close/>
                    <a:moveTo>
                      <a:pt x="114755" y="388441"/>
                    </a:moveTo>
                    <a:lnTo>
                      <a:pt x="15408" y="466228"/>
                    </a:lnTo>
                    <a:lnTo>
                      <a:pt x="14835" y="465539"/>
                    </a:lnTo>
                    <a:lnTo>
                      <a:pt x="0" y="438452"/>
                    </a:lnTo>
                    <a:close/>
                    <a:moveTo>
                      <a:pt x="81851" y="0"/>
                    </a:moveTo>
                    <a:lnTo>
                      <a:pt x="206927" y="203103"/>
                    </a:lnTo>
                    <a:lnTo>
                      <a:pt x="49395" y="29938"/>
                    </a:lnTo>
                    <a:lnTo>
                      <a:pt x="58257" y="19293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69D82A72-BD5C-4FE8-94AD-D0FB8BA0C1F4}"/>
                  </a:ext>
                </a:extLst>
              </p:cNvPr>
              <p:cNvSpPr/>
              <p:nvPr/>
            </p:nvSpPr>
            <p:spPr>
              <a:xfrm>
                <a:off x="3233738" y="4152900"/>
                <a:ext cx="326231" cy="145256"/>
              </a:xfrm>
              <a:custGeom>
                <a:avLst/>
                <a:gdLst>
                  <a:gd name="connsiteX0" fmla="*/ 0 w 326231"/>
                  <a:gd name="connsiteY0" fmla="*/ 145256 h 145256"/>
                  <a:gd name="connsiteX1" fmla="*/ 130968 w 326231"/>
                  <a:gd name="connsiteY1" fmla="*/ 54769 h 145256"/>
                  <a:gd name="connsiteX2" fmla="*/ 323850 w 326231"/>
                  <a:gd name="connsiteY2" fmla="*/ 0 h 145256"/>
                  <a:gd name="connsiteX3" fmla="*/ 326231 w 326231"/>
                  <a:gd name="connsiteY3" fmla="*/ 54769 h 145256"/>
                  <a:gd name="connsiteX4" fmla="*/ 159543 w 326231"/>
                  <a:gd name="connsiteY4" fmla="*/ 92869 h 145256"/>
                  <a:gd name="connsiteX5" fmla="*/ 0 w 326231"/>
                  <a:gd name="connsiteY5" fmla="*/ 145256 h 14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231" h="145256">
                    <a:moveTo>
                      <a:pt x="0" y="145256"/>
                    </a:moveTo>
                    <a:lnTo>
                      <a:pt x="130968" y="54769"/>
                    </a:lnTo>
                    <a:lnTo>
                      <a:pt x="323850" y="0"/>
                    </a:lnTo>
                    <a:cubicBezTo>
                      <a:pt x="324644" y="18256"/>
                      <a:pt x="325437" y="36513"/>
                      <a:pt x="326231" y="54769"/>
                    </a:cubicBezTo>
                    <a:lnTo>
                      <a:pt x="159543" y="92869"/>
                    </a:lnTo>
                    <a:lnTo>
                      <a:pt x="0" y="14525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22E0B8DE-081E-455C-A242-050FE87FC347}"/>
                  </a:ext>
                </a:extLst>
              </p:cNvPr>
              <p:cNvSpPr/>
              <p:nvPr/>
            </p:nvSpPr>
            <p:spPr>
              <a:xfrm rot="20231856">
                <a:off x="3707245" y="3512890"/>
                <a:ext cx="1446576" cy="45719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6" name="グループ化 285">
              <a:extLst>
                <a:ext uri="{FF2B5EF4-FFF2-40B4-BE49-F238E27FC236}">
                  <a16:creationId xmlns:a16="http://schemas.microsoft.com/office/drawing/2014/main" id="{5AE66BDF-ACEE-4E69-869C-C121E55DD242}"/>
                </a:ext>
              </a:extLst>
            </p:cNvPr>
            <p:cNvGrpSpPr/>
            <p:nvPr/>
          </p:nvGrpSpPr>
          <p:grpSpPr>
            <a:xfrm>
              <a:off x="2486026" y="3967162"/>
              <a:ext cx="2030208" cy="919163"/>
              <a:chOff x="2667840" y="3512890"/>
              <a:chExt cx="2794491" cy="1243260"/>
            </a:xfrm>
          </p:grpSpPr>
          <p:sp>
            <p:nvSpPr>
              <p:cNvPr id="330" name="四角形: 角を丸くする 1">
                <a:extLst>
                  <a:ext uri="{FF2B5EF4-FFF2-40B4-BE49-F238E27FC236}">
                    <a16:creationId xmlns:a16="http://schemas.microsoft.com/office/drawing/2014/main" id="{8FAA8BAE-550C-40F0-A957-9E89E6BFA17E}"/>
                  </a:ext>
                </a:extLst>
              </p:cNvPr>
              <p:cNvSpPr/>
              <p:nvPr/>
            </p:nvSpPr>
            <p:spPr>
              <a:xfrm rot="20231856">
                <a:off x="2667840" y="3620201"/>
                <a:ext cx="2794491" cy="796442"/>
              </a:xfrm>
              <a:custGeom>
                <a:avLst/>
                <a:gdLst>
                  <a:gd name="connsiteX0" fmla="*/ 0 w 2794491"/>
                  <a:gd name="connsiteY0" fmla="*/ 358775 h 717550"/>
                  <a:gd name="connsiteX1" fmla="*/ 358775 w 2794491"/>
                  <a:gd name="connsiteY1" fmla="*/ 0 h 717550"/>
                  <a:gd name="connsiteX2" fmla="*/ 2435716 w 2794491"/>
                  <a:gd name="connsiteY2" fmla="*/ 0 h 717550"/>
                  <a:gd name="connsiteX3" fmla="*/ 2794491 w 2794491"/>
                  <a:gd name="connsiteY3" fmla="*/ 358775 h 717550"/>
                  <a:gd name="connsiteX4" fmla="*/ 2794491 w 2794491"/>
                  <a:gd name="connsiteY4" fmla="*/ 358775 h 717550"/>
                  <a:gd name="connsiteX5" fmla="*/ 2435716 w 2794491"/>
                  <a:gd name="connsiteY5" fmla="*/ 717550 h 717550"/>
                  <a:gd name="connsiteX6" fmla="*/ 358775 w 2794491"/>
                  <a:gd name="connsiteY6" fmla="*/ 717550 h 717550"/>
                  <a:gd name="connsiteX7" fmla="*/ 0 w 2794491"/>
                  <a:gd name="connsiteY7" fmla="*/ 358775 h 717550"/>
                  <a:gd name="connsiteX0" fmla="*/ 0 w 2794491"/>
                  <a:gd name="connsiteY0" fmla="*/ 359463 h 718238"/>
                  <a:gd name="connsiteX1" fmla="*/ 358775 w 2794491"/>
                  <a:gd name="connsiteY1" fmla="*/ 688 h 718238"/>
                  <a:gd name="connsiteX2" fmla="*/ 1534220 w 2794491"/>
                  <a:gd name="connsiteY2" fmla="*/ 36956 h 718238"/>
                  <a:gd name="connsiteX3" fmla="*/ 2435716 w 2794491"/>
                  <a:gd name="connsiteY3" fmla="*/ 688 h 718238"/>
                  <a:gd name="connsiteX4" fmla="*/ 2794491 w 2794491"/>
                  <a:gd name="connsiteY4" fmla="*/ 359463 h 718238"/>
                  <a:gd name="connsiteX5" fmla="*/ 2794491 w 2794491"/>
                  <a:gd name="connsiteY5" fmla="*/ 359463 h 718238"/>
                  <a:gd name="connsiteX6" fmla="*/ 2435716 w 2794491"/>
                  <a:gd name="connsiteY6" fmla="*/ 718238 h 718238"/>
                  <a:gd name="connsiteX7" fmla="*/ 358775 w 2794491"/>
                  <a:gd name="connsiteY7" fmla="*/ 718238 h 718238"/>
                  <a:gd name="connsiteX8" fmla="*/ 0 w 2794491"/>
                  <a:gd name="connsiteY8" fmla="*/ 359463 h 718238"/>
                  <a:gd name="connsiteX0" fmla="*/ 0 w 2794491"/>
                  <a:gd name="connsiteY0" fmla="*/ 359463 h 755770"/>
                  <a:gd name="connsiteX1" fmla="*/ 358775 w 2794491"/>
                  <a:gd name="connsiteY1" fmla="*/ 688 h 755770"/>
                  <a:gd name="connsiteX2" fmla="*/ 1534220 w 2794491"/>
                  <a:gd name="connsiteY2" fmla="*/ 36956 h 755770"/>
                  <a:gd name="connsiteX3" fmla="*/ 2435716 w 2794491"/>
                  <a:gd name="connsiteY3" fmla="*/ 688 h 755770"/>
                  <a:gd name="connsiteX4" fmla="*/ 2794491 w 2794491"/>
                  <a:gd name="connsiteY4" fmla="*/ 359463 h 755770"/>
                  <a:gd name="connsiteX5" fmla="*/ 2794491 w 2794491"/>
                  <a:gd name="connsiteY5" fmla="*/ 359463 h 755770"/>
                  <a:gd name="connsiteX6" fmla="*/ 2435716 w 2794491"/>
                  <a:gd name="connsiteY6" fmla="*/ 718238 h 755770"/>
                  <a:gd name="connsiteX7" fmla="*/ 1555865 w 2794491"/>
                  <a:gd name="connsiteY7" fmla="*/ 755555 h 755770"/>
                  <a:gd name="connsiteX8" fmla="*/ 358775 w 2794491"/>
                  <a:gd name="connsiteY8" fmla="*/ 718238 h 755770"/>
                  <a:gd name="connsiteX9" fmla="*/ 0 w 2794491"/>
                  <a:gd name="connsiteY9" fmla="*/ 359463 h 755770"/>
                  <a:gd name="connsiteX0" fmla="*/ 0 w 2794491"/>
                  <a:gd name="connsiteY0" fmla="*/ 359463 h 755703"/>
                  <a:gd name="connsiteX1" fmla="*/ 358775 w 2794491"/>
                  <a:gd name="connsiteY1" fmla="*/ 688 h 755703"/>
                  <a:gd name="connsiteX2" fmla="*/ 1534220 w 2794491"/>
                  <a:gd name="connsiteY2" fmla="*/ 36956 h 755703"/>
                  <a:gd name="connsiteX3" fmla="*/ 2435716 w 2794491"/>
                  <a:gd name="connsiteY3" fmla="*/ 688 h 755703"/>
                  <a:gd name="connsiteX4" fmla="*/ 2794491 w 2794491"/>
                  <a:gd name="connsiteY4" fmla="*/ 359463 h 755703"/>
                  <a:gd name="connsiteX5" fmla="*/ 2794491 w 2794491"/>
                  <a:gd name="connsiteY5" fmla="*/ 359463 h 755703"/>
                  <a:gd name="connsiteX6" fmla="*/ 2435716 w 2794491"/>
                  <a:gd name="connsiteY6" fmla="*/ 718238 h 755703"/>
                  <a:gd name="connsiteX7" fmla="*/ 1555865 w 2794491"/>
                  <a:gd name="connsiteY7" fmla="*/ 755555 h 755703"/>
                  <a:gd name="connsiteX8" fmla="*/ 358775 w 2794491"/>
                  <a:gd name="connsiteY8" fmla="*/ 718238 h 755703"/>
                  <a:gd name="connsiteX9" fmla="*/ 0 w 2794491"/>
                  <a:gd name="connsiteY9" fmla="*/ 359463 h 755703"/>
                  <a:gd name="connsiteX0" fmla="*/ 0 w 2794491"/>
                  <a:gd name="connsiteY0" fmla="*/ 359463 h 796609"/>
                  <a:gd name="connsiteX1" fmla="*/ 358775 w 2794491"/>
                  <a:gd name="connsiteY1" fmla="*/ 688 h 796609"/>
                  <a:gd name="connsiteX2" fmla="*/ 1534220 w 2794491"/>
                  <a:gd name="connsiteY2" fmla="*/ 36956 h 796609"/>
                  <a:gd name="connsiteX3" fmla="*/ 2435716 w 2794491"/>
                  <a:gd name="connsiteY3" fmla="*/ 688 h 796609"/>
                  <a:gd name="connsiteX4" fmla="*/ 2794491 w 2794491"/>
                  <a:gd name="connsiteY4" fmla="*/ 359463 h 796609"/>
                  <a:gd name="connsiteX5" fmla="*/ 2794491 w 2794491"/>
                  <a:gd name="connsiteY5" fmla="*/ 359463 h 796609"/>
                  <a:gd name="connsiteX6" fmla="*/ 2435716 w 2794491"/>
                  <a:gd name="connsiteY6" fmla="*/ 718238 h 796609"/>
                  <a:gd name="connsiteX7" fmla="*/ 1538638 w 2794491"/>
                  <a:gd name="connsiteY7" fmla="*/ 796531 h 796609"/>
                  <a:gd name="connsiteX8" fmla="*/ 358775 w 2794491"/>
                  <a:gd name="connsiteY8" fmla="*/ 718238 h 796609"/>
                  <a:gd name="connsiteX9" fmla="*/ 0 w 2794491"/>
                  <a:gd name="connsiteY9" fmla="*/ 359463 h 796609"/>
                  <a:gd name="connsiteX0" fmla="*/ 0 w 2794491"/>
                  <a:gd name="connsiteY0" fmla="*/ 359463 h 796557"/>
                  <a:gd name="connsiteX1" fmla="*/ 358775 w 2794491"/>
                  <a:gd name="connsiteY1" fmla="*/ 688 h 796557"/>
                  <a:gd name="connsiteX2" fmla="*/ 1534220 w 2794491"/>
                  <a:gd name="connsiteY2" fmla="*/ 36956 h 796557"/>
                  <a:gd name="connsiteX3" fmla="*/ 2435716 w 2794491"/>
                  <a:gd name="connsiteY3" fmla="*/ 688 h 796557"/>
                  <a:gd name="connsiteX4" fmla="*/ 2794491 w 2794491"/>
                  <a:gd name="connsiteY4" fmla="*/ 359463 h 796557"/>
                  <a:gd name="connsiteX5" fmla="*/ 2794491 w 2794491"/>
                  <a:gd name="connsiteY5" fmla="*/ 359463 h 796557"/>
                  <a:gd name="connsiteX6" fmla="*/ 2435716 w 2794491"/>
                  <a:gd name="connsiteY6" fmla="*/ 718238 h 796557"/>
                  <a:gd name="connsiteX7" fmla="*/ 1538638 w 2794491"/>
                  <a:gd name="connsiteY7" fmla="*/ 796531 h 796557"/>
                  <a:gd name="connsiteX8" fmla="*/ 358775 w 2794491"/>
                  <a:gd name="connsiteY8" fmla="*/ 718238 h 796557"/>
                  <a:gd name="connsiteX9" fmla="*/ 0 w 2794491"/>
                  <a:gd name="connsiteY9" fmla="*/ 359463 h 796557"/>
                  <a:gd name="connsiteX0" fmla="*/ 0 w 2794491"/>
                  <a:gd name="connsiteY0" fmla="*/ 359244 h 796338"/>
                  <a:gd name="connsiteX1" fmla="*/ 358775 w 2794491"/>
                  <a:gd name="connsiteY1" fmla="*/ 469 h 796338"/>
                  <a:gd name="connsiteX2" fmla="*/ 1530230 w 2794491"/>
                  <a:gd name="connsiteY2" fmla="*/ 62613 h 796338"/>
                  <a:gd name="connsiteX3" fmla="*/ 2435716 w 2794491"/>
                  <a:gd name="connsiteY3" fmla="*/ 469 h 796338"/>
                  <a:gd name="connsiteX4" fmla="*/ 2794491 w 2794491"/>
                  <a:gd name="connsiteY4" fmla="*/ 359244 h 796338"/>
                  <a:gd name="connsiteX5" fmla="*/ 2794491 w 2794491"/>
                  <a:gd name="connsiteY5" fmla="*/ 359244 h 796338"/>
                  <a:gd name="connsiteX6" fmla="*/ 2435716 w 2794491"/>
                  <a:gd name="connsiteY6" fmla="*/ 718019 h 796338"/>
                  <a:gd name="connsiteX7" fmla="*/ 1538638 w 2794491"/>
                  <a:gd name="connsiteY7" fmla="*/ 796312 h 796338"/>
                  <a:gd name="connsiteX8" fmla="*/ 358775 w 2794491"/>
                  <a:gd name="connsiteY8" fmla="*/ 718019 h 796338"/>
                  <a:gd name="connsiteX9" fmla="*/ 0 w 2794491"/>
                  <a:gd name="connsiteY9" fmla="*/ 359244 h 796338"/>
                  <a:gd name="connsiteX0" fmla="*/ 0 w 2794491"/>
                  <a:gd name="connsiteY0" fmla="*/ 359348 h 796442"/>
                  <a:gd name="connsiteX1" fmla="*/ 358775 w 2794491"/>
                  <a:gd name="connsiteY1" fmla="*/ 573 h 796442"/>
                  <a:gd name="connsiteX2" fmla="*/ 1530230 w 2794491"/>
                  <a:gd name="connsiteY2" fmla="*/ 62717 h 796442"/>
                  <a:gd name="connsiteX3" fmla="*/ 2435716 w 2794491"/>
                  <a:gd name="connsiteY3" fmla="*/ 573 h 796442"/>
                  <a:gd name="connsiteX4" fmla="*/ 2794491 w 2794491"/>
                  <a:gd name="connsiteY4" fmla="*/ 359348 h 796442"/>
                  <a:gd name="connsiteX5" fmla="*/ 2794491 w 2794491"/>
                  <a:gd name="connsiteY5" fmla="*/ 359348 h 796442"/>
                  <a:gd name="connsiteX6" fmla="*/ 2435716 w 2794491"/>
                  <a:gd name="connsiteY6" fmla="*/ 718123 h 796442"/>
                  <a:gd name="connsiteX7" fmla="*/ 1538638 w 2794491"/>
                  <a:gd name="connsiteY7" fmla="*/ 796416 h 796442"/>
                  <a:gd name="connsiteX8" fmla="*/ 358775 w 2794491"/>
                  <a:gd name="connsiteY8" fmla="*/ 718123 h 796442"/>
                  <a:gd name="connsiteX9" fmla="*/ 0 w 2794491"/>
                  <a:gd name="connsiteY9" fmla="*/ 359348 h 79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491" h="796442">
                    <a:moveTo>
                      <a:pt x="0" y="359348"/>
                    </a:moveTo>
                    <a:cubicBezTo>
                      <a:pt x="0" y="161202"/>
                      <a:pt x="160629" y="573"/>
                      <a:pt x="358775" y="573"/>
                    </a:cubicBezTo>
                    <a:cubicBezTo>
                      <a:pt x="754070" y="-6539"/>
                      <a:pt x="1116472" y="54744"/>
                      <a:pt x="1530230" y="62717"/>
                    </a:cubicBezTo>
                    <a:cubicBezTo>
                      <a:pt x="1943988" y="70690"/>
                      <a:pt x="2138698" y="-6539"/>
                      <a:pt x="2435716" y="573"/>
                    </a:cubicBezTo>
                    <a:cubicBezTo>
                      <a:pt x="2633862" y="573"/>
                      <a:pt x="2794491" y="161202"/>
                      <a:pt x="2794491" y="359348"/>
                    </a:cubicBezTo>
                    <a:lnTo>
                      <a:pt x="2794491" y="359348"/>
                    </a:lnTo>
                    <a:cubicBezTo>
                      <a:pt x="2794491" y="557494"/>
                      <a:pt x="2633862" y="718123"/>
                      <a:pt x="2435716" y="718123"/>
                    </a:cubicBezTo>
                    <a:cubicBezTo>
                      <a:pt x="2142321" y="714442"/>
                      <a:pt x="1991279" y="798163"/>
                      <a:pt x="1538638" y="796416"/>
                    </a:cubicBezTo>
                    <a:cubicBezTo>
                      <a:pt x="1085997" y="794669"/>
                      <a:pt x="757805" y="730562"/>
                      <a:pt x="358775" y="718123"/>
                    </a:cubicBezTo>
                    <a:cubicBezTo>
                      <a:pt x="160629" y="718123"/>
                      <a:pt x="0" y="557494"/>
                      <a:pt x="0" y="359348"/>
                    </a:cubicBezTo>
                    <a:close/>
                  </a:path>
                </a:pathLst>
              </a:custGeom>
              <a:gradFill>
                <a:gsLst>
                  <a:gs pos="83000">
                    <a:sysClr val="windowText" lastClr="000000">
                      <a:lumMod val="65000"/>
                      <a:lumOff val="35000"/>
                    </a:sysClr>
                  </a:gs>
                  <a:gs pos="33000">
                    <a:sysClr val="window" lastClr="FFFFFF">
                      <a:lumMod val="75000"/>
                    </a:sys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楕円 330">
                <a:extLst>
                  <a:ext uri="{FF2B5EF4-FFF2-40B4-BE49-F238E27FC236}">
                    <a16:creationId xmlns:a16="http://schemas.microsoft.com/office/drawing/2014/main" id="{B84D4BE4-2CE2-45A3-80D6-ED24A49E913D}"/>
                  </a:ext>
                </a:extLst>
              </p:cNvPr>
              <p:cNvSpPr/>
              <p:nvPr/>
            </p:nvSpPr>
            <p:spPr>
              <a:xfrm>
                <a:off x="2711450" y="4051301"/>
                <a:ext cx="711199" cy="704849"/>
              </a:xfrm>
              <a:prstGeom prst="ellipse">
                <a:avLst/>
              </a:pr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90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2344DACC-A683-42A2-A822-63A33680EF9B}"/>
                  </a:ext>
                </a:extLst>
              </p:cNvPr>
              <p:cNvSpPr/>
              <p:nvPr/>
            </p:nvSpPr>
            <p:spPr>
              <a:xfrm rot="20231856">
                <a:off x="3461552" y="3667250"/>
                <a:ext cx="1728372" cy="52315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D487070D-95E0-4E8D-9B1F-AC691AEC2523}"/>
                  </a:ext>
                </a:extLst>
              </p:cNvPr>
              <p:cNvSpPr/>
              <p:nvPr/>
            </p:nvSpPr>
            <p:spPr>
              <a:xfrm rot="20231856">
                <a:off x="3695754" y="3889930"/>
                <a:ext cx="74097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390F8F3C-8B73-440E-AEF0-21462D732BB9}"/>
                  </a:ext>
                </a:extLst>
              </p:cNvPr>
              <p:cNvSpPr/>
              <p:nvPr/>
            </p:nvSpPr>
            <p:spPr>
              <a:xfrm rot="20231856">
                <a:off x="3634878" y="3863919"/>
                <a:ext cx="173114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660618F3-6CCA-466A-B706-0148114EFDCF}"/>
                  </a:ext>
                </a:extLst>
              </p:cNvPr>
              <p:cNvSpPr/>
              <p:nvPr/>
            </p:nvSpPr>
            <p:spPr>
              <a:xfrm rot="20231856">
                <a:off x="3416026" y="4165428"/>
                <a:ext cx="1240151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08A20C20-DC63-4051-890B-B5DAED958869}"/>
                  </a:ext>
                </a:extLst>
              </p:cNvPr>
              <p:cNvSpPr/>
              <p:nvPr/>
            </p:nvSpPr>
            <p:spPr>
              <a:xfrm rot="20167227">
                <a:off x="4004794" y="4023241"/>
                <a:ext cx="1285755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584C5A3D-7E17-4A62-BB66-8C3A779FB514}"/>
                  </a:ext>
                </a:extLst>
              </p:cNvPr>
              <p:cNvSpPr/>
              <p:nvPr/>
            </p:nvSpPr>
            <p:spPr>
              <a:xfrm rot="20167227">
                <a:off x="4522222" y="3559570"/>
                <a:ext cx="753822" cy="55163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6E4FD92F-5BED-433E-ACC3-EDFD9267C2E5}"/>
                  </a:ext>
                </a:extLst>
              </p:cNvPr>
              <p:cNvSpPr/>
              <p:nvPr/>
            </p:nvSpPr>
            <p:spPr>
              <a:xfrm rot="20572540">
                <a:off x="3540005" y="4340417"/>
                <a:ext cx="992502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0335B787-3C3D-4139-BD4A-47E724A9EEAF}"/>
                  </a:ext>
                </a:extLst>
              </p:cNvPr>
              <p:cNvSpPr/>
              <p:nvPr/>
            </p:nvSpPr>
            <p:spPr>
              <a:xfrm rot="9370420" flipV="1">
                <a:off x="4705897" y="3763252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9D855F77-83A5-4EEF-9906-848835AB0FEC}"/>
                  </a:ext>
                </a:extLst>
              </p:cNvPr>
              <p:cNvSpPr/>
              <p:nvPr/>
            </p:nvSpPr>
            <p:spPr>
              <a:xfrm rot="20348160" flipV="1">
                <a:off x="3242010" y="3885676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2AB6D856-7221-4431-9184-C83D9E4AD52F}"/>
                  </a:ext>
                </a:extLst>
              </p:cNvPr>
              <p:cNvSpPr/>
              <p:nvPr/>
            </p:nvSpPr>
            <p:spPr>
              <a:xfrm>
                <a:off x="2760075" y="4135230"/>
                <a:ext cx="340576" cy="620920"/>
              </a:xfrm>
              <a:custGeom>
                <a:avLst/>
                <a:gdLst>
                  <a:gd name="connsiteX0" fmla="*/ 289365 w 340576"/>
                  <a:gd name="connsiteY0" fmla="*/ 420120 h 620920"/>
                  <a:gd name="connsiteX1" fmla="*/ 340576 w 340576"/>
                  <a:gd name="connsiteY1" fmla="*/ 617836 h 620920"/>
                  <a:gd name="connsiteX2" fmla="*/ 309704 w 340576"/>
                  <a:gd name="connsiteY2" fmla="*/ 620920 h 620920"/>
                  <a:gd name="connsiteX3" fmla="*/ 302845 w 340576"/>
                  <a:gd name="connsiteY3" fmla="*/ 620235 h 620920"/>
                  <a:gd name="connsiteX4" fmla="*/ 114755 w 340576"/>
                  <a:gd name="connsiteY4" fmla="*/ 388441 h 620920"/>
                  <a:gd name="connsiteX5" fmla="*/ 15408 w 340576"/>
                  <a:gd name="connsiteY5" fmla="*/ 466228 h 620920"/>
                  <a:gd name="connsiteX6" fmla="*/ 14835 w 340576"/>
                  <a:gd name="connsiteY6" fmla="*/ 465539 h 620920"/>
                  <a:gd name="connsiteX7" fmla="*/ 0 w 340576"/>
                  <a:gd name="connsiteY7" fmla="*/ 438452 h 620920"/>
                  <a:gd name="connsiteX8" fmla="*/ 81851 w 340576"/>
                  <a:gd name="connsiteY8" fmla="*/ 0 h 620920"/>
                  <a:gd name="connsiteX9" fmla="*/ 206927 w 340576"/>
                  <a:gd name="connsiteY9" fmla="*/ 203103 h 620920"/>
                  <a:gd name="connsiteX10" fmla="*/ 49395 w 340576"/>
                  <a:gd name="connsiteY10" fmla="*/ 29938 h 620920"/>
                  <a:gd name="connsiteX11" fmla="*/ 58257 w 340576"/>
                  <a:gd name="connsiteY11" fmla="*/ 19293 h 62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576" h="620920">
                    <a:moveTo>
                      <a:pt x="289365" y="420120"/>
                    </a:moveTo>
                    <a:lnTo>
                      <a:pt x="340576" y="617836"/>
                    </a:lnTo>
                    <a:lnTo>
                      <a:pt x="309704" y="620920"/>
                    </a:lnTo>
                    <a:lnTo>
                      <a:pt x="302845" y="620235"/>
                    </a:lnTo>
                    <a:close/>
                    <a:moveTo>
                      <a:pt x="114755" y="388441"/>
                    </a:moveTo>
                    <a:lnTo>
                      <a:pt x="15408" y="466228"/>
                    </a:lnTo>
                    <a:lnTo>
                      <a:pt x="14835" y="465539"/>
                    </a:lnTo>
                    <a:lnTo>
                      <a:pt x="0" y="438452"/>
                    </a:lnTo>
                    <a:close/>
                    <a:moveTo>
                      <a:pt x="81851" y="0"/>
                    </a:moveTo>
                    <a:lnTo>
                      <a:pt x="206927" y="203103"/>
                    </a:lnTo>
                    <a:lnTo>
                      <a:pt x="49395" y="29938"/>
                    </a:lnTo>
                    <a:lnTo>
                      <a:pt x="58257" y="19293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0D40DB88-8AF8-44CF-9ABE-9ACF1166D1CE}"/>
                  </a:ext>
                </a:extLst>
              </p:cNvPr>
              <p:cNvSpPr/>
              <p:nvPr/>
            </p:nvSpPr>
            <p:spPr>
              <a:xfrm>
                <a:off x="3233738" y="4152900"/>
                <a:ext cx="326231" cy="145256"/>
              </a:xfrm>
              <a:custGeom>
                <a:avLst/>
                <a:gdLst>
                  <a:gd name="connsiteX0" fmla="*/ 0 w 326231"/>
                  <a:gd name="connsiteY0" fmla="*/ 145256 h 145256"/>
                  <a:gd name="connsiteX1" fmla="*/ 130968 w 326231"/>
                  <a:gd name="connsiteY1" fmla="*/ 54769 h 145256"/>
                  <a:gd name="connsiteX2" fmla="*/ 323850 w 326231"/>
                  <a:gd name="connsiteY2" fmla="*/ 0 h 145256"/>
                  <a:gd name="connsiteX3" fmla="*/ 326231 w 326231"/>
                  <a:gd name="connsiteY3" fmla="*/ 54769 h 145256"/>
                  <a:gd name="connsiteX4" fmla="*/ 159543 w 326231"/>
                  <a:gd name="connsiteY4" fmla="*/ 92869 h 145256"/>
                  <a:gd name="connsiteX5" fmla="*/ 0 w 326231"/>
                  <a:gd name="connsiteY5" fmla="*/ 145256 h 14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231" h="145256">
                    <a:moveTo>
                      <a:pt x="0" y="145256"/>
                    </a:moveTo>
                    <a:lnTo>
                      <a:pt x="130968" y="54769"/>
                    </a:lnTo>
                    <a:lnTo>
                      <a:pt x="323850" y="0"/>
                    </a:lnTo>
                    <a:cubicBezTo>
                      <a:pt x="324644" y="18256"/>
                      <a:pt x="325437" y="36513"/>
                      <a:pt x="326231" y="54769"/>
                    </a:cubicBezTo>
                    <a:lnTo>
                      <a:pt x="159543" y="92869"/>
                    </a:lnTo>
                    <a:lnTo>
                      <a:pt x="0" y="14525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6EAB36CE-CBD7-448B-9479-29C08843238C}"/>
                  </a:ext>
                </a:extLst>
              </p:cNvPr>
              <p:cNvSpPr/>
              <p:nvPr/>
            </p:nvSpPr>
            <p:spPr>
              <a:xfrm rot="20231856">
                <a:off x="3707245" y="3512890"/>
                <a:ext cx="1446576" cy="45719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7" name="グループ化 286">
              <a:extLst>
                <a:ext uri="{FF2B5EF4-FFF2-40B4-BE49-F238E27FC236}">
                  <a16:creationId xmlns:a16="http://schemas.microsoft.com/office/drawing/2014/main" id="{8D716724-F10F-472A-A68E-9D85EF0ED414}"/>
                </a:ext>
              </a:extLst>
            </p:cNvPr>
            <p:cNvGrpSpPr/>
            <p:nvPr/>
          </p:nvGrpSpPr>
          <p:grpSpPr>
            <a:xfrm>
              <a:off x="3184133" y="4176689"/>
              <a:ext cx="2030208" cy="919163"/>
              <a:chOff x="2667840" y="3512890"/>
              <a:chExt cx="2794491" cy="1243260"/>
            </a:xfrm>
          </p:grpSpPr>
          <p:sp>
            <p:nvSpPr>
              <p:cNvPr id="316" name="四角形: 角を丸くする 1">
                <a:extLst>
                  <a:ext uri="{FF2B5EF4-FFF2-40B4-BE49-F238E27FC236}">
                    <a16:creationId xmlns:a16="http://schemas.microsoft.com/office/drawing/2014/main" id="{CA440A5B-FB26-4608-BD9A-522E95BA6B40}"/>
                  </a:ext>
                </a:extLst>
              </p:cNvPr>
              <p:cNvSpPr/>
              <p:nvPr/>
            </p:nvSpPr>
            <p:spPr>
              <a:xfrm rot="20231856">
                <a:off x="2667840" y="3620201"/>
                <a:ext cx="2794491" cy="796442"/>
              </a:xfrm>
              <a:custGeom>
                <a:avLst/>
                <a:gdLst>
                  <a:gd name="connsiteX0" fmla="*/ 0 w 2794491"/>
                  <a:gd name="connsiteY0" fmla="*/ 358775 h 717550"/>
                  <a:gd name="connsiteX1" fmla="*/ 358775 w 2794491"/>
                  <a:gd name="connsiteY1" fmla="*/ 0 h 717550"/>
                  <a:gd name="connsiteX2" fmla="*/ 2435716 w 2794491"/>
                  <a:gd name="connsiteY2" fmla="*/ 0 h 717550"/>
                  <a:gd name="connsiteX3" fmla="*/ 2794491 w 2794491"/>
                  <a:gd name="connsiteY3" fmla="*/ 358775 h 717550"/>
                  <a:gd name="connsiteX4" fmla="*/ 2794491 w 2794491"/>
                  <a:gd name="connsiteY4" fmla="*/ 358775 h 717550"/>
                  <a:gd name="connsiteX5" fmla="*/ 2435716 w 2794491"/>
                  <a:gd name="connsiteY5" fmla="*/ 717550 h 717550"/>
                  <a:gd name="connsiteX6" fmla="*/ 358775 w 2794491"/>
                  <a:gd name="connsiteY6" fmla="*/ 717550 h 717550"/>
                  <a:gd name="connsiteX7" fmla="*/ 0 w 2794491"/>
                  <a:gd name="connsiteY7" fmla="*/ 358775 h 717550"/>
                  <a:gd name="connsiteX0" fmla="*/ 0 w 2794491"/>
                  <a:gd name="connsiteY0" fmla="*/ 359463 h 718238"/>
                  <a:gd name="connsiteX1" fmla="*/ 358775 w 2794491"/>
                  <a:gd name="connsiteY1" fmla="*/ 688 h 718238"/>
                  <a:gd name="connsiteX2" fmla="*/ 1534220 w 2794491"/>
                  <a:gd name="connsiteY2" fmla="*/ 36956 h 718238"/>
                  <a:gd name="connsiteX3" fmla="*/ 2435716 w 2794491"/>
                  <a:gd name="connsiteY3" fmla="*/ 688 h 718238"/>
                  <a:gd name="connsiteX4" fmla="*/ 2794491 w 2794491"/>
                  <a:gd name="connsiteY4" fmla="*/ 359463 h 718238"/>
                  <a:gd name="connsiteX5" fmla="*/ 2794491 w 2794491"/>
                  <a:gd name="connsiteY5" fmla="*/ 359463 h 718238"/>
                  <a:gd name="connsiteX6" fmla="*/ 2435716 w 2794491"/>
                  <a:gd name="connsiteY6" fmla="*/ 718238 h 718238"/>
                  <a:gd name="connsiteX7" fmla="*/ 358775 w 2794491"/>
                  <a:gd name="connsiteY7" fmla="*/ 718238 h 718238"/>
                  <a:gd name="connsiteX8" fmla="*/ 0 w 2794491"/>
                  <a:gd name="connsiteY8" fmla="*/ 359463 h 718238"/>
                  <a:gd name="connsiteX0" fmla="*/ 0 w 2794491"/>
                  <a:gd name="connsiteY0" fmla="*/ 359463 h 755770"/>
                  <a:gd name="connsiteX1" fmla="*/ 358775 w 2794491"/>
                  <a:gd name="connsiteY1" fmla="*/ 688 h 755770"/>
                  <a:gd name="connsiteX2" fmla="*/ 1534220 w 2794491"/>
                  <a:gd name="connsiteY2" fmla="*/ 36956 h 755770"/>
                  <a:gd name="connsiteX3" fmla="*/ 2435716 w 2794491"/>
                  <a:gd name="connsiteY3" fmla="*/ 688 h 755770"/>
                  <a:gd name="connsiteX4" fmla="*/ 2794491 w 2794491"/>
                  <a:gd name="connsiteY4" fmla="*/ 359463 h 755770"/>
                  <a:gd name="connsiteX5" fmla="*/ 2794491 w 2794491"/>
                  <a:gd name="connsiteY5" fmla="*/ 359463 h 755770"/>
                  <a:gd name="connsiteX6" fmla="*/ 2435716 w 2794491"/>
                  <a:gd name="connsiteY6" fmla="*/ 718238 h 755770"/>
                  <a:gd name="connsiteX7" fmla="*/ 1555865 w 2794491"/>
                  <a:gd name="connsiteY7" fmla="*/ 755555 h 755770"/>
                  <a:gd name="connsiteX8" fmla="*/ 358775 w 2794491"/>
                  <a:gd name="connsiteY8" fmla="*/ 718238 h 755770"/>
                  <a:gd name="connsiteX9" fmla="*/ 0 w 2794491"/>
                  <a:gd name="connsiteY9" fmla="*/ 359463 h 755770"/>
                  <a:gd name="connsiteX0" fmla="*/ 0 w 2794491"/>
                  <a:gd name="connsiteY0" fmla="*/ 359463 h 755703"/>
                  <a:gd name="connsiteX1" fmla="*/ 358775 w 2794491"/>
                  <a:gd name="connsiteY1" fmla="*/ 688 h 755703"/>
                  <a:gd name="connsiteX2" fmla="*/ 1534220 w 2794491"/>
                  <a:gd name="connsiteY2" fmla="*/ 36956 h 755703"/>
                  <a:gd name="connsiteX3" fmla="*/ 2435716 w 2794491"/>
                  <a:gd name="connsiteY3" fmla="*/ 688 h 755703"/>
                  <a:gd name="connsiteX4" fmla="*/ 2794491 w 2794491"/>
                  <a:gd name="connsiteY4" fmla="*/ 359463 h 755703"/>
                  <a:gd name="connsiteX5" fmla="*/ 2794491 w 2794491"/>
                  <a:gd name="connsiteY5" fmla="*/ 359463 h 755703"/>
                  <a:gd name="connsiteX6" fmla="*/ 2435716 w 2794491"/>
                  <a:gd name="connsiteY6" fmla="*/ 718238 h 755703"/>
                  <a:gd name="connsiteX7" fmla="*/ 1555865 w 2794491"/>
                  <a:gd name="connsiteY7" fmla="*/ 755555 h 755703"/>
                  <a:gd name="connsiteX8" fmla="*/ 358775 w 2794491"/>
                  <a:gd name="connsiteY8" fmla="*/ 718238 h 755703"/>
                  <a:gd name="connsiteX9" fmla="*/ 0 w 2794491"/>
                  <a:gd name="connsiteY9" fmla="*/ 359463 h 755703"/>
                  <a:gd name="connsiteX0" fmla="*/ 0 w 2794491"/>
                  <a:gd name="connsiteY0" fmla="*/ 359463 h 796609"/>
                  <a:gd name="connsiteX1" fmla="*/ 358775 w 2794491"/>
                  <a:gd name="connsiteY1" fmla="*/ 688 h 796609"/>
                  <a:gd name="connsiteX2" fmla="*/ 1534220 w 2794491"/>
                  <a:gd name="connsiteY2" fmla="*/ 36956 h 796609"/>
                  <a:gd name="connsiteX3" fmla="*/ 2435716 w 2794491"/>
                  <a:gd name="connsiteY3" fmla="*/ 688 h 796609"/>
                  <a:gd name="connsiteX4" fmla="*/ 2794491 w 2794491"/>
                  <a:gd name="connsiteY4" fmla="*/ 359463 h 796609"/>
                  <a:gd name="connsiteX5" fmla="*/ 2794491 w 2794491"/>
                  <a:gd name="connsiteY5" fmla="*/ 359463 h 796609"/>
                  <a:gd name="connsiteX6" fmla="*/ 2435716 w 2794491"/>
                  <a:gd name="connsiteY6" fmla="*/ 718238 h 796609"/>
                  <a:gd name="connsiteX7" fmla="*/ 1538638 w 2794491"/>
                  <a:gd name="connsiteY7" fmla="*/ 796531 h 796609"/>
                  <a:gd name="connsiteX8" fmla="*/ 358775 w 2794491"/>
                  <a:gd name="connsiteY8" fmla="*/ 718238 h 796609"/>
                  <a:gd name="connsiteX9" fmla="*/ 0 w 2794491"/>
                  <a:gd name="connsiteY9" fmla="*/ 359463 h 796609"/>
                  <a:gd name="connsiteX0" fmla="*/ 0 w 2794491"/>
                  <a:gd name="connsiteY0" fmla="*/ 359463 h 796557"/>
                  <a:gd name="connsiteX1" fmla="*/ 358775 w 2794491"/>
                  <a:gd name="connsiteY1" fmla="*/ 688 h 796557"/>
                  <a:gd name="connsiteX2" fmla="*/ 1534220 w 2794491"/>
                  <a:gd name="connsiteY2" fmla="*/ 36956 h 796557"/>
                  <a:gd name="connsiteX3" fmla="*/ 2435716 w 2794491"/>
                  <a:gd name="connsiteY3" fmla="*/ 688 h 796557"/>
                  <a:gd name="connsiteX4" fmla="*/ 2794491 w 2794491"/>
                  <a:gd name="connsiteY4" fmla="*/ 359463 h 796557"/>
                  <a:gd name="connsiteX5" fmla="*/ 2794491 w 2794491"/>
                  <a:gd name="connsiteY5" fmla="*/ 359463 h 796557"/>
                  <a:gd name="connsiteX6" fmla="*/ 2435716 w 2794491"/>
                  <a:gd name="connsiteY6" fmla="*/ 718238 h 796557"/>
                  <a:gd name="connsiteX7" fmla="*/ 1538638 w 2794491"/>
                  <a:gd name="connsiteY7" fmla="*/ 796531 h 796557"/>
                  <a:gd name="connsiteX8" fmla="*/ 358775 w 2794491"/>
                  <a:gd name="connsiteY8" fmla="*/ 718238 h 796557"/>
                  <a:gd name="connsiteX9" fmla="*/ 0 w 2794491"/>
                  <a:gd name="connsiteY9" fmla="*/ 359463 h 796557"/>
                  <a:gd name="connsiteX0" fmla="*/ 0 w 2794491"/>
                  <a:gd name="connsiteY0" fmla="*/ 359244 h 796338"/>
                  <a:gd name="connsiteX1" fmla="*/ 358775 w 2794491"/>
                  <a:gd name="connsiteY1" fmla="*/ 469 h 796338"/>
                  <a:gd name="connsiteX2" fmla="*/ 1530230 w 2794491"/>
                  <a:gd name="connsiteY2" fmla="*/ 62613 h 796338"/>
                  <a:gd name="connsiteX3" fmla="*/ 2435716 w 2794491"/>
                  <a:gd name="connsiteY3" fmla="*/ 469 h 796338"/>
                  <a:gd name="connsiteX4" fmla="*/ 2794491 w 2794491"/>
                  <a:gd name="connsiteY4" fmla="*/ 359244 h 796338"/>
                  <a:gd name="connsiteX5" fmla="*/ 2794491 w 2794491"/>
                  <a:gd name="connsiteY5" fmla="*/ 359244 h 796338"/>
                  <a:gd name="connsiteX6" fmla="*/ 2435716 w 2794491"/>
                  <a:gd name="connsiteY6" fmla="*/ 718019 h 796338"/>
                  <a:gd name="connsiteX7" fmla="*/ 1538638 w 2794491"/>
                  <a:gd name="connsiteY7" fmla="*/ 796312 h 796338"/>
                  <a:gd name="connsiteX8" fmla="*/ 358775 w 2794491"/>
                  <a:gd name="connsiteY8" fmla="*/ 718019 h 796338"/>
                  <a:gd name="connsiteX9" fmla="*/ 0 w 2794491"/>
                  <a:gd name="connsiteY9" fmla="*/ 359244 h 796338"/>
                  <a:gd name="connsiteX0" fmla="*/ 0 w 2794491"/>
                  <a:gd name="connsiteY0" fmla="*/ 359348 h 796442"/>
                  <a:gd name="connsiteX1" fmla="*/ 358775 w 2794491"/>
                  <a:gd name="connsiteY1" fmla="*/ 573 h 796442"/>
                  <a:gd name="connsiteX2" fmla="*/ 1530230 w 2794491"/>
                  <a:gd name="connsiteY2" fmla="*/ 62717 h 796442"/>
                  <a:gd name="connsiteX3" fmla="*/ 2435716 w 2794491"/>
                  <a:gd name="connsiteY3" fmla="*/ 573 h 796442"/>
                  <a:gd name="connsiteX4" fmla="*/ 2794491 w 2794491"/>
                  <a:gd name="connsiteY4" fmla="*/ 359348 h 796442"/>
                  <a:gd name="connsiteX5" fmla="*/ 2794491 w 2794491"/>
                  <a:gd name="connsiteY5" fmla="*/ 359348 h 796442"/>
                  <a:gd name="connsiteX6" fmla="*/ 2435716 w 2794491"/>
                  <a:gd name="connsiteY6" fmla="*/ 718123 h 796442"/>
                  <a:gd name="connsiteX7" fmla="*/ 1538638 w 2794491"/>
                  <a:gd name="connsiteY7" fmla="*/ 796416 h 796442"/>
                  <a:gd name="connsiteX8" fmla="*/ 358775 w 2794491"/>
                  <a:gd name="connsiteY8" fmla="*/ 718123 h 796442"/>
                  <a:gd name="connsiteX9" fmla="*/ 0 w 2794491"/>
                  <a:gd name="connsiteY9" fmla="*/ 359348 h 79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491" h="796442">
                    <a:moveTo>
                      <a:pt x="0" y="359348"/>
                    </a:moveTo>
                    <a:cubicBezTo>
                      <a:pt x="0" y="161202"/>
                      <a:pt x="160629" y="573"/>
                      <a:pt x="358775" y="573"/>
                    </a:cubicBezTo>
                    <a:cubicBezTo>
                      <a:pt x="754070" y="-6539"/>
                      <a:pt x="1116472" y="54744"/>
                      <a:pt x="1530230" y="62717"/>
                    </a:cubicBezTo>
                    <a:cubicBezTo>
                      <a:pt x="1943988" y="70690"/>
                      <a:pt x="2138698" y="-6539"/>
                      <a:pt x="2435716" y="573"/>
                    </a:cubicBezTo>
                    <a:cubicBezTo>
                      <a:pt x="2633862" y="573"/>
                      <a:pt x="2794491" y="161202"/>
                      <a:pt x="2794491" y="359348"/>
                    </a:cubicBezTo>
                    <a:lnTo>
                      <a:pt x="2794491" y="359348"/>
                    </a:lnTo>
                    <a:cubicBezTo>
                      <a:pt x="2794491" y="557494"/>
                      <a:pt x="2633862" y="718123"/>
                      <a:pt x="2435716" y="718123"/>
                    </a:cubicBezTo>
                    <a:cubicBezTo>
                      <a:pt x="2142321" y="714442"/>
                      <a:pt x="1991279" y="798163"/>
                      <a:pt x="1538638" y="796416"/>
                    </a:cubicBezTo>
                    <a:cubicBezTo>
                      <a:pt x="1085997" y="794669"/>
                      <a:pt x="757805" y="730562"/>
                      <a:pt x="358775" y="718123"/>
                    </a:cubicBezTo>
                    <a:cubicBezTo>
                      <a:pt x="160629" y="718123"/>
                      <a:pt x="0" y="557494"/>
                      <a:pt x="0" y="359348"/>
                    </a:cubicBezTo>
                    <a:close/>
                  </a:path>
                </a:pathLst>
              </a:custGeom>
              <a:gradFill>
                <a:gsLst>
                  <a:gs pos="83000">
                    <a:sysClr val="windowText" lastClr="000000">
                      <a:lumMod val="65000"/>
                      <a:lumOff val="35000"/>
                    </a:sysClr>
                  </a:gs>
                  <a:gs pos="33000">
                    <a:sysClr val="window" lastClr="FFFFFF">
                      <a:lumMod val="75000"/>
                    </a:sys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楕円 316">
                <a:extLst>
                  <a:ext uri="{FF2B5EF4-FFF2-40B4-BE49-F238E27FC236}">
                    <a16:creationId xmlns:a16="http://schemas.microsoft.com/office/drawing/2014/main" id="{549D7807-3DEE-4638-8F92-B0DF805B99B5}"/>
                  </a:ext>
                </a:extLst>
              </p:cNvPr>
              <p:cNvSpPr/>
              <p:nvPr/>
            </p:nvSpPr>
            <p:spPr>
              <a:xfrm>
                <a:off x="2711450" y="4051301"/>
                <a:ext cx="711199" cy="704849"/>
              </a:xfrm>
              <a:prstGeom prst="ellipse">
                <a:avLst/>
              </a:pr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90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AE740A02-B1A9-456F-BC99-B3476ABE433B}"/>
                  </a:ext>
                </a:extLst>
              </p:cNvPr>
              <p:cNvSpPr/>
              <p:nvPr/>
            </p:nvSpPr>
            <p:spPr>
              <a:xfrm rot="20231856">
                <a:off x="3461552" y="3667250"/>
                <a:ext cx="1728372" cy="52315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9035663B-5153-4D74-8382-B0A3D7906A88}"/>
                  </a:ext>
                </a:extLst>
              </p:cNvPr>
              <p:cNvSpPr/>
              <p:nvPr/>
            </p:nvSpPr>
            <p:spPr>
              <a:xfrm rot="20231856">
                <a:off x="3695754" y="3889930"/>
                <a:ext cx="74097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8DEC1329-A08D-4ED5-9EFD-3720C66F71C1}"/>
                  </a:ext>
                </a:extLst>
              </p:cNvPr>
              <p:cNvSpPr/>
              <p:nvPr/>
            </p:nvSpPr>
            <p:spPr>
              <a:xfrm rot="20231856">
                <a:off x="3634878" y="3863919"/>
                <a:ext cx="173114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C2ED26D8-52F9-4E70-85E9-4EB43DA2415A}"/>
                  </a:ext>
                </a:extLst>
              </p:cNvPr>
              <p:cNvSpPr/>
              <p:nvPr/>
            </p:nvSpPr>
            <p:spPr>
              <a:xfrm rot="20231856">
                <a:off x="3416026" y="4165428"/>
                <a:ext cx="1240151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824AC38C-AF96-4250-92ED-2C34A39D781D}"/>
                  </a:ext>
                </a:extLst>
              </p:cNvPr>
              <p:cNvSpPr/>
              <p:nvPr/>
            </p:nvSpPr>
            <p:spPr>
              <a:xfrm rot="20167227">
                <a:off x="4004794" y="4023241"/>
                <a:ext cx="1285755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192DE7B3-7CC7-4508-97A5-16128976D21C}"/>
                  </a:ext>
                </a:extLst>
              </p:cNvPr>
              <p:cNvSpPr/>
              <p:nvPr/>
            </p:nvSpPr>
            <p:spPr>
              <a:xfrm rot="20167227">
                <a:off x="4522222" y="3559570"/>
                <a:ext cx="753822" cy="55163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D446AEE7-CD91-473A-B921-77247BED6B1C}"/>
                  </a:ext>
                </a:extLst>
              </p:cNvPr>
              <p:cNvSpPr/>
              <p:nvPr/>
            </p:nvSpPr>
            <p:spPr>
              <a:xfrm rot="20572540">
                <a:off x="3540005" y="4340417"/>
                <a:ext cx="992502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9D6719FA-F5BF-4217-BDFE-CF9605ACDC4F}"/>
                  </a:ext>
                </a:extLst>
              </p:cNvPr>
              <p:cNvSpPr/>
              <p:nvPr/>
            </p:nvSpPr>
            <p:spPr>
              <a:xfrm rot="9370420" flipV="1">
                <a:off x="4705897" y="3763252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63547C3-5059-450D-A71C-215DC85A64FA}"/>
                  </a:ext>
                </a:extLst>
              </p:cNvPr>
              <p:cNvSpPr/>
              <p:nvPr/>
            </p:nvSpPr>
            <p:spPr>
              <a:xfrm rot="20348160" flipV="1">
                <a:off x="3242010" y="3885676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BF1626E0-871D-47BE-8A00-ADFC1A6C8E8D}"/>
                  </a:ext>
                </a:extLst>
              </p:cNvPr>
              <p:cNvSpPr/>
              <p:nvPr/>
            </p:nvSpPr>
            <p:spPr>
              <a:xfrm>
                <a:off x="2760075" y="4135230"/>
                <a:ext cx="340576" cy="620920"/>
              </a:xfrm>
              <a:custGeom>
                <a:avLst/>
                <a:gdLst>
                  <a:gd name="connsiteX0" fmla="*/ 289365 w 340576"/>
                  <a:gd name="connsiteY0" fmla="*/ 420120 h 620920"/>
                  <a:gd name="connsiteX1" fmla="*/ 340576 w 340576"/>
                  <a:gd name="connsiteY1" fmla="*/ 617836 h 620920"/>
                  <a:gd name="connsiteX2" fmla="*/ 309704 w 340576"/>
                  <a:gd name="connsiteY2" fmla="*/ 620920 h 620920"/>
                  <a:gd name="connsiteX3" fmla="*/ 302845 w 340576"/>
                  <a:gd name="connsiteY3" fmla="*/ 620235 h 620920"/>
                  <a:gd name="connsiteX4" fmla="*/ 114755 w 340576"/>
                  <a:gd name="connsiteY4" fmla="*/ 388441 h 620920"/>
                  <a:gd name="connsiteX5" fmla="*/ 15408 w 340576"/>
                  <a:gd name="connsiteY5" fmla="*/ 466228 h 620920"/>
                  <a:gd name="connsiteX6" fmla="*/ 14835 w 340576"/>
                  <a:gd name="connsiteY6" fmla="*/ 465539 h 620920"/>
                  <a:gd name="connsiteX7" fmla="*/ 0 w 340576"/>
                  <a:gd name="connsiteY7" fmla="*/ 438452 h 620920"/>
                  <a:gd name="connsiteX8" fmla="*/ 81851 w 340576"/>
                  <a:gd name="connsiteY8" fmla="*/ 0 h 620920"/>
                  <a:gd name="connsiteX9" fmla="*/ 206927 w 340576"/>
                  <a:gd name="connsiteY9" fmla="*/ 203103 h 620920"/>
                  <a:gd name="connsiteX10" fmla="*/ 49395 w 340576"/>
                  <a:gd name="connsiteY10" fmla="*/ 29938 h 620920"/>
                  <a:gd name="connsiteX11" fmla="*/ 58257 w 340576"/>
                  <a:gd name="connsiteY11" fmla="*/ 19293 h 62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576" h="620920">
                    <a:moveTo>
                      <a:pt x="289365" y="420120"/>
                    </a:moveTo>
                    <a:lnTo>
                      <a:pt x="340576" y="617836"/>
                    </a:lnTo>
                    <a:lnTo>
                      <a:pt x="309704" y="620920"/>
                    </a:lnTo>
                    <a:lnTo>
                      <a:pt x="302845" y="620235"/>
                    </a:lnTo>
                    <a:close/>
                    <a:moveTo>
                      <a:pt x="114755" y="388441"/>
                    </a:moveTo>
                    <a:lnTo>
                      <a:pt x="15408" y="466228"/>
                    </a:lnTo>
                    <a:lnTo>
                      <a:pt x="14835" y="465539"/>
                    </a:lnTo>
                    <a:lnTo>
                      <a:pt x="0" y="438452"/>
                    </a:lnTo>
                    <a:close/>
                    <a:moveTo>
                      <a:pt x="81851" y="0"/>
                    </a:moveTo>
                    <a:lnTo>
                      <a:pt x="206927" y="203103"/>
                    </a:lnTo>
                    <a:lnTo>
                      <a:pt x="49395" y="29938"/>
                    </a:lnTo>
                    <a:lnTo>
                      <a:pt x="58257" y="19293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DC22965D-843F-46E8-943E-EFFDA17726A5}"/>
                  </a:ext>
                </a:extLst>
              </p:cNvPr>
              <p:cNvSpPr/>
              <p:nvPr/>
            </p:nvSpPr>
            <p:spPr>
              <a:xfrm>
                <a:off x="3233738" y="4152900"/>
                <a:ext cx="326231" cy="145256"/>
              </a:xfrm>
              <a:custGeom>
                <a:avLst/>
                <a:gdLst>
                  <a:gd name="connsiteX0" fmla="*/ 0 w 326231"/>
                  <a:gd name="connsiteY0" fmla="*/ 145256 h 145256"/>
                  <a:gd name="connsiteX1" fmla="*/ 130968 w 326231"/>
                  <a:gd name="connsiteY1" fmla="*/ 54769 h 145256"/>
                  <a:gd name="connsiteX2" fmla="*/ 323850 w 326231"/>
                  <a:gd name="connsiteY2" fmla="*/ 0 h 145256"/>
                  <a:gd name="connsiteX3" fmla="*/ 326231 w 326231"/>
                  <a:gd name="connsiteY3" fmla="*/ 54769 h 145256"/>
                  <a:gd name="connsiteX4" fmla="*/ 159543 w 326231"/>
                  <a:gd name="connsiteY4" fmla="*/ 92869 h 145256"/>
                  <a:gd name="connsiteX5" fmla="*/ 0 w 326231"/>
                  <a:gd name="connsiteY5" fmla="*/ 145256 h 14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231" h="145256">
                    <a:moveTo>
                      <a:pt x="0" y="145256"/>
                    </a:moveTo>
                    <a:lnTo>
                      <a:pt x="130968" y="54769"/>
                    </a:lnTo>
                    <a:lnTo>
                      <a:pt x="323850" y="0"/>
                    </a:lnTo>
                    <a:cubicBezTo>
                      <a:pt x="324644" y="18256"/>
                      <a:pt x="325437" y="36513"/>
                      <a:pt x="326231" y="54769"/>
                    </a:cubicBezTo>
                    <a:lnTo>
                      <a:pt x="159543" y="92869"/>
                    </a:lnTo>
                    <a:lnTo>
                      <a:pt x="0" y="145256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7B28E09A-1BAA-4169-BBCD-B0D42778C31E}"/>
                  </a:ext>
                </a:extLst>
              </p:cNvPr>
              <p:cNvSpPr/>
              <p:nvPr/>
            </p:nvSpPr>
            <p:spPr>
              <a:xfrm rot="20231856">
                <a:off x="3707245" y="3512890"/>
                <a:ext cx="1446576" cy="45719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8" name="グループ化 287">
              <a:extLst>
                <a:ext uri="{FF2B5EF4-FFF2-40B4-BE49-F238E27FC236}">
                  <a16:creationId xmlns:a16="http://schemas.microsoft.com/office/drawing/2014/main" id="{306A00F2-0E9F-4D8D-8C4B-DB4215F06B7B}"/>
                </a:ext>
              </a:extLst>
            </p:cNvPr>
            <p:cNvGrpSpPr/>
            <p:nvPr/>
          </p:nvGrpSpPr>
          <p:grpSpPr>
            <a:xfrm>
              <a:off x="3076575" y="3428999"/>
              <a:ext cx="2030208" cy="919163"/>
              <a:chOff x="2667840" y="3512890"/>
              <a:chExt cx="2794491" cy="1243260"/>
            </a:xfrm>
          </p:grpSpPr>
          <p:sp>
            <p:nvSpPr>
              <p:cNvPr id="303" name="四角形: 角を丸くする 1">
                <a:extLst>
                  <a:ext uri="{FF2B5EF4-FFF2-40B4-BE49-F238E27FC236}">
                    <a16:creationId xmlns:a16="http://schemas.microsoft.com/office/drawing/2014/main" id="{942DFA3A-9BE9-4A31-BC14-DE7FD974117B}"/>
                  </a:ext>
                </a:extLst>
              </p:cNvPr>
              <p:cNvSpPr/>
              <p:nvPr/>
            </p:nvSpPr>
            <p:spPr>
              <a:xfrm rot="20231856">
                <a:off x="2667840" y="3620201"/>
                <a:ext cx="2794491" cy="796442"/>
              </a:xfrm>
              <a:custGeom>
                <a:avLst/>
                <a:gdLst>
                  <a:gd name="connsiteX0" fmla="*/ 0 w 2794491"/>
                  <a:gd name="connsiteY0" fmla="*/ 358775 h 717550"/>
                  <a:gd name="connsiteX1" fmla="*/ 358775 w 2794491"/>
                  <a:gd name="connsiteY1" fmla="*/ 0 h 717550"/>
                  <a:gd name="connsiteX2" fmla="*/ 2435716 w 2794491"/>
                  <a:gd name="connsiteY2" fmla="*/ 0 h 717550"/>
                  <a:gd name="connsiteX3" fmla="*/ 2794491 w 2794491"/>
                  <a:gd name="connsiteY3" fmla="*/ 358775 h 717550"/>
                  <a:gd name="connsiteX4" fmla="*/ 2794491 w 2794491"/>
                  <a:gd name="connsiteY4" fmla="*/ 358775 h 717550"/>
                  <a:gd name="connsiteX5" fmla="*/ 2435716 w 2794491"/>
                  <a:gd name="connsiteY5" fmla="*/ 717550 h 717550"/>
                  <a:gd name="connsiteX6" fmla="*/ 358775 w 2794491"/>
                  <a:gd name="connsiteY6" fmla="*/ 717550 h 717550"/>
                  <a:gd name="connsiteX7" fmla="*/ 0 w 2794491"/>
                  <a:gd name="connsiteY7" fmla="*/ 358775 h 717550"/>
                  <a:gd name="connsiteX0" fmla="*/ 0 w 2794491"/>
                  <a:gd name="connsiteY0" fmla="*/ 359463 h 718238"/>
                  <a:gd name="connsiteX1" fmla="*/ 358775 w 2794491"/>
                  <a:gd name="connsiteY1" fmla="*/ 688 h 718238"/>
                  <a:gd name="connsiteX2" fmla="*/ 1534220 w 2794491"/>
                  <a:gd name="connsiteY2" fmla="*/ 36956 h 718238"/>
                  <a:gd name="connsiteX3" fmla="*/ 2435716 w 2794491"/>
                  <a:gd name="connsiteY3" fmla="*/ 688 h 718238"/>
                  <a:gd name="connsiteX4" fmla="*/ 2794491 w 2794491"/>
                  <a:gd name="connsiteY4" fmla="*/ 359463 h 718238"/>
                  <a:gd name="connsiteX5" fmla="*/ 2794491 w 2794491"/>
                  <a:gd name="connsiteY5" fmla="*/ 359463 h 718238"/>
                  <a:gd name="connsiteX6" fmla="*/ 2435716 w 2794491"/>
                  <a:gd name="connsiteY6" fmla="*/ 718238 h 718238"/>
                  <a:gd name="connsiteX7" fmla="*/ 358775 w 2794491"/>
                  <a:gd name="connsiteY7" fmla="*/ 718238 h 718238"/>
                  <a:gd name="connsiteX8" fmla="*/ 0 w 2794491"/>
                  <a:gd name="connsiteY8" fmla="*/ 359463 h 718238"/>
                  <a:gd name="connsiteX0" fmla="*/ 0 w 2794491"/>
                  <a:gd name="connsiteY0" fmla="*/ 359463 h 755770"/>
                  <a:gd name="connsiteX1" fmla="*/ 358775 w 2794491"/>
                  <a:gd name="connsiteY1" fmla="*/ 688 h 755770"/>
                  <a:gd name="connsiteX2" fmla="*/ 1534220 w 2794491"/>
                  <a:gd name="connsiteY2" fmla="*/ 36956 h 755770"/>
                  <a:gd name="connsiteX3" fmla="*/ 2435716 w 2794491"/>
                  <a:gd name="connsiteY3" fmla="*/ 688 h 755770"/>
                  <a:gd name="connsiteX4" fmla="*/ 2794491 w 2794491"/>
                  <a:gd name="connsiteY4" fmla="*/ 359463 h 755770"/>
                  <a:gd name="connsiteX5" fmla="*/ 2794491 w 2794491"/>
                  <a:gd name="connsiteY5" fmla="*/ 359463 h 755770"/>
                  <a:gd name="connsiteX6" fmla="*/ 2435716 w 2794491"/>
                  <a:gd name="connsiteY6" fmla="*/ 718238 h 755770"/>
                  <a:gd name="connsiteX7" fmla="*/ 1555865 w 2794491"/>
                  <a:gd name="connsiteY7" fmla="*/ 755555 h 755770"/>
                  <a:gd name="connsiteX8" fmla="*/ 358775 w 2794491"/>
                  <a:gd name="connsiteY8" fmla="*/ 718238 h 755770"/>
                  <a:gd name="connsiteX9" fmla="*/ 0 w 2794491"/>
                  <a:gd name="connsiteY9" fmla="*/ 359463 h 755770"/>
                  <a:gd name="connsiteX0" fmla="*/ 0 w 2794491"/>
                  <a:gd name="connsiteY0" fmla="*/ 359463 h 755703"/>
                  <a:gd name="connsiteX1" fmla="*/ 358775 w 2794491"/>
                  <a:gd name="connsiteY1" fmla="*/ 688 h 755703"/>
                  <a:gd name="connsiteX2" fmla="*/ 1534220 w 2794491"/>
                  <a:gd name="connsiteY2" fmla="*/ 36956 h 755703"/>
                  <a:gd name="connsiteX3" fmla="*/ 2435716 w 2794491"/>
                  <a:gd name="connsiteY3" fmla="*/ 688 h 755703"/>
                  <a:gd name="connsiteX4" fmla="*/ 2794491 w 2794491"/>
                  <a:gd name="connsiteY4" fmla="*/ 359463 h 755703"/>
                  <a:gd name="connsiteX5" fmla="*/ 2794491 w 2794491"/>
                  <a:gd name="connsiteY5" fmla="*/ 359463 h 755703"/>
                  <a:gd name="connsiteX6" fmla="*/ 2435716 w 2794491"/>
                  <a:gd name="connsiteY6" fmla="*/ 718238 h 755703"/>
                  <a:gd name="connsiteX7" fmla="*/ 1555865 w 2794491"/>
                  <a:gd name="connsiteY7" fmla="*/ 755555 h 755703"/>
                  <a:gd name="connsiteX8" fmla="*/ 358775 w 2794491"/>
                  <a:gd name="connsiteY8" fmla="*/ 718238 h 755703"/>
                  <a:gd name="connsiteX9" fmla="*/ 0 w 2794491"/>
                  <a:gd name="connsiteY9" fmla="*/ 359463 h 755703"/>
                  <a:gd name="connsiteX0" fmla="*/ 0 w 2794491"/>
                  <a:gd name="connsiteY0" fmla="*/ 359463 h 796609"/>
                  <a:gd name="connsiteX1" fmla="*/ 358775 w 2794491"/>
                  <a:gd name="connsiteY1" fmla="*/ 688 h 796609"/>
                  <a:gd name="connsiteX2" fmla="*/ 1534220 w 2794491"/>
                  <a:gd name="connsiteY2" fmla="*/ 36956 h 796609"/>
                  <a:gd name="connsiteX3" fmla="*/ 2435716 w 2794491"/>
                  <a:gd name="connsiteY3" fmla="*/ 688 h 796609"/>
                  <a:gd name="connsiteX4" fmla="*/ 2794491 w 2794491"/>
                  <a:gd name="connsiteY4" fmla="*/ 359463 h 796609"/>
                  <a:gd name="connsiteX5" fmla="*/ 2794491 w 2794491"/>
                  <a:gd name="connsiteY5" fmla="*/ 359463 h 796609"/>
                  <a:gd name="connsiteX6" fmla="*/ 2435716 w 2794491"/>
                  <a:gd name="connsiteY6" fmla="*/ 718238 h 796609"/>
                  <a:gd name="connsiteX7" fmla="*/ 1538638 w 2794491"/>
                  <a:gd name="connsiteY7" fmla="*/ 796531 h 796609"/>
                  <a:gd name="connsiteX8" fmla="*/ 358775 w 2794491"/>
                  <a:gd name="connsiteY8" fmla="*/ 718238 h 796609"/>
                  <a:gd name="connsiteX9" fmla="*/ 0 w 2794491"/>
                  <a:gd name="connsiteY9" fmla="*/ 359463 h 796609"/>
                  <a:gd name="connsiteX0" fmla="*/ 0 w 2794491"/>
                  <a:gd name="connsiteY0" fmla="*/ 359463 h 796557"/>
                  <a:gd name="connsiteX1" fmla="*/ 358775 w 2794491"/>
                  <a:gd name="connsiteY1" fmla="*/ 688 h 796557"/>
                  <a:gd name="connsiteX2" fmla="*/ 1534220 w 2794491"/>
                  <a:gd name="connsiteY2" fmla="*/ 36956 h 796557"/>
                  <a:gd name="connsiteX3" fmla="*/ 2435716 w 2794491"/>
                  <a:gd name="connsiteY3" fmla="*/ 688 h 796557"/>
                  <a:gd name="connsiteX4" fmla="*/ 2794491 w 2794491"/>
                  <a:gd name="connsiteY4" fmla="*/ 359463 h 796557"/>
                  <a:gd name="connsiteX5" fmla="*/ 2794491 w 2794491"/>
                  <a:gd name="connsiteY5" fmla="*/ 359463 h 796557"/>
                  <a:gd name="connsiteX6" fmla="*/ 2435716 w 2794491"/>
                  <a:gd name="connsiteY6" fmla="*/ 718238 h 796557"/>
                  <a:gd name="connsiteX7" fmla="*/ 1538638 w 2794491"/>
                  <a:gd name="connsiteY7" fmla="*/ 796531 h 796557"/>
                  <a:gd name="connsiteX8" fmla="*/ 358775 w 2794491"/>
                  <a:gd name="connsiteY8" fmla="*/ 718238 h 796557"/>
                  <a:gd name="connsiteX9" fmla="*/ 0 w 2794491"/>
                  <a:gd name="connsiteY9" fmla="*/ 359463 h 796557"/>
                  <a:gd name="connsiteX0" fmla="*/ 0 w 2794491"/>
                  <a:gd name="connsiteY0" fmla="*/ 359244 h 796338"/>
                  <a:gd name="connsiteX1" fmla="*/ 358775 w 2794491"/>
                  <a:gd name="connsiteY1" fmla="*/ 469 h 796338"/>
                  <a:gd name="connsiteX2" fmla="*/ 1530230 w 2794491"/>
                  <a:gd name="connsiteY2" fmla="*/ 62613 h 796338"/>
                  <a:gd name="connsiteX3" fmla="*/ 2435716 w 2794491"/>
                  <a:gd name="connsiteY3" fmla="*/ 469 h 796338"/>
                  <a:gd name="connsiteX4" fmla="*/ 2794491 w 2794491"/>
                  <a:gd name="connsiteY4" fmla="*/ 359244 h 796338"/>
                  <a:gd name="connsiteX5" fmla="*/ 2794491 w 2794491"/>
                  <a:gd name="connsiteY5" fmla="*/ 359244 h 796338"/>
                  <a:gd name="connsiteX6" fmla="*/ 2435716 w 2794491"/>
                  <a:gd name="connsiteY6" fmla="*/ 718019 h 796338"/>
                  <a:gd name="connsiteX7" fmla="*/ 1538638 w 2794491"/>
                  <a:gd name="connsiteY7" fmla="*/ 796312 h 796338"/>
                  <a:gd name="connsiteX8" fmla="*/ 358775 w 2794491"/>
                  <a:gd name="connsiteY8" fmla="*/ 718019 h 796338"/>
                  <a:gd name="connsiteX9" fmla="*/ 0 w 2794491"/>
                  <a:gd name="connsiteY9" fmla="*/ 359244 h 796338"/>
                  <a:gd name="connsiteX0" fmla="*/ 0 w 2794491"/>
                  <a:gd name="connsiteY0" fmla="*/ 359348 h 796442"/>
                  <a:gd name="connsiteX1" fmla="*/ 358775 w 2794491"/>
                  <a:gd name="connsiteY1" fmla="*/ 573 h 796442"/>
                  <a:gd name="connsiteX2" fmla="*/ 1530230 w 2794491"/>
                  <a:gd name="connsiteY2" fmla="*/ 62717 h 796442"/>
                  <a:gd name="connsiteX3" fmla="*/ 2435716 w 2794491"/>
                  <a:gd name="connsiteY3" fmla="*/ 573 h 796442"/>
                  <a:gd name="connsiteX4" fmla="*/ 2794491 w 2794491"/>
                  <a:gd name="connsiteY4" fmla="*/ 359348 h 796442"/>
                  <a:gd name="connsiteX5" fmla="*/ 2794491 w 2794491"/>
                  <a:gd name="connsiteY5" fmla="*/ 359348 h 796442"/>
                  <a:gd name="connsiteX6" fmla="*/ 2435716 w 2794491"/>
                  <a:gd name="connsiteY6" fmla="*/ 718123 h 796442"/>
                  <a:gd name="connsiteX7" fmla="*/ 1538638 w 2794491"/>
                  <a:gd name="connsiteY7" fmla="*/ 796416 h 796442"/>
                  <a:gd name="connsiteX8" fmla="*/ 358775 w 2794491"/>
                  <a:gd name="connsiteY8" fmla="*/ 718123 h 796442"/>
                  <a:gd name="connsiteX9" fmla="*/ 0 w 2794491"/>
                  <a:gd name="connsiteY9" fmla="*/ 359348 h 79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491" h="796442">
                    <a:moveTo>
                      <a:pt x="0" y="359348"/>
                    </a:moveTo>
                    <a:cubicBezTo>
                      <a:pt x="0" y="161202"/>
                      <a:pt x="160629" y="573"/>
                      <a:pt x="358775" y="573"/>
                    </a:cubicBezTo>
                    <a:cubicBezTo>
                      <a:pt x="754070" y="-6539"/>
                      <a:pt x="1116472" y="54744"/>
                      <a:pt x="1530230" y="62717"/>
                    </a:cubicBezTo>
                    <a:cubicBezTo>
                      <a:pt x="1943988" y="70690"/>
                      <a:pt x="2138698" y="-6539"/>
                      <a:pt x="2435716" y="573"/>
                    </a:cubicBezTo>
                    <a:cubicBezTo>
                      <a:pt x="2633862" y="573"/>
                      <a:pt x="2794491" y="161202"/>
                      <a:pt x="2794491" y="359348"/>
                    </a:cubicBezTo>
                    <a:lnTo>
                      <a:pt x="2794491" y="359348"/>
                    </a:lnTo>
                    <a:cubicBezTo>
                      <a:pt x="2794491" y="557494"/>
                      <a:pt x="2633862" y="718123"/>
                      <a:pt x="2435716" y="718123"/>
                    </a:cubicBezTo>
                    <a:cubicBezTo>
                      <a:pt x="2142321" y="714442"/>
                      <a:pt x="1991279" y="798163"/>
                      <a:pt x="1538638" y="796416"/>
                    </a:cubicBezTo>
                    <a:cubicBezTo>
                      <a:pt x="1085997" y="794669"/>
                      <a:pt x="757805" y="730562"/>
                      <a:pt x="358775" y="718123"/>
                    </a:cubicBezTo>
                    <a:cubicBezTo>
                      <a:pt x="160629" y="718123"/>
                      <a:pt x="0" y="557494"/>
                      <a:pt x="0" y="359348"/>
                    </a:cubicBezTo>
                    <a:close/>
                  </a:path>
                </a:pathLst>
              </a:custGeom>
              <a:gradFill>
                <a:gsLst>
                  <a:gs pos="83000">
                    <a:sysClr val="windowText" lastClr="000000">
                      <a:lumMod val="65000"/>
                      <a:lumOff val="35000"/>
                    </a:sysClr>
                  </a:gs>
                  <a:gs pos="33000">
                    <a:sysClr val="window" lastClr="FFFFFF">
                      <a:lumMod val="75000"/>
                    </a:sys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楕円 303">
                <a:extLst>
                  <a:ext uri="{FF2B5EF4-FFF2-40B4-BE49-F238E27FC236}">
                    <a16:creationId xmlns:a16="http://schemas.microsoft.com/office/drawing/2014/main" id="{7D673B01-39DA-481C-9927-5B975B2ED797}"/>
                  </a:ext>
                </a:extLst>
              </p:cNvPr>
              <p:cNvSpPr/>
              <p:nvPr/>
            </p:nvSpPr>
            <p:spPr>
              <a:xfrm>
                <a:off x="2711450" y="4051301"/>
                <a:ext cx="711199" cy="704849"/>
              </a:xfrm>
              <a:prstGeom prst="ellipse">
                <a:avLst/>
              </a:pr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90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DCAC19AF-2BFA-410C-B787-D7D4236B386B}"/>
                  </a:ext>
                </a:extLst>
              </p:cNvPr>
              <p:cNvSpPr/>
              <p:nvPr/>
            </p:nvSpPr>
            <p:spPr>
              <a:xfrm rot="20231856">
                <a:off x="3461552" y="3667250"/>
                <a:ext cx="1728372" cy="52315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686E4992-0008-46A4-A646-D3CF80DA5201}"/>
                  </a:ext>
                </a:extLst>
              </p:cNvPr>
              <p:cNvSpPr/>
              <p:nvPr/>
            </p:nvSpPr>
            <p:spPr>
              <a:xfrm rot="20231856">
                <a:off x="3695754" y="3889930"/>
                <a:ext cx="74097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0C428791-FE47-4A82-852E-AFC48F88F16C}"/>
                  </a:ext>
                </a:extLst>
              </p:cNvPr>
              <p:cNvSpPr/>
              <p:nvPr/>
            </p:nvSpPr>
            <p:spPr>
              <a:xfrm rot="20231856">
                <a:off x="3634878" y="3863919"/>
                <a:ext cx="173114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96D6F41C-D443-4BFC-A733-D6F69F4A922A}"/>
                  </a:ext>
                </a:extLst>
              </p:cNvPr>
              <p:cNvSpPr/>
              <p:nvPr/>
            </p:nvSpPr>
            <p:spPr>
              <a:xfrm rot="20231856">
                <a:off x="3416026" y="4165428"/>
                <a:ext cx="1240151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4FD0BCDA-FEA6-4324-B94B-07AE72E31C96}"/>
                  </a:ext>
                </a:extLst>
              </p:cNvPr>
              <p:cNvSpPr/>
              <p:nvPr/>
            </p:nvSpPr>
            <p:spPr>
              <a:xfrm rot="20167227">
                <a:off x="4004794" y="4023241"/>
                <a:ext cx="1285755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1F7E3F8A-F73F-46CF-A76A-FB5DD7D2667C}"/>
                  </a:ext>
                </a:extLst>
              </p:cNvPr>
              <p:cNvSpPr/>
              <p:nvPr/>
            </p:nvSpPr>
            <p:spPr>
              <a:xfrm rot="20167227">
                <a:off x="4522222" y="3559570"/>
                <a:ext cx="753822" cy="55163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3563A9EE-D0A0-4C4E-92CE-9BE8484F728A}"/>
                  </a:ext>
                </a:extLst>
              </p:cNvPr>
              <p:cNvSpPr/>
              <p:nvPr/>
            </p:nvSpPr>
            <p:spPr>
              <a:xfrm rot="20572540">
                <a:off x="3540005" y="4340417"/>
                <a:ext cx="992502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4A5B9239-610F-425D-A97E-55EE7339599E}"/>
                  </a:ext>
                </a:extLst>
              </p:cNvPr>
              <p:cNvSpPr/>
              <p:nvPr/>
            </p:nvSpPr>
            <p:spPr>
              <a:xfrm rot="9370420" flipV="1">
                <a:off x="4705897" y="3763252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69864CEB-0FFC-4A1A-9759-961E93A3634B}"/>
                  </a:ext>
                </a:extLst>
              </p:cNvPr>
              <p:cNvSpPr/>
              <p:nvPr/>
            </p:nvSpPr>
            <p:spPr>
              <a:xfrm rot="20348160" flipV="1">
                <a:off x="3242010" y="3885676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B656E50B-9BAF-4BA5-B88F-C4524F1E0684}"/>
                  </a:ext>
                </a:extLst>
              </p:cNvPr>
              <p:cNvSpPr/>
              <p:nvPr/>
            </p:nvSpPr>
            <p:spPr>
              <a:xfrm>
                <a:off x="2760075" y="4135230"/>
                <a:ext cx="340576" cy="620920"/>
              </a:xfrm>
              <a:custGeom>
                <a:avLst/>
                <a:gdLst>
                  <a:gd name="connsiteX0" fmla="*/ 289365 w 340576"/>
                  <a:gd name="connsiteY0" fmla="*/ 420120 h 620920"/>
                  <a:gd name="connsiteX1" fmla="*/ 340576 w 340576"/>
                  <a:gd name="connsiteY1" fmla="*/ 617836 h 620920"/>
                  <a:gd name="connsiteX2" fmla="*/ 309704 w 340576"/>
                  <a:gd name="connsiteY2" fmla="*/ 620920 h 620920"/>
                  <a:gd name="connsiteX3" fmla="*/ 302845 w 340576"/>
                  <a:gd name="connsiteY3" fmla="*/ 620235 h 620920"/>
                  <a:gd name="connsiteX4" fmla="*/ 114755 w 340576"/>
                  <a:gd name="connsiteY4" fmla="*/ 388441 h 620920"/>
                  <a:gd name="connsiteX5" fmla="*/ 15408 w 340576"/>
                  <a:gd name="connsiteY5" fmla="*/ 466228 h 620920"/>
                  <a:gd name="connsiteX6" fmla="*/ 14835 w 340576"/>
                  <a:gd name="connsiteY6" fmla="*/ 465539 h 620920"/>
                  <a:gd name="connsiteX7" fmla="*/ 0 w 340576"/>
                  <a:gd name="connsiteY7" fmla="*/ 438452 h 620920"/>
                  <a:gd name="connsiteX8" fmla="*/ 81851 w 340576"/>
                  <a:gd name="connsiteY8" fmla="*/ 0 h 620920"/>
                  <a:gd name="connsiteX9" fmla="*/ 206927 w 340576"/>
                  <a:gd name="connsiteY9" fmla="*/ 203103 h 620920"/>
                  <a:gd name="connsiteX10" fmla="*/ 49395 w 340576"/>
                  <a:gd name="connsiteY10" fmla="*/ 29938 h 620920"/>
                  <a:gd name="connsiteX11" fmla="*/ 58257 w 340576"/>
                  <a:gd name="connsiteY11" fmla="*/ 19293 h 62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576" h="620920">
                    <a:moveTo>
                      <a:pt x="289365" y="420120"/>
                    </a:moveTo>
                    <a:lnTo>
                      <a:pt x="340576" y="617836"/>
                    </a:lnTo>
                    <a:lnTo>
                      <a:pt x="309704" y="620920"/>
                    </a:lnTo>
                    <a:lnTo>
                      <a:pt x="302845" y="620235"/>
                    </a:lnTo>
                    <a:close/>
                    <a:moveTo>
                      <a:pt x="114755" y="388441"/>
                    </a:moveTo>
                    <a:lnTo>
                      <a:pt x="15408" y="466228"/>
                    </a:lnTo>
                    <a:lnTo>
                      <a:pt x="14835" y="465539"/>
                    </a:lnTo>
                    <a:lnTo>
                      <a:pt x="0" y="438452"/>
                    </a:lnTo>
                    <a:close/>
                    <a:moveTo>
                      <a:pt x="81851" y="0"/>
                    </a:moveTo>
                    <a:lnTo>
                      <a:pt x="206927" y="203103"/>
                    </a:lnTo>
                    <a:lnTo>
                      <a:pt x="49395" y="29938"/>
                    </a:lnTo>
                    <a:lnTo>
                      <a:pt x="58257" y="19293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60944A33-23EA-4D9E-B0D3-048CD98F4DFE}"/>
                  </a:ext>
                </a:extLst>
              </p:cNvPr>
              <p:cNvSpPr/>
              <p:nvPr/>
            </p:nvSpPr>
            <p:spPr>
              <a:xfrm rot="20231856">
                <a:off x="3707245" y="3512890"/>
                <a:ext cx="1446576" cy="45719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89" name="グループ化 288">
              <a:extLst>
                <a:ext uri="{FF2B5EF4-FFF2-40B4-BE49-F238E27FC236}">
                  <a16:creationId xmlns:a16="http://schemas.microsoft.com/office/drawing/2014/main" id="{F1544D7D-D5F4-4FB0-AB80-53BA92DD10C5}"/>
                </a:ext>
              </a:extLst>
            </p:cNvPr>
            <p:cNvGrpSpPr/>
            <p:nvPr/>
          </p:nvGrpSpPr>
          <p:grpSpPr>
            <a:xfrm>
              <a:off x="3100848" y="3724432"/>
              <a:ext cx="2030208" cy="919163"/>
              <a:chOff x="2667840" y="3512890"/>
              <a:chExt cx="2794491" cy="1243260"/>
            </a:xfrm>
          </p:grpSpPr>
          <p:sp>
            <p:nvSpPr>
              <p:cNvPr id="290" name="四角形: 角を丸くする 1">
                <a:extLst>
                  <a:ext uri="{FF2B5EF4-FFF2-40B4-BE49-F238E27FC236}">
                    <a16:creationId xmlns:a16="http://schemas.microsoft.com/office/drawing/2014/main" id="{A0C1B85A-D500-4909-B2D0-29F40DFE3E2C}"/>
                  </a:ext>
                </a:extLst>
              </p:cNvPr>
              <p:cNvSpPr/>
              <p:nvPr/>
            </p:nvSpPr>
            <p:spPr>
              <a:xfrm rot="20231856">
                <a:off x="2667840" y="3620201"/>
                <a:ext cx="2794491" cy="796442"/>
              </a:xfrm>
              <a:custGeom>
                <a:avLst/>
                <a:gdLst>
                  <a:gd name="connsiteX0" fmla="*/ 0 w 2794491"/>
                  <a:gd name="connsiteY0" fmla="*/ 358775 h 717550"/>
                  <a:gd name="connsiteX1" fmla="*/ 358775 w 2794491"/>
                  <a:gd name="connsiteY1" fmla="*/ 0 h 717550"/>
                  <a:gd name="connsiteX2" fmla="*/ 2435716 w 2794491"/>
                  <a:gd name="connsiteY2" fmla="*/ 0 h 717550"/>
                  <a:gd name="connsiteX3" fmla="*/ 2794491 w 2794491"/>
                  <a:gd name="connsiteY3" fmla="*/ 358775 h 717550"/>
                  <a:gd name="connsiteX4" fmla="*/ 2794491 w 2794491"/>
                  <a:gd name="connsiteY4" fmla="*/ 358775 h 717550"/>
                  <a:gd name="connsiteX5" fmla="*/ 2435716 w 2794491"/>
                  <a:gd name="connsiteY5" fmla="*/ 717550 h 717550"/>
                  <a:gd name="connsiteX6" fmla="*/ 358775 w 2794491"/>
                  <a:gd name="connsiteY6" fmla="*/ 717550 h 717550"/>
                  <a:gd name="connsiteX7" fmla="*/ 0 w 2794491"/>
                  <a:gd name="connsiteY7" fmla="*/ 358775 h 717550"/>
                  <a:gd name="connsiteX0" fmla="*/ 0 w 2794491"/>
                  <a:gd name="connsiteY0" fmla="*/ 359463 h 718238"/>
                  <a:gd name="connsiteX1" fmla="*/ 358775 w 2794491"/>
                  <a:gd name="connsiteY1" fmla="*/ 688 h 718238"/>
                  <a:gd name="connsiteX2" fmla="*/ 1534220 w 2794491"/>
                  <a:gd name="connsiteY2" fmla="*/ 36956 h 718238"/>
                  <a:gd name="connsiteX3" fmla="*/ 2435716 w 2794491"/>
                  <a:gd name="connsiteY3" fmla="*/ 688 h 718238"/>
                  <a:gd name="connsiteX4" fmla="*/ 2794491 w 2794491"/>
                  <a:gd name="connsiteY4" fmla="*/ 359463 h 718238"/>
                  <a:gd name="connsiteX5" fmla="*/ 2794491 w 2794491"/>
                  <a:gd name="connsiteY5" fmla="*/ 359463 h 718238"/>
                  <a:gd name="connsiteX6" fmla="*/ 2435716 w 2794491"/>
                  <a:gd name="connsiteY6" fmla="*/ 718238 h 718238"/>
                  <a:gd name="connsiteX7" fmla="*/ 358775 w 2794491"/>
                  <a:gd name="connsiteY7" fmla="*/ 718238 h 718238"/>
                  <a:gd name="connsiteX8" fmla="*/ 0 w 2794491"/>
                  <a:gd name="connsiteY8" fmla="*/ 359463 h 718238"/>
                  <a:gd name="connsiteX0" fmla="*/ 0 w 2794491"/>
                  <a:gd name="connsiteY0" fmla="*/ 359463 h 755770"/>
                  <a:gd name="connsiteX1" fmla="*/ 358775 w 2794491"/>
                  <a:gd name="connsiteY1" fmla="*/ 688 h 755770"/>
                  <a:gd name="connsiteX2" fmla="*/ 1534220 w 2794491"/>
                  <a:gd name="connsiteY2" fmla="*/ 36956 h 755770"/>
                  <a:gd name="connsiteX3" fmla="*/ 2435716 w 2794491"/>
                  <a:gd name="connsiteY3" fmla="*/ 688 h 755770"/>
                  <a:gd name="connsiteX4" fmla="*/ 2794491 w 2794491"/>
                  <a:gd name="connsiteY4" fmla="*/ 359463 h 755770"/>
                  <a:gd name="connsiteX5" fmla="*/ 2794491 w 2794491"/>
                  <a:gd name="connsiteY5" fmla="*/ 359463 h 755770"/>
                  <a:gd name="connsiteX6" fmla="*/ 2435716 w 2794491"/>
                  <a:gd name="connsiteY6" fmla="*/ 718238 h 755770"/>
                  <a:gd name="connsiteX7" fmla="*/ 1555865 w 2794491"/>
                  <a:gd name="connsiteY7" fmla="*/ 755555 h 755770"/>
                  <a:gd name="connsiteX8" fmla="*/ 358775 w 2794491"/>
                  <a:gd name="connsiteY8" fmla="*/ 718238 h 755770"/>
                  <a:gd name="connsiteX9" fmla="*/ 0 w 2794491"/>
                  <a:gd name="connsiteY9" fmla="*/ 359463 h 755770"/>
                  <a:gd name="connsiteX0" fmla="*/ 0 w 2794491"/>
                  <a:gd name="connsiteY0" fmla="*/ 359463 h 755703"/>
                  <a:gd name="connsiteX1" fmla="*/ 358775 w 2794491"/>
                  <a:gd name="connsiteY1" fmla="*/ 688 h 755703"/>
                  <a:gd name="connsiteX2" fmla="*/ 1534220 w 2794491"/>
                  <a:gd name="connsiteY2" fmla="*/ 36956 h 755703"/>
                  <a:gd name="connsiteX3" fmla="*/ 2435716 w 2794491"/>
                  <a:gd name="connsiteY3" fmla="*/ 688 h 755703"/>
                  <a:gd name="connsiteX4" fmla="*/ 2794491 w 2794491"/>
                  <a:gd name="connsiteY4" fmla="*/ 359463 h 755703"/>
                  <a:gd name="connsiteX5" fmla="*/ 2794491 w 2794491"/>
                  <a:gd name="connsiteY5" fmla="*/ 359463 h 755703"/>
                  <a:gd name="connsiteX6" fmla="*/ 2435716 w 2794491"/>
                  <a:gd name="connsiteY6" fmla="*/ 718238 h 755703"/>
                  <a:gd name="connsiteX7" fmla="*/ 1555865 w 2794491"/>
                  <a:gd name="connsiteY7" fmla="*/ 755555 h 755703"/>
                  <a:gd name="connsiteX8" fmla="*/ 358775 w 2794491"/>
                  <a:gd name="connsiteY8" fmla="*/ 718238 h 755703"/>
                  <a:gd name="connsiteX9" fmla="*/ 0 w 2794491"/>
                  <a:gd name="connsiteY9" fmla="*/ 359463 h 755703"/>
                  <a:gd name="connsiteX0" fmla="*/ 0 w 2794491"/>
                  <a:gd name="connsiteY0" fmla="*/ 359463 h 796609"/>
                  <a:gd name="connsiteX1" fmla="*/ 358775 w 2794491"/>
                  <a:gd name="connsiteY1" fmla="*/ 688 h 796609"/>
                  <a:gd name="connsiteX2" fmla="*/ 1534220 w 2794491"/>
                  <a:gd name="connsiteY2" fmla="*/ 36956 h 796609"/>
                  <a:gd name="connsiteX3" fmla="*/ 2435716 w 2794491"/>
                  <a:gd name="connsiteY3" fmla="*/ 688 h 796609"/>
                  <a:gd name="connsiteX4" fmla="*/ 2794491 w 2794491"/>
                  <a:gd name="connsiteY4" fmla="*/ 359463 h 796609"/>
                  <a:gd name="connsiteX5" fmla="*/ 2794491 w 2794491"/>
                  <a:gd name="connsiteY5" fmla="*/ 359463 h 796609"/>
                  <a:gd name="connsiteX6" fmla="*/ 2435716 w 2794491"/>
                  <a:gd name="connsiteY6" fmla="*/ 718238 h 796609"/>
                  <a:gd name="connsiteX7" fmla="*/ 1538638 w 2794491"/>
                  <a:gd name="connsiteY7" fmla="*/ 796531 h 796609"/>
                  <a:gd name="connsiteX8" fmla="*/ 358775 w 2794491"/>
                  <a:gd name="connsiteY8" fmla="*/ 718238 h 796609"/>
                  <a:gd name="connsiteX9" fmla="*/ 0 w 2794491"/>
                  <a:gd name="connsiteY9" fmla="*/ 359463 h 796609"/>
                  <a:gd name="connsiteX0" fmla="*/ 0 w 2794491"/>
                  <a:gd name="connsiteY0" fmla="*/ 359463 h 796557"/>
                  <a:gd name="connsiteX1" fmla="*/ 358775 w 2794491"/>
                  <a:gd name="connsiteY1" fmla="*/ 688 h 796557"/>
                  <a:gd name="connsiteX2" fmla="*/ 1534220 w 2794491"/>
                  <a:gd name="connsiteY2" fmla="*/ 36956 h 796557"/>
                  <a:gd name="connsiteX3" fmla="*/ 2435716 w 2794491"/>
                  <a:gd name="connsiteY3" fmla="*/ 688 h 796557"/>
                  <a:gd name="connsiteX4" fmla="*/ 2794491 w 2794491"/>
                  <a:gd name="connsiteY4" fmla="*/ 359463 h 796557"/>
                  <a:gd name="connsiteX5" fmla="*/ 2794491 w 2794491"/>
                  <a:gd name="connsiteY5" fmla="*/ 359463 h 796557"/>
                  <a:gd name="connsiteX6" fmla="*/ 2435716 w 2794491"/>
                  <a:gd name="connsiteY6" fmla="*/ 718238 h 796557"/>
                  <a:gd name="connsiteX7" fmla="*/ 1538638 w 2794491"/>
                  <a:gd name="connsiteY7" fmla="*/ 796531 h 796557"/>
                  <a:gd name="connsiteX8" fmla="*/ 358775 w 2794491"/>
                  <a:gd name="connsiteY8" fmla="*/ 718238 h 796557"/>
                  <a:gd name="connsiteX9" fmla="*/ 0 w 2794491"/>
                  <a:gd name="connsiteY9" fmla="*/ 359463 h 796557"/>
                  <a:gd name="connsiteX0" fmla="*/ 0 w 2794491"/>
                  <a:gd name="connsiteY0" fmla="*/ 359244 h 796338"/>
                  <a:gd name="connsiteX1" fmla="*/ 358775 w 2794491"/>
                  <a:gd name="connsiteY1" fmla="*/ 469 h 796338"/>
                  <a:gd name="connsiteX2" fmla="*/ 1530230 w 2794491"/>
                  <a:gd name="connsiteY2" fmla="*/ 62613 h 796338"/>
                  <a:gd name="connsiteX3" fmla="*/ 2435716 w 2794491"/>
                  <a:gd name="connsiteY3" fmla="*/ 469 h 796338"/>
                  <a:gd name="connsiteX4" fmla="*/ 2794491 w 2794491"/>
                  <a:gd name="connsiteY4" fmla="*/ 359244 h 796338"/>
                  <a:gd name="connsiteX5" fmla="*/ 2794491 w 2794491"/>
                  <a:gd name="connsiteY5" fmla="*/ 359244 h 796338"/>
                  <a:gd name="connsiteX6" fmla="*/ 2435716 w 2794491"/>
                  <a:gd name="connsiteY6" fmla="*/ 718019 h 796338"/>
                  <a:gd name="connsiteX7" fmla="*/ 1538638 w 2794491"/>
                  <a:gd name="connsiteY7" fmla="*/ 796312 h 796338"/>
                  <a:gd name="connsiteX8" fmla="*/ 358775 w 2794491"/>
                  <a:gd name="connsiteY8" fmla="*/ 718019 h 796338"/>
                  <a:gd name="connsiteX9" fmla="*/ 0 w 2794491"/>
                  <a:gd name="connsiteY9" fmla="*/ 359244 h 796338"/>
                  <a:gd name="connsiteX0" fmla="*/ 0 w 2794491"/>
                  <a:gd name="connsiteY0" fmla="*/ 359348 h 796442"/>
                  <a:gd name="connsiteX1" fmla="*/ 358775 w 2794491"/>
                  <a:gd name="connsiteY1" fmla="*/ 573 h 796442"/>
                  <a:gd name="connsiteX2" fmla="*/ 1530230 w 2794491"/>
                  <a:gd name="connsiteY2" fmla="*/ 62717 h 796442"/>
                  <a:gd name="connsiteX3" fmla="*/ 2435716 w 2794491"/>
                  <a:gd name="connsiteY3" fmla="*/ 573 h 796442"/>
                  <a:gd name="connsiteX4" fmla="*/ 2794491 w 2794491"/>
                  <a:gd name="connsiteY4" fmla="*/ 359348 h 796442"/>
                  <a:gd name="connsiteX5" fmla="*/ 2794491 w 2794491"/>
                  <a:gd name="connsiteY5" fmla="*/ 359348 h 796442"/>
                  <a:gd name="connsiteX6" fmla="*/ 2435716 w 2794491"/>
                  <a:gd name="connsiteY6" fmla="*/ 718123 h 796442"/>
                  <a:gd name="connsiteX7" fmla="*/ 1538638 w 2794491"/>
                  <a:gd name="connsiteY7" fmla="*/ 796416 h 796442"/>
                  <a:gd name="connsiteX8" fmla="*/ 358775 w 2794491"/>
                  <a:gd name="connsiteY8" fmla="*/ 718123 h 796442"/>
                  <a:gd name="connsiteX9" fmla="*/ 0 w 2794491"/>
                  <a:gd name="connsiteY9" fmla="*/ 359348 h 796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491" h="796442">
                    <a:moveTo>
                      <a:pt x="0" y="359348"/>
                    </a:moveTo>
                    <a:cubicBezTo>
                      <a:pt x="0" y="161202"/>
                      <a:pt x="160629" y="573"/>
                      <a:pt x="358775" y="573"/>
                    </a:cubicBezTo>
                    <a:cubicBezTo>
                      <a:pt x="754070" y="-6539"/>
                      <a:pt x="1116472" y="54744"/>
                      <a:pt x="1530230" y="62717"/>
                    </a:cubicBezTo>
                    <a:cubicBezTo>
                      <a:pt x="1943988" y="70690"/>
                      <a:pt x="2138698" y="-6539"/>
                      <a:pt x="2435716" y="573"/>
                    </a:cubicBezTo>
                    <a:cubicBezTo>
                      <a:pt x="2633862" y="573"/>
                      <a:pt x="2794491" y="161202"/>
                      <a:pt x="2794491" y="359348"/>
                    </a:cubicBezTo>
                    <a:lnTo>
                      <a:pt x="2794491" y="359348"/>
                    </a:lnTo>
                    <a:cubicBezTo>
                      <a:pt x="2794491" y="557494"/>
                      <a:pt x="2633862" y="718123"/>
                      <a:pt x="2435716" y="718123"/>
                    </a:cubicBezTo>
                    <a:cubicBezTo>
                      <a:pt x="2142321" y="714442"/>
                      <a:pt x="1991279" y="798163"/>
                      <a:pt x="1538638" y="796416"/>
                    </a:cubicBezTo>
                    <a:cubicBezTo>
                      <a:pt x="1085997" y="794669"/>
                      <a:pt x="757805" y="730562"/>
                      <a:pt x="358775" y="718123"/>
                    </a:cubicBezTo>
                    <a:cubicBezTo>
                      <a:pt x="160629" y="718123"/>
                      <a:pt x="0" y="557494"/>
                      <a:pt x="0" y="359348"/>
                    </a:cubicBezTo>
                    <a:close/>
                  </a:path>
                </a:pathLst>
              </a:custGeom>
              <a:gradFill>
                <a:gsLst>
                  <a:gs pos="83000">
                    <a:sysClr val="windowText" lastClr="000000">
                      <a:lumMod val="65000"/>
                      <a:lumOff val="35000"/>
                    </a:sysClr>
                  </a:gs>
                  <a:gs pos="33000">
                    <a:sysClr val="window" lastClr="FFFFFF">
                      <a:lumMod val="75000"/>
                    </a:sysClr>
                  </a:gs>
                </a:gsLst>
                <a:lin ang="54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1" name="楕円 290">
                <a:extLst>
                  <a:ext uri="{FF2B5EF4-FFF2-40B4-BE49-F238E27FC236}">
                    <a16:creationId xmlns:a16="http://schemas.microsoft.com/office/drawing/2014/main" id="{2B853E63-3977-47C0-BA46-90CDBD3FA6A4}"/>
                  </a:ext>
                </a:extLst>
              </p:cNvPr>
              <p:cNvSpPr/>
              <p:nvPr/>
            </p:nvSpPr>
            <p:spPr>
              <a:xfrm>
                <a:off x="2711450" y="4051301"/>
                <a:ext cx="711199" cy="704849"/>
              </a:xfrm>
              <a:prstGeom prst="ellipse">
                <a:avLst/>
              </a:pr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>
                      <a:lumMod val="65000"/>
                      <a:lumOff val="35000"/>
                    </a:sysClr>
                  </a:gs>
                </a:gsLst>
                <a:lin ang="9000000" scaled="0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F51891C2-3406-4756-A84D-6BE9E43BB3F5}"/>
                  </a:ext>
                </a:extLst>
              </p:cNvPr>
              <p:cNvSpPr/>
              <p:nvPr/>
            </p:nvSpPr>
            <p:spPr>
              <a:xfrm rot="20231856">
                <a:off x="3461552" y="3667250"/>
                <a:ext cx="1728372" cy="52315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8AFC28C6-6118-4DBC-9851-E0429ABEF9EA}"/>
                  </a:ext>
                </a:extLst>
              </p:cNvPr>
              <p:cNvSpPr/>
              <p:nvPr/>
            </p:nvSpPr>
            <p:spPr>
              <a:xfrm rot="20231856">
                <a:off x="3695754" y="3889930"/>
                <a:ext cx="74097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76265B9-6702-4FDD-B203-DA43F7991AF2}"/>
                  </a:ext>
                </a:extLst>
              </p:cNvPr>
              <p:cNvSpPr/>
              <p:nvPr/>
            </p:nvSpPr>
            <p:spPr>
              <a:xfrm rot="20231856">
                <a:off x="3634878" y="3863919"/>
                <a:ext cx="1731143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C8919C34-9B81-4DDF-BD54-CC6364EC916C}"/>
                  </a:ext>
                </a:extLst>
              </p:cNvPr>
              <p:cNvSpPr/>
              <p:nvPr/>
            </p:nvSpPr>
            <p:spPr>
              <a:xfrm rot="20231856">
                <a:off x="3416026" y="4165428"/>
                <a:ext cx="1240151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97B8FFFE-ACB8-4D84-B915-14A544BD7E65}"/>
                  </a:ext>
                </a:extLst>
              </p:cNvPr>
              <p:cNvSpPr/>
              <p:nvPr/>
            </p:nvSpPr>
            <p:spPr>
              <a:xfrm rot="20167227">
                <a:off x="4004794" y="4023241"/>
                <a:ext cx="1285755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41BB1FBF-CB96-4702-A91D-1E90C0313044}"/>
                  </a:ext>
                </a:extLst>
              </p:cNvPr>
              <p:cNvSpPr/>
              <p:nvPr/>
            </p:nvSpPr>
            <p:spPr>
              <a:xfrm rot="20167227">
                <a:off x="4522222" y="3559570"/>
                <a:ext cx="753822" cy="55163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F54B0A57-C263-40D3-9122-FBFFDAF71198}"/>
                  </a:ext>
                </a:extLst>
              </p:cNvPr>
              <p:cNvSpPr/>
              <p:nvPr/>
            </p:nvSpPr>
            <p:spPr>
              <a:xfrm rot="20572540">
                <a:off x="3540005" y="4340417"/>
                <a:ext cx="992502" cy="45719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C803CB7F-3B46-4016-8760-58F8429145BD}"/>
                  </a:ext>
                </a:extLst>
              </p:cNvPr>
              <p:cNvSpPr/>
              <p:nvPr/>
            </p:nvSpPr>
            <p:spPr>
              <a:xfrm rot="9370420" flipV="1">
                <a:off x="4705897" y="3763252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EFBFD4A6-758E-40A4-9843-8851DC955788}"/>
                  </a:ext>
                </a:extLst>
              </p:cNvPr>
              <p:cNvSpPr/>
              <p:nvPr/>
            </p:nvSpPr>
            <p:spPr>
              <a:xfrm rot="20348160" flipV="1">
                <a:off x="3242010" y="3885676"/>
                <a:ext cx="615943" cy="57632"/>
              </a:xfrm>
              <a:custGeom>
                <a:avLst/>
                <a:gdLst>
                  <a:gd name="connsiteX0" fmla="*/ 1853725 w 1853725"/>
                  <a:gd name="connsiteY0" fmla="*/ 26859 h 102017"/>
                  <a:gd name="connsiteX1" fmla="*/ 1851792 w 1853725"/>
                  <a:gd name="connsiteY1" fmla="*/ 32756 h 102017"/>
                  <a:gd name="connsiteX2" fmla="*/ 1830791 w 1853725"/>
                  <a:gd name="connsiteY2" fmla="*/ 34625 h 102017"/>
                  <a:gd name="connsiteX3" fmla="*/ 1134006 w 1853725"/>
                  <a:gd name="connsiteY3" fmla="*/ 101991 h 102017"/>
                  <a:gd name="connsiteX4" fmla="*/ 243184 w 1853725"/>
                  <a:gd name="connsiteY4" fmla="*/ 40935 h 102017"/>
                  <a:gd name="connsiteX5" fmla="*/ 7211 w 1853725"/>
                  <a:gd name="connsiteY5" fmla="*/ 26864 h 102017"/>
                  <a:gd name="connsiteX6" fmla="*/ 0 w 1853725"/>
                  <a:gd name="connsiteY6" fmla="*/ 0 h 102017"/>
                  <a:gd name="connsiteX7" fmla="*/ 251704 w 1853725"/>
                  <a:gd name="connsiteY7" fmla="*/ 12184 h 102017"/>
                  <a:gd name="connsiteX8" fmla="*/ 1248799 w 1853725"/>
                  <a:gd name="connsiteY8" fmla="*/ 67662 h 102017"/>
                  <a:gd name="connsiteX9" fmla="*/ 1761532 w 1853725"/>
                  <a:gd name="connsiteY9" fmla="*/ 38306 h 102017"/>
                  <a:gd name="connsiteX10" fmla="*/ 1853725 w 1853725"/>
                  <a:gd name="connsiteY10" fmla="*/ 26859 h 10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3725" h="102017">
                    <a:moveTo>
                      <a:pt x="1853725" y="26859"/>
                    </a:moveTo>
                    <a:lnTo>
                      <a:pt x="1851792" y="32756"/>
                    </a:lnTo>
                    <a:lnTo>
                      <a:pt x="1830791" y="34625"/>
                    </a:lnTo>
                    <a:cubicBezTo>
                      <a:pt x="1643318" y="56536"/>
                      <a:pt x="1473486" y="103302"/>
                      <a:pt x="1134006" y="101991"/>
                    </a:cubicBezTo>
                    <a:cubicBezTo>
                      <a:pt x="794526" y="100681"/>
                      <a:pt x="525047" y="64294"/>
                      <a:pt x="243184" y="40935"/>
                    </a:cubicBezTo>
                    <a:lnTo>
                      <a:pt x="7211" y="26864"/>
                    </a:lnTo>
                    <a:lnTo>
                      <a:pt x="0" y="0"/>
                    </a:lnTo>
                    <a:lnTo>
                      <a:pt x="251704" y="12184"/>
                    </a:lnTo>
                    <a:cubicBezTo>
                      <a:pt x="567192" y="33409"/>
                      <a:pt x="868819" y="66471"/>
                      <a:pt x="1248799" y="67662"/>
                    </a:cubicBezTo>
                    <a:cubicBezTo>
                      <a:pt x="1470454" y="68356"/>
                      <a:pt x="1627495" y="54186"/>
                      <a:pt x="1761532" y="38306"/>
                    </a:cubicBezTo>
                    <a:lnTo>
                      <a:pt x="1853725" y="26859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5553C719-9098-4373-9238-1A3F366E3C4E}"/>
                  </a:ext>
                </a:extLst>
              </p:cNvPr>
              <p:cNvSpPr/>
              <p:nvPr/>
            </p:nvSpPr>
            <p:spPr>
              <a:xfrm>
                <a:off x="2760075" y="4135230"/>
                <a:ext cx="340576" cy="620920"/>
              </a:xfrm>
              <a:custGeom>
                <a:avLst/>
                <a:gdLst>
                  <a:gd name="connsiteX0" fmla="*/ 289365 w 340576"/>
                  <a:gd name="connsiteY0" fmla="*/ 420120 h 620920"/>
                  <a:gd name="connsiteX1" fmla="*/ 340576 w 340576"/>
                  <a:gd name="connsiteY1" fmla="*/ 617836 h 620920"/>
                  <a:gd name="connsiteX2" fmla="*/ 309704 w 340576"/>
                  <a:gd name="connsiteY2" fmla="*/ 620920 h 620920"/>
                  <a:gd name="connsiteX3" fmla="*/ 302845 w 340576"/>
                  <a:gd name="connsiteY3" fmla="*/ 620235 h 620920"/>
                  <a:gd name="connsiteX4" fmla="*/ 114755 w 340576"/>
                  <a:gd name="connsiteY4" fmla="*/ 388441 h 620920"/>
                  <a:gd name="connsiteX5" fmla="*/ 15408 w 340576"/>
                  <a:gd name="connsiteY5" fmla="*/ 466228 h 620920"/>
                  <a:gd name="connsiteX6" fmla="*/ 14835 w 340576"/>
                  <a:gd name="connsiteY6" fmla="*/ 465539 h 620920"/>
                  <a:gd name="connsiteX7" fmla="*/ 0 w 340576"/>
                  <a:gd name="connsiteY7" fmla="*/ 438452 h 620920"/>
                  <a:gd name="connsiteX8" fmla="*/ 81851 w 340576"/>
                  <a:gd name="connsiteY8" fmla="*/ 0 h 620920"/>
                  <a:gd name="connsiteX9" fmla="*/ 206927 w 340576"/>
                  <a:gd name="connsiteY9" fmla="*/ 203103 h 620920"/>
                  <a:gd name="connsiteX10" fmla="*/ 49395 w 340576"/>
                  <a:gd name="connsiteY10" fmla="*/ 29938 h 620920"/>
                  <a:gd name="connsiteX11" fmla="*/ 58257 w 340576"/>
                  <a:gd name="connsiteY11" fmla="*/ 19293 h 62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576" h="620920">
                    <a:moveTo>
                      <a:pt x="289365" y="420120"/>
                    </a:moveTo>
                    <a:lnTo>
                      <a:pt x="340576" y="617836"/>
                    </a:lnTo>
                    <a:lnTo>
                      <a:pt x="309704" y="620920"/>
                    </a:lnTo>
                    <a:lnTo>
                      <a:pt x="302845" y="620235"/>
                    </a:lnTo>
                    <a:close/>
                    <a:moveTo>
                      <a:pt x="114755" y="388441"/>
                    </a:moveTo>
                    <a:lnTo>
                      <a:pt x="15408" y="466228"/>
                    </a:lnTo>
                    <a:lnTo>
                      <a:pt x="14835" y="465539"/>
                    </a:lnTo>
                    <a:lnTo>
                      <a:pt x="0" y="438452"/>
                    </a:lnTo>
                    <a:close/>
                    <a:moveTo>
                      <a:pt x="81851" y="0"/>
                    </a:moveTo>
                    <a:lnTo>
                      <a:pt x="206927" y="203103"/>
                    </a:lnTo>
                    <a:lnTo>
                      <a:pt x="49395" y="29938"/>
                    </a:lnTo>
                    <a:lnTo>
                      <a:pt x="58257" y="19293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12147531-4DAD-4494-A9BB-5C612D77A6E8}"/>
                  </a:ext>
                </a:extLst>
              </p:cNvPr>
              <p:cNvSpPr/>
              <p:nvPr/>
            </p:nvSpPr>
            <p:spPr>
              <a:xfrm rot="20231856">
                <a:off x="3707245" y="3512890"/>
                <a:ext cx="1446576" cy="45719"/>
              </a:xfrm>
              <a:custGeom>
                <a:avLst/>
                <a:gdLst>
                  <a:gd name="connsiteX0" fmla="*/ 1880219 w 1891376"/>
                  <a:gd name="connsiteY0" fmla="*/ 0 h 94843"/>
                  <a:gd name="connsiteX1" fmla="*/ 1890438 w 1891376"/>
                  <a:gd name="connsiteY1" fmla="*/ 38075 h 94843"/>
                  <a:gd name="connsiteX2" fmla="*/ 1891376 w 1891376"/>
                  <a:gd name="connsiteY2" fmla="*/ 48991 h 94843"/>
                  <a:gd name="connsiteX3" fmla="*/ 1845673 w 1891376"/>
                  <a:gd name="connsiteY3" fmla="*/ 52097 h 94843"/>
                  <a:gd name="connsiteX4" fmla="*/ 1149020 w 1891376"/>
                  <a:gd name="connsiteY4" fmla="*/ 94318 h 94843"/>
                  <a:gd name="connsiteX5" fmla="*/ 164221 w 1891376"/>
                  <a:gd name="connsiteY5" fmla="*/ 42931 h 94843"/>
                  <a:gd name="connsiteX6" fmla="*/ 0 w 1891376"/>
                  <a:gd name="connsiteY6" fmla="*/ 40376 h 94843"/>
                  <a:gd name="connsiteX7" fmla="*/ 8078 w 1891376"/>
                  <a:gd name="connsiteY7" fmla="*/ 2227 h 94843"/>
                  <a:gd name="connsiteX8" fmla="*/ 155395 w 1891376"/>
                  <a:gd name="connsiteY8" fmla="*/ 5050 h 94843"/>
                  <a:gd name="connsiteX9" fmla="*/ 1035230 w 1891376"/>
                  <a:gd name="connsiteY9" fmla="*/ 61605 h 94843"/>
                  <a:gd name="connsiteX10" fmla="*/ 1833502 w 1891376"/>
                  <a:gd name="connsiteY10" fmla="*/ 416 h 94843"/>
                  <a:gd name="connsiteX11" fmla="*/ 1880219 w 1891376"/>
                  <a:gd name="connsiteY11" fmla="*/ 0 h 9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1376" h="94843">
                    <a:moveTo>
                      <a:pt x="1880219" y="0"/>
                    </a:moveTo>
                    <a:lnTo>
                      <a:pt x="1890438" y="38075"/>
                    </a:lnTo>
                    <a:lnTo>
                      <a:pt x="1891376" y="48991"/>
                    </a:lnTo>
                    <a:lnTo>
                      <a:pt x="1845673" y="52097"/>
                    </a:lnTo>
                    <a:cubicBezTo>
                      <a:pt x="1651273" y="70486"/>
                      <a:pt x="1452942" y="99071"/>
                      <a:pt x="1149020" y="94318"/>
                    </a:cubicBezTo>
                    <a:cubicBezTo>
                      <a:pt x="801682" y="88885"/>
                      <a:pt x="486676" y="56205"/>
                      <a:pt x="164221" y="42931"/>
                    </a:cubicBezTo>
                    <a:lnTo>
                      <a:pt x="0" y="40376"/>
                    </a:lnTo>
                    <a:lnTo>
                      <a:pt x="8078" y="2227"/>
                    </a:lnTo>
                    <a:lnTo>
                      <a:pt x="155395" y="5050"/>
                    </a:lnTo>
                    <a:cubicBezTo>
                      <a:pt x="443481" y="19658"/>
                      <a:pt x="724912" y="55625"/>
                      <a:pt x="1035230" y="61605"/>
                    </a:cubicBezTo>
                    <a:cubicBezTo>
                      <a:pt x="1397270" y="68581"/>
                      <a:pt x="1591598" y="10325"/>
                      <a:pt x="1833502" y="416"/>
                    </a:cubicBezTo>
                    <a:lnTo>
                      <a:pt x="1880219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943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23E36F-E063-4724-8B7F-01F98103D511}"/>
              </a:ext>
            </a:extLst>
          </p:cNvPr>
          <p:cNvGrpSpPr/>
          <p:nvPr/>
        </p:nvGrpSpPr>
        <p:grpSpPr>
          <a:xfrm>
            <a:off x="858575" y="1761204"/>
            <a:ext cx="3207336" cy="3259232"/>
            <a:chOff x="858575" y="1761204"/>
            <a:chExt cx="3207336" cy="3259232"/>
          </a:xfrm>
        </p:grpSpPr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A977E0F8-1462-4E2B-B5D1-32A1B828CA2E}"/>
                </a:ext>
              </a:extLst>
            </p:cNvPr>
            <p:cNvSpPr txBox="1"/>
            <p:nvPr/>
          </p:nvSpPr>
          <p:spPr>
            <a:xfrm>
              <a:off x="1893741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文旦</a:t>
              </a:r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616F3508-8BF2-4FE0-BE30-A11EBC19302C}"/>
                </a:ext>
              </a:extLst>
            </p:cNvPr>
            <p:cNvGrpSpPr/>
            <p:nvPr/>
          </p:nvGrpSpPr>
          <p:grpSpPr>
            <a:xfrm>
              <a:off x="858575" y="1761204"/>
              <a:ext cx="3207336" cy="2203820"/>
              <a:chOff x="3355973" y="3950923"/>
              <a:chExt cx="2562286" cy="1760595"/>
            </a:xfrm>
          </p:grpSpPr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D937661F-3BB7-4BD3-8E47-183FC4CCFDA0}"/>
                  </a:ext>
                </a:extLst>
              </p:cNvPr>
              <p:cNvGrpSpPr/>
              <p:nvPr/>
            </p:nvGrpSpPr>
            <p:grpSpPr>
              <a:xfrm>
                <a:off x="3355973" y="4174819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54" name="グループ化 53">
                  <a:extLst>
                    <a:ext uri="{FF2B5EF4-FFF2-40B4-BE49-F238E27FC236}">
                      <a16:creationId xmlns:a16="http://schemas.microsoft.com/office/drawing/2014/main" id="{BAA4FEE5-9522-40E6-B739-F7EAEE4D2FAD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57" name="フリーフォーム: 図形 56">
                    <a:extLst>
                      <a:ext uri="{FF2B5EF4-FFF2-40B4-BE49-F238E27FC236}">
                        <a16:creationId xmlns:a16="http://schemas.microsoft.com/office/drawing/2014/main" id="{36B4260D-CFBC-4DC8-AFC6-67724A0E2585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8" name="楕円 57">
                    <a:extLst>
                      <a:ext uri="{FF2B5EF4-FFF2-40B4-BE49-F238E27FC236}">
                        <a16:creationId xmlns:a16="http://schemas.microsoft.com/office/drawing/2014/main" id="{C9BED5C8-D6E3-4E2E-95D0-041429D63159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55" name="楕円 54">
                  <a:extLst>
                    <a:ext uri="{FF2B5EF4-FFF2-40B4-BE49-F238E27FC236}">
                      <a16:creationId xmlns:a16="http://schemas.microsoft.com/office/drawing/2014/main" id="{4715F713-F532-48D6-A3F8-37E02FE16BCC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C05C27CC-D1C8-4F81-A959-026AC17BFBF7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4965F22D-2F52-476B-869A-3EA15A6138D4}"/>
                  </a:ext>
                </a:extLst>
              </p:cNvPr>
              <p:cNvGrpSpPr/>
              <p:nvPr/>
            </p:nvGrpSpPr>
            <p:grpSpPr>
              <a:xfrm rot="21208931">
                <a:off x="3633308" y="3950923"/>
                <a:ext cx="1093476" cy="1072919"/>
                <a:chOff x="3557840" y="4177783"/>
                <a:chExt cx="1504698" cy="1478631"/>
              </a:xfrm>
            </p:grpSpPr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46B08A5F-DB53-47DD-8350-E8BAADA10EB7}"/>
                    </a:ext>
                  </a:extLst>
                </p:cNvPr>
                <p:cNvSpPr/>
                <p:nvPr/>
              </p:nvSpPr>
              <p:spPr bwMode="auto">
                <a:xfrm>
                  <a:off x="3557840" y="4177783"/>
                  <a:ext cx="1504698" cy="1478631"/>
                </a:xfrm>
                <a:custGeom>
                  <a:avLst/>
                  <a:gdLst>
                    <a:gd name="connsiteX0" fmla="*/ 725602 w 1446188"/>
                    <a:gd name="connsiteY0" fmla="*/ 0 h 1478631"/>
                    <a:gd name="connsiteX1" fmla="*/ 858963 w 1446188"/>
                    <a:gd name="connsiteY1" fmla="*/ 37925 h 1478631"/>
                    <a:gd name="connsiteX2" fmla="*/ 875802 w 1446188"/>
                    <a:gd name="connsiteY2" fmla="*/ 53989 h 1478631"/>
                    <a:gd name="connsiteX3" fmla="*/ 877939 w 1446188"/>
                    <a:gd name="connsiteY3" fmla="*/ 54388 h 1478631"/>
                    <a:gd name="connsiteX4" fmla="*/ 1446188 w 1446188"/>
                    <a:gd name="connsiteY4" fmla="*/ 807550 h 1478631"/>
                    <a:gd name="connsiteX5" fmla="*/ 723094 w 1446188"/>
                    <a:gd name="connsiteY5" fmla="*/ 1478631 h 1478631"/>
                    <a:gd name="connsiteX6" fmla="*/ 0 w 1446188"/>
                    <a:gd name="connsiteY6" fmla="*/ 807550 h 1478631"/>
                    <a:gd name="connsiteX7" fmla="*/ 516714 w 1446188"/>
                    <a:gd name="connsiteY7" fmla="*/ 75856 h 1478631"/>
                    <a:gd name="connsiteX8" fmla="*/ 564250 w 1446188"/>
                    <a:gd name="connsiteY8" fmla="*/ 61229 h 1478631"/>
                    <a:gd name="connsiteX9" fmla="*/ 589733 w 1446188"/>
                    <a:gd name="connsiteY9" fmla="*/ 37925 h 1478631"/>
                    <a:gd name="connsiteX10" fmla="*/ 725602 w 1446188"/>
                    <a:gd name="connsiteY10" fmla="*/ 0 h 14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6188" h="1478631">
                      <a:moveTo>
                        <a:pt x="725602" y="0"/>
                      </a:moveTo>
                      <a:cubicBezTo>
                        <a:pt x="778172" y="0"/>
                        <a:pt x="825139" y="15399"/>
                        <a:pt x="858963" y="37925"/>
                      </a:cubicBezTo>
                      <a:lnTo>
                        <a:pt x="875802" y="53989"/>
                      </a:lnTo>
                      <a:lnTo>
                        <a:pt x="877939" y="54388"/>
                      </a:lnTo>
                      <a:cubicBezTo>
                        <a:pt x="1205617" y="136107"/>
                        <a:pt x="1446188" y="483251"/>
                        <a:pt x="1446188" y="807550"/>
                      </a:cubicBezTo>
                      <a:cubicBezTo>
                        <a:pt x="1446188" y="1178178"/>
                        <a:pt x="1122448" y="1478631"/>
                        <a:pt x="723094" y="1478631"/>
                      </a:cubicBezTo>
                      <a:cubicBezTo>
                        <a:pt x="323740" y="1478631"/>
                        <a:pt x="0" y="1178178"/>
                        <a:pt x="0" y="807550"/>
                      </a:cubicBezTo>
                      <a:cubicBezTo>
                        <a:pt x="0" y="506415"/>
                        <a:pt x="220007" y="185582"/>
                        <a:pt x="516714" y="75856"/>
                      </a:cubicBezTo>
                      <a:lnTo>
                        <a:pt x="564250" y="61229"/>
                      </a:lnTo>
                      <a:lnTo>
                        <a:pt x="589733" y="37925"/>
                      </a:lnTo>
                      <a:cubicBezTo>
                        <a:pt x="624811" y="15399"/>
                        <a:pt x="673032" y="0"/>
                        <a:pt x="725602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00"/>
                    </a:gs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0DE8DAE1-0801-4177-9A61-36388B392DD0}"/>
                    </a:ext>
                  </a:extLst>
                </p:cNvPr>
                <p:cNvSpPr/>
                <p:nvPr/>
              </p:nvSpPr>
              <p:spPr>
                <a:xfrm>
                  <a:off x="3733542" y="4457700"/>
                  <a:ext cx="1135696" cy="1101629"/>
                </a:xfrm>
                <a:custGeom>
                  <a:avLst/>
                  <a:gdLst>
                    <a:gd name="connsiteX0" fmla="*/ 1198482 w 1936653"/>
                    <a:gd name="connsiteY0" fmla="*/ 1624013 h 1698529"/>
                    <a:gd name="connsiteX1" fmla="*/ 1235740 w 1936653"/>
                    <a:gd name="connsiteY1" fmla="*/ 1661271 h 1698529"/>
                    <a:gd name="connsiteX2" fmla="*/ 1198482 w 1936653"/>
                    <a:gd name="connsiteY2" fmla="*/ 1698529 h 1698529"/>
                    <a:gd name="connsiteX3" fmla="*/ 1161224 w 1936653"/>
                    <a:gd name="connsiteY3" fmla="*/ 1661271 h 1698529"/>
                    <a:gd name="connsiteX4" fmla="*/ 1198482 w 1936653"/>
                    <a:gd name="connsiteY4" fmla="*/ 1624013 h 1698529"/>
                    <a:gd name="connsiteX5" fmla="*/ 888920 w 1936653"/>
                    <a:gd name="connsiteY5" fmla="*/ 1585913 h 1698529"/>
                    <a:gd name="connsiteX6" fmla="*/ 926178 w 1936653"/>
                    <a:gd name="connsiteY6" fmla="*/ 1623171 h 1698529"/>
                    <a:gd name="connsiteX7" fmla="*/ 888920 w 1936653"/>
                    <a:gd name="connsiteY7" fmla="*/ 1660429 h 1698529"/>
                    <a:gd name="connsiteX8" fmla="*/ 851662 w 1936653"/>
                    <a:gd name="connsiteY8" fmla="*/ 1623171 h 1698529"/>
                    <a:gd name="connsiteX9" fmla="*/ 888920 w 1936653"/>
                    <a:gd name="connsiteY9" fmla="*/ 1585913 h 1698529"/>
                    <a:gd name="connsiteX10" fmla="*/ 1560432 w 1936653"/>
                    <a:gd name="connsiteY10" fmla="*/ 1543050 h 1698529"/>
                    <a:gd name="connsiteX11" fmla="*/ 1597690 w 1936653"/>
                    <a:gd name="connsiteY11" fmla="*/ 1580308 h 1698529"/>
                    <a:gd name="connsiteX12" fmla="*/ 1560432 w 1936653"/>
                    <a:gd name="connsiteY12" fmla="*/ 1617566 h 1698529"/>
                    <a:gd name="connsiteX13" fmla="*/ 1523174 w 1936653"/>
                    <a:gd name="connsiteY13" fmla="*/ 1580308 h 1698529"/>
                    <a:gd name="connsiteX14" fmla="*/ 1560432 w 1936653"/>
                    <a:gd name="connsiteY14" fmla="*/ 1543050 h 1698529"/>
                    <a:gd name="connsiteX15" fmla="*/ 436482 w 1936653"/>
                    <a:gd name="connsiteY15" fmla="*/ 1519238 h 1698529"/>
                    <a:gd name="connsiteX16" fmla="*/ 473740 w 1936653"/>
                    <a:gd name="connsiteY16" fmla="*/ 1556496 h 1698529"/>
                    <a:gd name="connsiteX17" fmla="*/ 436482 w 1936653"/>
                    <a:gd name="connsiteY17" fmla="*/ 1593754 h 1698529"/>
                    <a:gd name="connsiteX18" fmla="*/ 399224 w 1936653"/>
                    <a:gd name="connsiteY18" fmla="*/ 1556496 h 1698529"/>
                    <a:gd name="connsiteX19" fmla="*/ 436482 w 1936653"/>
                    <a:gd name="connsiteY19" fmla="*/ 1519238 h 1698529"/>
                    <a:gd name="connsiteX20" fmla="*/ 665908 w 1936653"/>
                    <a:gd name="connsiteY20" fmla="*/ 1471614 h 1698529"/>
                    <a:gd name="connsiteX21" fmla="*/ 703166 w 1936653"/>
                    <a:gd name="connsiteY21" fmla="*/ 1508872 h 1698529"/>
                    <a:gd name="connsiteX22" fmla="*/ 665908 w 1936653"/>
                    <a:gd name="connsiteY22" fmla="*/ 1546130 h 1698529"/>
                    <a:gd name="connsiteX23" fmla="*/ 628650 w 1936653"/>
                    <a:gd name="connsiteY23" fmla="*/ 1508872 h 1698529"/>
                    <a:gd name="connsiteX24" fmla="*/ 665908 w 1936653"/>
                    <a:gd name="connsiteY24" fmla="*/ 1471614 h 1698529"/>
                    <a:gd name="connsiteX25" fmla="*/ 1104058 w 1936653"/>
                    <a:gd name="connsiteY25" fmla="*/ 1428751 h 1698529"/>
                    <a:gd name="connsiteX26" fmla="*/ 1141316 w 1936653"/>
                    <a:gd name="connsiteY26" fmla="*/ 1466009 h 1698529"/>
                    <a:gd name="connsiteX27" fmla="*/ 1104058 w 1936653"/>
                    <a:gd name="connsiteY27" fmla="*/ 1503267 h 1698529"/>
                    <a:gd name="connsiteX28" fmla="*/ 1066800 w 1936653"/>
                    <a:gd name="connsiteY28" fmla="*/ 1466009 h 1698529"/>
                    <a:gd name="connsiteX29" fmla="*/ 1104058 w 1936653"/>
                    <a:gd name="connsiteY29" fmla="*/ 1428751 h 1698529"/>
                    <a:gd name="connsiteX30" fmla="*/ 1351708 w 1936653"/>
                    <a:gd name="connsiteY30" fmla="*/ 1414464 h 1698529"/>
                    <a:gd name="connsiteX31" fmla="*/ 1388966 w 1936653"/>
                    <a:gd name="connsiteY31" fmla="*/ 1451722 h 1698529"/>
                    <a:gd name="connsiteX32" fmla="*/ 1351708 w 1936653"/>
                    <a:gd name="connsiteY32" fmla="*/ 1488980 h 1698529"/>
                    <a:gd name="connsiteX33" fmla="*/ 1314450 w 1936653"/>
                    <a:gd name="connsiteY33" fmla="*/ 1451722 h 1698529"/>
                    <a:gd name="connsiteX34" fmla="*/ 1351708 w 1936653"/>
                    <a:gd name="connsiteY34" fmla="*/ 1414464 h 1698529"/>
                    <a:gd name="connsiteX35" fmla="*/ 203120 w 1936653"/>
                    <a:gd name="connsiteY35" fmla="*/ 1328738 h 1698529"/>
                    <a:gd name="connsiteX36" fmla="*/ 240378 w 1936653"/>
                    <a:gd name="connsiteY36" fmla="*/ 1365996 h 1698529"/>
                    <a:gd name="connsiteX37" fmla="*/ 203120 w 1936653"/>
                    <a:gd name="connsiteY37" fmla="*/ 1403254 h 1698529"/>
                    <a:gd name="connsiteX38" fmla="*/ 165862 w 1936653"/>
                    <a:gd name="connsiteY38" fmla="*/ 1365996 h 1698529"/>
                    <a:gd name="connsiteX39" fmla="*/ 203120 w 1936653"/>
                    <a:gd name="connsiteY39" fmla="*/ 1328738 h 1698529"/>
                    <a:gd name="connsiteX40" fmla="*/ 1608883 w 1936653"/>
                    <a:gd name="connsiteY40" fmla="*/ 1290639 h 1698529"/>
                    <a:gd name="connsiteX41" fmla="*/ 1646141 w 1936653"/>
                    <a:gd name="connsiteY41" fmla="*/ 1327897 h 1698529"/>
                    <a:gd name="connsiteX42" fmla="*/ 1608883 w 1936653"/>
                    <a:gd name="connsiteY42" fmla="*/ 1365155 h 1698529"/>
                    <a:gd name="connsiteX43" fmla="*/ 1571625 w 1936653"/>
                    <a:gd name="connsiteY43" fmla="*/ 1327897 h 1698529"/>
                    <a:gd name="connsiteX44" fmla="*/ 1608883 w 1936653"/>
                    <a:gd name="connsiteY44" fmla="*/ 1290639 h 1698529"/>
                    <a:gd name="connsiteX45" fmla="*/ 894508 w 1936653"/>
                    <a:gd name="connsiteY45" fmla="*/ 1281114 h 1698529"/>
                    <a:gd name="connsiteX46" fmla="*/ 931766 w 1936653"/>
                    <a:gd name="connsiteY46" fmla="*/ 1318372 h 1698529"/>
                    <a:gd name="connsiteX47" fmla="*/ 894508 w 1936653"/>
                    <a:gd name="connsiteY47" fmla="*/ 1355630 h 1698529"/>
                    <a:gd name="connsiteX48" fmla="*/ 857250 w 1936653"/>
                    <a:gd name="connsiteY48" fmla="*/ 1318372 h 1698529"/>
                    <a:gd name="connsiteX49" fmla="*/ 894508 w 1936653"/>
                    <a:gd name="connsiteY49" fmla="*/ 1281114 h 1698529"/>
                    <a:gd name="connsiteX50" fmla="*/ 484090 w 1936653"/>
                    <a:gd name="connsiteY50" fmla="*/ 1253381 h 1698529"/>
                    <a:gd name="connsiteX51" fmla="*/ 521348 w 1936653"/>
                    <a:gd name="connsiteY51" fmla="*/ 1290639 h 1698529"/>
                    <a:gd name="connsiteX52" fmla="*/ 484090 w 1936653"/>
                    <a:gd name="connsiteY52" fmla="*/ 1327897 h 1698529"/>
                    <a:gd name="connsiteX53" fmla="*/ 446832 w 1936653"/>
                    <a:gd name="connsiteY53" fmla="*/ 1290639 h 1698529"/>
                    <a:gd name="connsiteX54" fmla="*/ 484090 w 1936653"/>
                    <a:gd name="connsiteY54" fmla="*/ 1253381 h 1698529"/>
                    <a:gd name="connsiteX55" fmla="*/ 1156446 w 1936653"/>
                    <a:gd name="connsiteY55" fmla="*/ 1138238 h 1698529"/>
                    <a:gd name="connsiteX56" fmla="*/ 1193704 w 1936653"/>
                    <a:gd name="connsiteY56" fmla="*/ 1175496 h 1698529"/>
                    <a:gd name="connsiteX57" fmla="*/ 1156446 w 1936653"/>
                    <a:gd name="connsiteY57" fmla="*/ 1212754 h 1698529"/>
                    <a:gd name="connsiteX58" fmla="*/ 1119188 w 1936653"/>
                    <a:gd name="connsiteY58" fmla="*/ 1175496 h 1698529"/>
                    <a:gd name="connsiteX59" fmla="*/ 1156446 w 1936653"/>
                    <a:gd name="connsiteY59" fmla="*/ 1138238 h 1698529"/>
                    <a:gd name="connsiteX60" fmla="*/ 1394571 w 1936653"/>
                    <a:gd name="connsiteY60" fmla="*/ 1119188 h 1698529"/>
                    <a:gd name="connsiteX61" fmla="*/ 1431829 w 1936653"/>
                    <a:gd name="connsiteY61" fmla="*/ 1156446 h 1698529"/>
                    <a:gd name="connsiteX62" fmla="*/ 1394571 w 1936653"/>
                    <a:gd name="connsiteY62" fmla="*/ 1193704 h 1698529"/>
                    <a:gd name="connsiteX63" fmla="*/ 1357313 w 1936653"/>
                    <a:gd name="connsiteY63" fmla="*/ 1156446 h 1698529"/>
                    <a:gd name="connsiteX64" fmla="*/ 1394571 w 1936653"/>
                    <a:gd name="connsiteY64" fmla="*/ 1119188 h 1698529"/>
                    <a:gd name="connsiteX65" fmla="*/ 680196 w 1936653"/>
                    <a:gd name="connsiteY65" fmla="*/ 1109663 h 1698529"/>
                    <a:gd name="connsiteX66" fmla="*/ 717454 w 1936653"/>
                    <a:gd name="connsiteY66" fmla="*/ 1146921 h 1698529"/>
                    <a:gd name="connsiteX67" fmla="*/ 680196 w 1936653"/>
                    <a:gd name="connsiteY67" fmla="*/ 1184179 h 1698529"/>
                    <a:gd name="connsiteX68" fmla="*/ 642938 w 1936653"/>
                    <a:gd name="connsiteY68" fmla="*/ 1146921 h 1698529"/>
                    <a:gd name="connsiteX69" fmla="*/ 680196 w 1936653"/>
                    <a:gd name="connsiteY69" fmla="*/ 1109663 h 1698529"/>
                    <a:gd name="connsiteX70" fmla="*/ 265858 w 1936653"/>
                    <a:gd name="connsiteY70" fmla="*/ 1100137 h 1698529"/>
                    <a:gd name="connsiteX71" fmla="*/ 303116 w 1936653"/>
                    <a:gd name="connsiteY71" fmla="*/ 1137395 h 1698529"/>
                    <a:gd name="connsiteX72" fmla="*/ 265858 w 1936653"/>
                    <a:gd name="connsiteY72" fmla="*/ 1174653 h 1698529"/>
                    <a:gd name="connsiteX73" fmla="*/ 228600 w 1936653"/>
                    <a:gd name="connsiteY73" fmla="*/ 1137395 h 1698529"/>
                    <a:gd name="connsiteX74" fmla="*/ 265858 w 1936653"/>
                    <a:gd name="connsiteY74" fmla="*/ 1100137 h 1698529"/>
                    <a:gd name="connsiteX75" fmla="*/ 1846182 w 1936653"/>
                    <a:gd name="connsiteY75" fmla="*/ 1076325 h 1698529"/>
                    <a:gd name="connsiteX76" fmla="*/ 1883440 w 1936653"/>
                    <a:gd name="connsiteY76" fmla="*/ 1113583 h 1698529"/>
                    <a:gd name="connsiteX77" fmla="*/ 1846182 w 1936653"/>
                    <a:gd name="connsiteY77" fmla="*/ 1150841 h 1698529"/>
                    <a:gd name="connsiteX78" fmla="*/ 1808924 w 1936653"/>
                    <a:gd name="connsiteY78" fmla="*/ 1113583 h 1698529"/>
                    <a:gd name="connsiteX79" fmla="*/ 1846182 w 1936653"/>
                    <a:gd name="connsiteY79" fmla="*/ 1076325 h 1698529"/>
                    <a:gd name="connsiteX80" fmla="*/ 1604120 w 1936653"/>
                    <a:gd name="connsiteY80" fmla="*/ 1019176 h 1698529"/>
                    <a:gd name="connsiteX81" fmla="*/ 1641378 w 1936653"/>
                    <a:gd name="connsiteY81" fmla="*/ 1056434 h 1698529"/>
                    <a:gd name="connsiteX82" fmla="*/ 1604120 w 1936653"/>
                    <a:gd name="connsiteY82" fmla="*/ 1093692 h 1698529"/>
                    <a:gd name="connsiteX83" fmla="*/ 1566862 w 1936653"/>
                    <a:gd name="connsiteY83" fmla="*/ 1056434 h 1698529"/>
                    <a:gd name="connsiteX84" fmla="*/ 1604120 w 1936653"/>
                    <a:gd name="connsiteY84" fmla="*/ 1019176 h 1698529"/>
                    <a:gd name="connsiteX85" fmla="*/ 470646 w 1936653"/>
                    <a:gd name="connsiteY85" fmla="*/ 962026 h 1698529"/>
                    <a:gd name="connsiteX86" fmla="*/ 507904 w 1936653"/>
                    <a:gd name="connsiteY86" fmla="*/ 999284 h 1698529"/>
                    <a:gd name="connsiteX87" fmla="*/ 470646 w 1936653"/>
                    <a:gd name="connsiteY87" fmla="*/ 1036542 h 1698529"/>
                    <a:gd name="connsiteX88" fmla="*/ 433388 w 1936653"/>
                    <a:gd name="connsiteY88" fmla="*/ 999284 h 1698529"/>
                    <a:gd name="connsiteX89" fmla="*/ 470646 w 1936653"/>
                    <a:gd name="connsiteY89" fmla="*/ 962026 h 1698529"/>
                    <a:gd name="connsiteX90" fmla="*/ 873353 w 1936653"/>
                    <a:gd name="connsiteY90" fmla="*/ 943629 h 1698529"/>
                    <a:gd name="connsiteX91" fmla="*/ 910611 w 1936653"/>
                    <a:gd name="connsiteY91" fmla="*/ 980887 h 1698529"/>
                    <a:gd name="connsiteX92" fmla="*/ 873353 w 1936653"/>
                    <a:gd name="connsiteY92" fmla="*/ 1018145 h 1698529"/>
                    <a:gd name="connsiteX93" fmla="*/ 836095 w 1936653"/>
                    <a:gd name="connsiteY93" fmla="*/ 980887 h 1698529"/>
                    <a:gd name="connsiteX94" fmla="*/ 873353 w 1936653"/>
                    <a:gd name="connsiteY94" fmla="*/ 943629 h 1698529"/>
                    <a:gd name="connsiteX95" fmla="*/ 1129273 w 1936653"/>
                    <a:gd name="connsiteY95" fmla="*/ 912715 h 1698529"/>
                    <a:gd name="connsiteX96" fmla="*/ 1166531 w 1936653"/>
                    <a:gd name="connsiteY96" fmla="*/ 949973 h 1698529"/>
                    <a:gd name="connsiteX97" fmla="*/ 1129273 w 1936653"/>
                    <a:gd name="connsiteY97" fmla="*/ 987231 h 1698529"/>
                    <a:gd name="connsiteX98" fmla="*/ 1092015 w 1936653"/>
                    <a:gd name="connsiteY98" fmla="*/ 949973 h 1698529"/>
                    <a:gd name="connsiteX99" fmla="*/ 1129273 w 1936653"/>
                    <a:gd name="connsiteY99" fmla="*/ 912715 h 1698529"/>
                    <a:gd name="connsiteX100" fmla="*/ 1394570 w 1936653"/>
                    <a:gd name="connsiteY100" fmla="*/ 871539 h 1698529"/>
                    <a:gd name="connsiteX101" fmla="*/ 1431828 w 1936653"/>
                    <a:gd name="connsiteY101" fmla="*/ 908797 h 1698529"/>
                    <a:gd name="connsiteX102" fmla="*/ 1394570 w 1936653"/>
                    <a:gd name="connsiteY102" fmla="*/ 946055 h 1698529"/>
                    <a:gd name="connsiteX103" fmla="*/ 1357312 w 1936653"/>
                    <a:gd name="connsiteY103" fmla="*/ 908797 h 1698529"/>
                    <a:gd name="connsiteX104" fmla="*/ 1394570 w 1936653"/>
                    <a:gd name="connsiteY104" fmla="*/ 871539 h 1698529"/>
                    <a:gd name="connsiteX105" fmla="*/ 1696605 w 1936653"/>
                    <a:gd name="connsiteY105" fmla="*/ 857060 h 1698529"/>
                    <a:gd name="connsiteX106" fmla="*/ 1733863 w 1936653"/>
                    <a:gd name="connsiteY106" fmla="*/ 894318 h 1698529"/>
                    <a:gd name="connsiteX107" fmla="*/ 1696605 w 1936653"/>
                    <a:gd name="connsiteY107" fmla="*/ 931576 h 1698529"/>
                    <a:gd name="connsiteX108" fmla="*/ 1659347 w 1936653"/>
                    <a:gd name="connsiteY108" fmla="*/ 894318 h 1698529"/>
                    <a:gd name="connsiteX109" fmla="*/ 1696605 w 1936653"/>
                    <a:gd name="connsiteY109" fmla="*/ 857060 h 1698529"/>
                    <a:gd name="connsiteX110" fmla="*/ 656383 w 1936653"/>
                    <a:gd name="connsiteY110" fmla="*/ 828675 h 1698529"/>
                    <a:gd name="connsiteX111" fmla="*/ 693641 w 1936653"/>
                    <a:gd name="connsiteY111" fmla="*/ 865933 h 1698529"/>
                    <a:gd name="connsiteX112" fmla="*/ 656383 w 1936653"/>
                    <a:gd name="connsiteY112" fmla="*/ 903191 h 1698529"/>
                    <a:gd name="connsiteX113" fmla="*/ 619125 w 1936653"/>
                    <a:gd name="connsiteY113" fmla="*/ 865933 h 1698529"/>
                    <a:gd name="connsiteX114" fmla="*/ 656383 w 1936653"/>
                    <a:gd name="connsiteY114" fmla="*/ 828675 h 1698529"/>
                    <a:gd name="connsiteX115" fmla="*/ 246808 w 1936653"/>
                    <a:gd name="connsiteY115" fmla="*/ 823913 h 1698529"/>
                    <a:gd name="connsiteX116" fmla="*/ 284066 w 1936653"/>
                    <a:gd name="connsiteY116" fmla="*/ 861171 h 1698529"/>
                    <a:gd name="connsiteX117" fmla="*/ 246808 w 1936653"/>
                    <a:gd name="connsiteY117" fmla="*/ 898429 h 1698529"/>
                    <a:gd name="connsiteX118" fmla="*/ 209550 w 1936653"/>
                    <a:gd name="connsiteY118" fmla="*/ 861171 h 1698529"/>
                    <a:gd name="connsiteX119" fmla="*/ 246808 w 1936653"/>
                    <a:gd name="connsiteY119" fmla="*/ 823913 h 1698529"/>
                    <a:gd name="connsiteX120" fmla="*/ 1219761 w 1936653"/>
                    <a:gd name="connsiteY120" fmla="*/ 726977 h 1698529"/>
                    <a:gd name="connsiteX121" fmla="*/ 1257019 w 1936653"/>
                    <a:gd name="connsiteY121" fmla="*/ 764235 h 1698529"/>
                    <a:gd name="connsiteX122" fmla="*/ 1219761 w 1936653"/>
                    <a:gd name="connsiteY122" fmla="*/ 801493 h 1698529"/>
                    <a:gd name="connsiteX123" fmla="*/ 1182503 w 1936653"/>
                    <a:gd name="connsiteY123" fmla="*/ 764235 h 1698529"/>
                    <a:gd name="connsiteX124" fmla="*/ 1219761 w 1936653"/>
                    <a:gd name="connsiteY124" fmla="*/ 726977 h 1698529"/>
                    <a:gd name="connsiteX125" fmla="*/ 1899395 w 1936653"/>
                    <a:gd name="connsiteY125" fmla="*/ 714377 h 1698529"/>
                    <a:gd name="connsiteX126" fmla="*/ 1936653 w 1936653"/>
                    <a:gd name="connsiteY126" fmla="*/ 751635 h 1698529"/>
                    <a:gd name="connsiteX127" fmla="*/ 1899395 w 1936653"/>
                    <a:gd name="connsiteY127" fmla="*/ 788893 h 1698529"/>
                    <a:gd name="connsiteX128" fmla="*/ 1862137 w 1936653"/>
                    <a:gd name="connsiteY128" fmla="*/ 751635 h 1698529"/>
                    <a:gd name="connsiteX129" fmla="*/ 1899395 w 1936653"/>
                    <a:gd name="connsiteY129" fmla="*/ 714377 h 1698529"/>
                    <a:gd name="connsiteX130" fmla="*/ 1523158 w 1936653"/>
                    <a:gd name="connsiteY130" fmla="*/ 695326 h 1698529"/>
                    <a:gd name="connsiteX131" fmla="*/ 1560416 w 1936653"/>
                    <a:gd name="connsiteY131" fmla="*/ 732584 h 1698529"/>
                    <a:gd name="connsiteX132" fmla="*/ 1523158 w 1936653"/>
                    <a:gd name="connsiteY132" fmla="*/ 769842 h 1698529"/>
                    <a:gd name="connsiteX133" fmla="*/ 1485900 w 1936653"/>
                    <a:gd name="connsiteY133" fmla="*/ 732584 h 1698529"/>
                    <a:gd name="connsiteX134" fmla="*/ 1523158 w 1936653"/>
                    <a:gd name="connsiteY134" fmla="*/ 695326 h 1698529"/>
                    <a:gd name="connsiteX135" fmla="*/ 446833 w 1936653"/>
                    <a:gd name="connsiteY135" fmla="*/ 681038 h 1698529"/>
                    <a:gd name="connsiteX136" fmla="*/ 484091 w 1936653"/>
                    <a:gd name="connsiteY136" fmla="*/ 718296 h 1698529"/>
                    <a:gd name="connsiteX137" fmla="*/ 446833 w 1936653"/>
                    <a:gd name="connsiteY137" fmla="*/ 755554 h 1698529"/>
                    <a:gd name="connsiteX138" fmla="*/ 409575 w 1936653"/>
                    <a:gd name="connsiteY138" fmla="*/ 718296 h 1698529"/>
                    <a:gd name="connsiteX139" fmla="*/ 446833 w 1936653"/>
                    <a:gd name="connsiteY139" fmla="*/ 681038 h 1698529"/>
                    <a:gd name="connsiteX140" fmla="*/ 970708 w 1936653"/>
                    <a:gd name="connsiteY140" fmla="*/ 676276 h 1698529"/>
                    <a:gd name="connsiteX141" fmla="*/ 1007966 w 1936653"/>
                    <a:gd name="connsiteY141" fmla="*/ 713534 h 1698529"/>
                    <a:gd name="connsiteX142" fmla="*/ 970708 w 1936653"/>
                    <a:gd name="connsiteY142" fmla="*/ 750792 h 1698529"/>
                    <a:gd name="connsiteX143" fmla="*/ 933450 w 1936653"/>
                    <a:gd name="connsiteY143" fmla="*/ 713534 h 1698529"/>
                    <a:gd name="connsiteX144" fmla="*/ 970708 w 1936653"/>
                    <a:gd name="connsiteY144" fmla="*/ 676276 h 1698529"/>
                    <a:gd name="connsiteX145" fmla="*/ 37258 w 1936653"/>
                    <a:gd name="connsiteY145" fmla="*/ 676276 h 1698529"/>
                    <a:gd name="connsiteX146" fmla="*/ 74516 w 1936653"/>
                    <a:gd name="connsiteY146" fmla="*/ 713534 h 1698529"/>
                    <a:gd name="connsiteX147" fmla="*/ 37258 w 1936653"/>
                    <a:gd name="connsiteY147" fmla="*/ 750792 h 1698529"/>
                    <a:gd name="connsiteX148" fmla="*/ 0 w 1936653"/>
                    <a:gd name="connsiteY148" fmla="*/ 713534 h 1698529"/>
                    <a:gd name="connsiteX149" fmla="*/ 37258 w 1936653"/>
                    <a:gd name="connsiteY149" fmla="*/ 676276 h 1698529"/>
                    <a:gd name="connsiteX150" fmla="*/ 656383 w 1936653"/>
                    <a:gd name="connsiteY150" fmla="*/ 652462 h 1698529"/>
                    <a:gd name="connsiteX151" fmla="*/ 693641 w 1936653"/>
                    <a:gd name="connsiteY151" fmla="*/ 689720 h 1698529"/>
                    <a:gd name="connsiteX152" fmla="*/ 656383 w 1936653"/>
                    <a:gd name="connsiteY152" fmla="*/ 726978 h 1698529"/>
                    <a:gd name="connsiteX153" fmla="*/ 619125 w 1936653"/>
                    <a:gd name="connsiteY153" fmla="*/ 689720 h 1698529"/>
                    <a:gd name="connsiteX154" fmla="*/ 656383 w 1936653"/>
                    <a:gd name="connsiteY154" fmla="*/ 652462 h 1698529"/>
                    <a:gd name="connsiteX155" fmla="*/ 1313608 w 1936653"/>
                    <a:gd name="connsiteY155" fmla="*/ 547689 h 1698529"/>
                    <a:gd name="connsiteX156" fmla="*/ 1350866 w 1936653"/>
                    <a:gd name="connsiteY156" fmla="*/ 584947 h 1698529"/>
                    <a:gd name="connsiteX157" fmla="*/ 1313608 w 1936653"/>
                    <a:gd name="connsiteY157" fmla="*/ 622205 h 1698529"/>
                    <a:gd name="connsiteX158" fmla="*/ 1276350 w 1936653"/>
                    <a:gd name="connsiteY158" fmla="*/ 584947 h 1698529"/>
                    <a:gd name="connsiteX159" fmla="*/ 1313608 w 1936653"/>
                    <a:gd name="connsiteY159" fmla="*/ 547689 h 1698529"/>
                    <a:gd name="connsiteX160" fmla="*/ 1728991 w 1936653"/>
                    <a:gd name="connsiteY160" fmla="*/ 503139 h 1698529"/>
                    <a:gd name="connsiteX161" fmla="*/ 1766249 w 1936653"/>
                    <a:gd name="connsiteY161" fmla="*/ 540397 h 1698529"/>
                    <a:gd name="connsiteX162" fmla="*/ 1728991 w 1936653"/>
                    <a:gd name="connsiteY162" fmla="*/ 577655 h 1698529"/>
                    <a:gd name="connsiteX163" fmla="*/ 1691733 w 1936653"/>
                    <a:gd name="connsiteY163" fmla="*/ 540397 h 1698529"/>
                    <a:gd name="connsiteX164" fmla="*/ 1728991 w 1936653"/>
                    <a:gd name="connsiteY164" fmla="*/ 503139 h 1698529"/>
                    <a:gd name="connsiteX165" fmla="*/ 723058 w 1936653"/>
                    <a:gd name="connsiteY165" fmla="*/ 476250 h 1698529"/>
                    <a:gd name="connsiteX166" fmla="*/ 760316 w 1936653"/>
                    <a:gd name="connsiteY166" fmla="*/ 513508 h 1698529"/>
                    <a:gd name="connsiteX167" fmla="*/ 723058 w 1936653"/>
                    <a:gd name="connsiteY167" fmla="*/ 550766 h 1698529"/>
                    <a:gd name="connsiteX168" fmla="*/ 685800 w 1936653"/>
                    <a:gd name="connsiteY168" fmla="*/ 513508 h 1698529"/>
                    <a:gd name="connsiteX169" fmla="*/ 723058 w 1936653"/>
                    <a:gd name="connsiteY169" fmla="*/ 476250 h 1698529"/>
                    <a:gd name="connsiteX170" fmla="*/ 251570 w 1936653"/>
                    <a:gd name="connsiteY170" fmla="*/ 461962 h 1698529"/>
                    <a:gd name="connsiteX171" fmla="*/ 288828 w 1936653"/>
                    <a:gd name="connsiteY171" fmla="*/ 499220 h 1698529"/>
                    <a:gd name="connsiteX172" fmla="*/ 251570 w 1936653"/>
                    <a:gd name="connsiteY172" fmla="*/ 536478 h 1698529"/>
                    <a:gd name="connsiteX173" fmla="*/ 214312 w 1936653"/>
                    <a:gd name="connsiteY173" fmla="*/ 499220 h 1698529"/>
                    <a:gd name="connsiteX174" fmla="*/ 251570 w 1936653"/>
                    <a:gd name="connsiteY174" fmla="*/ 461962 h 1698529"/>
                    <a:gd name="connsiteX175" fmla="*/ 1522332 w 1936653"/>
                    <a:gd name="connsiteY175" fmla="*/ 404813 h 1698529"/>
                    <a:gd name="connsiteX176" fmla="*/ 1559590 w 1936653"/>
                    <a:gd name="connsiteY176" fmla="*/ 442071 h 1698529"/>
                    <a:gd name="connsiteX177" fmla="*/ 1522332 w 1936653"/>
                    <a:gd name="connsiteY177" fmla="*/ 479329 h 1698529"/>
                    <a:gd name="connsiteX178" fmla="*/ 1485074 w 1936653"/>
                    <a:gd name="connsiteY178" fmla="*/ 442071 h 1698529"/>
                    <a:gd name="connsiteX179" fmla="*/ 1522332 w 1936653"/>
                    <a:gd name="connsiteY179" fmla="*/ 404813 h 1698529"/>
                    <a:gd name="connsiteX180" fmla="*/ 1080245 w 1936653"/>
                    <a:gd name="connsiteY180" fmla="*/ 395288 h 1698529"/>
                    <a:gd name="connsiteX181" fmla="*/ 1117503 w 1936653"/>
                    <a:gd name="connsiteY181" fmla="*/ 432546 h 1698529"/>
                    <a:gd name="connsiteX182" fmla="*/ 1080245 w 1936653"/>
                    <a:gd name="connsiteY182" fmla="*/ 469804 h 1698529"/>
                    <a:gd name="connsiteX183" fmla="*/ 1042987 w 1936653"/>
                    <a:gd name="connsiteY183" fmla="*/ 432546 h 1698529"/>
                    <a:gd name="connsiteX184" fmla="*/ 1080245 w 1936653"/>
                    <a:gd name="connsiteY184" fmla="*/ 395288 h 1698529"/>
                    <a:gd name="connsiteX185" fmla="*/ 513508 w 1936653"/>
                    <a:gd name="connsiteY185" fmla="*/ 328613 h 1698529"/>
                    <a:gd name="connsiteX186" fmla="*/ 550766 w 1936653"/>
                    <a:gd name="connsiteY186" fmla="*/ 365871 h 1698529"/>
                    <a:gd name="connsiteX187" fmla="*/ 513508 w 1936653"/>
                    <a:gd name="connsiteY187" fmla="*/ 403129 h 1698529"/>
                    <a:gd name="connsiteX188" fmla="*/ 476250 w 1936653"/>
                    <a:gd name="connsiteY188" fmla="*/ 365871 h 1698529"/>
                    <a:gd name="connsiteX189" fmla="*/ 513508 w 1936653"/>
                    <a:gd name="connsiteY189" fmla="*/ 328613 h 1698529"/>
                    <a:gd name="connsiteX190" fmla="*/ 870695 w 1936653"/>
                    <a:gd name="connsiteY190" fmla="*/ 247651 h 1698529"/>
                    <a:gd name="connsiteX191" fmla="*/ 907953 w 1936653"/>
                    <a:gd name="connsiteY191" fmla="*/ 284909 h 1698529"/>
                    <a:gd name="connsiteX192" fmla="*/ 870695 w 1936653"/>
                    <a:gd name="connsiteY192" fmla="*/ 322167 h 1698529"/>
                    <a:gd name="connsiteX193" fmla="*/ 833437 w 1936653"/>
                    <a:gd name="connsiteY193" fmla="*/ 284909 h 1698529"/>
                    <a:gd name="connsiteX194" fmla="*/ 870695 w 1936653"/>
                    <a:gd name="connsiteY194" fmla="*/ 247651 h 1698529"/>
                    <a:gd name="connsiteX195" fmla="*/ 1251695 w 1936653"/>
                    <a:gd name="connsiteY195" fmla="*/ 185739 h 1698529"/>
                    <a:gd name="connsiteX196" fmla="*/ 1288953 w 1936653"/>
                    <a:gd name="connsiteY196" fmla="*/ 222997 h 1698529"/>
                    <a:gd name="connsiteX197" fmla="*/ 1251695 w 1936653"/>
                    <a:gd name="connsiteY197" fmla="*/ 260255 h 1698529"/>
                    <a:gd name="connsiteX198" fmla="*/ 1214437 w 1936653"/>
                    <a:gd name="connsiteY198" fmla="*/ 222997 h 1698529"/>
                    <a:gd name="connsiteX199" fmla="*/ 1251695 w 1936653"/>
                    <a:gd name="connsiteY199" fmla="*/ 185739 h 1698529"/>
                    <a:gd name="connsiteX200" fmla="*/ 284908 w 1936653"/>
                    <a:gd name="connsiteY200" fmla="*/ 180975 h 1698529"/>
                    <a:gd name="connsiteX201" fmla="*/ 322166 w 1936653"/>
                    <a:gd name="connsiteY201" fmla="*/ 218233 h 1698529"/>
                    <a:gd name="connsiteX202" fmla="*/ 284908 w 1936653"/>
                    <a:gd name="connsiteY202" fmla="*/ 255491 h 1698529"/>
                    <a:gd name="connsiteX203" fmla="*/ 247650 w 1936653"/>
                    <a:gd name="connsiteY203" fmla="*/ 218233 h 1698529"/>
                    <a:gd name="connsiteX204" fmla="*/ 284908 w 1936653"/>
                    <a:gd name="connsiteY204" fmla="*/ 180975 h 1698529"/>
                    <a:gd name="connsiteX205" fmla="*/ 1546144 w 1936653"/>
                    <a:gd name="connsiteY205" fmla="*/ 119063 h 1698529"/>
                    <a:gd name="connsiteX206" fmla="*/ 1583402 w 1936653"/>
                    <a:gd name="connsiteY206" fmla="*/ 156321 h 1698529"/>
                    <a:gd name="connsiteX207" fmla="*/ 1546144 w 1936653"/>
                    <a:gd name="connsiteY207" fmla="*/ 193579 h 1698529"/>
                    <a:gd name="connsiteX208" fmla="*/ 1508886 w 1936653"/>
                    <a:gd name="connsiteY208" fmla="*/ 156321 h 1698529"/>
                    <a:gd name="connsiteX209" fmla="*/ 1546144 w 1936653"/>
                    <a:gd name="connsiteY209" fmla="*/ 119063 h 1698529"/>
                    <a:gd name="connsiteX210" fmla="*/ 651621 w 1936653"/>
                    <a:gd name="connsiteY210" fmla="*/ 85725 h 1698529"/>
                    <a:gd name="connsiteX211" fmla="*/ 688879 w 1936653"/>
                    <a:gd name="connsiteY211" fmla="*/ 122983 h 1698529"/>
                    <a:gd name="connsiteX212" fmla="*/ 651621 w 1936653"/>
                    <a:gd name="connsiteY212" fmla="*/ 160241 h 1698529"/>
                    <a:gd name="connsiteX213" fmla="*/ 614363 w 1936653"/>
                    <a:gd name="connsiteY213" fmla="*/ 122983 h 1698529"/>
                    <a:gd name="connsiteX214" fmla="*/ 651621 w 1936653"/>
                    <a:gd name="connsiteY214" fmla="*/ 85725 h 1698529"/>
                    <a:gd name="connsiteX215" fmla="*/ 1013571 w 1936653"/>
                    <a:gd name="connsiteY215" fmla="*/ 0 h 1698529"/>
                    <a:gd name="connsiteX216" fmla="*/ 1050829 w 1936653"/>
                    <a:gd name="connsiteY216" fmla="*/ 37258 h 1698529"/>
                    <a:gd name="connsiteX217" fmla="*/ 1013571 w 1936653"/>
                    <a:gd name="connsiteY217" fmla="*/ 74516 h 1698529"/>
                    <a:gd name="connsiteX218" fmla="*/ 976313 w 1936653"/>
                    <a:gd name="connsiteY218" fmla="*/ 37258 h 1698529"/>
                    <a:gd name="connsiteX219" fmla="*/ 1013571 w 1936653"/>
                    <a:gd name="connsiteY219" fmla="*/ 0 h 169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</a:cxnLst>
                  <a:rect l="l" t="t" r="r" b="b"/>
                  <a:pathLst>
                    <a:path w="1936653" h="1698529">
                      <a:moveTo>
                        <a:pt x="1198482" y="1624013"/>
                      </a:moveTo>
                      <a:cubicBezTo>
                        <a:pt x="1219059" y="1624013"/>
                        <a:pt x="1235740" y="1640694"/>
                        <a:pt x="1235740" y="1661271"/>
                      </a:cubicBezTo>
                      <a:cubicBezTo>
                        <a:pt x="1235740" y="1681848"/>
                        <a:pt x="1219059" y="1698529"/>
                        <a:pt x="1198482" y="1698529"/>
                      </a:cubicBezTo>
                      <a:cubicBezTo>
                        <a:pt x="1177905" y="1698529"/>
                        <a:pt x="1161224" y="1681848"/>
                        <a:pt x="1161224" y="1661271"/>
                      </a:cubicBezTo>
                      <a:cubicBezTo>
                        <a:pt x="1161224" y="1640694"/>
                        <a:pt x="1177905" y="1624013"/>
                        <a:pt x="1198482" y="1624013"/>
                      </a:cubicBezTo>
                      <a:close/>
                      <a:moveTo>
                        <a:pt x="888920" y="1585913"/>
                      </a:moveTo>
                      <a:cubicBezTo>
                        <a:pt x="909497" y="1585913"/>
                        <a:pt x="926178" y="1602594"/>
                        <a:pt x="926178" y="1623171"/>
                      </a:cubicBezTo>
                      <a:cubicBezTo>
                        <a:pt x="926178" y="1643748"/>
                        <a:pt x="909497" y="1660429"/>
                        <a:pt x="888920" y="1660429"/>
                      </a:cubicBezTo>
                      <a:cubicBezTo>
                        <a:pt x="868343" y="1660429"/>
                        <a:pt x="851662" y="1643748"/>
                        <a:pt x="851662" y="1623171"/>
                      </a:cubicBezTo>
                      <a:cubicBezTo>
                        <a:pt x="851662" y="1602594"/>
                        <a:pt x="868343" y="1585913"/>
                        <a:pt x="888920" y="1585913"/>
                      </a:cubicBezTo>
                      <a:close/>
                      <a:moveTo>
                        <a:pt x="1560432" y="1543050"/>
                      </a:moveTo>
                      <a:cubicBezTo>
                        <a:pt x="1581009" y="1543050"/>
                        <a:pt x="1597690" y="1559731"/>
                        <a:pt x="1597690" y="1580308"/>
                      </a:cubicBezTo>
                      <a:cubicBezTo>
                        <a:pt x="1597690" y="1600885"/>
                        <a:pt x="1581009" y="1617566"/>
                        <a:pt x="1560432" y="1617566"/>
                      </a:cubicBezTo>
                      <a:cubicBezTo>
                        <a:pt x="1539855" y="1617566"/>
                        <a:pt x="1523174" y="1600885"/>
                        <a:pt x="1523174" y="1580308"/>
                      </a:cubicBezTo>
                      <a:cubicBezTo>
                        <a:pt x="1523174" y="1559731"/>
                        <a:pt x="1539855" y="1543050"/>
                        <a:pt x="1560432" y="1543050"/>
                      </a:cubicBezTo>
                      <a:close/>
                      <a:moveTo>
                        <a:pt x="436482" y="1519238"/>
                      </a:moveTo>
                      <a:cubicBezTo>
                        <a:pt x="457059" y="1519238"/>
                        <a:pt x="473740" y="1535919"/>
                        <a:pt x="473740" y="1556496"/>
                      </a:cubicBezTo>
                      <a:cubicBezTo>
                        <a:pt x="473740" y="1577073"/>
                        <a:pt x="457059" y="1593754"/>
                        <a:pt x="436482" y="1593754"/>
                      </a:cubicBezTo>
                      <a:cubicBezTo>
                        <a:pt x="415905" y="1593754"/>
                        <a:pt x="399224" y="1577073"/>
                        <a:pt x="399224" y="1556496"/>
                      </a:cubicBezTo>
                      <a:cubicBezTo>
                        <a:pt x="399224" y="1535919"/>
                        <a:pt x="415905" y="1519238"/>
                        <a:pt x="436482" y="1519238"/>
                      </a:cubicBezTo>
                      <a:close/>
                      <a:moveTo>
                        <a:pt x="665908" y="1471614"/>
                      </a:moveTo>
                      <a:cubicBezTo>
                        <a:pt x="686485" y="1471614"/>
                        <a:pt x="703166" y="1488295"/>
                        <a:pt x="703166" y="1508872"/>
                      </a:cubicBezTo>
                      <a:cubicBezTo>
                        <a:pt x="703166" y="1529449"/>
                        <a:pt x="686485" y="1546130"/>
                        <a:pt x="665908" y="1546130"/>
                      </a:cubicBezTo>
                      <a:cubicBezTo>
                        <a:pt x="645331" y="1546130"/>
                        <a:pt x="628650" y="1529449"/>
                        <a:pt x="628650" y="1508872"/>
                      </a:cubicBezTo>
                      <a:cubicBezTo>
                        <a:pt x="628650" y="1488295"/>
                        <a:pt x="645331" y="1471614"/>
                        <a:pt x="665908" y="1471614"/>
                      </a:cubicBezTo>
                      <a:close/>
                      <a:moveTo>
                        <a:pt x="1104058" y="1428751"/>
                      </a:moveTo>
                      <a:cubicBezTo>
                        <a:pt x="1124635" y="1428751"/>
                        <a:pt x="1141316" y="1445432"/>
                        <a:pt x="1141316" y="1466009"/>
                      </a:cubicBezTo>
                      <a:cubicBezTo>
                        <a:pt x="1141316" y="1486586"/>
                        <a:pt x="1124635" y="1503267"/>
                        <a:pt x="1104058" y="1503267"/>
                      </a:cubicBezTo>
                      <a:cubicBezTo>
                        <a:pt x="1083481" y="1503267"/>
                        <a:pt x="1066800" y="1486586"/>
                        <a:pt x="1066800" y="1466009"/>
                      </a:cubicBezTo>
                      <a:cubicBezTo>
                        <a:pt x="1066800" y="1445432"/>
                        <a:pt x="1083481" y="1428751"/>
                        <a:pt x="1104058" y="1428751"/>
                      </a:cubicBezTo>
                      <a:close/>
                      <a:moveTo>
                        <a:pt x="1351708" y="1414464"/>
                      </a:moveTo>
                      <a:cubicBezTo>
                        <a:pt x="1372285" y="1414464"/>
                        <a:pt x="1388966" y="1431145"/>
                        <a:pt x="1388966" y="1451722"/>
                      </a:cubicBezTo>
                      <a:cubicBezTo>
                        <a:pt x="1388966" y="1472299"/>
                        <a:pt x="1372285" y="1488980"/>
                        <a:pt x="1351708" y="1488980"/>
                      </a:cubicBezTo>
                      <a:cubicBezTo>
                        <a:pt x="1331131" y="1488980"/>
                        <a:pt x="1314450" y="1472299"/>
                        <a:pt x="1314450" y="1451722"/>
                      </a:cubicBezTo>
                      <a:cubicBezTo>
                        <a:pt x="1314450" y="1431145"/>
                        <a:pt x="1331131" y="1414464"/>
                        <a:pt x="1351708" y="1414464"/>
                      </a:cubicBezTo>
                      <a:close/>
                      <a:moveTo>
                        <a:pt x="203120" y="1328738"/>
                      </a:moveTo>
                      <a:cubicBezTo>
                        <a:pt x="223697" y="1328738"/>
                        <a:pt x="240378" y="1345419"/>
                        <a:pt x="240378" y="1365996"/>
                      </a:cubicBezTo>
                      <a:cubicBezTo>
                        <a:pt x="240378" y="1386573"/>
                        <a:pt x="223697" y="1403254"/>
                        <a:pt x="203120" y="1403254"/>
                      </a:cubicBezTo>
                      <a:cubicBezTo>
                        <a:pt x="182543" y="1403254"/>
                        <a:pt x="165862" y="1386573"/>
                        <a:pt x="165862" y="1365996"/>
                      </a:cubicBezTo>
                      <a:cubicBezTo>
                        <a:pt x="165862" y="1345419"/>
                        <a:pt x="182543" y="1328738"/>
                        <a:pt x="203120" y="1328738"/>
                      </a:cubicBezTo>
                      <a:close/>
                      <a:moveTo>
                        <a:pt x="1608883" y="1290639"/>
                      </a:moveTo>
                      <a:cubicBezTo>
                        <a:pt x="1629460" y="1290639"/>
                        <a:pt x="1646141" y="1307320"/>
                        <a:pt x="1646141" y="1327897"/>
                      </a:cubicBezTo>
                      <a:cubicBezTo>
                        <a:pt x="1646141" y="1348474"/>
                        <a:pt x="1629460" y="1365155"/>
                        <a:pt x="1608883" y="1365155"/>
                      </a:cubicBezTo>
                      <a:cubicBezTo>
                        <a:pt x="1588306" y="1365155"/>
                        <a:pt x="1571625" y="1348474"/>
                        <a:pt x="1571625" y="1327897"/>
                      </a:cubicBezTo>
                      <a:cubicBezTo>
                        <a:pt x="1571625" y="1307320"/>
                        <a:pt x="1588306" y="1290639"/>
                        <a:pt x="1608883" y="1290639"/>
                      </a:cubicBezTo>
                      <a:close/>
                      <a:moveTo>
                        <a:pt x="894508" y="1281114"/>
                      </a:moveTo>
                      <a:cubicBezTo>
                        <a:pt x="915085" y="1281114"/>
                        <a:pt x="931766" y="1297795"/>
                        <a:pt x="931766" y="1318372"/>
                      </a:cubicBezTo>
                      <a:cubicBezTo>
                        <a:pt x="931766" y="1338949"/>
                        <a:pt x="915085" y="1355630"/>
                        <a:pt x="894508" y="1355630"/>
                      </a:cubicBezTo>
                      <a:cubicBezTo>
                        <a:pt x="873931" y="1355630"/>
                        <a:pt x="857250" y="1338949"/>
                        <a:pt x="857250" y="1318372"/>
                      </a:cubicBezTo>
                      <a:cubicBezTo>
                        <a:pt x="857250" y="1297795"/>
                        <a:pt x="873931" y="1281114"/>
                        <a:pt x="894508" y="1281114"/>
                      </a:cubicBezTo>
                      <a:close/>
                      <a:moveTo>
                        <a:pt x="484090" y="1253381"/>
                      </a:moveTo>
                      <a:cubicBezTo>
                        <a:pt x="504667" y="1253381"/>
                        <a:pt x="521348" y="1270062"/>
                        <a:pt x="521348" y="1290639"/>
                      </a:cubicBezTo>
                      <a:cubicBezTo>
                        <a:pt x="521348" y="1311216"/>
                        <a:pt x="504667" y="1327897"/>
                        <a:pt x="484090" y="1327897"/>
                      </a:cubicBezTo>
                      <a:cubicBezTo>
                        <a:pt x="463513" y="1327897"/>
                        <a:pt x="446832" y="1311216"/>
                        <a:pt x="446832" y="1290639"/>
                      </a:cubicBezTo>
                      <a:cubicBezTo>
                        <a:pt x="446832" y="1270062"/>
                        <a:pt x="463513" y="1253381"/>
                        <a:pt x="484090" y="1253381"/>
                      </a:cubicBezTo>
                      <a:close/>
                      <a:moveTo>
                        <a:pt x="1156446" y="1138238"/>
                      </a:moveTo>
                      <a:cubicBezTo>
                        <a:pt x="1177023" y="1138238"/>
                        <a:pt x="1193704" y="1154919"/>
                        <a:pt x="1193704" y="1175496"/>
                      </a:cubicBezTo>
                      <a:cubicBezTo>
                        <a:pt x="1193704" y="1196073"/>
                        <a:pt x="1177023" y="1212754"/>
                        <a:pt x="1156446" y="1212754"/>
                      </a:cubicBezTo>
                      <a:cubicBezTo>
                        <a:pt x="1135869" y="1212754"/>
                        <a:pt x="1119188" y="1196073"/>
                        <a:pt x="1119188" y="1175496"/>
                      </a:cubicBezTo>
                      <a:cubicBezTo>
                        <a:pt x="1119188" y="1154919"/>
                        <a:pt x="1135869" y="1138238"/>
                        <a:pt x="1156446" y="1138238"/>
                      </a:cubicBezTo>
                      <a:close/>
                      <a:moveTo>
                        <a:pt x="1394571" y="1119188"/>
                      </a:moveTo>
                      <a:cubicBezTo>
                        <a:pt x="1415148" y="1119188"/>
                        <a:pt x="1431829" y="1135869"/>
                        <a:pt x="1431829" y="1156446"/>
                      </a:cubicBezTo>
                      <a:cubicBezTo>
                        <a:pt x="1431829" y="1177023"/>
                        <a:pt x="1415148" y="1193704"/>
                        <a:pt x="1394571" y="1193704"/>
                      </a:cubicBezTo>
                      <a:cubicBezTo>
                        <a:pt x="1373994" y="1193704"/>
                        <a:pt x="1357313" y="1177023"/>
                        <a:pt x="1357313" y="1156446"/>
                      </a:cubicBezTo>
                      <a:cubicBezTo>
                        <a:pt x="1357313" y="1135869"/>
                        <a:pt x="1373994" y="1119188"/>
                        <a:pt x="1394571" y="1119188"/>
                      </a:cubicBezTo>
                      <a:close/>
                      <a:moveTo>
                        <a:pt x="680196" y="1109663"/>
                      </a:moveTo>
                      <a:cubicBezTo>
                        <a:pt x="700773" y="1109663"/>
                        <a:pt x="717454" y="1126344"/>
                        <a:pt x="717454" y="1146921"/>
                      </a:cubicBezTo>
                      <a:cubicBezTo>
                        <a:pt x="717454" y="1167498"/>
                        <a:pt x="700773" y="1184179"/>
                        <a:pt x="680196" y="1184179"/>
                      </a:cubicBezTo>
                      <a:cubicBezTo>
                        <a:pt x="659619" y="1184179"/>
                        <a:pt x="642938" y="1167498"/>
                        <a:pt x="642938" y="1146921"/>
                      </a:cubicBezTo>
                      <a:cubicBezTo>
                        <a:pt x="642938" y="1126344"/>
                        <a:pt x="659619" y="1109663"/>
                        <a:pt x="680196" y="1109663"/>
                      </a:cubicBezTo>
                      <a:close/>
                      <a:moveTo>
                        <a:pt x="265858" y="1100137"/>
                      </a:moveTo>
                      <a:cubicBezTo>
                        <a:pt x="286435" y="1100137"/>
                        <a:pt x="303116" y="1116818"/>
                        <a:pt x="303116" y="1137395"/>
                      </a:cubicBezTo>
                      <a:cubicBezTo>
                        <a:pt x="303116" y="1157972"/>
                        <a:pt x="286435" y="1174653"/>
                        <a:pt x="265858" y="1174653"/>
                      </a:cubicBezTo>
                      <a:cubicBezTo>
                        <a:pt x="245281" y="1174653"/>
                        <a:pt x="228600" y="1157972"/>
                        <a:pt x="228600" y="1137395"/>
                      </a:cubicBezTo>
                      <a:cubicBezTo>
                        <a:pt x="228600" y="1116818"/>
                        <a:pt x="245281" y="1100137"/>
                        <a:pt x="265858" y="1100137"/>
                      </a:cubicBezTo>
                      <a:close/>
                      <a:moveTo>
                        <a:pt x="1846182" y="1076325"/>
                      </a:moveTo>
                      <a:cubicBezTo>
                        <a:pt x="1866759" y="1076325"/>
                        <a:pt x="1883440" y="1093006"/>
                        <a:pt x="1883440" y="1113583"/>
                      </a:cubicBezTo>
                      <a:cubicBezTo>
                        <a:pt x="1883440" y="1134160"/>
                        <a:pt x="1866759" y="1150841"/>
                        <a:pt x="1846182" y="1150841"/>
                      </a:cubicBezTo>
                      <a:cubicBezTo>
                        <a:pt x="1825605" y="1150841"/>
                        <a:pt x="1808924" y="1134160"/>
                        <a:pt x="1808924" y="1113583"/>
                      </a:cubicBezTo>
                      <a:cubicBezTo>
                        <a:pt x="1808924" y="1093006"/>
                        <a:pt x="1825605" y="1076325"/>
                        <a:pt x="1846182" y="1076325"/>
                      </a:cubicBezTo>
                      <a:close/>
                      <a:moveTo>
                        <a:pt x="1604120" y="1019176"/>
                      </a:moveTo>
                      <a:cubicBezTo>
                        <a:pt x="1624697" y="1019176"/>
                        <a:pt x="1641378" y="1035857"/>
                        <a:pt x="1641378" y="1056434"/>
                      </a:cubicBezTo>
                      <a:cubicBezTo>
                        <a:pt x="1641378" y="1077011"/>
                        <a:pt x="1624697" y="1093692"/>
                        <a:pt x="1604120" y="1093692"/>
                      </a:cubicBezTo>
                      <a:cubicBezTo>
                        <a:pt x="1583543" y="1093692"/>
                        <a:pt x="1566862" y="1077011"/>
                        <a:pt x="1566862" y="1056434"/>
                      </a:cubicBezTo>
                      <a:cubicBezTo>
                        <a:pt x="1566862" y="1035857"/>
                        <a:pt x="1583543" y="1019176"/>
                        <a:pt x="1604120" y="1019176"/>
                      </a:cubicBezTo>
                      <a:close/>
                      <a:moveTo>
                        <a:pt x="470646" y="962026"/>
                      </a:moveTo>
                      <a:cubicBezTo>
                        <a:pt x="491223" y="962026"/>
                        <a:pt x="507904" y="978707"/>
                        <a:pt x="507904" y="999284"/>
                      </a:cubicBezTo>
                      <a:cubicBezTo>
                        <a:pt x="507904" y="1019861"/>
                        <a:pt x="491223" y="1036542"/>
                        <a:pt x="470646" y="1036542"/>
                      </a:cubicBezTo>
                      <a:cubicBezTo>
                        <a:pt x="450069" y="1036542"/>
                        <a:pt x="433388" y="1019861"/>
                        <a:pt x="433388" y="999284"/>
                      </a:cubicBezTo>
                      <a:cubicBezTo>
                        <a:pt x="433388" y="978707"/>
                        <a:pt x="450069" y="962026"/>
                        <a:pt x="470646" y="962026"/>
                      </a:cubicBezTo>
                      <a:close/>
                      <a:moveTo>
                        <a:pt x="873353" y="943629"/>
                      </a:moveTo>
                      <a:cubicBezTo>
                        <a:pt x="893930" y="943629"/>
                        <a:pt x="910611" y="960310"/>
                        <a:pt x="910611" y="980887"/>
                      </a:cubicBezTo>
                      <a:cubicBezTo>
                        <a:pt x="910611" y="1001464"/>
                        <a:pt x="893930" y="1018145"/>
                        <a:pt x="873353" y="1018145"/>
                      </a:cubicBezTo>
                      <a:cubicBezTo>
                        <a:pt x="852776" y="1018145"/>
                        <a:pt x="836095" y="1001464"/>
                        <a:pt x="836095" y="980887"/>
                      </a:cubicBezTo>
                      <a:cubicBezTo>
                        <a:pt x="836095" y="960310"/>
                        <a:pt x="852776" y="943629"/>
                        <a:pt x="873353" y="943629"/>
                      </a:cubicBezTo>
                      <a:close/>
                      <a:moveTo>
                        <a:pt x="1129273" y="912715"/>
                      </a:moveTo>
                      <a:cubicBezTo>
                        <a:pt x="1149850" y="912715"/>
                        <a:pt x="1166531" y="929396"/>
                        <a:pt x="1166531" y="949973"/>
                      </a:cubicBezTo>
                      <a:cubicBezTo>
                        <a:pt x="1166531" y="970550"/>
                        <a:pt x="1149850" y="987231"/>
                        <a:pt x="1129273" y="987231"/>
                      </a:cubicBezTo>
                      <a:cubicBezTo>
                        <a:pt x="1108696" y="987231"/>
                        <a:pt x="1092015" y="970550"/>
                        <a:pt x="1092015" y="949973"/>
                      </a:cubicBezTo>
                      <a:cubicBezTo>
                        <a:pt x="1092015" y="929396"/>
                        <a:pt x="1108696" y="912715"/>
                        <a:pt x="1129273" y="912715"/>
                      </a:cubicBezTo>
                      <a:close/>
                      <a:moveTo>
                        <a:pt x="1394570" y="871539"/>
                      </a:moveTo>
                      <a:cubicBezTo>
                        <a:pt x="1415147" y="871539"/>
                        <a:pt x="1431828" y="888220"/>
                        <a:pt x="1431828" y="908797"/>
                      </a:cubicBezTo>
                      <a:cubicBezTo>
                        <a:pt x="1431828" y="929374"/>
                        <a:pt x="1415147" y="946055"/>
                        <a:pt x="1394570" y="946055"/>
                      </a:cubicBezTo>
                      <a:cubicBezTo>
                        <a:pt x="1373993" y="946055"/>
                        <a:pt x="1357312" y="929374"/>
                        <a:pt x="1357312" y="908797"/>
                      </a:cubicBezTo>
                      <a:cubicBezTo>
                        <a:pt x="1357312" y="888220"/>
                        <a:pt x="1373993" y="871539"/>
                        <a:pt x="1394570" y="871539"/>
                      </a:cubicBezTo>
                      <a:close/>
                      <a:moveTo>
                        <a:pt x="1696605" y="857060"/>
                      </a:moveTo>
                      <a:cubicBezTo>
                        <a:pt x="1717182" y="857060"/>
                        <a:pt x="1733863" y="873741"/>
                        <a:pt x="1733863" y="894318"/>
                      </a:cubicBezTo>
                      <a:cubicBezTo>
                        <a:pt x="1733863" y="914895"/>
                        <a:pt x="1717182" y="931576"/>
                        <a:pt x="1696605" y="931576"/>
                      </a:cubicBezTo>
                      <a:cubicBezTo>
                        <a:pt x="1676028" y="931576"/>
                        <a:pt x="1659347" y="914895"/>
                        <a:pt x="1659347" y="894318"/>
                      </a:cubicBezTo>
                      <a:cubicBezTo>
                        <a:pt x="1659347" y="873741"/>
                        <a:pt x="1676028" y="857060"/>
                        <a:pt x="1696605" y="857060"/>
                      </a:cubicBezTo>
                      <a:close/>
                      <a:moveTo>
                        <a:pt x="656383" y="828675"/>
                      </a:moveTo>
                      <a:cubicBezTo>
                        <a:pt x="676960" y="828675"/>
                        <a:pt x="693641" y="845356"/>
                        <a:pt x="693641" y="865933"/>
                      </a:cubicBezTo>
                      <a:cubicBezTo>
                        <a:pt x="693641" y="886510"/>
                        <a:pt x="676960" y="903191"/>
                        <a:pt x="656383" y="903191"/>
                      </a:cubicBezTo>
                      <a:cubicBezTo>
                        <a:pt x="635806" y="903191"/>
                        <a:pt x="619125" y="886510"/>
                        <a:pt x="619125" y="865933"/>
                      </a:cubicBezTo>
                      <a:cubicBezTo>
                        <a:pt x="619125" y="845356"/>
                        <a:pt x="635806" y="828675"/>
                        <a:pt x="656383" y="828675"/>
                      </a:cubicBezTo>
                      <a:close/>
                      <a:moveTo>
                        <a:pt x="246808" y="823913"/>
                      </a:moveTo>
                      <a:cubicBezTo>
                        <a:pt x="267385" y="823913"/>
                        <a:pt x="284066" y="840594"/>
                        <a:pt x="284066" y="861171"/>
                      </a:cubicBezTo>
                      <a:cubicBezTo>
                        <a:pt x="284066" y="881748"/>
                        <a:pt x="267385" y="898429"/>
                        <a:pt x="246808" y="898429"/>
                      </a:cubicBezTo>
                      <a:cubicBezTo>
                        <a:pt x="226231" y="898429"/>
                        <a:pt x="209550" y="881748"/>
                        <a:pt x="209550" y="861171"/>
                      </a:cubicBezTo>
                      <a:cubicBezTo>
                        <a:pt x="209550" y="840594"/>
                        <a:pt x="226231" y="823913"/>
                        <a:pt x="246808" y="823913"/>
                      </a:cubicBezTo>
                      <a:close/>
                      <a:moveTo>
                        <a:pt x="1219761" y="726977"/>
                      </a:moveTo>
                      <a:cubicBezTo>
                        <a:pt x="1240338" y="726977"/>
                        <a:pt x="1257019" y="743658"/>
                        <a:pt x="1257019" y="764235"/>
                      </a:cubicBezTo>
                      <a:cubicBezTo>
                        <a:pt x="1257019" y="784812"/>
                        <a:pt x="1240338" y="801493"/>
                        <a:pt x="1219761" y="801493"/>
                      </a:cubicBezTo>
                      <a:cubicBezTo>
                        <a:pt x="1199184" y="801493"/>
                        <a:pt x="1182503" y="784812"/>
                        <a:pt x="1182503" y="764235"/>
                      </a:cubicBezTo>
                      <a:cubicBezTo>
                        <a:pt x="1182503" y="743658"/>
                        <a:pt x="1199184" y="726977"/>
                        <a:pt x="1219761" y="726977"/>
                      </a:cubicBezTo>
                      <a:close/>
                      <a:moveTo>
                        <a:pt x="1899395" y="714377"/>
                      </a:moveTo>
                      <a:cubicBezTo>
                        <a:pt x="1919972" y="714377"/>
                        <a:pt x="1936653" y="731058"/>
                        <a:pt x="1936653" y="751635"/>
                      </a:cubicBezTo>
                      <a:cubicBezTo>
                        <a:pt x="1936653" y="772212"/>
                        <a:pt x="1919972" y="788893"/>
                        <a:pt x="1899395" y="788893"/>
                      </a:cubicBezTo>
                      <a:cubicBezTo>
                        <a:pt x="1878818" y="788893"/>
                        <a:pt x="1862137" y="772212"/>
                        <a:pt x="1862137" y="751635"/>
                      </a:cubicBezTo>
                      <a:cubicBezTo>
                        <a:pt x="1862137" y="731058"/>
                        <a:pt x="1878818" y="714377"/>
                        <a:pt x="1899395" y="714377"/>
                      </a:cubicBezTo>
                      <a:close/>
                      <a:moveTo>
                        <a:pt x="1523158" y="695326"/>
                      </a:moveTo>
                      <a:cubicBezTo>
                        <a:pt x="1543735" y="695326"/>
                        <a:pt x="1560416" y="712007"/>
                        <a:pt x="1560416" y="732584"/>
                      </a:cubicBezTo>
                      <a:cubicBezTo>
                        <a:pt x="1560416" y="753161"/>
                        <a:pt x="1543735" y="769842"/>
                        <a:pt x="1523158" y="769842"/>
                      </a:cubicBezTo>
                      <a:cubicBezTo>
                        <a:pt x="1502581" y="769842"/>
                        <a:pt x="1485900" y="753161"/>
                        <a:pt x="1485900" y="732584"/>
                      </a:cubicBezTo>
                      <a:cubicBezTo>
                        <a:pt x="1485900" y="712007"/>
                        <a:pt x="1502581" y="695326"/>
                        <a:pt x="1523158" y="695326"/>
                      </a:cubicBezTo>
                      <a:close/>
                      <a:moveTo>
                        <a:pt x="446833" y="681038"/>
                      </a:moveTo>
                      <a:cubicBezTo>
                        <a:pt x="467410" y="681038"/>
                        <a:pt x="484091" y="697719"/>
                        <a:pt x="484091" y="718296"/>
                      </a:cubicBezTo>
                      <a:cubicBezTo>
                        <a:pt x="484091" y="738873"/>
                        <a:pt x="467410" y="755554"/>
                        <a:pt x="446833" y="755554"/>
                      </a:cubicBezTo>
                      <a:cubicBezTo>
                        <a:pt x="426256" y="755554"/>
                        <a:pt x="409575" y="738873"/>
                        <a:pt x="409575" y="718296"/>
                      </a:cubicBezTo>
                      <a:cubicBezTo>
                        <a:pt x="409575" y="697719"/>
                        <a:pt x="426256" y="681038"/>
                        <a:pt x="446833" y="681038"/>
                      </a:cubicBezTo>
                      <a:close/>
                      <a:moveTo>
                        <a:pt x="970708" y="676276"/>
                      </a:moveTo>
                      <a:cubicBezTo>
                        <a:pt x="991285" y="676276"/>
                        <a:pt x="1007966" y="692957"/>
                        <a:pt x="1007966" y="713534"/>
                      </a:cubicBezTo>
                      <a:cubicBezTo>
                        <a:pt x="1007966" y="734111"/>
                        <a:pt x="991285" y="750792"/>
                        <a:pt x="970708" y="750792"/>
                      </a:cubicBezTo>
                      <a:cubicBezTo>
                        <a:pt x="950131" y="750792"/>
                        <a:pt x="933450" y="734111"/>
                        <a:pt x="933450" y="713534"/>
                      </a:cubicBezTo>
                      <a:cubicBezTo>
                        <a:pt x="933450" y="692957"/>
                        <a:pt x="950131" y="676276"/>
                        <a:pt x="970708" y="676276"/>
                      </a:cubicBezTo>
                      <a:close/>
                      <a:moveTo>
                        <a:pt x="37258" y="676276"/>
                      </a:moveTo>
                      <a:cubicBezTo>
                        <a:pt x="57835" y="676276"/>
                        <a:pt x="74516" y="692957"/>
                        <a:pt x="74516" y="713534"/>
                      </a:cubicBezTo>
                      <a:cubicBezTo>
                        <a:pt x="74516" y="734111"/>
                        <a:pt x="57835" y="750792"/>
                        <a:pt x="37258" y="750792"/>
                      </a:cubicBezTo>
                      <a:cubicBezTo>
                        <a:pt x="16681" y="750792"/>
                        <a:pt x="0" y="734111"/>
                        <a:pt x="0" y="713534"/>
                      </a:cubicBezTo>
                      <a:cubicBezTo>
                        <a:pt x="0" y="692957"/>
                        <a:pt x="16681" y="676276"/>
                        <a:pt x="37258" y="676276"/>
                      </a:cubicBezTo>
                      <a:close/>
                      <a:moveTo>
                        <a:pt x="656383" y="652462"/>
                      </a:moveTo>
                      <a:cubicBezTo>
                        <a:pt x="676960" y="652462"/>
                        <a:pt x="693641" y="669143"/>
                        <a:pt x="693641" y="689720"/>
                      </a:cubicBezTo>
                      <a:cubicBezTo>
                        <a:pt x="693641" y="710297"/>
                        <a:pt x="676960" y="726978"/>
                        <a:pt x="656383" y="726978"/>
                      </a:cubicBezTo>
                      <a:cubicBezTo>
                        <a:pt x="635806" y="726978"/>
                        <a:pt x="619125" y="710297"/>
                        <a:pt x="619125" y="689720"/>
                      </a:cubicBezTo>
                      <a:cubicBezTo>
                        <a:pt x="619125" y="669143"/>
                        <a:pt x="635806" y="652462"/>
                        <a:pt x="656383" y="652462"/>
                      </a:cubicBezTo>
                      <a:close/>
                      <a:moveTo>
                        <a:pt x="1313608" y="547689"/>
                      </a:moveTo>
                      <a:cubicBezTo>
                        <a:pt x="1334185" y="547689"/>
                        <a:pt x="1350866" y="564370"/>
                        <a:pt x="1350866" y="584947"/>
                      </a:cubicBezTo>
                      <a:cubicBezTo>
                        <a:pt x="1350866" y="605524"/>
                        <a:pt x="1334185" y="622205"/>
                        <a:pt x="1313608" y="622205"/>
                      </a:cubicBezTo>
                      <a:cubicBezTo>
                        <a:pt x="1293031" y="622205"/>
                        <a:pt x="1276350" y="605524"/>
                        <a:pt x="1276350" y="584947"/>
                      </a:cubicBezTo>
                      <a:cubicBezTo>
                        <a:pt x="1276350" y="564370"/>
                        <a:pt x="1293031" y="547689"/>
                        <a:pt x="1313608" y="547689"/>
                      </a:cubicBezTo>
                      <a:close/>
                      <a:moveTo>
                        <a:pt x="1728991" y="503139"/>
                      </a:moveTo>
                      <a:cubicBezTo>
                        <a:pt x="1749568" y="503139"/>
                        <a:pt x="1766249" y="519820"/>
                        <a:pt x="1766249" y="540397"/>
                      </a:cubicBezTo>
                      <a:cubicBezTo>
                        <a:pt x="1766249" y="560974"/>
                        <a:pt x="1749568" y="577655"/>
                        <a:pt x="1728991" y="577655"/>
                      </a:cubicBezTo>
                      <a:cubicBezTo>
                        <a:pt x="1708414" y="577655"/>
                        <a:pt x="1691733" y="560974"/>
                        <a:pt x="1691733" y="540397"/>
                      </a:cubicBezTo>
                      <a:cubicBezTo>
                        <a:pt x="1691733" y="519820"/>
                        <a:pt x="1708414" y="503139"/>
                        <a:pt x="1728991" y="503139"/>
                      </a:cubicBezTo>
                      <a:close/>
                      <a:moveTo>
                        <a:pt x="723058" y="476250"/>
                      </a:moveTo>
                      <a:cubicBezTo>
                        <a:pt x="743635" y="476250"/>
                        <a:pt x="760316" y="492931"/>
                        <a:pt x="760316" y="513508"/>
                      </a:cubicBezTo>
                      <a:cubicBezTo>
                        <a:pt x="760316" y="534085"/>
                        <a:pt x="743635" y="550766"/>
                        <a:pt x="723058" y="550766"/>
                      </a:cubicBezTo>
                      <a:cubicBezTo>
                        <a:pt x="702481" y="550766"/>
                        <a:pt x="685800" y="534085"/>
                        <a:pt x="685800" y="513508"/>
                      </a:cubicBezTo>
                      <a:cubicBezTo>
                        <a:pt x="685800" y="492931"/>
                        <a:pt x="702481" y="476250"/>
                        <a:pt x="723058" y="476250"/>
                      </a:cubicBezTo>
                      <a:close/>
                      <a:moveTo>
                        <a:pt x="251570" y="461962"/>
                      </a:moveTo>
                      <a:cubicBezTo>
                        <a:pt x="272147" y="461962"/>
                        <a:pt x="288828" y="478643"/>
                        <a:pt x="288828" y="499220"/>
                      </a:cubicBezTo>
                      <a:cubicBezTo>
                        <a:pt x="288828" y="519797"/>
                        <a:pt x="272147" y="536478"/>
                        <a:pt x="251570" y="536478"/>
                      </a:cubicBezTo>
                      <a:cubicBezTo>
                        <a:pt x="230993" y="536478"/>
                        <a:pt x="214312" y="519797"/>
                        <a:pt x="214312" y="499220"/>
                      </a:cubicBezTo>
                      <a:cubicBezTo>
                        <a:pt x="214312" y="478643"/>
                        <a:pt x="230993" y="461962"/>
                        <a:pt x="251570" y="461962"/>
                      </a:cubicBezTo>
                      <a:close/>
                      <a:moveTo>
                        <a:pt x="1522332" y="404813"/>
                      </a:moveTo>
                      <a:cubicBezTo>
                        <a:pt x="1542909" y="404813"/>
                        <a:pt x="1559590" y="421494"/>
                        <a:pt x="1559590" y="442071"/>
                      </a:cubicBezTo>
                      <a:cubicBezTo>
                        <a:pt x="1559590" y="462648"/>
                        <a:pt x="1542909" y="479329"/>
                        <a:pt x="1522332" y="479329"/>
                      </a:cubicBezTo>
                      <a:cubicBezTo>
                        <a:pt x="1501755" y="479329"/>
                        <a:pt x="1485074" y="462648"/>
                        <a:pt x="1485074" y="442071"/>
                      </a:cubicBezTo>
                      <a:cubicBezTo>
                        <a:pt x="1485074" y="421494"/>
                        <a:pt x="1501755" y="404813"/>
                        <a:pt x="1522332" y="404813"/>
                      </a:cubicBezTo>
                      <a:close/>
                      <a:moveTo>
                        <a:pt x="1080245" y="395288"/>
                      </a:moveTo>
                      <a:cubicBezTo>
                        <a:pt x="1100822" y="395288"/>
                        <a:pt x="1117503" y="411969"/>
                        <a:pt x="1117503" y="432546"/>
                      </a:cubicBezTo>
                      <a:cubicBezTo>
                        <a:pt x="1117503" y="453123"/>
                        <a:pt x="1100822" y="469804"/>
                        <a:pt x="1080245" y="469804"/>
                      </a:cubicBezTo>
                      <a:cubicBezTo>
                        <a:pt x="1059668" y="469804"/>
                        <a:pt x="1042987" y="453123"/>
                        <a:pt x="1042987" y="432546"/>
                      </a:cubicBezTo>
                      <a:cubicBezTo>
                        <a:pt x="1042987" y="411969"/>
                        <a:pt x="1059668" y="395288"/>
                        <a:pt x="1080245" y="395288"/>
                      </a:cubicBezTo>
                      <a:close/>
                      <a:moveTo>
                        <a:pt x="513508" y="328613"/>
                      </a:moveTo>
                      <a:cubicBezTo>
                        <a:pt x="534085" y="328613"/>
                        <a:pt x="550766" y="345294"/>
                        <a:pt x="550766" y="365871"/>
                      </a:cubicBezTo>
                      <a:cubicBezTo>
                        <a:pt x="550766" y="386448"/>
                        <a:pt x="534085" y="403129"/>
                        <a:pt x="513508" y="403129"/>
                      </a:cubicBezTo>
                      <a:cubicBezTo>
                        <a:pt x="492931" y="403129"/>
                        <a:pt x="476250" y="386448"/>
                        <a:pt x="476250" y="365871"/>
                      </a:cubicBezTo>
                      <a:cubicBezTo>
                        <a:pt x="476250" y="345294"/>
                        <a:pt x="492931" y="328613"/>
                        <a:pt x="513508" y="328613"/>
                      </a:cubicBezTo>
                      <a:close/>
                      <a:moveTo>
                        <a:pt x="870695" y="247651"/>
                      </a:moveTo>
                      <a:cubicBezTo>
                        <a:pt x="891272" y="247651"/>
                        <a:pt x="907953" y="264332"/>
                        <a:pt x="907953" y="284909"/>
                      </a:cubicBezTo>
                      <a:cubicBezTo>
                        <a:pt x="907953" y="305486"/>
                        <a:pt x="891272" y="322167"/>
                        <a:pt x="870695" y="322167"/>
                      </a:cubicBezTo>
                      <a:cubicBezTo>
                        <a:pt x="850118" y="322167"/>
                        <a:pt x="833437" y="305486"/>
                        <a:pt x="833437" y="284909"/>
                      </a:cubicBezTo>
                      <a:cubicBezTo>
                        <a:pt x="833437" y="264332"/>
                        <a:pt x="850118" y="247651"/>
                        <a:pt x="870695" y="247651"/>
                      </a:cubicBezTo>
                      <a:close/>
                      <a:moveTo>
                        <a:pt x="1251695" y="185739"/>
                      </a:moveTo>
                      <a:cubicBezTo>
                        <a:pt x="1272272" y="185739"/>
                        <a:pt x="1288953" y="202420"/>
                        <a:pt x="1288953" y="222997"/>
                      </a:cubicBezTo>
                      <a:cubicBezTo>
                        <a:pt x="1288953" y="243574"/>
                        <a:pt x="1272272" y="260255"/>
                        <a:pt x="1251695" y="260255"/>
                      </a:cubicBezTo>
                      <a:cubicBezTo>
                        <a:pt x="1231118" y="260255"/>
                        <a:pt x="1214437" y="243574"/>
                        <a:pt x="1214437" y="222997"/>
                      </a:cubicBezTo>
                      <a:cubicBezTo>
                        <a:pt x="1214437" y="202420"/>
                        <a:pt x="1231118" y="185739"/>
                        <a:pt x="1251695" y="185739"/>
                      </a:cubicBezTo>
                      <a:close/>
                      <a:moveTo>
                        <a:pt x="284908" y="180975"/>
                      </a:moveTo>
                      <a:cubicBezTo>
                        <a:pt x="305485" y="180975"/>
                        <a:pt x="322166" y="197656"/>
                        <a:pt x="322166" y="218233"/>
                      </a:cubicBezTo>
                      <a:cubicBezTo>
                        <a:pt x="322166" y="238810"/>
                        <a:pt x="305485" y="255491"/>
                        <a:pt x="284908" y="255491"/>
                      </a:cubicBezTo>
                      <a:cubicBezTo>
                        <a:pt x="264331" y="255491"/>
                        <a:pt x="247650" y="238810"/>
                        <a:pt x="247650" y="218233"/>
                      </a:cubicBezTo>
                      <a:cubicBezTo>
                        <a:pt x="247650" y="197656"/>
                        <a:pt x="264331" y="180975"/>
                        <a:pt x="284908" y="180975"/>
                      </a:cubicBezTo>
                      <a:close/>
                      <a:moveTo>
                        <a:pt x="1546144" y="119063"/>
                      </a:moveTo>
                      <a:cubicBezTo>
                        <a:pt x="1566721" y="119063"/>
                        <a:pt x="1583402" y="135744"/>
                        <a:pt x="1583402" y="156321"/>
                      </a:cubicBezTo>
                      <a:cubicBezTo>
                        <a:pt x="1583402" y="176898"/>
                        <a:pt x="1566721" y="193579"/>
                        <a:pt x="1546144" y="193579"/>
                      </a:cubicBezTo>
                      <a:cubicBezTo>
                        <a:pt x="1525567" y="193579"/>
                        <a:pt x="1508886" y="176898"/>
                        <a:pt x="1508886" y="156321"/>
                      </a:cubicBezTo>
                      <a:cubicBezTo>
                        <a:pt x="1508886" y="135744"/>
                        <a:pt x="1525567" y="119063"/>
                        <a:pt x="1546144" y="119063"/>
                      </a:cubicBezTo>
                      <a:close/>
                      <a:moveTo>
                        <a:pt x="651621" y="85725"/>
                      </a:moveTo>
                      <a:cubicBezTo>
                        <a:pt x="672198" y="85725"/>
                        <a:pt x="688879" y="102406"/>
                        <a:pt x="688879" y="122983"/>
                      </a:cubicBezTo>
                      <a:cubicBezTo>
                        <a:pt x="688879" y="143560"/>
                        <a:pt x="672198" y="160241"/>
                        <a:pt x="651621" y="160241"/>
                      </a:cubicBezTo>
                      <a:cubicBezTo>
                        <a:pt x="631044" y="160241"/>
                        <a:pt x="614363" y="143560"/>
                        <a:pt x="614363" y="122983"/>
                      </a:cubicBezTo>
                      <a:cubicBezTo>
                        <a:pt x="614363" y="102406"/>
                        <a:pt x="631044" y="85725"/>
                        <a:pt x="651621" y="85725"/>
                      </a:cubicBezTo>
                      <a:close/>
                      <a:moveTo>
                        <a:pt x="1013571" y="0"/>
                      </a:moveTo>
                      <a:cubicBezTo>
                        <a:pt x="1034148" y="0"/>
                        <a:pt x="1050829" y="16681"/>
                        <a:pt x="1050829" y="37258"/>
                      </a:cubicBezTo>
                      <a:cubicBezTo>
                        <a:pt x="1050829" y="57835"/>
                        <a:pt x="1034148" y="74516"/>
                        <a:pt x="1013571" y="74516"/>
                      </a:cubicBezTo>
                      <a:cubicBezTo>
                        <a:pt x="992994" y="74516"/>
                        <a:pt x="976313" y="57835"/>
                        <a:pt x="976313" y="37258"/>
                      </a:cubicBezTo>
                      <a:cubicBezTo>
                        <a:pt x="976313" y="16681"/>
                        <a:pt x="992994" y="0"/>
                        <a:pt x="1013571" y="0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9C3FB68C-6B63-45C4-ABDB-FEED2CB652F6}"/>
                    </a:ext>
                  </a:extLst>
                </p:cNvPr>
                <p:cNvSpPr/>
                <p:nvPr/>
              </p:nvSpPr>
              <p:spPr>
                <a:xfrm>
                  <a:off x="4719165" y="4477567"/>
                  <a:ext cx="235377" cy="35014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" name="月 47">
                  <a:extLst>
                    <a:ext uri="{FF2B5EF4-FFF2-40B4-BE49-F238E27FC236}">
                      <a16:creationId xmlns:a16="http://schemas.microsoft.com/office/drawing/2014/main" id="{40EE0D79-F993-4901-957D-D22FCB2329A0}"/>
                    </a:ext>
                  </a:extLst>
                </p:cNvPr>
                <p:cNvSpPr/>
                <p:nvPr/>
              </p:nvSpPr>
              <p:spPr>
                <a:xfrm rot="16200000">
                  <a:off x="4260330" y="4169272"/>
                  <a:ext cx="94679" cy="309586"/>
                </a:xfrm>
                <a:prstGeom prst="moon">
                  <a:avLst>
                    <a:gd name="adj" fmla="val 85327"/>
                  </a:avLst>
                </a:pr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6AFF9AB2-E3B2-47F0-8C16-C3E401D2FCF2}"/>
                    </a:ext>
                  </a:extLst>
                </p:cNvPr>
                <p:cNvGrpSpPr/>
                <p:nvPr/>
              </p:nvGrpSpPr>
              <p:grpSpPr>
                <a:xfrm>
                  <a:off x="4202531" y="4222882"/>
                  <a:ext cx="224965" cy="104615"/>
                  <a:chOff x="4185856" y="3937348"/>
                  <a:chExt cx="258319" cy="149141"/>
                </a:xfrm>
              </p:grpSpPr>
              <p:sp>
                <p:nvSpPr>
                  <p:cNvPr id="52" name="星: 8 pt 51">
                    <a:extLst>
                      <a:ext uri="{FF2B5EF4-FFF2-40B4-BE49-F238E27FC236}">
                        <a16:creationId xmlns:a16="http://schemas.microsoft.com/office/drawing/2014/main" id="{2E2C7939-C9EA-450A-90BE-DB3420E216ED}"/>
                      </a:ext>
                    </a:extLst>
                  </p:cNvPr>
                  <p:cNvSpPr/>
                  <p:nvPr/>
                </p:nvSpPr>
                <p:spPr>
                  <a:xfrm>
                    <a:off x="4185856" y="3937348"/>
                    <a:ext cx="258319" cy="149141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53" name="楕円 52">
                    <a:extLst>
                      <a:ext uri="{FF2B5EF4-FFF2-40B4-BE49-F238E27FC236}">
                        <a16:creationId xmlns:a16="http://schemas.microsoft.com/office/drawing/2014/main" id="{386BD8E8-4A73-46F6-91B7-9AF5BAFC628A}"/>
                      </a:ext>
                    </a:extLst>
                  </p:cNvPr>
                  <p:cNvSpPr/>
                  <p:nvPr/>
                </p:nvSpPr>
                <p:spPr>
                  <a:xfrm>
                    <a:off x="4239402" y="3942174"/>
                    <a:ext cx="147141" cy="89826"/>
                  </a:xfrm>
                  <a:prstGeom prst="ellipse">
                    <a:avLst/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50" name="月 49">
                  <a:extLst>
                    <a:ext uri="{FF2B5EF4-FFF2-40B4-BE49-F238E27FC236}">
                      <a16:creationId xmlns:a16="http://schemas.microsoft.com/office/drawing/2014/main" id="{D1291A4F-F5C8-44B0-A5DD-919CE3A330F3}"/>
                    </a:ext>
                  </a:extLst>
                </p:cNvPr>
                <p:cNvSpPr/>
                <p:nvPr/>
              </p:nvSpPr>
              <p:spPr>
                <a:xfrm rot="4500000">
                  <a:off x="4067483" y="4237108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" name="月 50">
                  <a:extLst>
                    <a:ext uri="{FF2B5EF4-FFF2-40B4-BE49-F238E27FC236}">
                      <a16:creationId xmlns:a16="http://schemas.microsoft.com/office/drawing/2014/main" id="{9CD7A598-34C7-4ACB-AB30-8E2BF28B305E}"/>
                    </a:ext>
                  </a:extLst>
                </p:cNvPr>
                <p:cNvSpPr/>
                <p:nvPr/>
              </p:nvSpPr>
              <p:spPr>
                <a:xfrm rot="5791001">
                  <a:off x="4507893" y="4230077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5" name="グループ化 24">
                <a:extLst>
                  <a:ext uri="{FF2B5EF4-FFF2-40B4-BE49-F238E27FC236}">
                    <a16:creationId xmlns:a16="http://schemas.microsoft.com/office/drawing/2014/main" id="{1FD02604-97B7-4305-981A-57D6088DE53A}"/>
                  </a:ext>
                </a:extLst>
              </p:cNvPr>
              <p:cNvGrpSpPr/>
              <p:nvPr/>
            </p:nvGrpSpPr>
            <p:grpSpPr>
              <a:xfrm rot="359685">
                <a:off x="4684567" y="4072738"/>
                <a:ext cx="1093476" cy="1072919"/>
                <a:chOff x="3557840" y="4177783"/>
                <a:chExt cx="1504698" cy="1478631"/>
              </a:xfrm>
            </p:grpSpPr>
            <p:sp>
              <p:nvSpPr>
                <p:cNvPr id="36" name="フリーフォーム: 図形 35">
                  <a:extLst>
                    <a:ext uri="{FF2B5EF4-FFF2-40B4-BE49-F238E27FC236}">
                      <a16:creationId xmlns:a16="http://schemas.microsoft.com/office/drawing/2014/main" id="{212C91C8-8852-466F-B107-88DAA2E54474}"/>
                    </a:ext>
                  </a:extLst>
                </p:cNvPr>
                <p:cNvSpPr/>
                <p:nvPr/>
              </p:nvSpPr>
              <p:spPr bwMode="auto">
                <a:xfrm>
                  <a:off x="3557840" y="4177783"/>
                  <a:ext cx="1504698" cy="1478631"/>
                </a:xfrm>
                <a:custGeom>
                  <a:avLst/>
                  <a:gdLst>
                    <a:gd name="connsiteX0" fmla="*/ 725602 w 1446188"/>
                    <a:gd name="connsiteY0" fmla="*/ 0 h 1478631"/>
                    <a:gd name="connsiteX1" fmla="*/ 858963 w 1446188"/>
                    <a:gd name="connsiteY1" fmla="*/ 37925 h 1478631"/>
                    <a:gd name="connsiteX2" fmla="*/ 875802 w 1446188"/>
                    <a:gd name="connsiteY2" fmla="*/ 53989 h 1478631"/>
                    <a:gd name="connsiteX3" fmla="*/ 877939 w 1446188"/>
                    <a:gd name="connsiteY3" fmla="*/ 54388 h 1478631"/>
                    <a:gd name="connsiteX4" fmla="*/ 1446188 w 1446188"/>
                    <a:gd name="connsiteY4" fmla="*/ 807550 h 1478631"/>
                    <a:gd name="connsiteX5" fmla="*/ 723094 w 1446188"/>
                    <a:gd name="connsiteY5" fmla="*/ 1478631 h 1478631"/>
                    <a:gd name="connsiteX6" fmla="*/ 0 w 1446188"/>
                    <a:gd name="connsiteY6" fmla="*/ 807550 h 1478631"/>
                    <a:gd name="connsiteX7" fmla="*/ 516714 w 1446188"/>
                    <a:gd name="connsiteY7" fmla="*/ 75856 h 1478631"/>
                    <a:gd name="connsiteX8" fmla="*/ 564250 w 1446188"/>
                    <a:gd name="connsiteY8" fmla="*/ 61229 h 1478631"/>
                    <a:gd name="connsiteX9" fmla="*/ 589733 w 1446188"/>
                    <a:gd name="connsiteY9" fmla="*/ 37925 h 1478631"/>
                    <a:gd name="connsiteX10" fmla="*/ 725602 w 1446188"/>
                    <a:gd name="connsiteY10" fmla="*/ 0 h 14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6188" h="1478631">
                      <a:moveTo>
                        <a:pt x="725602" y="0"/>
                      </a:moveTo>
                      <a:cubicBezTo>
                        <a:pt x="778172" y="0"/>
                        <a:pt x="825139" y="15399"/>
                        <a:pt x="858963" y="37925"/>
                      </a:cubicBezTo>
                      <a:lnTo>
                        <a:pt x="875802" y="53989"/>
                      </a:lnTo>
                      <a:lnTo>
                        <a:pt x="877939" y="54388"/>
                      </a:lnTo>
                      <a:cubicBezTo>
                        <a:pt x="1205617" y="136107"/>
                        <a:pt x="1446188" y="483251"/>
                        <a:pt x="1446188" y="807550"/>
                      </a:cubicBezTo>
                      <a:cubicBezTo>
                        <a:pt x="1446188" y="1178178"/>
                        <a:pt x="1122448" y="1478631"/>
                        <a:pt x="723094" y="1478631"/>
                      </a:cubicBezTo>
                      <a:cubicBezTo>
                        <a:pt x="323740" y="1478631"/>
                        <a:pt x="0" y="1178178"/>
                        <a:pt x="0" y="807550"/>
                      </a:cubicBezTo>
                      <a:cubicBezTo>
                        <a:pt x="0" y="506415"/>
                        <a:pt x="220007" y="185582"/>
                        <a:pt x="516714" y="75856"/>
                      </a:cubicBezTo>
                      <a:lnTo>
                        <a:pt x="564250" y="61229"/>
                      </a:lnTo>
                      <a:lnTo>
                        <a:pt x="589733" y="37925"/>
                      </a:lnTo>
                      <a:cubicBezTo>
                        <a:pt x="624811" y="15399"/>
                        <a:pt x="673032" y="0"/>
                        <a:pt x="725602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00"/>
                    </a:gs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0889C231-6FE4-4AF2-A7CE-EF0C567E797D}"/>
                    </a:ext>
                  </a:extLst>
                </p:cNvPr>
                <p:cNvSpPr/>
                <p:nvPr/>
              </p:nvSpPr>
              <p:spPr>
                <a:xfrm>
                  <a:off x="3733542" y="4457700"/>
                  <a:ext cx="1135696" cy="1101629"/>
                </a:xfrm>
                <a:custGeom>
                  <a:avLst/>
                  <a:gdLst>
                    <a:gd name="connsiteX0" fmla="*/ 1198482 w 1936653"/>
                    <a:gd name="connsiteY0" fmla="*/ 1624013 h 1698529"/>
                    <a:gd name="connsiteX1" fmla="*/ 1235740 w 1936653"/>
                    <a:gd name="connsiteY1" fmla="*/ 1661271 h 1698529"/>
                    <a:gd name="connsiteX2" fmla="*/ 1198482 w 1936653"/>
                    <a:gd name="connsiteY2" fmla="*/ 1698529 h 1698529"/>
                    <a:gd name="connsiteX3" fmla="*/ 1161224 w 1936653"/>
                    <a:gd name="connsiteY3" fmla="*/ 1661271 h 1698529"/>
                    <a:gd name="connsiteX4" fmla="*/ 1198482 w 1936653"/>
                    <a:gd name="connsiteY4" fmla="*/ 1624013 h 1698529"/>
                    <a:gd name="connsiteX5" fmla="*/ 888920 w 1936653"/>
                    <a:gd name="connsiteY5" fmla="*/ 1585913 h 1698529"/>
                    <a:gd name="connsiteX6" fmla="*/ 926178 w 1936653"/>
                    <a:gd name="connsiteY6" fmla="*/ 1623171 h 1698529"/>
                    <a:gd name="connsiteX7" fmla="*/ 888920 w 1936653"/>
                    <a:gd name="connsiteY7" fmla="*/ 1660429 h 1698529"/>
                    <a:gd name="connsiteX8" fmla="*/ 851662 w 1936653"/>
                    <a:gd name="connsiteY8" fmla="*/ 1623171 h 1698529"/>
                    <a:gd name="connsiteX9" fmla="*/ 888920 w 1936653"/>
                    <a:gd name="connsiteY9" fmla="*/ 1585913 h 1698529"/>
                    <a:gd name="connsiteX10" fmla="*/ 1560432 w 1936653"/>
                    <a:gd name="connsiteY10" fmla="*/ 1543050 h 1698529"/>
                    <a:gd name="connsiteX11" fmla="*/ 1597690 w 1936653"/>
                    <a:gd name="connsiteY11" fmla="*/ 1580308 h 1698529"/>
                    <a:gd name="connsiteX12" fmla="*/ 1560432 w 1936653"/>
                    <a:gd name="connsiteY12" fmla="*/ 1617566 h 1698529"/>
                    <a:gd name="connsiteX13" fmla="*/ 1523174 w 1936653"/>
                    <a:gd name="connsiteY13" fmla="*/ 1580308 h 1698529"/>
                    <a:gd name="connsiteX14" fmla="*/ 1560432 w 1936653"/>
                    <a:gd name="connsiteY14" fmla="*/ 1543050 h 1698529"/>
                    <a:gd name="connsiteX15" fmla="*/ 436482 w 1936653"/>
                    <a:gd name="connsiteY15" fmla="*/ 1519238 h 1698529"/>
                    <a:gd name="connsiteX16" fmla="*/ 473740 w 1936653"/>
                    <a:gd name="connsiteY16" fmla="*/ 1556496 h 1698529"/>
                    <a:gd name="connsiteX17" fmla="*/ 436482 w 1936653"/>
                    <a:gd name="connsiteY17" fmla="*/ 1593754 h 1698529"/>
                    <a:gd name="connsiteX18" fmla="*/ 399224 w 1936653"/>
                    <a:gd name="connsiteY18" fmla="*/ 1556496 h 1698529"/>
                    <a:gd name="connsiteX19" fmla="*/ 436482 w 1936653"/>
                    <a:gd name="connsiteY19" fmla="*/ 1519238 h 1698529"/>
                    <a:gd name="connsiteX20" fmla="*/ 665908 w 1936653"/>
                    <a:gd name="connsiteY20" fmla="*/ 1471614 h 1698529"/>
                    <a:gd name="connsiteX21" fmla="*/ 703166 w 1936653"/>
                    <a:gd name="connsiteY21" fmla="*/ 1508872 h 1698529"/>
                    <a:gd name="connsiteX22" fmla="*/ 665908 w 1936653"/>
                    <a:gd name="connsiteY22" fmla="*/ 1546130 h 1698529"/>
                    <a:gd name="connsiteX23" fmla="*/ 628650 w 1936653"/>
                    <a:gd name="connsiteY23" fmla="*/ 1508872 h 1698529"/>
                    <a:gd name="connsiteX24" fmla="*/ 665908 w 1936653"/>
                    <a:gd name="connsiteY24" fmla="*/ 1471614 h 1698529"/>
                    <a:gd name="connsiteX25" fmla="*/ 1104058 w 1936653"/>
                    <a:gd name="connsiteY25" fmla="*/ 1428751 h 1698529"/>
                    <a:gd name="connsiteX26" fmla="*/ 1141316 w 1936653"/>
                    <a:gd name="connsiteY26" fmla="*/ 1466009 h 1698529"/>
                    <a:gd name="connsiteX27" fmla="*/ 1104058 w 1936653"/>
                    <a:gd name="connsiteY27" fmla="*/ 1503267 h 1698529"/>
                    <a:gd name="connsiteX28" fmla="*/ 1066800 w 1936653"/>
                    <a:gd name="connsiteY28" fmla="*/ 1466009 h 1698529"/>
                    <a:gd name="connsiteX29" fmla="*/ 1104058 w 1936653"/>
                    <a:gd name="connsiteY29" fmla="*/ 1428751 h 1698529"/>
                    <a:gd name="connsiteX30" fmla="*/ 1351708 w 1936653"/>
                    <a:gd name="connsiteY30" fmla="*/ 1414464 h 1698529"/>
                    <a:gd name="connsiteX31" fmla="*/ 1388966 w 1936653"/>
                    <a:gd name="connsiteY31" fmla="*/ 1451722 h 1698529"/>
                    <a:gd name="connsiteX32" fmla="*/ 1351708 w 1936653"/>
                    <a:gd name="connsiteY32" fmla="*/ 1488980 h 1698529"/>
                    <a:gd name="connsiteX33" fmla="*/ 1314450 w 1936653"/>
                    <a:gd name="connsiteY33" fmla="*/ 1451722 h 1698529"/>
                    <a:gd name="connsiteX34" fmla="*/ 1351708 w 1936653"/>
                    <a:gd name="connsiteY34" fmla="*/ 1414464 h 1698529"/>
                    <a:gd name="connsiteX35" fmla="*/ 203120 w 1936653"/>
                    <a:gd name="connsiteY35" fmla="*/ 1328738 h 1698529"/>
                    <a:gd name="connsiteX36" fmla="*/ 240378 w 1936653"/>
                    <a:gd name="connsiteY36" fmla="*/ 1365996 h 1698529"/>
                    <a:gd name="connsiteX37" fmla="*/ 203120 w 1936653"/>
                    <a:gd name="connsiteY37" fmla="*/ 1403254 h 1698529"/>
                    <a:gd name="connsiteX38" fmla="*/ 165862 w 1936653"/>
                    <a:gd name="connsiteY38" fmla="*/ 1365996 h 1698529"/>
                    <a:gd name="connsiteX39" fmla="*/ 203120 w 1936653"/>
                    <a:gd name="connsiteY39" fmla="*/ 1328738 h 1698529"/>
                    <a:gd name="connsiteX40" fmla="*/ 1608883 w 1936653"/>
                    <a:gd name="connsiteY40" fmla="*/ 1290639 h 1698529"/>
                    <a:gd name="connsiteX41" fmla="*/ 1646141 w 1936653"/>
                    <a:gd name="connsiteY41" fmla="*/ 1327897 h 1698529"/>
                    <a:gd name="connsiteX42" fmla="*/ 1608883 w 1936653"/>
                    <a:gd name="connsiteY42" fmla="*/ 1365155 h 1698529"/>
                    <a:gd name="connsiteX43" fmla="*/ 1571625 w 1936653"/>
                    <a:gd name="connsiteY43" fmla="*/ 1327897 h 1698529"/>
                    <a:gd name="connsiteX44" fmla="*/ 1608883 w 1936653"/>
                    <a:gd name="connsiteY44" fmla="*/ 1290639 h 1698529"/>
                    <a:gd name="connsiteX45" fmla="*/ 894508 w 1936653"/>
                    <a:gd name="connsiteY45" fmla="*/ 1281114 h 1698529"/>
                    <a:gd name="connsiteX46" fmla="*/ 931766 w 1936653"/>
                    <a:gd name="connsiteY46" fmla="*/ 1318372 h 1698529"/>
                    <a:gd name="connsiteX47" fmla="*/ 894508 w 1936653"/>
                    <a:gd name="connsiteY47" fmla="*/ 1355630 h 1698529"/>
                    <a:gd name="connsiteX48" fmla="*/ 857250 w 1936653"/>
                    <a:gd name="connsiteY48" fmla="*/ 1318372 h 1698529"/>
                    <a:gd name="connsiteX49" fmla="*/ 894508 w 1936653"/>
                    <a:gd name="connsiteY49" fmla="*/ 1281114 h 1698529"/>
                    <a:gd name="connsiteX50" fmla="*/ 484090 w 1936653"/>
                    <a:gd name="connsiteY50" fmla="*/ 1253381 h 1698529"/>
                    <a:gd name="connsiteX51" fmla="*/ 521348 w 1936653"/>
                    <a:gd name="connsiteY51" fmla="*/ 1290639 h 1698529"/>
                    <a:gd name="connsiteX52" fmla="*/ 484090 w 1936653"/>
                    <a:gd name="connsiteY52" fmla="*/ 1327897 h 1698529"/>
                    <a:gd name="connsiteX53" fmla="*/ 446832 w 1936653"/>
                    <a:gd name="connsiteY53" fmla="*/ 1290639 h 1698529"/>
                    <a:gd name="connsiteX54" fmla="*/ 484090 w 1936653"/>
                    <a:gd name="connsiteY54" fmla="*/ 1253381 h 1698529"/>
                    <a:gd name="connsiteX55" fmla="*/ 1156446 w 1936653"/>
                    <a:gd name="connsiteY55" fmla="*/ 1138238 h 1698529"/>
                    <a:gd name="connsiteX56" fmla="*/ 1193704 w 1936653"/>
                    <a:gd name="connsiteY56" fmla="*/ 1175496 h 1698529"/>
                    <a:gd name="connsiteX57" fmla="*/ 1156446 w 1936653"/>
                    <a:gd name="connsiteY57" fmla="*/ 1212754 h 1698529"/>
                    <a:gd name="connsiteX58" fmla="*/ 1119188 w 1936653"/>
                    <a:gd name="connsiteY58" fmla="*/ 1175496 h 1698529"/>
                    <a:gd name="connsiteX59" fmla="*/ 1156446 w 1936653"/>
                    <a:gd name="connsiteY59" fmla="*/ 1138238 h 1698529"/>
                    <a:gd name="connsiteX60" fmla="*/ 1394571 w 1936653"/>
                    <a:gd name="connsiteY60" fmla="*/ 1119188 h 1698529"/>
                    <a:gd name="connsiteX61" fmla="*/ 1431829 w 1936653"/>
                    <a:gd name="connsiteY61" fmla="*/ 1156446 h 1698529"/>
                    <a:gd name="connsiteX62" fmla="*/ 1394571 w 1936653"/>
                    <a:gd name="connsiteY62" fmla="*/ 1193704 h 1698529"/>
                    <a:gd name="connsiteX63" fmla="*/ 1357313 w 1936653"/>
                    <a:gd name="connsiteY63" fmla="*/ 1156446 h 1698529"/>
                    <a:gd name="connsiteX64" fmla="*/ 1394571 w 1936653"/>
                    <a:gd name="connsiteY64" fmla="*/ 1119188 h 1698529"/>
                    <a:gd name="connsiteX65" fmla="*/ 680196 w 1936653"/>
                    <a:gd name="connsiteY65" fmla="*/ 1109663 h 1698529"/>
                    <a:gd name="connsiteX66" fmla="*/ 717454 w 1936653"/>
                    <a:gd name="connsiteY66" fmla="*/ 1146921 h 1698529"/>
                    <a:gd name="connsiteX67" fmla="*/ 680196 w 1936653"/>
                    <a:gd name="connsiteY67" fmla="*/ 1184179 h 1698529"/>
                    <a:gd name="connsiteX68" fmla="*/ 642938 w 1936653"/>
                    <a:gd name="connsiteY68" fmla="*/ 1146921 h 1698529"/>
                    <a:gd name="connsiteX69" fmla="*/ 680196 w 1936653"/>
                    <a:gd name="connsiteY69" fmla="*/ 1109663 h 1698529"/>
                    <a:gd name="connsiteX70" fmla="*/ 265858 w 1936653"/>
                    <a:gd name="connsiteY70" fmla="*/ 1100137 h 1698529"/>
                    <a:gd name="connsiteX71" fmla="*/ 303116 w 1936653"/>
                    <a:gd name="connsiteY71" fmla="*/ 1137395 h 1698529"/>
                    <a:gd name="connsiteX72" fmla="*/ 265858 w 1936653"/>
                    <a:gd name="connsiteY72" fmla="*/ 1174653 h 1698529"/>
                    <a:gd name="connsiteX73" fmla="*/ 228600 w 1936653"/>
                    <a:gd name="connsiteY73" fmla="*/ 1137395 h 1698529"/>
                    <a:gd name="connsiteX74" fmla="*/ 265858 w 1936653"/>
                    <a:gd name="connsiteY74" fmla="*/ 1100137 h 1698529"/>
                    <a:gd name="connsiteX75" fmla="*/ 1846182 w 1936653"/>
                    <a:gd name="connsiteY75" fmla="*/ 1076325 h 1698529"/>
                    <a:gd name="connsiteX76" fmla="*/ 1883440 w 1936653"/>
                    <a:gd name="connsiteY76" fmla="*/ 1113583 h 1698529"/>
                    <a:gd name="connsiteX77" fmla="*/ 1846182 w 1936653"/>
                    <a:gd name="connsiteY77" fmla="*/ 1150841 h 1698529"/>
                    <a:gd name="connsiteX78" fmla="*/ 1808924 w 1936653"/>
                    <a:gd name="connsiteY78" fmla="*/ 1113583 h 1698529"/>
                    <a:gd name="connsiteX79" fmla="*/ 1846182 w 1936653"/>
                    <a:gd name="connsiteY79" fmla="*/ 1076325 h 1698529"/>
                    <a:gd name="connsiteX80" fmla="*/ 1604120 w 1936653"/>
                    <a:gd name="connsiteY80" fmla="*/ 1019176 h 1698529"/>
                    <a:gd name="connsiteX81" fmla="*/ 1641378 w 1936653"/>
                    <a:gd name="connsiteY81" fmla="*/ 1056434 h 1698529"/>
                    <a:gd name="connsiteX82" fmla="*/ 1604120 w 1936653"/>
                    <a:gd name="connsiteY82" fmla="*/ 1093692 h 1698529"/>
                    <a:gd name="connsiteX83" fmla="*/ 1566862 w 1936653"/>
                    <a:gd name="connsiteY83" fmla="*/ 1056434 h 1698529"/>
                    <a:gd name="connsiteX84" fmla="*/ 1604120 w 1936653"/>
                    <a:gd name="connsiteY84" fmla="*/ 1019176 h 1698529"/>
                    <a:gd name="connsiteX85" fmla="*/ 470646 w 1936653"/>
                    <a:gd name="connsiteY85" fmla="*/ 962026 h 1698529"/>
                    <a:gd name="connsiteX86" fmla="*/ 507904 w 1936653"/>
                    <a:gd name="connsiteY86" fmla="*/ 999284 h 1698529"/>
                    <a:gd name="connsiteX87" fmla="*/ 470646 w 1936653"/>
                    <a:gd name="connsiteY87" fmla="*/ 1036542 h 1698529"/>
                    <a:gd name="connsiteX88" fmla="*/ 433388 w 1936653"/>
                    <a:gd name="connsiteY88" fmla="*/ 999284 h 1698529"/>
                    <a:gd name="connsiteX89" fmla="*/ 470646 w 1936653"/>
                    <a:gd name="connsiteY89" fmla="*/ 962026 h 1698529"/>
                    <a:gd name="connsiteX90" fmla="*/ 873353 w 1936653"/>
                    <a:gd name="connsiteY90" fmla="*/ 943629 h 1698529"/>
                    <a:gd name="connsiteX91" fmla="*/ 910611 w 1936653"/>
                    <a:gd name="connsiteY91" fmla="*/ 980887 h 1698529"/>
                    <a:gd name="connsiteX92" fmla="*/ 873353 w 1936653"/>
                    <a:gd name="connsiteY92" fmla="*/ 1018145 h 1698529"/>
                    <a:gd name="connsiteX93" fmla="*/ 836095 w 1936653"/>
                    <a:gd name="connsiteY93" fmla="*/ 980887 h 1698529"/>
                    <a:gd name="connsiteX94" fmla="*/ 873353 w 1936653"/>
                    <a:gd name="connsiteY94" fmla="*/ 943629 h 1698529"/>
                    <a:gd name="connsiteX95" fmla="*/ 1129273 w 1936653"/>
                    <a:gd name="connsiteY95" fmla="*/ 912715 h 1698529"/>
                    <a:gd name="connsiteX96" fmla="*/ 1166531 w 1936653"/>
                    <a:gd name="connsiteY96" fmla="*/ 949973 h 1698529"/>
                    <a:gd name="connsiteX97" fmla="*/ 1129273 w 1936653"/>
                    <a:gd name="connsiteY97" fmla="*/ 987231 h 1698529"/>
                    <a:gd name="connsiteX98" fmla="*/ 1092015 w 1936653"/>
                    <a:gd name="connsiteY98" fmla="*/ 949973 h 1698529"/>
                    <a:gd name="connsiteX99" fmla="*/ 1129273 w 1936653"/>
                    <a:gd name="connsiteY99" fmla="*/ 912715 h 1698529"/>
                    <a:gd name="connsiteX100" fmla="*/ 1394570 w 1936653"/>
                    <a:gd name="connsiteY100" fmla="*/ 871539 h 1698529"/>
                    <a:gd name="connsiteX101" fmla="*/ 1431828 w 1936653"/>
                    <a:gd name="connsiteY101" fmla="*/ 908797 h 1698529"/>
                    <a:gd name="connsiteX102" fmla="*/ 1394570 w 1936653"/>
                    <a:gd name="connsiteY102" fmla="*/ 946055 h 1698529"/>
                    <a:gd name="connsiteX103" fmla="*/ 1357312 w 1936653"/>
                    <a:gd name="connsiteY103" fmla="*/ 908797 h 1698529"/>
                    <a:gd name="connsiteX104" fmla="*/ 1394570 w 1936653"/>
                    <a:gd name="connsiteY104" fmla="*/ 871539 h 1698529"/>
                    <a:gd name="connsiteX105" fmla="*/ 1696605 w 1936653"/>
                    <a:gd name="connsiteY105" fmla="*/ 857060 h 1698529"/>
                    <a:gd name="connsiteX106" fmla="*/ 1733863 w 1936653"/>
                    <a:gd name="connsiteY106" fmla="*/ 894318 h 1698529"/>
                    <a:gd name="connsiteX107" fmla="*/ 1696605 w 1936653"/>
                    <a:gd name="connsiteY107" fmla="*/ 931576 h 1698529"/>
                    <a:gd name="connsiteX108" fmla="*/ 1659347 w 1936653"/>
                    <a:gd name="connsiteY108" fmla="*/ 894318 h 1698529"/>
                    <a:gd name="connsiteX109" fmla="*/ 1696605 w 1936653"/>
                    <a:gd name="connsiteY109" fmla="*/ 857060 h 1698529"/>
                    <a:gd name="connsiteX110" fmla="*/ 656383 w 1936653"/>
                    <a:gd name="connsiteY110" fmla="*/ 828675 h 1698529"/>
                    <a:gd name="connsiteX111" fmla="*/ 693641 w 1936653"/>
                    <a:gd name="connsiteY111" fmla="*/ 865933 h 1698529"/>
                    <a:gd name="connsiteX112" fmla="*/ 656383 w 1936653"/>
                    <a:gd name="connsiteY112" fmla="*/ 903191 h 1698529"/>
                    <a:gd name="connsiteX113" fmla="*/ 619125 w 1936653"/>
                    <a:gd name="connsiteY113" fmla="*/ 865933 h 1698529"/>
                    <a:gd name="connsiteX114" fmla="*/ 656383 w 1936653"/>
                    <a:gd name="connsiteY114" fmla="*/ 828675 h 1698529"/>
                    <a:gd name="connsiteX115" fmla="*/ 246808 w 1936653"/>
                    <a:gd name="connsiteY115" fmla="*/ 823913 h 1698529"/>
                    <a:gd name="connsiteX116" fmla="*/ 284066 w 1936653"/>
                    <a:gd name="connsiteY116" fmla="*/ 861171 h 1698529"/>
                    <a:gd name="connsiteX117" fmla="*/ 246808 w 1936653"/>
                    <a:gd name="connsiteY117" fmla="*/ 898429 h 1698529"/>
                    <a:gd name="connsiteX118" fmla="*/ 209550 w 1936653"/>
                    <a:gd name="connsiteY118" fmla="*/ 861171 h 1698529"/>
                    <a:gd name="connsiteX119" fmla="*/ 246808 w 1936653"/>
                    <a:gd name="connsiteY119" fmla="*/ 823913 h 1698529"/>
                    <a:gd name="connsiteX120" fmla="*/ 1219761 w 1936653"/>
                    <a:gd name="connsiteY120" fmla="*/ 726977 h 1698529"/>
                    <a:gd name="connsiteX121" fmla="*/ 1257019 w 1936653"/>
                    <a:gd name="connsiteY121" fmla="*/ 764235 h 1698529"/>
                    <a:gd name="connsiteX122" fmla="*/ 1219761 w 1936653"/>
                    <a:gd name="connsiteY122" fmla="*/ 801493 h 1698529"/>
                    <a:gd name="connsiteX123" fmla="*/ 1182503 w 1936653"/>
                    <a:gd name="connsiteY123" fmla="*/ 764235 h 1698529"/>
                    <a:gd name="connsiteX124" fmla="*/ 1219761 w 1936653"/>
                    <a:gd name="connsiteY124" fmla="*/ 726977 h 1698529"/>
                    <a:gd name="connsiteX125" fmla="*/ 1899395 w 1936653"/>
                    <a:gd name="connsiteY125" fmla="*/ 714377 h 1698529"/>
                    <a:gd name="connsiteX126" fmla="*/ 1936653 w 1936653"/>
                    <a:gd name="connsiteY126" fmla="*/ 751635 h 1698529"/>
                    <a:gd name="connsiteX127" fmla="*/ 1899395 w 1936653"/>
                    <a:gd name="connsiteY127" fmla="*/ 788893 h 1698529"/>
                    <a:gd name="connsiteX128" fmla="*/ 1862137 w 1936653"/>
                    <a:gd name="connsiteY128" fmla="*/ 751635 h 1698529"/>
                    <a:gd name="connsiteX129" fmla="*/ 1899395 w 1936653"/>
                    <a:gd name="connsiteY129" fmla="*/ 714377 h 1698529"/>
                    <a:gd name="connsiteX130" fmla="*/ 1523158 w 1936653"/>
                    <a:gd name="connsiteY130" fmla="*/ 695326 h 1698529"/>
                    <a:gd name="connsiteX131" fmla="*/ 1560416 w 1936653"/>
                    <a:gd name="connsiteY131" fmla="*/ 732584 h 1698529"/>
                    <a:gd name="connsiteX132" fmla="*/ 1523158 w 1936653"/>
                    <a:gd name="connsiteY132" fmla="*/ 769842 h 1698529"/>
                    <a:gd name="connsiteX133" fmla="*/ 1485900 w 1936653"/>
                    <a:gd name="connsiteY133" fmla="*/ 732584 h 1698529"/>
                    <a:gd name="connsiteX134" fmla="*/ 1523158 w 1936653"/>
                    <a:gd name="connsiteY134" fmla="*/ 695326 h 1698529"/>
                    <a:gd name="connsiteX135" fmla="*/ 446833 w 1936653"/>
                    <a:gd name="connsiteY135" fmla="*/ 681038 h 1698529"/>
                    <a:gd name="connsiteX136" fmla="*/ 484091 w 1936653"/>
                    <a:gd name="connsiteY136" fmla="*/ 718296 h 1698529"/>
                    <a:gd name="connsiteX137" fmla="*/ 446833 w 1936653"/>
                    <a:gd name="connsiteY137" fmla="*/ 755554 h 1698529"/>
                    <a:gd name="connsiteX138" fmla="*/ 409575 w 1936653"/>
                    <a:gd name="connsiteY138" fmla="*/ 718296 h 1698529"/>
                    <a:gd name="connsiteX139" fmla="*/ 446833 w 1936653"/>
                    <a:gd name="connsiteY139" fmla="*/ 681038 h 1698529"/>
                    <a:gd name="connsiteX140" fmla="*/ 970708 w 1936653"/>
                    <a:gd name="connsiteY140" fmla="*/ 676276 h 1698529"/>
                    <a:gd name="connsiteX141" fmla="*/ 1007966 w 1936653"/>
                    <a:gd name="connsiteY141" fmla="*/ 713534 h 1698529"/>
                    <a:gd name="connsiteX142" fmla="*/ 970708 w 1936653"/>
                    <a:gd name="connsiteY142" fmla="*/ 750792 h 1698529"/>
                    <a:gd name="connsiteX143" fmla="*/ 933450 w 1936653"/>
                    <a:gd name="connsiteY143" fmla="*/ 713534 h 1698529"/>
                    <a:gd name="connsiteX144" fmla="*/ 970708 w 1936653"/>
                    <a:gd name="connsiteY144" fmla="*/ 676276 h 1698529"/>
                    <a:gd name="connsiteX145" fmla="*/ 37258 w 1936653"/>
                    <a:gd name="connsiteY145" fmla="*/ 676276 h 1698529"/>
                    <a:gd name="connsiteX146" fmla="*/ 74516 w 1936653"/>
                    <a:gd name="connsiteY146" fmla="*/ 713534 h 1698529"/>
                    <a:gd name="connsiteX147" fmla="*/ 37258 w 1936653"/>
                    <a:gd name="connsiteY147" fmla="*/ 750792 h 1698529"/>
                    <a:gd name="connsiteX148" fmla="*/ 0 w 1936653"/>
                    <a:gd name="connsiteY148" fmla="*/ 713534 h 1698529"/>
                    <a:gd name="connsiteX149" fmla="*/ 37258 w 1936653"/>
                    <a:gd name="connsiteY149" fmla="*/ 676276 h 1698529"/>
                    <a:gd name="connsiteX150" fmla="*/ 656383 w 1936653"/>
                    <a:gd name="connsiteY150" fmla="*/ 652462 h 1698529"/>
                    <a:gd name="connsiteX151" fmla="*/ 693641 w 1936653"/>
                    <a:gd name="connsiteY151" fmla="*/ 689720 h 1698529"/>
                    <a:gd name="connsiteX152" fmla="*/ 656383 w 1936653"/>
                    <a:gd name="connsiteY152" fmla="*/ 726978 h 1698529"/>
                    <a:gd name="connsiteX153" fmla="*/ 619125 w 1936653"/>
                    <a:gd name="connsiteY153" fmla="*/ 689720 h 1698529"/>
                    <a:gd name="connsiteX154" fmla="*/ 656383 w 1936653"/>
                    <a:gd name="connsiteY154" fmla="*/ 652462 h 1698529"/>
                    <a:gd name="connsiteX155" fmla="*/ 1313608 w 1936653"/>
                    <a:gd name="connsiteY155" fmla="*/ 547689 h 1698529"/>
                    <a:gd name="connsiteX156" fmla="*/ 1350866 w 1936653"/>
                    <a:gd name="connsiteY156" fmla="*/ 584947 h 1698529"/>
                    <a:gd name="connsiteX157" fmla="*/ 1313608 w 1936653"/>
                    <a:gd name="connsiteY157" fmla="*/ 622205 h 1698529"/>
                    <a:gd name="connsiteX158" fmla="*/ 1276350 w 1936653"/>
                    <a:gd name="connsiteY158" fmla="*/ 584947 h 1698529"/>
                    <a:gd name="connsiteX159" fmla="*/ 1313608 w 1936653"/>
                    <a:gd name="connsiteY159" fmla="*/ 547689 h 1698529"/>
                    <a:gd name="connsiteX160" fmla="*/ 1728991 w 1936653"/>
                    <a:gd name="connsiteY160" fmla="*/ 503139 h 1698529"/>
                    <a:gd name="connsiteX161" fmla="*/ 1766249 w 1936653"/>
                    <a:gd name="connsiteY161" fmla="*/ 540397 h 1698529"/>
                    <a:gd name="connsiteX162" fmla="*/ 1728991 w 1936653"/>
                    <a:gd name="connsiteY162" fmla="*/ 577655 h 1698529"/>
                    <a:gd name="connsiteX163" fmla="*/ 1691733 w 1936653"/>
                    <a:gd name="connsiteY163" fmla="*/ 540397 h 1698529"/>
                    <a:gd name="connsiteX164" fmla="*/ 1728991 w 1936653"/>
                    <a:gd name="connsiteY164" fmla="*/ 503139 h 1698529"/>
                    <a:gd name="connsiteX165" fmla="*/ 723058 w 1936653"/>
                    <a:gd name="connsiteY165" fmla="*/ 476250 h 1698529"/>
                    <a:gd name="connsiteX166" fmla="*/ 760316 w 1936653"/>
                    <a:gd name="connsiteY166" fmla="*/ 513508 h 1698529"/>
                    <a:gd name="connsiteX167" fmla="*/ 723058 w 1936653"/>
                    <a:gd name="connsiteY167" fmla="*/ 550766 h 1698529"/>
                    <a:gd name="connsiteX168" fmla="*/ 685800 w 1936653"/>
                    <a:gd name="connsiteY168" fmla="*/ 513508 h 1698529"/>
                    <a:gd name="connsiteX169" fmla="*/ 723058 w 1936653"/>
                    <a:gd name="connsiteY169" fmla="*/ 476250 h 1698529"/>
                    <a:gd name="connsiteX170" fmla="*/ 251570 w 1936653"/>
                    <a:gd name="connsiteY170" fmla="*/ 461962 h 1698529"/>
                    <a:gd name="connsiteX171" fmla="*/ 288828 w 1936653"/>
                    <a:gd name="connsiteY171" fmla="*/ 499220 h 1698529"/>
                    <a:gd name="connsiteX172" fmla="*/ 251570 w 1936653"/>
                    <a:gd name="connsiteY172" fmla="*/ 536478 h 1698529"/>
                    <a:gd name="connsiteX173" fmla="*/ 214312 w 1936653"/>
                    <a:gd name="connsiteY173" fmla="*/ 499220 h 1698529"/>
                    <a:gd name="connsiteX174" fmla="*/ 251570 w 1936653"/>
                    <a:gd name="connsiteY174" fmla="*/ 461962 h 1698529"/>
                    <a:gd name="connsiteX175" fmla="*/ 1522332 w 1936653"/>
                    <a:gd name="connsiteY175" fmla="*/ 404813 h 1698529"/>
                    <a:gd name="connsiteX176" fmla="*/ 1559590 w 1936653"/>
                    <a:gd name="connsiteY176" fmla="*/ 442071 h 1698529"/>
                    <a:gd name="connsiteX177" fmla="*/ 1522332 w 1936653"/>
                    <a:gd name="connsiteY177" fmla="*/ 479329 h 1698529"/>
                    <a:gd name="connsiteX178" fmla="*/ 1485074 w 1936653"/>
                    <a:gd name="connsiteY178" fmla="*/ 442071 h 1698529"/>
                    <a:gd name="connsiteX179" fmla="*/ 1522332 w 1936653"/>
                    <a:gd name="connsiteY179" fmla="*/ 404813 h 1698529"/>
                    <a:gd name="connsiteX180" fmla="*/ 1080245 w 1936653"/>
                    <a:gd name="connsiteY180" fmla="*/ 395288 h 1698529"/>
                    <a:gd name="connsiteX181" fmla="*/ 1117503 w 1936653"/>
                    <a:gd name="connsiteY181" fmla="*/ 432546 h 1698529"/>
                    <a:gd name="connsiteX182" fmla="*/ 1080245 w 1936653"/>
                    <a:gd name="connsiteY182" fmla="*/ 469804 h 1698529"/>
                    <a:gd name="connsiteX183" fmla="*/ 1042987 w 1936653"/>
                    <a:gd name="connsiteY183" fmla="*/ 432546 h 1698529"/>
                    <a:gd name="connsiteX184" fmla="*/ 1080245 w 1936653"/>
                    <a:gd name="connsiteY184" fmla="*/ 395288 h 1698529"/>
                    <a:gd name="connsiteX185" fmla="*/ 513508 w 1936653"/>
                    <a:gd name="connsiteY185" fmla="*/ 328613 h 1698529"/>
                    <a:gd name="connsiteX186" fmla="*/ 550766 w 1936653"/>
                    <a:gd name="connsiteY186" fmla="*/ 365871 h 1698529"/>
                    <a:gd name="connsiteX187" fmla="*/ 513508 w 1936653"/>
                    <a:gd name="connsiteY187" fmla="*/ 403129 h 1698529"/>
                    <a:gd name="connsiteX188" fmla="*/ 476250 w 1936653"/>
                    <a:gd name="connsiteY188" fmla="*/ 365871 h 1698529"/>
                    <a:gd name="connsiteX189" fmla="*/ 513508 w 1936653"/>
                    <a:gd name="connsiteY189" fmla="*/ 328613 h 1698529"/>
                    <a:gd name="connsiteX190" fmla="*/ 870695 w 1936653"/>
                    <a:gd name="connsiteY190" fmla="*/ 247651 h 1698529"/>
                    <a:gd name="connsiteX191" fmla="*/ 907953 w 1936653"/>
                    <a:gd name="connsiteY191" fmla="*/ 284909 h 1698529"/>
                    <a:gd name="connsiteX192" fmla="*/ 870695 w 1936653"/>
                    <a:gd name="connsiteY192" fmla="*/ 322167 h 1698529"/>
                    <a:gd name="connsiteX193" fmla="*/ 833437 w 1936653"/>
                    <a:gd name="connsiteY193" fmla="*/ 284909 h 1698529"/>
                    <a:gd name="connsiteX194" fmla="*/ 870695 w 1936653"/>
                    <a:gd name="connsiteY194" fmla="*/ 247651 h 1698529"/>
                    <a:gd name="connsiteX195" fmla="*/ 1251695 w 1936653"/>
                    <a:gd name="connsiteY195" fmla="*/ 185739 h 1698529"/>
                    <a:gd name="connsiteX196" fmla="*/ 1288953 w 1936653"/>
                    <a:gd name="connsiteY196" fmla="*/ 222997 h 1698529"/>
                    <a:gd name="connsiteX197" fmla="*/ 1251695 w 1936653"/>
                    <a:gd name="connsiteY197" fmla="*/ 260255 h 1698529"/>
                    <a:gd name="connsiteX198" fmla="*/ 1214437 w 1936653"/>
                    <a:gd name="connsiteY198" fmla="*/ 222997 h 1698529"/>
                    <a:gd name="connsiteX199" fmla="*/ 1251695 w 1936653"/>
                    <a:gd name="connsiteY199" fmla="*/ 185739 h 1698529"/>
                    <a:gd name="connsiteX200" fmla="*/ 284908 w 1936653"/>
                    <a:gd name="connsiteY200" fmla="*/ 180975 h 1698529"/>
                    <a:gd name="connsiteX201" fmla="*/ 322166 w 1936653"/>
                    <a:gd name="connsiteY201" fmla="*/ 218233 h 1698529"/>
                    <a:gd name="connsiteX202" fmla="*/ 284908 w 1936653"/>
                    <a:gd name="connsiteY202" fmla="*/ 255491 h 1698529"/>
                    <a:gd name="connsiteX203" fmla="*/ 247650 w 1936653"/>
                    <a:gd name="connsiteY203" fmla="*/ 218233 h 1698529"/>
                    <a:gd name="connsiteX204" fmla="*/ 284908 w 1936653"/>
                    <a:gd name="connsiteY204" fmla="*/ 180975 h 1698529"/>
                    <a:gd name="connsiteX205" fmla="*/ 1546144 w 1936653"/>
                    <a:gd name="connsiteY205" fmla="*/ 119063 h 1698529"/>
                    <a:gd name="connsiteX206" fmla="*/ 1583402 w 1936653"/>
                    <a:gd name="connsiteY206" fmla="*/ 156321 h 1698529"/>
                    <a:gd name="connsiteX207" fmla="*/ 1546144 w 1936653"/>
                    <a:gd name="connsiteY207" fmla="*/ 193579 h 1698529"/>
                    <a:gd name="connsiteX208" fmla="*/ 1508886 w 1936653"/>
                    <a:gd name="connsiteY208" fmla="*/ 156321 h 1698529"/>
                    <a:gd name="connsiteX209" fmla="*/ 1546144 w 1936653"/>
                    <a:gd name="connsiteY209" fmla="*/ 119063 h 1698529"/>
                    <a:gd name="connsiteX210" fmla="*/ 651621 w 1936653"/>
                    <a:gd name="connsiteY210" fmla="*/ 85725 h 1698529"/>
                    <a:gd name="connsiteX211" fmla="*/ 688879 w 1936653"/>
                    <a:gd name="connsiteY211" fmla="*/ 122983 h 1698529"/>
                    <a:gd name="connsiteX212" fmla="*/ 651621 w 1936653"/>
                    <a:gd name="connsiteY212" fmla="*/ 160241 h 1698529"/>
                    <a:gd name="connsiteX213" fmla="*/ 614363 w 1936653"/>
                    <a:gd name="connsiteY213" fmla="*/ 122983 h 1698529"/>
                    <a:gd name="connsiteX214" fmla="*/ 651621 w 1936653"/>
                    <a:gd name="connsiteY214" fmla="*/ 85725 h 1698529"/>
                    <a:gd name="connsiteX215" fmla="*/ 1013571 w 1936653"/>
                    <a:gd name="connsiteY215" fmla="*/ 0 h 1698529"/>
                    <a:gd name="connsiteX216" fmla="*/ 1050829 w 1936653"/>
                    <a:gd name="connsiteY216" fmla="*/ 37258 h 1698529"/>
                    <a:gd name="connsiteX217" fmla="*/ 1013571 w 1936653"/>
                    <a:gd name="connsiteY217" fmla="*/ 74516 h 1698529"/>
                    <a:gd name="connsiteX218" fmla="*/ 976313 w 1936653"/>
                    <a:gd name="connsiteY218" fmla="*/ 37258 h 1698529"/>
                    <a:gd name="connsiteX219" fmla="*/ 1013571 w 1936653"/>
                    <a:gd name="connsiteY219" fmla="*/ 0 h 169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</a:cxnLst>
                  <a:rect l="l" t="t" r="r" b="b"/>
                  <a:pathLst>
                    <a:path w="1936653" h="1698529">
                      <a:moveTo>
                        <a:pt x="1198482" y="1624013"/>
                      </a:moveTo>
                      <a:cubicBezTo>
                        <a:pt x="1219059" y="1624013"/>
                        <a:pt x="1235740" y="1640694"/>
                        <a:pt x="1235740" y="1661271"/>
                      </a:cubicBezTo>
                      <a:cubicBezTo>
                        <a:pt x="1235740" y="1681848"/>
                        <a:pt x="1219059" y="1698529"/>
                        <a:pt x="1198482" y="1698529"/>
                      </a:cubicBezTo>
                      <a:cubicBezTo>
                        <a:pt x="1177905" y="1698529"/>
                        <a:pt x="1161224" y="1681848"/>
                        <a:pt x="1161224" y="1661271"/>
                      </a:cubicBezTo>
                      <a:cubicBezTo>
                        <a:pt x="1161224" y="1640694"/>
                        <a:pt x="1177905" y="1624013"/>
                        <a:pt x="1198482" y="1624013"/>
                      </a:cubicBezTo>
                      <a:close/>
                      <a:moveTo>
                        <a:pt x="888920" y="1585913"/>
                      </a:moveTo>
                      <a:cubicBezTo>
                        <a:pt x="909497" y="1585913"/>
                        <a:pt x="926178" y="1602594"/>
                        <a:pt x="926178" y="1623171"/>
                      </a:cubicBezTo>
                      <a:cubicBezTo>
                        <a:pt x="926178" y="1643748"/>
                        <a:pt x="909497" y="1660429"/>
                        <a:pt x="888920" y="1660429"/>
                      </a:cubicBezTo>
                      <a:cubicBezTo>
                        <a:pt x="868343" y="1660429"/>
                        <a:pt x="851662" y="1643748"/>
                        <a:pt x="851662" y="1623171"/>
                      </a:cubicBezTo>
                      <a:cubicBezTo>
                        <a:pt x="851662" y="1602594"/>
                        <a:pt x="868343" y="1585913"/>
                        <a:pt x="888920" y="1585913"/>
                      </a:cubicBezTo>
                      <a:close/>
                      <a:moveTo>
                        <a:pt x="1560432" y="1543050"/>
                      </a:moveTo>
                      <a:cubicBezTo>
                        <a:pt x="1581009" y="1543050"/>
                        <a:pt x="1597690" y="1559731"/>
                        <a:pt x="1597690" y="1580308"/>
                      </a:cubicBezTo>
                      <a:cubicBezTo>
                        <a:pt x="1597690" y="1600885"/>
                        <a:pt x="1581009" y="1617566"/>
                        <a:pt x="1560432" y="1617566"/>
                      </a:cubicBezTo>
                      <a:cubicBezTo>
                        <a:pt x="1539855" y="1617566"/>
                        <a:pt x="1523174" y="1600885"/>
                        <a:pt x="1523174" y="1580308"/>
                      </a:cubicBezTo>
                      <a:cubicBezTo>
                        <a:pt x="1523174" y="1559731"/>
                        <a:pt x="1539855" y="1543050"/>
                        <a:pt x="1560432" y="1543050"/>
                      </a:cubicBezTo>
                      <a:close/>
                      <a:moveTo>
                        <a:pt x="436482" y="1519238"/>
                      </a:moveTo>
                      <a:cubicBezTo>
                        <a:pt x="457059" y="1519238"/>
                        <a:pt x="473740" y="1535919"/>
                        <a:pt x="473740" y="1556496"/>
                      </a:cubicBezTo>
                      <a:cubicBezTo>
                        <a:pt x="473740" y="1577073"/>
                        <a:pt x="457059" y="1593754"/>
                        <a:pt x="436482" y="1593754"/>
                      </a:cubicBezTo>
                      <a:cubicBezTo>
                        <a:pt x="415905" y="1593754"/>
                        <a:pt x="399224" y="1577073"/>
                        <a:pt x="399224" y="1556496"/>
                      </a:cubicBezTo>
                      <a:cubicBezTo>
                        <a:pt x="399224" y="1535919"/>
                        <a:pt x="415905" y="1519238"/>
                        <a:pt x="436482" y="1519238"/>
                      </a:cubicBezTo>
                      <a:close/>
                      <a:moveTo>
                        <a:pt x="665908" y="1471614"/>
                      </a:moveTo>
                      <a:cubicBezTo>
                        <a:pt x="686485" y="1471614"/>
                        <a:pt x="703166" y="1488295"/>
                        <a:pt x="703166" y="1508872"/>
                      </a:cubicBezTo>
                      <a:cubicBezTo>
                        <a:pt x="703166" y="1529449"/>
                        <a:pt x="686485" y="1546130"/>
                        <a:pt x="665908" y="1546130"/>
                      </a:cubicBezTo>
                      <a:cubicBezTo>
                        <a:pt x="645331" y="1546130"/>
                        <a:pt x="628650" y="1529449"/>
                        <a:pt x="628650" y="1508872"/>
                      </a:cubicBezTo>
                      <a:cubicBezTo>
                        <a:pt x="628650" y="1488295"/>
                        <a:pt x="645331" y="1471614"/>
                        <a:pt x="665908" y="1471614"/>
                      </a:cubicBezTo>
                      <a:close/>
                      <a:moveTo>
                        <a:pt x="1104058" y="1428751"/>
                      </a:moveTo>
                      <a:cubicBezTo>
                        <a:pt x="1124635" y="1428751"/>
                        <a:pt x="1141316" y="1445432"/>
                        <a:pt x="1141316" y="1466009"/>
                      </a:cubicBezTo>
                      <a:cubicBezTo>
                        <a:pt x="1141316" y="1486586"/>
                        <a:pt x="1124635" y="1503267"/>
                        <a:pt x="1104058" y="1503267"/>
                      </a:cubicBezTo>
                      <a:cubicBezTo>
                        <a:pt x="1083481" y="1503267"/>
                        <a:pt x="1066800" y="1486586"/>
                        <a:pt x="1066800" y="1466009"/>
                      </a:cubicBezTo>
                      <a:cubicBezTo>
                        <a:pt x="1066800" y="1445432"/>
                        <a:pt x="1083481" y="1428751"/>
                        <a:pt x="1104058" y="1428751"/>
                      </a:cubicBezTo>
                      <a:close/>
                      <a:moveTo>
                        <a:pt x="1351708" y="1414464"/>
                      </a:moveTo>
                      <a:cubicBezTo>
                        <a:pt x="1372285" y="1414464"/>
                        <a:pt x="1388966" y="1431145"/>
                        <a:pt x="1388966" y="1451722"/>
                      </a:cubicBezTo>
                      <a:cubicBezTo>
                        <a:pt x="1388966" y="1472299"/>
                        <a:pt x="1372285" y="1488980"/>
                        <a:pt x="1351708" y="1488980"/>
                      </a:cubicBezTo>
                      <a:cubicBezTo>
                        <a:pt x="1331131" y="1488980"/>
                        <a:pt x="1314450" y="1472299"/>
                        <a:pt x="1314450" y="1451722"/>
                      </a:cubicBezTo>
                      <a:cubicBezTo>
                        <a:pt x="1314450" y="1431145"/>
                        <a:pt x="1331131" y="1414464"/>
                        <a:pt x="1351708" y="1414464"/>
                      </a:cubicBezTo>
                      <a:close/>
                      <a:moveTo>
                        <a:pt x="203120" y="1328738"/>
                      </a:moveTo>
                      <a:cubicBezTo>
                        <a:pt x="223697" y="1328738"/>
                        <a:pt x="240378" y="1345419"/>
                        <a:pt x="240378" y="1365996"/>
                      </a:cubicBezTo>
                      <a:cubicBezTo>
                        <a:pt x="240378" y="1386573"/>
                        <a:pt x="223697" y="1403254"/>
                        <a:pt x="203120" y="1403254"/>
                      </a:cubicBezTo>
                      <a:cubicBezTo>
                        <a:pt x="182543" y="1403254"/>
                        <a:pt x="165862" y="1386573"/>
                        <a:pt x="165862" y="1365996"/>
                      </a:cubicBezTo>
                      <a:cubicBezTo>
                        <a:pt x="165862" y="1345419"/>
                        <a:pt x="182543" y="1328738"/>
                        <a:pt x="203120" y="1328738"/>
                      </a:cubicBezTo>
                      <a:close/>
                      <a:moveTo>
                        <a:pt x="1608883" y="1290639"/>
                      </a:moveTo>
                      <a:cubicBezTo>
                        <a:pt x="1629460" y="1290639"/>
                        <a:pt x="1646141" y="1307320"/>
                        <a:pt x="1646141" y="1327897"/>
                      </a:cubicBezTo>
                      <a:cubicBezTo>
                        <a:pt x="1646141" y="1348474"/>
                        <a:pt x="1629460" y="1365155"/>
                        <a:pt x="1608883" y="1365155"/>
                      </a:cubicBezTo>
                      <a:cubicBezTo>
                        <a:pt x="1588306" y="1365155"/>
                        <a:pt x="1571625" y="1348474"/>
                        <a:pt x="1571625" y="1327897"/>
                      </a:cubicBezTo>
                      <a:cubicBezTo>
                        <a:pt x="1571625" y="1307320"/>
                        <a:pt x="1588306" y="1290639"/>
                        <a:pt x="1608883" y="1290639"/>
                      </a:cubicBezTo>
                      <a:close/>
                      <a:moveTo>
                        <a:pt x="894508" y="1281114"/>
                      </a:moveTo>
                      <a:cubicBezTo>
                        <a:pt x="915085" y="1281114"/>
                        <a:pt x="931766" y="1297795"/>
                        <a:pt x="931766" y="1318372"/>
                      </a:cubicBezTo>
                      <a:cubicBezTo>
                        <a:pt x="931766" y="1338949"/>
                        <a:pt x="915085" y="1355630"/>
                        <a:pt x="894508" y="1355630"/>
                      </a:cubicBezTo>
                      <a:cubicBezTo>
                        <a:pt x="873931" y="1355630"/>
                        <a:pt x="857250" y="1338949"/>
                        <a:pt x="857250" y="1318372"/>
                      </a:cubicBezTo>
                      <a:cubicBezTo>
                        <a:pt x="857250" y="1297795"/>
                        <a:pt x="873931" y="1281114"/>
                        <a:pt x="894508" y="1281114"/>
                      </a:cubicBezTo>
                      <a:close/>
                      <a:moveTo>
                        <a:pt x="484090" y="1253381"/>
                      </a:moveTo>
                      <a:cubicBezTo>
                        <a:pt x="504667" y="1253381"/>
                        <a:pt x="521348" y="1270062"/>
                        <a:pt x="521348" y="1290639"/>
                      </a:cubicBezTo>
                      <a:cubicBezTo>
                        <a:pt x="521348" y="1311216"/>
                        <a:pt x="504667" y="1327897"/>
                        <a:pt x="484090" y="1327897"/>
                      </a:cubicBezTo>
                      <a:cubicBezTo>
                        <a:pt x="463513" y="1327897"/>
                        <a:pt x="446832" y="1311216"/>
                        <a:pt x="446832" y="1290639"/>
                      </a:cubicBezTo>
                      <a:cubicBezTo>
                        <a:pt x="446832" y="1270062"/>
                        <a:pt x="463513" y="1253381"/>
                        <a:pt x="484090" y="1253381"/>
                      </a:cubicBezTo>
                      <a:close/>
                      <a:moveTo>
                        <a:pt x="1156446" y="1138238"/>
                      </a:moveTo>
                      <a:cubicBezTo>
                        <a:pt x="1177023" y="1138238"/>
                        <a:pt x="1193704" y="1154919"/>
                        <a:pt x="1193704" y="1175496"/>
                      </a:cubicBezTo>
                      <a:cubicBezTo>
                        <a:pt x="1193704" y="1196073"/>
                        <a:pt x="1177023" y="1212754"/>
                        <a:pt x="1156446" y="1212754"/>
                      </a:cubicBezTo>
                      <a:cubicBezTo>
                        <a:pt x="1135869" y="1212754"/>
                        <a:pt x="1119188" y="1196073"/>
                        <a:pt x="1119188" y="1175496"/>
                      </a:cubicBezTo>
                      <a:cubicBezTo>
                        <a:pt x="1119188" y="1154919"/>
                        <a:pt x="1135869" y="1138238"/>
                        <a:pt x="1156446" y="1138238"/>
                      </a:cubicBezTo>
                      <a:close/>
                      <a:moveTo>
                        <a:pt x="1394571" y="1119188"/>
                      </a:moveTo>
                      <a:cubicBezTo>
                        <a:pt x="1415148" y="1119188"/>
                        <a:pt x="1431829" y="1135869"/>
                        <a:pt x="1431829" y="1156446"/>
                      </a:cubicBezTo>
                      <a:cubicBezTo>
                        <a:pt x="1431829" y="1177023"/>
                        <a:pt x="1415148" y="1193704"/>
                        <a:pt x="1394571" y="1193704"/>
                      </a:cubicBezTo>
                      <a:cubicBezTo>
                        <a:pt x="1373994" y="1193704"/>
                        <a:pt x="1357313" y="1177023"/>
                        <a:pt x="1357313" y="1156446"/>
                      </a:cubicBezTo>
                      <a:cubicBezTo>
                        <a:pt x="1357313" y="1135869"/>
                        <a:pt x="1373994" y="1119188"/>
                        <a:pt x="1394571" y="1119188"/>
                      </a:cubicBezTo>
                      <a:close/>
                      <a:moveTo>
                        <a:pt x="680196" y="1109663"/>
                      </a:moveTo>
                      <a:cubicBezTo>
                        <a:pt x="700773" y="1109663"/>
                        <a:pt x="717454" y="1126344"/>
                        <a:pt x="717454" y="1146921"/>
                      </a:cubicBezTo>
                      <a:cubicBezTo>
                        <a:pt x="717454" y="1167498"/>
                        <a:pt x="700773" y="1184179"/>
                        <a:pt x="680196" y="1184179"/>
                      </a:cubicBezTo>
                      <a:cubicBezTo>
                        <a:pt x="659619" y="1184179"/>
                        <a:pt x="642938" y="1167498"/>
                        <a:pt x="642938" y="1146921"/>
                      </a:cubicBezTo>
                      <a:cubicBezTo>
                        <a:pt x="642938" y="1126344"/>
                        <a:pt x="659619" y="1109663"/>
                        <a:pt x="680196" y="1109663"/>
                      </a:cubicBezTo>
                      <a:close/>
                      <a:moveTo>
                        <a:pt x="265858" y="1100137"/>
                      </a:moveTo>
                      <a:cubicBezTo>
                        <a:pt x="286435" y="1100137"/>
                        <a:pt x="303116" y="1116818"/>
                        <a:pt x="303116" y="1137395"/>
                      </a:cubicBezTo>
                      <a:cubicBezTo>
                        <a:pt x="303116" y="1157972"/>
                        <a:pt x="286435" y="1174653"/>
                        <a:pt x="265858" y="1174653"/>
                      </a:cubicBezTo>
                      <a:cubicBezTo>
                        <a:pt x="245281" y="1174653"/>
                        <a:pt x="228600" y="1157972"/>
                        <a:pt x="228600" y="1137395"/>
                      </a:cubicBezTo>
                      <a:cubicBezTo>
                        <a:pt x="228600" y="1116818"/>
                        <a:pt x="245281" y="1100137"/>
                        <a:pt x="265858" y="1100137"/>
                      </a:cubicBezTo>
                      <a:close/>
                      <a:moveTo>
                        <a:pt x="1846182" y="1076325"/>
                      </a:moveTo>
                      <a:cubicBezTo>
                        <a:pt x="1866759" y="1076325"/>
                        <a:pt x="1883440" y="1093006"/>
                        <a:pt x="1883440" y="1113583"/>
                      </a:cubicBezTo>
                      <a:cubicBezTo>
                        <a:pt x="1883440" y="1134160"/>
                        <a:pt x="1866759" y="1150841"/>
                        <a:pt x="1846182" y="1150841"/>
                      </a:cubicBezTo>
                      <a:cubicBezTo>
                        <a:pt x="1825605" y="1150841"/>
                        <a:pt x="1808924" y="1134160"/>
                        <a:pt x="1808924" y="1113583"/>
                      </a:cubicBezTo>
                      <a:cubicBezTo>
                        <a:pt x="1808924" y="1093006"/>
                        <a:pt x="1825605" y="1076325"/>
                        <a:pt x="1846182" y="1076325"/>
                      </a:cubicBezTo>
                      <a:close/>
                      <a:moveTo>
                        <a:pt x="1604120" y="1019176"/>
                      </a:moveTo>
                      <a:cubicBezTo>
                        <a:pt x="1624697" y="1019176"/>
                        <a:pt x="1641378" y="1035857"/>
                        <a:pt x="1641378" y="1056434"/>
                      </a:cubicBezTo>
                      <a:cubicBezTo>
                        <a:pt x="1641378" y="1077011"/>
                        <a:pt x="1624697" y="1093692"/>
                        <a:pt x="1604120" y="1093692"/>
                      </a:cubicBezTo>
                      <a:cubicBezTo>
                        <a:pt x="1583543" y="1093692"/>
                        <a:pt x="1566862" y="1077011"/>
                        <a:pt x="1566862" y="1056434"/>
                      </a:cubicBezTo>
                      <a:cubicBezTo>
                        <a:pt x="1566862" y="1035857"/>
                        <a:pt x="1583543" y="1019176"/>
                        <a:pt x="1604120" y="1019176"/>
                      </a:cubicBezTo>
                      <a:close/>
                      <a:moveTo>
                        <a:pt x="470646" y="962026"/>
                      </a:moveTo>
                      <a:cubicBezTo>
                        <a:pt x="491223" y="962026"/>
                        <a:pt x="507904" y="978707"/>
                        <a:pt x="507904" y="999284"/>
                      </a:cubicBezTo>
                      <a:cubicBezTo>
                        <a:pt x="507904" y="1019861"/>
                        <a:pt x="491223" y="1036542"/>
                        <a:pt x="470646" y="1036542"/>
                      </a:cubicBezTo>
                      <a:cubicBezTo>
                        <a:pt x="450069" y="1036542"/>
                        <a:pt x="433388" y="1019861"/>
                        <a:pt x="433388" y="999284"/>
                      </a:cubicBezTo>
                      <a:cubicBezTo>
                        <a:pt x="433388" y="978707"/>
                        <a:pt x="450069" y="962026"/>
                        <a:pt x="470646" y="962026"/>
                      </a:cubicBezTo>
                      <a:close/>
                      <a:moveTo>
                        <a:pt x="873353" y="943629"/>
                      </a:moveTo>
                      <a:cubicBezTo>
                        <a:pt x="893930" y="943629"/>
                        <a:pt x="910611" y="960310"/>
                        <a:pt x="910611" y="980887"/>
                      </a:cubicBezTo>
                      <a:cubicBezTo>
                        <a:pt x="910611" y="1001464"/>
                        <a:pt x="893930" y="1018145"/>
                        <a:pt x="873353" y="1018145"/>
                      </a:cubicBezTo>
                      <a:cubicBezTo>
                        <a:pt x="852776" y="1018145"/>
                        <a:pt x="836095" y="1001464"/>
                        <a:pt x="836095" y="980887"/>
                      </a:cubicBezTo>
                      <a:cubicBezTo>
                        <a:pt x="836095" y="960310"/>
                        <a:pt x="852776" y="943629"/>
                        <a:pt x="873353" y="943629"/>
                      </a:cubicBezTo>
                      <a:close/>
                      <a:moveTo>
                        <a:pt x="1129273" y="912715"/>
                      </a:moveTo>
                      <a:cubicBezTo>
                        <a:pt x="1149850" y="912715"/>
                        <a:pt x="1166531" y="929396"/>
                        <a:pt x="1166531" y="949973"/>
                      </a:cubicBezTo>
                      <a:cubicBezTo>
                        <a:pt x="1166531" y="970550"/>
                        <a:pt x="1149850" y="987231"/>
                        <a:pt x="1129273" y="987231"/>
                      </a:cubicBezTo>
                      <a:cubicBezTo>
                        <a:pt x="1108696" y="987231"/>
                        <a:pt x="1092015" y="970550"/>
                        <a:pt x="1092015" y="949973"/>
                      </a:cubicBezTo>
                      <a:cubicBezTo>
                        <a:pt x="1092015" y="929396"/>
                        <a:pt x="1108696" y="912715"/>
                        <a:pt x="1129273" y="912715"/>
                      </a:cubicBezTo>
                      <a:close/>
                      <a:moveTo>
                        <a:pt x="1394570" y="871539"/>
                      </a:moveTo>
                      <a:cubicBezTo>
                        <a:pt x="1415147" y="871539"/>
                        <a:pt x="1431828" y="888220"/>
                        <a:pt x="1431828" y="908797"/>
                      </a:cubicBezTo>
                      <a:cubicBezTo>
                        <a:pt x="1431828" y="929374"/>
                        <a:pt x="1415147" y="946055"/>
                        <a:pt x="1394570" y="946055"/>
                      </a:cubicBezTo>
                      <a:cubicBezTo>
                        <a:pt x="1373993" y="946055"/>
                        <a:pt x="1357312" y="929374"/>
                        <a:pt x="1357312" y="908797"/>
                      </a:cubicBezTo>
                      <a:cubicBezTo>
                        <a:pt x="1357312" y="888220"/>
                        <a:pt x="1373993" y="871539"/>
                        <a:pt x="1394570" y="871539"/>
                      </a:cubicBezTo>
                      <a:close/>
                      <a:moveTo>
                        <a:pt x="1696605" y="857060"/>
                      </a:moveTo>
                      <a:cubicBezTo>
                        <a:pt x="1717182" y="857060"/>
                        <a:pt x="1733863" y="873741"/>
                        <a:pt x="1733863" y="894318"/>
                      </a:cubicBezTo>
                      <a:cubicBezTo>
                        <a:pt x="1733863" y="914895"/>
                        <a:pt x="1717182" y="931576"/>
                        <a:pt x="1696605" y="931576"/>
                      </a:cubicBezTo>
                      <a:cubicBezTo>
                        <a:pt x="1676028" y="931576"/>
                        <a:pt x="1659347" y="914895"/>
                        <a:pt x="1659347" y="894318"/>
                      </a:cubicBezTo>
                      <a:cubicBezTo>
                        <a:pt x="1659347" y="873741"/>
                        <a:pt x="1676028" y="857060"/>
                        <a:pt x="1696605" y="857060"/>
                      </a:cubicBezTo>
                      <a:close/>
                      <a:moveTo>
                        <a:pt x="656383" y="828675"/>
                      </a:moveTo>
                      <a:cubicBezTo>
                        <a:pt x="676960" y="828675"/>
                        <a:pt x="693641" y="845356"/>
                        <a:pt x="693641" y="865933"/>
                      </a:cubicBezTo>
                      <a:cubicBezTo>
                        <a:pt x="693641" y="886510"/>
                        <a:pt x="676960" y="903191"/>
                        <a:pt x="656383" y="903191"/>
                      </a:cubicBezTo>
                      <a:cubicBezTo>
                        <a:pt x="635806" y="903191"/>
                        <a:pt x="619125" y="886510"/>
                        <a:pt x="619125" y="865933"/>
                      </a:cubicBezTo>
                      <a:cubicBezTo>
                        <a:pt x="619125" y="845356"/>
                        <a:pt x="635806" y="828675"/>
                        <a:pt x="656383" y="828675"/>
                      </a:cubicBezTo>
                      <a:close/>
                      <a:moveTo>
                        <a:pt x="246808" y="823913"/>
                      </a:moveTo>
                      <a:cubicBezTo>
                        <a:pt x="267385" y="823913"/>
                        <a:pt x="284066" y="840594"/>
                        <a:pt x="284066" y="861171"/>
                      </a:cubicBezTo>
                      <a:cubicBezTo>
                        <a:pt x="284066" y="881748"/>
                        <a:pt x="267385" y="898429"/>
                        <a:pt x="246808" y="898429"/>
                      </a:cubicBezTo>
                      <a:cubicBezTo>
                        <a:pt x="226231" y="898429"/>
                        <a:pt x="209550" y="881748"/>
                        <a:pt x="209550" y="861171"/>
                      </a:cubicBezTo>
                      <a:cubicBezTo>
                        <a:pt x="209550" y="840594"/>
                        <a:pt x="226231" y="823913"/>
                        <a:pt x="246808" y="823913"/>
                      </a:cubicBezTo>
                      <a:close/>
                      <a:moveTo>
                        <a:pt x="1219761" y="726977"/>
                      </a:moveTo>
                      <a:cubicBezTo>
                        <a:pt x="1240338" y="726977"/>
                        <a:pt x="1257019" y="743658"/>
                        <a:pt x="1257019" y="764235"/>
                      </a:cubicBezTo>
                      <a:cubicBezTo>
                        <a:pt x="1257019" y="784812"/>
                        <a:pt x="1240338" y="801493"/>
                        <a:pt x="1219761" y="801493"/>
                      </a:cubicBezTo>
                      <a:cubicBezTo>
                        <a:pt x="1199184" y="801493"/>
                        <a:pt x="1182503" y="784812"/>
                        <a:pt x="1182503" y="764235"/>
                      </a:cubicBezTo>
                      <a:cubicBezTo>
                        <a:pt x="1182503" y="743658"/>
                        <a:pt x="1199184" y="726977"/>
                        <a:pt x="1219761" y="726977"/>
                      </a:cubicBezTo>
                      <a:close/>
                      <a:moveTo>
                        <a:pt x="1899395" y="714377"/>
                      </a:moveTo>
                      <a:cubicBezTo>
                        <a:pt x="1919972" y="714377"/>
                        <a:pt x="1936653" y="731058"/>
                        <a:pt x="1936653" y="751635"/>
                      </a:cubicBezTo>
                      <a:cubicBezTo>
                        <a:pt x="1936653" y="772212"/>
                        <a:pt x="1919972" y="788893"/>
                        <a:pt x="1899395" y="788893"/>
                      </a:cubicBezTo>
                      <a:cubicBezTo>
                        <a:pt x="1878818" y="788893"/>
                        <a:pt x="1862137" y="772212"/>
                        <a:pt x="1862137" y="751635"/>
                      </a:cubicBezTo>
                      <a:cubicBezTo>
                        <a:pt x="1862137" y="731058"/>
                        <a:pt x="1878818" y="714377"/>
                        <a:pt x="1899395" y="714377"/>
                      </a:cubicBezTo>
                      <a:close/>
                      <a:moveTo>
                        <a:pt x="1523158" y="695326"/>
                      </a:moveTo>
                      <a:cubicBezTo>
                        <a:pt x="1543735" y="695326"/>
                        <a:pt x="1560416" y="712007"/>
                        <a:pt x="1560416" y="732584"/>
                      </a:cubicBezTo>
                      <a:cubicBezTo>
                        <a:pt x="1560416" y="753161"/>
                        <a:pt x="1543735" y="769842"/>
                        <a:pt x="1523158" y="769842"/>
                      </a:cubicBezTo>
                      <a:cubicBezTo>
                        <a:pt x="1502581" y="769842"/>
                        <a:pt x="1485900" y="753161"/>
                        <a:pt x="1485900" y="732584"/>
                      </a:cubicBezTo>
                      <a:cubicBezTo>
                        <a:pt x="1485900" y="712007"/>
                        <a:pt x="1502581" y="695326"/>
                        <a:pt x="1523158" y="695326"/>
                      </a:cubicBezTo>
                      <a:close/>
                      <a:moveTo>
                        <a:pt x="446833" y="681038"/>
                      </a:moveTo>
                      <a:cubicBezTo>
                        <a:pt x="467410" y="681038"/>
                        <a:pt x="484091" y="697719"/>
                        <a:pt x="484091" y="718296"/>
                      </a:cubicBezTo>
                      <a:cubicBezTo>
                        <a:pt x="484091" y="738873"/>
                        <a:pt x="467410" y="755554"/>
                        <a:pt x="446833" y="755554"/>
                      </a:cubicBezTo>
                      <a:cubicBezTo>
                        <a:pt x="426256" y="755554"/>
                        <a:pt x="409575" y="738873"/>
                        <a:pt x="409575" y="718296"/>
                      </a:cubicBezTo>
                      <a:cubicBezTo>
                        <a:pt x="409575" y="697719"/>
                        <a:pt x="426256" y="681038"/>
                        <a:pt x="446833" y="681038"/>
                      </a:cubicBezTo>
                      <a:close/>
                      <a:moveTo>
                        <a:pt x="970708" y="676276"/>
                      </a:moveTo>
                      <a:cubicBezTo>
                        <a:pt x="991285" y="676276"/>
                        <a:pt x="1007966" y="692957"/>
                        <a:pt x="1007966" y="713534"/>
                      </a:cubicBezTo>
                      <a:cubicBezTo>
                        <a:pt x="1007966" y="734111"/>
                        <a:pt x="991285" y="750792"/>
                        <a:pt x="970708" y="750792"/>
                      </a:cubicBezTo>
                      <a:cubicBezTo>
                        <a:pt x="950131" y="750792"/>
                        <a:pt x="933450" y="734111"/>
                        <a:pt x="933450" y="713534"/>
                      </a:cubicBezTo>
                      <a:cubicBezTo>
                        <a:pt x="933450" y="692957"/>
                        <a:pt x="950131" y="676276"/>
                        <a:pt x="970708" y="676276"/>
                      </a:cubicBezTo>
                      <a:close/>
                      <a:moveTo>
                        <a:pt x="37258" y="676276"/>
                      </a:moveTo>
                      <a:cubicBezTo>
                        <a:pt x="57835" y="676276"/>
                        <a:pt x="74516" y="692957"/>
                        <a:pt x="74516" y="713534"/>
                      </a:cubicBezTo>
                      <a:cubicBezTo>
                        <a:pt x="74516" y="734111"/>
                        <a:pt x="57835" y="750792"/>
                        <a:pt x="37258" y="750792"/>
                      </a:cubicBezTo>
                      <a:cubicBezTo>
                        <a:pt x="16681" y="750792"/>
                        <a:pt x="0" y="734111"/>
                        <a:pt x="0" y="713534"/>
                      </a:cubicBezTo>
                      <a:cubicBezTo>
                        <a:pt x="0" y="692957"/>
                        <a:pt x="16681" y="676276"/>
                        <a:pt x="37258" y="676276"/>
                      </a:cubicBezTo>
                      <a:close/>
                      <a:moveTo>
                        <a:pt x="656383" y="652462"/>
                      </a:moveTo>
                      <a:cubicBezTo>
                        <a:pt x="676960" y="652462"/>
                        <a:pt x="693641" y="669143"/>
                        <a:pt x="693641" y="689720"/>
                      </a:cubicBezTo>
                      <a:cubicBezTo>
                        <a:pt x="693641" y="710297"/>
                        <a:pt x="676960" y="726978"/>
                        <a:pt x="656383" y="726978"/>
                      </a:cubicBezTo>
                      <a:cubicBezTo>
                        <a:pt x="635806" y="726978"/>
                        <a:pt x="619125" y="710297"/>
                        <a:pt x="619125" y="689720"/>
                      </a:cubicBezTo>
                      <a:cubicBezTo>
                        <a:pt x="619125" y="669143"/>
                        <a:pt x="635806" y="652462"/>
                        <a:pt x="656383" y="652462"/>
                      </a:cubicBezTo>
                      <a:close/>
                      <a:moveTo>
                        <a:pt x="1313608" y="547689"/>
                      </a:moveTo>
                      <a:cubicBezTo>
                        <a:pt x="1334185" y="547689"/>
                        <a:pt x="1350866" y="564370"/>
                        <a:pt x="1350866" y="584947"/>
                      </a:cubicBezTo>
                      <a:cubicBezTo>
                        <a:pt x="1350866" y="605524"/>
                        <a:pt x="1334185" y="622205"/>
                        <a:pt x="1313608" y="622205"/>
                      </a:cubicBezTo>
                      <a:cubicBezTo>
                        <a:pt x="1293031" y="622205"/>
                        <a:pt x="1276350" y="605524"/>
                        <a:pt x="1276350" y="584947"/>
                      </a:cubicBezTo>
                      <a:cubicBezTo>
                        <a:pt x="1276350" y="564370"/>
                        <a:pt x="1293031" y="547689"/>
                        <a:pt x="1313608" y="547689"/>
                      </a:cubicBezTo>
                      <a:close/>
                      <a:moveTo>
                        <a:pt x="1728991" y="503139"/>
                      </a:moveTo>
                      <a:cubicBezTo>
                        <a:pt x="1749568" y="503139"/>
                        <a:pt x="1766249" y="519820"/>
                        <a:pt x="1766249" y="540397"/>
                      </a:cubicBezTo>
                      <a:cubicBezTo>
                        <a:pt x="1766249" y="560974"/>
                        <a:pt x="1749568" y="577655"/>
                        <a:pt x="1728991" y="577655"/>
                      </a:cubicBezTo>
                      <a:cubicBezTo>
                        <a:pt x="1708414" y="577655"/>
                        <a:pt x="1691733" y="560974"/>
                        <a:pt x="1691733" y="540397"/>
                      </a:cubicBezTo>
                      <a:cubicBezTo>
                        <a:pt x="1691733" y="519820"/>
                        <a:pt x="1708414" y="503139"/>
                        <a:pt x="1728991" y="503139"/>
                      </a:cubicBezTo>
                      <a:close/>
                      <a:moveTo>
                        <a:pt x="723058" y="476250"/>
                      </a:moveTo>
                      <a:cubicBezTo>
                        <a:pt x="743635" y="476250"/>
                        <a:pt x="760316" y="492931"/>
                        <a:pt x="760316" y="513508"/>
                      </a:cubicBezTo>
                      <a:cubicBezTo>
                        <a:pt x="760316" y="534085"/>
                        <a:pt x="743635" y="550766"/>
                        <a:pt x="723058" y="550766"/>
                      </a:cubicBezTo>
                      <a:cubicBezTo>
                        <a:pt x="702481" y="550766"/>
                        <a:pt x="685800" y="534085"/>
                        <a:pt x="685800" y="513508"/>
                      </a:cubicBezTo>
                      <a:cubicBezTo>
                        <a:pt x="685800" y="492931"/>
                        <a:pt x="702481" y="476250"/>
                        <a:pt x="723058" y="476250"/>
                      </a:cubicBezTo>
                      <a:close/>
                      <a:moveTo>
                        <a:pt x="251570" y="461962"/>
                      </a:moveTo>
                      <a:cubicBezTo>
                        <a:pt x="272147" y="461962"/>
                        <a:pt x="288828" y="478643"/>
                        <a:pt x="288828" y="499220"/>
                      </a:cubicBezTo>
                      <a:cubicBezTo>
                        <a:pt x="288828" y="519797"/>
                        <a:pt x="272147" y="536478"/>
                        <a:pt x="251570" y="536478"/>
                      </a:cubicBezTo>
                      <a:cubicBezTo>
                        <a:pt x="230993" y="536478"/>
                        <a:pt x="214312" y="519797"/>
                        <a:pt x="214312" y="499220"/>
                      </a:cubicBezTo>
                      <a:cubicBezTo>
                        <a:pt x="214312" y="478643"/>
                        <a:pt x="230993" y="461962"/>
                        <a:pt x="251570" y="461962"/>
                      </a:cubicBezTo>
                      <a:close/>
                      <a:moveTo>
                        <a:pt x="1522332" y="404813"/>
                      </a:moveTo>
                      <a:cubicBezTo>
                        <a:pt x="1542909" y="404813"/>
                        <a:pt x="1559590" y="421494"/>
                        <a:pt x="1559590" y="442071"/>
                      </a:cubicBezTo>
                      <a:cubicBezTo>
                        <a:pt x="1559590" y="462648"/>
                        <a:pt x="1542909" y="479329"/>
                        <a:pt x="1522332" y="479329"/>
                      </a:cubicBezTo>
                      <a:cubicBezTo>
                        <a:pt x="1501755" y="479329"/>
                        <a:pt x="1485074" y="462648"/>
                        <a:pt x="1485074" y="442071"/>
                      </a:cubicBezTo>
                      <a:cubicBezTo>
                        <a:pt x="1485074" y="421494"/>
                        <a:pt x="1501755" y="404813"/>
                        <a:pt x="1522332" y="404813"/>
                      </a:cubicBezTo>
                      <a:close/>
                      <a:moveTo>
                        <a:pt x="1080245" y="395288"/>
                      </a:moveTo>
                      <a:cubicBezTo>
                        <a:pt x="1100822" y="395288"/>
                        <a:pt x="1117503" y="411969"/>
                        <a:pt x="1117503" y="432546"/>
                      </a:cubicBezTo>
                      <a:cubicBezTo>
                        <a:pt x="1117503" y="453123"/>
                        <a:pt x="1100822" y="469804"/>
                        <a:pt x="1080245" y="469804"/>
                      </a:cubicBezTo>
                      <a:cubicBezTo>
                        <a:pt x="1059668" y="469804"/>
                        <a:pt x="1042987" y="453123"/>
                        <a:pt x="1042987" y="432546"/>
                      </a:cubicBezTo>
                      <a:cubicBezTo>
                        <a:pt x="1042987" y="411969"/>
                        <a:pt x="1059668" y="395288"/>
                        <a:pt x="1080245" y="395288"/>
                      </a:cubicBezTo>
                      <a:close/>
                      <a:moveTo>
                        <a:pt x="513508" y="328613"/>
                      </a:moveTo>
                      <a:cubicBezTo>
                        <a:pt x="534085" y="328613"/>
                        <a:pt x="550766" y="345294"/>
                        <a:pt x="550766" y="365871"/>
                      </a:cubicBezTo>
                      <a:cubicBezTo>
                        <a:pt x="550766" y="386448"/>
                        <a:pt x="534085" y="403129"/>
                        <a:pt x="513508" y="403129"/>
                      </a:cubicBezTo>
                      <a:cubicBezTo>
                        <a:pt x="492931" y="403129"/>
                        <a:pt x="476250" y="386448"/>
                        <a:pt x="476250" y="365871"/>
                      </a:cubicBezTo>
                      <a:cubicBezTo>
                        <a:pt x="476250" y="345294"/>
                        <a:pt x="492931" y="328613"/>
                        <a:pt x="513508" y="328613"/>
                      </a:cubicBezTo>
                      <a:close/>
                      <a:moveTo>
                        <a:pt x="870695" y="247651"/>
                      </a:moveTo>
                      <a:cubicBezTo>
                        <a:pt x="891272" y="247651"/>
                        <a:pt x="907953" y="264332"/>
                        <a:pt x="907953" y="284909"/>
                      </a:cubicBezTo>
                      <a:cubicBezTo>
                        <a:pt x="907953" y="305486"/>
                        <a:pt x="891272" y="322167"/>
                        <a:pt x="870695" y="322167"/>
                      </a:cubicBezTo>
                      <a:cubicBezTo>
                        <a:pt x="850118" y="322167"/>
                        <a:pt x="833437" y="305486"/>
                        <a:pt x="833437" y="284909"/>
                      </a:cubicBezTo>
                      <a:cubicBezTo>
                        <a:pt x="833437" y="264332"/>
                        <a:pt x="850118" y="247651"/>
                        <a:pt x="870695" y="247651"/>
                      </a:cubicBezTo>
                      <a:close/>
                      <a:moveTo>
                        <a:pt x="1251695" y="185739"/>
                      </a:moveTo>
                      <a:cubicBezTo>
                        <a:pt x="1272272" y="185739"/>
                        <a:pt x="1288953" y="202420"/>
                        <a:pt x="1288953" y="222997"/>
                      </a:cubicBezTo>
                      <a:cubicBezTo>
                        <a:pt x="1288953" y="243574"/>
                        <a:pt x="1272272" y="260255"/>
                        <a:pt x="1251695" y="260255"/>
                      </a:cubicBezTo>
                      <a:cubicBezTo>
                        <a:pt x="1231118" y="260255"/>
                        <a:pt x="1214437" y="243574"/>
                        <a:pt x="1214437" y="222997"/>
                      </a:cubicBezTo>
                      <a:cubicBezTo>
                        <a:pt x="1214437" y="202420"/>
                        <a:pt x="1231118" y="185739"/>
                        <a:pt x="1251695" y="185739"/>
                      </a:cubicBezTo>
                      <a:close/>
                      <a:moveTo>
                        <a:pt x="284908" y="180975"/>
                      </a:moveTo>
                      <a:cubicBezTo>
                        <a:pt x="305485" y="180975"/>
                        <a:pt x="322166" y="197656"/>
                        <a:pt x="322166" y="218233"/>
                      </a:cubicBezTo>
                      <a:cubicBezTo>
                        <a:pt x="322166" y="238810"/>
                        <a:pt x="305485" y="255491"/>
                        <a:pt x="284908" y="255491"/>
                      </a:cubicBezTo>
                      <a:cubicBezTo>
                        <a:pt x="264331" y="255491"/>
                        <a:pt x="247650" y="238810"/>
                        <a:pt x="247650" y="218233"/>
                      </a:cubicBezTo>
                      <a:cubicBezTo>
                        <a:pt x="247650" y="197656"/>
                        <a:pt x="264331" y="180975"/>
                        <a:pt x="284908" y="180975"/>
                      </a:cubicBezTo>
                      <a:close/>
                      <a:moveTo>
                        <a:pt x="1546144" y="119063"/>
                      </a:moveTo>
                      <a:cubicBezTo>
                        <a:pt x="1566721" y="119063"/>
                        <a:pt x="1583402" y="135744"/>
                        <a:pt x="1583402" y="156321"/>
                      </a:cubicBezTo>
                      <a:cubicBezTo>
                        <a:pt x="1583402" y="176898"/>
                        <a:pt x="1566721" y="193579"/>
                        <a:pt x="1546144" y="193579"/>
                      </a:cubicBezTo>
                      <a:cubicBezTo>
                        <a:pt x="1525567" y="193579"/>
                        <a:pt x="1508886" y="176898"/>
                        <a:pt x="1508886" y="156321"/>
                      </a:cubicBezTo>
                      <a:cubicBezTo>
                        <a:pt x="1508886" y="135744"/>
                        <a:pt x="1525567" y="119063"/>
                        <a:pt x="1546144" y="119063"/>
                      </a:cubicBezTo>
                      <a:close/>
                      <a:moveTo>
                        <a:pt x="651621" y="85725"/>
                      </a:moveTo>
                      <a:cubicBezTo>
                        <a:pt x="672198" y="85725"/>
                        <a:pt x="688879" y="102406"/>
                        <a:pt x="688879" y="122983"/>
                      </a:cubicBezTo>
                      <a:cubicBezTo>
                        <a:pt x="688879" y="143560"/>
                        <a:pt x="672198" y="160241"/>
                        <a:pt x="651621" y="160241"/>
                      </a:cubicBezTo>
                      <a:cubicBezTo>
                        <a:pt x="631044" y="160241"/>
                        <a:pt x="614363" y="143560"/>
                        <a:pt x="614363" y="122983"/>
                      </a:cubicBezTo>
                      <a:cubicBezTo>
                        <a:pt x="614363" y="102406"/>
                        <a:pt x="631044" y="85725"/>
                        <a:pt x="651621" y="85725"/>
                      </a:cubicBezTo>
                      <a:close/>
                      <a:moveTo>
                        <a:pt x="1013571" y="0"/>
                      </a:moveTo>
                      <a:cubicBezTo>
                        <a:pt x="1034148" y="0"/>
                        <a:pt x="1050829" y="16681"/>
                        <a:pt x="1050829" y="37258"/>
                      </a:cubicBezTo>
                      <a:cubicBezTo>
                        <a:pt x="1050829" y="57835"/>
                        <a:pt x="1034148" y="74516"/>
                        <a:pt x="1013571" y="74516"/>
                      </a:cubicBezTo>
                      <a:cubicBezTo>
                        <a:pt x="992994" y="74516"/>
                        <a:pt x="976313" y="57835"/>
                        <a:pt x="976313" y="37258"/>
                      </a:cubicBezTo>
                      <a:cubicBezTo>
                        <a:pt x="976313" y="16681"/>
                        <a:pt x="992994" y="0"/>
                        <a:pt x="1013571" y="0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92FADC39-01B7-4FDD-9A8A-73195D6069D8}"/>
                    </a:ext>
                  </a:extLst>
                </p:cNvPr>
                <p:cNvSpPr/>
                <p:nvPr/>
              </p:nvSpPr>
              <p:spPr>
                <a:xfrm>
                  <a:off x="4719165" y="4477567"/>
                  <a:ext cx="235377" cy="35014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" name="月 38">
                  <a:extLst>
                    <a:ext uri="{FF2B5EF4-FFF2-40B4-BE49-F238E27FC236}">
                      <a16:creationId xmlns:a16="http://schemas.microsoft.com/office/drawing/2014/main" id="{3E48A036-D17E-47ED-B701-280BF080FACB}"/>
                    </a:ext>
                  </a:extLst>
                </p:cNvPr>
                <p:cNvSpPr/>
                <p:nvPr/>
              </p:nvSpPr>
              <p:spPr>
                <a:xfrm rot="16200000">
                  <a:off x="4260330" y="4169272"/>
                  <a:ext cx="94679" cy="309586"/>
                </a:xfrm>
                <a:prstGeom prst="moon">
                  <a:avLst>
                    <a:gd name="adj" fmla="val 85327"/>
                  </a:avLst>
                </a:pr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40" name="グループ化 39">
                  <a:extLst>
                    <a:ext uri="{FF2B5EF4-FFF2-40B4-BE49-F238E27FC236}">
                      <a16:creationId xmlns:a16="http://schemas.microsoft.com/office/drawing/2014/main" id="{E48DDEFB-2DCD-4C58-88CF-37AEAD601D0D}"/>
                    </a:ext>
                  </a:extLst>
                </p:cNvPr>
                <p:cNvGrpSpPr/>
                <p:nvPr/>
              </p:nvGrpSpPr>
              <p:grpSpPr>
                <a:xfrm>
                  <a:off x="4202531" y="4222881"/>
                  <a:ext cx="224965" cy="104615"/>
                  <a:chOff x="4185856" y="3937347"/>
                  <a:chExt cx="258319" cy="149141"/>
                </a:xfrm>
              </p:grpSpPr>
              <p:sp>
                <p:nvSpPr>
                  <p:cNvPr id="43" name="星: 8 pt 42">
                    <a:extLst>
                      <a:ext uri="{FF2B5EF4-FFF2-40B4-BE49-F238E27FC236}">
                        <a16:creationId xmlns:a16="http://schemas.microsoft.com/office/drawing/2014/main" id="{F33B12AC-B8C8-4A4B-A223-A928B7D2CEC7}"/>
                      </a:ext>
                    </a:extLst>
                  </p:cNvPr>
                  <p:cNvSpPr/>
                  <p:nvPr/>
                </p:nvSpPr>
                <p:spPr>
                  <a:xfrm>
                    <a:off x="4185856" y="3937347"/>
                    <a:ext cx="258319" cy="149141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44" name="楕円 43">
                    <a:extLst>
                      <a:ext uri="{FF2B5EF4-FFF2-40B4-BE49-F238E27FC236}">
                        <a16:creationId xmlns:a16="http://schemas.microsoft.com/office/drawing/2014/main" id="{CF267D6D-2083-4085-8ACF-6D45F99D15A5}"/>
                      </a:ext>
                    </a:extLst>
                  </p:cNvPr>
                  <p:cNvSpPr/>
                  <p:nvPr/>
                </p:nvSpPr>
                <p:spPr>
                  <a:xfrm>
                    <a:off x="4239402" y="3942174"/>
                    <a:ext cx="147141" cy="89826"/>
                  </a:xfrm>
                  <a:prstGeom prst="ellipse">
                    <a:avLst/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41" name="月 40">
                  <a:extLst>
                    <a:ext uri="{FF2B5EF4-FFF2-40B4-BE49-F238E27FC236}">
                      <a16:creationId xmlns:a16="http://schemas.microsoft.com/office/drawing/2014/main" id="{C5F85288-3D7A-4F22-83AB-D310548DB16E}"/>
                    </a:ext>
                  </a:extLst>
                </p:cNvPr>
                <p:cNvSpPr/>
                <p:nvPr/>
              </p:nvSpPr>
              <p:spPr>
                <a:xfrm rot="4500000">
                  <a:off x="4067483" y="4237108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2" name="月 41">
                  <a:extLst>
                    <a:ext uri="{FF2B5EF4-FFF2-40B4-BE49-F238E27FC236}">
                      <a16:creationId xmlns:a16="http://schemas.microsoft.com/office/drawing/2014/main" id="{F9EA3E59-6FF8-41ED-92D7-F0589188ACA3}"/>
                    </a:ext>
                  </a:extLst>
                </p:cNvPr>
                <p:cNvSpPr/>
                <p:nvPr/>
              </p:nvSpPr>
              <p:spPr>
                <a:xfrm rot="5791001">
                  <a:off x="4507893" y="4230077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DC36EEAC-B11D-4FDE-A3F3-75CA79692DAE}"/>
                  </a:ext>
                </a:extLst>
              </p:cNvPr>
              <p:cNvGrpSpPr/>
              <p:nvPr/>
            </p:nvGrpSpPr>
            <p:grpSpPr>
              <a:xfrm>
                <a:off x="4021827" y="4301753"/>
                <a:ext cx="1146874" cy="1125313"/>
                <a:chOff x="3557840" y="4177783"/>
                <a:chExt cx="1504698" cy="1478631"/>
              </a:xfrm>
            </p:grpSpPr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624AD227-8839-4A8A-A513-B9B0BA80553E}"/>
                    </a:ext>
                  </a:extLst>
                </p:cNvPr>
                <p:cNvSpPr/>
                <p:nvPr/>
              </p:nvSpPr>
              <p:spPr bwMode="auto">
                <a:xfrm>
                  <a:off x="3557840" y="4177783"/>
                  <a:ext cx="1504698" cy="1478631"/>
                </a:xfrm>
                <a:custGeom>
                  <a:avLst/>
                  <a:gdLst>
                    <a:gd name="connsiteX0" fmla="*/ 725602 w 1446188"/>
                    <a:gd name="connsiteY0" fmla="*/ 0 h 1478631"/>
                    <a:gd name="connsiteX1" fmla="*/ 858963 w 1446188"/>
                    <a:gd name="connsiteY1" fmla="*/ 37925 h 1478631"/>
                    <a:gd name="connsiteX2" fmla="*/ 875802 w 1446188"/>
                    <a:gd name="connsiteY2" fmla="*/ 53989 h 1478631"/>
                    <a:gd name="connsiteX3" fmla="*/ 877939 w 1446188"/>
                    <a:gd name="connsiteY3" fmla="*/ 54388 h 1478631"/>
                    <a:gd name="connsiteX4" fmla="*/ 1446188 w 1446188"/>
                    <a:gd name="connsiteY4" fmla="*/ 807550 h 1478631"/>
                    <a:gd name="connsiteX5" fmla="*/ 723094 w 1446188"/>
                    <a:gd name="connsiteY5" fmla="*/ 1478631 h 1478631"/>
                    <a:gd name="connsiteX6" fmla="*/ 0 w 1446188"/>
                    <a:gd name="connsiteY6" fmla="*/ 807550 h 1478631"/>
                    <a:gd name="connsiteX7" fmla="*/ 516714 w 1446188"/>
                    <a:gd name="connsiteY7" fmla="*/ 75856 h 1478631"/>
                    <a:gd name="connsiteX8" fmla="*/ 564250 w 1446188"/>
                    <a:gd name="connsiteY8" fmla="*/ 61229 h 1478631"/>
                    <a:gd name="connsiteX9" fmla="*/ 589733 w 1446188"/>
                    <a:gd name="connsiteY9" fmla="*/ 37925 h 1478631"/>
                    <a:gd name="connsiteX10" fmla="*/ 725602 w 1446188"/>
                    <a:gd name="connsiteY10" fmla="*/ 0 h 14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6188" h="1478631">
                      <a:moveTo>
                        <a:pt x="725602" y="0"/>
                      </a:moveTo>
                      <a:cubicBezTo>
                        <a:pt x="778172" y="0"/>
                        <a:pt x="825139" y="15399"/>
                        <a:pt x="858963" y="37925"/>
                      </a:cubicBezTo>
                      <a:lnTo>
                        <a:pt x="875802" y="53989"/>
                      </a:lnTo>
                      <a:lnTo>
                        <a:pt x="877939" y="54388"/>
                      </a:lnTo>
                      <a:cubicBezTo>
                        <a:pt x="1205617" y="136107"/>
                        <a:pt x="1446188" y="483251"/>
                        <a:pt x="1446188" y="807550"/>
                      </a:cubicBezTo>
                      <a:cubicBezTo>
                        <a:pt x="1446188" y="1178178"/>
                        <a:pt x="1122448" y="1478631"/>
                        <a:pt x="723094" y="1478631"/>
                      </a:cubicBezTo>
                      <a:cubicBezTo>
                        <a:pt x="323740" y="1478631"/>
                        <a:pt x="0" y="1178178"/>
                        <a:pt x="0" y="807550"/>
                      </a:cubicBezTo>
                      <a:cubicBezTo>
                        <a:pt x="0" y="506415"/>
                        <a:pt x="220007" y="185582"/>
                        <a:pt x="516714" y="75856"/>
                      </a:cubicBezTo>
                      <a:lnTo>
                        <a:pt x="564250" y="61229"/>
                      </a:lnTo>
                      <a:lnTo>
                        <a:pt x="589733" y="37925"/>
                      </a:lnTo>
                      <a:cubicBezTo>
                        <a:pt x="624811" y="15399"/>
                        <a:pt x="673032" y="0"/>
                        <a:pt x="725602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FF00"/>
                    </a:gs>
                    <a:gs pos="50000">
                      <a:srgbClr val="FFFF00"/>
                    </a:gs>
                    <a:gs pos="100000">
                      <a:srgbClr val="FFC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07052802-F2F1-4489-99A6-6693A63E5F40}"/>
                    </a:ext>
                  </a:extLst>
                </p:cNvPr>
                <p:cNvSpPr/>
                <p:nvPr/>
              </p:nvSpPr>
              <p:spPr>
                <a:xfrm>
                  <a:off x="3733542" y="4457700"/>
                  <a:ext cx="1135696" cy="1101629"/>
                </a:xfrm>
                <a:custGeom>
                  <a:avLst/>
                  <a:gdLst>
                    <a:gd name="connsiteX0" fmla="*/ 1198482 w 1936653"/>
                    <a:gd name="connsiteY0" fmla="*/ 1624013 h 1698529"/>
                    <a:gd name="connsiteX1" fmla="*/ 1235740 w 1936653"/>
                    <a:gd name="connsiteY1" fmla="*/ 1661271 h 1698529"/>
                    <a:gd name="connsiteX2" fmla="*/ 1198482 w 1936653"/>
                    <a:gd name="connsiteY2" fmla="*/ 1698529 h 1698529"/>
                    <a:gd name="connsiteX3" fmla="*/ 1161224 w 1936653"/>
                    <a:gd name="connsiteY3" fmla="*/ 1661271 h 1698529"/>
                    <a:gd name="connsiteX4" fmla="*/ 1198482 w 1936653"/>
                    <a:gd name="connsiteY4" fmla="*/ 1624013 h 1698529"/>
                    <a:gd name="connsiteX5" fmla="*/ 888920 w 1936653"/>
                    <a:gd name="connsiteY5" fmla="*/ 1585913 h 1698529"/>
                    <a:gd name="connsiteX6" fmla="*/ 926178 w 1936653"/>
                    <a:gd name="connsiteY6" fmla="*/ 1623171 h 1698529"/>
                    <a:gd name="connsiteX7" fmla="*/ 888920 w 1936653"/>
                    <a:gd name="connsiteY7" fmla="*/ 1660429 h 1698529"/>
                    <a:gd name="connsiteX8" fmla="*/ 851662 w 1936653"/>
                    <a:gd name="connsiteY8" fmla="*/ 1623171 h 1698529"/>
                    <a:gd name="connsiteX9" fmla="*/ 888920 w 1936653"/>
                    <a:gd name="connsiteY9" fmla="*/ 1585913 h 1698529"/>
                    <a:gd name="connsiteX10" fmla="*/ 1560432 w 1936653"/>
                    <a:gd name="connsiteY10" fmla="*/ 1543050 h 1698529"/>
                    <a:gd name="connsiteX11" fmla="*/ 1597690 w 1936653"/>
                    <a:gd name="connsiteY11" fmla="*/ 1580308 h 1698529"/>
                    <a:gd name="connsiteX12" fmla="*/ 1560432 w 1936653"/>
                    <a:gd name="connsiteY12" fmla="*/ 1617566 h 1698529"/>
                    <a:gd name="connsiteX13" fmla="*/ 1523174 w 1936653"/>
                    <a:gd name="connsiteY13" fmla="*/ 1580308 h 1698529"/>
                    <a:gd name="connsiteX14" fmla="*/ 1560432 w 1936653"/>
                    <a:gd name="connsiteY14" fmla="*/ 1543050 h 1698529"/>
                    <a:gd name="connsiteX15" fmla="*/ 436482 w 1936653"/>
                    <a:gd name="connsiteY15" fmla="*/ 1519238 h 1698529"/>
                    <a:gd name="connsiteX16" fmla="*/ 473740 w 1936653"/>
                    <a:gd name="connsiteY16" fmla="*/ 1556496 h 1698529"/>
                    <a:gd name="connsiteX17" fmla="*/ 436482 w 1936653"/>
                    <a:gd name="connsiteY17" fmla="*/ 1593754 h 1698529"/>
                    <a:gd name="connsiteX18" fmla="*/ 399224 w 1936653"/>
                    <a:gd name="connsiteY18" fmla="*/ 1556496 h 1698529"/>
                    <a:gd name="connsiteX19" fmla="*/ 436482 w 1936653"/>
                    <a:gd name="connsiteY19" fmla="*/ 1519238 h 1698529"/>
                    <a:gd name="connsiteX20" fmla="*/ 665908 w 1936653"/>
                    <a:gd name="connsiteY20" fmla="*/ 1471614 h 1698529"/>
                    <a:gd name="connsiteX21" fmla="*/ 703166 w 1936653"/>
                    <a:gd name="connsiteY21" fmla="*/ 1508872 h 1698529"/>
                    <a:gd name="connsiteX22" fmla="*/ 665908 w 1936653"/>
                    <a:gd name="connsiteY22" fmla="*/ 1546130 h 1698529"/>
                    <a:gd name="connsiteX23" fmla="*/ 628650 w 1936653"/>
                    <a:gd name="connsiteY23" fmla="*/ 1508872 h 1698529"/>
                    <a:gd name="connsiteX24" fmla="*/ 665908 w 1936653"/>
                    <a:gd name="connsiteY24" fmla="*/ 1471614 h 1698529"/>
                    <a:gd name="connsiteX25" fmla="*/ 1104058 w 1936653"/>
                    <a:gd name="connsiteY25" fmla="*/ 1428751 h 1698529"/>
                    <a:gd name="connsiteX26" fmla="*/ 1141316 w 1936653"/>
                    <a:gd name="connsiteY26" fmla="*/ 1466009 h 1698529"/>
                    <a:gd name="connsiteX27" fmla="*/ 1104058 w 1936653"/>
                    <a:gd name="connsiteY27" fmla="*/ 1503267 h 1698529"/>
                    <a:gd name="connsiteX28" fmla="*/ 1066800 w 1936653"/>
                    <a:gd name="connsiteY28" fmla="*/ 1466009 h 1698529"/>
                    <a:gd name="connsiteX29" fmla="*/ 1104058 w 1936653"/>
                    <a:gd name="connsiteY29" fmla="*/ 1428751 h 1698529"/>
                    <a:gd name="connsiteX30" fmla="*/ 1351708 w 1936653"/>
                    <a:gd name="connsiteY30" fmla="*/ 1414464 h 1698529"/>
                    <a:gd name="connsiteX31" fmla="*/ 1388966 w 1936653"/>
                    <a:gd name="connsiteY31" fmla="*/ 1451722 h 1698529"/>
                    <a:gd name="connsiteX32" fmla="*/ 1351708 w 1936653"/>
                    <a:gd name="connsiteY32" fmla="*/ 1488980 h 1698529"/>
                    <a:gd name="connsiteX33" fmla="*/ 1314450 w 1936653"/>
                    <a:gd name="connsiteY33" fmla="*/ 1451722 h 1698529"/>
                    <a:gd name="connsiteX34" fmla="*/ 1351708 w 1936653"/>
                    <a:gd name="connsiteY34" fmla="*/ 1414464 h 1698529"/>
                    <a:gd name="connsiteX35" fmla="*/ 203120 w 1936653"/>
                    <a:gd name="connsiteY35" fmla="*/ 1328738 h 1698529"/>
                    <a:gd name="connsiteX36" fmla="*/ 240378 w 1936653"/>
                    <a:gd name="connsiteY36" fmla="*/ 1365996 h 1698529"/>
                    <a:gd name="connsiteX37" fmla="*/ 203120 w 1936653"/>
                    <a:gd name="connsiteY37" fmla="*/ 1403254 h 1698529"/>
                    <a:gd name="connsiteX38" fmla="*/ 165862 w 1936653"/>
                    <a:gd name="connsiteY38" fmla="*/ 1365996 h 1698529"/>
                    <a:gd name="connsiteX39" fmla="*/ 203120 w 1936653"/>
                    <a:gd name="connsiteY39" fmla="*/ 1328738 h 1698529"/>
                    <a:gd name="connsiteX40" fmla="*/ 1608883 w 1936653"/>
                    <a:gd name="connsiteY40" fmla="*/ 1290639 h 1698529"/>
                    <a:gd name="connsiteX41" fmla="*/ 1646141 w 1936653"/>
                    <a:gd name="connsiteY41" fmla="*/ 1327897 h 1698529"/>
                    <a:gd name="connsiteX42" fmla="*/ 1608883 w 1936653"/>
                    <a:gd name="connsiteY42" fmla="*/ 1365155 h 1698529"/>
                    <a:gd name="connsiteX43" fmla="*/ 1571625 w 1936653"/>
                    <a:gd name="connsiteY43" fmla="*/ 1327897 h 1698529"/>
                    <a:gd name="connsiteX44" fmla="*/ 1608883 w 1936653"/>
                    <a:gd name="connsiteY44" fmla="*/ 1290639 h 1698529"/>
                    <a:gd name="connsiteX45" fmla="*/ 894508 w 1936653"/>
                    <a:gd name="connsiteY45" fmla="*/ 1281114 h 1698529"/>
                    <a:gd name="connsiteX46" fmla="*/ 931766 w 1936653"/>
                    <a:gd name="connsiteY46" fmla="*/ 1318372 h 1698529"/>
                    <a:gd name="connsiteX47" fmla="*/ 894508 w 1936653"/>
                    <a:gd name="connsiteY47" fmla="*/ 1355630 h 1698529"/>
                    <a:gd name="connsiteX48" fmla="*/ 857250 w 1936653"/>
                    <a:gd name="connsiteY48" fmla="*/ 1318372 h 1698529"/>
                    <a:gd name="connsiteX49" fmla="*/ 894508 w 1936653"/>
                    <a:gd name="connsiteY49" fmla="*/ 1281114 h 1698529"/>
                    <a:gd name="connsiteX50" fmla="*/ 484090 w 1936653"/>
                    <a:gd name="connsiteY50" fmla="*/ 1253381 h 1698529"/>
                    <a:gd name="connsiteX51" fmla="*/ 521348 w 1936653"/>
                    <a:gd name="connsiteY51" fmla="*/ 1290639 h 1698529"/>
                    <a:gd name="connsiteX52" fmla="*/ 484090 w 1936653"/>
                    <a:gd name="connsiteY52" fmla="*/ 1327897 h 1698529"/>
                    <a:gd name="connsiteX53" fmla="*/ 446832 w 1936653"/>
                    <a:gd name="connsiteY53" fmla="*/ 1290639 h 1698529"/>
                    <a:gd name="connsiteX54" fmla="*/ 484090 w 1936653"/>
                    <a:gd name="connsiteY54" fmla="*/ 1253381 h 1698529"/>
                    <a:gd name="connsiteX55" fmla="*/ 1156446 w 1936653"/>
                    <a:gd name="connsiteY55" fmla="*/ 1138238 h 1698529"/>
                    <a:gd name="connsiteX56" fmla="*/ 1193704 w 1936653"/>
                    <a:gd name="connsiteY56" fmla="*/ 1175496 h 1698529"/>
                    <a:gd name="connsiteX57" fmla="*/ 1156446 w 1936653"/>
                    <a:gd name="connsiteY57" fmla="*/ 1212754 h 1698529"/>
                    <a:gd name="connsiteX58" fmla="*/ 1119188 w 1936653"/>
                    <a:gd name="connsiteY58" fmla="*/ 1175496 h 1698529"/>
                    <a:gd name="connsiteX59" fmla="*/ 1156446 w 1936653"/>
                    <a:gd name="connsiteY59" fmla="*/ 1138238 h 1698529"/>
                    <a:gd name="connsiteX60" fmla="*/ 1394571 w 1936653"/>
                    <a:gd name="connsiteY60" fmla="*/ 1119188 h 1698529"/>
                    <a:gd name="connsiteX61" fmla="*/ 1431829 w 1936653"/>
                    <a:gd name="connsiteY61" fmla="*/ 1156446 h 1698529"/>
                    <a:gd name="connsiteX62" fmla="*/ 1394571 w 1936653"/>
                    <a:gd name="connsiteY62" fmla="*/ 1193704 h 1698529"/>
                    <a:gd name="connsiteX63" fmla="*/ 1357313 w 1936653"/>
                    <a:gd name="connsiteY63" fmla="*/ 1156446 h 1698529"/>
                    <a:gd name="connsiteX64" fmla="*/ 1394571 w 1936653"/>
                    <a:gd name="connsiteY64" fmla="*/ 1119188 h 1698529"/>
                    <a:gd name="connsiteX65" fmla="*/ 680196 w 1936653"/>
                    <a:gd name="connsiteY65" fmla="*/ 1109663 h 1698529"/>
                    <a:gd name="connsiteX66" fmla="*/ 717454 w 1936653"/>
                    <a:gd name="connsiteY66" fmla="*/ 1146921 h 1698529"/>
                    <a:gd name="connsiteX67" fmla="*/ 680196 w 1936653"/>
                    <a:gd name="connsiteY67" fmla="*/ 1184179 h 1698529"/>
                    <a:gd name="connsiteX68" fmla="*/ 642938 w 1936653"/>
                    <a:gd name="connsiteY68" fmla="*/ 1146921 h 1698529"/>
                    <a:gd name="connsiteX69" fmla="*/ 680196 w 1936653"/>
                    <a:gd name="connsiteY69" fmla="*/ 1109663 h 1698529"/>
                    <a:gd name="connsiteX70" fmla="*/ 265858 w 1936653"/>
                    <a:gd name="connsiteY70" fmla="*/ 1100137 h 1698529"/>
                    <a:gd name="connsiteX71" fmla="*/ 303116 w 1936653"/>
                    <a:gd name="connsiteY71" fmla="*/ 1137395 h 1698529"/>
                    <a:gd name="connsiteX72" fmla="*/ 265858 w 1936653"/>
                    <a:gd name="connsiteY72" fmla="*/ 1174653 h 1698529"/>
                    <a:gd name="connsiteX73" fmla="*/ 228600 w 1936653"/>
                    <a:gd name="connsiteY73" fmla="*/ 1137395 h 1698529"/>
                    <a:gd name="connsiteX74" fmla="*/ 265858 w 1936653"/>
                    <a:gd name="connsiteY74" fmla="*/ 1100137 h 1698529"/>
                    <a:gd name="connsiteX75" fmla="*/ 1846182 w 1936653"/>
                    <a:gd name="connsiteY75" fmla="*/ 1076325 h 1698529"/>
                    <a:gd name="connsiteX76" fmla="*/ 1883440 w 1936653"/>
                    <a:gd name="connsiteY76" fmla="*/ 1113583 h 1698529"/>
                    <a:gd name="connsiteX77" fmla="*/ 1846182 w 1936653"/>
                    <a:gd name="connsiteY77" fmla="*/ 1150841 h 1698529"/>
                    <a:gd name="connsiteX78" fmla="*/ 1808924 w 1936653"/>
                    <a:gd name="connsiteY78" fmla="*/ 1113583 h 1698529"/>
                    <a:gd name="connsiteX79" fmla="*/ 1846182 w 1936653"/>
                    <a:gd name="connsiteY79" fmla="*/ 1076325 h 1698529"/>
                    <a:gd name="connsiteX80" fmla="*/ 1604120 w 1936653"/>
                    <a:gd name="connsiteY80" fmla="*/ 1019176 h 1698529"/>
                    <a:gd name="connsiteX81" fmla="*/ 1641378 w 1936653"/>
                    <a:gd name="connsiteY81" fmla="*/ 1056434 h 1698529"/>
                    <a:gd name="connsiteX82" fmla="*/ 1604120 w 1936653"/>
                    <a:gd name="connsiteY82" fmla="*/ 1093692 h 1698529"/>
                    <a:gd name="connsiteX83" fmla="*/ 1566862 w 1936653"/>
                    <a:gd name="connsiteY83" fmla="*/ 1056434 h 1698529"/>
                    <a:gd name="connsiteX84" fmla="*/ 1604120 w 1936653"/>
                    <a:gd name="connsiteY84" fmla="*/ 1019176 h 1698529"/>
                    <a:gd name="connsiteX85" fmla="*/ 470646 w 1936653"/>
                    <a:gd name="connsiteY85" fmla="*/ 962026 h 1698529"/>
                    <a:gd name="connsiteX86" fmla="*/ 507904 w 1936653"/>
                    <a:gd name="connsiteY86" fmla="*/ 999284 h 1698529"/>
                    <a:gd name="connsiteX87" fmla="*/ 470646 w 1936653"/>
                    <a:gd name="connsiteY87" fmla="*/ 1036542 h 1698529"/>
                    <a:gd name="connsiteX88" fmla="*/ 433388 w 1936653"/>
                    <a:gd name="connsiteY88" fmla="*/ 999284 h 1698529"/>
                    <a:gd name="connsiteX89" fmla="*/ 470646 w 1936653"/>
                    <a:gd name="connsiteY89" fmla="*/ 962026 h 1698529"/>
                    <a:gd name="connsiteX90" fmla="*/ 873353 w 1936653"/>
                    <a:gd name="connsiteY90" fmla="*/ 943629 h 1698529"/>
                    <a:gd name="connsiteX91" fmla="*/ 910611 w 1936653"/>
                    <a:gd name="connsiteY91" fmla="*/ 980887 h 1698529"/>
                    <a:gd name="connsiteX92" fmla="*/ 873353 w 1936653"/>
                    <a:gd name="connsiteY92" fmla="*/ 1018145 h 1698529"/>
                    <a:gd name="connsiteX93" fmla="*/ 836095 w 1936653"/>
                    <a:gd name="connsiteY93" fmla="*/ 980887 h 1698529"/>
                    <a:gd name="connsiteX94" fmla="*/ 873353 w 1936653"/>
                    <a:gd name="connsiteY94" fmla="*/ 943629 h 1698529"/>
                    <a:gd name="connsiteX95" fmla="*/ 1129273 w 1936653"/>
                    <a:gd name="connsiteY95" fmla="*/ 912715 h 1698529"/>
                    <a:gd name="connsiteX96" fmla="*/ 1166531 w 1936653"/>
                    <a:gd name="connsiteY96" fmla="*/ 949973 h 1698529"/>
                    <a:gd name="connsiteX97" fmla="*/ 1129273 w 1936653"/>
                    <a:gd name="connsiteY97" fmla="*/ 987231 h 1698529"/>
                    <a:gd name="connsiteX98" fmla="*/ 1092015 w 1936653"/>
                    <a:gd name="connsiteY98" fmla="*/ 949973 h 1698529"/>
                    <a:gd name="connsiteX99" fmla="*/ 1129273 w 1936653"/>
                    <a:gd name="connsiteY99" fmla="*/ 912715 h 1698529"/>
                    <a:gd name="connsiteX100" fmla="*/ 1394570 w 1936653"/>
                    <a:gd name="connsiteY100" fmla="*/ 871539 h 1698529"/>
                    <a:gd name="connsiteX101" fmla="*/ 1431828 w 1936653"/>
                    <a:gd name="connsiteY101" fmla="*/ 908797 h 1698529"/>
                    <a:gd name="connsiteX102" fmla="*/ 1394570 w 1936653"/>
                    <a:gd name="connsiteY102" fmla="*/ 946055 h 1698529"/>
                    <a:gd name="connsiteX103" fmla="*/ 1357312 w 1936653"/>
                    <a:gd name="connsiteY103" fmla="*/ 908797 h 1698529"/>
                    <a:gd name="connsiteX104" fmla="*/ 1394570 w 1936653"/>
                    <a:gd name="connsiteY104" fmla="*/ 871539 h 1698529"/>
                    <a:gd name="connsiteX105" fmla="*/ 1696605 w 1936653"/>
                    <a:gd name="connsiteY105" fmla="*/ 857060 h 1698529"/>
                    <a:gd name="connsiteX106" fmla="*/ 1733863 w 1936653"/>
                    <a:gd name="connsiteY106" fmla="*/ 894318 h 1698529"/>
                    <a:gd name="connsiteX107" fmla="*/ 1696605 w 1936653"/>
                    <a:gd name="connsiteY107" fmla="*/ 931576 h 1698529"/>
                    <a:gd name="connsiteX108" fmla="*/ 1659347 w 1936653"/>
                    <a:gd name="connsiteY108" fmla="*/ 894318 h 1698529"/>
                    <a:gd name="connsiteX109" fmla="*/ 1696605 w 1936653"/>
                    <a:gd name="connsiteY109" fmla="*/ 857060 h 1698529"/>
                    <a:gd name="connsiteX110" fmla="*/ 656383 w 1936653"/>
                    <a:gd name="connsiteY110" fmla="*/ 828675 h 1698529"/>
                    <a:gd name="connsiteX111" fmla="*/ 693641 w 1936653"/>
                    <a:gd name="connsiteY111" fmla="*/ 865933 h 1698529"/>
                    <a:gd name="connsiteX112" fmla="*/ 656383 w 1936653"/>
                    <a:gd name="connsiteY112" fmla="*/ 903191 h 1698529"/>
                    <a:gd name="connsiteX113" fmla="*/ 619125 w 1936653"/>
                    <a:gd name="connsiteY113" fmla="*/ 865933 h 1698529"/>
                    <a:gd name="connsiteX114" fmla="*/ 656383 w 1936653"/>
                    <a:gd name="connsiteY114" fmla="*/ 828675 h 1698529"/>
                    <a:gd name="connsiteX115" fmla="*/ 246808 w 1936653"/>
                    <a:gd name="connsiteY115" fmla="*/ 823913 h 1698529"/>
                    <a:gd name="connsiteX116" fmla="*/ 284066 w 1936653"/>
                    <a:gd name="connsiteY116" fmla="*/ 861171 h 1698529"/>
                    <a:gd name="connsiteX117" fmla="*/ 246808 w 1936653"/>
                    <a:gd name="connsiteY117" fmla="*/ 898429 h 1698529"/>
                    <a:gd name="connsiteX118" fmla="*/ 209550 w 1936653"/>
                    <a:gd name="connsiteY118" fmla="*/ 861171 h 1698529"/>
                    <a:gd name="connsiteX119" fmla="*/ 246808 w 1936653"/>
                    <a:gd name="connsiteY119" fmla="*/ 823913 h 1698529"/>
                    <a:gd name="connsiteX120" fmla="*/ 1219761 w 1936653"/>
                    <a:gd name="connsiteY120" fmla="*/ 726977 h 1698529"/>
                    <a:gd name="connsiteX121" fmla="*/ 1257019 w 1936653"/>
                    <a:gd name="connsiteY121" fmla="*/ 764235 h 1698529"/>
                    <a:gd name="connsiteX122" fmla="*/ 1219761 w 1936653"/>
                    <a:gd name="connsiteY122" fmla="*/ 801493 h 1698529"/>
                    <a:gd name="connsiteX123" fmla="*/ 1182503 w 1936653"/>
                    <a:gd name="connsiteY123" fmla="*/ 764235 h 1698529"/>
                    <a:gd name="connsiteX124" fmla="*/ 1219761 w 1936653"/>
                    <a:gd name="connsiteY124" fmla="*/ 726977 h 1698529"/>
                    <a:gd name="connsiteX125" fmla="*/ 1899395 w 1936653"/>
                    <a:gd name="connsiteY125" fmla="*/ 714377 h 1698529"/>
                    <a:gd name="connsiteX126" fmla="*/ 1936653 w 1936653"/>
                    <a:gd name="connsiteY126" fmla="*/ 751635 h 1698529"/>
                    <a:gd name="connsiteX127" fmla="*/ 1899395 w 1936653"/>
                    <a:gd name="connsiteY127" fmla="*/ 788893 h 1698529"/>
                    <a:gd name="connsiteX128" fmla="*/ 1862137 w 1936653"/>
                    <a:gd name="connsiteY128" fmla="*/ 751635 h 1698529"/>
                    <a:gd name="connsiteX129" fmla="*/ 1899395 w 1936653"/>
                    <a:gd name="connsiteY129" fmla="*/ 714377 h 1698529"/>
                    <a:gd name="connsiteX130" fmla="*/ 1523158 w 1936653"/>
                    <a:gd name="connsiteY130" fmla="*/ 695326 h 1698529"/>
                    <a:gd name="connsiteX131" fmla="*/ 1560416 w 1936653"/>
                    <a:gd name="connsiteY131" fmla="*/ 732584 h 1698529"/>
                    <a:gd name="connsiteX132" fmla="*/ 1523158 w 1936653"/>
                    <a:gd name="connsiteY132" fmla="*/ 769842 h 1698529"/>
                    <a:gd name="connsiteX133" fmla="*/ 1485900 w 1936653"/>
                    <a:gd name="connsiteY133" fmla="*/ 732584 h 1698529"/>
                    <a:gd name="connsiteX134" fmla="*/ 1523158 w 1936653"/>
                    <a:gd name="connsiteY134" fmla="*/ 695326 h 1698529"/>
                    <a:gd name="connsiteX135" fmla="*/ 446833 w 1936653"/>
                    <a:gd name="connsiteY135" fmla="*/ 681038 h 1698529"/>
                    <a:gd name="connsiteX136" fmla="*/ 484091 w 1936653"/>
                    <a:gd name="connsiteY136" fmla="*/ 718296 h 1698529"/>
                    <a:gd name="connsiteX137" fmla="*/ 446833 w 1936653"/>
                    <a:gd name="connsiteY137" fmla="*/ 755554 h 1698529"/>
                    <a:gd name="connsiteX138" fmla="*/ 409575 w 1936653"/>
                    <a:gd name="connsiteY138" fmla="*/ 718296 h 1698529"/>
                    <a:gd name="connsiteX139" fmla="*/ 446833 w 1936653"/>
                    <a:gd name="connsiteY139" fmla="*/ 681038 h 1698529"/>
                    <a:gd name="connsiteX140" fmla="*/ 970708 w 1936653"/>
                    <a:gd name="connsiteY140" fmla="*/ 676276 h 1698529"/>
                    <a:gd name="connsiteX141" fmla="*/ 1007966 w 1936653"/>
                    <a:gd name="connsiteY141" fmla="*/ 713534 h 1698529"/>
                    <a:gd name="connsiteX142" fmla="*/ 970708 w 1936653"/>
                    <a:gd name="connsiteY142" fmla="*/ 750792 h 1698529"/>
                    <a:gd name="connsiteX143" fmla="*/ 933450 w 1936653"/>
                    <a:gd name="connsiteY143" fmla="*/ 713534 h 1698529"/>
                    <a:gd name="connsiteX144" fmla="*/ 970708 w 1936653"/>
                    <a:gd name="connsiteY144" fmla="*/ 676276 h 1698529"/>
                    <a:gd name="connsiteX145" fmla="*/ 37258 w 1936653"/>
                    <a:gd name="connsiteY145" fmla="*/ 676276 h 1698529"/>
                    <a:gd name="connsiteX146" fmla="*/ 74516 w 1936653"/>
                    <a:gd name="connsiteY146" fmla="*/ 713534 h 1698529"/>
                    <a:gd name="connsiteX147" fmla="*/ 37258 w 1936653"/>
                    <a:gd name="connsiteY147" fmla="*/ 750792 h 1698529"/>
                    <a:gd name="connsiteX148" fmla="*/ 0 w 1936653"/>
                    <a:gd name="connsiteY148" fmla="*/ 713534 h 1698529"/>
                    <a:gd name="connsiteX149" fmla="*/ 37258 w 1936653"/>
                    <a:gd name="connsiteY149" fmla="*/ 676276 h 1698529"/>
                    <a:gd name="connsiteX150" fmla="*/ 656383 w 1936653"/>
                    <a:gd name="connsiteY150" fmla="*/ 652462 h 1698529"/>
                    <a:gd name="connsiteX151" fmla="*/ 693641 w 1936653"/>
                    <a:gd name="connsiteY151" fmla="*/ 689720 h 1698529"/>
                    <a:gd name="connsiteX152" fmla="*/ 656383 w 1936653"/>
                    <a:gd name="connsiteY152" fmla="*/ 726978 h 1698529"/>
                    <a:gd name="connsiteX153" fmla="*/ 619125 w 1936653"/>
                    <a:gd name="connsiteY153" fmla="*/ 689720 h 1698529"/>
                    <a:gd name="connsiteX154" fmla="*/ 656383 w 1936653"/>
                    <a:gd name="connsiteY154" fmla="*/ 652462 h 1698529"/>
                    <a:gd name="connsiteX155" fmla="*/ 1313608 w 1936653"/>
                    <a:gd name="connsiteY155" fmla="*/ 547689 h 1698529"/>
                    <a:gd name="connsiteX156" fmla="*/ 1350866 w 1936653"/>
                    <a:gd name="connsiteY156" fmla="*/ 584947 h 1698529"/>
                    <a:gd name="connsiteX157" fmla="*/ 1313608 w 1936653"/>
                    <a:gd name="connsiteY157" fmla="*/ 622205 h 1698529"/>
                    <a:gd name="connsiteX158" fmla="*/ 1276350 w 1936653"/>
                    <a:gd name="connsiteY158" fmla="*/ 584947 h 1698529"/>
                    <a:gd name="connsiteX159" fmla="*/ 1313608 w 1936653"/>
                    <a:gd name="connsiteY159" fmla="*/ 547689 h 1698529"/>
                    <a:gd name="connsiteX160" fmla="*/ 1728991 w 1936653"/>
                    <a:gd name="connsiteY160" fmla="*/ 503139 h 1698529"/>
                    <a:gd name="connsiteX161" fmla="*/ 1766249 w 1936653"/>
                    <a:gd name="connsiteY161" fmla="*/ 540397 h 1698529"/>
                    <a:gd name="connsiteX162" fmla="*/ 1728991 w 1936653"/>
                    <a:gd name="connsiteY162" fmla="*/ 577655 h 1698529"/>
                    <a:gd name="connsiteX163" fmla="*/ 1691733 w 1936653"/>
                    <a:gd name="connsiteY163" fmla="*/ 540397 h 1698529"/>
                    <a:gd name="connsiteX164" fmla="*/ 1728991 w 1936653"/>
                    <a:gd name="connsiteY164" fmla="*/ 503139 h 1698529"/>
                    <a:gd name="connsiteX165" fmla="*/ 723058 w 1936653"/>
                    <a:gd name="connsiteY165" fmla="*/ 476250 h 1698529"/>
                    <a:gd name="connsiteX166" fmla="*/ 760316 w 1936653"/>
                    <a:gd name="connsiteY166" fmla="*/ 513508 h 1698529"/>
                    <a:gd name="connsiteX167" fmla="*/ 723058 w 1936653"/>
                    <a:gd name="connsiteY167" fmla="*/ 550766 h 1698529"/>
                    <a:gd name="connsiteX168" fmla="*/ 685800 w 1936653"/>
                    <a:gd name="connsiteY168" fmla="*/ 513508 h 1698529"/>
                    <a:gd name="connsiteX169" fmla="*/ 723058 w 1936653"/>
                    <a:gd name="connsiteY169" fmla="*/ 476250 h 1698529"/>
                    <a:gd name="connsiteX170" fmla="*/ 251570 w 1936653"/>
                    <a:gd name="connsiteY170" fmla="*/ 461962 h 1698529"/>
                    <a:gd name="connsiteX171" fmla="*/ 288828 w 1936653"/>
                    <a:gd name="connsiteY171" fmla="*/ 499220 h 1698529"/>
                    <a:gd name="connsiteX172" fmla="*/ 251570 w 1936653"/>
                    <a:gd name="connsiteY172" fmla="*/ 536478 h 1698529"/>
                    <a:gd name="connsiteX173" fmla="*/ 214312 w 1936653"/>
                    <a:gd name="connsiteY173" fmla="*/ 499220 h 1698529"/>
                    <a:gd name="connsiteX174" fmla="*/ 251570 w 1936653"/>
                    <a:gd name="connsiteY174" fmla="*/ 461962 h 1698529"/>
                    <a:gd name="connsiteX175" fmla="*/ 1522332 w 1936653"/>
                    <a:gd name="connsiteY175" fmla="*/ 404813 h 1698529"/>
                    <a:gd name="connsiteX176" fmla="*/ 1559590 w 1936653"/>
                    <a:gd name="connsiteY176" fmla="*/ 442071 h 1698529"/>
                    <a:gd name="connsiteX177" fmla="*/ 1522332 w 1936653"/>
                    <a:gd name="connsiteY177" fmla="*/ 479329 h 1698529"/>
                    <a:gd name="connsiteX178" fmla="*/ 1485074 w 1936653"/>
                    <a:gd name="connsiteY178" fmla="*/ 442071 h 1698529"/>
                    <a:gd name="connsiteX179" fmla="*/ 1522332 w 1936653"/>
                    <a:gd name="connsiteY179" fmla="*/ 404813 h 1698529"/>
                    <a:gd name="connsiteX180" fmla="*/ 1080245 w 1936653"/>
                    <a:gd name="connsiteY180" fmla="*/ 395288 h 1698529"/>
                    <a:gd name="connsiteX181" fmla="*/ 1117503 w 1936653"/>
                    <a:gd name="connsiteY181" fmla="*/ 432546 h 1698529"/>
                    <a:gd name="connsiteX182" fmla="*/ 1080245 w 1936653"/>
                    <a:gd name="connsiteY182" fmla="*/ 469804 h 1698529"/>
                    <a:gd name="connsiteX183" fmla="*/ 1042987 w 1936653"/>
                    <a:gd name="connsiteY183" fmla="*/ 432546 h 1698529"/>
                    <a:gd name="connsiteX184" fmla="*/ 1080245 w 1936653"/>
                    <a:gd name="connsiteY184" fmla="*/ 395288 h 1698529"/>
                    <a:gd name="connsiteX185" fmla="*/ 513508 w 1936653"/>
                    <a:gd name="connsiteY185" fmla="*/ 328613 h 1698529"/>
                    <a:gd name="connsiteX186" fmla="*/ 550766 w 1936653"/>
                    <a:gd name="connsiteY186" fmla="*/ 365871 h 1698529"/>
                    <a:gd name="connsiteX187" fmla="*/ 513508 w 1936653"/>
                    <a:gd name="connsiteY187" fmla="*/ 403129 h 1698529"/>
                    <a:gd name="connsiteX188" fmla="*/ 476250 w 1936653"/>
                    <a:gd name="connsiteY188" fmla="*/ 365871 h 1698529"/>
                    <a:gd name="connsiteX189" fmla="*/ 513508 w 1936653"/>
                    <a:gd name="connsiteY189" fmla="*/ 328613 h 1698529"/>
                    <a:gd name="connsiteX190" fmla="*/ 870695 w 1936653"/>
                    <a:gd name="connsiteY190" fmla="*/ 247651 h 1698529"/>
                    <a:gd name="connsiteX191" fmla="*/ 907953 w 1936653"/>
                    <a:gd name="connsiteY191" fmla="*/ 284909 h 1698529"/>
                    <a:gd name="connsiteX192" fmla="*/ 870695 w 1936653"/>
                    <a:gd name="connsiteY192" fmla="*/ 322167 h 1698529"/>
                    <a:gd name="connsiteX193" fmla="*/ 833437 w 1936653"/>
                    <a:gd name="connsiteY193" fmla="*/ 284909 h 1698529"/>
                    <a:gd name="connsiteX194" fmla="*/ 870695 w 1936653"/>
                    <a:gd name="connsiteY194" fmla="*/ 247651 h 1698529"/>
                    <a:gd name="connsiteX195" fmla="*/ 1251695 w 1936653"/>
                    <a:gd name="connsiteY195" fmla="*/ 185739 h 1698529"/>
                    <a:gd name="connsiteX196" fmla="*/ 1288953 w 1936653"/>
                    <a:gd name="connsiteY196" fmla="*/ 222997 h 1698529"/>
                    <a:gd name="connsiteX197" fmla="*/ 1251695 w 1936653"/>
                    <a:gd name="connsiteY197" fmla="*/ 260255 h 1698529"/>
                    <a:gd name="connsiteX198" fmla="*/ 1214437 w 1936653"/>
                    <a:gd name="connsiteY198" fmla="*/ 222997 h 1698529"/>
                    <a:gd name="connsiteX199" fmla="*/ 1251695 w 1936653"/>
                    <a:gd name="connsiteY199" fmla="*/ 185739 h 1698529"/>
                    <a:gd name="connsiteX200" fmla="*/ 284908 w 1936653"/>
                    <a:gd name="connsiteY200" fmla="*/ 180975 h 1698529"/>
                    <a:gd name="connsiteX201" fmla="*/ 322166 w 1936653"/>
                    <a:gd name="connsiteY201" fmla="*/ 218233 h 1698529"/>
                    <a:gd name="connsiteX202" fmla="*/ 284908 w 1936653"/>
                    <a:gd name="connsiteY202" fmla="*/ 255491 h 1698529"/>
                    <a:gd name="connsiteX203" fmla="*/ 247650 w 1936653"/>
                    <a:gd name="connsiteY203" fmla="*/ 218233 h 1698529"/>
                    <a:gd name="connsiteX204" fmla="*/ 284908 w 1936653"/>
                    <a:gd name="connsiteY204" fmla="*/ 180975 h 1698529"/>
                    <a:gd name="connsiteX205" fmla="*/ 1546144 w 1936653"/>
                    <a:gd name="connsiteY205" fmla="*/ 119063 h 1698529"/>
                    <a:gd name="connsiteX206" fmla="*/ 1583402 w 1936653"/>
                    <a:gd name="connsiteY206" fmla="*/ 156321 h 1698529"/>
                    <a:gd name="connsiteX207" fmla="*/ 1546144 w 1936653"/>
                    <a:gd name="connsiteY207" fmla="*/ 193579 h 1698529"/>
                    <a:gd name="connsiteX208" fmla="*/ 1508886 w 1936653"/>
                    <a:gd name="connsiteY208" fmla="*/ 156321 h 1698529"/>
                    <a:gd name="connsiteX209" fmla="*/ 1546144 w 1936653"/>
                    <a:gd name="connsiteY209" fmla="*/ 119063 h 1698529"/>
                    <a:gd name="connsiteX210" fmla="*/ 651621 w 1936653"/>
                    <a:gd name="connsiteY210" fmla="*/ 85725 h 1698529"/>
                    <a:gd name="connsiteX211" fmla="*/ 688879 w 1936653"/>
                    <a:gd name="connsiteY211" fmla="*/ 122983 h 1698529"/>
                    <a:gd name="connsiteX212" fmla="*/ 651621 w 1936653"/>
                    <a:gd name="connsiteY212" fmla="*/ 160241 h 1698529"/>
                    <a:gd name="connsiteX213" fmla="*/ 614363 w 1936653"/>
                    <a:gd name="connsiteY213" fmla="*/ 122983 h 1698529"/>
                    <a:gd name="connsiteX214" fmla="*/ 651621 w 1936653"/>
                    <a:gd name="connsiteY214" fmla="*/ 85725 h 1698529"/>
                    <a:gd name="connsiteX215" fmla="*/ 1013571 w 1936653"/>
                    <a:gd name="connsiteY215" fmla="*/ 0 h 1698529"/>
                    <a:gd name="connsiteX216" fmla="*/ 1050829 w 1936653"/>
                    <a:gd name="connsiteY216" fmla="*/ 37258 h 1698529"/>
                    <a:gd name="connsiteX217" fmla="*/ 1013571 w 1936653"/>
                    <a:gd name="connsiteY217" fmla="*/ 74516 h 1698529"/>
                    <a:gd name="connsiteX218" fmla="*/ 976313 w 1936653"/>
                    <a:gd name="connsiteY218" fmla="*/ 37258 h 1698529"/>
                    <a:gd name="connsiteX219" fmla="*/ 1013571 w 1936653"/>
                    <a:gd name="connsiteY219" fmla="*/ 0 h 169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</a:cxnLst>
                  <a:rect l="l" t="t" r="r" b="b"/>
                  <a:pathLst>
                    <a:path w="1936653" h="1698529">
                      <a:moveTo>
                        <a:pt x="1198482" y="1624013"/>
                      </a:moveTo>
                      <a:cubicBezTo>
                        <a:pt x="1219059" y="1624013"/>
                        <a:pt x="1235740" y="1640694"/>
                        <a:pt x="1235740" y="1661271"/>
                      </a:cubicBezTo>
                      <a:cubicBezTo>
                        <a:pt x="1235740" y="1681848"/>
                        <a:pt x="1219059" y="1698529"/>
                        <a:pt x="1198482" y="1698529"/>
                      </a:cubicBezTo>
                      <a:cubicBezTo>
                        <a:pt x="1177905" y="1698529"/>
                        <a:pt x="1161224" y="1681848"/>
                        <a:pt x="1161224" y="1661271"/>
                      </a:cubicBezTo>
                      <a:cubicBezTo>
                        <a:pt x="1161224" y="1640694"/>
                        <a:pt x="1177905" y="1624013"/>
                        <a:pt x="1198482" y="1624013"/>
                      </a:cubicBezTo>
                      <a:close/>
                      <a:moveTo>
                        <a:pt x="888920" y="1585913"/>
                      </a:moveTo>
                      <a:cubicBezTo>
                        <a:pt x="909497" y="1585913"/>
                        <a:pt x="926178" y="1602594"/>
                        <a:pt x="926178" y="1623171"/>
                      </a:cubicBezTo>
                      <a:cubicBezTo>
                        <a:pt x="926178" y="1643748"/>
                        <a:pt x="909497" y="1660429"/>
                        <a:pt x="888920" y="1660429"/>
                      </a:cubicBezTo>
                      <a:cubicBezTo>
                        <a:pt x="868343" y="1660429"/>
                        <a:pt x="851662" y="1643748"/>
                        <a:pt x="851662" y="1623171"/>
                      </a:cubicBezTo>
                      <a:cubicBezTo>
                        <a:pt x="851662" y="1602594"/>
                        <a:pt x="868343" y="1585913"/>
                        <a:pt x="888920" y="1585913"/>
                      </a:cubicBezTo>
                      <a:close/>
                      <a:moveTo>
                        <a:pt x="1560432" y="1543050"/>
                      </a:moveTo>
                      <a:cubicBezTo>
                        <a:pt x="1581009" y="1543050"/>
                        <a:pt x="1597690" y="1559731"/>
                        <a:pt x="1597690" y="1580308"/>
                      </a:cubicBezTo>
                      <a:cubicBezTo>
                        <a:pt x="1597690" y="1600885"/>
                        <a:pt x="1581009" y="1617566"/>
                        <a:pt x="1560432" y="1617566"/>
                      </a:cubicBezTo>
                      <a:cubicBezTo>
                        <a:pt x="1539855" y="1617566"/>
                        <a:pt x="1523174" y="1600885"/>
                        <a:pt x="1523174" y="1580308"/>
                      </a:cubicBezTo>
                      <a:cubicBezTo>
                        <a:pt x="1523174" y="1559731"/>
                        <a:pt x="1539855" y="1543050"/>
                        <a:pt x="1560432" y="1543050"/>
                      </a:cubicBezTo>
                      <a:close/>
                      <a:moveTo>
                        <a:pt x="436482" y="1519238"/>
                      </a:moveTo>
                      <a:cubicBezTo>
                        <a:pt x="457059" y="1519238"/>
                        <a:pt x="473740" y="1535919"/>
                        <a:pt x="473740" y="1556496"/>
                      </a:cubicBezTo>
                      <a:cubicBezTo>
                        <a:pt x="473740" y="1577073"/>
                        <a:pt x="457059" y="1593754"/>
                        <a:pt x="436482" y="1593754"/>
                      </a:cubicBezTo>
                      <a:cubicBezTo>
                        <a:pt x="415905" y="1593754"/>
                        <a:pt x="399224" y="1577073"/>
                        <a:pt x="399224" y="1556496"/>
                      </a:cubicBezTo>
                      <a:cubicBezTo>
                        <a:pt x="399224" y="1535919"/>
                        <a:pt x="415905" y="1519238"/>
                        <a:pt x="436482" y="1519238"/>
                      </a:cubicBezTo>
                      <a:close/>
                      <a:moveTo>
                        <a:pt x="665908" y="1471614"/>
                      </a:moveTo>
                      <a:cubicBezTo>
                        <a:pt x="686485" y="1471614"/>
                        <a:pt x="703166" y="1488295"/>
                        <a:pt x="703166" y="1508872"/>
                      </a:cubicBezTo>
                      <a:cubicBezTo>
                        <a:pt x="703166" y="1529449"/>
                        <a:pt x="686485" y="1546130"/>
                        <a:pt x="665908" y="1546130"/>
                      </a:cubicBezTo>
                      <a:cubicBezTo>
                        <a:pt x="645331" y="1546130"/>
                        <a:pt x="628650" y="1529449"/>
                        <a:pt x="628650" y="1508872"/>
                      </a:cubicBezTo>
                      <a:cubicBezTo>
                        <a:pt x="628650" y="1488295"/>
                        <a:pt x="645331" y="1471614"/>
                        <a:pt x="665908" y="1471614"/>
                      </a:cubicBezTo>
                      <a:close/>
                      <a:moveTo>
                        <a:pt x="1104058" y="1428751"/>
                      </a:moveTo>
                      <a:cubicBezTo>
                        <a:pt x="1124635" y="1428751"/>
                        <a:pt x="1141316" y="1445432"/>
                        <a:pt x="1141316" y="1466009"/>
                      </a:cubicBezTo>
                      <a:cubicBezTo>
                        <a:pt x="1141316" y="1486586"/>
                        <a:pt x="1124635" y="1503267"/>
                        <a:pt x="1104058" y="1503267"/>
                      </a:cubicBezTo>
                      <a:cubicBezTo>
                        <a:pt x="1083481" y="1503267"/>
                        <a:pt x="1066800" y="1486586"/>
                        <a:pt x="1066800" y="1466009"/>
                      </a:cubicBezTo>
                      <a:cubicBezTo>
                        <a:pt x="1066800" y="1445432"/>
                        <a:pt x="1083481" y="1428751"/>
                        <a:pt x="1104058" y="1428751"/>
                      </a:cubicBezTo>
                      <a:close/>
                      <a:moveTo>
                        <a:pt x="1351708" y="1414464"/>
                      </a:moveTo>
                      <a:cubicBezTo>
                        <a:pt x="1372285" y="1414464"/>
                        <a:pt x="1388966" y="1431145"/>
                        <a:pt x="1388966" y="1451722"/>
                      </a:cubicBezTo>
                      <a:cubicBezTo>
                        <a:pt x="1388966" y="1472299"/>
                        <a:pt x="1372285" y="1488980"/>
                        <a:pt x="1351708" y="1488980"/>
                      </a:cubicBezTo>
                      <a:cubicBezTo>
                        <a:pt x="1331131" y="1488980"/>
                        <a:pt x="1314450" y="1472299"/>
                        <a:pt x="1314450" y="1451722"/>
                      </a:cubicBezTo>
                      <a:cubicBezTo>
                        <a:pt x="1314450" y="1431145"/>
                        <a:pt x="1331131" y="1414464"/>
                        <a:pt x="1351708" y="1414464"/>
                      </a:cubicBezTo>
                      <a:close/>
                      <a:moveTo>
                        <a:pt x="203120" y="1328738"/>
                      </a:moveTo>
                      <a:cubicBezTo>
                        <a:pt x="223697" y="1328738"/>
                        <a:pt x="240378" y="1345419"/>
                        <a:pt x="240378" y="1365996"/>
                      </a:cubicBezTo>
                      <a:cubicBezTo>
                        <a:pt x="240378" y="1386573"/>
                        <a:pt x="223697" y="1403254"/>
                        <a:pt x="203120" y="1403254"/>
                      </a:cubicBezTo>
                      <a:cubicBezTo>
                        <a:pt x="182543" y="1403254"/>
                        <a:pt x="165862" y="1386573"/>
                        <a:pt x="165862" y="1365996"/>
                      </a:cubicBezTo>
                      <a:cubicBezTo>
                        <a:pt x="165862" y="1345419"/>
                        <a:pt x="182543" y="1328738"/>
                        <a:pt x="203120" y="1328738"/>
                      </a:cubicBezTo>
                      <a:close/>
                      <a:moveTo>
                        <a:pt x="1608883" y="1290639"/>
                      </a:moveTo>
                      <a:cubicBezTo>
                        <a:pt x="1629460" y="1290639"/>
                        <a:pt x="1646141" y="1307320"/>
                        <a:pt x="1646141" y="1327897"/>
                      </a:cubicBezTo>
                      <a:cubicBezTo>
                        <a:pt x="1646141" y="1348474"/>
                        <a:pt x="1629460" y="1365155"/>
                        <a:pt x="1608883" y="1365155"/>
                      </a:cubicBezTo>
                      <a:cubicBezTo>
                        <a:pt x="1588306" y="1365155"/>
                        <a:pt x="1571625" y="1348474"/>
                        <a:pt x="1571625" y="1327897"/>
                      </a:cubicBezTo>
                      <a:cubicBezTo>
                        <a:pt x="1571625" y="1307320"/>
                        <a:pt x="1588306" y="1290639"/>
                        <a:pt x="1608883" y="1290639"/>
                      </a:cubicBezTo>
                      <a:close/>
                      <a:moveTo>
                        <a:pt x="894508" y="1281114"/>
                      </a:moveTo>
                      <a:cubicBezTo>
                        <a:pt x="915085" y="1281114"/>
                        <a:pt x="931766" y="1297795"/>
                        <a:pt x="931766" y="1318372"/>
                      </a:cubicBezTo>
                      <a:cubicBezTo>
                        <a:pt x="931766" y="1338949"/>
                        <a:pt x="915085" y="1355630"/>
                        <a:pt x="894508" y="1355630"/>
                      </a:cubicBezTo>
                      <a:cubicBezTo>
                        <a:pt x="873931" y="1355630"/>
                        <a:pt x="857250" y="1338949"/>
                        <a:pt x="857250" y="1318372"/>
                      </a:cubicBezTo>
                      <a:cubicBezTo>
                        <a:pt x="857250" y="1297795"/>
                        <a:pt x="873931" y="1281114"/>
                        <a:pt x="894508" y="1281114"/>
                      </a:cubicBezTo>
                      <a:close/>
                      <a:moveTo>
                        <a:pt x="484090" y="1253381"/>
                      </a:moveTo>
                      <a:cubicBezTo>
                        <a:pt x="504667" y="1253381"/>
                        <a:pt x="521348" y="1270062"/>
                        <a:pt x="521348" y="1290639"/>
                      </a:cubicBezTo>
                      <a:cubicBezTo>
                        <a:pt x="521348" y="1311216"/>
                        <a:pt x="504667" y="1327897"/>
                        <a:pt x="484090" y="1327897"/>
                      </a:cubicBezTo>
                      <a:cubicBezTo>
                        <a:pt x="463513" y="1327897"/>
                        <a:pt x="446832" y="1311216"/>
                        <a:pt x="446832" y="1290639"/>
                      </a:cubicBezTo>
                      <a:cubicBezTo>
                        <a:pt x="446832" y="1270062"/>
                        <a:pt x="463513" y="1253381"/>
                        <a:pt x="484090" y="1253381"/>
                      </a:cubicBezTo>
                      <a:close/>
                      <a:moveTo>
                        <a:pt x="1156446" y="1138238"/>
                      </a:moveTo>
                      <a:cubicBezTo>
                        <a:pt x="1177023" y="1138238"/>
                        <a:pt x="1193704" y="1154919"/>
                        <a:pt x="1193704" y="1175496"/>
                      </a:cubicBezTo>
                      <a:cubicBezTo>
                        <a:pt x="1193704" y="1196073"/>
                        <a:pt x="1177023" y="1212754"/>
                        <a:pt x="1156446" y="1212754"/>
                      </a:cubicBezTo>
                      <a:cubicBezTo>
                        <a:pt x="1135869" y="1212754"/>
                        <a:pt x="1119188" y="1196073"/>
                        <a:pt x="1119188" y="1175496"/>
                      </a:cubicBezTo>
                      <a:cubicBezTo>
                        <a:pt x="1119188" y="1154919"/>
                        <a:pt x="1135869" y="1138238"/>
                        <a:pt x="1156446" y="1138238"/>
                      </a:cubicBezTo>
                      <a:close/>
                      <a:moveTo>
                        <a:pt x="1394571" y="1119188"/>
                      </a:moveTo>
                      <a:cubicBezTo>
                        <a:pt x="1415148" y="1119188"/>
                        <a:pt x="1431829" y="1135869"/>
                        <a:pt x="1431829" y="1156446"/>
                      </a:cubicBezTo>
                      <a:cubicBezTo>
                        <a:pt x="1431829" y="1177023"/>
                        <a:pt x="1415148" y="1193704"/>
                        <a:pt x="1394571" y="1193704"/>
                      </a:cubicBezTo>
                      <a:cubicBezTo>
                        <a:pt x="1373994" y="1193704"/>
                        <a:pt x="1357313" y="1177023"/>
                        <a:pt x="1357313" y="1156446"/>
                      </a:cubicBezTo>
                      <a:cubicBezTo>
                        <a:pt x="1357313" y="1135869"/>
                        <a:pt x="1373994" y="1119188"/>
                        <a:pt x="1394571" y="1119188"/>
                      </a:cubicBezTo>
                      <a:close/>
                      <a:moveTo>
                        <a:pt x="680196" y="1109663"/>
                      </a:moveTo>
                      <a:cubicBezTo>
                        <a:pt x="700773" y="1109663"/>
                        <a:pt x="717454" y="1126344"/>
                        <a:pt x="717454" y="1146921"/>
                      </a:cubicBezTo>
                      <a:cubicBezTo>
                        <a:pt x="717454" y="1167498"/>
                        <a:pt x="700773" y="1184179"/>
                        <a:pt x="680196" y="1184179"/>
                      </a:cubicBezTo>
                      <a:cubicBezTo>
                        <a:pt x="659619" y="1184179"/>
                        <a:pt x="642938" y="1167498"/>
                        <a:pt x="642938" y="1146921"/>
                      </a:cubicBezTo>
                      <a:cubicBezTo>
                        <a:pt x="642938" y="1126344"/>
                        <a:pt x="659619" y="1109663"/>
                        <a:pt x="680196" y="1109663"/>
                      </a:cubicBezTo>
                      <a:close/>
                      <a:moveTo>
                        <a:pt x="265858" y="1100137"/>
                      </a:moveTo>
                      <a:cubicBezTo>
                        <a:pt x="286435" y="1100137"/>
                        <a:pt x="303116" y="1116818"/>
                        <a:pt x="303116" y="1137395"/>
                      </a:cubicBezTo>
                      <a:cubicBezTo>
                        <a:pt x="303116" y="1157972"/>
                        <a:pt x="286435" y="1174653"/>
                        <a:pt x="265858" y="1174653"/>
                      </a:cubicBezTo>
                      <a:cubicBezTo>
                        <a:pt x="245281" y="1174653"/>
                        <a:pt x="228600" y="1157972"/>
                        <a:pt x="228600" y="1137395"/>
                      </a:cubicBezTo>
                      <a:cubicBezTo>
                        <a:pt x="228600" y="1116818"/>
                        <a:pt x="245281" y="1100137"/>
                        <a:pt x="265858" y="1100137"/>
                      </a:cubicBezTo>
                      <a:close/>
                      <a:moveTo>
                        <a:pt x="1846182" y="1076325"/>
                      </a:moveTo>
                      <a:cubicBezTo>
                        <a:pt x="1866759" y="1076325"/>
                        <a:pt x="1883440" y="1093006"/>
                        <a:pt x="1883440" y="1113583"/>
                      </a:cubicBezTo>
                      <a:cubicBezTo>
                        <a:pt x="1883440" y="1134160"/>
                        <a:pt x="1866759" y="1150841"/>
                        <a:pt x="1846182" y="1150841"/>
                      </a:cubicBezTo>
                      <a:cubicBezTo>
                        <a:pt x="1825605" y="1150841"/>
                        <a:pt x="1808924" y="1134160"/>
                        <a:pt x="1808924" y="1113583"/>
                      </a:cubicBezTo>
                      <a:cubicBezTo>
                        <a:pt x="1808924" y="1093006"/>
                        <a:pt x="1825605" y="1076325"/>
                        <a:pt x="1846182" y="1076325"/>
                      </a:cubicBezTo>
                      <a:close/>
                      <a:moveTo>
                        <a:pt x="1604120" y="1019176"/>
                      </a:moveTo>
                      <a:cubicBezTo>
                        <a:pt x="1624697" y="1019176"/>
                        <a:pt x="1641378" y="1035857"/>
                        <a:pt x="1641378" y="1056434"/>
                      </a:cubicBezTo>
                      <a:cubicBezTo>
                        <a:pt x="1641378" y="1077011"/>
                        <a:pt x="1624697" y="1093692"/>
                        <a:pt x="1604120" y="1093692"/>
                      </a:cubicBezTo>
                      <a:cubicBezTo>
                        <a:pt x="1583543" y="1093692"/>
                        <a:pt x="1566862" y="1077011"/>
                        <a:pt x="1566862" y="1056434"/>
                      </a:cubicBezTo>
                      <a:cubicBezTo>
                        <a:pt x="1566862" y="1035857"/>
                        <a:pt x="1583543" y="1019176"/>
                        <a:pt x="1604120" y="1019176"/>
                      </a:cubicBezTo>
                      <a:close/>
                      <a:moveTo>
                        <a:pt x="470646" y="962026"/>
                      </a:moveTo>
                      <a:cubicBezTo>
                        <a:pt x="491223" y="962026"/>
                        <a:pt x="507904" y="978707"/>
                        <a:pt x="507904" y="999284"/>
                      </a:cubicBezTo>
                      <a:cubicBezTo>
                        <a:pt x="507904" y="1019861"/>
                        <a:pt x="491223" y="1036542"/>
                        <a:pt x="470646" y="1036542"/>
                      </a:cubicBezTo>
                      <a:cubicBezTo>
                        <a:pt x="450069" y="1036542"/>
                        <a:pt x="433388" y="1019861"/>
                        <a:pt x="433388" y="999284"/>
                      </a:cubicBezTo>
                      <a:cubicBezTo>
                        <a:pt x="433388" y="978707"/>
                        <a:pt x="450069" y="962026"/>
                        <a:pt x="470646" y="962026"/>
                      </a:cubicBezTo>
                      <a:close/>
                      <a:moveTo>
                        <a:pt x="873353" y="943629"/>
                      </a:moveTo>
                      <a:cubicBezTo>
                        <a:pt x="893930" y="943629"/>
                        <a:pt x="910611" y="960310"/>
                        <a:pt x="910611" y="980887"/>
                      </a:cubicBezTo>
                      <a:cubicBezTo>
                        <a:pt x="910611" y="1001464"/>
                        <a:pt x="893930" y="1018145"/>
                        <a:pt x="873353" y="1018145"/>
                      </a:cubicBezTo>
                      <a:cubicBezTo>
                        <a:pt x="852776" y="1018145"/>
                        <a:pt x="836095" y="1001464"/>
                        <a:pt x="836095" y="980887"/>
                      </a:cubicBezTo>
                      <a:cubicBezTo>
                        <a:pt x="836095" y="960310"/>
                        <a:pt x="852776" y="943629"/>
                        <a:pt x="873353" y="943629"/>
                      </a:cubicBezTo>
                      <a:close/>
                      <a:moveTo>
                        <a:pt x="1129273" y="912715"/>
                      </a:moveTo>
                      <a:cubicBezTo>
                        <a:pt x="1149850" y="912715"/>
                        <a:pt x="1166531" y="929396"/>
                        <a:pt x="1166531" y="949973"/>
                      </a:cubicBezTo>
                      <a:cubicBezTo>
                        <a:pt x="1166531" y="970550"/>
                        <a:pt x="1149850" y="987231"/>
                        <a:pt x="1129273" y="987231"/>
                      </a:cubicBezTo>
                      <a:cubicBezTo>
                        <a:pt x="1108696" y="987231"/>
                        <a:pt x="1092015" y="970550"/>
                        <a:pt x="1092015" y="949973"/>
                      </a:cubicBezTo>
                      <a:cubicBezTo>
                        <a:pt x="1092015" y="929396"/>
                        <a:pt x="1108696" y="912715"/>
                        <a:pt x="1129273" y="912715"/>
                      </a:cubicBezTo>
                      <a:close/>
                      <a:moveTo>
                        <a:pt x="1394570" y="871539"/>
                      </a:moveTo>
                      <a:cubicBezTo>
                        <a:pt x="1415147" y="871539"/>
                        <a:pt x="1431828" y="888220"/>
                        <a:pt x="1431828" y="908797"/>
                      </a:cubicBezTo>
                      <a:cubicBezTo>
                        <a:pt x="1431828" y="929374"/>
                        <a:pt x="1415147" y="946055"/>
                        <a:pt x="1394570" y="946055"/>
                      </a:cubicBezTo>
                      <a:cubicBezTo>
                        <a:pt x="1373993" y="946055"/>
                        <a:pt x="1357312" y="929374"/>
                        <a:pt x="1357312" y="908797"/>
                      </a:cubicBezTo>
                      <a:cubicBezTo>
                        <a:pt x="1357312" y="888220"/>
                        <a:pt x="1373993" y="871539"/>
                        <a:pt x="1394570" y="871539"/>
                      </a:cubicBezTo>
                      <a:close/>
                      <a:moveTo>
                        <a:pt x="1696605" y="857060"/>
                      </a:moveTo>
                      <a:cubicBezTo>
                        <a:pt x="1717182" y="857060"/>
                        <a:pt x="1733863" y="873741"/>
                        <a:pt x="1733863" y="894318"/>
                      </a:cubicBezTo>
                      <a:cubicBezTo>
                        <a:pt x="1733863" y="914895"/>
                        <a:pt x="1717182" y="931576"/>
                        <a:pt x="1696605" y="931576"/>
                      </a:cubicBezTo>
                      <a:cubicBezTo>
                        <a:pt x="1676028" y="931576"/>
                        <a:pt x="1659347" y="914895"/>
                        <a:pt x="1659347" y="894318"/>
                      </a:cubicBezTo>
                      <a:cubicBezTo>
                        <a:pt x="1659347" y="873741"/>
                        <a:pt x="1676028" y="857060"/>
                        <a:pt x="1696605" y="857060"/>
                      </a:cubicBezTo>
                      <a:close/>
                      <a:moveTo>
                        <a:pt x="656383" y="828675"/>
                      </a:moveTo>
                      <a:cubicBezTo>
                        <a:pt x="676960" y="828675"/>
                        <a:pt x="693641" y="845356"/>
                        <a:pt x="693641" y="865933"/>
                      </a:cubicBezTo>
                      <a:cubicBezTo>
                        <a:pt x="693641" y="886510"/>
                        <a:pt x="676960" y="903191"/>
                        <a:pt x="656383" y="903191"/>
                      </a:cubicBezTo>
                      <a:cubicBezTo>
                        <a:pt x="635806" y="903191"/>
                        <a:pt x="619125" y="886510"/>
                        <a:pt x="619125" y="865933"/>
                      </a:cubicBezTo>
                      <a:cubicBezTo>
                        <a:pt x="619125" y="845356"/>
                        <a:pt x="635806" y="828675"/>
                        <a:pt x="656383" y="828675"/>
                      </a:cubicBezTo>
                      <a:close/>
                      <a:moveTo>
                        <a:pt x="246808" y="823913"/>
                      </a:moveTo>
                      <a:cubicBezTo>
                        <a:pt x="267385" y="823913"/>
                        <a:pt x="284066" y="840594"/>
                        <a:pt x="284066" y="861171"/>
                      </a:cubicBezTo>
                      <a:cubicBezTo>
                        <a:pt x="284066" y="881748"/>
                        <a:pt x="267385" y="898429"/>
                        <a:pt x="246808" y="898429"/>
                      </a:cubicBezTo>
                      <a:cubicBezTo>
                        <a:pt x="226231" y="898429"/>
                        <a:pt x="209550" y="881748"/>
                        <a:pt x="209550" y="861171"/>
                      </a:cubicBezTo>
                      <a:cubicBezTo>
                        <a:pt x="209550" y="840594"/>
                        <a:pt x="226231" y="823913"/>
                        <a:pt x="246808" y="823913"/>
                      </a:cubicBezTo>
                      <a:close/>
                      <a:moveTo>
                        <a:pt x="1219761" y="726977"/>
                      </a:moveTo>
                      <a:cubicBezTo>
                        <a:pt x="1240338" y="726977"/>
                        <a:pt x="1257019" y="743658"/>
                        <a:pt x="1257019" y="764235"/>
                      </a:cubicBezTo>
                      <a:cubicBezTo>
                        <a:pt x="1257019" y="784812"/>
                        <a:pt x="1240338" y="801493"/>
                        <a:pt x="1219761" y="801493"/>
                      </a:cubicBezTo>
                      <a:cubicBezTo>
                        <a:pt x="1199184" y="801493"/>
                        <a:pt x="1182503" y="784812"/>
                        <a:pt x="1182503" y="764235"/>
                      </a:cubicBezTo>
                      <a:cubicBezTo>
                        <a:pt x="1182503" y="743658"/>
                        <a:pt x="1199184" y="726977"/>
                        <a:pt x="1219761" y="726977"/>
                      </a:cubicBezTo>
                      <a:close/>
                      <a:moveTo>
                        <a:pt x="1899395" y="714377"/>
                      </a:moveTo>
                      <a:cubicBezTo>
                        <a:pt x="1919972" y="714377"/>
                        <a:pt x="1936653" y="731058"/>
                        <a:pt x="1936653" y="751635"/>
                      </a:cubicBezTo>
                      <a:cubicBezTo>
                        <a:pt x="1936653" y="772212"/>
                        <a:pt x="1919972" y="788893"/>
                        <a:pt x="1899395" y="788893"/>
                      </a:cubicBezTo>
                      <a:cubicBezTo>
                        <a:pt x="1878818" y="788893"/>
                        <a:pt x="1862137" y="772212"/>
                        <a:pt x="1862137" y="751635"/>
                      </a:cubicBezTo>
                      <a:cubicBezTo>
                        <a:pt x="1862137" y="731058"/>
                        <a:pt x="1878818" y="714377"/>
                        <a:pt x="1899395" y="714377"/>
                      </a:cubicBezTo>
                      <a:close/>
                      <a:moveTo>
                        <a:pt x="1523158" y="695326"/>
                      </a:moveTo>
                      <a:cubicBezTo>
                        <a:pt x="1543735" y="695326"/>
                        <a:pt x="1560416" y="712007"/>
                        <a:pt x="1560416" y="732584"/>
                      </a:cubicBezTo>
                      <a:cubicBezTo>
                        <a:pt x="1560416" y="753161"/>
                        <a:pt x="1543735" y="769842"/>
                        <a:pt x="1523158" y="769842"/>
                      </a:cubicBezTo>
                      <a:cubicBezTo>
                        <a:pt x="1502581" y="769842"/>
                        <a:pt x="1485900" y="753161"/>
                        <a:pt x="1485900" y="732584"/>
                      </a:cubicBezTo>
                      <a:cubicBezTo>
                        <a:pt x="1485900" y="712007"/>
                        <a:pt x="1502581" y="695326"/>
                        <a:pt x="1523158" y="695326"/>
                      </a:cubicBezTo>
                      <a:close/>
                      <a:moveTo>
                        <a:pt x="446833" y="681038"/>
                      </a:moveTo>
                      <a:cubicBezTo>
                        <a:pt x="467410" y="681038"/>
                        <a:pt x="484091" y="697719"/>
                        <a:pt x="484091" y="718296"/>
                      </a:cubicBezTo>
                      <a:cubicBezTo>
                        <a:pt x="484091" y="738873"/>
                        <a:pt x="467410" y="755554"/>
                        <a:pt x="446833" y="755554"/>
                      </a:cubicBezTo>
                      <a:cubicBezTo>
                        <a:pt x="426256" y="755554"/>
                        <a:pt x="409575" y="738873"/>
                        <a:pt x="409575" y="718296"/>
                      </a:cubicBezTo>
                      <a:cubicBezTo>
                        <a:pt x="409575" y="697719"/>
                        <a:pt x="426256" y="681038"/>
                        <a:pt x="446833" y="681038"/>
                      </a:cubicBezTo>
                      <a:close/>
                      <a:moveTo>
                        <a:pt x="970708" y="676276"/>
                      </a:moveTo>
                      <a:cubicBezTo>
                        <a:pt x="991285" y="676276"/>
                        <a:pt x="1007966" y="692957"/>
                        <a:pt x="1007966" y="713534"/>
                      </a:cubicBezTo>
                      <a:cubicBezTo>
                        <a:pt x="1007966" y="734111"/>
                        <a:pt x="991285" y="750792"/>
                        <a:pt x="970708" y="750792"/>
                      </a:cubicBezTo>
                      <a:cubicBezTo>
                        <a:pt x="950131" y="750792"/>
                        <a:pt x="933450" y="734111"/>
                        <a:pt x="933450" y="713534"/>
                      </a:cubicBezTo>
                      <a:cubicBezTo>
                        <a:pt x="933450" y="692957"/>
                        <a:pt x="950131" y="676276"/>
                        <a:pt x="970708" y="676276"/>
                      </a:cubicBezTo>
                      <a:close/>
                      <a:moveTo>
                        <a:pt x="37258" y="676276"/>
                      </a:moveTo>
                      <a:cubicBezTo>
                        <a:pt x="57835" y="676276"/>
                        <a:pt x="74516" y="692957"/>
                        <a:pt x="74516" y="713534"/>
                      </a:cubicBezTo>
                      <a:cubicBezTo>
                        <a:pt x="74516" y="734111"/>
                        <a:pt x="57835" y="750792"/>
                        <a:pt x="37258" y="750792"/>
                      </a:cubicBezTo>
                      <a:cubicBezTo>
                        <a:pt x="16681" y="750792"/>
                        <a:pt x="0" y="734111"/>
                        <a:pt x="0" y="713534"/>
                      </a:cubicBezTo>
                      <a:cubicBezTo>
                        <a:pt x="0" y="692957"/>
                        <a:pt x="16681" y="676276"/>
                        <a:pt x="37258" y="676276"/>
                      </a:cubicBezTo>
                      <a:close/>
                      <a:moveTo>
                        <a:pt x="656383" y="652462"/>
                      </a:moveTo>
                      <a:cubicBezTo>
                        <a:pt x="676960" y="652462"/>
                        <a:pt x="693641" y="669143"/>
                        <a:pt x="693641" y="689720"/>
                      </a:cubicBezTo>
                      <a:cubicBezTo>
                        <a:pt x="693641" y="710297"/>
                        <a:pt x="676960" y="726978"/>
                        <a:pt x="656383" y="726978"/>
                      </a:cubicBezTo>
                      <a:cubicBezTo>
                        <a:pt x="635806" y="726978"/>
                        <a:pt x="619125" y="710297"/>
                        <a:pt x="619125" y="689720"/>
                      </a:cubicBezTo>
                      <a:cubicBezTo>
                        <a:pt x="619125" y="669143"/>
                        <a:pt x="635806" y="652462"/>
                        <a:pt x="656383" y="652462"/>
                      </a:cubicBezTo>
                      <a:close/>
                      <a:moveTo>
                        <a:pt x="1313608" y="547689"/>
                      </a:moveTo>
                      <a:cubicBezTo>
                        <a:pt x="1334185" y="547689"/>
                        <a:pt x="1350866" y="564370"/>
                        <a:pt x="1350866" y="584947"/>
                      </a:cubicBezTo>
                      <a:cubicBezTo>
                        <a:pt x="1350866" y="605524"/>
                        <a:pt x="1334185" y="622205"/>
                        <a:pt x="1313608" y="622205"/>
                      </a:cubicBezTo>
                      <a:cubicBezTo>
                        <a:pt x="1293031" y="622205"/>
                        <a:pt x="1276350" y="605524"/>
                        <a:pt x="1276350" y="584947"/>
                      </a:cubicBezTo>
                      <a:cubicBezTo>
                        <a:pt x="1276350" y="564370"/>
                        <a:pt x="1293031" y="547689"/>
                        <a:pt x="1313608" y="547689"/>
                      </a:cubicBezTo>
                      <a:close/>
                      <a:moveTo>
                        <a:pt x="1728991" y="503139"/>
                      </a:moveTo>
                      <a:cubicBezTo>
                        <a:pt x="1749568" y="503139"/>
                        <a:pt x="1766249" y="519820"/>
                        <a:pt x="1766249" y="540397"/>
                      </a:cubicBezTo>
                      <a:cubicBezTo>
                        <a:pt x="1766249" y="560974"/>
                        <a:pt x="1749568" y="577655"/>
                        <a:pt x="1728991" y="577655"/>
                      </a:cubicBezTo>
                      <a:cubicBezTo>
                        <a:pt x="1708414" y="577655"/>
                        <a:pt x="1691733" y="560974"/>
                        <a:pt x="1691733" y="540397"/>
                      </a:cubicBezTo>
                      <a:cubicBezTo>
                        <a:pt x="1691733" y="519820"/>
                        <a:pt x="1708414" y="503139"/>
                        <a:pt x="1728991" y="503139"/>
                      </a:cubicBezTo>
                      <a:close/>
                      <a:moveTo>
                        <a:pt x="723058" y="476250"/>
                      </a:moveTo>
                      <a:cubicBezTo>
                        <a:pt x="743635" y="476250"/>
                        <a:pt x="760316" y="492931"/>
                        <a:pt x="760316" y="513508"/>
                      </a:cubicBezTo>
                      <a:cubicBezTo>
                        <a:pt x="760316" y="534085"/>
                        <a:pt x="743635" y="550766"/>
                        <a:pt x="723058" y="550766"/>
                      </a:cubicBezTo>
                      <a:cubicBezTo>
                        <a:pt x="702481" y="550766"/>
                        <a:pt x="685800" y="534085"/>
                        <a:pt x="685800" y="513508"/>
                      </a:cubicBezTo>
                      <a:cubicBezTo>
                        <a:pt x="685800" y="492931"/>
                        <a:pt x="702481" y="476250"/>
                        <a:pt x="723058" y="476250"/>
                      </a:cubicBezTo>
                      <a:close/>
                      <a:moveTo>
                        <a:pt x="251570" y="461962"/>
                      </a:moveTo>
                      <a:cubicBezTo>
                        <a:pt x="272147" y="461962"/>
                        <a:pt x="288828" y="478643"/>
                        <a:pt x="288828" y="499220"/>
                      </a:cubicBezTo>
                      <a:cubicBezTo>
                        <a:pt x="288828" y="519797"/>
                        <a:pt x="272147" y="536478"/>
                        <a:pt x="251570" y="536478"/>
                      </a:cubicBezTo>
                      <a:cubicBezTo>
                        <a:pt x="230993" y="536478"/>
                        <a:pt x="214312" y="519797"/>
                        <a:pt x="214312" y="499220"/>
                      </a:cubicBezTo>
                      <a:cubicBezTo>
                        <a:pt x="214312" y="478643"/>
                        <a:pt x="230993" y="461962"/>
                        <a:pt x="251570" y="461962"/>
                      </a:cubicBezTo>
                      <a:close/>
                      <a:moveTo>
                        <a:pt x="1522332" y="404813"/>
                      </a:moveTo>
                      <a:cubicBezTo>
                        <a:pt x="1542909" y="404813"/>
                        <a:pt x="1559590" y="421494"/>
                        <a:pt x="1559590" y="442071"/>
                      </a:cubicBezTo>
                      <a:cubicBezTo>
                        <a:pt x="1559590" y="462648"/>
                        <a:pt x="1542909" y="479329"/>
                        <a:pt x="1522332" y="479329"/>
                      </a:cubicBezTo>
                      <a:cubicBezTo>
                        <a:pt x="1501755" y="479329"/>
                        <a:pt x="1485074" y="462648"/>
                        <a:pt x="1485074" y="442071"/>
                      </a:cubicBezTo>
                      <a:cubicBezTo>
                        <a:pt x="1485074" y="421494"/>
                        <a:pt x="1501755" y="404813"/>
                        <a:pt x="1522332" y="404813"/>
                      </a:cubicBezTo>
                      <a:close/>
                      <a:moveTo>
                        <a:pt x="1080245" y="395288"/>
                      </a:moveTo>
                      <a:cubicBezTo>
                        <a:pt x="1100822" y="395288"/>
                        <a:pt x="1117503" y="411969"/>
                        <a:pt x="1117503" y="432546"/>
                      </a:cubicBezTo>
                      <a:cubicBezTo>
                        <a:pt x="1117503" y="453123"/>
                        <a:pt x="1100822" y="469804"/>
                        <a:pt x="1080245" y="469804"/>
                      </a:cubicBezTo>
                      <a:cubicBezTo>
                        <a:pt x="1059668" y="469804"/>
                        <a:pt x="1042987" y="453123"/>
                        <a:pt x="1042987" y="432546"/>
                      </a:cubicBezTo>
                      <a:cubicBezTo>
                        <a:pt x="1042987" y="411969"/>
                        <a:pt x="1059668" y="395288"/>
                        <a:pt x="1080245" y="395288"/>
                      </a:cubicBezTo>
                      <a:close/>
                      <a:moveTo>
                        <a:pt x="513508" y="328613"/>
                      </a:moveTo>
                      <a:cubicBezTo>
                        <a:pt x="534085" y="328613"/>
                        <a:pt x="550766" y="345294"/>
                        <a:pt x="550766" y="365871"/>
                      </a:cubicBezTo>
                      <a:cubicBezTo>
                        <a:pt x="550766" y="386448"/>
                        <a:pt x="534085" y="403129"/>
                        <a:pt x="513508" y="403129"/>
                      </a:cubicBezTo>
                      <a:cubicBezTo>
                        <a:pt x="492931" y="403129"/>
                        <a:pt x="476250" y="386448"/>
                        <a:pt x="476250" y="365871"/>
                      </a:cubicBezTo>
                      <a:cubicBezTo>
                        <a:pt x="476250" y="345294"/>
                        <a:pt x="492931" y="328613"/>
                        <a:pt x="513508" y="328613"/>
                      </a:cubicBezTo>
                      <a:close/>
                      <a:moveTo>
                        <a:pt x="870695" y="247651"/>
                      </a:moveTo>
                      <a:cubicBezTo>
                        <a:pt x="891272" y="247651"/>
                        <a:pt x="907953" y="264332"/>
                        <a:pt x="907953" y="284909"/>
                      </a:cubicBezTo>
                      <a:cubicBezTo>
                        <a:pt x="907953" y="305486"/>
                        <a:pt x="891272" y="322167"/>
                        <a:pt x="870695" y="322167"/>
                      </a:cubicBezTo>
                      <a:cubicBezTo>
                        <a:pt x="850118" y="322167"/>
                        <a:pt x="833437" y="305486"/>
                        <a:pt x="833437" y="284909"/>
                      </a:cubicBezTo>
                      <a:cubicBezTo>
                        <a:pt x="833437" y="264332"/>
                        <a:pt x="850118" y="247651"/>
                        <a:pt x="870695" y="247651"/>
                      </a:cubicBezTo>
                      <a:close/>
                      <a:moveTo>
                        <a:pt x="1251695" y="185739"/>
                      </a:moveTo>
                      <a:cubicBezTo>
                        <a:pt x="1272272" y="185739"/>
                        <a:pt x="1288953" y="202420"/>
                        <a:pt x="1288953" y="222997"/>
                      </a:cubicBezTo>
                      <a:cubicBezTo>
                        <a:pt x="1288953" y="243574"/>
                        <a:pt x="1272272" y="260255"/>
                        <a:pt x="1251695" y="260255"/>
                      </a:cubicBezTo>
                      <a:cubicBezTo>
                        <a:pt x="1231118" y="260255"/>
                        <a:pt x="1214437" y="243574"/>
                        <a:pt x="1214437" y="222997"/>
                      </a:cubicBezTo>
                      <a:cubicBezTo>
                        <a:pt x="1214437" y="202420"/>
                        <a:pt x="1231118" y="185739"/>
                        <a:pt x="1251695" y="185739"/>
                      </a:cubicBezTo>
                      <a:close/>
                      <a:moveTo>
                        <a:pt x="284908" y="180975"/>
                      </a:moveTo>
                      <a:cubicBezTo>
                        <a:pt x="305485" y="180975"/>
                        <a:pt x="322166" y="197656"/>
                        <a:pt x="322166" y="218233"/>
                      </a:cubicBezTo>
                      <a:cubicBezTo>
                        <a:pt x="322166" y="238810"/>
                        <a:pt x="305485" y="255491"/>
                        <a:pt x="284908" y="255491"/>
                      </a:cubicBezTo>
                      <a:cubicBezTo>
                        <a:pt x="264331" y="255491"/>
                        <a:pt x="247650" y="238810"/>
                        <a:pt x="247650" y="218233"/>
                      </a:cubicBezTo>
                      <a:cubicBezTo>
                        <a:pt x="247650" y="197656"/>
                        <a:pt x="264331" y="180975"/>
                        <a:pt x="284908" y="180975"/>
                      </a:cubicBezTo>
                      <a:close/>
                      <a:moveTo>
                        <a:pt x="1546144" y="119063"/>
                      </a:moveTo>
                      <a:cubicBezTo>
                        <a:pt x="1566721" y="119063"/>
                        <a:pt x="1583402" y="135744"/>
                        <a:pt x="1583402" y="156321"/>
                      </a:cubicBezTo>
                      <a:cubicBezTo>
                        <a:pt x="1583402" y="176898"/>
                        <a:pt x="1566721" y="193579"/>
                        <a:pt x="1546144" y="193579"/>
                      </a:cubicBezTo>
                      <a:cubicBezTo>
                        <a:pt x="1525567" y="193579"/>
                        <a:pt x="1508886" y="176898"/>
                        <a:pt x="1508886" y="156321"/>
                      </a:cubicBezTo>
                      <a:cubicBezTo>
                        <a:pt x="1508886" y="135744"/>
                        <a:pt x="1525567" y="119063"/>
                        <a:pt x="1546144" y="119063"/>
                      </a:cubicBezTo>
                      <a:close/>
                      <a:moveTo>
                        <a:pt x="651621" y="85725"/>
                      </a:moveTo>
                      <a:cubicBezTo>
                        <a:pt x="672198" y="85725"/>
                        <a:pt x="688879" y="102406"/>
                        <a:pt x="688879" y="122983"/>
                      </a:cubicBezTo>
                      <a:cubicBezTo>
                        <a:pt x="688879" y="143560"/>
                        <a:pt x="672198" y="160241"/>
                        <a:pt x="651621" y="160241"/>
                      </a:cubicBezTo>
                      <a:cubicBezTo>
                        <a:pt x="631044" y="160241"/>
                        <a:pt x="614363" y="143560"/>
                        <a:pt x="614363" y="122983"/>
                      </a:cubicBezTo>
                      <a:cubicBezTo>
                        <a:pt x="614363" y="102406"/>
                        <a:pt x="631044" y="85725"/>
                        <a:pt x="651621" y="85725"/>
                      </a:cubicBezTo>
                      <a:close/>
                      <a:moveTo>
                        <a:pt x="1013571" y="0"/>
                      </a:moveTo>
                      <a:cubicBezTo>
                        <a:pt x="1034148" y="0"/>
                        <a:pt x="1050829" y="16681"/>
                        <a:pt x="1050829" y="37258"/>
                      </a:cubicBezTo>
                      <a:cubicBezTo>
                        <a:pt x="1050829" y="57835"/>
                        <a:pt x="1034148" y="74516"/>
                        <a:pt x="1013571" y="74516"/>
                      </a:cubicBezTo>
                      <a:cubicBezTo>
                        <a:pt x="992994" y="74516"/>
                        <a:pt x="976313" y="57835"/>
                        <a:pt x="976313" y="37258"/>
                      </a:cubicBezTo>
                      <a:cubicBezTo>
                        <a:pt x="976313" y="16681"/>
                        <a:pt x="992994" y="0"/>
                        <a:pt x="1013571" y="0"/>
                      </a:cubicBezTo>
                      <a:close/>
                    </a:path>
                  </a:pathLst>
                </a:custGeom>
                <a:solidFill>
                  <a:sysClr val="window" lastClr="FFFFFF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FAB71679-8BCA-4B4D-A940-544EAE06D3AA}"/>
                    </a:ext>
                  </a:extLst>
                </p:cNvPr>
                <p:cNvSpPr/>
                <p:nvPr/>
              </p:nvSpPr>
              <p:spPr>
                <a:xfrm>
                  <a:off x="4719165" y="4477567"/>
                  <a:ext cx="235377" cy="350145"/>
                </a:xfrm>
                <a:custGeom>
                  <a:avLst/>
                  <a:gdLst>
                    <a:gd name="connsiteX0" fmla="*/ 108924 w 194483"/>
                    <a:gd name="connsiteY0" fmla="*/ 89753 h 252745"/>
                    <a:gd name="connsiteX1" fmla="*/ 170659 w 194483"/>
                    <a:gd name="connsiteY1" fmla="*/ 152304 h 252745"/>
                    <a:gd name="connsiteX2" fmla="*/ 184374 w 194483"/>
                    <a:gd name="connsiteY2" fmla="*/ 250657 h 252745"/>
                    <a:gd name="connsiteX3" fmla="*/ 106570 w 194483"/>
                    <a:gd name="connsiteY3" fmla="*/ 188949 h 252745"/>
                    <a:gd name="connsiteX4" fmla="*/ 92855 w 194483"/>
                    <a:gd name="connsiteY4" fmla="*/ 90596 h 252745"/>
                    <a:gd name="connsiteX5" fmla="*/ 108924 w 194483"/>
                    <a:gd name="connsiteY5" fmla="*/ 89753 h 252745"/>
                    <a:gd name="connsiteX6" fmla="*/ 36913 w 194483"/>
                    <a:gd name="connsiteY6" fmla="*/ 0 h 252745"/>
                    <a:gd name="connsiteX7" fmla="*/ 73826 w 194483"/>
                    <a:gd name="connsiteY7" fmla="*/ 36913 h 252745"/>
                    <a:gd name="connsiteX8" fmla="*/ 36913 w 194483"/>
                    <a:gd name="connsiteY8" fmla="*/ 73826 h 252745"/>
                    <a:gd name="connsiteX9" fmla="*/ 0 w 194483"/>
                    <a:gd name="connsiteY9" fmla="*/ 36913 h 252745"/>
                    <a:gd name="connsiteX10" fmla="*/ 36913 w 194483"/>
                    <a:gd name="connsiteY10" fmla="*/ 0 h 252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483" h="252745">
                      <a:moveTo>
                        <a:pt x="108924" y="89753"/>
                      </a:moveTo>
                      <a:cubicBezTo>
                        <a:pt x="127372" y="95326"/>
                        <a:pt x="151705" y="119154"/>
                        <a:pt x="170659" y="152304"/>
                      </a:cubicBezTo>
                      <a:cubicBezTo>
                        <a:pt x="195932" y="196504"/>
                        <a:pt x="202071" y="240538"/>
                        <a:pt x="184374" y="250657"/>
                      </a:cubicBezTo>
                      <a:cubicBezTo>
                        <a:pt x="166677" y="260776"/>
                        <a:pt x="131842" y="233149"/>
                        <a:pt x="106570" y="188949"/>
                      </a:cubicBezTo>
                      <a:cubicBezTo>
                        <a:pt x="81297" y="144749"/>
                        <a:pt x="75157" y="100715"/>
                        <a:pt x="92855" y="90596"/>
                      </a:cubicBezTo>
                      <a:cubicBezTo>
                        <a:pt x="97279" y="88066"/>
                        <a:pt x="102775" y="87895"/>
                        <a:pt x="108924" y="89753"/>
                      </a:cubicBezTo>
                      <a:close/>
                      <a:moveTo>
                        <a:pt x="36913" y="0"/>
                      </a:moveTo>
                      <a:cubicBezTo>
                        <a:pt x="57299" y="0"/>
                        <a:pt x="73826" y="16527"/>
                        <a:pt x="73826" y="36913"/>
                      </a:cubicBezTo>
                      <a:cubicBezTo>
                        <a:pt x="73826" y="57299"/>
                        <a:pt x="57299" y="73826"/>
                        <a:pt x="36913" y="73826"/>
                      </a:cubicBezTo>
                      <a:cubicBezTo>
                        <a:pt x="16527" y="73826"/>
                        <a:pt x="0" y="57299"/>
                        <a:pt x="0" y="36913"/>
                      </a:cubicBezTo>
                      <a:cubicBezTo>
                        <a:pt x="0" y="16527"/>
                        <a:pt x="16527" y="0"/>
                        <a:pt x="36913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" name="月 29">
                  <a:extLst>
                    <a:ext uri="{FF2B5EF4-FFF2-40B4-BE49-F238E27FC236}">
                      <a16:creationId xmlns:a16="http://schemas.microsoft.com/office/drawing/2014/main" id="{7420E883-40A9-4F3A-B319-9D2965336196}"/>
                    </a:ext>
                  </a:extLst>
                </p:cNvPr>
                <p:cNvSpPr/>
                <p:nvPr/>
              </p:nvSpPr>
              <p:spPr>
                <a:xfrm rot="16200000">
                  <a:off x="4260330" y="4169272"/>
                  <a:ext cx="94679" cy="309586"/>
                </a:xfrm>
                <a:prstGeom prst="moon">
                  <a:avLst>
                    <a:gd name="adj" fmla="val 85327"/>
                  </a:avLst>
                </a:pr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31" name="グループ化 30">
                  <a:extLst>
                    <a:ext uri="{FF2B5EF4-FFF2-40B4-BE49-F238E27FC236}">
                      <a16:creationId xmlns:a16="http://schemas.microsoft.com/office/drawing/2014/main" id="{46ABC81E-0764-42E7-B414-FAC3C0A92603}"/>
                    </a:ext>
                  </a:extLst>
                </p:cNvPr>
                <p:cNvGrpSpPr/>
                <p:nvPr/>
              </p:nvGrpSpPr>
              <p:grpSpPr>
                <a:xfrm>
                  <a:off x="4202527" y="4222875"/>
                  <a:ext cx="224963" cy="104614"/>
                  <a:chOff x="4185856" y="3937349"/>
                  <a:chExt cx="258317" cy="149140"/>
                </a:xfrm>
              </p:grpSpPr>
              <p:sp>
                <p:nvSpPr>
                  <p:cNvPr id="34" name="星: 8 pt 33">
                    <a:extLst>
                      <a:ext uri="{FF2B5EF4-FFF2-40B4-BE49-F238E27FC236}">
                        <a16:creationId xmlns:a16="http://schemas.microsoft.com/office/drawing/2014/main" id="{94966F13-0880-444B-B831-5DA3CA602090}"/>
                      </a:ext>
                    </a:extLst>
                  </p:cNvPr>
                  <p:cNvSpPr/>
                  <p:nvPr/>
                </p:nvSpPr>
                <p:spPr>
                  <a:xfrm>
                    <a:off x="4185856" y="3937349"/>
                    <a:ext cx="258317" cy="149140"/>
                  </a:xfrm>
                  <a:prstGeom prst="star8">
                    <a:avLst>
                      <a:gd name="adj" fmla="val 39722"/>
                    </a:avLst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35" name="楕円 34">
                    <a:extLst>
                      <a:ext uri="{FF2B5EF4-FFF2-40B4-BE49-F238E27FC236}">
                        <a16:creationId xmlns:a16="http://schemas.microsoft.com/office/drawing/2014/main" id="{522ED8B7-6EDA-48E5-845A-DC96648AD0DD}"/>
                      </a:ext>
                    </a:extLst>
                  </p:cNvPr>
                  <p:cNvSpPr/>
                  <p:nvPr/>
                </p:nvSpPr>
                <p:spPr>
                  <a:xfrm>
                    <a:off x="4242828" y="3944276"/>
                    <a:ext cx="140293" cy="85644"/>
                  </a:xfrm>
                  <a:prstGeom prst="ellipse">
                    <a:avLst/>
                  </a:prstGeom>
                  <a:solidFill>
                    <a:srgbClr val="70AD47">
                      <a:lumMod val="75000"/>
                    </a:srgbClr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sp>
              <p:nvSpPr>
                <p:cNvPr id="32" name="月 31">
                  <a:extLst>
                    <a:ext uri="{FF2B5EF4-FFF2-40B4-BE49-F238E27FC236}">
                      <a16:creationId xmlns:a16="http://schemas.microsoft.com/office/drawing/2014/main" id="{044D6803-E662-4261-B19D-B2A83A2DF5B5}"/>
                    </a:ext>
                  </a:extLst>
                </p:cNvPr>
                <p:cNvSpPr/>
                <p:nvPr/>
              </p:nvSpPr>
              <p:spPr>
                <a:xfrm rot="4500000">
                  <a:off x="4067483" y="4237108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" name="月 32">
                  <a:extLst>
                    <a:ext uri="{FF2B5EF4-FFF2-40B4-BE49-F238E27FC236}">
                      <a16:creationId xmlns:a16="http://schemas.microsoft.com/office/drawing/2014/main" id="{546A0279-1DE3-4A83-BBF7-3548AB30C0E9}"/>
                    </a:ext>
                  </a:extLst>
                </p:cNvPr>
                <p:cNvSpPr/>
                <p:nvPr/>
              </p:nvSpPr>
              <p:spPr>
                <a:xfrm rot="5791001">
                  <a:off x="4507893" y="4230077"/>
                  <a:ext cx="28098" cy="140194"/>
                </a:xfrm>
                <a:prstGeom prst="moon">
                  <a:avLst>
                    <a:gd name="adj" fmla="val 70236"/>
                  </a:avLst>
                </a:prstGeom>
                <a:solidFill>
                  <a:srgbClr val="FFC000">
                    <a:alpha val="5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B73B245-FBF4-4501-B5C8-AD37EFFE3422}"/>
              </a:ext>
            </a:extLst>
          </p:cNvPr>
          <p:cNvGrpSpPr/>
          <p:nvPr/>
        </p:nvGrpSpPr>
        <p:grpSpPr>
          <a:xfrm>
            <a:off x="8185414" y="1996313"/>
            <a:ext cx="3304224" cy="3024123"/>
            <a:chOff x="8185414" y="1996313"/>
            <a:chExt cx="3304224" cy="3024123"/>
          </a:xfrm>
        </p:grpSpPr>
        <p:sp>
          <p:nvSpPr>
            <p:cNvPr id="21" name="テキスト ボックス 20">
              <a:extLst>
                <a:ext uri="{FF2B5EF4-FFF2-40B4-BE49-F238E27FC236}">
                  <a16:creationId xmlns:a16="http://schemas.microsoft.com/office/drawing/2014/main" id="{3DFE8D62-89FC-4BF3-9E84-ABBB026AA1A6}"/>
                </a:ext>
              </a:extLst>
            </p:cNvPr>
            <p:cNvSpPr txBox="1"/>
            <p:nvPr/>
          </p:nvSpPr>
          <p:spPr>
            <a:xfrm>
              <a:off x="9000168" y="4374105"/>
              <a:ext cx="156966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カツオ</a:t>
              </a:r>
            </a:p>
          </p:txBody>
        </p:sp>
        <p:grpSp>
          <p:nvGrpSpPr>
            <p:cNvPr id="59" name="グループ化 58">
              <a:extLst>
                <a:ext uri="{FF2B5EF4-FFF2-40B4-BE49-F238E27FC236}">
                  <a16:creationId xmlns:a16="http://schemas.microsoft.com/office/drawing/2014/main" id="{DA7A6118-BC1B-4211-A534-2BC497CD2E78}"/>
                </a:ext>
              </a:extLst>
            </p:cNvPr>
            <p:cNvGrpSpPr/>
            <p:nvPr/>
          </p:nvGrpSpPr>
          <p:grpSpPr>
            <a:xfrm>
              <a:off x="8185414" y="1996313"/>
              <a:ext cx="3304224" cy="1634871"/>
              <a:chOff x="3150114" y="3182529"/>
              <a:chExt cx="3435274" cy="1856451"/>
            </a:xfrm>
          </p:grpSpPr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C6BDF8B2-E776-43B9-B2A1-991DC396DBA4}"/>
                  </a:ext>
                </a:extLst>
              </p:cNvPr>
              <p:cNvSpPr/>
              <p:nvPr/>
            </p:nvSpPr>
            <p:spPr>
              <a:xfrm>
                <a:off x="6030233" y="3582019"/>
                <a:ext cx="555155" cy="1179862"/>
              </a:xfrm>
              <a:custGeom>
                <a:avLst/>
                <a:gdLst>
                  <a:gd name="connsiteX0" fmla="*/ 555155 w 555155"/>
                  <a:gd name="connsiteY0" fmla="*/ 0 h 1179862"/>
                  <a:gd name="connsiteX1" fmla="*/ 426324 w 555155"/>
                  <a:gd name="connsiteY1" fmla="*/ 589937 h 1179862"/>
                  <a:gd name="connsiteX2" fmla="*/ 555152 w 555155"/>
                  <a:gd name="connsiteY2" fmla="*/ 1179862 h 1179862"/>
                  <a:gd name="connsiteX3" fmla="*/ 519023 w 555155"/>
                  <a:gd name="connsiteY3" fmla="*/ 1108538 h 1179862"/>
                  <a:gd name="connsiteX4" fmla="*/ 334486 w 555155"/>
                  <a:gd name="connsiteY4" fmla="*/ 867287 h 1179862"/>
                  <a:gd name="connsiteX5" fmla="*/ 87383 w 555155"/>
                  <a:gd name="connsiteY5" fmla="*/ 648275 h 1179862"/>
                  <a:gd name="connsiteX6" fmla="*/ 0 w 555155"/>
                  <a:gd name="connsiteY6" fmla="*/ 589936 h 1179862"/>
                  <a:gd name="connsiteX7" fmla="*/ 87380 w 555155"/>
                  <a:gd name="connsiteY7" fmla="*/ 531599 h 1179862"/>
                  <a:gd name="connsiteX8" fmla="*/ 334483 w 555155"/>
                  <a:gd name="connsiteY8" fmla="*/ 312587 h 1179862"/>
                  <a:gd name="connsiteX9" fmla="*/ 519020 w 555155"/>
                  <a:gd name="connsiteY9" fmla="*/ 71336 h 1179862"/>
                  <a:gd name="connsiteX10" fmla="*/ 555155 w 555155"/>
                  <a:gd name="connsiteY10" fmla="*/ 0 h 117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5155" h="1179862">
                    <a:moveTo>
                      <a:pt x="555155" y="0"/>
                    </a:moveTo>
                    <a:lnTo>
                      <a:pt x="426324" y="589937"/>
                    </a:lnTo>
                    <a:lnTo>
                      <a:pt x="555152" y="1179862"/>
                    </a:lnTo>
                    <a:lnTo>
                      <a:pt x="519023" y="1108538"/>
                    </a:lnTo>
                    <a:cubicBezTo>
                      <a:pt x="472833" y="1030645"/>
                      <a:pt x="411041" y="948918"/>
                      <a:pt x="334486" y="867287"/>
                    </a:cubicBezTo>
                    <a:cubicBezTo>
                      <a:pt x="257931" y="785656"/>
                      <a:pt x="173861" y="711848"/>
                      <a:pt x="87383" y="648275"/>
                    </a:cubicBezTo>
                    <a:lnTo>
                      <a:pt x="0" y="589936"/>
                    </a:lnTo>
                    <a:lnTo>
                      <a:pt x="87380" y="531599"/>
                    </a:lnTo>
                    <a:cubicBezTo>
                      <a:pt x="173858" y="468026"/>
                      <a:pt x="257927" y="394218"/>
                      <a:pt x="334483" y="312587"/>
                    </a:cubicBezTo>
                    <a:cubicBezTo>
                      <a:pt x="411037" y="230956"/>
                      <a:pt x="472829" y="149229"/>
                      <a:pt x="519020" y="71336"/>
                    </a:cubicBezTo>
                    <a:lnTo>
                      <a:pt x="555155" y="0"/>
                    </a:lnTo>
                    <a:close/>
                  </a:path>
                </a:pathLst>
              </a:custGeom>
              <a:pattFill prst="dkHorz">
                <a:fgClr>
                  <a:srgbClr val="4472C4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4DA7F302-6453-481D-904F-B0E2534EA98A}"/>
                  </a:ext>
                </a:extLst>
              </p:cNvPr>
              <p:cNvSpPr/>
              <p:nvPr/>
            </p:nvSpPr>
            <p:spPr>
              <a:xfrm>
                <a:off x="6030233" y="4044891"/>
                <a:ext cx="454073" cy="254120"/>
              </a:xfrm>
              <a:custGeom>
                <a:avLst/>
                <a:gdLst>
                  <a:gd name="connsiteX0" fmla="*/ 454073 w 454073"/>
                  <a:gd name="connsiteY0" fmla="*/ 0 h 254120"/>
                  <a:gd name="connsiteX1" fmla="*/ 426324 w 454073"/>
                  <a:gd name="connsiteY1" fmla="*/ 127065 h 254120"/>
                  <a:gd name="connsiteX2" fmla="*/ 454071 w 454073"/>
                  <a:gd name="connsiteY2" fmla="*/ 254120 h 254120"/>
                  <a:gd name="connsiteX3" fmla="*/ 447394 w 454073"/>
                  <a:gd name="connsiteY3" fmla="*/ 252777 h 254120"/>
                  <a:gd name="connsiteX4" fmla="*/ 322228 w 454073"/>
                  <a:gd name="connsiteY4" fmla="*/ 230057 h 254120"/>
                  <a:gd name="connsiteX5" fmla="*/ 99254 w 454073"/>
                  <a:gd name="connsiteY5" fmla="*/ 194985 h 254120"/>
                  <a:gd name="connsiteX6" fmla="*/ 87383 w 454073"/>
                  <a:gd name="connsiteY6" fmla="*/ 185403 h 254120"/>
                  <a:gd name="connsiteX7" fmla="*/ 0 w 454073"/>
                  <a:gd name="connsiteY7" fmla="*/ 127064 h 254120"/>
                  <a:gd name="connsiteX8" fmla="*/ 87380 w 454073"/>
                  <a:gd name="connsiteY8" fmla="*/ 68727 h 254120"/>
                  <a:gd name="connsiteX9" fmla="*/ 99264 w 454073"/>
                  <a:gd name="connsiteY9" fmla="*/ 59135 h 254120"/>
                  <a:gd name="connsiteX10" fmla="*/ 322221 w 454073"/>
                  <a:gd name="connsiteY10" fmla="*/ 24065 h 254120"/>
                  <a:gd name="connsiteX11" fmla="*/ 447385 w 454073"/>
                  <a:gd name="connsiteY11" fmla="*/ 1346 h 25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073" h="254120">
                    <a:moveTo>
                      <a:pt x="454073" y="0"/>
                    </a:moveTo>
                    <a:lnTo>
                      <a:pt x="426324" y="127065"/>
                    </a:lnTo>
                    <a:lnTo>
                      <a:pt x="454071" y="254120"/>
                    </a:lnTo>
                    <a:lnTo>
                      <a:pt x="447394" y="252777"/>
                    </a:lnTo>
                    <a:cubicBezTo>
                      <a:pt x="407805" y="245217"/>
                      <a:pt x="366073" y="237636"/>
                      <a:pt x="322228" y="230057"/>
                    </a:cubicBezTo>
                    <a:lnTo>
                      <a:pt x="99254" y="194985"/>
                    </a:lnTo>
                    <a:lnTo>
                      <a:pt x="87383" y="185403"/>
                    </a:lnTo>
                    <a:lnTo>
                      <a:pt x="0" y="127064"/>
                    </a:lnTo>
                    <a:lnTo>
                      <a:pt x="87380" y="68727"/>
                    </a:lnTo>
                    <a:lnTo>
                      <a:pt x="99264" y="59135"/>
                    </a:lnTo>
                    <a:lnTo>
                      <a:pt x="322221" y="24065"/>
                    </a:lnTo>
                    <a:cubicBezTo>
                      <a:pt x="366066" y="16487"/>
                      <a:pt x="407798" y="8906"/>
                      <a:pt x="447385" y="1346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>
                    <a:lumMod val="75000"/>
                    <a:lumOff val="25000"/>
                  </a:sysClr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" name="月 61">
                <a:extLst>
                  <a:ext uri="{FF2B5EF4-FFF2-40B4-BE49-F238E27FC236}">
                    <a16:creationId xmlns:a16="http://schemas.microsoft.com/office/drawing/2014/main" id="{67AFFAD0-C925-4138-AD8E-2A4F3B7B3646}"/>
                  </a:ext>
                </a:extLst>
              </p:cNvPr>
              <p:cNvSpPr/>
              <p:nvPr/>
            </p:nvSpPr>
            <p:spPr>
              <a:xfrm>
                <a:off x="4014786" y="4503523"/>
                <a:ext cx="295275" cy="535457"/>
              </a:xfrm>
              <a:prstGeom prst="moon">
                <a:avLst>
                  <a:gd name="adj" fmla="val 87500"/>
                </a:avLst>
              </a:prstGeom>
              <a:pattFill prst="dkVert">
                <a:fgClr>
                  <a:srgbClr val="0070C0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" name="月 62">
                <a:extLst>
                  <a:ext uri="{FF2B5EF4-FFF2-40B4-BE49-F238E27FC236}">
                    <a16:creationId xmlns:a16="http://schemas.microsoft.com/office/drawing/2014/main" id="{E20557EF-D9D9-426E-96CC-6D997A4A72D6}"/>
                  </a:ext>
                </a:extLst>
              </p:cNvPr>
              <p:cNvSpPr/>
              <p:nvPr/>
            </p:nvSpPr>
            <p:spPr>
              <a:xfrm rot="20700000">
                <a:off x="5065076" y="4433432"/>
                <a:ext cx="295275" cy="535457"/>
              </a:xfrm>
              <a:prstGeom prst="moon">
                <a:avLst>
                  <a:gd name="adj" fmla="val 87500"/>
                </a:avLst>
              </a:prstGeom>
              <a:pattFill prst="dkVert">
                <a:fgClr>
                  <a:srgbClr val="0070C0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" name="月 63">
                <a:extLst>
                  <a:ext uri="{FF2B5EF4-FFF2-40B4-BE49-F238E27FC236}">
                    <a16:creationId xmlns:a16="http://schemas.microsoft.com/office/drawing/2014/main" id="{9DDD5D9A-0B26-47AF-832F-7120DA890766}"/>
                  </a:ext>
                </a:extLst>
              </p:cNvPr>
              <p:cNvSpPr/>
              <p:nvPr/>
            </p:nvSpPr>
            <p:spPr>
              <a:xfrm>
                <a:off x="5029198" y="3350998"/>
                <a:ext cx="295275" cy="535457"/>
              </a:xfrm>
              <a:prstGeom prst="moon">
                <a:avLst>
                  <a:gd name="adj" fmla="val 87500"/>
                </a:avLst>
              </a:prstGeom>
              <a:pattFill prst="dkVert">
                <a:fgClr>
                  <a:srgbClr val="0070C0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84EA2BE6-95C3-424D-A4F4-0AC51F620635}"/>
                  </a:ext>
                </a:extLst>
              </p:cNvPr>
              <p:cNvSpPr/>
              <p:nvPr/>
            </p:nvSpPr>
            <p:spPr>
              <a:xfrm>
                <a:off x="5229225" y="3705225"/>
                <a:ext cx="555155" cy="950698"/>
              </a:xfrm>
              <a:custGeom>
                <a:avLst/>
                <a:gdLst>
                  <a:gd name="connsiteX0" fmla="*/ 295275 w 512126"/>
                  <a:gd name="connsiteY0" fmla="*/ 0 h 1064998"/>
                  <a:gd name="connsiteX1" fmla="*/ 277892 w 512126"/>
                  <a:gd name="connsiteY1" fmla="*/ 166213 h 1064998"/>
                  <a:gd name="connsiteX2" fmla="*/ 308867 w 512126"/>
                  <a:gd name="connsiteY2" fmla="*/ 142401 h 1064998"/>
                  <a:gd name="connsiteX3" fmla="*/ 423801 w 512126"/>
                  <a:gd name="connsiteY3" fmla="*/ 109537 h 1064998"/>
                  <a:gd name="connsiteX4" fmla="*/ 403101 w 512126"/>
                  <a:gd name="connsiteY4" fmla="*/ 264983 h 1064998"/>
                  <a:gd name="connsiteX5" fmla="*/ 432218 w 512126"/>
                  <a:gd name="connsiteY5" fmla="*/ 234556 h 1064998"/>
                  <a:gd name="connsiteX6" fmla="*/ 512126 w 512126"/>
                  <a:gd name="connsiteY6" fmla="*/ 209551 h 1064998"/>
                  <a:gd name="connsiteX7" fmla="*/ 512126 w 512126"/>
                  <a:gd name="connsiteY7" fmla="*/ 845923 h 1064998"/>
                  <a:gd name="connsiteX8" fmla="*/ 432218 w 512126"/>
                  <a:gd name="connsiteY8" fmla="*/ 820919 h 1064998"/>
                  <a:gd name="connsiteX9" fmla="*/ 403101 w 512126"/>
                  <a:gd name="connsiteY9" fmla="*/ 790492 h 1064998"/>
                  <a:gd name="connsiteX10" fmla="*/ 423801 w 512126"/>
                  <a:gd name="connsiteY10" fmla="*/ 945934 h 1064998"/>
                  <a:gd name="connsiteX11" fmla="*/ 423801 w 512126"/>
                  <a:gd name="connsiteY11" fmla="*/ 945935 h 1064998"/>
                  <a:gd name="connsiteX12" fmla="*/ 308867 w 512126"/>
                  <a:gd name="connsiteY12" fmla="*/ 913071 h 1064998"/>
                  <a:gd name="connsiteX13" fmla="*/ 276808 w 512126"/>
                  <a:gd name="connsiteY13" fmla="*/ 888427 h 1064998"/>
                  <a:gd name="connsiteX14" fmla="*/ 295275 w 512126"/>
                  <a:gd name="connsiteY14" fmla="*/ 1064998 h 1064998"/>
                  <a:gd name="connsiteX15" fmla="*/ 0 w 512126"/>
                  <a:gd name="connsiteY15" fmla="*/ 532499 h 1064998"/>
                  <a:gd name="connsiteX16" fmla="*/ 295275 w 512126"/>
                  <a:gd name="connsiteY16" fmla="*/ 0 h 106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2126" h="1064998">
                    <a:moveTo>
                      <a:pt x="295275" y="0"/>
                    </a:moveTo>
                    <a:lnTo>
                      <a:pt x="277892" y="166213"/>
                    </a:lnTo>
                    <a:lnTo>
                      <a:pt x="308867" y="142401"/>
                    </a:lnTo>
                    <a:cubicBezTo>
                      <a:pt x="344193" y="121239"/>
                      <a:pt x="383032" y="109537"/>
                      <a:pt x="423801" y="109537"/>
                    </a:cubicBezTo>
                    <a:lnTo>
                      <a:pt x="403101" y="264983"/>
                    </a:lnTo>
                    <a:lnTo>
                      <a:pt x="432218" y="234556"/>
                    </a:lnTo>
                    <a:cubicBezTo>
                      <a:pt x="456778" y="218455"/>
                      <a:pt x="483782" y="209551"/>
                      <a:pt x="512126" y="209551"/>
                    </a:cubicBezTo>
                    <a:cubicBezTo>
                      <a:pt x="477911" y="418361"/>
                      <a:pt x="477911" y="637114"/>
                      <a:pt x="512126" y="845923"/>
                    </a:cubicBezTo>
                    <a:cubicBezTo>
                      <a:pt x="483782" y="845923"/>
                      <a:pt x="456778" y="837020"/>
                      <a:pt x="432218" y="820919"/>
                    </a:cubicBezTo>
                    <a:lnTo>
                      <a:pt x="403101" y="790492"/>
                    </a:lnTo>
                    <a:lnTo>
                      <a:pt x="423801" y="945934"/>
                    </a:lnTo>
                    <a:lnTo>
                      <a:pt x="423801" y="945935"/>
                    </a:lnTo>
                    <a:cubicBezTo>
                      <a:pt x="383032" y="945935"/>
                      <a:pt x="344193" y="934233"/>
                      <a:pt x="308867" y="913071"/>
                    </a:cubicBezTo>
                    <a:lnTo>
                      <a:pt x="276808" y="888427"/>
                    </a:lnTo>
                    <a:lnTo>
                      <a:pt x="295275" y="1064998"/>
                    </a:lnTo>
                    <a:cubicBezTo>
                      <a:pt x="132199" y="1064998"/>
                      <a:pt x="0" y="826590"/>
                      <a:pt x="0" y="532499"/>
                    </a:cubicBezTo>
                    <a:cubicBezTo>
                      <a:pt x="0" y="238408"/>
                      <a:pt x="132199" y="0"/>
                      <a:pt x="295275" y="0"/>
                    </a:cubicBezTo>
                    <a:close/>
                  </a:path>
                </a:pathLst>
              </a:custGeom>
              <a:pattFill prst="dkVert">
                <a:fgClr>
                  <a:srgbClr val="0070C0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" name="月 204">
                <a:extLst>
                  <a:ext uri="{FF2B5EF4-FFF2-40B4-BE49-F238E27FC236}">
                    <a16:creationId xmlns:a16="http://schemas.microsoft.com/office/drawing/2014/main" id="{0CB7C196-2CBB-4434-9A8E-B124D5E1AB6C}"/>
                  </a:ext>
                </a:extLst>
              </p:cNvPr>
              <p:cNvSpPr/>
              <p:nvPr/>
            </p:nvSpPr>
            <p:spPr>
              <a:xfrm>
                <a:off x="3872584" y="3182529"/>
                <a:ext cx="961354" cy="724167"/>
              </a:xfrm>
              <a:custGeom>
                <a:avLst/>
                <a:gdLst>
                  <a:gd name="connsiteX0" fmla="*/ 661314 w 661314"/>
                  <a:gd name="connsiteY0" fmla="*/ 1333500 h 1333500"/>
                  <a:gd name="connsiteX1" fmla="*/ 0 w 661314"/>
                  <a:gd name="connsiteY1" fmla="*/ 666750 h 1333500"/>
                  <a:gd name="connsiteX2" fmla="*/ 661314 w 661314"/>
                  <a:gd name="connsiteY2" fmla="*/ 0 h 1333500"/>
                  <a:gd name="connsiteX3" fmla="*/ 661314 w 661314"/>
                  <a:gd name="connsiteY3" fmla="*/ 1333500 h 1333500"/>
                  <a:gd name="connsiteX0" fmla="*/ 661314 w 675604"/>
                  <a:gd name="connsiteY0" fmla="*/ 1333563 h 1333603"/>
                  <a:gd name="connsiteX1" fmla="*/ 0 w 675604"/>
                  <a:gd name="connsiteY1" fmla="*/ 666813 h 1333603"/>
                  <a:gd name="connsiteX2" fmla="*/ 661314 w 675604"/>
                  <a:gd name="connsiteY2" fmla="*/ 63 h 1333603"/>
                  <a:gd name="connsiteX3" fmla="*/ 516537 w 675604"/>
                  <a:gd name="connsiteY3" fmla="*/ 644002 h 1333603"/>
                  <a:gd name="connsiteX4" fmla="*/ 661314 w 675604"/>
                  <a:gd name="connsiteY4" fmla="*/ 1333563 h 1333603"/>
                  <a:gd name="connsiteX0" fmla="*/ 661314 w 791617"/>
                  <a:gd name="connsiteY0" fmla="*/ 1333563 h 1333585"/>
                  <a:gd name="connsiteX1" fmla="*/ 0 w 791617"/>
                  <a:gd name="connsiteY1" fmla="*/ 666813 h 1333585"/>
                  <a:gd name="connsiteX2" fmla="*/ 661314 w 791617"/>
                  <a:gd name="connsiteY2" fmla="*/ 63 h 1333585"/>
                  <a:gd name="connsiteX3" fmla="*/ 516537 w 791617"/>
                  <a:gd name="connsiteY3" fmla="*/ 644002 h 1333585"/>
                  <a:gd name="connsiteX4" fmla="*/ 661314 w 791617"/>
                  <a:gd name="connsiteY4" fmla="*/ 1333563 h 1333585"/>
                  <a:gd name="connsiteX0" fmla="*/ 661314 w 685775"/>
                  <a:gd name="connsiteY0" fmla="*/ 1333563 h 1333593"/>
                  <a:gd name="connsiteX1" fmla="*/ 0 w 685775"/>
                  <a:gd name="connsiteY1" fmla="*/ 666813 h 1333593"/>
                  <a:gd name="connsiteX2" fmla="*/ 661314 w 685775"/>
                  <a:gd name="connsiteY2" fmla="*/ 63 h 1333593"/>
                  <a:gd name="connsiteX3" fmla="*/ 516537 w 685775"/>
                  <a:gd name="connsiteY3" fmla="*/ 644002 h 1333593"/>
                  <a:gd name="connsiteX4" fmla="*/ 661314 w 685775"/>
                  <a:gd name="connsiteY4" fmla="*/ 1333563 h 1333593"/>
                  <a:gd name="connsiteX0" fmla="*/ 661314 w 698252"/>
                  <a:gd name="connsiteY0" fmla="*/ 1333563 h 1333582"/>
                  <a:gd name="connsiteX1" fmla="*/ 0 w 698252"/>
                  <a:gd name="connsiteY1" fmla="*/ 666813 h 1333582"/>
                  <a:gd name="connsiteX2" fmla="*/ 661314 w 698252"/>
                  <a:gd name="connsiteY2" fmla="*/ 63 h 1333582"/>
                  <a:gd name="connsiteX3" fmla="*/ 577497 w 698252"/>
                  <a:gd name="connsiteY3" fmla="*/ 316342 h 1333582"/>
                  <a:gd name="connsiteX4" fmla="*/ 661314 w 698252"/>
                  <a:gd name="connsiteY4" fmla="*/ 1333563 h 1333582"/>
                  <a:gd name="connsiteX0" fmla="*/ 661314 w 696049"/>
                  <a:gd name="connsiteY0" fmla="*/ 1333563 h 1333583"/>
                  <a:gd name="connsiteX1" fmla="*/ 0 w 696049"/>
                  <a:gd name="connsiteY1" fmla="*/ 666813 h 1333583"/>
                  <a:gd name="connsiteX2" fmla="*/ 661314 w 696049"/>
                  <a:gd name="connsiteY2" fmla="*/ 63 h 1333583"/>
                  <a:gd name="connsiteX3" fmla="*/ 577497 w 696049"/>
                  <a:gd name="connsiteY3" fmla="*/ 316342 h 1333583"/>
                  <a:gd name="connsiteX4" fmla="*/ 661314 w 696049"/>
                  <a:gd name="connsiteY4" fmla="*/ 1333563 h 1333583"/>
                  <a:gd name="connsiteX0" fmla="*/ 661314 w 696049"/>
                  <a:gd name="connsiteY0" fmla="*/ 1333563 h 1333583"/>
                  <a:gd name="connsiteX1" fmla="*/ 0 w 696049"/>
                  <a:gd name="connsiteY1" fmla="*/ 666813 h 1333583"/>
                  <a:gd name="connsiteX2" fmla="*/ 661314 w 696049"/>
                  <a:gd name="connsiteY2" fmla="*/ 63 h 1333583"/>
                  <a:gd name="connsiteX3" fmla="*/ 577497 w 696049"/>
                  <a:gd name="connsiteY3" fmla="*/ 316342 h 1333583"/>
                  <a:gd name="connsiteX4" fmla="*/ 661314 w 696049"/>
                  <a:gd name="connsiteY4" fmla="*/ 1333563 h 1333583"/>
                  <a:gd name="connsiteX0" fmla="*/ 661314 w 696049"/>
                  <a:gd name="connsiteY0" fmla="*/ 1333500 h 1333520"/>
                  <a:gd name="connsiteX1" fmla="*/ 0 w 696049"/>
                  <a:gd name="connsiteY1" fmla="*/ 666750 h 1333520"/>
                  <a:gd name="connsiteX2" fmla="*/ 661314 w 696049"/>
                  <a:gd name="connsiteY2" fmla="*/ 0 h 1333520"/>
                  <a:gd name="connsiteX3" fmla="*/ 577497 w 696049"/>
                  <a:gd name="connsiteY3" fmla="*/ 316279 h 1333520"/>
                  <a:gd name="connsiteX4" fmla="*/ 661314 w 696049"/>
                  <a:gd name="connsiteY4" fmla="*/ 1333500 h 1333520"/>
                  <a:gd name="connsiteX0" fmla="*/ 1128039 w 1134390"/>
                  <a:gd name="connsiteY0" fmla="*/ 642937 h 824456"/>
                  <a:gd name="connsiteX1" fmla="*/ 0 w 1134390"/>
                  <a:gd name="connsiteY1" fmla="*/ 666750 h 824456"/>
                  <a:gd name="connsiteX2" fmla="*/ 661314 w 1134390"/>
                  <a:gd name="connsiteY2" fmla="*/ 0 h 824456"/>
                  <a:gd name="connsiteX3" fmla="*/ 577497 w 1134390"/>
                  <a:gd name="connsiteY3" fmla="*/ 316279 h 824456"/>
                  <a:gd name="connsiteX4" fmla="*/ 1128039 w 1134390"/>
                  <a:gd name="connsiteY4" fmla="*/ 642937 h 824456"/>
                  <a:gd name="connsiteX0" fmla="*/ 1128039 w 1134710"/>
                  <a:gd name="connsiteY0" fmla="*/ 642937 h 824456"/>
                  <a:gd name="connsiteX1" fmla="*/ 0 w 1134710"/>
                  <a:gd name="connsiteY1" fmla="*/ 666750 h 824456"/>
                  <a:gd name="connsiteX2" fmla="*/ 661314 w 1134710"/>
                  <a:gd name="connsiteY2" fmla="*/ 0 h 824456"/>
                  <a:gd name="connsiteX3" fmla="*/ 606072 w 1134710"/>
                  <a:gd name="connsiteY3" fmla="*/ 287704 h 824456"/>
                  <a:gd name="connsiteX4" fmla="*/ 1128039 w 1134710"/>
                  <a:gd name="connsiteY4" fmla="*/ 642937 h 824456"/>
                  <a:gd name="connsiteX0" fmla="*/ 1128039 w 1136684"/>
                  <a:gd name="connsiteY0" fmla="*/ 642937 h 824456"/>
                  <a:gd name="connsiteX1" fmla="*/ 0 w 1136684"/>
                  <a:gd name="connsiteY1" fmla="*/ 666750 h 824456"/>
                  <a:gd name="connsiteX2" fmla="*/ 661314 w 1136684"/>
                  <a:gd name="connsiteY2" fmla="*/ 0 h 824456"/>
                  <a:gd name="connsiteX3" fmla="*/ 606072 w 1136684"/>
                  <a:gd name="connsiteY3" fmla="*/ 287704 h 824456"/>
                  <a:gd name="connsiteX4" fmla="*/ 1128039 w 1136684"/>
                  <a:gd name="connsiteY4" fmla="*/ 642937 h 824456"/>
                  <a:gd name="connsiteX0" fmla="*/ 1128039 w 1139838"/>
                  <a:gd name="connsiteY0" fmla="*/ 642937 h 824456"/>
                  <a:gd name="connsiteX1" fmla="*/ 0 w 1139838"/>
                  <a:gd name="connsiteY1" fmla="*/ 666750 h 824456"/>
                  <a:gd name="connsiteX2" fmla="*/ 661314 w 1139838"/>
                  <a:gd name="connsiteY2" fmla="*/ 0 h 824456"/>
                  <a:gd name="connsiteX3" fmla="*/ 725135 w 1139838"/>
                  <a:gd name="connsiteY3" fmla="*/ 273417 h 824456"/>
                  <a:gd name="connsiteX4" fmla="*/ 1128039 w 1139838"/>
                  <a:gd name="connsiteY4" fmla="*/ 642937 h 82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838" h="824456">
                    <a:moveTo>
                      <a:pt x="1128039" y="642937"/>
                    </a:moveTo>
                    <a:cubicBezTo>
                      <a:pt x="762805" y="642937"/>
                      <a:pt x="0" y="1034986"/>
                      <a:pt x="0" y="666750"/>
                    </a:cubicBezTo>
                    <a:cubicBezTo>
                      <a:pt x="0" y="298514"/>
                      <a:pt x="433303" y="42537"/>
                      <a:pt x="661314" y="0"/>
                    </a:cubicBezTo>
                    <a:cubicBezTo>
                      <a:pt x="689301" y="52713"/>
                      <a:pt x="513997" y="232936"/>
                      <a:pt x="725135" y="273417"/>
                    </a:cubicBezTo>
                    <a:cubicBezTo>
                      <a:pt x="936273" y="313898"/>
                      <a:pt x="1198888" y="648025"/>
                      <a:pt x="1128039" y="642937"/>
                    </a:cubicBezTo>
                    <a:close/>
                  </a:path>
                </a:pathLst>
              </a:custGeom>
              <a:pattFill prst="dkVert">
                <a:fgClr>
                  <a:srgbClr val="0070C0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266AEA17-F2A1-48F1-9DE2-5358166B7600}"/>
                  </a:ext>
                </a:extLst>
              </p:cNvPr>
              <p:cNvSpPr/>
              <p:nvPr/>
            </p:nvSpPr>
            <p:spPr>
              <a:xfrm>
                <a:off x="3150114" y="3505200"/>
                <a:ext cx="3090671" cy="1333500"/>
              </a:xfrm>
              <a:custGeom>
                <a:avLst/>
                <a:gdLst>
                  <a:gd name="connsiteX0" fmla="*/ 1353308 w 3090671"/>
                  <a:gd name="connsiteY0" fmla="*/ 0 h 1333500"/>
                  <a:gd name="connsiteX1" fmla="*/ 2595999 w 3090671"/>
                  <a:gd name="connsiteY1" fmla="*/ 469909 h 1333500"/>
                  <a:gd name="connsiteX2" fmla="*/ 2686294 w 3090671"/>
                  <a:gd name="connsiteY2" fmla="*/ 506728 h 1333500"/>
                  <a:gd name="connsiteX3" fmla="*/ 3077101 w 3090671"/>
                  <a:gd name="connsiteY3" fmla="*/ 648120 h 1333500"/>
                  <a:gd name="connsiteX4" fmla="*/ 3090671 w 3090671"/>
                  <a:gd name="connsiteY4" fmla="*/ 666750 h 1333500"/>
                  <a:gd name="connsiteX5" fmla="*/ 3077101 w 3090671"/>
                  <a:gd name="connsiteY5" fmla="*/ 685380 h 1333500"/>
                  <a:gd name="connsiteX6" fmla="*/ 2686294 w 3090671"/>
                  <a:gd name="connsiteY6" fmla="*/ 826773 h 1333500"/>
                  <a:gd name="connsiteX7" fmla="*/ 2595999 w 3090671"/>
                  <a:gd name="connsiteY7" fmla="*/ 863591 h 1333500"/>
                  <a:gd name="connsiteX8" fmla="*/ 1353308 w 3090671"/>
                  <a:gd name="connsiteY8" fmla="*/ 1333500 h 1333500"/>
                  <a:gd name="connsiteX9" fmla="*/ 110618 w 3090671"/>
                  <a:gd name="connsiteY9" fmla="*/ 863591 h 1333500"/>
                  <a:gd name="connsiteX10" fmla="*/ 46582 w 3090671"/>
                  <a:gd name="connsiteY10" fmla="*/ 766214 h 1333500"/>
                  <a:gd name="connsiteX11" fmla="*/ 102744 w 3090671"/>
                  <a:gd name="connsiteY11" fmla="*/ 762296 h 1333500"/>
                  <a:gd name="connsiteX12" fmla="*/ 313851 w 3090671"/>
                  <a:gd name="connsiteY12" fmla="*/ 722775 h 1333500"/>
                  <a:gd name="connsiteX13" fmla="*/ 326885 w 3090671"/>
                  <a:gd name="connsiteY13" fmla="*/ 716058 h 1333500"/>
                  <a:gd name="connsiteX14" fmla="*/ 313851 w 3090671"/>
                  <a:gd name="connsiteY14" fmla="*/ 709341 h 1333500"/>
                  <a:gd name="connsiteX15" fmla="*/ 102744 w 3090671"/>
                  <a:gd name="connsiteY15" fmla="*/ 669820 h 1333500"/>
                  <a:gd name="connsiteX16" fmla="*/ 0 w 3090671"/>
                  <a:gd name="connsiteY16" fmla="*/ 662653 h 1333500"/>
                  <a:gd name="connsiteX17" fmla="*/ 28818 w 3090671"/>
                  <a:gd name="connsiteY17" fmla="*/ 594299 h 1333500"/>
                  <a:gd name="connsiteX18" fmla="*/ 1353308 w 3090671"/>
                  <a:gd name="connsiteY18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90671" h="1333500">
                    <a:moveTo>
                      <a:pt x="1353308" y="0"/>
                    </a:moveTo>
                    <a:cubicBezTo>
                      <a:pt x="1897837" y="0"/>
                      <a:pt x="2369068" y="191401"/>
                      <a:pt x="2595999" y="469909"/>
                    </a:cubicBezTo>
                    <a:lnTo>
                      <a:pt x="2686294" y="506728"/>
                    </a:lnTo>
                    <a:cubicBezTo>
                      <a:pt x="2872381" y="528958"/>
                      <a:pt x="3018596" y="581718"/>
                      <a:pt x="3077101" y="648120"/>
                    </a:cubicBezTo>
                    <a:lnTo>
                      <a:pt x="3090671" y="666750"/>
                    </a:lnTo>
                    <a:lnTo>
                      <a:pt x="3077101" y="685380"/>
                    </a:lnTo>
                    <a:cubicBezTo>
                      <a:pt x="3018596" y="751783"/>
                      <a:pt x="2872381" y="804543"/>
                      <a:pt x="2686294" y="826773"/>
                    </a:cubicBezTo>
                    <a:lnTo>
                      <a:pt x="2595999" y="863591"/>
                    </a:lnTo>
                    <a:cubicBezTo>
                      <a:pt x="2369068" y="1142100"/>
                      <a:pt x="1897837" y="1333500"/>
                      <a:pt x="1353308" y="1333500"/>
                    </a:cubicBezTo>
                    <a:cubicBezTo>
                      <a:pt x="808779" y="1333500"/>
                      <a:pt x="337549" y="1142100"/>
                      <a:pt x="110618" y="863591"/>
                    </a:cubicBezTo>
                    <a:lnTo>
                      <a:pt x="46582" y="766214"/>
                    </a:lnTo>
                    <a:lnTo>
                      <a:pt x="102744" y="762296"/>
                    </a:lnTo>
                    <a:cubicBezTo>
                      <a:pt x="201480" y="752512"/>
                      <a:pt x="276387" y="738737"/>
                      <a:pt x="313851" y="722775"/>
                    </a:cubicBezTo>
                    <a:lnTo>
                      <a:pt x="326885" y="716058"/>
                    </a:lnTo>
                    <a:lnTo>
                      <a:pt x="313851" y="709341"/>
                    </a:lnTo>
                    <a:cubicBezTo>
                      <a:pt x="276387" y="693380"/>
                      <a:pt x="201480" y="679605"/>
                      <a:pt x="102744" y="669820"/>
                    </a:cubicBezTo>
                    <a:lnTo>
                      <a:pt x="0" y="662653"/>
                    </a:lnTo>
                    <a:lnTo>
                      <a:pt x="28818" y="594299"/>
                    </a:lnTo>
                    <a:cubicBezTo>
                      <a:pt x="204407" y="249993"/>
                      <a:pt x="730989" y="0"/>
                      <a:pt x="1353308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50000"/>
                    </a:sysClr>
                  </a:gs>
                  <a:gs pos="77000">
                    <a:sysClr val="window" lastClr="FFFFFF">
                      <a:lumMod val="85000"/>
                    </a:sysClr>
                  </a:gs>
                  <a:gs pos="17000">
                    <a:srgbClr val="002060"/>
                  </a:gs>
                  <a:gs pos="55000">
                    <a:sysClr val="window" lastClr="FFFFFF"/>
                  </a:gs>
                  <a:gs pos="38000">
                    <a:sysClr val="window" lastClr="FFFFFF">
                      <a:lumMod val="85000"/>
                    </a:sysClr>
                  </a:gs>
                </a:gsLst>
                <a:lin ang="54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" name="月 67">
                <a:extLst>
                  <a:ext uri="{FF2B5EF4-FFF2-40B4-BE49-F238E27FC236}">
                    <a16:creationId xmlns:a16="http://schemas.microsoft.com/office/drawing/2014/main" id="{EEB1ECC3-A3A2-4129-8D51-3B5907E7DD8D}"/>
                  </a:ext>
                </a:extLst>
              </p:cNvPr>
              <p:cNvSpPr/>
              <p:nvPr/>
            </p:nvSpPr>
            <p:spPr>
              <a:xfrm rot="10800000">
                <a:off x="4014784" y="3895723"/>
                <a:ext cx="204789" cy="866157"/>
              </a:xfrm>
              <a:prstGeom prst="moon">
                <a:avLst>
                  <a:gd name="adj" fmla="val 28964"/>
                </a:avLst>
              </a:prstGeom>
              <a:solidFill>
                <a:sysClr val="windowText" lastClr="0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" name="月 68">
                <a:extLst>
                  <a:ext uri="{FF2B5EF4-FFF2-40B4-BE49-F238E27FC236}">
                    <a16:creationId xmlns:a16="http://schemas.microsoft.com/office/drawing/2014/main" id="{99E83313-2F56-40B7-9708-852A0310E45E}"/>
                  </a:ext>
                </a:extLst>
              </p:cNvPr>
              <p:cNvSpPr/>
              <p:nvPr/>
            </p:nvSpPr>
            <p:spPr>
              <a:xfrm rot="12210292">
                <a:off x="3818285" y="4301342"/>
                <a:ext cx="117486" cy="383814"/>
              </a:xfrm>
              <a:prstGeom prst="moon">
                <a:avLst>
                  <a:gd name="adj" fmla="val 43995"/>
                </a:avLst>
              </a:prstGeom>
              <a:solidFill>
                <a:sysClr val="windowText" lastClr="0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70" name="グループ化 69">
                <a:extLst>
                  <a:ext uri="{FF2B5EF4-FFF2-40B4-BE49-F238E27FC236}">
                    <a16:creationId xmlns:a16="http://schemas.microsoft.com/office/drawing/2014/main" id="{BC1BF7F8-B691-49C7-8C48-9FE8EEE73267}"/>
                  </a:ext>
                </a:extLst>
              </p:cNvPr>
              <p:cNvGrpSpPr/>
              <p:nvPr/>
            </p:nvGrpSpPr>
            <p:grpSpPr>
              <a:xfrm>
                <a:off x="3456892" y="3867858"/>
                <a:ext cx="255081" cy="255081"/>
                <a:chOff x="2401878" y="3076048"/>
                <a:chExt cx="284810" cy="284810"/>
              </a:xfrm>
            </p:grpSpPr>
            <p:sp>
              <p:nvSpPr>
                <p:cNvPr id="74" name="楕円 73">
                  <a:extLst>
                    <a:ext uri="{FF2B5EF4-FFF2-40B4-BE49-F238E27FC236}">
                      <a16:creationId xmlns:a16="http://schemas.microsoft.com/office/drawing/2014/main" id="{5F99549F-19C2-4D45-B16E-E6AAE95A4FDE}"/>
                    </a:ext>
                  </a:extLst>
                </p:cNvPr>
                <p:cNvSpPr/>
                <p:nvPr/>
              </p:nvSpPr>
              <p:spPr>
                <a:xfrm>
                  <a:off x="2401878" y="3076048"/>
                  <a:ext cx="284810" cy="28481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5" name="楕円 74">
                  <a:extLst>
                    <a:ext uri="{FF2B5EF4-FFF2-40B4-BE49-F238E27FC236}">
                      <a16:creationId xmlns:a16="http://schemas.microsoft.com/office/drawing/2014/main" id="{E031C5E0-E715-44F4-9E62-04C2A34D22FA}"/>
                    </a:ext>
                  </a:extLst>
                </p:cNvPr>
                <p:cNvSpPr/>
                <p:nvPr/>
              </p:nvSpPr>
              <p:spPr>
                <a:xfrm>
                  <a:off x="2436227" y="3134352"/>
                  <a:ext cx="176029" cy="176027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C5D1AB49-5919-46F6-BB19-01CFAFF0C117}"/>
                  </a:ext>
                </a:extLst>
              </p:cNvPr>
              <p:cNvSpPr/>
              <p:nvPr/>
            </p:nvSpPr>
            <p:spPr>
              <a:xfrm rot="20858014">
                <a:off x="4508748" y="4086787"/>
                <a:ext cx="1186194" cy="539256"/>
              </a:xfrm>
              <a:custGeom>
                <a:avLst/>
                <a:gdLst>
                  <a:gd name="connsiteX0" fmla="*/ 1318025 w 1318025"/>
                  <a:gd name="connsiteY0" fmla="*/ 406469 h 579970"/>
                  <a:gd name="connsiteX1" fmla="*/ 1280836 w 1318025"/>
                  <a:gd name="connsiteY1" fmla="*/ 439550 h 579970"/>
                  <a:gd name="connsiteX2" fmla="*/ 513628 w 1318025"/>
                  <a:gd name="connsiteY2" fmla="*/ 579970 h 579970"/>
                  <a:gd name="connsiteX3" fmla="*/ 48090 w 1318025"/>
                  <a:gd name="connsiteY3" fmla="*/ 540705 h 579970"/>
                  <a:gd name="connsiteX4" fmla="*/ 0 w 1318025"/>
                  <a:gd name="connsiteY4" fmla="*/ 529748 h 579970"/>
                  <a:gd name="connsiteX5" fmla="*/ 141693 w 1318025"/>
                  <a:gd name="connsiteY5" fmla="*/ 539344 h 579970"/>
                  <a:gd name="connsiteX6" fmla="*/ 354091 w 1318025"/>
                  <a:gd name="connsiteY6" fmla="*/ 544015 h 579970"/>
                  <a:gd name="connsiteX7" fmla="*/ 1228007 w 1318025"/>
                  <a:gd name="connsiteY7" fmla="*/ 442649 h 579970"/>
                  <a:gd name="connsiteX8" fmla="*/ 1310686 w 1318025"/>
                  <a:gd name="connsiteY8" fmla="*/ 351370 h 579970"/>
                  <a:gd name="connsiteX9" fmla="*/ 1279463 w 1318025"/>
                  <a:gd name="connsiteY9" fmla="*/ 364332 h 579970"/>
                  <a:gd name="connsiteX10" fmla="*/ 660199 w 1318025"/>
                  <a:gd name="connsiteY10" fmla="*/ 438528 h 579970"/>
                  <a:gd name="connsiteX11" fmla="*/ 40935 w 1318025"/>
                  <a:gd name="connsiteY11" fmla="*/ 364332 h 579970"/>
                  <a:gd name="connsiteX12" fmla="*/ 33147 w 1318025"/>
                  <a:gd name="connsiteY12" fmla="*/ 361099 h 579970"/>
                  <a:gd name="connsiteX13" fmla="*/ 154991 w 1318025"/>
                  <a:gd name="connsiteY13" fmla="*/ 380231 h 579970"/>
                  <a:gd name="connsiteX14" fmla="*/ 649386 w 1318025"/>
                  <a:gd name="connsiteY14" fmla="*/ 408972 h 579970"/>
                  <a:gd name="connsiteX15" fmla="*/ 1274649 w 1318025"/>
                  <a:gd name="connsiteY15" fmla="*/ 359682 h 579970"/>
                  <a:gd name="connsiteX16" fmla="*/ 1250807 w 1318025"/>
                  <a:gd name="connsiteY16" fmla="*/ 205726 h 579970"/>
                  <a:gd name="connsiteX17" fmla="*/ 1194956 w 1318025"/>
                  <a:gd name="connsiteY17" fmla="*/ 223732 h 579970"/>
                  <a:gd name="connsiteX18" fmla="*/ 669379 w 1318025"/>
                  <a:gd name="connsiteY18" fmla="*/ 281640 h 579970"/>
                  <a:gd name="connsiteX19" fmla="*/ 143802 w 1318025"/>
                  <a:gd name="connsiteY19" fmla="*/ 223732 h 579970"/>
                  <a:gd name="connsiteX20" fmla="*/ 81946 w 1318025"/>
                  <a:gd name="connsiteY20" fmla="*/ 203791 h 579970"/>
                  <a:gd name="connsiteX21" fmla="*/ 152783 w 1318025"/>
                  <a:gd name="connsiteY21" fmla="*/ 216237 h 579970"/>
                  <a:gd name="connsiteX22" fmla="*/ 671885 w 1318025"/>
                  <a:gd name="connsiteY22" fmla="*/ 250002 h 579970"/>
                  <a:gd name="connsiteX23" fmla="*/ 1190988 w 1318025"/>
                  <a:gd name="connsiteY23" fmla="*/ 216236 h 579970"/>
                  <a:gd name="connsiteX24" fmla="*/ 693645 w 1318025"/>
                  <a:gd name="connsiteY24" fmla="*/ 51340 h 579970"/>
                  <a:gd name="connsiteX25" fmla="*/ 1303379 w 1318025"/>
                  <a:gd name="connsiteY25" fmla="*/ 146144 h 579970"/>
                  <a:gd name="connsiteX26" fmla="*/ 1306870 w 1318025"/>
                  <a:gd name="connsiteY26" fmla="*/ 147531 h 579970"/>
                  <a:gd name="connsiteX27" fmla="*/ 1303151 w 1318025"/>
                  <a:gd name="connsiteY27" fmla="*/ 148057 h 579970"/>
                  <a:gd name="connsiteX28" fmla="*/ 688229 w 1318025"/>
                  <a:gd name="connsiteY28" fmla="*/ 96737 h 579970"/>
                  <a:gd name="connsiteX29" fmla="*/ 78496 w 1318025"/>
                  <a:gd name="connsiteY29" fmla="*/ 1933 h 579970"/>
                  <a:gd name="connsiteX30" fmla="*/ 75005 w 1318025"/>
                  <a:gd name="connsiteY30" fmla="*/ 547 h 579970"/>
                  <a:gd name="connsiteX31" fmla="*/ 78724 w 1318025"/>
                  <a:gd name="connsiteY31" fmla="*/ 20 h 579970"/>
                  <a:gd name="connsiteX32" fmla="*/ 693645 w 1318025"/>
                  <a:gd name="connsiteY32" fmla="*/ 51340 h 57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318025" h="579970">
                    <a:moveTo>
                      <a:pt x="1318025" y="406469"/>
                    </a:moveTo>
                    <a:lnTo>
                      <a:pt x="1280836" y="439550"/>
                    </a:lnTo>
                    <a:cubicBezTo>
                      <a:pt x="1154434" y="522069"/>
                      <a:pt x="858519" y="579970"/>
                      <a:pt x="513628" y="579970"/>
                    </a:cubicBezTo>
                    <a:cubicBezTo>
                      <a:pt x="341182" y="579970"/>
                      <a:pt x="180981" y="565495"/>
                      <a:pt x="48090" y="540705"/>
                    </a:cubicBezTo>
                    <a:lnTo>
                      <a:pt x="0" y="529748"/>
                    </a:lnTo>
                    <a:lnTo>
                      <a:pt x="141693" y="539344"/>
                    </a:lnTo>
                    <a:cubicBezTo>
                      <a:pt x="210299" y="542407"/>
                      <a:pt x="281334" y="544015"/>
                      <a:pt x="354091" y="544015"/>
                    </a:cubicBezTo>
                    <a:cubicBezTo>
                      <a:pt x="717876" y="544015"/>
                      <a:pt x="1038612" y="503806"/>
                      <a:pt x="1228007" y="442649"/>
                    </a:cubicBezTo>
                    <a:close/>
                    <a:moveTo>
                      <a:pt x="1310686" y="351370"/>
                    </a:moveTo>
                    <a:lnTo>
                      <a:pt x="1279463" y="364332"/>
                    </a:lnTo>
                    <a:cubicBezTo>
                      <a:pt x="1145256" y="409097"/>
                      <a:pt x="917980" y="438528"/>
                      <a:pt x="660199" y="438528"/>
                    </a:cubicBezTo>
                    <a:cubicBezTo>
                      <a:pt x="402418" y="438528"/>
                      <a:pt x="175142" y="409097"/>
                      <a:pt x="40935" y="364332"/>
                    </a:cubicBezTo>
                    <a:lnTo>
                      <a:pt x="33147" y="361099"/>
                    </a:lnTo>
                    <a:lnTo>
                      <a:pt x="154991" y="380231"/>
                    </a:lnTo>
                    <a:cubicBezTo>
                      <a:pt x="296119" y="398376"/>
                      <a:pt x="466252" y="408971"/>
                      <a:pt x="649386" y="408972"/>
                    </a:cubicBezTo>
                    <a:cubicBezTo>
                      <a:pt x="893567" y="408972"/>
                      <a:pt x="1114631" y="390136"/>
                      <a:pt x="1274649" y="359682"/>
                    </a:cubicBezTo>
                    <a:close/>
                    <a:moveTo>
                      <a:pt x="1250807" y="205726"/>
                    </a:moveTo>
                    <a:lnTo>
                      <a:pt x="1194956" y="223732"/>
                    </a:lnTo>
                    <a:cubicBezTo>
                      <a:pt x="1060449" y="259510"/>
                      <a:pt x="874629" y="281640"/>
                      <a:pt x="669379" y="281640"/>
                    </a:cubicBezTo>
                    <a:cubicBezTo>
                      <a:pt x="464129" y="281640"/>
                      <a:pt x="278309" y="259511"/>
                      <a:pt x="143802" y="223732"/>
                    </a:cubicBezTo>
                    <a:lnTo>
                      <a:pt x="81946" y="203791"/>
                    </a:lnTo>
                    <a:lnTo>
                      <a:pt x="152783" y="216237"/>
                    </a:lnTo>
                    <a:cubicBezTo>
                      <a:pt x="300964" y="237554"/>
                      <a:pt x="479598" y="250002"/>
                      <a:pt x="671885" y="250002"/>
                    </a:cubicBezTo>
                    <a:cubicBezTo>
                      <a:pt x="864173" y="250002"/>
                      <a:pt x="1042807" y="237554"/>
                      <a:pt x="1190988" y="216236"/>
                    </a:cubicBezTo>
                    <a:close/>
                    <a:moveTo>
                      <a:pt x="693645" y="51340"/>
                    </a:moveTo>
                    <a:cubicBezTo>
                      <a:pt x="968912" y="84184"/>
                      <a:pt x="1204019" y="121330"/>
                      <a:pt x="1303379" y="146144"/>
                    </a:cubicBezTo>
                    <a:lnTo>
                      <a:pt x="1306870" y="147531"/>
                    </a:lnTo>
                    <a:lnTo>
                      <a:pt x="1303151" y="148057"/>
                    </a:lnTo>
                    <a:cubicBezTo>
                      <a:pt x="1200742" y="148797"/>
                      <a:pt x="963496" y="129581"/>
                      <a:pt x="688229" y="96737"/>
                    </a:cubicBezTo>
                    <a:cubicBezTo>
                      <a:pt x="412963" y="63893"/>
                      <a:pt x="177855" y="26747"/>
                      <a:pt x="78496" y="1933"/>
                    </a:cubicBezTo>
                    <a:lnTo>
                      <a:pt x="75005" y="547"/>
                    </a:lnTo>
                    <a:lnTo>
                      <a:pt x="78724" y="20"/>
                    </a:lnTo>
                    <a:cubicBezTo>
                      <a:pt x="181132" y="-719"/>
                      <a:pt x="418379" y="18496"/>
                      <a:pt x="693645" y="51340"/>
                    </a:cubicBezTo>
                    <a:close/>
                  </a:path>
                </a:pathLst>
              </a:custGeom>
              <a:solidFill>
                <a:srgbClr val="000000">
                  <a:alpha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2D1C21A1-7787-4B96-A5D0-30BF3F6DFF40}"/>
                  </a:ext>
                </a:extLst>
              </p:cNvPr>
              <p:cNvSpPr/>
              <p:nvPr/>
            </p:nvSpPr>
            <p:spPr>
              <a:xfrm rot="21071232">
                <a:off x="4300095" y="4155587"/>
                <a:ext cx="679996" cy="301259"/>
              </a:xfrm>
              <a:custGeom>
                <a:avLst/>
                <a:gdLst>
                  <a:gd name="connsiteX0" fmla="*/ 547132 w 585328"/>
                  <a:gd name="connsiteY0" fmla="*/ 3631 h 241381"/>
                  <a:gd name="connsiteX1" fmla="*/ 585328 w 585328"/>
                  <a:gd name="connsiteY1" fmla="*/ 21624 h 241381"/>
                  <a:gd name="connsiteX2" fmla="*/ 177142 w 585328"/>
                  <a:gd name="connsiteY2" fmla="*/ 240611 h 241381"/>
                  <a:gd name="connsiteX3" fmla="*/ 87018 w 585328"/>
                  <a:gd name="connsiteY3" fmla="*/ 227492 h 241381"/>
                  <a:gd name="connsiteX4" fmla="*/ 3498 w 585328"/>
                  <a:gd name="connsiteY4" fmla="*/ 186736 h 241381"/>
                  <a:gd name="connsiteX5" fmla="*/ 12110 w 585328"/>
                  <a:gd name="connsiteY5" fmla="*/ 177727 h 241381"/>
                  <a:gd name="connsiteX6" fmla="*/ 26987 w 585328"/>
                  <a:gd name="connsiteY6" fmla="*/ 138170 h 241381"/>
                  <a:gd name="connsiteX7" fmla="*/ 6677 w 585328"/>
                  <a:gd name="connsiteY7" fmla="*/ 58972 h 241381"/>
                  <a:gd name="connsiteX8" fmla="*/ 0 w 585328"/>
                  <a:gd name="connsiteY8" fmla="*/ 52980 h 241381"/>
                  <a:gd name="connsiteX9" fmla="*/ 38118 w 585328"/>
                  <a:gd name="connsiteY9" fmla="*/ 43259 h 241381"/>
                  <a:gd name="connsiteX10" fmla="*/ 239955 w 585328"/>
                  <a:gd name="connsiteY10" fmla="*/ 14670 h 241381"/>
                  <a:gd name="connsiteX11" fmla="*/ 547132 w 585328"/>
                  <a:gd name="connsiteY11" fmla="*/ 3631 h 2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328" h="241381">
                    <a:moveTo>
                      <a:pt x="547132" y="3631"/>
                    </a:moveTo>
                    <a:cubicBezTo>
                      <a:pt x="570751" y="6888"/>
                      <a:pt x="585328" y="12574"/>
                      <a:pt x="585328" y="21624"/>
                    </a:cubicBezTo>
                    <a:cubicBezTo>
                      <a:pt x="585328" y="57821"/>
                      <a:pt x="289275" y="228987"/>
                      <a:pt x="177142" y="240611"/>
                    </a:cubicBezTo>
                    <a:cubicBezTo>
                      <a:pt x="149109" y="243518"/>
                      <a:pt x="117899" y="237997"/>
                      <a:pt x="87018" y="227492"/>
                    </a:cubicBezTo>
                    <a:lnTo>
                      <a:pt x="3498" y="186736"/>
                    </a:lnTo>
                    <a:lnTo>
                      <a:pt x="12110" y="177727"/>
                    </a:lnTo>
                    <a:cubicBezTo>
                      <a:pt x="19557" y="166015"/>
                      <a:pt x="24739" y="152671"/>
                      <a:pt x="26987" y="138170"/>
                    </a:cubicBezTo>
                    <a:cubicBezTo>
                      <a:pt x="31483" y="109168"/>
                      <a:pt x="23393" y="81026"/>
                      <a:pt x="6677" y="58972"/>
                    </a:cubicBezTo>
                    <a:lnTo>
                      <a:pt x="0" y="52980"/>
                    </a:lnTo>
                    <a:lnTo>
                      <a:pt x="38118" y="43259"/>
                    </a:lnTo>
                    <a:cubicBezTo>
                      <a:pt x="104649" y="30244"/>
                      <a:pt x="183889" y="20483"/>
                      <a:pt x="239955" y="14670"/>
                    </a:cubicBezTo>
                    <a:cubicBezTo>
                      <a:pt x="324055" y="5951"/>
                      <a:pt x="476277" y="-6139"/>
                      <a:pt x="547132" y="3631"/>
                    </a:cubicBezTo>
                    <a:close/>
                  </a:path>
                </a:pathLst>
              </a:custGeom>
              <a:pattFill prst="dkHorz">
                <a:fgClr>
                  <a:srgbClr val="4472C4"/>
                </a:fgClr>
                <a:bgClr>
                  <a:sysClr val="window" lastClr="FFFFFF">
                    <a:lumMod val="65000"/>
                  </a:sys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7A1F85BC-5429-4825-B22D-1C1F29BB8A35}"/>
                  </a:ext>
                </a:extLst>
              </p:cNvPr>
              <p:cNvSpPr/>
              <p:nvPr/>
            </p:nvSpPr>
            <p:spPr>
              <a:xfrm>
                <a:off x="4250607" y="4261413"/>
                <a:ext cx="135060" cy="212560"/>
              </a:xfrm>
              <a:custGeom>
                <a:avLst/>
                <a:gdLst>
                  <a:gd name="connsiteX0" fmla="*/ 35167 w 182805"/>
                  <a:gd name="connsiteY0" fmla="*/ 0 h 285420"/>
                  <a:gd name="connsiteX1" fmla="*/ 182805 w 182805"/>
                  <a:gd name="connsiteY1" fmla="*/ 142710 h 285420"/>
                  <a:gd name="connsiteX2" fmla="*/ 35167 w 182805"/>
                  <a:gd name="connsiteY2" fmla="*/ 285420 h 285420"/>
                  <a:gd name="connsiteX3" fmla="*/ 0 w 182805"/>
                  <a:gd name="connsiteY3" fmla="*/ 278557 h 285420"/>
                  <a:gd name="connsiteX4" fmla="*/ 1450 w 182805"/>
                  <a:gd name="connsiteY4" fmla="*/ 277297 h 285420"/>
                  <a:gd name="connsiteX5" fmla="*/ 44692 w 182805"/>
                  <a:gd name="connsiteY5" fmla="*/ 142710 h 285420"/>
                  <a:gd name="connsiteX6" fmla="*/ 1450 w 182805"/>
                  <a:gd name="connsiteY6" fmla="*/ 8123 h 285420"/>
                  <a:gd name="connsiteX7" fmla="*/ 0 w 182805"/>
                  <a:gd name="connsiteY7" fmla="*/ 6863 h 285420"/>
                  <a:gd name="connsiteX0" fmla="*/ 44692 w 182805"/>
                  <a:gd name="connsiteY0" fmla="*/ 142710 h 285420"/>
                  <a:gd name="connsiteX1" fmla="*/ 1450 w 182805"/>
                  <a:gd name="connsiteY1" fmla="*/ 8123 h 285420"/>
                  <a:gd name="connsiteX2" fmla="*/ 0 w 182805"/>
                  <a:gd name="connsiteY2" fmla="*/ 6863 h 285420"/>
                  <a:gd name="connsiteX3" fmla="*/ 35167 w 182805"/>
                  <a:gd name="connsiteY3" fmla="*/ 0 h 285420"/>
                  <a:gd name="connsiteX4" fmla="*/ 182805 w 182805"/>
                  <a:gd name="connsiteY4" fmla="*/ 142710 h 285420"/>
                  <a:gd name="connsiteX5" fmla="*/ 35167 w 182805"/>
                  <a:gd name="connsiteY5" fmla="*/ 285420 h 285420"/>
                  <a:gd name="connsiteX6" fmla="*/ 0 w 182805"/>
                  <a:gd name="connsiteY6" fmla="*/ 278557 h 285420"/>
                  <a:gd name="connsiteX7" fmla="*/ 1450 w 182805"/>
                  <a:gd name="connsiteY7" fmla="*/ 277297 h 285420"/>
                  <a:gd name="connsiteX8" fmla="*/ 136132 w 182805"/>
                  <a:gd name="connsiteY8" fmla="*/ 234150 h 285420"/>
                  <a:gd name="connsiteX0" fmla="*/ 44692 w 182805"/>
                  <a:gd name="connsiteY0" fmla="*/ 142710 h 285420"/>
                  <a:gd name="connsiteX1" fmla="*/ 1450 w 182805"/>
                  <a:gd name="connsiteY1" fmla="*/ 8123 h 285420"/>
                  <a:gd name="connsiteX2" fmla="*/ 0 w 182805"/>
                  <a:gd name="connsiteY2" fmla="*/ 6863 h 285420"/>
                  <a:gd name="connsiteX3" fmla="*/ 35167 w 182805"/>
                  <a:gd name="connsiteY3" fmla="*/ 0 h 285420"/>
                  <a:gd name="connsiteX4" fmla="*/ 182805 w 182805"/>
                  <a:gd name="connsiteY4" fmla="*/ 142710 h 285420"/>
                  <a:gd name="connsiteX5" fmla="*/ 35167 w 182805"/>
                  <a:gd name="connsiteY5" fmla="*/ 285420 h 285420"/>
                  <a:gd name="connsiteX6" fmla="*/ 0 w 182805"/>
                  <a:gd name="connsiteY6" fmla="*/ 278557 h 285420"/>
                  <a:gd name="connsiteX7" fmla="*/ 1450 w 182805"/>
                  <a:gd name="connsiteY7" fmla="*/ 277297 h 285420"/>
                  <a:gd name="connsiteX0" fmla="*/ 1450 w 182805"/>
                  <a:gd name="connsiteY0" fmla="*/ 8123 h 285420"/>
                  <a:gd name="connsiteX1" fmla="*/ 0 w 182805"/>
                  <a:gd name="connsiteY1" fmla="*/ 6863 h 285420"/>
                  <a:gd name="connsiteX2" fmla="*/ 35167 w 182805"/>
                  <a:gd name="connsiteY2" fmla="*/ 0 h 285420"/>
                  <a:gd name="connsiteX3" fmla="*/ 182805 w 182805"/>
                  <a:gd name="connsiteY3" fmla="*/ 142710 h 285420"/>
                  <a:gd name="connsiteX4" fmla="*/ 35167 w 182805"/>
                  <a:gd name="connsiteY4" fmla="*/ 285420 h 285420"/>
                  <a:gd name="connsiteX5" fmla="*/ 0 w 182805"/>
                  <a:gd name="connsiteY5" fmla="*/ 278557 h 285420"/>
                  <a:gd name="connsiteX6" fmla="*/ 1450 w 182805"/>
                  <a:gd name="connsiteY6" fmla="*/ 277297 h 285420"/>
                  <a:gd name="connsiteX0" fmla="*/ 1450 w 182805"/>
                  <a:gd name="connsiteY0" fmla="*/ 8123 h 285420"/>
                  <a:gd name="connsiteX1" fmla="*/ 35167 w 182805"/>
                  <a:gd name="connsiteY1" fmla="*/ 0 h 285420"/>
                  <a:gd name="connsiteX2" fmla="*/ 182805 w 182805"/>
                  <a:gd name="connsiteY2" fmla="*/ 142710 h 285420"/>
                  <a:gd name="connsiteX3" fmla="*/ 35167 w 182805"/>
                  <a:gd name="connsiteY3" fmla="*/ 285420 h 285420"/>
                  <a:gd name="connsiteX4" fmla="*/ 0 w 182805"/>
                  <a:gd name="connsiteY4" fmla="*/ 278557 h 285420"/>
                  <a:gd name="connsiteX5" fmla="*/ 1450 w 182805"/>
                  <a:gd name="connsiteY5" fmla="*/ 277297 h 285420"/>
                  <a:gd name="connsiteX0" fmla="*/ 1450 w 182805"/>
                  <a:gd name="connsiteY0" fmla="*/ 8123 h 285420"/>
                  <a:gd name="connsiteX1" fmla="*/ 35167 w 182805"/>
                  <a:gd name="connsiteY1" fmla="*/ 0 h 285420"/>
                  <a:gd name="connsiteX2" fmla="*/ 182805 w 182805"/>
                  <a:gd name="connsiteY2" fmla="*/ 142710 h 285420"/>
                  <a:gd name="connsiteX3" fmla="*/ 35167 w 182805"/>
                  <a:gd name="connsiteY3" fmla="*/ 285420 h 285420"/>
                  <a:gd name="connsiteX4" fmla="*/ 0 w 182805"/>
                  <a:gd name="connsiteY4" fmla="*/ 278557 h 285420"/>
                  <a:gd name="connsiteX0" fmla="*/ 0 w 181355"/>
                  <a:gd name="connsiteY0" fmla="*/ 8123 h 285420"/>
                  <a:gd name="connsiteX1" fmla="*/ 33717 w 181355"/>
                  <a:gd name="connsiteY1" fmla="*/ 0 h 285420"/>
                  <a:gd name="connsiteX2" fmla="*/ 181355 w 181355"/>
                  <a:gd name="connsiteY2" fmla="*/ 142710 h 285420"/>
                  <a:gd name="connsiteX3" fmla="*/ 33717 w 181355"/>
                  <a:gd name="connsiteY3" fmla="*/ 285420 h 2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55" h="285420">
                    <a:moveTo>
                      <a:pt x="0" y="8123"/>
                    </a:moveTo>
                    <a:lnTo>
                      <a:pt x="33717" y="0"/>
                    </a:lnTo>
                    <a:cubicBezTo>
                      <a:pt x="115255" y="0"/>
                      <a:pt x="181355" y="63893"/>
                      <a:pt x="181355" y="142710"/>
                    </a:cubicBezTo>
                    <a:cubicBezTo>
                      <a:pt x="181355" y="221527"/>
                      <a:pt x="115255" y="285420"/>
                      <a:pt x="33717" y="285420"/>
                    </a:cubicBezTo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77E830D-A974-4B0D-8F73-FAFF11D37DFC}"/>
              </a:ext>
            </a:extLst>
          </p:cNvPr>
          <p:cNvGrpSpPr/>
          <p:nvPr/>
        </p:nvGrpSpPr>
        <p:grpSpPr>
          <a:xfrm>
            <a:off x="4559254" y="1713031"/>
            <a:ext cx="3160510" cy="3307405"/>
            <a:chOff x="4559254" y="1713031"/>
            <a:chExt cx="3160510" cy="3307405"/>
          </a:xfrm>
        </p:grpSpPr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30D0AED4-1F00-45FE-94D1-7190A20F8237}"/>
                </a:ext>
              </a:extLst>
            </p:cNvPr>
            <p:cNvSpPr txBox="1"/>
            <p:nvPr/>
          </p:nvSpPr>
          <p:spPr>
            <a:xfrm>
              <a:off x="5557072" y="4374105"/>
              <a:ext cx="110799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ja-JP" altLang="en-US" sz="3600" dirty="0">
                  <a:latin typeface="+mj-ea"/>
                  <a:ea typeface="+mj-ea"/>
                </a:rPr>
                <a:t>ゆず</a:t>
              </a:r>
            </a:p>
          </p:txBody>
        </p:sp>
        <p:grpSp>
          <p:nvGrpSpPr>
            <p:cNvPr id="153" name="グループ化 152">
              <a:extLst>
                <a:ext uri="{FF2B5EF4-FFF2-40B4-BE49-F238E27FC236}">
                  <a16:creationId xmlns:a16="http://schemas.microsoft.com/office/drawing/2014/main" id="{A8ED8549-05CC-494A-8F25-AF0E8155A4CF}"/>
                </a:ext>
              </a:extLst>
            </p:cNvPr>
            <p:cNvGrpSpPr/>
            <p:nvPr/>
          </p:nvGrpSpPr>
          <p:grpSpPr>
            <a:xfrm>
              <a:off x="4559254" y="1713031"/>
              <a:ext cx="3160510" cy="2183324"/>
              <a:chOff x="1530356" y="4153730"/>
              <a:chExt cx="2562286" cy="1770063"/>
            </a:xfrm>
          </p:grpSpPr>
          <p:grpSp>
            <p:nvGrpSpPr>
              <p:cNvPr id="154" name="グループ化 153">
                <a:extLst>
                  <a:ext uri="{FF2B5EF4-FFF2-40B4-BE49-F238E27FC236}">
                    <a16:creationId xmlns:a16="http://schemas.microsoft.com/office/drawing/2014/main" id="{31B4FE98-3E81-4F19-A9A4-A97C1F571076}"/>
                  </a:ext>
                </a:extLst>
              </p:cNvPr>
              <p:cNvGrpSpPr/>
              <p:nvPr/>
            </p:nvGrpSpPr>
            <p:grpSpPr>
              <a:xfrm>
                <a:off x="1530356" y="4387094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182" name="グループ化 181">
                  <a:extLst>
                    <a:ext uri="{FF2B5EF4-FFF2-40B4-BE49-F238E27FC236}">
                      <a16:creationId xmlns:a16="http://schemas.microsoft.com/office/drawing/2014/main" id="{BA08A622-AC77-4ECC-9665-2C3100A81E95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E7EFB682-A297-4BCD-AB62-8A0211A773C3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86" name="楕円 185">
                    <a:extLst>
                      <a:ext uri="{FF2B5EF4-FFF2-40B4-BE49-F238E27FC236}">
                        <a16:creationId xmlns:a16="http://schemas.microsoft.com/office/drawing/2014/main" id="{5AB4D0E9-F9E8-4D4E-9663-B9A059D982E3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83" name="楕円 182">
                  <a:extLst>
                    <a:ext uri="{FF2B5EF4-FFF2-40B4-BE49-F238E27FC236}">
                      <a16:creationId xmlns:a16="http://schemas.microsoft.com/office/drawing/2014/main" id="{1FC52F9E-21E1-4F6B-9535-DF7FC4A757A3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94020446-3E4A-41F3-94FF-489F355EF85A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55" name="グループ化 154">
                <a:extLst>
                  <a:ext uri="{FF2B5EF4-FFF2-40B4-BE49-F238E27FC236}">
                    <a16:creationId xmlns:a16="http://schemas.microsoft.com/office/drawing/2014/main" id="{358E30FE-EAC6-4FA5-9113-9C60B6126845}"/>
                  </a:ext>
                </a:extLst>
              </p:cNvPr>
              <p:cNvGrpSpPr/>
              <p:nvPr/>
            </p:nvGrpSpPr>
            <p:grpSpPr>
              <a:xfrm>
                <a:off x="2361751" y="4153730"/>
                <a:ext cx="929685" cy="985838"/>
                <a:chOff x="612307" y="3759994"/>
                <a:chExt cx="929685" cy="985838"/>
              </a:xfrm>
            </p:grpSpPr>
            <p:grpSp>
              <p:nvGrpSpPr>
                <p:cNvPr id="174" name="グループ化 173">
                  <a:extLst>
                    <a:ext uri="{FF2B5EF4-FFF2-40B4-BE49-F238E27FC236}">
                      <a16:creationId xmlns:a16="http://schemas.microsoft.com/office/drawing/2014/main" id="{90F5248E-3ED8-4A37-A5E8-66D8CF64BDA7}"/>
                    </a:ext>
                  </a:extLst>
                </p:cNvPr>
                <p:cNvGrpSpPr/>
                <p:nvPr/>
              </p:nvGrpSpPr>
              <p:grpSpPr>
                <a:xfrm>
                  <a:off x="612307" y="3910729"/>
                  <a:ext cx="848723" cy="835103"/>
                  <a:chOff x="2447331" y="5466376"/>
                  <a:chExt cx="907334" cy="809969"/>
                </a:xfrm>
              </p:grpSpPr>
              <p:grpSp>
                <p:nvGrpSpPr>
                  <p:cNvPr id="177" name="グループ化 176">
                    <a:extLst>
                      <a:ext uri="{FF2B5EF4-FFF2-40B4-BE49-F238E27FC236}">
                        <a16:creationId xmlns:a16="http://schemas.microsoft.com/office/drawing/2014/main" id="{E4079E33-3098-4E0D-874E-1AD2F66E2F29}"/>
                      </a:ext>
                    </a:extLst>
                  </p:cNvPr>
                  <p:cNvGrpSpPr/>
                  <p:nvPr/>
                </p:nvGrpSpPr>
                <p:grpSpPr>
                  <a:xfrm>
                    <a:off x="2447331" y="5466376"/>
                    <a:ext cx="907334" cy="809969"/>
                    <a:chOff x="2447331" y="5466376"/>
                    <a:chExt cx="907334" cy="809969"/>
                  </a:xfrm>
                </p:grpSpPr>
                <p:sp>
                  <p:nvSpPr>
                    <p:cNvPr id="179" name="楕円 178">
                      <a:extLst>
                        <a:ext uri="{FF2B5EF4-FFF2-40B4-BE49-F238E27FC236}">
                          <a16:creationId xmlns:a16="http://schemas.microsoft.com/office/drawing/2014/main" id="{CF46A1F9-82EF-405A-BB8E-33E23669A1E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447331" y="5497332"/>
                      <a:ext cx="907334" cy="779013"/>
                    </a:xfrm>
                    <a:prstGeom prst="ellipse">
                      <a:avLst/>
                    </a:prstGeom>
                    <a:gradFill flip="none" rotWithShape="1">
                      <a:gsLst>
                        <a:gs pos="83000">
                          <a:srgbClr val="FFCC00"/>
                        </a:gs>
                        <a:gs pos="0">
                          <a:srgbClr val="FFFF00"/>
                        </a:gs>
                        <a:gs pos="51000">
                          <a:srgbClr val="FFFF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80" name="フリーフォーム: 図形 179">
                      <a:extLst>
                        <a:ext uri="{FF2B5EF4-FFF2-40B4-BE49-F238E27FC236}">
                          <a16:creationId xmlns:a16="http://schemas.microsoft.com/office/drawing/2014/main" id="{9F10EE6D-786F-427B-9B2C-A8B1C2122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12" y="5554839"/>
                      <a:ext cx="712533" cy="624922"/>
                    </a:xfrm>
                    <a:custGeom>
                      <a:avLst/>
                      <a:gdLst>
                        <a:gd name="connsiteX0" fmla="*/ 1198482 w 1936653"/>
                        <a:gd name="connsiteY0" fmla="*/ 1624013 h 1698529"/>
                        <a:gd name="connsiteX1" fmla="*/ 1235740 w 1936653"/>
                        <a:gd name="connsiteY1" fmla="*/ 1661271 h 1698529"/>
                        <a:gd name="connsiteX2" fmla="*/ 1198482 w 1936653"/>
                        <a:gd name="connsiteY2" fmla="*/ 1698529 h 1698529"/>
                        <a:gd name="connsiteX3" fmla="*/ 1161224 w 1936653"/>
                        <a:gd name="connsiteY3" fmla="*/ 1661271 h 1698529"/>
                        <a:gd name="connsiteX4" fmla="*/ 1198482 w 1936653"/>
                        <a:gd name="connsiteY4" fmla="*/ 1624013 h 1698529"/>
                        <a:gd name="connsiteX5" fmla="*/ 888920 w 1936653"/>
                        <a:gd name="connsiteY5" fmla="*/ 1585913 h 1698529"/>
                        <a:gd name="connsiteX6" fmla="*/ 926178 w 1936653"/>
                        <a:gd name="connsiteY6" fmla="*/ 1623171 h 1698529"/>
                        <a:gd name="connsiteX7" fmla="*/ 888920 w 1936653"/>
                        <a:gd name="connsiteY7" fmla="*/ 1660429 h 1698529"/>
                        <a:gd name="connsiteX8" fmla="*/ 851662 w 1936653"/>
                        <a:gd name="connsiteY8" fmla="*/ 1623171 h 1698529"/>
                        <a:gd name="connsiteX9" fmla="*/ 888920 w 1936653"/>
                        <a:gd name="connsiteY9" fmla="*/ 1585913 h 1698529"/>
                        <a:gd name="connsiteX10" fmla="*/ 1560432 w 1936653"/>
                        <a:gd name="connsiteY10" fmla="*/ 1543050 h 1698529"/>
                        <a:gd name="connsiteX11" fmla="*/ 1597690 w 1936653"/>
                        <a:gd name="connsiteY11" fmla="*/ 1580308 h 1698529"/>
                        <a:gd name="connsiteX12" fmla="*/ 1560432 w 1936653"/>
                        <a:gd name="connsiteY12" fmla="*/ 1617566 h 1698529"/>
                        <a:gd name="connsiteX13" fmla="*/ 1523174 w 1936653"/>
                        <a:gd name="connsiteY13" fmla="*/ 1580308 h 1698529"/>
                        <a:gd name="connsiteX14" fmla="*/ 1560432 w 1936653"/>
                        <a:gd name="connsiteY14" fmla="*/ 1543050 h 1698529"/>
                        <a:gd name="connsiteX15" fmla="*/ 436482 w 1936653"/>
                        <a:gd name="connsiteY15" fmla="*/ 1519238 h 1698529"/>
                        <a:gd name="connsiteX16" fmla="*/ 473740 w 1936653"/>
                        <a:gd name="connsiteY16" fmla="*/ 1556496 h 1698529"/>
                        <a:gd name="connsiteX17" fmla="*/ 436482 w 1936653"/>
                        <a:gd name="connsiteY17" fmla="*/ 1593754 h 1698529"/>
                        <a:gd name="connsiteX18" fmla="*/ 399224 w 1936653"/>
                        <a:gd name="connsiteY18" fmla="*/ 1556496 h 1698529"/>
                        <a:gd name="connsiteX19" fmla="*/ 436482 w 1936653"/>
                        <a:gd name="connsiteY19" fmla="*/ 1519238 h 1698529"/>
                        <a:gd name="connsiteX20" fmla="*/ 665908 w 1936653"/>
                        <a:gd name="connsiteY20" fmla="*/ 1471614 h 1698529"/>
                        <a:gd name="connsiteX21" fmla="*/ 703166 w 1936653"/>
                        <a:gd name="connsiteY21" fmla="*/ 1508872 h 1698529"/>
                        <a:gd name="connsiteX22" fmla="*/ 665908 w 1936653"/>
                        <a:gd name="connsiteY22" fmla="*/ 1546130 h 1698529"/>
                        <a:gd name="connsiteX23" fmla="*/ 628650 w 1936653"/>
                        <a:gd name="connsiteY23" fmla="*/ 1508872 h 1698529"/>
                        <a:gd name="connsiteX24" fmla="*/ 665908 w 1936653"/>
                        <a:gd name="connsiteY24" fmla="*/ 1471614 h 1698529"/>
                        <a:gd name="connsiteX25" fmla="*/ 1104058 w 1936653"/>
                        <a:gd name="connsiteY25" fmla="*/ 1428751 h 1698529"/>
                        <a:gd name="connsiteX26" fmla="*/ 1141316 w 1936653"/>
                        <a:gd name="connsiteY26" fmla="*/ 1466009 h 1698529"/>
                        <a:gd name="connsiteX27" fmla="*/ 1104058 w 1936653"/>
                        <a:gd name="connsiteY27" fmla="*/ 1503267 h 1698529"/>
                        <a:gd name="connsiteX28" fmla="*/ 1066800 w 1936653"/>
                        <a:gd name="connsiteY28" fmla="*/ 1466009 h 1698529"/>
                        <a:gd name="connsiteX29" fmla="*/ 1104058 w 1936653"/>
                        <a:gd name="connsiteY29" fmla="*/ 1428751 h 1698529"/>
                        <a:gd name="connsiteX30" fmla="*/ 1351708 w 1936653"/>
                        <a:gd name="connsiteY30" fmla="*/ 1414464 h 1698529"/>
                        <a:gd name="connsiteX31" fmla="*/ 1388966 w 1936653"/>
                        <a:gd name="connsiteY31" fmla="*/ 1451722 h 1698529"/>
                        <a:gd name="connsiteX32" fmla="*/ 1351708 w 1936653"/>
                        <a:gd name="connsiteY32" fmla="*/ 1488980 h 1698529"/>
                        <a:gd name="connsiteX33" fmla="*/ 1314450 w 1936653"/>
                        <a:gd name="connsiteY33" fmla="*/ 1451722 h 1698529"/>
                        <a:gd name="connsiteX34" fmla="*/ 1351708 w 1936653"/>
                        <a:gd name="connsiteY34" fmla="*/ 1414464 h 1698529"/>
                        <a:gd name="connsiteX35" fmla="*/ 203120 w 1936653"/>
                        <a:gd name="connsiteY35" fmla="*/ 1328738 h 1698529"/>
                        <a:gd name="connsiteX36" fmla="*/ 240378 w 1936653"/>
                        <a:gd name="connsiteY36" fmla="*/ 1365996 h 1698529"/>
                        <a:gd name="connsiteX37" fmla="*/ 203120 w 1936653"/>
                        <a:gd name="connsiteY37" fmla="*/ 1403254 h 1698529"/>
                        <a:gd name="connsiteX38" fmla="*/ 165862 w 1936653"/>
                        <a:gd name="connsiteY38" fmla="*/ 1365996 h 1698529"/>
                        <a:gd name="connsiteX39" fmla="*/ 203120 w 1936653"/>
                        <a:gd name="connsiteY39" fmla="*/ 1328738 h 1698529"/>
                        <a:gd name="connsiteX40" fmla="*/ 1608883 w 1936653"/>
                        <a:gd name="connsiteY40" fmla="*/ 1290639 h 1698529"/>
                        <a:gd name="connsiteX41" fmla="*/ 1646141 w 1936653"/>
                        <a:gd name="connsiteY41" fmla="*/ 1327897 h 1698529"/>
                        <a:gd name="connsiteX42" fmla="*/ 1608883 w 1936653"/>
                        <a:gd name="connsiteY42" fmla="*/ 1365155 h 1698529"/>
                        <a:gd name="connsiteX43" fmla="*/ 1571625 w 1936653"/>
                        <a:gd name="connsiteY43" fmla="*/ 1327897 h 1698529"/>
                        <a:gd name="connsiteX44" fmla="*/ 1608883 w 1936653"/>
                        <a:gd name="connsiteY44" fmla="*/ 1290639 h 1698529"/>
                        <a:gd name="connsiteX45" fmla="*/ 894508 w 1936653"/>
                        <a:gd name="connsiteY45" fmla="*/ 1281114 h 1698529"/>
                        <a:gd name="connsiteX46" fmla="*/ 931766 w 1936653"/>
                        <a:gd name="connsiteY46" fmla="*/ 1318372 h 1698529"/>
                        <a:gd name="connsiteX47" fmla="*/ 894508 w 1936653"/>
                        <a:gd name="connsiteY47" fmla="*/ 1355630 h 1698529"/>
                        <a:gd name="connsiteX48" fmla="*/ 857250 w 1936653"/>
                        <a:gd name="connsiteY48" fmla="*/ 1318372 h 1698529"/>
                        <a:gd name="connsiteX49" fmla="*/ 894508 w 1936653"/>
                        <a:gd name="connsiteY49" fmla="*/ 1281114 h 1698529"/>
                        <a:gd name="connsiteX50" fmla="*/ 484090 w 1936653"/>
                        <a:gd name="connsiteY50" fmla="*/ 1253381 h 1698529"/>
                        <a:gd name="connsiteX51" fmla="*/ 521348 w 1936653"/>
                        <a:gd name="connsiteY51" fmla="*/ 1290639 h 1698529"/>
                        <a:gd name="connsiteX52" fmla="*/ 484090 w 1936653"/>
                        <a:gd name="connsiteY52" fmla="*/ 1327897 h 1698529"/>
                        <a:gd name="connsiteX53" fmla="*/ 446832 w 1936653"/>
                        <a:gd name="connsiteY53" fmla="*/ 1290639 h 1698529"/>
                        <a:gd name="connsiteX54" fmla="*/ 484090 w 1936653"/>
                        <a:gd name="connsiteY54" fmla="*/ 1253381 h 1698529"/>
                        <a:gd name="connsiteX55" fmla="*/ 1156446 w 1936653"/>
                        <a:gd name="connsiteY55" fmla="*/ 1138238 h 1698529"/>
                        <a:gd name="connsiteX56" fmla="*/ 1193704 w 1936653"/>
                        <a:gd name="connsiteY56" fmla="*/ 1175496 h 1698529"/>
                        <a:gd name="connsiteX57" fmla="*/ 1156446 w 1936653"/>
                        <a:gd name="connsiteY57" fmla="*/ 1212754 h 1698529"/>
                        <a:gd name="connsiteX58" fmla="*/ 1119188 w 1936653"/>
                        <a:gd name="connsiteY58" fmla="*/ 1175496 h 1698529"/>
                        <a:gd name="connsiteX59" fmla="*/ 1156446 w 1936653"/>
                        <a:gd name="connsiteY59" fmla="*/ 1138238 h 1698529"/>
                        <a:gd name="connsiteX60" fmla="*/ 1394571 w 1936653"/>
                        <a:gd name="connsiteY60" fmla="*/ 1119188 h 1698529"/>
                        <a:gd name="connsiteX61" fmla="*/ 1431829 w 1936653"/>
                        <a:gd name="connsiteY61" fmla="*/ 1156446 h 1698529"/>
                        <a:gd name="connsiteX62" fmla="*/ 1394571 w 1936653"/>
                        <a:gd name="connsiteY62" fmla="*/ 1193704 h 1698529"/>
                        <a:gd name="connsiteX63" fmla="*/ 1357313 w 1936653"/>
                        <a:gd name="connsiteY63" fmla="*/ 1156446 h 1698529"/>
                        <a:gd name="connsiteX64" fmla="*/ 1394571 w 1936653"/>
                        <a:gd name="connsiteY64" fmla="*/ 1119188 h 1698529"/>
                        <a:gd name="connsiteX65" fmla="*/ 680196 w 1936653"/>
                        <a:gd name="connsiteY65" fmla="*/ 1109663 h 1698529"/>
                        <a:gd name="connsiteX66" fmla="*/ 717454 w 1936653"/>
                        <a:gd name="connsiteY66" fmla="*/ 1146921 h 1698529"/>
                        <a:gd name="connsiteX67" fmla="*/ 680196 w 1936653"/>
                        <a:gd name="connsiteY67" fmla="*/ 1184179 h 1698529"/>
                        <a:gd name="connsiteX68" fmla="*/ 642938 w 1936653"/>
                        <a:gd name="connsiteY68" fmla="*/ 1146921 h 1698529"/>
                        <a:gd name="connsiteX69" fmla="*/ 680196 w 1936653"/>
                        <a:gd name="connsiteY69" fmla="*/ 1109663 h 1698529"/>
                        <a:gd name="connsiteX70" fmla="*/ 265858 w 1936653"/>
                        <a:gd name="connsiteY70" fmla="*/ 1100137 h 1698529"/>
                        <a:gd name="connsiteX71" fmla="*/ 303116 w 1936653"/>
                        <a:gd name="connsiteY71" fmla="*/ 1137395 h 1698529"/>
                        <a:gd name="connsiteX72" fmla="*/ 265858 w 1936653"/>
                        <a:gd name="connsiteY72" fmla="*/ 1174653 h 1698529"/>
                        <a:gd name="connsiteX73" fmla="*/ 228600 w 1936653"/>
                        <a:gd name="connsiteY73" fmla="*/ 1137395 h 1698529"/>
                        <a:gd name="connsiteX74" fmla="*/ 265858 w 1936653"/>
                        <a:gd name="connsiteY74" fmla="*/ 1100137 h 1698529"/>
                        <a:gd name="connsiteX75" fmla="*/ 1846182 w 1936653"/>
                        <a:gd name="connsiteY75" fmla="*/ 1076325 h 1698529"/>
                        <a:gd name="connsiteX76" fmla="*/ 1883440 w 1936653"/>
                        <a:gd name="connsiteY76" fmla="*/ 1113583 h 1698529"/>
                        <a:gd name="connsiteX77" fmla="*/ 1846182 w 1936653"/>
                        <a:gd name="connsiteY77" fmla="*/ 1150841 h 1698529"/>
                        <a:gd name="connsiteX78" fmla="*/ 1808924 w 1936653"/>
                        <a:gd name="connsiteY78" fmla="*/ 1113583 h 1698529"/>
                        <a:gd name="connsiteX79" fmla="*/ 1846182 w 1936653"/>
                        <a:gd name="connsiteY79" fmla="*/ 1076325 h 1698529"/>
                        <a:gd name="connsiteX80" fmla="*/ 1604120 w 1936653"/>
                        <a:gd name="connsiteY80" fmla="*/ 1019176 h 1698529"/>
                        <a:gd name="connsiteX81" fmla="*/ 1641378 w 1936653"/>
                        <a:gd name="connsiteY81" fmla="*/ 1056434 h 1698529"/>
                        <a:gd name="connsiteX82" fmla="*/ 1604120 w 1936653"/>
                        <a:gd name="connsiteY82" fmla="*/ 1093692 h 1698529"/>
                        <a:gd name="connsiteX83" fmla="*/ 1566862 w 1936653"/>
                        <a:gd name="connsiteY83" fmla="*/ 1056434 h 1698529"/>
                        <a:gd name="connsiteX84" fmla="*/ 1604120 w 1936653"/>
                        <a:gd name="connsiteY84" fmla="*/ 1019176 h 1698529"/>
                        <a:gd name="connsiteX85" fmla="*/ 470646 w 1936653"/>
                        <a:gd name="connsiteY85" fmla="*/ 962026 h 1698529"/>
                        <a:gd name="connsiteX86" fmla="*/ 507904 w 1936653"/>
                        <a:gd name="connsiteY86" fmla="*/ 999284 h 1698529"/>
                        <a:gd name="connsiteX87" fmla="*/ 470646 w 1936653"/>
                        <a:gd name="connsiteY87" fmla="*/ 1036542 h 1698529"/>
                        <a:gd name="connsiteX88" fmla="*/ 433388 w 1936653"/>
                        <a:gd name="connsiteY88" fmla="*/ 999284 h 1698529"/>
                        <a:gd name="connsiteX89" fmla="*/ 470646 w 1936653"/>
                        <a:gd name="connsiteY89" fmla="*/ 962026 h 1698529"/>
                        <a:gd name="connsiteX90" fmla="*/ 873353 w 1936653"/>
                        <a:gd name="connsiteY90" fmla="*/ 943629 h 1698529"/>
                        <a:gd name="connsiteX91" fmla="*/ 910611 w 1936653"/>
                        <a:gd name="connsiteY91" fmla="*/ 980887 h 1698529"/>
                        <a:gd name="connsiteX92" fmla="*/ 873353 w 1936653"/>
                        <a:gd name="connsiteY92" fmla="*/ 1018145 h 1698529"/>
                        <a:gd name="connsiteX93" fmla="*/ 836095 w 1936653"/>
                        <a:gd name="connsiteY93" fmla="*/ 980887 h 1698529"/>
                        <a:gd name="connsiteX94" fmla="*/ 873353 w 1936653"/>
                        <a:gd name="connsiteY94" fmla="*/ 943629 h 1698529"/>
                        <a:gd name="connsiteX95" fmla="*/ 1129273 w 1936653"/>
                        <a:gd name="connsiteY95" fmla="*/ 912715 h 1698529"/>
                        <a:gd name="connsiteX96" fmla="*/ 1166531 w 1936653"/>
                        <a:gd name="connsiteY96" fmla="*/ 949973 h 1698529"/>
                        <a:gd name="connsiteX97" fmla="*/ 1129273 w 1936653"/>
                        <a:gd name="connsiteY97" fmla="*/ 987231 h 1698529"/>
                        <a:gd name="connsiteX98" fmla="*/ 1092015 w 1936653"/>
                        <a:gd name="connsiteY98" fmla="*/ 949973 h 1698529"/>
                        <a:gd name="connsiteX99" fmla="*/ 1129273 w 1936653"/>
                        <a:gd name="connsiteY99" fmla="*/ 912715 h 1698529"/>
                        <a:gd name="connsiteX100" fmla="*/ 1394570 w 1936653"/>
                        <a:gd name="connsiteY100" fmla="*/ 871539 h 1698529"/>
                        <a:gd name="connsiteX101" fmla="*/ 1431828 w 1936653"/>
                        <a:gd name="connsiteY101" fmla="*/ 908797 h 1698529"/>
                        <a:gd name="connsiteX102" fmla="*/ 1394570 w 1936653"/>
                        <a:gd name="connsiteY102" fmla="*/ 946055 h 1698529"/>
                        <a:gd name="connsiteX103" fmla="*/ 1357312 w 1936653"/>
                        <a:gd name="connsiteY103" fmla="*/ 908797 h 1698529"/>
                        <a:gd name="connsiteX104" fmla="*/ 1394570 w 1936653"/>
                        <a:gd name="connsiteY104" fmla="*/ 871539 h 1698529"/>
                        <a:gd name="connsiteX105" fmla="*/ 1696605 w 1936653"/>
                        <a:gd name="connsiteY105" fmla="*/ 857060 h 1698529"/>
                        <a:gd name="connsiteX106" fmla="*/ 1733863 w 1936653"/>
                        <a:gd name="connsiteY106" fmla="*/ 894318 h 1698529"/>
                        <a:gd name="connsiteX107" fmla="*/ 1696605 w 1936653"/>
                        <a:gd name="connsiteY107" fmla="*/ 931576 h 1698529"/>
                        <a:gd name="connsiteX108" fmla="*/ 1659347 w 1936653"/>
                        <a:gd name="connsiteY108" fmla="*/ 894318 h 1698529"/>
                        <a:gd name="connsiteX109" fmla="*/ 1696605 w 1936653"/>
                        <a:gd name="connsiteY109" fmla="*/ 857060 h 1698529"/>
                        <a:gd name="connsiteX110" fmla="*/ 656383 w 1936653"/>
                        <a:gd name="connsiteY110" fmla="*/ 828675 h 1698529"/>
                        <a:gd name="connsiteX111" fmla="*/ 693641 w 1936653"/>
                        <a:gd name="connsiteY111" fmla="*/ 865933 h 1698529"/>
                        <a:gd name="connsiteX112" fmla="*/ 656383 w 1936653"/>
                        <a:gd name="connsiteY112" fmla="*/ 903191 h 1698529"/>
                        <a:gd name="connsiteX113" fmla="*/ 619125 w 1936653"/>
                        <a:gd name="connsiteY113" fmla="*/ 865933 h 1698529"/>
                        <a:gd name="connsiteX114" fmla="*/ 656383 w 1936653"/>
                        <a:gd name="connsiteY114" fmla="*/ 828675 h 1698529"/>
                        <a:gd name="connsiteX115" fmla="*/ 246808 w 1936653"/>
                        <a:gd name="connsiteY115" fmla="*/ 823913 h 1698529"/>
                        <a:gd name="connsiteX116" fmla="*/ 284066 w 1936653"/>
                        <a:gd name="connsiteY116" fmla="*/ 861171 h 1698529"/>
                        <a:gd name="connsiteX117" fmla="*/ 246808 w 1936653"/>
                        <a:gd name="connsiteY117" fmla="*/ 898429 h 1698529"/>
                        <a:gd name="connsiteX118" fmla="*/ 209550 w 1936653"/>
                        <a:gd name="connsiteY118" fmla="*/ 861171 h 1698529"/>
                        <a:gd name="connsiteX119" fmla="*/ 246808 w 1936653"/>
                        <a:gd name="connsiteY119" fmla="*/ 823913 h 1698529"/>
                        <a:gd name="connsiteX120" fmla="*/ 1219761 w 1936653"/>
                        <a:gd name="connsiteY120" fmla="*/ 726977 h 1698529"/>
                        <a:gd name="connsiteX121" fmla="*/ 1257019 w 1936653"/>
                        <a:gd name="connsiteY121" fmla="*/ 764235 h 1698529"/>
                        <a:gd name="connsiteX122" fmla="*/ 1219761 w 1936653"/>
                        <a:gd name="connsiteY122" fmla="*/ 801493 h 1698529"/>
                        <a:gd name="connsiteX123" fmla="*/ 1182503 w 1936653"/>
                        <a:gd name="connsiteY123" fmla="*/ 764235 h 1698529"/>
                        <a:gd name="connsiteX124" fmla="*/ 1219761 w 1936653"/>
                        <a:gd name="connsiteY124" fmla="*/ 726977 h 1698529"/>
                        <a:gd name="connsiteX125" fmla="*/ 1899395 w 1936653"/>
                        <a:gd name="connsiteY125" fmla="*/ 714377 h 1698529"/>
                        <a:gd name="connsiteX126" fmla="*/ 1936653 w 1936653"/>
                        <a:gd name="connsiteY126" fmla="*/ 751635 h 1698529"/>
                        <a:gd name="connsiteX127" fmla="*/ 1899395 w 1936653"/>
                        <a:gd name="connsiteY127" fmla="*/ 788893 h 1698529"/>
                        <a:gd name="connsiteX128" fmla="*/ 1862137 w 1936653"/>
                        <a:gd name="connsiteY128" fmla="*/ 751635 h 1698529"/>
                        <a:gd name="connsiteX129" fmla="*/ 1899395 w 1936653"/>
                        <a:gd name="connsiteY129" fmla="*/ 714377 h 1698529"/>
                        <a:gd name="connsiteX130" fmla="*/ 1523158 w 1936653"/>
                        <a:gd name="connsiteY130" fmla="*/ 695326 h 1698529"/>
                        <a:gd name="connsiteX131" fmla="*/ 1560416 w 1936653"/>
                        <a:gd name="connsiteY131" fmla="*/ 732584 h 1698529"/>
                        <a:gd name="connsiteX132" fmla="*/ 1523158 w 1936653"/>
                        <a:gd name="connsiteY132" fmla="*/ 769842 h 1698529"/>
                        <a:gd name="connsiteX133" fmla="*/ 1485900 w 1936653"/>
                        <a:gd name="connsiteY133" fmla="*/ 732584 h 1698529"/>
                        <a:gd name="connsiteX134" fmla="*/ 1523158 w 1936653"/>
                        <a:gd name="connsiteY134" fmla="*/ 695326 h 1698529"/>
                        <a:gd name="connsiteX135" fmla="*/ 446833 w 1936653"/>
                        <a:gd name="connsiteY135" fmla="*/ 681038 h 1698529"/>
                        <a:gd name="connsiteX136" fmla="*/ 484091 w 1936653"/>
                        <a:gd name="connsiteY136" fmla="*/ 718296 h 1698529"/>
                        <a:gd name="connsiteX137" fmla="*/ 446833 w 1936653"/>
                        <a:gd name="connsiteY137" fmla="*/ 755554 h 1698529"/>
                        <a:gd name="connsiteX138" fmla="*/ 409575 w 1936653"/>
                        <a:gd name="connsiteY138" fmla="*/ 718296 h 1698529"/>
                        <a:gd name="connsiteX139" fmla="*/ 446833 w 1936653"/>
                        <a:gd name="connsiteY139" fmla="*/ 681038 h 1698529"/>
                        <a:gd name="connsiteX140" fmla="*/ 970708 w 1936653"/>
                        <a:gd name="connsiteY140" fmla="*/ 676276 h 1698529"/>
                        <a:gd name="connsiteX141" fmla="*/ 1007966 w 1936653"/>
                        <a:gd name="connsiteY141" fmla="*/ 713534 h 1698529"/>
                        <a:gd name="connsiteX142" fmla="*/ 970708 w 1936653"/>
                        <a:gd name="connsiteY142" fmla="*/ 750792 h 1698529"/>
                        <a:gd name="connsiteX143" fmla="*/ 933450 w 1936653"/>
                        <a:gd name="connsiteY143" fmla="*/ 713534 h 1698529"/>
                        <a:gd name="connsiteX144" fmla="*/ 970708 w 1936653"/>
                        <a:gd name="connsiteY144" fmla="*/ 676276 h 1698529"/>
                        <a:gd name="connsiteX145" fmla="*/ 37258 w 1936653"/>
                        <a:gd name="connsiteY145" fmla="*/ 676276 h 1698529"/>
                        <a:gd name="connsiteX146" fmla="*/ 74516 w 1936653"/>
                        <a:gd name="connsiteY146" fmla="*/ 713534 h 1698529"/>
                        <a:gd name="connsiteX147" fmla="*/ 37258 w 1936653"/>
                        <a:gd name="connsiteY147" fmla="*/ 750792 h 1698529"/>
                        <a:gd name="connsiteX148" fmla="*/ 0 w 1936653"/>
                        <a:gd name="connsiteY148" fmla="*/ 713534 h 1698529"/>
                        <a:gd name="connsiteX149" fmla="*/ 37258 w 1936653"/>
                        <a:gd name="connsiteY149" fmla="*/ 676276 h 1698529"/>
                        <a:gd name="connsiteX150" fmla="*/ 656383 w 1936653"/>
                        <a:gd name="connsiteY150" fmla="*/ 652462 h 1698529"/>
                        <a:gd name="connsiteX151" fmla="*/ 693641 w 1936653"/>
                        <a:gd name="connsiteY151" fmla="*/ 689720 h 1698529"/>
                        <a:gd name="connsiteX152" fmla="*/ 656383 w 1936653"/>
                        <a:gd name="connsiteY152" fmla="*/ 726978 h 1698529"/>
                        <a:gd name="connsiteX153" fmla="*/ 619125 w 1936653"/>
                        <a:gd name="connsiteY153" fmla="*/ 689720 h 1698529"/>
                        <a:gd name="connsiteX154" fmla="*/ 656383 w 1936653"/>
                        <a:gd name="connsiteY154" fmla="*/ 652462 h 1698529"/>
                        <a:gd name="connsiteX155" fmla="*/ 1313608 w 1936653"/>
                        <a:gd name="connsiteY155" fmla="*/ 547689 h 1698529"/>
                        <a:gd name="connsiteX156" fmla="*/ 1350866 w 1936653"/>
                        <a:gd name="connsiteY156" fmla="*/ 584947 h 1698529"/>
                        <a:gd name="connsiteX157" fmla="*/ 1313608 w 1936653"/>
                        <a:gd name="connsiteY157" fmla="*/ 622205 h 1698529"/>
                        <a:gd name="connsiteX158" fmla="*/ 1276350 w 1936653"/>
                        <a:gd name="connsiteY158" fmla="*/ 584947 h 1698529"/>
                        <a:gd name="connsiteX159" fmla="*/ 1313608 w 1936653"/>
                        <a:gd name="connsiteY159" fmla="*/ 547689 h 1698529"/>
                        <a:gd name="connsiteX160" fmla="*/ 1728991 w 1936653"/>
                        <a:gd name="connsiteY160" fmla="*/ 503139 h 1698529"/>
                        <a:gd name="connsiteX161" fmla="*/ 1766249 w 1936653"/>
                        <a:gd name="connsiteY161" fmla="*/ 540397 h 1698529"/>
                        <a:gd name="connsiteX162" fmla="*/ 1728991 w 1936653"/>
                        <a:gd name="connsiteY162" fmla="*/ 577655 h 1698529"/>
                        <a:gd name="connsiteX163" fmla="*/ 1691733 w 1936653"/>
                        <a:gd name="connsiteY163" fmla="*/ 540397 h 1698529"/>
                        <a:gd name="connsiteX164" fmla="*/ 1728991 w 1936653"/>
                        <a:gd name="connsiteY164" fmla="*/ 503139 h 1698529"/>
                        <a:gd name="connsiteX165" fmla="*/ 723058 w 1936653"/>
                        <a:gd name="connsiteY165" fmla="*/ 476250 h 1698529"/>
                        <a:gd name="connsiteX166" fmla="*/ 760316 w 1936653"/>
                        <a:gd name="connsiteY166" fmla="*/ 513508 h 1698529"/>
                        <a:gd name="connsiteX167" fmla="*/ 723058 w 1936653"/>
                        <a:gd name="connsiteY167" fmla="*/ 550766 h 1698529"/>
                        <a:gd name="connsiteX168" fmla="*/ 685800 w 1936653"/>
                        <a:gd name="connsiteY168" fmla="*/ 513508 h 1698529"/>
                        <a:gd name="connsiteX169" fmla="*/ 723058 w 1936653"/>
                        <a:gd name="connsiteY169" fmla="*/ 476250 h 1698529"/>
                        <a:gd name="connsiteX170" fmla="*/ 251570 w 1936653"/>
                        <a:gd name="connsiteY170" fmla="*/ 461962 h 1698529"/>
                        <a:gd name="connsiteX171" fmla="*/ 288828 w 1936653"/>
                        <a:gd name="connsiteY171" fmla="*/ 499220 h 1698529"/>
                        <a:gd name="connsiteX172" fmla="*/ 251570 w 1936653"/>
                        <a:gd name="connsiteY172" fmla="*/ 536478 h 1698529"/>
                        <a:gd name="connsiteX173" fmla="*/ 214312 w 1936653"/>
                        <a:gd name="connsiteY173" fmla="*/ 499220 h 1698529"/>
                        <a:gd name="connsiteX174" fmla="*/ 251570 w 1936653"/>
                        <a:gd name="connsiteY174" fmla="*/ 461962 h 1698529"/>
                        <a:gd name="connsiteX175" fmla="*/ 1522332 w 1936653"/>
                        <a:gd name="connsiteY175" fmla="*/ 404813 h 1698529"/>
                        <a:gd name="connsiteX176" fmla="*/ 1559590 w 1936653"/>
                        <a:gd name="connsiteY176" fmla="*/ 442071 h 1698529"/>
                        <a:gd name="connsiteX177" fmla="*/ 1522332 w 1936653"/>
                        <a:gd name="connsiteY177" fmla="*/ 479329 h 1698529"/>
                        <a:gd name="connsiteX178" fmla="*/ 1485074 w 1936653"/>
                        <a:gd name="connsiteY178" fmla="*/ 442071 h 1698529"/>
                        <a:gd name="connsiteX179" fmla="*/ 1522332 w 1936653"/>
                        <a:gd name="connsiteY179" fmla="*/ 404813 h 1698529"/>
                        <a:gd name="connsiteX180" fmla="*/ 1080245 w 1936653"/>
                        <a:gd name="connsiteY180" fmla="*/ 395288 h 1698529"/>
                        <a:gd name="connsiteX181" fmla="*/ 1117503 w 1936653"/>
                        <a:gd name="connsiteY181" fmla="*/ 432546 h 1698529"/>
                        <a:gd name="connsiteX182" fmla="*/ 1080245 w 1936653"/>
                        <a:gd name="connsiteY182" fmla="*/ 469804 h 1698529"/>
                        <a:gd name="connsiteX183" fmla="*/ 1042987 w 1936653"/>
                        <a:gd name="connsiteY183" fmla="*/ 432546 h 1698529"/>
                        <a:gd name="connsiteX184" fmla="*/ 1080245 w 1936653"/>
                        <a:gd name="connsiteY184" fmla="*/ 395288 h 1698529"/>
                        <a:gd name="connsiteX185" fmla="*/ 513508 w 1936653"/>
                        <a:gd name="connsiteY185" fmla="*/ 328613 h 1698529"/>
                        <a:gd name="connsiteX186" fmla="*/ 550766 w 1936653"/>
                        <a:gd name="connsiteY186" fmla="*/ 365871 h 1698529"/>
                        <a:gd name="connsiteX187" fmla="*/ 513508 w 1936653"/>
                        <a:gd name="connsiteY187" fmla="*/ 403129 h 1698529"/>
                        <a:gd name="connsiteX188" fmla="*/ 476250 w 1936653"/>
                        <a:gd name="connsiteY188" fmla="*/ 365871 h 1698529"/>
                        <a:gd name="connsiteX189" fmla="*/ 513508 w 1936653"/>
                        <a:gd name="connsiteY189" fmla="*/ 328613 h 1698529"/>
                        <a:gd name="connsiteX190" fmla="*/ 870695 w 1936653"/>
                        <a:gd name="connsiteY190" fmla="*/ 247651 h 1698529"/>
                        <a:gd name="connsiteX191" fmla="*/ 907953 w 1936653"/>
                        <a:gd name="connsiteY191" fmla="*/ 284909 h 1698529"/>
                        <a:gd name="connsiteX192" fmla="*/ 870695 w 1936653"/>
                        <a:gd name="connsiteY192" fmla="*/ 322167 h 1698529"/>
                        <a:gd name="connsiteX193" fmla="*/ 833437 w 1936653"/>
                        <a:gd name="connsiteY193" fmla="*/ 284909 h 1698529"/>
                        <a:gd name="connsiteX194" fmla="*/ 870695 w 1936653"/>
                        <a:gd name="connsiteY194" fmla="*/ 247651 h 1698529"/>
                        <a:gd name="connsiteX195" fmla="*/ 1251695 w 1936653"/>
                        <a:gd name="connsiteY195" fmla="*/ 185739 h 1698529"/>
                        <a:gd name="connsiteX196" fmla="*/ 1288953 w 1936653"/>
                        <a:gd name="connsiteY196" fmla="*/ 222997 h 1698529"/>
                        <a:gd name="connsiteX197" fmla="*/ 1251695 w 1936653"/>
                        <a:gd name="connsiteY197" fmla="*/ 260255 h 1698529"/>
                        <a:gd name="connsiteX198" fmla="*/ 1214437 w 1936653"/>
                        <a:gd name="connsiteY198" fmla="*/ 222997 h 1698529"/>
                        <a:gd name="connsiteX199" fmla="*/ 1251695 w 1936653"/>
                        <a:gd name="connsiteY199" fmla="*/ 185739 h 1698529"/>
                        <a:gd name="connsiteX200" fmla="*/ 284908 w 1936653"/>
                        <a:gd name="connsiteY200" fmla="*/ 180975 h 1698529"/>
                        <a:gd name="connsiteX201" fmla="*/ 322166 w 1936653"/>
                        <a:gd name="connsiteY201" fmla="*/ 218233 h 1698529"/>
                        <a:gd name="connsiteX202" fmla="*/ 284908 w 1936653"/>
                        <a:gd name="connsiteY202" fmla="*/ 255491 h 1698529"/>
                        <a:gd name="connsiteX203" fmla="*/ 247650 w 1936653"/>
                        <a:gd name="connsiteY203" fmla="*/ 218233 h 1698529"/>
                        <a:gd name="connsiteX204" fmla="*/ 284908 w 1936653"/>
                        <a:gd name="connsiteY204" fmla="*/ 180975 h 1698529"/>
                        <a:gd name="connsiteX205" fmla="*/ 1546144 w 1936653"/>
                        <a:gd name="connsiteY205" fmla="*/ 119063 h 1698529"/>
                        <a:gd name="connsiteX206" fmla="*/ 1583402 w 1936653"/>
                        <a:gd name="connsiteY206" fmla="*/ 156321 h 1698529"/>
                        <a:gd name="connsiteX207" fmla="*/ 1546144 w 1936653"/>
                        <a:gd name="connsiteY207" fmla="*/ 193579 h 1698529"/>
                        <a:gd name="connsiteX208" fmla="*/ 1508886 w 1936653"/>
                        <a:gd name="connsiteY208" fmla="*/ 156321 h 1698529"/>
                        <a:gd name="connsiteX209" fmla="*/ 1546144 w 1936653"/>
                        <a:gd name="connsiteY209" fmla="*/ 119063 h 1698529"/>
                        <a:gd name="connsiteX210" fmla="*/ 651621 w 1936653"/>
                        <a:gd name="connsiteY210" fmla="*/ 85725 h 1698529"/>
                        <a:gd name="connsiteX211" fmla="*/ 688879 w 1936653"/>
                        <a:gd name="connsiteY211" fmla="*/ 122983 h 1698529"/>
                        <a:gd name="connsiteX212" fmla="*/ 651621 w 1936653"/>
                        <a:gd name="connsiteY212" fmla="*/ 160241 h 1698529"/>
                        <a:gd name="connsiteX213" fmla="*/ 614363 w 1936653"/>
                        <a:gd name="connsiteY213" fmla="*/ 122983 h 1698529"/>
                        <a:gd name="connsiteX214" fmla="*/ 651621 w 1936653"/>
                        <a:gd name="connsiteY214" fmla="*/ 85725 h 1698529"/>
                        <a:gd name="connsiteX215" fmla="*/ 1013571 w 1936653"/>
                        <a:gd name="connsiteY215" fmla="*/ 0 h 1698529"/>
                        <a:gd name="connsiteX216" fmla="*/ 1050829 w 1936653"/>
                        <a:gd name="connsiteY216" fmla="*/ 37258 h 1698529"/>
                        <a:gd name="connsiteX217" fmla="*/ 1013571 w 1936653"/>
                        <a:gd name="connsiteY217" fmla="*/ 74516 h 1698529"/>
                        <a:gd name="connsiteX218" fmla="*/ 976313 w 1936653"/>
                        <a:gd name="connsiteY218" fmla="*/ 37258 h 1698529"/>
                        <a:gd name="connsiteX219" fmla="*/ 1013571 w 1936653"/>
                        <a:gd name="connsiteY219" fmla="*/ 0 h 1698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</a:cxnLst>
                      <a:rect l="l" t="t" r="r" b="b"/>
                      <a:pathLst>
                        <a:path w="1936653" h="1698529">
                          <a:moveTo>
                            <a:pt x="1198482" y="1624013"/>
                          </a:moveTo>
                          <a:cubicBezTo>
                            <a:pt x="1219059" y="1624013"/>
                            <a:pt x="1235740" y="1640694"/>
                            <a:pt x="1235740" y="1661271"/>
                          </a:cubicBezTo>
                          <a:cubicBezTo>
                            <a:pt x="1235740" y="1681848"/>
                            <a:pt x="1219059" y="1698529"/>
                            <a:pt x="1198482" y="1698529"/>
                          </a:cubicBezTo>
                          <a:cubicBezTo>
                            <a:pt x="1177905" y="1698529"/>
                            <a:pt x="1161224" y="1681848"/>
                            <a:pt x="1161224" y="1661271"/>
                          </a:cubicBezTo>
                          <a:cubicBezTo>
                            <a:pt x="1161224" y="1640694"/>
                            <a:pt x="1177905" y="1624013"/>
                            <a:pt x="1198482" y="1624013"/>
                          </a:cubicBezTo>
                          <a:close/>
                          <a:moveTo>
                            <a:pt x="888920" y="1585913"/>
                          </a:moveTo>
                          <a:cubicBezTo>
                            <a:pt x="909497" y="1585913"/>
                            <a:pt x="926178" y="1602594"/>
                            <a:pt x="926178" y="1623171"/>
                          </a:cubicBezTo>
                          <a:cubicBezTo>
                            <a:pt x="926178" y="1643748"/>
                            <a:pt x="909497" y="1660429"/>
                            <a:pt x="888920" y="1660429"/>
                          </a:cubicBezTo>
                          <a:cubicBezTo>
                            <a:pt x="868343" y="1660429"/>
                            <a:pt x="851662" y="1643748"/>
                            <a:pt x="851662" y="1623171"/>
                          </a:cubicBezTo>
                          <a:cubicBezTo>
                            <a:pt x="851662" y="1602594"/>
                            <a:pt x="868343" y="1585913"/>
                            <a:pt x="888920" y="1585913"/>
                          </a:cubicBezTo>
                          <a:close/>
                          <a:moveTo>
                            <a:pt x="1560432" y="1543050"/>
                          </a:moveTo>
                          <a:cubicBezTo>
                            <a:pt x="1581009" y="1543050"/>
                            <a:pt x="1597690" y="1559731"/>
                            <a:pt x="1597690" y="1580308"/>
                          </a:cubicBezTo>
                          <a:cubicBezTo>
                            <a:pt x="1597690" y="1600885"/>
                            <a:pt x="1581009" y="1617566"/>
                            <a:pt x="1560432" y="1617566"/>
                          </a:cubicBezTo>
                          <a:cubicBezTo>
                            <a:pt x="1539855" y="1617566"/>
                            <a:pt x="1523174" y="1600885"/>
                            <a:pt x="1523174" y="1580308"/>
                          </a:cubicBezTo>
                          <a:cubicBezTo>
                            <a:pt x="1523174" y="1559731"/>
                            <a:pt x="1539855" y="1543050"/>
                            <a:pt x="1560432" y="1543050"/>
                          </a:cubicBezTo>
                          <a:close/>
                          <a:moveTo>
                            <a:pt x="436482" y="1519238"/>
                          </a:moveTo>
                          <a:cubicBezTo>
                            <a:pt x="457059" y="1519238"/>
                            <a:pt x="473740" y="1535919"/>
                            <a:pt x="473740" y="1556496"/>
                          </a:cubicBezTo>
                          <a:cubicBezTo>
                            <a:pt x="473740" y="1577073"/>
                            <a:pt x="457059" y="1593754"/>
                            <a:pt x="436482" y="1593754"/>
                          </a:cubicBezTo>
                          <a:cubicBezTo>
                            <a:pt x="415905" y="1593754"/>
                            <a:pt x="399224" y="1577073"/>
                            <a:pt x="399224" y="1556496"/>
                          </a:cubicBezTo>
                          <a:cubicBezTo>
                            <a:pt x="399224" y="1535919"/>
                            <a:pt x="415905" y="1519238"/>
                            <a:pt x="436482" y="1519238"/>
                          </a:cubicBezTo>
                          <a:close/>
                          <a:moveTo>
                            <a:pt x="665908" y="1471614"/>
                          </a:moveTo>
                          <a:cubicBezTo>
                            <a:pt x="686485" y="1471614"/>
                            <a:pt x="703166" y="1488295"/>
                            <a:pt x="703166" y="1508872"/>
                          </a:cubicBezTo>
                          <a:cubicBezTo>
                            <a:pt x="703166" y="1529449"/>
                            <a:pt x="686485" y="1546130"/>
                            <a:pt x="665908" y="1546130"/>
                          </a:cubicBezTo>
                          <a:cubicBezTo>
                            <a:pt x="645331" y="1546130"/>
                            <a:pt x="628650" y="1529449"/>
                            <a:pt x="628650" y="1508872"/>
                          </a:cubicBezTo>
                          <a:cubicBezTo>
                            <a:pt x="628650" y="1488295"/>
                            <a:pt x="645331" y="1471614"/>
                            <a:pt x="665908" y="1471614"/>
                          </a:cubicBezTo>
                          <a:close/>
                          <a:moveTo>
                            <a:pt x="1104058" y="1428751"/>
                          </a:moveTo>
                          <a:cubicBezTo>
                            <a:pt x="1124635" y="1428751"/>
                            <a:pt x="1141316" y="1445432"/>
                            <a:pt x="1141316" y="1466009"/>
                          </a:cubicBezTo>
                          <a:cubicBezTo>
                            <a:pt x="1141316" y="1486586"/>
                            <a:pt x="1124635" y="1503267"/>
                            <a:pt x="1104058" y="1503267"/>
                          </a:cubicBezTo>
                          <a:cubicBezTo>
                            <a:pt x="1083481" y="1503267"/>
                            <a:pt x="1066800" y="1486586"/>
                            <a:pt x="1066800" y="1466009"/>
                          </a:cubicBezTo>
                          <a:cubicBezTo>
                            <a:pt x="1066800" y="1445432"/>
                            <a:pt x="1083481" y="1428751"/>
                            <a:pt x="1104058" y="1428751"/>
                          </a:cubicBezTo>
                          <a:close/>
                          <a:moveTo>
                            <a:pt x="1351708" y="1414464"/>
                          </a:moveTo>
                          <a:cubicBezTo>
                            <a:pt x="1372285" y="1414464"/>
                            <a:pt x="1388966" y="1431145"/>
                            <a:pt x="1388966" y="1451722"/>
                          </a:cubicBezTo>
                          <a:cubicBezTo>
                            <a:pt x="1388966" y="1472299"/>
                            <a:pt x="1372285" y="1488980"/>
                            <a:pt x="1351708" y="1488980"/>
                          </a:cubicBezTo>
                          <a:cubicBezTo>
                            <a:pt x="1331131" y="1488980"/>
                            <a:pt x="1314450" y="1472299"/>
                            <a:pt x="1314450" y="1451722"/>
                          </a:cubicBezTo>
                          <a:cubicBezTo>
                            <a:pt x="1314450" y="1431145"/>
                            <a:pt x="1331131" y="1414464"/>
                            <a:pt x="1351708" y="1414464"/>
                          </a:cubicBezTo>
                          <a:close/>
                          <a:moveTo>
                            <a:pt x="203120" y="1328738"/>
                          </a:moveTo>
                          <a:cubicBezTo>
                            <a:pt x="223697" y="1328738"/>
                            <a:pt x="240378" y="1345419"/>
                            <a:pt x="240378" y="1365996"/>
                          </a:cubicBezTo>
                          <a:cubicBezTo>
                            <a:pt x="240378" y="1386573"/>
                            <a:pt x="223697" y="1403254"/>
                            <a:pt x="203120" y="1403254"/>
                          </a:cubicBezTo>
                          <a:cubicBezTo>
                            <a:pt x="182543" y="1403254"/>
                            <a:pt x="165862" y="1386573"/>
                            <a:pt x="165862" y="1365996"/>
                          </a:cubicBezTo>
                          <a:cubicBezTo>
                            <a:pt x="165862" y="1345419"/>
                            <a:pt x="182543" y="1328738"/>
                            <a:pt x="203120" y="1328738"/>
                          </a:cubicBezTo>
                          <a:close/>
                          <a:moveTo>
                            <a:pt x="1608883" y="1290639"/>
                          </a:moveTo>
                          <a:cubicBezTo>
                            <a:pt x="1629460" y="1290639"/>
                            <a:pt x="1646141" y="1307320"/>
                            <a:pt x="1646141" y="1327897"/>
                          </a:cubicBezTo>
                          <a:cubicBezTo>
                            <a:pt x="1646141" y="1348474"/>
                            <a:pt x="1629460" y="1365155"/>
                            <a:pt x="1608883" y="1365155"/>
                          </a:cubicBezTo>
                          <a:cubicBezTo>
                            <a:pt x="1588306" y="1365155"/>
                            <a:pt x="1571625" y="1348474"/>
                            <a:pt x="1571625" y="1327897"/>
                          </a:cubicBezTo>
                          <a:cubicBezTo>
                            <a:pt x="1571625" y="1307320"/>
                            <a:pt x="1588306" y="1290639"/>
                            <a:pt x="1608883" y="1290639"/>
                          </a:cubicBezTo>
                          <a:close/>
                          <a:moveTo>
                            <a:pt x="894508" y="1281114"/>
                          </a:moveTo>
                          <a:cubicBezTo>
                            <a:pt x="915085" y="1281114"/>
                            <a:pt x="931766" y="1297795"/>
                            <a:pt x="931766" y="1318372"/>
                          </a:cubicBezTo>
                          <a:cubicBezTo>
                            <a:pt x="931766" y="1338949"/>
                            <a:pt x="915085" y="1355630"/>
                            <a:pt x="894508" y="1355630"/>
                          </a:cubicBezTo>
                          <a:cubicBezTo>
                            <a:pt x="873931" y="1355630"/>
                            <a:pt x="857250" y="1338949"/>
                            <a:pt x="857250" y="1318372"/>
                          </a:cubicBezTo>
                          <a:cubicBezTo>
                            <a:pt x="857250" y="1297795"/>
                            <a:pt x="873931" y="1281114"/>
                            <a:pt x="894508" y="1281114"/>
                          </a:cubicBezTo>
                          <a:close/>
                          <a:moveTo>
                            <a:pt x="484090" y="1253381"/>
                          </a:moveTo>
                          <a:cubicBezTo>
                            <a:pt x="504667" y="1253381"/>
                            <a:pt x="521348" y="1270062"/>
                            <a:pt x="521348" y="1290639"/>
                          </a:cubicBezTo>
                          <a:cubicBezTo>
                            <a:pt x="521348" y="1311216"/>
                            <a:pt x="504667" y="1327897"/>
                            <a:pt x="484090" y="1327897"/>
                          </a:cubicBezTo>
                          <a:cubicBezTo>
                            <a:pt x="463513" y="1327897"/>
                            <a:pt x="446832" y="1311216"/>
                            <a:pt x="446832" y="1290639"/>
                          </a:cubicBezTo>
                          <a:cubicBezTo>
                            <a:pt x="446832" y="1270062"/>
                            <a:pt x="463513" y="1253381"/>
                            <a:pt x="484090" y="1253381"/>
                          </a:cubicBezTo>
                          <a:close/>
                          <a:moveTo>
                            <a:pt x="1156446" y="1138238"/>
                          </a:moveTo>
                          <a:cubicBezTo>
                            <a:pt x="1177023" y="1138238"/>
                            <a:pt x="1193704" y="1154919"/>
                            <a:pt x="1193704" y="1175496"/>
                          </a:cubicBezTo>
                          <a:cubicBezTo>
                            <a:pt x="1193704" y="1196073"/>
                            <a:pt x="1177023" y="1212754"/>
                            <a:pt x="1156446" y="1212754"/>
                          </a:cubicBezTo>
                          <a:cubicBezTo>
                            <a:pt x="1135869" y="1212754"/>
                            <a:pt x="1119188" y="1196073"/>
                            <a:pt x="1119188" y="1175496"/>
                          </a:cubicBezTo>
                          <a:cubicBezTo>
                            <a:pt x="1119188" y="1154919"/>
                            <a:pt x="1135869" y="1138238"/>
                            <a:pt x="1156446" y="1138238"/>
                          </a:cubicBezTo>
                          <a:close/>
                          <a:moveTo>
                            <a:pt x="1394571" y="1119188"/>
                          </a:moveTo>
                          <a:cubicBezTo>
                            <a:pt x="1415148" y="1119188"/>
                            <a:pt x="1431829" y="1135869"/>
                            <a:pt x="1431829" y="1156446"/>
                          </a:cubicBezTo>
                          <a:cubicBezTo>
                            <a:pt x="1431829" y="1177023"/>
                            <a:pt x="1415148" y="1193704"/>
                            <a:pt x="1394571" y="1193704"/>
                          </a:cubicBezTo>
                          <a:cubicBezTo>
                            <a:pt x="1373994" y="1193704"/>
                            <a:pt x="1357313" y="1177023"/>
                            <a:pt x="1357313" y="1156446"/>
                          </a:cubicBezTo>
                          <a:cubicBezTo>
                            <a:pt x="1357313" y="1135869"/>
                            <a:pt x="1373994" y="1119188"/>
                            <a:pt x="1394571" y="1119188"/>
                          </a:cubicBezTo>
                          <a:close/>
                          <a:moveTo>
                            <a:pt x="680196" y="1109663"/>
                          </a:moveTo>
                          <a:cubicBezTo>
                            <a:pt x="700773" y="1109663"/>
                            <a:pt x="717454" y="1126344"/>
                            <a:pt x="717454" y="1146921"/>
                          </a:cubicBezTo>
                          <a:cubicBezTo>
                            <a:pt x="717454" y="1167498"/>
                            <a:pt x="700773" y="1184179"/>
                            <a:pt x="680196" y="1184179"/>
                          </a:cubicBezTo>
                          <a:cubicBezTo>
                            <a:pt x="659619" y="1184179"/>
                            <a:pt x="642938" y="1167498"/>
                            <a:pt x="642938" y="1146921"/>
                          </a:cubicBezTo>
                          <a:cubicBezTo>
                            <a:pt x="642938" y="1126344"/>
                            <a:pt x="659619" y="1109663"/>
                            <a:pt x="680196" y="1109663"/>
                          </a:cubicBezTo>
                          <a:close/>
                          <a:moveTo>
                            <a:pt x="265858" y="1100137"/>
                          </a:moveTo>
                          <a:cubicBezTo>
                            <a:pt x="286435" y="1100137"/>
                            <a:pt x="303116" y="1116818"/>
                            <a:pt x="303116" y="1137395"/>
                          </a:cubicBezTo>
                          <a:cubicBezTo>
                            <a:pt x="303116" y="1157972"/>
                            <a:pt x="286435" y="1174653"/>
                            <a:pt x="265858" y="1174653"/>
                          </a:cubicBezTo>
                          <a:cubicBezTo>
                            <a:pt x="245281" y="1174653"/>
                            <a:pt x="228600" y="1157972"/>
                            <a:pt x="228600" y="1137395"/>
                          </a:cubicBezTo>
                          <a:cubicBezTo>
                            <a:pt x="228600" y="1116818"/>
                            <a:pt x="245281" y="1100137"/>
                            <a:pt x="265858" y="1100137"/>
                          </a:cubicBezTo>
                          <a:close/>
                          <a:moveTo>
                            <a:pt x="1846182" y="1076325"/>
                          </a:moveTo>
                          <a:cubicBezTo>
                            <a:pt x="1866759" y="1076325"/>
                            <a:pt x="1883440" y="1093006"/>
                            <a:pt x="1883440" y="1113583"/>
                          </a:cubicBezTo>
                          <a:cubicBezTo>
                            <a:pt x="1883440" y="1134160"/>
                            <a:pt x="1866759" y="1150841"/>
                            <a:pt x="1846182" y="1150841"/>
                          </a:cubicBezTo>
                          <a:cubicBezTo>
                            <a:pt x="1825605" y="1150841"/>
                            <a:pt x="1808924" y="1134160"/>
                            <a:pt x="1808924" y="1113583"/>
                          </a:cubicBezTo>
                          <a:cubicBezTo>
                            <a:pt x="1808924" y="1093006"/>
                            <a:pt x="1825605" y="1076325"/>
                            <a:pt x="1846182" y="1076325"/>
                          </a:cubicBezTo>
                          <a:close/>
                          <a:moveTo>
                            <a:pt x="1604120" y="1019176"/>
                          </a:moveTo>
                          <a:cubicBezTo>
                            <a:pt x="1624697" y="1019176"/>
                            <a:pt x="1641378" y="1035857"/>
                            <a:pt x="1641378" y="1056434"/>
                          </a:cubicBezTo>
                          <a:cubicBezTo>
                            <a:pt x="1641378" y="1077011"/>
                            <a:pt x="1624697" y="1093692"/>
                            <a:pt x="1604120" y="1093692"/>
                          </a:cubicBezTo>
                          <a:cubicBezTo>
                            <a:pt x="1583543" y="1093692"/>
                            <a:pt x="1566862" y="1077011"/>
                            <a:pt x="1566862" y="1056434"/>
                          </a:cubicBezTo>
                          <a:cubicBezTo>
                            <a:pt x="1566862" y="1035857"/>
                            <a:pt x="1583543" y="1019176"/>
                            <a:pt x="1604120" y="1019176"/>
                          </a:cubicBezTo>
                          <a:close/>
                          <a:moveTo>
                            <a:pt x="470646" y="962026"/>
                          </a:moveTo>
                          <a:cubicBezTo>
                            <a:pt x="491223" y="962026"/>
                            <a:pt x="507904" y="978707"/>
                            <a:pt x="507904" y="999284"/>
                          </a:cubicBezTo>
                          <a:cubicBezTo>
                            <a:pt x="507904" y="1019861"/>
                            <a:pt x="491223" y="1036542"/>
                            <a:pt x="470646" y="1036542"/>
                          </a:cubicBezTo>
                          <a:cubicBezTo>
                            <a:pt x="450069" y="1036542"/>
                            <a:pt x="433388" y="1019861"/>
                            <a:pt x="433388" y="999284"/>
                          </a:cubicBezTo>
                          <a:cubicBezTo>
                            <a:pt x="433388" y="978707"/>
                            <a:pt x="450069" y="962026"/>
                            <a:pt x="470646" y="962026"/>
                          </a:cubicBezTo>
                          <a:close/>
                          <a:moveTo>
                            <a:pt x="873353" y="943629"/>
                          </a:moveTo>
                          <a:cubicBezTo>
                            <a:pt x="893930" y="943629"/>
                            <a:pt x="910611" y="960310"/>
                            <a:pt x="910611" y="980887"/>
                          </a:cubicBezTo>
                          <a:cubicBezTo>
                            <a:pt x="910611" y="1001464"/>
                            <a:pt x="893930" y="1018145"/>
                            <a:pt x="873353" y="1018145"/>
                          </a:cubicBezTo>
                          <a:cubicBezTo>
                            <a:pt x="852776" y="1018145"/>
                            <a:pt x="836095" y="1001464"/>
                            <a:pt x="836095" y="980887"/>
                          </a:cubicBezTo>
                          <a:cubicBezTo>
                            <a:pt x="836095" y="960310"/>
                            <a:pt x="852776" y="943629"/>
                            <a:pt x="873353" y="943629"/>
                          </a:cubicBezTo>
                          <a:close/>
                          <a:moveTo>
                            <a:pt x="1129273" y="912715"/>
                          </a:moveTo>
                          <a:cubicBezTo>
                            <a:pt x="1149850" y="912715"/>
                            <a:pt x="1166531" y="929396"/>
                            <a:pt x="1166531" y="949973"/>
                          </a:cubicBezTo>
                          <a:cubicBezTo>
                            <a:pt x="1166531" y="970550"/>
                            <a:pt x="1149850" y="987231"/>
                            <a:pt x="1129273" y="987231"/>
                          </a:cubicBezTo>
                          <a:cubicBezTo>
                            <a:pt x="1108696" y="987231"/>
                            <a:pt x="1092015" y="970550"/>
                            <a:pt x="1092015" y="949973"/>
                          </a:cubicBezTo>
                          <a:cubicBezTo>
                            <a:pt x="1092015" y="929396"/>
                            <a:pt x="1108696" y="912715"/>
                            <a:pt x="1129273" y="912715"/>
                          </a:cubicBezTo>
                          <a:close/>
                          <a:moveTo>
                            <a:pt x="1394570" y="871539"/>
                          </a:moveTo>
                          <a:cubicBezTo>
                            <a:pt x="1415147" y="871539"/>
                            <a:pt x="1431828" y="888220"/>
                            <a:pt x="1431828" y="908797"/>
                          </a:cubicBezTo>
                          <a:cubicBezTo>
                            <a:pt x="1431828" y="929374"/>
                            <a:pt x="1415147" y="946055"/>
                            <a:pt x="1394570" y="946055"/>
                          </a:cubicBezTo>
                          <a:cubicBezTo>
                            <a:pt x="1373993" y="946055"/>
                            <a:pt x="1357312" y="929374"/>
                            <a:pt x="1357312" y="908797"/>
                          </a:cubicBezTo>
                          <a:cubicBezTo>
                            <a:pt x="1357312" y="888220"/>
                            <a:pt x="1373993" y="871539"/>
                            <a:pt x="1394570" y="871539"/>
                          </a:cubicBezTo>
                          <a:close/>
                          <a:moveTo>
                            <a:pt x="1696605" y="857060"/>
                          </a:moveTo>
                          <a:cubicBezTo>
                            <a:pt x="1717182" y="857060"/>
                            <a:pt x="1733863" y="873741"/>
                            <a:pt x="1733863" y="894318"/>
                          </a:cubicBezTo>
                          <a:cubicBezTo>
                            <a:pt x="1733863" y="914895"/>
                            <a:pt x="1717182" y="931576"/>
                            <a:pt x="1696605" y="931576"/>
                          </a:cubicBezTo>
                          <a:cubicBezTo>
                            <a:pt x="1676028" y="931576"/>
                            <a:pt x="1659347" y="914895"/>
                            <a:pt x="1659347" y="894318"/>
                          </a:cubicBezTo>
                          <a:cubicBezTo>
                            <a:pt x="1659347" y="873741"/>
                            <a:pt x="1676028" y="857060"/>
                            <a:pt x="1696605" y="857060"/>
                          </a:cubicBezTo>
                          <a:close/>
                          <a:moveTo>
                            <a:pt x="656383" y="828675"/>
                          </a:moveTo>
                          <a:cubicBezTo>
                            <a:pt x="676960" y="828675"/>
                            <a:pt x="693641" y="845356"/>
                            <a:pt x="693641" y="865933"/>
                          </a:cubicBezTo>
                          <a:cubicBezTo>
                            <a:pt x="693641" y="886510"/>
                            <a:pt x="676960" y="903191"/>
                            <a:pt x="656383" y="903191"/>
                          </a:cubicBezTo>
                          <a:cubicBezTo>
                            <a:pt x="635806" y="903191"/>
                            <a:pt x="619125" y="886510"/>
                            <a:pt x="619125" y="865933"/>
                          </a:cubicBezTo>
                          <a:cubicBezTo>
                            <a:pt x="619125" y="845356"/>
                            <a:pt x="635806" y="828675"/>
                            <a:pt x="656383" y="828675"/>
                          </a:cubicBezTo>
                          <a:close/>
                          <a:moveTo>
                            <a:pt x="246808" y="823913"/>
                          </a:moveTo>
                          <a:cubicBezTo>
                            <a:pt x="267385" y="823913"/>
                            <a:pt x="284066" y="840594"/>
                            <a:pt x="284066" y="861171"/>
                          </a:cubicBezTo>
                          <a:cubicBezTo>
                            <a:pt x="284066" y="881748"/>
                            <a:pt x="267385" y="898429"/>
                            <a:pt x="246808" y="898429"/>
                          </a:cubicBezTo>
                          <a:cubicBezTo>
                            <a:pt x="226231" y="898429"/>
                            <a:pt x="209550" y="881748"/>
                            <a:pt x="209550" y="861171"/>
                          </a:cubicBezTo>
                          <a:cubicBezTo>
                            <a:pt x="209550" y="840594"/>
                            <a:pt x="226231" y="823913"/>
                            <a:pt x="246808" y="823913"/>
                          </a:cubicBezTo>
                          <a:close/>
                          <a:moveTo>
                            <a:pt x="1219761" y="726977"/>
                          </a:moveTo>
                          <a:cubicBezTo>
                            <a:pt x="1240338" y="726977"/>
                            <a:pt x="1257019" y="743658"/>
                            <a:pt x="1257019" y="764235"/>
                          </a:cubicBezTo>
                          <a:cubicBezTo>
                            <a:pt x="1257019" y="784812"/>
                            <a:pt x="1240338" y="801493"/>
                            <a:pt x="1219761" y="801493"/>
                          </a:cubicBezTo>
                          <a:cubicBezTo>
                            <a:pt x="1199184" y="801493"/>
                            <a:pt x="1182503" y="784812"/>
                            <a:pt x="1182503" y="764235"/>
                          </a:cubicBezTo>
                          <a:cubicBezTo>
                            <a:pt x="1182503" y="743658"/>
                            <a:pt x="1199184" y="726977"/>
                            <a:pt x="1219761" y="726977"/>
                          </a:cubicBezTo>
                          <a:close/>
                          <a:moveTo>
                            <a:pt x="1899395" y="714377"/>
                          </a:moveTo>
                          <a:cubicBezTo>
                            <a:pt x="1919972" y="714377"/>
                            <a:pt x="1936653" y="731058"/>
                            <a:pt x="1936653" y="751635"/>
                          </a:cubicBezTo>
                          <a:cubicBezTo>
                            <a:pt x="1936653" y="772212"/>
                            <a:pt x="1919972" y="788893"/>
                            <a:pt x="1899395" y="788893"/>
                          </a:cubicBezTo>
                          <a:cubicBezTo>
                            <a:pt x="1878818" y="788893"/>
                            <a:pt x="1862137" y="772212"/>
                            <a:pt x="1862137" y="751635"/>
                          </a:cubicBezTo>
                          <a:cubicBezTo>
                            <a:pt x="1862137" y="731058"/>
                            <a:pt x="1878818" y="714377"/>
                            <a:pt x="1899395" y="714377"/>
                          </a:cubicBezTo>
                          <a:close/>
                          <a:moveTo>
                            <a:pt x="1523158" y="695326"/>
                          </a:moveTo>
                          <a:cubicBezTo>
                            <a:pt x="1543735" y="695326"/>
                            <a:pt x="1560416" y="712007"/>
                            <a:pt x="1560416" y="732584"/>
                          </a:cubicBezTo>
                          <a:cubicBezTo>
                            <a:pt x="1560416" y="753161"/>
                            <a:pt x="1543735" y="769842"/>
                            <a:pt x="1523158" y="769842"/>
                          </a:cubicBezTo>
                          <a:cubicBezTo>
                            <a:pt x="1502581" y="769842"/>
                            <a:pt x="1485900" y="753161"/>
                            <a:pt x="1485900" y="732584"/>
                          </a:cubicBezTo>
                          <a:cubicBezTo>
                            <a:pt x="1485900" y="712007"/>
                            <a:pt x="1502581" y="695326"/>
                            <a:pt x="1523158" y="695326"/>
                          </a:cubicBezTo>
                          <a:close/>
                          <a:moveTo>
                            <a:pt x="446833" y="681038"/>
                          </a:moveTo>
                          <a:cubicBezTo>
                            <a:pt x="467410" y="681038"/>
                            <a:pt x="484091" y="697719"/>
                            <a:pt x="484091" y="718296"/>
                          </a:cubicBezTo>
                          <a:cubicBezTo>
                            <a:pt x="484091" y="738873"/>
                            <a:pt x="467410" y="755554"/>
                            <a:pt x="446833" y="755554"/>
                          </a:cubicBezTo>
                          <a:cubicBezTo>
                            <a:pt x="426256" y="755554"/>
                            <a:pt x="409575" y="738873"/>
                            <a:pt x="409575" y="718296"/>
                          </a:cubicBezTo>
                          <a:cubicBezTo>
                            <a:pt x="409575" y="697719"/>
                            <a:pt x="426256" y="681038"/>
                            <a:pt x="446833" y="681038"/>
                          </a:cubicBezTo>
                          <a:close/>
                          <a:moveTo>
                            <a:pt x="970708" y="676276"/>
                          </a:moveTo>
                          <a:cubicBezTo>
                            <a:pt x="991285" y="676276"/>
                            <a:pt x="1007966" y="692957"/>
                            <a:pt x="1007966" y="713534"/>
                          </a:cubicBezTo>
                          <a:cubicBezTo>
                            <a:pt x="1007966" y="734111"/>
                            <a:pt x="991285" y="750792"/>
                            <a:pt x="970708" y="750792"/>
                          </a:cubicBezTo>
                          <a:cubicBezTo>
                            <a:pt x="950131" y="750792"/>
                            <a:pt x="933450" y="734111"/>
                            <a:pt x="933450" y="713534"/>
                          </a:cubicBezTo>
                          <a:cubicBezTo>
                            <a:pt x="933450" y="692957"/>
                            <a:pt x="950131" y="676276"/>
                            <a:pt x="970708" y="676276"/>
                          </a:cubicBezTo>
                          <a:close/>
                          <a:moveTo>
                            <a:pt x="37258" y="676276"/>
                          </a:moveTo>
                          <a:cubicBezTo>
                            <a:pt x="57835" y="676276"/>
                            <a:pt x="74516" y="692957"/>
                            <a:pt x="74516" y="713534"/>
                          </a:cubicBezTo>
                          <a:cubicBezTo>
                            <a:pt x="74516" y="734111"/>
                            <a:pt x="57835" y="750792"/>
                            <a:pt x="37258" y="750792"/>
                          </a:cubicBezTo>
                          <a:cubicBezTo>
                            <a:pt x="16681" y="750792"/>
                            <a:pt x="0" y="734111"/>
                            <a:pt x="0" y="713534"/>
                          </a:cubicBezTo>
                          <a:cubicBezTo>
                            <a:pt x="0" y="692957"/>
                            <a:pt x="16681" y="676276"/>
                            <a:pt x="37258" y="676276"/>
                          </a:cubicBezTo>
                          <a:close/>
                          <a:moveTo>
                            <a:pt x="656383" y="652462"/>
                          </a:moveTo>
                          <a:cubicBezTo>
                            <a:pt x="676960" y="652462"/>
                            <a:pt x="693641" y="669143"/>
                            <a:pt x="693641" y="689720"/>
                          </a:cubicBezTo>
                          <a:cubicBezTo>
                            <a:pt x="693641" y="710297"/>
                            <a:pt x="676960" y="726978"/>
                            <a:pt x="656383" y="726978"/>
                          </a:cubicBezTo>
                          <a:cubicBezTo>
                            <a:pt x="635806" y="726978"/>
                            <a:pt x="619125" y="710297"/>
                            <a:pt x="619125" y="689720"/>
                          </a:cubicBezTo>
                          <a:cubicBezTo>
                            <a:pt x="619125" y="669143"/>
                            <a:pt x="635806" y="652462"/>
                            <a:pt x="656383" y="652462"/>
                          </a:cubicBezTo>
                          <a:close/>
                          <a:moveTo>
                            <a:pt x="1313608" y="547689"/>
                          </a:moveTo>
                          <a:cubicBezTo>
                            <a:pt x="1334185" y="547689"/>
                            <a:pt x="1350866" y="564370"/>
                            <a:pt x="1350866" y="584947"/>
                          </a:cubicBezTo>
                          <a:cubicBezTo>
                            <a:pt x="1350866" y="605524"/>
                            <a:pt x="1334185" y="622205"/>
                            <a:pt x="1313608" y="622205"/>
                          </a:cubicBezTo>
                          <a:cubicBezTo>
                            <a:pt x="1293031" y="622205"/>
                            <a:pt x="1276350" y="605524"/>
                            <a:pt x="1276350" y="584947"/>
                          </a:cubicBezTo>
                          <a:cubicBezTo>
                            <a:pt x="1276350" y="564370"/>
                            <a:pt x="1293031" y="547689"/>
                            <a:pt x="1313608" y="547689"/>
                          </a:cubicBezTo>
                          <a:close/>
                          <a:moveTo>
                            <a:pt x="1728991" y="503139"/>
                          </a:moveTo>
                          <a:cubicBezTo>
                            <a:pt x="1749568" y="503139"/>
                            <a:pt x="1766249" y="519820"/>
                            <a:pt x="1766249" y="540397"/>
                          </a:cubicBezTo>
                          <a:cubicBezTo>
                            <a:pt x="1766249" y="560974"/>
                            <a:pt x="1749568" y="577655"/>
                            <a:pt x="1728991" y="577655"/>
                          </a:cubicBezTo>
                          <a:cubicBezTo>
                            <a:pt x="1708414" y="577655"/>
                            <a:pt x="1691733" y="560974"/>
                            <a:pt x="1691733" y="540397"/>
                          </a:cubicBezTo>
                          <a:cubicBezTo>
                            <a:pt x="1691733" y="519820"/>
                            <a:pt x="1708414" y="503139"/>
                            <a:pt x="1728991" y="503139"/>
                          </a:cubicBezTo>
                          <a:close/>
                          <a:moveTo>
                            <a:pt x="723058" y="476250"/>
                          </a:moveTo>
                          <a:cubicBezTo>
                            <a:pt x="743635" y="476250"/>
                            <a:pt x="760316" y="492931"/>
                            <a:pt x="760316" y="513508"/>
                          </a:cubicBezTo>
                          <a:cubicBezTo>
                            <a:pt x="760316" y="534085"/>
                            <a:pt x="743635" y="550766"/>
                            <a:pt x="723058" y="550766"/>
                          </a:cubicBezTo>
                          <a:cubicBezTo>
                            <a:pt x="702481" y="550766"/>
                            <a:pt x="685800" y="534085"/>
                            <a:pt x="685800" y="513508"/>
                          </a:cubicBezTo>
                          <a:cubicBezTo>
                            <a:pt x="685800" y="492931"/>
                            <a:pt x="702481" y="476250"/>
                            <a:pt x="723058" y="476250"/>
                          </a:cubicBezTo>
                          <a:close/>
                          <a:moveTo>
                            <a:pt x="251570" y="461962"/>
                          </a:moveTo>
                          <a:cubicBezTo>
                            <a:pt x="272147" y="461962"/>
                            <a:pt x="288828" y="478643"/>
                            <a:pt x="288828" y="499220"/>
                          </a:cubicBezTo>
                          <a:cubicBezTo>
                            <a:pt x="288828" y="519797"/>
                            <a:pt x="272147" y="536478"/>
                            <a:pt x="251570" y="536478"/>
                          </a:cubicBezTo>
                          <a:cubicBezTo>
                            <a:pt x="230993" y="536478"/>
                            <a:pt x="214312" y="519797"/>
                            <a:pt x="214312" y="499220"/>
                          </a:cubicBezTo>
                          <a:cubicBezTo>
                            <a:pt x="214312" y="478643"/>
                            <a:pt x="230993" y="461962"/>
                            <a:pt x="251570" y="461962"/>
                          </a:cubicBezTo>
                          <a:close/>
                          <a:moveTo>
                            <a:pt x="1522332" y="404813"/>
                          </a:moveTo>
                          <a:cubicBezTo>
                            <a:pt x="1542909" y="404813"/>
                            <a:pt x="1559590" y="421494"/>
                            <a:pt x="1559590" y="442071"/>
                          </a:cubicBezTo>
                          <a:cubicBezTo>
                            <a:pt x="1559590" y="462648"/>
                            <a:pt x="1542909" y="479329"/>
                            <a:pt x="1522332" y="479329"/>
                          </a:cubicBezTo>
                          <a:cubicBezTo>
                            <a:pt x="1501755" y="479329"/>
                            <a:pt x="1485074" y="462648"/>
                            <a:pt x="1485074" y="442071"/>
                          </a:cubicBezTo>
                          <a:cubicBezTo>
                            <a:pt x="1485074" y="421494"/>
                            <a:pt x="1501755" y="404813"/>
                            <a:pt x="1522332" y="404813"/>
                          </a:cubicBezTo>
                          <a:close/>
                          <a:moveTo>
                            <a:pt x="1080245" y="395288"/>
                          </a:moveTo>
                          <a:cubicBezTo>
                            <a:pt x="1100822" y="395288"/>
                            <a:pt x="1117503" y="411969"/>
                            <a:pt x="1117503" y="432546"/>
                          </a:cubicBezTo>
                          <a:cubicBezTo>
                            <a:pt x="1117503" y="453123"/>
                            <a:pt x="1100822" y="469804"/>
                            <a:pt x="1080245" y="469804"/>
                          </a:cubicBezTo>
                          <a:cubicBezTo>
                            <a:pt x="1059668" y="469804"/>
                            <a:pt x="1042987" y="453123"/>
                            <a:pt x="1042987" y="432546"/>
                          </a:cubicBezTo>
                          <a:cubicBezTo>
                            <a:pt x="1042987" y="411969"/>
                            <a:pt x="1059668" y="395288"/>
                            <a:pt x="1080245" y="395288"/>
                          </a:cubicBezTo>
                          <a:close/>
                          <a:moveTo>
                            <a:pt x="513508" y="328613"/>
                          </a:moveTo>
                          <a:cubicBezTo>
                            <a:pt x="534085" y="328613"/>
                            <a:pt x="550766" y="345294"/>
                            <a:pt x="550766" y="365871"/>
                          </a:cubicBezTo>
                          <a:cubicBezTo>
                            <a:pt x="550766" y="386448"/>
                            <a:pt x="534085" y="403129"/>
                            <a:pt x="513508" y="403129"/>
                          </a:cubicBezTo>
                          <a:cubicBezTo>
                            <a:pt x="492931" y="403129"/>
                            <a:pt x="476250" y="386448"/>
                            <a:pt x="476250" y="365871"/>
                          </a:cubicBezTo>
                          <a:cubicBezTo>
                            <a:pt x="476250" y="345294"/>
                            <a:pt x="492931" y="328613"/>
                            <a:pt x="513508" y="328613"/>
                          </a:cubicBezTo>
                          <a:close/>
                          <a:moveTo>
                            <a:pt x="870695" y="247651"/>
                          </a:moveTo>
                          <a:cubicBezTo>
                            <a:pt x="891272" y="247651"/>
                            <a:pt x="907953" y="264332"/>
                            <a:pt x="907953" y="284909"/>
                          </a:cubicBezTo>
                          <a:cubicBezTo>
                            <a:pt x="907953" y="305486"/>
                            <a:pt x="891272" y="322167"/>
                            <a:pt x="870695" y="322167"/>
                          </a:cubicBezTo>
                          <a:cubicBezTo>
                            <a:pt x="850118" y="322167"/>
                            <a:pt x="833437" y="305486"/>
                            <a:pt x="833437" y="284909"/>
                          </a:cubicBezTo>
                          <a:cubicBezTo>
                            <a:pt x="833437" y="264332"/>
                            <a:pt x="850118" y="247651"/>
                            <a:pt x="870695" y="247651"/>
                          </a:cubicBezTo>
                          <a:close/>
                          <a:moveTo>
                            <a:pt x="1251695" y="185739"/>
                          </a:moveTo>
                          <a:cubicBezTo>
                            <a:pt x="1272272" y="185739"/>
                            <a:pt x="1288953" y="202420"/>
                            <a:pt x="1288953" y="222997"/>
                          </a:cubicBezTo>
                          <a:cubicBezTo>
                            <a:pt x="1288953" y="243574"/>
                            <a:pt x="1272272" y="260255"/>
                            <a:pt x="1251695" y="260255"/>
                          </a:cubicBezTo>
                          <a:cubicBezTo>
                            <a:pt x="1231118" y="260255"/>
                            <a:pt x="1214437" y="243574"/>
                            <a:pt x="1214437" y="222997"/>
                          </a:cubicBezTo>
                          <a:cubicBezTo>
                            <a:pt x="1214437" y="202420"/>
                            <a:pt x="1231118" y="185739"/>
                            <a:pt x="1251695" y="185739"/>
                          </a:cubicBezTo>
                          <a:close/>
                          <a:moveTo>
                            <a:pt x="284908" y="180975"/>
                          </a:moveTo>
                          <a:cubicBezTo>
                            <a:pt x="305485" y="180975"/>
                            <a:pt x="322166" y="197656"/>
                            <a:pt x="322166" y="218233"/>
                          </a:cubicBezTo>
                          <a:cubicBezTo>
                            <a:pt x="322166" y="238810"/>
                            <a:pt x="305485" y="255491"/>
                            <a:pt x="284908" y="255491"/>
                          </a:cubicBezTo>
                          <a:cubicBezTo>
                            <a:pt x="264331" y="255491"/>
                            <a:pt x="247650" y="238810"/>
                            <a:pt x="247650" y="218233"/>
                          </a:cubicBezTo>
                          <a:cubicBezTo>
                            <a:pt x="247650" y="197656"/>
                            <a:pt x="264331" y="180975"/>
                            <a:pt x="284908" y="180975"/>
                          </a:cubicBezTo>
                          <a:close/>
                          <a:moveTo>
                            <a:pt x="1546144" y="119063"/>
                          </a:moveTo>
                          <a:cubicBezTo>
                            <a:pt x="1566721" y="119063"/>
                            <a:pt x="1583402" y="135744"/>
                            <a:pt x="1583402" y="156321"/>
                          </a:cubicBezTo>
                          <a:cubicBezTo>
                            <a:pt x="1583402" y="176898"/>
                            <a:pt x="1566721" y="193579"/>
                            <a:pt x="1546144" y="193579"/>
                          </a:cubicBezTo>
                          <a:cubicBezTo>
                            <a:pt x="1525567" y="193579"/>
                            <a:pt x="1508886" y="176898"/>
                            <a:pt x="1508886" y="156321"/>
                          </a:cubicBezTo>
                          <a:cubicBezTo>
                            <a:pt x="1508886" y="135744"/>
                            <a:pt x="1525567" y="119063"/>
                            <a:pt x="1546144" y="119063"/>
                          </a:cubicBezTo>
                          <a:close/>
                          <a:moveTo>
                            <a:pt x="651621" y="85725"/>
                          </a:moveTo>
                          <a:cubicBezTo>
                            <a:pt x="672198" y="85725"/>
                            <a:pt x="688879" y="102406"/>
                            <a:pt x="688879" y="122983"/>
                          </a:cubicBezTo>
                          <a:cubicBezTo>
                            <a:pt x="688879" y="143560"/>
                            <a:pt x="672198" y="160241"/>
                            <a:pt x="651621" y="160241"/>
                          </a:cubicBezTo>
                          <a:cubicBezTo>
                            <a:pt x="631044" y="160241"/>
                            <a:pt x="614363" y="143560"/>
                            <a:pt x="614363" y="122983"/>
                          </a:cubicBezTo>
                          <a:cubicBezTo>
                            <a:pt x="614363" y="102406"/>
                            <a:pt x="631044" y="85725"/>
                            <a:pt x="651621" y="85725"/>
                          </a:cubicBezTo>
                          <a:close/>
                          <a:moveTo>
                            <a:pt x="1013571" y="0"/>
                          </a:moveTo>
                          <a:cubicBezTo>
                            <a:pt x="1034148" y="0"/>
                            <a:pt x="1050829" y="16681"/>
                            <a:pt x="1050829" y="37258"/>
                          </a:cubicBezTo>
                          <a:cubicBezTo>
                            <a:pt x="1050829" y="57835"/>
                            <a:pt x="1034148" y="74516"/>
                            <a:pt x="1013571" y="74516"/>
                          </a:cubicBezTo>
                          <a:cubicBezTo>
                            <a:pt x="992994" y="74516"/>
                            <a:pt x="976313" y="57835"/>
                            <a:pt x="976313" y="37258"/>
                          </a:cubicBezTo>
                          <a:cubicBezTo>
                            <a:pt x="976313" y="16681"/>
                            <a:pt x="992994" y="0"/>
                            <a:pt x="1013571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50000"/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81" name="星: 8 pt 180">
                      <a:extLst>
                        <a:ext uri="{FF2B5EF4-FFF2-40B4-BE49-F238E27FC236}">
                          <a16:creationId xmlns:a16="http://schemas.microsoft.com/office/drawing/2014/main" id="{B8B4BAA8-439B-45C3-97B5-81A48D0E5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97803" y="5466376"/>
                      <a:ext cx="212448" cy="107156"/>
                    </a:xfrm>
                    <a:prstGeom prst="star8">
                      <a:avLst>
                        <a:gd name="adj" fmla="val 39722"/>
                      </a:avLst>
                    </a:prstGeom>
                    <a:solidFill>
                      <a:srgbClr val="0066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78" name="フリーフォーム: 図形 177">
                    <a:extLst>
                      <a:ext uri="{FF2B5EF4-FFF2-40B4-BE49-F238E27FC236}">
                        <a16:creationId xmlns:a16="http://schemas.microsoft.com/office/drawing/2014/main" id="{F0298718-4F35-44AB-9C61-D3D88ABECE02}"/>
                      </a:ext>
                    </a:extLst>
                  </p:cNvPr>
                  <p:cNvSpPr/>
                  <p:nvPr/>
                </p:nvSpPr>
                <p:spPr>
                  <a:xfrm>
                    <a:off x="3169444" y="5626973"/>
                    <a:ext cx="147675" cy="191915"/>
                  </a:xfrm>
                  <a:custGeom>
                    <a:avLst/>
                    <a:gdLst>
                      <a:gd name="connsiteX0" fmla="*/ 108924 w 194483"/>
                      <a:gd name="connsiteY0" fmla="*/ 89753 h 252745"/>
                      <a:gd name="connsiteX1" fmla="*/ 170659 w 194483"/>
                      <a:gd name="connsiteY1" fmla="*/ 152304 h 252745"/>
                      <a:gd name="connsiteX2" fmla="*/ 184374 w 194483"/>
                      <a:gd name="connsiteY2" fmla="*/ 250657 h 252745"/>
                      <a:gd name="connsiteX3" fmla="*/ 106570 w 194483"/>
                      <a:gd name="connsiteY3" fmla="*/ 188949 h 252745"/>
                      <a:gd name="connsiteX4" fmla="*/ 92855 w 194483"/>
                      <a:gd name="connsiteY4" fmla="*/ 90596 h 252745"/>
                      <a:gd name="connsiteX5" fmla="*/ 108924 w 194483"/>
                      <a:gd name="connsiteY5" fmla="*/ 89753 h 252745"/>
                      <a:gd name="connsiteX6" fmla="*/ 36913 w 194483"/>
                      <a:gd name="connsiteY6" fmla="*/ 0 h 252745"/>
                      <a:gd name="connsiteX7" fmla="*/ 73826 w 194483"/>
                      <a:gd name="connsiteY7" fmla="*/ 36913 h 252745"/>
                      <a:gd name="connsiteX8" fmla="*/ 36913 w 194483"/>
                      <a:gd name="connsiteY8" fmla="*/ 73826 h 252745"/>
                      <a:gd name="connsiteX9" fmla="*/ 0 w 194483"/>
                      <a:gd name="connsiteY9" fmla="*/ 36913 h 252745"/>
                      <a:gd name="connsiteX10" fmla="*/ 36913 w 194483"/>
                      <a:gd name="connsiteY10" fmla="*/ 0 h 2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4483" h="252745">
                        <a:moveTo>
                          <a:pt x="108924" y="89753"/>
                        </a:moveTo>
                        <a:cubicBezTo>
                          <a:pt x="127372" y="95326"/>
                          <a:pt x="151705" y="119154"/>
                          <a:pt x="170659" y="152304"/>
                        </a:cubicBezTo>
                        <a:cubicBezTo>
                          <a:pt x="195932" y="196504"/>
                          <a:pt x="202071" y="240538"/>
                          <a:pt x="184374" y="250657"/>
                        </a:cubicBezTo>
                        <a:cubicBezTo>
                          <a:pt x="166677" y="260776"/>
                          <a:pt x="131842" y="233149"/>
                          <a:pt x="106570" y="188949"/>
                        </a:cubicBezTo>
                        <a:cubicBezTo>
                          <a:pt x="81297" y="144749"/>
                          <a:pt x="75157" y="100715"/>
                          <a:pt x="92855" y="90596"/>
                        </a:cubicBezTo>
                        <a:cubicBezTo>
                          <a:pt x="97279" y="88066"/>
                          <a:pt x="102775" y="87895"/>
                          <a:pt x="108924" y="89753"/>
                        </a:cubicBezTo>
                        <a:close/>
                        <a:moveTo>
                          <a:pt x="36913" y="0"/>
                        </a:moveTo>
                        <a:cubicBezTo>
                          <a:pt x="57299" y="0"/>
                          <a:pt x="73826" y="16527"/>
                          <a:pt x="73826" y="36913"/>
                        </a:cubicBezTo>
                        <a:cubicBezTo>
                          <a:pt x="73826" y="57299"/>
                          <a:pt x="57299" y="73826"/>
                          <a:pt x="36913" y="73826"/>
                        </a:cubicBezTo>
                        <a:cubicBezTo>
                          <a:pt x="16527" y="73826"/>
                          <a:pt x="0" y="57299"/>
                          <a:pt x="0" y="36913"/>
                        </a:cubicBezTo>
                        <a:cubicBezTo>
                          <a:pt x="0" y="16527"/>
                          <a:pt x="16527" y="0"/>
                          <a:pt x="36913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75" name="フリーフォーム: 図形 174">
                  <a:extLst>
                    <a:ext uri="{FF2B5EF4-FFF2-40B4-BE49-F238E27FC236}">
                      <a16:creationId xmlns:a16="http://schemas.microsoft.com/office/drawing/2014/main" id="{3C2DC98D-51E7-46D3-844A-F980F3334002}"/>
                    </a:ext>
                  </a:extLst>
                </p:cNvPr>
                <p:cNvSpPr/>
                <p:nvPr/>
              </p:nvSpPr>
              <p:spPr>
                <a:xfrm>
                  <a:off x="1007423" y="3759994"/>
                  <a:ext cx="61758" cy="202073"/>
                </a:xfrm>
                <a:custGeom>
                  <a:avLst/>
                  <a:gdLst>
                    <a:gd name="connsiteX0" fmla="*/ 40094 w 80188"/>
                    <a:gd name="connsiteY0" fmla="*/ 0 h 116089"/>
                    <a:gd name="connsiteX1" fmla="*/ 80188 w 80188"/>
                    <a:gd name="connsiteY1" fmla="*/ 104479 h 116089"/>
                    <a:gd name="connsiteX2" fmla="*/ 79853 w 80188"/>
                    <a:gd name="connsiteY2" fmla="*/ 106589 h 116089"/>
                    <a:gd name="connsiteX3" fmla="*/ 78067 w 80188"/>
                    <a:gd name="connsiteY3" fmla="*/ 107879 h 116089"/>
                    <a:gd name="connsiteX4" fmla="*/ 40094 w 80188"/>
                    <a:gd name="connsiteY4" fmla="*/ 116089 h 116089"/>
                    <a:gd name="connsiteX5" fmla="*/ 2121 w 80188"/>
                    <a:gd name="connsiteY5" fmla="*/ 107879 h 116089"/>
                    <a:gd name="connsiteX6" fmla="*/ 335 w 80188"/>
                    <a:gd name="connsiteY6" fmla="*/ 106589 h 116089"/>
                    <a:gd name="connsiteX7" fmla="*/ 0 w 80188"/>
                    <a:gd name="connsiteY7" fmla="*/ 104479 h 116089"/>
                    <a:gd name="connsiteX8" fmla="*/ 40094 w 80188"/>
                    <a:gd name="connsiteY8" fmla="*/ 0 h 11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188" h="116089">
                      <a:moveTo>
                        <a:pt x="40094" y="0"/>
                      </a:moveTo>
                      <a:cubicBezTo>
                        <a:pt x="62237" y="0"/>
                        <a:pt x="80188" y="46777"/>
                        <a:pt x="80188" y="104479"/>
                      </a:cubicBezTo>
                      <a:lnTo>
                        <a:pt x="79853" y="106589"/>
                      </a:lnTo>
                      <a:lnTo>
                        <a:pt x="78067" y="107879"/>
                      </a:lnTo>
                      <a:cubicBezTo>
                        <a:pt x="66395" y="113166"/>
                        <a:pt x="53564" y="116089"/>
                        <a:pt x="40094" y="116089"/>
                      </a:cubicBezTo>
                      <a:cubicBezTo>
                        <a:pt x="26625" y="116089"/>
                        <a:pt x="13793" y="113166"/>
                        <a:pt x="2121" y="107879"/>
                      </a:cubicBezTo>
                      <a:lnTo>
                        <a:pt x="335" y="106589"/>
                      </a:lnTo>
                      <a:lnTo>
                        <a:pt x="0" y="104479"/>
                      </a:lnTo>
                      <a:cubicBezTo>
                        <a:pt x="0" y="46777"/>
                        <a:pt x="17951" y="0"/>
                        <a:pt x="40094" y="0"/>
                      </a:cubicBezTo>
                      <a:close/>
                    </a:path>
                  </a:pathLst>
                </a:cu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6" name="楕円 1">
                  <a:extLst>
                    <a:ext uri="{FF2B5EF4-FFF2-40B4-BE49-F238E27FC236}">
                      <a16:creationId xmlns:a16="http://schemas.microsoft.com/office/drawing/2014/main" id="{43AD9CDC-6B08-4BC9-9A68-0E5920C3F7EF}"/>
                    </a:ext>
                  </a:extLst>
                </p:cNvPr>
                <p:cNvSpPr/>
                <p:nvPr/>
              </p:nvSpPr>
              <p:spPr>
                <a:xfrm>
                  <a:off x="1068109" y="3786029"/>
                  <a:ext cx="473883" cy="160131"/>
                </a:xfrm>
                <a:custGeom>
                  <a:avLst/>
                  <a:gdLst>
                    <a:gd name="connsiteX0" fmla="*/ 0 w 743280"/>
                    <a:gd name="connsiteY0" fmla="*/ 150509 h 301017"/>
                    <a:gd name="connsiteX1" fmla="*/ 371640 w 743280"/>
                    <a:gd name="connsiteY1" fmla="*/ 0 h 301017"/>
                    <a:gd name="connsiteX2" fmla="*/ 743280 w 743280"/>
                    <a:gd name="connsiteY2" fmla="*/ 150509 h 301017"/>
                    <a:gd name="connsiteX3" fmla="*/ 371640 w 743280"/>
                    <a:gd name="connsiteY3" fmla="*/ 301018 h 301017"/>
                    <a:gd name="connsiteX4" fmla="*/ 0 w 743280"/>
                    <a:gd name="connsiteY4" fmla="*/ 150509 h 301017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6284 h 304097"/>
                    <a:gd name="connsiteX1" fmla="*/ 400215 w 771855"/>
                    <a:gd name="connsiteY1" fmla="*/ 1481 h 304097"/>
                    <a:gd name="connsiteX2" fmla="*/ 771855 w 771855"/>
                    <a:gd name="connsiteY2" fmla="*/ 151990 h 304097"/>
                    <a:gd name="connsiteX3" fmla="*/ 400215 w 771855"/>
                    <a:gd name="connsiteY3" fmla="*/ 302499 h 304097"/>
                    <a:gd name="connsiteX4" fmla="*/ 0 w 771855"/>
                    <a:gd name="connsiteY4" fmla="*/ 216284 h 304097"/>
                    <a:gd name="connsiteX0" fmla="*/ 0 w 771855"/>
                    <a:gd name="connsiteY0" fmla="*/ 180087 h 267900"/>
                    <a:gd name="connsiteX1" fmla="*/ 345446 w 771855"/>
                    <a:gd name="connsiteY1" fmla="*/ 3384 h 267900"/>
                    <a:gd name="connsiteX2" fmla="*/ 771855 w 771855"/>
                    <a:gd name="connsiteY2" fmla="*/ 115793 h 267900"/>
                    <a:gd name="connsiteX3" fmla="*/ 400215 w 771855"/>
                    <a:gd name="connsiteY3" fmla="*/ 266302 h 267900"/>
                    <a:gd name="connsiteX4" fmla="*/ 0 w 771855"/>
                    <a:gd name="connsiteY4" fmla="*/ 180087 h 26790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60820"/>
                    <a:gd name="connsiteX1" fmla="*/ 345446 w 771855"/>
                    <a:gd name="connsiteY1" fmla="*/ 10054 h 260820"/>
                    <a:gd name="connsiteX2" fmla="*/ 771855 w 771855"/>
                    <a:gd name="connsiteY2" fmla="*/ 122463 h 260820"/>
                    <a:gd name="connsiteX3" fmla="*/ 378784 w 771855"/>
                    <a:gd name="connsiteY3" fmla="*/ 258685 h 260820"/>
                    <a:gd name="connsiteX4" fmla="*/ 0 w 771855"/>
                    <a:gd name="connsiteY4" fmla="*/ 186757 h 26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1855" h="260820">
                      <a:moveTo>
                        <a:pt x="0" y="186757"/>
                      </a:moveTo>
                      <a:cubicBezTo>
                        <a:pt x="126206" y="94108"/>
                        <a:pt x="216804" y="37439"/>
                        <a:pt x="345446" y="10054"/>
                      </a:cubicBezTo>
                      <a:cubicBezTo>
                        <a:pt x="474088" y="-17331"/>
                        <a:pt x="648030" y="8383"/>
                        <a:pt x="771855" y="122463"/>
                      </a:cubicBezTo>
                      <a:cubicBezTo>
                        <a:pt x="593261" y="160344"/>
                        <a:pt x="507426" y="247969"/>
                        <a:pt x="378784" y="258685"/>
                      </a:cubicBezTo>
                      <a:cubicBezTo>
                        <a:pt x="250142" y="269401"/>
                        <a:pt x="88106" y="238925"/>
                        <a:pt x="0" y="186757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6" name="グループ化 155">
                <a:extLst>
                  <a:ext uri="{FF2B5EF4-FFF2-40B4-BE49-F238E27FC236}">
                    <a16:creationId xmlns:a16="http://schemas.microsoft.com/office/drawing/2014/main" id="{04ED89CD-9447-441E-A768-03EDA45D0813}"/>
                  </a:ext>
                </a:extLst>
              </p:cNvPr>
              <p:cNvGrpSpPr/>
              <p:nvPr/>
            </p:nvGrpSpPr>
            <p:grpSpPr>
              <a:xfrm>
                <a:off x="1945754" y="4543414"/>
                <a:ext cx="929685" cy="985838"/>
                <a:chOff x="612307" y="3759994"/>
                <a:chExt cx="929685" cy="985838"/>
              </a:xfrm>
            </p:grpSpPr>
            <p:grpSp>
              <p:nvGrpSpPr>
                <p:cNvPr id="166" name="グループ化 165">
                  <a:extLst>
                    <a:ext uri="{FF2B5EF4-FFF2-40B4-BE49-F238E27FC236}">
                      <a16:creationId xmlns:a16="http://schemas.microsoft.com/office/drawing/2014/main" id="{A715C320-408A-4431-B4CF-4A9E46CB621E}"/>
                    </a:ext>
                  </a:extLst>
                </p:cNvPr>
                <p:cNvGrpSpPr/>
                <p:nvPr/>
              </p:nvGrpSpPr>
              <p:grpSpPr>
                <a:xfrm>
                  <a:off x="612307" y="3910729"/>
                  <a:ext cx="848723" cy="835103"/>
                  <a:chOff x="2447331" y="5466376"/>
                  <a:chExt cx="907334" cy="809969"/>
                </a:xfrm>
              </p:grpSpPr>
              <p:grpSp>
                <p:nvGrpSpPr>
                  <p:cNvPr id="169" name="グループ化 168">
                    <a:extLst>
                      <a:ext uri="{FF2B5EF4-FFF2-40B4-BE49-F238E27FC236}">
                        <a16:creationId xmlns:a16="http://schemas.microsoft.com/office/drawing/2014/main" id="{D6AE0932-6D6D-4D84-AAF8-FEB5224ED270}"/>
                      </a:ext>
                    </a:extLst>
                  </p:cNvPr>
                  <p:cNvGrpSpPr/>
                  <p:nvPr/>
                </p:nvGrpSpPr>
                <p:grpSpPr>
                  <a:xfrm>
                    <a:off x="2447331" y="5466376"/>
                    <a:ext cx="907334" cy="809969"/>
                    <a:chOff x="2447331" y="5466376"/>
                    <a:chExt cx="907334" cy="809969"/>
                  </a:xfrm>
                </p:grpSpPr>
                <p:sp>
                  <p:nvSpPr>
                    <p:cNvPr id="171" name="楕円 170">
                      <a:extLst>
                        <a:ext uri="{FF2B5EF4-FFF2-40B4-BE49-F238E27FC236}">
                          <a16:creationId xmlns:a16="http://schemas.microsoft.com/office/drawing/2014/main" id="{D8B1D6ED-A682-4252-ADC5-6455994A9A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447331" y="5497332"/>
                      <a:ext cx="907334" cy="779013"/>
                    </a:xfrm>
                    <a:prstGeom prst="ellipse">
                      <a:avLst/>
                    </a:prstGeom>
                    <a:gradFill flip="none" rotWithShape="1">
                      <a:gsLst>
                        <a:gs pos="83000">
                          <a:srgbClr val="FFCC00"/>
                        </a:gs>
                        <a:gs pos="0">
                          <a:srgbClr val="FFFF00"/>
                        </a:gs>
                        <a:gs pos="51000">
                          <a:srgbClr val="FFFF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72" name="フリーフォーム: 図形 171">
                      <a:extLst>
                        <a:ext uri="{FF2B5EF4-FFF2-40B4-BE49-F238E27FC236}">
                          <a16:creationId xmlns:a16="http://schemas.microsoft.com/office/drawing/2014/main" id="{F579E20B-C1F4-40AB-B1C0-63F3DAF5A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12" y="5554839"/>
                      <a:ext cx="712533" cy="624922"/>
                    </a:xfrm>
                    <a:custGeom>
                      <a:avLst/>
                      <a:gdLst>
                        <a:gd name="connsiteX0" fmla="*/ 1198482 w 1936653"/>
                        <a:gd name="connsiteY0" fmla="*/ 1624013 h 1698529"/>
                        <a:gd name="connsiteX1" fmla="*/ 1235740 w 1936653"/>
                        <a:gd name="connsiteY1" fmla="*/ 1661271 h 1698529"/>
                        <a:gd name="connsiteX2" fmla="*/ 1198482 w 1936653"/>
                        <a:gd name="connsiteY2" fmla="*/ 1698529 h 1698529"/>
                        <a:gd name="connsiteX3" fmla="*/ 1161224 w 1936653"/>
                        <a:gd name="connsiteY3" fmla="*/ 1661271 h 1698529"/>
                        <a:gd name="connsiteX4" fmla="*/ 1198482 w 1936653"/>
                        <a:gd name="connsiteY4" fmla="*/ 1624013 h 1698529"/>
                        <a:gd name="connsiteX5" fmla="*/ 888920 w 1936653"/>
                        <a:gd name="connsiteY5" fmla="*/ 1585913 h 1698529"/>
                        <a:gd name="connsiteX6" fmla="*/ 926178 w 1936653"/>
                        <a:gd name="connsiteY6" fmla="*/ 1623171 h 1698529"/>
                        <a:gd name="connsiteX7" fmla="*/ 888920 w 1936653"/>
                        <a:gd name="connsiteY7" fmla="*/ 1660429 h 1698529"/>
                        <a:gd name="connsiteX8" fmla="*/ 851662 w 1936653"/>
                        <a:gd name="connsiteY8" fmla="*/ 1623171 h 1698529"/>
                        <a:gd name="connsiteX9" fmla="*/ 888920 w 1936653"/>
                        <a:gd name="connsiteY9" fmla="*/ 1585913 h 1698529"/>
                        <a:gd name="connsiteX10" fmla="*/ 1560432 w 1936653"/>
                        <a:gd name="connsiteY10" fmla="*/ 1543050 h 1698529"/>
                        <a:gd name="connsiteX11" fmla="*/ 1597690 w 1936653"/>
                        <a:gd name="connsiteY11" fmla="*/ 1580308 h 1698529"/>
                        <a:gd name="connsiteX12" fmla="*/ 1560432 w 1936653"/>
                        <a:gd name="connsiteY12" fmla="*/ 1617566 h 1698529"/>
                        <a:gd name="connsiteX13" fmla="*/ 1523174 w 1936653"/>
                        <a:gd name="connsiteY13" fmla="*/ 1580308 h 1698529"/>
                        <a:gd name="connsiteX14" fmla="*/ 1560432 w 1936653"/>
                        <a:gd name="connsiteY14" fmla="*/ 1543050 h 1698529"/>
                        <a:gd name="connsiteX15" fmla="*/ 436482 w 1936653"/>
                        <a:gd name="connsiteY15" fmla="*/ 1519238 h 1698529"/>
                        <a:gd name="connsiteX16" fmla="*/ 473740 w 1936653"/>
                        <a:gd name="connsiteY16" fmla="*/ 1556496 h 1698529"/>
                        <a:gd name="connsiteX17" fmla="*/ 436482 w 1936653"/>
                        <a:gd name="connsiteY17" fmla="*/ 1593754 h 1698529"/>
                        <a:gd name="connsiteX18" fmla="*/ 399224 w 1936653"/>
                        <a:gd name="connsiteY18" fmla="*/ 1556496 h 1698529"/>
                        <a:gd name="connsiteX19" fmla="*/ 436482 w 1936653"/>
                        <a:gd name="connsiteY19" fmla="*/ 1519238 h 1698529"/>
                        <a:gd name="connsiteX20" fmla="*/ 665908 w 1936653"/>
                        <a:gd name="connsiteY20" fmla="*/ 1471614 h 1698529"/>
                        <a:gd name="connsiteX21" fmla="*/ 703166 w 1936653"/>
                        <a:gd name="connsiteY21" fmla="*/ 1508872 h 1698529"/>
                        <a:gd name="connsiteX22" fmla="*/ 665908 w 1936653"/>
                        <a:gd name="connsiteY22" fmla="*/ 1546130 h 1698529"/>
                        <a:gd name="connsiteX23" fmla="*/ 628650 w 1936653"/>
                        <a:gd name="connsiteY23" fmla="*/ 1508872 h 1698529"/>
                        <a:gd name="connsiteX24" fmla="*/ 665908 w 1936653"/>
                        <a:gd name="connsiteY24" fmla="*/ 1471614 h 1698529"/>
                        <a:gd name="connsiteX25" fmla="*/ 1104058 w 1936653"/>
                        <a:gd name="connsiteY25" fmla="*/ 1428751 h 1698529"/>
                        <a:gd name="connsiteX26" fmla="*/ 1141316 w 1936653"/>
                        <a:gd name="connsiteY26" fmla="*/ 1466009 h 1698529"/>
                        <a:gd name="connsiteX27" fmla="*/ 1104058 w 1936653"/>
                        <a:gd name="connsiteY27" fmla="*/ 1503267 h 1698529"/>
                        <a:gd name="connsiteX28" fmla="*/ 1066800 w 1936653"/>
                        <a:gd name="connsiteY28" fmla="*/ 1466009 h 1698529"/>
                        <a:gd name="connsiteX29" fmla="*/ 1104058 w 1936653"/>
                        <a:gd name="connsiteY29" fmla="*/ 1428751 h 1698529"/>
                        <a:gd name="connsiteX30" fmla="*/ 1351708 w 1936653"/>
                        <a:gd name="connsiteY30" fmla="*/ 1414464 h 1698529"/>
                        <a:gd name="connsiteX31" fmla="*/ 1388966 w 1936653"/>
                        <a:gd name="connsiteY31" fmla="*/ 1451722 h 1698529"/>
                        <a:gd name="connsiteX32" fmla="*/ 1351708 w 1936653"/>
                        <a:gd name="connsiteY32" fmla="*/ 1488980 h 1698529"/>
                        <a:gd name="connsiteX33" fmla="*/ 1314450 w 1936653"/>
                        <a:gd name="connsiteY33" fmla="*/ 1451722 h 1698529"/>
                        <a:gd name="connsiteX34" fmla="*/ 1351708 w 1936653"/>
                        <a:gd name="connsiteY34" fmla="*/ 1414464 h 1698529"/>
                        <a:gd name="connsiteX35" fmla="*/ 203120 w 1936653"/>
                        <a:gd name="connsiteY35" fmla="*/ 1328738 h 1698529"/>
                        <a:gd name="connsiteX36" fmla="*/ 240378 w 1936653"/>
                        <a:gd name="connsiteY36" fmla="*/ 1365996 h 1698529"/>
                        <a:gd name="connsiteX37" fmla="*/ 203120 w 1936653"/>
                        <a:gd name="connsiteY37" fmla="*/ 1403254 h 1698529"/>
                        <a:gd name="connsiteX38" fmla="*/ 165862 w 1936653"/>
                        <a:gd name="connsiteY38" fmla="*/ 1365996 h 1698529"/>
                        <a:gd name="connsiteX39" fmla="*/ 203120 w 1936653"/>
                        <a:gd name="connsiteY39" fmla="*/ 1328738 h 1698529"/>
                        <a:gd name="connsiteX40" fmla="*/ 1608883 w 1936653"/>
                        <a:gd name="connsiteY40" fmla="*/ 1290639 h 1698529"/>
                        <a:gd name="connsiteX41" fmla="*/ 1646141 w 1936653"/>
                        <a:gd name="connsiteY41" fmla="*/ 1327897 h 1698529"/>
                        <a:gd name="connsiteX42" fmla="*/ 1608883 w 1936653"/>
                        <a:gd name="connsiteY42" fmla="*/ 1365155 h 1698529"/>
                        <a:gd name="connsiteX43" fmla="*/ 1571625 w 1936653"/>
                        <a:gd name="connsiteY43" fmla="*/ 1327897 h 1698529"/>
                        <a:gd name="connsiteX44" fmla="*/ 1608883 w 1936653"/>
                        <a:gd name="connsiteY44" fmla="*/ 1290639 h 1698529"/>
                        <a:gd name="connsiteX45" fmla="*/ 894508 w 1936653"/>
                        <a:gd name="connsiteY45" fmla="*/ 1281114 h 1698529"/>
                        <a:gd name="connsiteX46" fmla="*/ 931766 w 1936653"/>
                        <a:gd name="connsiteY46" fmla="*/ 1318372 h 1698529"/>
                        <a:gd name="connsiteX47" fmla="*/ 894508 w 1936653"/>
                        <a:gd name="connsiteY47" fmla="*/ 1355630 h 1698529"/>
                        <a:gd name="connsiteX48" fmla="*/ 857250 w 1936653"/>
                        <a:gd name="connsiteY48" fmla="*/ 1318372 h 1698529"/>
                        <a:gd name="connsiteX49" fmla="*/ 894508 w 1936653"/>
                        <a:gd name="connsiteY49" fmla="*/ 1281114 h 1698529"/>
                        <a:gd name="connsiteX50" fmla="*/ 484090 w 1936653"/>
                        <a:gd name="connsiteY50" fmla="*/ 1253381 h 1698529"/>
                        <a:gd name="connsiteX51" fmla="*/ 521348 w 1936653"/>
                        <a:gd name="connsiteY51" fmla="*/ 1290639 h 1698529"/>
                        <a:gd name="connsiteX52" fmla="*/ 484090 w 1936653"/>
                        <a:gd name="connsiteY52" fmla="*/ 1327897 h 1698529"/>
                        <a:gd name="connsiteX53" fmla="*/ 446832 w 1936653"/>
                        <a:gd name="connsiteY53" fmla="*/ 1290639 h 1698529"/>
                        <a:gd name="connsiteX54" fmla="*/ 484090 w 1936653"/>
                        <a:gd name="connsiteY54" fmla="*/ 1253381 h 1698529"/>
                        <a:gd name="connsiteX55" fmla="*/ 1156446 w 1936653"/>
                        <a:gd name="connsiteY55" fmla="*/ 1138238 h 1698529"/>
                        <a:gd name="connsiteX56" fmla="*/ 1193704 w 1936653"/>
                        <a:gd name="connsiteY56" fmla="*/ 1175496 h 1698529"/>
                        <a:gd name="connsiteX57" fmla="*/ 1156446 w 1936653"/>
                        <a:gd name="connsiteY57" fmla="*/ 1212754 h 1698529"/>
                        <a:gd name="connsiteX58" fmla="*/ 1119188 w 1936653"/>
                        <a:gd name="connsiteY58" fmla="*/ 1175496 h 1698529"/>
                        <a:gd name="connsiteX59" fmla="*/ 1156446 w 1936653"/>
                        <a:gd name="connsiteY59" fmla="*/ 1138238 h 1698529"/>
                        <a:gd name="connsiteX60" fmla="*/ 1394571 w 1936653"/>
                        <a:gd name="connsiteY60" fmla="*/ 1119188 h 1698529"/>
                        <a:gd name="connsiteX61" fmla="*/ 1431829 w 1936653"/>
                        <a:gd name="connsiteY61" fmla="*/ 1156446 h 1698529"/>
                        <a:gd name="connsiteX62" fmla="*/ 1394571 w 1936653"/>
                        <a:gd name="connsiteY62" fmla="*/ 1193704 h 1698529"/>
                        <a:gd name="connsiteX63" fmla="*/ 1357313 w 1936653"/>
                        <a:gd name="connsiteY63" fmla="*/ 1156446 h 1698529"/>
                        <a:gd name="connsiteX64" fmla="*/ 1394571 w 1936653"/>
                        <a:gd name="connsiteY64" fmla="*/ 1119188 h 1698529"/>
                        <a:gd name="connsiteX65" fmla="*/ 680196 w 1936653"/>
                        <a:gd name="connsiteY65" fmla="*/ 1109663 h 1698529"/>
                        <a:gd name="connsiteX66" fmla="*/ 717454 w 1936653"/>
                        <a:gd name="connsiteY66" fmla="*/ 1146921 h 1698529"/>
                        <a:gd name="connsiteX67" fmla="*/ 680196 w 1936653"/>
                        <a:gd name="connsiteY67" fmla="*/ 1184179 h 1698529"/>
                        <a:gd name="connsiteX68" fmla="*/ 642938 w 1936653"/>
                        <a:gd name="connsiteY68" fmla="*/ 1146921 h 1698529"/>
                        <a:gd name="connsiteX69" fmla="*/ 680196 w 1936653"/>
                        <a:gd name="connsiteY69" fmla="*/ 1109663 h 1698529"/>
                        <a:gd name="connsiteX70" fmla="*/ 265858 w 1936653"/>
                        <a:gd name="connsiteY70" fmla="*/ 1100137 h 1698529"/>
                        <a:gd name="connsiteX71" fmla="*/ 303116 w 1936653"/>
                        <a:gd name="connsiteY71" fmla="*/ 1137395 h 1698529"/>
                        <a:gd name="connsiteX72" fmla="*/ 265858 w 1936653"/>
                        <a:gd name="connsiteY72" fmla="*/ 1174653 h 1698529"/>
                        <a:gd name="connsiteX73" fmla="*/ 228600 w 1936653"/>
                        <a:gd name="connsiteY73" fmla="*/ 1137395 h 1698529"/>
                        <a:gd name="connsiteX74" fmla="*/ 265858 w 1936653"/>
                        <a:gd name="connsiteY74" fmla="*/ 1100137 h 1698529"/>
                        <a:gd name="connsiteX75" fmla="*/ 1846182 w 1936653"/>
                        <a:gd name="connsiteY75" fmla="*/ 1076325 h 1698529"/>
                        <a:gd name="connsiteX76" fmla="*/ 1883440 w 1936653"/>
                        <a:gd name="connsiteY76" fmla="*/ 1113583 h 1698529"/>
                        <a:gd name="connsiteX77" fmla="*/ 1846182 w 1936653"/>
                        <a:gd name="connsiteY77" fmla="*/ 1150841 h 1698529"/>
                        <a:gd name="connsiteX78" fmla="*/ 1808924 w 1936653"/>
                        <a:gd name="connsiteY78" fmla="*/ 1113583 h 1698529"/>
                        <a:gd name="connsiteX79" fmla="*/ 1846182 w 1936653"/>
                        <a:gd name="connsiteY79" fmla="*/ 1076325 h 1698529"/>
                        <a:gd name="connsiteX80" fmla="*/ 1604120 w 1936653"/>
                        <a:gd name="connsiteY80" fmla="*/ 1019176 h 1698529"/>
                        <a:gd name="connsiteX81" fmla="*/ 1641378 w 1936653"/>
                        <a:gd name="connsiteY81" fmla="*/ 1056434 h 1698529"/>
                        <a:gd name="connsiteX82" fmla="*/ 1604120 w 1936653"/>
                        <a:gd name="connsiteY82" fmla="*/ 1093692 h 1698529"/>
                        <a:gd name="connsiteX83" fmla="*/ 1566862 w 1936653"/>
                        <a:gd name="connsiteY83" fmla="*/ 1056434 h 1698529"/>
                        <a:gd name="connsiteX84" fmla="*/ 1604120 w 1936653"/>
                        <a:gd name="connsiteY84" fmla="*/ 1019176 h 1698529"/>
                        <a:gd name="connsiteX85" fmla="*/ 470646 w 1936653"/>
                        <a:gd name="connsiteY85" fmla="*/ 962026 h 1698529"/>
                        <a:gd name="connsiteX86" fmla="*/ 507904 w 1936653"/>
                        <a:gd name="connsiteY86" fmla="*/ 999284 h 1698529"/>
                        <a:gd name="connsiteX87" fmla="*/ 470646 w 1936653"/>
                        <a:gd name="connsiteY87" fmla="*/ 1036542 h 1698529"/>
                        <a:gd name="connsiteX88" fmla="*/ 433388 w 1936653"/>
                        <a:gd name="connsiteY88" fmla="*/ 999284 h 1698529"/>
                        <a:gd name="connsiteX89" fmla="*/ 470646 w 1936653"/>
                        <a:gd name="connsiteY89" fmla="*/ 962026 h 1698529"/>
                        <a:gd name="connsiteX90" fmla="*/ 873353 w 1936653"/>
                        <a:gd name="connsiteY90" fmla="*/ 943629 h 1698529"/>
                        <a:gd name="connsiteX91" fmla="*/ 910611 w 1936653"/>
                        <a:gd name="connsiteY91" fmla="*/ 980887 h 1698529"/>
                        <a:gd name="connsiteX92" fmla="*/ 873353 w 1936653"/>
                        <a:gd name="connsiteY92" fmla="*/ 1018145 h 1698529"/>
                        <a:gd name="connsiteX93" fmla="*/ 836095 w 1936653"/>
                        <a:gd name="connsiteY93" fmla="*/ 980887 h 1698529"/>
                        <a:gd name="connsiteX94" fmla="*/ 873353 w 1936653"/>
                        <a:gd name="connsiteY94" fmla="*/ 943629 h 1698529"/>
                        <a:gd name="connsiteX95" fmla="*/ 1129273 w 1936653"/>
                        <a:gd name="connsiteY95" fmla="*/ 912715 h 1698529"/>
                        <a:gd name="connsiteX96" fmla="*/ 1166531 w 1936653"/>
                        <a:gd name="connsiteY96" fmla="*/ 949973 h 1698529"/>
                        <a:gd name="connsiteX97" fmla="*/ 1129273 w 1936653"/>
                        <a:gd name="connsiteY97" fmla="*/ 987231 h 1698529"/>
                        <a:gd name="connsiteX98" fmla="*/ 1092015 w 1936653"/>
                        <a:gd name="connsiteY98" fmla="*/ 949973 h 1698529"/>
                        <a:gd name="connsiteX99" fmla="*/ 1129273 w 1936653"/>
                        <a:gd name="connsiteY99" fmla="*/ 912715 h 1698529"/>
                        <a:gd name="connsiteX100" fmla="*/ 1394570 w 1936653"/>
                        <a:gd name="connsiteY100" fmla="*/ 871539 h 1698529"/>
                        <a:gd name="connsiteX101" fmla="*/ 1431828 w 1936653"/>
                        <a:gd name="connsiteY101" fmla="*/ 908797 h 1698529"/>
                        <a:gd name="connsiteX102" fmla="*/ 1394570 w 1936653"/>
                        <a:gd name="connsiteY102" fmla="*/ 946055 h 1698529"/>
                        <a:gd name="connsiteX103" fmla="*/ 1357312 w 1936653"/>
                        <a:gd name="connsiteY103" fmla="*/ 908797 h 1698529"/>
                        <a:gd name="connsiteX104" fmla="*/ 1394570 w 1936653"/>
                        <a:gd name="connsiteY104" fmla="*/ 871539 h 1698529"/>
                        <a:gd name="connsiteX105" fmla="*/ 1696605 w 1936653"/>
                        <a:gd name="connsiteY105" fmla="*/ 857060 h 1698529"/>
                        <a:gd name="connsiteX106" fmla="*/ 1733863 w 1936653"/>
                        <a:gd name="connsiteY106" fmla="*/ 894318 h 1698529"/>
                        <a:gd name="connsiteX107" fmla="*/ 1696605 w 1936653"/>
                        <a:gd name="connsiteY107" fmla="*/ 931576 h 1698529"/>
                        <a:gd name="connsiteX108" fmla="*/ 1659347 w 1936653"/>
                        <a:gd name="connsiteY108" fmla="*/ 894318 h 1698529"/>
                        <a:gd name="connsiteX109" fmla="*/ 1696605 w 1936653"/>
                        <a:gd name="connsiteY109" fmla="*/ 857060 h 1698529"/>
                        <a:gd name="connsiteX110" fmla="*/ 656383 w 1936653"/>
                        <a:gd name="connsiteY110" fmla="*/ 828675 h 1698529"/>
                        <a:gd name="connsiteX111" fmla="*/ 693641 w 1936653"/>
                        <a:gd name="connsiteY111" fmla="*/ 865933 h 1698529"/>
                        <a:gd name="connsiteX112" fmla="*/ 656383 w 1936653"/>
                        <a:gd name="connsiteY112" fmla="*/ 903191 h 1698529"/>
                        <a:gd name="connsiteX113" fmla="*/ 619125 w 1936653"/>
                        <a:gd name="connsiteY113" fmla="*/ 865933 h 1698529"/>
                        <a:gd name="connsiteX114" fmla="*/ 656383 w 1936653"/>
                        <a:gd name="connsiteY114" fmla="*/ 828675 h 1698529"/>
                        <a:gd name="connsiteX115" fmla="*/ 246808 w 1936653"/>
                        <a:gd name="connsiteY115" fmla="*/ 823913 h 1698529"/>
                        <a:gd name="connsiteX116" fmla="*/ 284066 w 1936653"/>
                        <a:gd name="connsiteY116" fmla="*/ 861171 h 1698529"/>
                        <a:gd name="connsiteX117" fmla="*/ 246808 w 1936653"/>
                        <a:gd name="connsiteY117" fmla="*/ 898429 h 1698529"/>
                        <a:gd name="connsiteX118" fmla="*/ 209550 w 1936653"/>
                        <a:gd name="connsiteY118" fmla="*/ 861171 h 1698529"/>
                        <a:gd name="connsiteX119" fmla="*/ 246808 w 1936653"/>
                        <a:gd name="connsiteY119" fmla="*/ 823913 h 1698529"/>
                        <a:gd name="connsiteX120" fmla="*/ 1219761 w 1936653"/>
                        <a:gd name="connsiteY120" fmla="*/ 726977 h 1698529"/>
                        <a:gd name="connsiteX121" fmla="*/ 1257019 w 1936653"/>
                        <a:gd name="connsiteY121" fmla="*/ 764235 h 1698529"/>
                        <a:gd name="connsiteX122" fmla="*/ 1219761 w 1936653"/>
                        <a:gd name="connsiteY122" fmla="*/ 801493 h 1698529"/>
                        <a:gd name="connsiteX123" fmla="*/ 1182503 w 1936653"/>
                        <a:gd name="connsiteY123" fmla="*/ 764235 h 1698529"/>
                        <a:gd name="connsiteX124" fmla="*/ 1219761 w 1936653"/>
                        <a:gd name="connsiteY124" fmla="*/ 726977 h 1698529"/>
                        <a:gd name="connsiteX125" fmla="*/ 1899395 w 1936653"/>
                        <a:gd name="connsiteY125" fmla="*/ 714377 h 1698529"/>
                        <a:gd name="connsiteX126" fmla="*/ 1936653 w 1936653"/>
                        <a:gd name="connsiteY126" fmla="*/ 751635 h 1698529"/>
                        <a:gd name="connsiteX127" fmla="*/ 1899395 w 1936653"/>
                        <a:gd name="connsiteY127" fmla="*/ 788893 h 1698529"/>
                        <a:gd name="connsiteX128" fmla="*/ 1862137 w 1936653"/>
                        <a:gd name="connsiteY128" fmla="*/ 751635 h 1698529"/>
                        <a:gd name="connsiteX129" fmla="*/ 1899395 w 1936653"/>
                        <a:gd name="connsiteY129" fmla="*/ 714377 h 1698529"/>
                        <a:gd name="connsiteX130" fmla="*/ 1523158 w 1936653"/>
                        <a:gd name="connsiteY130" fmla="*/ 695326 h 1698529"/>
                        <a:gd name="connsiteX131" fmla="*/ 1560416 w 1936653"/>
                        <a:gd name="connsiteY131" fmla="*/ 732584 h 1698529"/>
                        <a:gd name="connsiteX132" fmla="*/ 1523158 w 1936653"/>
                        <a:gd name="connsiteY132" fmla="*/ 769842 h 1698529"/>
                        <a:gd name="connsiteX133" fmla="*/ 1485900 w 1936653"/>
                        <a:gd name="connsiteY133" fmla="*/ 732584 h 1698529"/>
                        <a:gd name="connsiteX134" fmla="*/ 1523158 w 1936653"/>
                        <a:gd name="connsiteY134" fmla="*/ 695326 h 1698529"/>
                        <a:gd name="connsiteX135" fmla="*/ 446833 w 1936653"/>
                        <a:gd name="connsiteY135" fmla="*/ 681038 h 1698529"/>
                        <a:gd name="connsiteX136" fmla="*/ 484091 w 1936653"/>
                        <a:gd name="connsiteY136" fmla="*/ 718296 h 1698529"/>
                        <a:gd name="connsiteX137" fmla="*/ 446833 w 1936653"/>
                        <a:gd name="connsiteY137" fmla="*/ 755554 h 1698529"/>
                        <a:gd name="connsiteX138" fmla="*/ 409575 w 1936653"/>
                        <a:gd name="connsiteY138" fmla="*/ 718296 h 1698529"/>
                        <a:gd name="connsiteX139" fmla="*/ 446833 w 1936653"/>
                        <a:gd name="connsiteY139" fmla="*/ 681038 h 1698529"/>
                        <a:gd name="connsiteX140" fmla="*/ 970708 w 1936653"/>
                        <a:gd name="connsiteY140" fmla="*/ 676276 h 1698529"/>
                        <a:gd name="connsiteX141" fmla="*/ 1007966 w 1936653"/>
                        <a:gd name="connsiteY141" fmla="*/ 713534 h 1698529"/>
                        <a:gd name="connsiteX142" fmla="*/ 970708 w 1936653"/>
                        <a:gd name="connsiteY142" fmla="*/ 750792 h 1698529"/>
                        <a:gd name="connsiteX143" fmla="*/ 933450 w 1936653"/>
                        <a:gd name="connsiteY143" fmla="*/ 713534 h 1698529"/>
                        <a:gd name="connsiteX144" fmla="*/ 970708 w 1936653"/>
                        <a:gd name="connsiteY144" fmla="*/ 676276 h 1698529"/>
                        <a:gd name="connsiteX145" fmla="*/ 37258 w 1936653"/>
                        <a:gd name="connsiteY145" fmla="*/ 676276 h 1698529"/>
                        <a:gd name="connsiteX146" fmla="*/ 74516 w 1936653"/>
                        <a:gd name="connsiteY146" fmla="*/ 713534 h 1698529"/>
                        <a:gd name="connsiteX147" fmla="*/ 37258 w 1936653"/>
                        <a:gd name="connsiteY147" fmla="*/ 750792 h 1698529"/>
                        <a:gd name="connsiteX148" fmla="*/ 0 w 1936653"/>
                        <a:gd name="connsiteY148" fmla="*/ 713534 h 1698529"/>
                        <a:gd name="connsiteX149" fmla="*/ 37258 w 1936653"/>
                        <a:gd name="connsiteY149" fmla="*/ 676276 h 1698529"/>
                        <a:gd name="connsiteX150" fmla="*/ 656383 w 1936653"/>
                        <a:gd name="connsiteY150" fmla="*/ 652462 h 1698529"/>
                        <a:gd name="connsiteX151" fmla="*/ 693641 w 1936653"/>
                        <a:gd name="connsiteY151" fmla="*/ 689720 h 1698529"/>
                        <a:gd name="connsiteX152" fmla="*/ 656383 w 1936653"/>
                        <a:gd name="connsiteY152" fmla="*/ 726978 h 1698529"/>
                        <a:gd name="connsiteX153" fmla="*/ 619125 w 1936653"/>
                        <a:gd name="connsiteY153" fmla="*/ 689720 h 1698529"/>
                        <a:gd name="connsiteX154" fmla="*/ 656383 w 1936653"/>
                        <a:gd name="connsiteY154" fmla="*/ 652462 h 1698529"/>
                        <a:gd name="connsiteX155" fmla="*/ 1313608 w 1936653"/>
                        <a:gd name="connsiteY155" fmla="*/ 547689 h 1698529"/>
                        <a:gd name="connsiteX156" fmla="*/ 1350866 w 1936653"/>
                        <a:gd name="connsiteY156" fmla="*/ 584947 h 1698529"/>
                        <a:gd name="connsiteX157" fmla="*/ 1313608 w 1936653"/>
                        <a:gd name="connsiteY157" fmla="*/ 622205 h 1698529"/>
                        <a:gd name="connsiteX158" fmla="*/ 1276350 w 1936653"/>
                        <a:gd name="connsiteY158" fmla="*/ 584947 h 1698529"/>
                        <a:gd name="connsiteX159" fmla="*/ 1313608 w 1936653"/>
                        <a:gd name="connsiteY159" fmla="*/ 547689 h 1698529"/>
                        <a:gd name="connsiteX160" fmla="*/ 1728991 w 1936653"/>
                        <a:gd name="connsiteY160" fmla="*/ 503139 h 1698529"/>
                        <a:gd name="connsiteX161" fmla="*/ 1766249 w 1936653"/>
                        <a:gd name="connsiteY161" fmla="*/ 540397 h 1698529"/>
                        <a:gd name="connsiteX162" fmla="*/ 1728991 w 1936653"/>
                        <a:gd name="connsiteY162" fmla="*/ 577655 h 1698529"/>
                        <a:gd name="connsiteX163" fmla="*/ 1691733 w 1936653"/>
                        <a:gd name="connsiteY163" fmla="*/ 540397 h 1698529"/>
                        <a:gd name="connsiteX164" fmla="*/ 1728991 w 1936653"/>
                        <a:gd name="connsiteY164" fmla="*/ 503139 h 1698529"/>
                        <a:gd name="connsiteX165" fmla="*/ 723058 w 1936653"/>
                        <a:gd name="connsiteY165" fmla="*/ 476250 h 1698529"/>
                        <a:gd name="connsiteX166" fmla="*/ 760316 w 1936653"/>
                        <a:gd name="connsiteY166" fmla="*/ 513508 h 1698529"/>
                        <a:gd name="connsiteX167" fmla="*/ 723058 w 1936653"/>
                        <a:gd name="connsiteY167" fmla="*/ 550766 h 1698529"/>
                        <a:gd name="connsiteX168" fmla="*/ 685800 w 1936653"/>
                        <a:gd name="connsiteY168" fmla="*/ 513508 h 1698529"/>
                        <a:gd name="connsiteX169" fmla="*/ 723058 w 1936653"/>
                        <a:gd name="connsiteY169" fmla="*/ 476250 h 1698529"/>
                        <a:gd name="connsiteX170" fmla="*/ 251570 w 1936653"/>
                        <a:gd name="connsiteY170" fmla="*/ 461962 h 1698529"/>
                        <a:gd name="connsiteX171" fmla="*/ 288828 w 1936653"/>
                        <a:gd name="connsiteY171" fmla="*/ 499220 h 1698529"/>
                        <a:gd name="connsiteX172" fmla="*/ 251570 w 1936653"/>
                        <a:gd name="connsiteY172" fmla="*/ 536478 h 1698529"/>
                        <a:gd name="connsiteX173" fmla="*/ 214312 w 1936653"/>
                        <a:gd name="connsiteY173" fmla="*/ 499220 h 1698529"/>
                        <a:gd name="connsiteX174" fmla="*/ 251570 w 1936653"/>
                        <a:gd name="connsiteY174" fmla="*/ 461962 h 1698529"/>
                        <a:gd name="connsiteX175" fmla="*/ 1522332 w 1936653"/>
                        <a:gd name="connsiteY175" fmla="*/ 404813 h 1698529"/>
                        <a:gd name="connsiteX176" fmla="*/ 1559590 w 1936653"/>
                        <a:gd name="connsiteY176" fmla="*/ 442071 h 1698529"/>
                        <a:gd name="connsiteX177" fmla="*/ 1522332 w 1936653"/>
                        <a:gd name="connsiteY177" fmla="*/ 479329 h 1698529"/>
                        <a:gd name="connsiteX178" fmla="*/ 1485074 w 1936653"/>
                        <a:gd name="connsiteY178" fmla="*/ 442071 h 1698529"/>
                        <a:gd name="connsiteX179" fmla="*/ 1522332 w 1936653"/>
                        <a:gd name="connsiteY179" fmla="*/ 404813 h 1698529"/>
                        <a:gd name="connsiteX180" fmla="*/ 1080245 w 1936653"/>
                        <a:gd name="connsiteY180" fmla="*/ 395288 h 1698529"/>
                        <a:gd name="connsiteX181" fmla="*/ 1117503 w 1936653"/>
                        <a:gd name="connsiteY181" fmla="*/ 432546 h 1698529"/>
                        <a:gd name="connsiteX182" fmla="*/ 1080245 w 1936653"/>
                        <a:gd name="connsiteY182" fmla="*/ 469804 h 1698529"/>
                        <a:gd name="connsiteX183" fmla="*/ 1042987 w 1936653"/>
                        <a:gd name="connsiteY183" fmla="*/ 432546 h 1698529"/>
                        <a:gd name="connsiteX184" fmla="*/ 1080245 w 1936653"/>
                        <a:gd name="connsiteY184" fmla="*/ 395288 h 1698529"/>
                        <a:gd name="connsiteX185" fmla="*/ 513508 w 1936653"/>
                        <a:gd name="connsiteY185" fmla="*/ 328613 h 1698529"/>
                        <a:gd name="connsiteX186" fmla="*/ 550766 w 1936653"/>
                        <a:gd name="connsiteY186" fmla="*/ 365871 h 1698529"/>
                        <a:gd name="connsiteX187" fmla="*/ 513508 w 1936653"/>
                        <a:gd name="connsiteY187" fmla="*/ 403129 h 1698529"/>
                        <a:gd name="connsiteX188" fmla="*/ 476250 w 1936653"/>
                        <a:gd name="connsiteY188" fmla="*/ 365871 h 1698529"/>
                        <a:gd name="connsiteX189" fmla="*/ 513508 w 1936653"/>
                        <a:gd name="connsiteY189" fmla="*/ 328613 h 1698529"/>
                        <a:gd name="connsiteX190" fmla="*/ 870695 w 1936653"/>
                        <a:gd name="connsiteY190" fmla="*/ 247651 h 1698529"/>
                        <a:gd name="connsiteX191" fmla="*/ 907953 w 1936653"/>
                        <a:gd name="connsiteY191" fmla="*/ 284909 h 1698529"/>
                        <a:gd name="connsiteX192" fmla="*/ 870695 w 1936653"/>
                        <a:gd name="connsiteY192" fmla="*/ 322167 h 1698529"/>
                        <a:gd name="connsiteX193" fmla="*/ 833437 w 1936653"/>
                        <a:gd name="connsiteY193" fmla="*/ 284909 h 1698529"/>
                        <a:gd name="connsiteX194" fmla="*/ 870695 w 1936653"/>
                        <a:gd name="connsiteY194" fmla="*/ 247651 h 1698529"/>
                        <a:gd name="connsiteX195" fmla="*/ 1251695 w 1936653"/>
                        <a:gd name="connsiteY195" fmla="*/ 185739 h 1698529"/>
                        <a:gd name="connsiteX196" fmla="*/ 1288953 w 1936653"/>
                        <a:gd name="connsiteY196" fmla="*/ 222997 h 1698529"/>
                        <a:gd name="connsiteX197" fmla="*/ 1251695 w 1936653"/>
                        <a:gd name="connsiteY197" fmla="*/ 260255 h 1698529"/>
                        <a:gd name="connsiteX198" fmla="*/ 1214437 w 1936653"/>
                        <a:gd name="connsiteY198" fmla="*/ 222997 h 1698529"/>
                        <a:gd name="connsiteX199" fmla="*/ 1251695 w 1936653"/>
                        <a:gd name="connsiteY199" fmla="*/ 185739 h 1698529"/>
                        <a:gd name="connsiteX200" fmla="*/ 284908 w 1936653"/>
                        <a:gd name="connsiteY200" fmla="*/ 180975 h 1698529"/>
                        <a:gd name="connsiteX201" fmla="*/ 322166 w 1936653"/>
                        <a:gd name="connsiteY201" fmla="*/ 218233 h 1698529"/>
                        <a:gd name="connsiteX202" fmla="*/ 284908 w 1936653"/>
                        <a:gd name="connsiteY202" fmla="*/ 255491 h 1698529"/>
                        <a:gd name="connsiteX203" fmla="*/ 247650 w 1936653"/>
                        <a:gd name="connsiteY203" fmla="*/ 218233 h 1698529"/>
                        <a:gd name="connsiteX204" fmla="*/ 284908 w 1936653"/>
                        <a:gd name="connsiteY204" fmla="*/ 180975 h 1698529"/>
                        <a:gd name="connsiteX205" fmla="*/ 1546144 w 1936653"/>
                        <a:gd name="connsiteY205" fmla="*/ 119063 h 1698529"/>
                        <a:gd name="connsiteX206" fmla="*/ 1583402 w 1936653"/>
                        <a:gd name="connsiteY206" fmla="*/ 156321 h 1698529"/>
                        <a:gd name="connsiteX207" fmla="*/ 1546144 w 1936653"/>
                        <a:gd name="connsiteY207" fmla="*/ 193579 h 1698529"/>
                        <a:gd name="connsiteX208" fmla="*/ 1508886 w 1936653"/>
                        <a:gd name="connsiteY208" fmla="*/ 156321 h 1698529"/>
                        <a:gd name="connsiteX209" fmla="*/ 1546144 w 1936653"/>
                        <a:gd name="connsiteY209" fmla="*/ 119063 h 1698529"/>
                        <a:gd name="connsiteX210" fmla="*/ 651621 w 1936653"/>
                        <a:gd name="connsiteY210" fmla="*/ 85725 h 1698529"/>
                        <a:gd name="connsiteX211" fmla="*/ 688879 w 1936653"/>
                        <a:gd name="connsiteY211" fmla="*/ 122983 h 1698529"/>
                        <a:gd name="connsiteX212" fmla="*/ 651621 w 1936653"/>
                        <a:gd name="connsiteY212" fmla="*/ 160241 h 1698529"/>
                        <a:gd name="connsiteX213" fmla="*/ 614363 w 1936653"/>
                        <a:gd name="connsiteY213" fmla="*/ 122983 h 1698529"/>
                        <a:gd name="connsiteX214" fmla="*/ 651621 w 1936653"/>
                        <a:gd name="connsiteY214" fmla="*/ 85725 h 1698529"/>
                        <a:gd name="connsiteX215" fmla="*/ 1013571 w 1936653"/>
                        <a:gd name="connsiteY215" fmla="*/ 0 h 1698529"/>
                        <a:gd name="connsiteX216" fmla="*/ 1050829 w 1936653"/>
                        <a:gd name="connsiteY216" fmla="*/ 37258 h 1698529"/>
                        <a:gd name="connsiteX217" fmla="*/ 1013571 w 1936653"/>
                        <a:gd name="connsiteY217" fmla="*/ 74516 h 1698529"/>
                        <a:gd name="connsiteX218" fmla="*/ 976313 w 1936653"/>
                        <a:gd name="connsiteY218" fmla="*/ 37258 h 1698529"/>
                        <a:gd name="connsiteX219" fmla="*/ 1013571 w 1936653"/>
                        <a:gd name="connsiteY219" fmla="*/ 0 h 1698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</a:cxnLst>
                      <a:rect l="l" t="t" r="r" b="b"/>
                      <a:pathLst>
                        <a:path w="1936653" h="1698529">
                          <a:moveTo>
                            <a:pt x="1198482" y="1624013"/>
                          </a:moveTo>
                          <a:cubicBezTo>
                            <a:pt x="1219059" y="1624013"/>
                            <a:pt x="1235740" y="1640694"/>
                            <a:pt x="1235740" y="1661271"/>
                          </a:cubicBezTo>
                          <a:cubicBezTo>
                            <a:pt x="1235740" y="1681848"/>
                            <a:pt x="1219059" y="1698529"/>
                            <a:pt x="1198482" y="1698529"/>
                          </a:cubicBezTo>
                          <a:cubicBezTo>
                            <a:pt x="1177905" y="1698529"/>
                            <a:pt x="1161224" y="1681848"/>
                            <a:pt x="1161224" y="1661271"/>
                          </a:cubicBezTo>
                          <a:cubicBezTo>
                            <a:pt x="1161224" y="1640694"/>
                            <a:pt x="1177905" y="1624013"/>
                            <a:pt x="1198482" y="1624013"/>
                          </a:cubicBezTo>
                          <a:close/>
                          <a:moveTo>
                            <a:pt x="888920" y="1585913"/>
                          </a:moveTo>
                          <a:cubicBezTo>
                            <a:pt x="909497" y="1585913"/>
                            <a:pt x="926178" y="1602594"/>
                            <a:pt x="926178" y="1623171"/>
                          </a:cubicBezTo>
                          <a:cubicBezTo>
                            <a:pt x="926178" y="1643748"/>
                            <a:pt x="909497" y="1660429"/>
                            <a:pt x="888920" y="1660429"/>
                          </a:cubicBezTo>
                          <a:cubicBezTo>
                            <a:pt x="868343" y="1660429"/>
                            <a:pt x="851662" y="1643748"/>
                            <a:pt x="851662" y="1623171"/>
                          </a:cubicBezTo>
                          <a:cubicBezTo>
                            <a:pt x="851662" y="1602594"/>
                            <a:pt x="868343" y="1585913"/>
                            <a:pt x="888920" y="1585913"/>
                          </a:cubicBezTo>
                          <a:close/>
                          <a:moveTo>
                            <a:pt x="1560432" y="1543050"/>
                          </a:moveTo>
                          <a:cubicBezTo>
                            <a:pt x="1581009" y="1543050"/>
                            <a:pt x="1597690" y="1559731"/>
                            <a:pt x="1597690" y="1580308"/>
                          </a:cubicBezTo>
                          <a:cubicBezTo>
                            <a:pt x="1597690" y="1600885"/>
                            <a:pt x="1581009" y="1617566"/>
                            <a:pt x="1560432" y="1617566"/>
                          </a:cubicBezTo>
                          <a:cubicBezTo>
                            <a:pt x="1539855" y="1617566"/>
                            <a:pt x="1523174" y="1600885"/>
                            <a:pt x="1523174" y="1580308"/>
                          </a:cubicBezTo>
                          <a:cubicBezTo>
                            <a:pt x="1523174" y="1559731"/>
                            <a:pt x="1539855" y="1543050"/>
                            <a:pt x="1560432" y="1543050"/>
                          </a:cubicBezTo>
                          <a:close/>
                          <a:moveTo>
                            <a:pt x="436482" y="1519238"/>
                          </a:moveTo>
                          <a:cubicBezTo>
                            <a:pt x="457059" y="1519238"/>
                            <a:pt x="473740" y="1535919"/>
                            <a:pt x="473740" y="1556496"/>
                          </a:cubicBezTo>
                          <a:cubicBezTo>
                            <a:pt x="473740" y="1577073"/>
                            <a:pt x="457059" y="1593754"/>
                            <a:pt x="436482" y="1593754"/>
                          </a:cubicBezTo>
                          <a:cubicBezTo>
                            <a:pt x="415905" y="1593754"/>
                            <a:pt x="399224" y="1577073"/>
                            <a:pt x="399224" y="1556496"/>
                          </a:cubicBezTo>
                          <a:cubicBezTo>
                            <a:pt x="399224" y="1535919"/>
                            <a:pt x="415905" y="1519238"/>
                            <a:pt x="436482" y="1519238"/>
                          </a:cubicBezTo>
                          <a:close/>
                          <a:moveTo>
                            <a:pt x="665908" y="1471614"/>
                          </a:moveTo>
                          <a:cubicBezTo>
                            <a:pt x="686485" y="1471614"/>
                            <a:pt x="703166" y="1488295"/>
                            <a:pt x="703166" y="1508872"/>
                          </a:cubicBezTo>
                          <a:cubicBezTo>
                            <a:pt x="703166" y="1529449"/>
                            <a:pt x="686485" y="1546130"/>
                            <a:pt x="665908" y="1546130"/>
                          </a:cubicBezTo>
                          <a:cubicBezTo>
                            <a:pt x="645331" y="1546130"/>
                            <a:pt x="628650" y="1529449"/>
                            <a:pt x="628650" y="1508872"/>
                          </a:cubicBezTo>
                          <a:cubicBezTo>
                            <a:pt x="628650" y="1488295"/>
                            <a:pt x="645331" y="1471614"/>
                            <a:pt x="665908" y="1471614"/>
                          </a:cubicBezTo>
                          <a:close/>
                          <a:moveTo>
                            <a:pt x="1104058" y="1428751"/>
                          </a:moveTo>
                          <a:cubicBezTo>
                            <a:pt x="1124635" y="1428751"/>
                            <a:pt x="1141316" y="1445432"/>
                            <a:pt x="1141316" y="1466009"/>
                          </a:cubicBezTo>
                          <a:cubicBezTo>
                            <a:pt x="1141316" y="1486586"/>
                            <a:pt x="1124635" y="1503267"/>
                            <a:pt x="1104058" y="1503267"/>
                          </a:cubicBezTo>
                          <a:cubicBezTo>
                            <a:pt x="1083481" y="1503267"/>
                            <a:pt x="1066800" y="1486586"/>
                            <a:pt x="1066800" y="1466009"/>
                          </a:cubicBezTo>
                          <a:cubicBezTo>
                            <a:pt x="1066800" y="1445432"/>
                            <a:pt x="1083481" y="1428751"/>
                            <a:pt x="1104058" y="1428751"/>
                          </a:cubicBezTo>
                          <a:close/>
                          <a:moveTo>
                            <a:pt x="1351708" y="1414464"/>
                          </a:moveTo>
                          <a:cubicBezTo>
                            <a:pt x="1372285" y="1414464"/>
                            <a:pt x="1388966" y="1431145"/>
                            <a:pt x="1388966" y="1451722"/>
                          </a:cubicBezTo>
                          <a:cubicBezTo>
                            <a:pt x="1388966" y="1472299"/>
                            <a:pt x="1372285" y="1488980"/>
                            <a:pt x="1351708" y="1488980"/>
                          </a:cubicBezTo>
                          <a:cubicBezTo>
                            <a:pt x="1331131" y="1488980"/>
                            <a:pt x="1314450" y="1472299"/>
                            <a:pt x="1314450" y="1451722"/>
                          </a:cubicBezTo>
                          <a:cubicBezTo>
                            <a:pt x="1314450" y="1431145"/>
                            <a:pt x="1331131" y="1414464"/>
                            <a:pt x="1351708" y="1414464"/>
                          </a:cubicBezTo>
                          <a:close/>
                          <a:moveTo>
                            <a:pt x="203120" y="1328738"/>
                          </a:moveTo>
                          <a:cubicBezTo>
                            <a:pt x="223697" y="1328738"/>
                            <a:pt x="240378" y="1345419"/>
                            <a:pt x="240378" y="1365996"/>
                          </a:cubicBezTo>
                          <a:cubicBezTo>
                            <a:pt x="240378" y="1386573"/>
                            <a:pt x="223697" y="1403254"/>
                            <a:pt x="203120" y="1403254"/>
                          </a:cubicBezTo>
                          <a:cubicBezTo>
                            <a:pt x="182543" y="1403254"/>
                            <a:pt x="165862" y="1386573"/>
                            <a:pt x="165862" y="1365996"/>
                          </a:cubicBezTo>
                          <a:cubicBezTo>
                            <a:pt x="165862" y="1345419"/>
                            <a:pt x="182543" y="1328738"/>
                            <a:pt x="203120" y="1328738"/>
                          </a:cubicBezTo>
                          <a:close/>
                          <a:moveTo>
                            <a:pt x="1608883" y="1290639"/>
                          </a:moveTo>
                          <a:cubicBezTo>
                            <a:pt x="1629460" y="1290639"/>
                            <a:pt x="1646141" y="1307320"/>
                            <a:pt x="1646141" y="1327897"/>
                          </a:cubicBezTo>
                          <a:cubicBezTo>
                            <a:pt x="1646141" y="1348474"/>
                            <a:pt x="1629460" y="1365155"/>
                            <a:pt x="1608883" y="1365155"/>
                          </a:cubicBezTo>
                          <a:cubicBezTo>
                            <a:pt x="1588306" y="1365155"/>
                            <a:pt x="1571625" y="1348474"/>
                            <a:pt x="1571625" y="1327897"/>
                          </a:cubicBezTo>
                          <a:cubicBezTo>
                            <a:pt x="1571625" y="1307320"/>
                            <a:pt x="1588306" y="1290639"/>
                            <a:pt x="1608883" y="1290639"/>
                          </a:cubicBezTo>
                          <a:close/>
                          <a:moveTo>
                            <a:pt x="894508" y="1281114"/>
                          </a:moveTo>
                          <a:cubicBezTo>
                            <a:pt x="915085" y="1281114"/>
                            <a:pt x="931766" y="1297795"/>
                            <a:pt x="931766" y="1318372"/>
                          </a:cubicBezTo>
                          <a:cubicBezTo>
                            <a:pt x="931766" y="1338949"/>
                            <a:pt x="915085" y="1355630"/>
                            <a:pt x="894508" y="1355630"/>
                          </a:cubicBezTo>
                          <a:cubicBezTo>
                            <a:pt x="873931" y="1355630"/>
                            <a:pt x="857250" y="1338949"/>
                            <a:pt x="857250" y="1318372"/>
                          </a:cubicBezTo>
                          <a:cubicBezTo>
                            <a:pt x="857250" y="1297795"/>
                            <a:pt x="873931" y="1281114"/>
                            <a:pt x="894508" y="1281114"/>
                          </a:cubicBezTo>
                          <a:close/>
                          <a:moveTo>
                            <a:pt x="484090" y="1253381"/>
                          </a:moveTo>
                          <a:cubicBezTo>
                            <a:pt x="504667" y="1253381"/>
                            <a:pt x="521348" y="1270062"/>
                            <a:pt x="521348" y="1290639"/>
                          </a:cubicBezTo>
                          <a:cubicBezTo>
                            <a:pt x="521348" y="1311216"/>
                            <a:pt x="504667" y="1327897"/>
                            <a:pt x="484090" y="1327897"/>
                          </a:cubicBezTo>
                          <a:cubicBezTo>
                            <a:pt x="463513" y="1327897"/>
                            <a:pt x="446832" y="1311216"/>
                            <a:pt x="446832" y="1290639"/>
                          </a:cubicBezTo>
                          <a:cubicBezTo>
                            <a:pt x="446832" y="1270062"/>
                            <a:pt x="463513" y="1253381"/>
                            <a:pt x="484090" y="1253381"/>
                          </a:cubicBezTo>
                          <a:close/>
                          <a:moveTo>
                            <a:pt x="1156446" y="1138238"/>
                          </a:moveTo>
                          <a:cubicBezTo>
                            <a:pt x="1177023" y="1138238"/>
                            <a:pt x="1193704" y="1154919"/>
                            <a:pt x="1193704" y="1175496"/>
                          </a:cubicBezTo>
                          <a:cubicBezTo>
                            <a:pt x="1193704" y="1196073"/>
                            <a:pt x="1177023" y="1212754"/>
                            <a:pt x="1156446" y="1212754"/>
                          </a:cubicBezTo>
                          <a:cubicBezTo>
                            <a:pt x="1135869" y="1212754"/>
                            <a:pt x="1119188" y="1196073"/>
                            <a:pt x="1119188" y="1175496"/>
                          </a:cubicBezTo>
                          <a:cubicBezTo>
                            <a:pt x="1119188" y="1154919"/>
                            <a:pt x="1135869" y="1138238"/>
                            <a:pt x="1156446" y="1138238"/>
                          </a:cubicBezTo>
                          <a:close/>
                          <a:moveTo>
                            <a:pt x="1394571" y="1119188"/>
                          </a:moveTo>
                          <a:cubicBezTo>
                            <a:pt x="1415148" y="1119188"/>
                            <a:pt x="1431829" y="1135869"/>
                            <a:pt x="1431829" y="1156446"/>
                          </a:cubicBezTo>
                          <a:cubicBezTo>
                            <a:pt x="1431829" y="1177023"/>
                            <a:pt x="1415148" y="1193704"/>
                            <a:pt x="1394571" y="1193704"/>
                          </a:cubicBezTo>
                          <a:cubicBezTo>
                            <a:pt x="1373994" y="1193704"/>
                            <a:pt x="1357313" y="1177023"/>
                            <a:pt x="1357313" y="1156446"/>
                          </a:cubicBezTo>
                          <a:cubicBezTo>
                            <a:pt x="1357313" y="1135869"/>
                            <a:pt x="1373994" y="1119188"/>
                            <a:pt x="1394571" y="1119188"/>
                          </a:cubicBezTo>
                          <a:close/>
                          <a:moveTo>
                            <a:pt x="680196" y="1109663"/>
                          </a:moveTo>
                          <a:cubicBezTo>
                            <a:pt x="700773" y="1109663"/>
                            <a:pt x="717454" y="1126344"/>
                            <a:pt x="717454" y="1146921"/>
                          </a:cubicBezTo>
                          <a:cubicBezTo>
                            <a:pt x="717454" y="1167498"/>
                            <a:pt x="700773" y="1184179"/>
                            <a:pt x="680196" y="1184179"/>
                          </a:cubicBezTo>
                          <a:cubicBezTo>
                            <a:pt x="659619" y="1184179"/>
                            <a:pt x="642938" y="1167498"/>
                            <a:pt x="642938" y="1146921"/>
                          </a:cubicBezTo>
                          <a:cubicBezTo>
                            <a:pt x="642938" y="1126344"/>
                            <a:pt x="659619" y="1109663"/>
                            <a:pt x="680196" y="1109663"/>
                          </a:cubicBezTo>
                          <a:close/>
                          <a:moveTo>
                            <a:pt x="265858" y="1100137"/>
                          </a:moveTo>
                          <a:cubicBezTo>
                            <a:pt x="286435" y="1100137"/>
                            <a:pt x="303116" y="1116818"/>
                            <a:pt x="303116" y="1137395"/>
                          </a:cubicBezTo>
                          <a:cubicBezTo>
                            <a:pt x="303116" y="1157972"/>
                            <a:pt x="286435" y="1174653"/>
                            <a:pt x="265858" y="1174653"/>
                          </a:cubicBezTo>
                          <a:cubicBezTo>
                            <a:pt x="245281" y="1174653"/>
                            <a:pt x="228600" y="1157972"/>
                            <a:pt x="228600" y="1137395"/>
                          </a:cubicBezTo>
                          <a:cubicBezTo>
                            <a:pt x="228600" y="1116818"/>
                            <a:pt x="245281" y="1100137"/>
                            <a:pt x="265858" y="1100137"/>
                          </a:cubicBezTo>
                          <a:close/>
                          <a:moveTo>
                            <a:pt x="1846182" y="1076325"/>
                          </a:moveTo>
                          <a:cubicBezTo>
                            <a:pt x="1866759" y="1076325"/>
                            <a:pt x="1883440" y="1093006"/>
                            <a:pt x="1883440" y="1113583"/>
                          </a:cubicBezTo>
                          <a:cubicBezTo>
                            <a:pt x="1883440" y="1134160"/>
                            <a:pt x="1866759" y="1150841"/>
                            <a:pt x="1846182" y="1150841"/>
                          </a:cubicBezTo>
                          <a:cubicBezTo>
                            <a:pt x="1825605" y="1150841"/>
                            <a:pt x="1808924" y="1134160"/>
                            <a:pt x="1808924" y="1113583"/>
                          </a:cubicBezTo>
                          <a:cubicBezTo>
                            <a:pt x="1808924" y="1093006"/>
                            <a:pt x="1825605" y="1076325"/>
                            <a:pt x="1846182" y="1076325"/>
                          </a:cubicBezTo>
                          <a:close/>
                          <a:moveTo>
                            <a:pt x="1604120" y="1019176"/>
                          </a:moveTo>
                          <a:cubicBezTo>
                            <a:pt x="1624697" y="1019176"/>
                            <a:pt x="1641378" y="1035857"/>
                            <a:pt x="1641378" y="1056434"/>
                          </a:cubicBezTo>
                          <a:cubicBezTo>
                            <a:pt x="1641378" y="1077011"/>
                            <a:pt x="1624697" y="1093692"/>
                            <a:pt x="1604120" y="1093692"/>
                          </a:cubicBezTo>
                          <a:cubicBezTo>
                            <a:pt x="1583543" y="1093692"/>
                            <a:pt x="1566862" y="1077011"/>
                            <a:pt x="1566862" y="1056434"/>
                          </a:cubicBezTo>
                          <a:cubicBezTo>
                            <a:pt x="1566862" y="1035857"/>
                            <a:pt x="1583543" y="1019176"/>
                            <a:pt x="1604120" y="1019176"/>
                          </a:cubicBezTo>
                          <a:close/>
                          <a:moveTo>
                            <a:pt x="470646" y="962026"/>
                          </a:moveTo>
                          <a:cubicBezTo>
                            <a:pt x="491223" y="962026"/>
                            <a:pt x="507904" y="978707"/>
                            <a:pt x="507904" y="999284"/>
                          </a:cubicBezTo>
                          <a:cubicBezTo>
                            <a:pt x="507904" y="1019861"/>
                            <a:pt x="491223" y="1036542"/>
                            <a:pt x="470646" y="1036542"/>
                          </a:cubicBezTo>
                          <a:cubicBezTo>
                            <a:pt x="450069" y="1036542"/>
                            <a:pt x="433388" y="1019861"/>
                            <a:pt x="433388" y="999284"/>
                          </a:cubicBezTo>
                          <a:cubicBezTo>
                            <a:pt x="433388" y="978707"/>
                            <a:pt x="450069" y="962026"/>
                            <a:pt x="470646" y="962026"/>
                          </a:cubicBezTo>
                          <a:close/>
                          <a:moveTo>
                            <a:pt x="873353" y="943629"/>
                          </a:moveTo>
                          <a:cubicBezTo>
                            <a:pt x="893930" y="943629"/>
                            <a:pt x="910611" y="960310"/>
                            <a:pt x="910611" y="980887"/>
                          </a:cubicBezTo>
                          <a:cubicBezTo>
                            <a:pt x="910611" y="1001464"/>
                            <a:pt x="893930" y="1018145"/>
                            <a:pt x="873353" y="1018145"/>
                          </a:cubicBezTo>
                          <a:cubicBezTo>
                            <a:pt x="852776" y="1018145"/>
                            <a:pt x="836095" y="1001464"/>
                            <a:pt x="836095" y="980887"/>
                          </a:cubicBezTo>
                          <a:cubicBezTo>
                            <a:pt x="836095" y="960310"/>
                            <a:pt x="852776" y="943629"/>
                            <a:pt x="873353" y="943629"/>
                          </a:cubicBezTo>
                          <a:close/>
                          <a:moveTo>
                            <a:pt x="1129273" y="912715"/>
                          </a:moveTo>
                          <a:cubicBezTo>
                            <a:pt x="1149850" y="912715"/>
                            <a:pt x="1166531" y="929396"/>
                            <a:pt x="1166531" y="949973"/>
                          </a:cubicBezTo>
                          <a:cubicBezTo>
                            <a:pt x="1166531" y="970550"/>
                            <a:pt x="1149850" y="987231"/>
                            <a:pt x="1129273" y="987231"/>
                          </a:cubicBezTo>
                          <a:cubicBezTo>
                            <a:pt x="1108696" y="987231"/>
                            <a:pt x="1092015" y="970550"/>
                            <a:pt x="1092015" y="949973"/>
                          </a:cubicBezTo>
                          <a:cubicBezTo>
                            <a:pt x="1092015" y="929396"/>
                            <a:pt x="1108696" y="912715"/>
                            <a:pt x="1129273" y="912715"/>
                          </a:cubicBezTo>
                          <a:close/>
                          <a:moveTo>
                            <a:pt x="1394570" y="871539"/>
                          </a:moveTo>
                          <a:cubicBezTo>
                            <a:pt x="1415147" y="871539"/>
                            <a:pt x="1431828" y="888220"/>
                            <a:pt x="1431828" y="908797"/>
                          </a:cubicBezTo>
                          <a:cubicBezTo>
                            <a:pt x="1431828" y="929374"/>
                            <a:pt x="1415147" y="946055"/>
                            <a:pt x="1394570" y="946055"/>
                          </a:cubicBezTo>
                          <a:cubicBezTo>
                            <a:pt x="1373993" y="946055"/>
                            <a:pt x="1357312" y="929374"/>
                            <a:pt x="1357312" y="908797"/>
                          </a:cubicBezTo>
                          <a:cubicBezTo>
                            <a:pt x="1357312" y="888220"/>
                            <a:pt x="1373993" y="871539"/>
                            <a:pt x="1394570" y="871539"/>
                          </a:cubicBezTo>
                          <a:close/>
                          <a:moveTo>
                            <a:pt x="1696605" y="857060"/>
                          </a:moveTo>
                          <a:cubicBezTo>
                            <a:pt x="1717182" y="857060"/>
                            <a:pt x="1733863" y="873741"/>
                            <a:pt x="1733863" y="894318"/>
                          </a:cubicBezTo>
                          <a:cubicBezTo>
                            <a:pt x="1733863" y="914895"/>
                            <a:pt x="1717182" y="931576"/>
                            <a:pt x="1696605" y="931576"/>
                          </a:cubicBezTo>
                          <a:cubicBezTo>
                            <a:pt x="1676028" y="931576"/>
                            <a:pt x="1659347" y="914895"/>
                            <a:pt x="1659347" y="894318"/>
                          </a:cubicBezTo>
                          <a:cubicBezTo>
                            <a:pt x="1659347" y="873741"/>
                            <a:pt x="1676028" y="857060"/>
                            <a:pt x="1696605" y="857060"/>
                          </a:cubicBezTo>
                          <a:close/>
                          <a:moveTo>
                            <a:pt x="656383" y="828675"/>
                          </a:moveTo>
                          <a:cubicBezTo>
                            <a:pt x="676960" y="828675"/>
                            <a:pt x="693641" y="845356"/>
                            <a:pt x="693641" y="865933"/>
                          </a:cubicBezTo>
                          <a:cubicBezTo>
                            <a:pt x="693641" y="886510"/>
                            <a:pt x="676960" y="903191"/>
                            <a:pt x="656383" y="903191"/>
                          </a:cubicBezTo>
                          <a:cubicBezTo>
                            <a:pt x="635806" y="903191"/>
                            <a:pt x="619125" y="886510"/>
                            <a:pt x="619125" y="865933"/>
                          </a:cubicBezTo>
                          <a:cubicBezTo>
                            <a:pt x="619125" y="845356"/>
                            <a:pt x="635806" y="828675"/>
                            <a:pt x="656383" y="828675"/>
                          </a:cubicBezTo>
                          <a:close/>
                          <a:moveTo>
                            <a:pt x="246808" y="823913"/>
                          </a:moveTo>
                          <a:cubicBezTo>
                            <a:pt x="267385" y="823913"/>
                            <a:pt x="284066" y="840594"/>
                            <a:pt x="284066" y="861171"/>
                          </a:cubicBezTo>
                          <a:cubicBezTo>
                            <a:pt x="284066" y="881748"/>
                            <a:pt x="267385" y="898429"/>
                            <a:pt x="246808" y="898429"/>
                          </a:cubicBezTo>
                          <a:cubicBezTo>
                            <a:pt x="226231" y="898429"/>
                            <a:pt x="209550" y="881748"/>
                            <a:pt x="209550" y="861171"/>
                          </a:cubicBezTo>
                          <a:cubicBezTo>
                            <a:pt x="209550" y="840594"/>
                            <a:pt x="226231" y="823913"/>
                            <a:pt x="246808" y="823913"/>
                          </a:cubicBezTo>
                          <a:close/>
                          <a:moveTo>
                            <a:pt x="1219761" y="726977"/>
                          </a:moveTo>
                          <a:cubicBezTo>
                            <a:pt x="1240338" y="726977"/>
                            <a:pt x="1257019" y="743658"/>
                            <a:pt x="1257019" y="764235"/>
                          </a:cubicBezTo>
                          <a:cubicBezTo>
                            <a:pt x="1257019" y="784812"/>
                            <a:pt x="1240338" y="801493"/>
                            <a:pt x="1219761" y="801493"/>
                          </a:cubicBezTo>
                          <a:cubicBezTo>
                            <a:pt x="1199184" y="801493"/>
                            <a:pt x="1182503" y="784812"/>
                            <a:pt x="1182503" y="764235"/>
                          </a:cubicBezTo>
                          <a:cubicBezTo>
                            <a:pt x="1182503" y="743658"/>
                            <a:pt x="1199184" y="726977"/>
                            <a:pt x="1219761" y="726977"/>
                          </a:cubicBezTo>
                          <a:close/>
                          <a:moveTo>
                            <a:pt x="1899395" y="714377"/>
                          </a:moveTo>
                          <a:cubicBezTo>
                            <a:pt x="1919972" y="714377"/>
                            <a:pt x="1936653" y="731058"/>
                            <a:pt x="1936653" y="751635"/>
                          </a:cubicBezTo>
                          <a:cubicBezTo>
                            <a:pt x="1936653" y="772212"/>
                            <a:pt x="1919972" y="788893"/>
                            <a:pt x="1899395" y="788893"/>
                          </a:cubicBezTo>
                          <a:cubicBezTo>
                            <a:pt x="1878818" y="788893"/>
                            <a:pt x="1862137" y="772212"/>
                            <a:pt x="1862137" y="751635"/>
                          </a:cubicBezTo>
                          <a:cubicBezTo>
                            <a:pt x="1862137" y="731058"/>
                            <a:pt x="1878818" y="714377"/>
                            <a:pt x="1899395" y="714377"/>
                          </a:cubicBezTo>
                          <a:close/>
                          <a:moveTo>
                            <a:pt x="1523158" y="695326"/>
                          </a:moveTo>
                          <a:cubicBezTo>
                            <a:pt x="1543735" y="695326"/>
                            <a:pt x="1560416" y="712007"/>
                            <a:pt x="1560416" y="732584"/>
                          </a:cubicBezTo>
                          <a:cubicBezTo>
                            <a:pt x="1560416" y="753161"/>
                            <a:pt x="1543735" y="769842"/>
                            <a:pt x="1523158" y="769842"/>
                          </a:cubicBezTo>
                          <a:cubicBezTo>
                            <a:pt x="1502581" y="769842"/>
                            <a:pt x="1485900" y="753161"/>
                            <a:pt x="1485900" y="732584"/>
                          </a:cubicBezTo>
                          <a:cubicBezTo>
                            <a:pt x="1485900" y="712007"/>
                            <a:pt x="1502581" y="695326"/>
                            <a:pt x="1523158" y="695326"/>
                          </a:cubicBezTo>
                          <a:close/>
                          <a:moveTo>
                            <a:pt x="446833" y="681038"/>
                          </a:moveTo>
                          <a:cubicBezTo>
                            <a:pt x="467410" y="681038"/>
                            <a:pt x="484091" y="697719"/>
                            <a:pt x="484091" y="718296"/>
                          </a:cubicBezTo>
                          <a:cubicBezTo>
                            <a:pt x="484091" y="738873"/>
                            <a:pt x="467410" y="755554"/>
                            <a:pt x="446833" y="755554"/>
                          </a:cubicBezTo>
                          <a:cubicBezTo>
                            <a:pt x="426256" y="755554"/>
                            <a:pt x="409575" y="738873"/>
                            <a:pt x="409575" y="718296"/>
                          </a:cubicBezTo>
                          <a:cubicBezTo>
                            <a:pt x="409575" y="697719"/>
                            <a:pt x="426256" y="681038"/>
                            <a:pt x="446833" y="681038"/>
                          </a:cubicBezTo>
                          <a:close/>
                          <a:moveTo>
                            <a:pt x="970708" y="676276"/>
                          </a:moveTo>
                          <a:cubicBezTo>
                            <a:pt x="991285" y="676276"/>
                            <a:pt x="1007966" y="692957"/>
                            <a:pt x="1007966" y="713534"/>
                          </a:cubicBezTo>
                          <a:cubicBezTo>
                            <a:pt x="1007966" y="734111"/>
                            <a:pt x="991285" y="750792"/>
                            <a:pt x="970708" y="750792"/>
                          </a:cubicBezTo>
                          <a:cubicBezTo>
                            <a:pt x="950131" y="750792"/>
                            <a:pt x="933450" y="734111"/>
                            <a:pt x="933450" y="713534"/>
                          </a:cubicBezTo>
                          <a:cubicBezTo>
                            <a:pt x="933450" y="692957"/>
                            <a:pt x="950131" y="676276"/>
                            <a:pt x="970708" y="676276"/>
                          </a:cubicBezTo>
                          <a:close/>
                          <a:moveTo>
                            <a:pt x="37258" y="676276"/>
                          </a:moveTo>
                          <a:cubicBezTo>
                            <a:pt x="57835" y="676276"/>
                            <a:pt x="74516" y="692957"/>
                            <a:pt x="74516" y="713534"/>
                          </a:cubicBezTo>
                          <a:cubicBezTo>
                            <a:pt x="74516" y="734111"/>
                            <a:pt x="57835" y="750792"/>
                            <a:pt x="37258" y="750792"/>
                          </a:cubicBezTo>
                          <a:cubicBezTo>
                            <a:pt x="16681" y="750792"/>
                            <a:pt x="0" y="734111"/>
                            <a:pt x="0" y="713534"/>
                          </a:cubicBezTo>
                          <a:cubicBezTo>
                            <a:pt x="0" y="692957"/>
                            <a:pt x="16681" y="676276"/>
                            <a:pt x="37258" y="676276"/>
                          </a:cubicBezTo>
                          <a:close/>
                          <a:moveTo>
                            <a:pt x="656383" y="652462"/>
                          </a:moveTo>
                          <a:cubicBezTo>
                            <a:pt x="676960" y="652462"/>
                            <a:pt x="693641" y="669143"/>
                            <a:pt x="693641" y="689720"/>
                          </a:cubicBezTo>
                          <a:cubicBezTo>
                            <a:pt x="693641" y="710297"/>
                            <a:pt x="676960" y="726978"/>
                            <a:pt x="656383" y="726978"/>
                          </a:cubicBezTo>
                          <a:cubicBezTo>
                            <a:pt x="635806" y="726978"/>
                            <a:pt x="619125" y="710297"/>
                            <a:pt x="619125" y="689720"/>
                          </a:cubicBezTo>
                          <a:cubicBezTo>
                            <a:pt x="619125" y="669143"/>
                            <a:pt x="635806" y="652462"/>
                            <a:pt x="656383" y="652462"/>
                          </a:cubicBezTo>
                          <a:close/>
                          <a:moveTo>
                            <a:pt x="1313608" y="547689"/>
                          </a:moveTo>
                          <a:cubicBezTo>
                            <a:pt x="1334185" y="547689"/>
                            <a:pt x="1350866" y="564370"/>
                            <a:pt x="1350866" y="584947"/>
                          </a:cubicBezTo>
                          <a:cubicBezTo>
                            <a:pt x="1350866" y="605524"/>
                            <a:pt x="1334185" y="622205"/>
                            <a:pt x="1313608" y="622205"/>
                          </a:cubicBezTo>
                          <a:cubicBezTo>
                            <a:pt x="1293031" y="622205"/>
                            <a:pt x="1276350" y="605524"/>
                            <a:pt x="1276350" y="584947"/>
                          </a:cubicBezTo>
                          <a:cubicBezTo>
                            <a:pt x="1276350" y="564370"/>
                            <a:pt x="1293031" y="547689"/>
                            <a:pt x="1313608" y="547689"/>
                          </a:cubicBezTo>
                          <a:close/>
                          <a:moveTo>
                            <a:pt x="1728991" y="503139"/>
                          </a:moveTo>
                          <a:cubicBezTo>
                            <a:pt x="1749568" y="503139"/>
                            <a:pt x="1766249" y="519820"/>
                            <a:pt x="1766249" y="540397"/>
                          </a:cubicBezTo>
                          <a:cubicBezTo>
                            <a:pt x="1766249" y="560974"/>
                            <a:pt x="1749568" y="577655"/>
                            <a:pt x="1728991" y="577655"/>
                          </a:cubicBezTo>
                          <a:cubicBezTo>
                            <a:pt x="1708414" y="577655"/>
                            <a:pt x="1691733" y="560974"/>
                            <a:pt x="1691733" y="540397"/>
                          </a:cubicBezTo>
                          <a:cubicBezTo>
                            <a:pt x="1691733" y="519820"/>
                            <a:pt x="1708414" y="503139"/>
                            <a:pt x="1728991" y="503139"/>
                          </a:cubicBezTo>
                          <a:close/>
                          <a:moveTo>
                            <a:pt x="723058" y="476250"/>
                          </a:moveTo>
                          <a:cubicBezTo>
                            <a:pt x="743635" y="476250"/>
                            <a:pt x="760316" y="492931"/>
                            <a:pt x="760316" y="513508"/>
                          </a:cubicBezTo>
                          <a:cubicBezTo>
                            <a:pt x="760316" y="534085"/>
                            <a:pt x="743635" y="550766"/>
                            <a:pt x="723058" y="550766"/>
                          </a:cubicBezTo>
                          <a:cubicBezTo>
                            <a:pt x="702481" y="550766"/>
                            <a:pt x="685800" y="534085"/>
                            <a:pt x="685800" y="513508"/>
                          </a:cubicBezTo>
                          <a:cubicBezTo>
                            <a:pt x="685800" y="492931"/>
                            <a:pt x="702481" y="476250"/>
                            <a:pt x="723058" y="476250"/>
                          </a:cubicBezTo>
                          <a:close/>
                          <a:moveTo>
                            <a:pt x="251570" y="461962"/>
                          </a:moveTo>
                          <a:cubicBezTo>
                            <a:pt x="272147" y="461962"/>
                            <a:pt x="288828" y="478643"/>
                            <a:pt x="288828" y="499220"/>
                          </a:cubicBezTo>
                          <a:cubicBezTo>
                            <a:pt x="288828" y="519797"/>
                            <a:pt x="272147" y="536478"/>
                            <a:pt x="251570" y="536478"/>
                          </a:cubicBezTo>
                          <a:cubicBezTo>
                            <a:pt x="230993" y="536478"/>
                            <a:pt x="214312" y="519797"/>
                            <a:pt x="214312" y="499220"/>
                          </a:cubicBezTo>
                          <a:cubicBezTo>
                            <a:pt x="214312" y="478643"/>
                            <a:pt x="230993" y="461962"/>
                            <a:pt x="251570" y="461962"/>
                          </a:cubicBezTo>
                          <a:close/>
                          <a:moveTo>
                            <a:pt x="1522332" y="404813"/>
                          </a:moveTo>
                          <a:cubicBezTo>
                            <a:pt x="1542909" y="404813"/>
                            <a:pt x="1559590" y="421494"/>
                            <a:pt x="1559590" y="442071"/>
                          </a:cubicBezTo>
                          <a:cubicBezTo>
                            <a:pt x="1559590" y="462648"/>
                            <a:pt x="1542909" y="479329"/>
                            <a:pt x="1522332" y="479329"/>
                          </a:cubicBezTo>
                          <a:cubicBezTo>
                            <a:pt x="1501755" y="479329"/>
                            <a:pt x="1485074" y="462648"/>
                            <a:pt x="1485074" y="442071"/>
                          </a:cubicBezTo>
                          <a:cubicBezTo>
                            <a:pt x="1485074" y="421494"/>
                            <a:pt x="1501755" y="404813"/>
                            <a:pt x="1522332" y="404813"/>
                          </a:cubicBezTo>
                          <a:close/>
                          <a:moveTo>
                            <a:pt x="1080245" y="395288"/>
                          </a:moveTo>
                          <a:cubicBezTo>
                            <a:pt x="1100822" y="395288"/>
                            <a:pt x="1117503" y="411969"/>
                            <a:pt x="1117503" y="432546"/>
                          </a:cubicBezTo>
                          <a:cubicBezTo>
                            <a:pt x="1117503" y="453123"/>
                            <a:pt x="1100822" y="469804"/>
                            <a:pt x="1080245" y="469804"/>
                          </a:cubicBezTo>
                          <a:cubicBezTo>
                            <a:pt x="1059668" y="469804"/>
                            <a:pt x="1042987" y="453123"/>
                            <a:pt x="1042987" y="432546"/>
                          </a:cubicBezTo>
                          <a:cubicBezTo>
                            <a:pt x="1042987" y="411969"/>
                            <a:pt x="1059668" y="395288"/>
                            <a:pt x="1080245" y="395288"/>
                          </a:cubicBezTo>
                          <a:close/>
                          <a:moveTo>
                            <a:pt x="513508" y="328613"/>
                          </a:moveTo>
                          <a:cubicBezTo>
                            <a:pt x="534085" y="328613"/>
                            <a:pt x="550766" y="345294"/>
                            <a:pt x="550766" y="365871"/>
                          </a:cubicBezTo>
                          <a:cubicBezTo>
                            <a:pt x="550766" y="386448"/>
                            <a:pt x="534085" y="403129"/>
                            <a:pt x="513508" y="403129"/>
                          </a:cubicBezTo>
                          <a:cubicBezTo>
                            <a:pt x="492931" y="403129"/>
                            <a:pt x="476250" y="386448"/>
                            <a:pt x="476250" y="365871"/>
                          </a:cubicBezTo>
                          <a:cubicBezTo>
                            <a:pt x="476250" y="345294"/>
                            <a:pt x="492931" y="328613"/>
                            <a:pt x="513508" y="328613"/>
                          </a:cubicBezTo>
                          <a:close/>
                          <a:moveTo>
                            <a:pt x="870695" y="247651"/>
                          </a:moveTo>
                          <a:cubicBezTo>
                            <a:pt x="891272" y="247651"/>
                            <a:pt x="907953" y="264332"/>
                            <a:pt x="907953" y="284909"/>
                          </a:cubicBezTo>
                          <a:cubicBezTo>
                            <a:pt x="907953" y="305486"/>
                            <a:pt x="891272" y="322167"/>
                            <a:pt x="870695" y="322167"/>
                          </a:cubicBezTo>
                          <a:cubicBezTo>
                            <a:pt x="850118" y="322167"/>
                            <a:pt x="833437" y="305486"/>
                            <a:pt x="833437" y="284909"/>
                          </a:cubicBezTo>
                          <a:cubicBezTo>
                            <a:pt x="833437" y="264332"/>
                            <a:pt x="850118" y="247651"/>
                            <a:pt x="870695" y="247651"/>
                          </a:cubicBezTo>
                          <a:close/>
                          <a:moveTo>
                            <a:pt x="1251695" y="185739"/>
                          </a:moveTo>
                          <a:cubicBezTo>
                            <a:pt x="1272272" y="185739"/>
                            <a:pt x="1288953" y="202420"/>
                            <a:pt x="1288953" y="222997"/>
                          </a:cubicBezTo>
                          <a:cubicBezTo>
                            <a:pt x="1288953" y="243574"/>
                            <a:pt x="1272272" y="260255"/>
                            <a:pt x="1251695" y="260255"/>
                          </a:cubicBezTo>
                          <a:cubicBezTo>
                            <a:pt x="1231118" y="260255"/>
                            <a:pt x="1214437" y="243574"/>
                            <a:pt x="1214437" y="222997"/>
                          </a:cubicBezTo>
                          <a:cubicBezTo>
                            <a:pt x="1214437" y="202420"/>
                            <a:pt x="1231118" y="185739"/>
                            <a:pt x="1251695" y="185739"/>
                          </a:cubicBezTo>
                          <a:close/>
                          <a:moveTo>
                            <a:pt x="284908" y="180975"/>
                          </a:moveTo>
                          <a:cubicBezTo>
                            <a:pt x="305485" y="180975"/>
                            <a:pt x="322166" y="197656"/>
                            <a:pt x="322166" y="218233"/>
                          </a:cubicBezTo>
                          <a:cubicBezTo>
                            <a:pt x="322166" y="238810"/>
                            <a:pt x="305485" y="255491"/>
                            <a:pt x="284908" y="255491"/>
                          </a:cubicBezTo>
                          <a:cubicBezTo>
                            <a:pt x="264331" y="255491"/>
                            <a:pt x="247650" y="238810"/>
                            <a:pt x="247650" y="218233"/>
                          </a:cubicBezTo>
                          <a:cubicBezTo>
                            <a:pt x="247650" y="197656"/>
                            <a:pt x="264331" y="180975"/>
                            <a:pt x="284908" y="180975"/>
                          </a:cubicBezTo>
                          <a:close/>
                          <a:moveTo>
                            <a:pt x="1546144" y="119063"/>
                          </a:moveTo>
                          <a:cubicBezTo>
                            <a:pt x="1566721" y="119063"/>
                            <a:pt x="1583402" y="135744"/>
                            <a:pt x="1583402" y="156321"/>
                          </a:cubicBezTo>
                          <a:cubicBezTo>
                            <a:pt x="1583402" y="176898"/>
                            <a:pt x="1566721" y="193579"/>
                            <a:pt x="1546144" y="193579"/>
                          </a:cubicBezTo>
                          <a:cubicBezTo>
                            <a:pt x="1525567" y="193579"/>
                            <a:pt x="1508886" y="176898"/>
                            <a:pt x="1508886" y="156321"/>
                          </a:cubicBezTo>
                          <a:cubicBezTo>
                            <a:pt x="1508886" y="135744"/>
                            <a:pt x="1525567" y="119063"/>
                            <a:pt x="1546144" y="119063"/>
                          </a:cubicBezTo>
                          <a:close/>
                          <a:moveTo>
                            <a:pt x="651621" y="85725"/>
                          </a:moveTo>
                          <a:cubicBezTo>
                            <a:pt x="672198" y="85725"/>
                            <a:pt x="688879" y="102406"/>
                            <a:pt x="688879" y="122983"/>
                          </a:cubicBezTo>
                          <a:cubicBezTo>
                            <a:pt x="688879" y="143560"/>
                            <a:pt x="672198" y="160241"/>
                            <a:pt x="651621" y="160241"/>
                          </a:cubicBezTo>
                          <a:cubicBezTo>
                            <a:pt x="631044" y="160241"/>
                            <a:pt x="614363" y="143560"/>
                            <a:pt x="614363" y="122983"/>
                          </a:cubicBezTo>
                          <a:cubicBezTo>
                            <a:pt x="614363" y="102406"/>
                            <a:pt x="631044" y="85725"/>
                            <a:pt x="651621" y="85725"/>
                          </a:cubicBezTo>
                          <a:close/>
                          <a:moveTo>
                            <a:pt x="1013571" y="0"/>
                          </a:moveTo>
                          <a:cubicBezTo>
                            <a:pt x="1034148" y="0"/>
                            <a:pt x="1050829" y="16681"/>
                            <a:pt x="1050829" y="37258"/>
                          </a:cubicBezTo>
                          <a:cubicBezTo>
                            <a:pt x="1050829" y="57835"/>
                            <a:pt x="1034148" y="74516"/>
                            <a:pt x="1013571" y="74516"/>
                          </a:cubicBezTo>
                          <a:cubicBezTo>
                            <a:pt x="992994" y="74516"/>
                            <a:pt x="976313" y="57835"/>
                            <a:pt x="976313" y="37258"/>
                          </a:cubicBezTo>
                          <a:cubicBezTo>
                            <a:pt x="976313" y="16681"/>
                            <a:pt x="992994" y="0"/>
                            <a:pt x="1013571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50000"/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" name="星: 8 pt 172">
                      <a:extLst>
                        <a:ext uri="{FF2B5EF4-FFF2-40B4-BE49-F238E27FC236}">
                          <a16:creationId xmlns:a16="http://schemas.microsoft.com/office/drawing/2014/main" id="{E8E402FE-6826-47FF-B10E-5BB8EF2F5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97803" y="5466376"/>
                      <a:ext cx="212448" cy="107156"/>
                    </a:xfrm>
                    <a:prstGeom prst="star8">
                      <a:avLst>
                        <a:gd name="adj" fmla="val 39722"/>
                      </a:avLst>
                    </a:prstGeom>
                    <a:solidFill>
                      <a:srgbClr val="0066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70" name="フリーフォーム: 図形 169">
                    <a:extLst>
                      <a:ext uri="{FF2B5EF4-FFF2-40B4-BE49-F238E27FC236}">
                        <a16:creationId xmlns:a16="http://schemas.microsoft.com/office/drawing/2014/main" id="{05E04BCC-9D30-4F38-A0BE-A33A3D7FFB20}"/>
                      </a:ext>
                    </a:extLst>
                  </p:cNvPr>
                  <p:cNvSpPr/>
                  <p:nvPr/>
                </p:nvSpPr>
                <p:spPr>
                  <a:xfrm>
                    <a:off x="3169444" y="5626973"/>
                    <a:ext cx="147675" cy="191915"/>
                  </a:xfrm>
                  <a:custGeom>
                    <a:avLst/>
                    <a:gdLst>
                      <a:gd name="connsiteX0" fmla="*/ 108924 w 194483"/>
                      <a:gd name="connsiteY0" fmla="*/ 89753 h 252745"/>
                      <a:gd name="connsiteX1" fmla="*/ 170659 w 194483"/>
                      <a:gd name="connsiteY1" fmla="*/ 152304 h 252745"/>
                      <a:gd name="connsiteX2" fmla="*/ 184374 w 194483"/>
                      <a:gd name="connsiteY2" fmla="*/ 250657 h 252745"/>
                      <a:gd name="connsiteX3" fmla="*/ 106570 w 194483"/>
                      <a:gd name="connsiteY3" fmla="*/ 188949 h 252745"/>
                      <a:gd name="connsiteX4" fmla="*/ 92855 w 194483"/>
                      <a:gd name="connsiteY4" fmla="*/ 90596 h 252745"/>
                      <a:gd name="connsiteX5" fmla="*/ 108924 w 194483"/>
                      <a:gd name="connsiteY5" fmla="*/ 89753 h 252745"/>
                      <a:gd name="connsiteX6" fmla="*/ 36913 w 194483"/>
                      <a:gd name="connsiteY6" fmla="*/ 0 h 252745"/>
                      <a:gd name="connsiteX7" fmla="*/ 73826 w 194483"/>
                      <a:gd name="connsiteY7" fmla="*/ 36913 h 252745"/>
                      <a:gd name="connsiteX8" fmla="*/ 36913 w 194483"/>
                      <a:gd name="connsiteY8" fmla="*/ 73826 h 252745"/>
                      <a:gd name="connsiteX9" fmla="*/ 0 w 194483"/>
                      <a:gd name="connsiteY9" fmla="*/ 36913 h 252745"/>
                      <a:gd name="connsiteX10" fmla="*/ 36913 w 194483"/>
                      <a:gd name="connsiteY10" fmla="*/ 0 h 2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4483" h="252745">
                        <a:moveTo>
                          <a:pt x="108924" y="89753"/>
                        </a:moveTo>
                        <a:cubicBezTo>
                          <a:pt x="127372" y="95326"/>
                          <a:pt x="151705" y="119154"/>
                          <a:pt x="170659" y="152304"/>
                        </a:cubicBezTo>
                        <a:cubicBezTo>
                          <a:pt x="195932" y="196504"/>
                          <a:pt x="202071" y="240538"/>
                          <a:pt x="184374" y="250657"/>
                        </a:cubicBezTo>
                        <a:cubicBezTo>
                          <a:pt x="166677" y="260776"/>
                          <a:pt x="131842" y="233149"/>
                          <a:pt x="106570" y="188949"/>
                        </a:cubicBezTo>
                        <a:cubicBezTo>
                          <a:pt x="81297" y="144749"/>
                          <a:pt x="75157" y="100715"/>
                          <a:pt x="92855" y="90596"/>
                        </a:cubicBezTo>
                        <a:cubicBezTo>
                          <a:pt x="97279" y="88066"/>
                          <a:pt x="102775" y="87895"/>
                          <a:pt x="108924" y="89753"/>
                        </a:cubicBezTo>
                        <a:close/>
                        <a:moveTo>
                          <a:pt x="36913" y="0"/>
                        </a:moveTo>
                        <a:cubicBezTo>
                          <a:pt x="57299" y="0"/>
                          <a:pt x="73826" y="16527"/>
                          <a:pt x="73826" y="36913"/>
                        </a:cubicBezTo>
                        <a:cubicBezTo>
                          <a:pt x="73826" y="57299"/>
                          <a:pt x="57299" y="73826"/>
                          <a:pt x="36913" y="73826"/>
                        </a:cubicBezTo>
                        <a:cubicBezTo>
                          <a:pt x="16527" y="73826"/>
                          <a:pt x="0" y="57299"/>
                          <a:pt x="0" y="36913"/>
                        </a:cubicBezTo>
                        <a:cubicBezTo>
                          <a:pt x="0" y="16527"/>
                          <a:pt x="16527" y="0"/>
                          <a:pt x="36913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06BC90A9-C8DA-405B-98A6-14E1D4A5689D}"/>
                    </a:ext>
                  </a:extLst>
                </p:cNvPr>
                <p:cNvSpPr/>
                <p:nvPr/>
              </p:nvSpPr>
              <p:spPr>
                <a:xfrm>
                  <a:off x="1007423" y="3759994"/>
                  <a:ext cx="61758" cy="202073"/>
                </a:xfrm>
                <a:custGeom>
                  <a:avLst/>
                  <a:gdLst>
                    <a:gd name="connsiteX0" fmla="*/ 40094 w 80188"/>
                    <a:gd name="connsiteY0" fmla="*/ 0 h 116089"/>
                    <a:gd name="connsiteX1" fmla="*/ 80188 w 80188"/>
                    <a:gd name="connsiteY1" fmla="*/ 104479 h 116089"/>
                    <a:gd name="connsiteX2" fmla="*/ 79853 w 80188"/>
                    <a:gd name="connsiteY2" fmla="*/ 106589 h 116089"/>
                    <a:gd name="connsiteX3" fmla="*/ 78067 w 80188"/>
                    <a:gd name="connsiteY3" fmla="*/ 107879 h 116089"/>
                    <a:gd name="connsiteX4" fmla="*/ 40094 w 80188"/>
                    <a:gd name="connsiteY4" fmla="*/ 116089 h 116089"/>
                    <a:gd name="connsiteX5" fmla="*/ 2121 w 80188"/>
                    <a:gd name="connsiteY5" fmla="*/ 107879 h 116089"/>
                    <a:gd name="connsiteX6" fmla="*/ 335 w 80188"/>
                    <a:gd name="connsiteY6" fmla="*/ 106589 h 116089"/>
                    <a:gd name="connsiteX7" fmla="*/ 0 w 80188"/>
                    <a:gd name="connsiteY7" fmla="*/ 104479 h 116089"/>
                    <a:gd name="connsiteX8" fmla="*/ 40094 w 80188"/>
                    <a:gd name="connsiteY8" fmla="*/ 0 h 11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188" h="116089">
                      <a:moveTo>
                        <a:pt x="40094" y="0"/>
                      </a:moveTo>
                      <a:cubicBezTo>
                        <a:pt x="62237" y="0"/>
                        <a:pt x="80188" y="46777"/>
                        <a:pt x="80188" y="104479"/>
                      </a:cubicBezTo>
                      <a:lnTo>
                        <a:pt x="79853" y="106589"/>
                      </a:lnTo>
                      <a:lnTo>
                        <a:pt x="78067" y="107879"/>
                      </a:lnTo>
                      <a:cubicBezTo>
                        <a:pt x="66395" y="113166"/>
                        <a:pt x="53564" y="116089"/>
                        <a:pt x="40094" y="116089"/>
                      </a:cubicBezTo>
                      <a:cubicBezTo>
                        <a:pt x="26625" y="116089"/>
                        <a:pt x="13793" y="113166"/>
                        <a:pt x="2121" y="107879"/>
                      </a:cubicBezTo>
                      <a:lnTo>
                        <a:pt x="335" y="106589"/>
                      </a:lnTo>
                      <a:lnTo>
                        <a:pt x="0" y="104479"/>
                      </a:lnTo>
                      <a:cubicBezTo>
                        <a:pt x="0" y="46777"/>
                        <a:pt x="17951" y="0"/>
                        <a:pt x="40094" y="0"/>
                      </a:cubicBezTo>
                      <a:close/>
                    </a:path>
                  </a:pathLst>
                </a:cu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8" name="楕円 1">
                  <a:extLst>
                    <a:ext uri="{FF2B5EF4-FFF2-40B4-BE49-F238E27FC236}">
                      <a16:creationId xmlns:a16="http://schemas.microsoft.com/office/drawing/2014/main" id="{746E9A20-0E9B-4767-9AB8-964600B7E9E6}"/>
                    </a:ext>
                  </a:extLst>
                </p:cNvPr>
                <p:cNvSpPr/>
                <p:nvPr/>
              </p:nvSpPr>
              <p:spPr>
                <a:xfrm>
                  <a:off x="1068109" y="3786029"/>
                  <a:ext cx="473883" cy="160131"/>
                </a:xfrm>
                <a:custGeom>
                  <a:avLst/>
                  <a:gdLst>
                    <a:gd name="connsiteX0" fmla="*/ 0 w 743280"/>
                    <a:gd name="connsiteY0" fmla="*/ 150509 h 301017"/>
                    <a:gd name="connsiteX1" fmla="*/ 371640 w 743280"/>
                    <a:gd name="connsiteY1" fmla="*/ 0 h 301017"/>
                    <a:gd name="connsiteX2" fmla="*/ 743280 w 743280"/>
                    <a:gd name="connsiteY2" fmla="*/ 150509 h 301017"/>
                    <a:gd name="connsiteX3" fmla="*/ 371640 w 743280"/>
                    <a:gd name="connsiteY3" fmla="*/ 301018 h 301017"/>
                    <a:gd name="connsiteX4" fmla="*/ 0 w 743280"/>
                    <a:gd name="connsiteY4" fmla="*/ 150509 h 301017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6284 h 304097"/>
                    <a:gd name="connsiteX1" fmla="*/ 400215 w 771855"/>
                    <a:gd name="connsiteY1" fmla="*/ 1481 h 304097"/>
                    <a:gd name="connsiteX2" fmla="*/ 771855 w 771855"/>
                    <a:gd name="connsiteY2" fmla="*/ 151990 h 304097"/>
                    <a:gd name="connsiteX3" fmla="*/ 400215 w 771855"/>
                    <a:gd name="connsiteY3" fmla="*/ 302499 h 304097"/>
                    <a:gd name="connsiteX4" fmla="*/ 0 w 771855"/>
                    <a:gd name="connsiteY4" fmla="*/ 216284 h 304097"/>
                    <a:gd name="connsiteX0" fmla="*/ 0 w 771855"/>
                    <a:gd name="connsiteY0" fmla="*/ 180087 h 267900"/>
                    <a:gd name="connsiteX1" fmla="*/ 345446 w 771855"/>
                    <a:gd name="connsiteY1" fmla="*/ 3384 h 267900"/>
                    <a:gd name="connsiteX2" fmla="*/ 771855 w 771855"/>
                    <a:gd name="connsiteY2" fmla="*/ 115793 h 267900"/>
                    <a:gd name="connsiteX3" fmla="*/ 400215 w 771855"/>
                    <a:gd name="connsiteY3" fmla="*/ 266302 h 267900"/>
                    <a:gd name="connsiteX4" fmla="*/ 0 w 771855"/>
                    <a:gd name="connsiteY4" fmla="*/ 180087 h 26790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60820"/>
                    <a:gd name="connsiteX1" fmla="*/ 345446 w 771855"/>
                    <a:gd name="connsiteY1" fmla="*/ 10054 h 260820"/>
                    <a:gd name="connsiteX2" fmla="*/ 771855 w 771855"/>
                    <a:gd name="connsiteY2" fmla="*/ 122463 h 260820"/>
                    <a:gd name="connsiteX3" fmla="*/ 378784 w 771855"/>
                    <a:gd name="connsiteY3" fmla="*/ 258685 h 260820"/>
                    <a:gd name="connsiteX4" fmla="*/ 0 w 771855"/>
                    <a:gd name="connsiteY4" fmla="*/ 186757 h 26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1855" h="260820">
                      <a:moveTo>
                        <a:pt x="0" y="186757"/>
                      </a:moveTo>
                      <a:cubicBezTo>
                        <a:pt x="126206" y="94108"/>
                        <a:pt x="216804" y="37439"/>
                        <a:pt x="345446" y="10054"/>
                      </a:cubicBezTo>
                      <a:cubicBezTo>
                        <a:pt x="474088" y="-17331"/>
                        <a:pt x="648030" y="8383"/>
                        <a:pt x="771855" y="122463"/>
                      </a:cubicBezTo>
                      <a:cubicBezTo>
                        <a:pt x="593261" y="160344"/>
                        <a:pt x="507426" y="247969"/>
                        <a:pt x="378784" y="258685"/>
                      </a:cubicBezTo>
                      <a:cubicBezTo>
                        <a:pt x="250142" y="269401"/>
                        <a:pt x="88106" y="238925"/>
                        <a:pt x="0" y="186757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7" name="グループ化 156">
                <a:extLst>
                  <a:ext uri="{FF2B5EF4-FFF2-40B4-BE49-F238E27FC236}">
                    <a16:creationId xmlns:a16="http://schemas.microsoft.com/office/drawing/2014/main" id="{B9D14F20-CCFF-45AE-A775-6EFDCA7DB5F6}"/>
                  </a:ext>
                </a:extLst>
              </p:cNvPr>
              <p:cNvGrpSpPr/>
              <p:nvPr/>
            </p:nvGrpSpPr>
            <p:grpSpPr>
              <a:xfrm rot="605813">
                <a:off x="2724657" y="4560615"/>
                <a:ext cx="929685" cy="985838"/>
                <a:chOff x="612307" y="3759994"/>
                <a:chExt cx="929685" cy="985838"/>
              </a:xfrm>
            </p:grpSpPr>
            <p:grpSp>
              <p:nvGrpSpPr>
                <p:cNvPr id="158" name="グループ化 157">
                  <a:extLst>
                    <a:ext uri="{FF2B5EF4-FFF2-40B4-BE49-F238E27FC236}">
                      <a16:creationId xmlns:a16="http://schemas.microsoft.com/office/drawing/2014/main" id="{B8AEC2BB-FAAF-44C1-812A-FE060DD93AE1}"/>
                    </a:ext>
                  </a:extLst>
                </p:cNvPr>
                <p:cNvGrpSpPr/>
                <p:nvPr/>
              </p:nvGrpSpPr>
              <p:grpSpPr>
                <a:xfrm>
                  <a:off x="612307" y="3910729"/>
                  <a:ext cx="848723" cy="835103"/>
                  <a:chOff x="2447331" y="5466376"/>
                  <a:chExt cx="907334" cy="809969"/>
                </a:xfrm>
              </p:grpSpPr>
              <p:grpSp>
                <p:nvGrpSpPr>
                  <p:cNvPr id="161" name="グループ化 160">
                    <a:extLst>
                      <a:ext uri="{FF2B5EF4-FFF2-40B4-BE49-F238E27FC236}">
                        <a16:creationId xmlns:a16="http://schemas.microsoft.com/office/drawing/2014/main" id="{97B57E4A-FE0E-4DA4-B5F7-F285409CFC7C}"/>
                      </a:ext>
                    </a:extLst>
                  </p:cNvPr>
                  <p:cNvGrpSpPr/>
                  <p:nvPr/>
                </p:nvGrpSpPr>
                <p:grpSpPr>
                  <a:xfrm>
                    <a:off x="2447331" y="5466376"/>
                    <a:ext cx="907334" cy="809969"/>
                    <a:chOff x="2447331" y="5466376"/>
                    <a:chExt cx="907334" cy="809969"/>
                  </a:xfrm>
                </p:grpSpPr>
                <p:sp>
                  <p:nvSpPr>
                    <p:cNvPr id="163" name="楕円 162">
                      <a:extLst>
                        <a:ext uri="{FF2B5EF4-FFF2-40B4-BE49-F238E27FC236}">
                          <a16:creationId xmlns:a16="http://schemas.microsoft.com/office/drawing/2014/main" id="{F8478B3F-0315-45CE-AB1A-9F3F77E11E3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447331" y="5497332"/>
                      <a:ext cx="907334" cy="779013"/>
                    </a:xfrm>
                    <a:prstGeom prst="ellipse">
                      <a:avLst/>
                    </a:prstGeom>
                    <a:gradFill flip="none" rotWithShape="1">
                      <a:gsLst>
                        <a:gs pos="83000">
                          <a:srgbClr val="FFCC00"/>
                        </a:gs>
                        <a:gs pos="0">
                          <a:srgbClr val="FFFF00"/>
                        </a:gs>
                        <a:gs pos="51000">
                          <a:srgbClr val="FFFF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64" name="フリーフォーム: 図形 163">
                      <a:extLst>
                        <a:ext uri="{FF2B5EF4-FFF2-40B4-BE49-F238E27FC236}">
                          <a16:creationId xmlns:a16="http://schemas.microsoft.com/office/drawing/2014/main" id="{40CBDF19-1D51-4776-BEEB-A5CE76C8F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12" y="5554839"/>
                      <a:ext cx="712533" cy="624922"/>
                    </a:xfrm>
                    <a:custGeom>
                      <a:avLst/>
                      <a:gdLst>
                        <a:gd name="connsiteX0" fmla="*/ 1198482 w 1936653"/>
                        <a:gd name="connsiteY0" fmla="*/ 1624013 h 1698529"/>
                        <a:gd name="connsiteX1" fmla="*/ 1235740 w 1936653"/>
                        <a:gd name="connsiteY1" fmla="*/ 1661271 h 1698529"/>
                        <a:gd name="connsiteX2" fmla="*/ 1198482 w 1936653"/>
                        <a:gd name="connsiteY2" fmla="*/ 1698529 h 1698529"/>
                        <a:gd name="connsiteX3" fmla="*/ 1161224 w 1936653"/>
                        <a:gd name="connsiteY3" fmla="*/ 1661271 h 1698529"/>
                        <a:gd name="connsiteX4" fmla="*/ 1198482 w 1936653"/>
                        <a:gd name="connsiteY4" fmla="*/ 1624013 h 1698529"/>
                        <a:gd name="connsiteX5" fmla="*/ 888920 w 1936653"/>
                        <a:gd name="connsiteY5" fmla="*/ 1585913 h 1698529"/>
                        <a:gd name="connsiteX6" fmla="*/ 926178 w 1936653"/>
                        <a:gd name="connsiteY6" fmla="*/ 1623171 h 1698529"/>
                        <a:gd name="connsiteX7" fmla="*/ 888920 w 1936653"/>
                        <a:gd name="connsiteY7" fmla="*/ 1660429 h 1698529"/>
                        <a:gd name="connsiteX8" fmla="*/ 851662 w 1936653"/>
                        <a:gd name="connsiteY8" fmla="*/ 1623171 h 1698529"/>
                        <a:gd name="connsiteX9" fmla="*/ 888920 w 1936653"/>
                        <a:gd name="connsiteY9" fmla="*/ 1585913 h 1698529"/>
                        <a:gd name="connsiteX10" fmla="*/ 1560432 w 1936653"/>
                        <a:gd name="connsiteY10" fmla="*/ 1543050 h 1698529"/>
                        <a:gd name="connsiteX11" fmla="*/ 1597690 w 1936653"/>
                        <a:gd name="connsiteY11" fmla="*/ 1580308 h 1698529"/>
                        <a:gd name="connsiteX12" fmla="*/ 1560432 w 1936653"/>
                        <a:gd name="connsiteY12" fmla="*/ 1617566 h 1698529"/>
                        <a:gd name="connsiteX13" fmla="*/ 1523174 w 1936653"/>
                        <a:gd name="connsiteY13" fmla="*/ 1580308 h 1698529"/>
                        <a:gd name="connsiteX14" fmla="*/ 1560432 w 1936653"/>
                        <a:gd name="connsiteY14" fmla="*/ 1543050 h 1698529"/>
                        <a:gd name="connsiteX15" fmla="*/ 436482 w 1936653"/>
                        <a:gd name="connsiteY15" fmla="*/ 1519238 h 1698529"/>
                        <a:gd name="connsiteX16" fmla="*/ 473740 w 1936653"/>
                        <a:gd name="connsiteY16" fmla="*/ 1556496 h 1698529"/>
                        <a:gd name="connsiteX17" fmla="*/ 436482 w 1936653"/>
                        <a:gd name="connsiteY17" fmla="*/ 1593754 h 1698529"/>
                        <a:gd name="connsiteX18" fmla="*/ 399224 w 1936653"/>
                        <a:gd name="connsiteY18" fmla="*/ 1556496 h 1698529"/>
                        <a:gd name="connsiteX19" fmla="*/ 436482 w 1936653"/>
                        <a:gd name="connsiteY19" fmla="*/ 1519238 h 1698529"/>
                        <a:gd name="connsiteX20" fmla="*/ 665908 w 1936653"/>
                        <a:gd name="connsiteY20" fmla="*/ 1471614 h 1698529"/>
                        <a:gd name="connsiteX21" fmla="*/ 703166 w 1936653"/>
                        <a:gd name="connsiteY21" fmla="*/ 1508872 h 1698529"/>
                        <a:gd name="connsiteX22" fmla="*/ 665908 w 1936653"/>
                        <a:gd name="connsiteY22" fmla="*/ 1546130 h 1698529"/>
                        <a:gd name="connsiteX23" fmla="*/ 628650 w 1936653"/>
                        <a:gd name="connsiteY23" fmla="*/ 1508872 h 1698529"/>
                        <a:gd name="connsiteX24" fmla="*/ 665908 w 1936653"/>
                        <a:gd name="connsiteY24" fmla="*/ 1471614 h 1698529"/>
                        <a:gd name="connsiteX25" fmla="*/ 1104058 w 1936653"/>
                        <a:gd name="connsiteY25" fmla="*/ 1428751 h 1698529"/>
                        <a:gd name="connsiteX26" fmla="*/ 1141316 w 1936653"/>
                        <a:gd name="connsiteY26" fmla="*/ 1466009 h 1698529"/>
                        <a:gd name="connsiteX27" fmla="*/ 1104058 w 1936653"/>
                        <a:gd name="connsiteY27" fmla="*/ 1503267 h 1698529"/>
                        <a:gd name="connsiteX28" fmla="*/ 1066800 w 1936653"/>
                        <a:gd name="connsiteY28" fmla="*/ 1466009 h 1698529"/>
                        <a:gd name="connsiteX29" fmla="*/ 1104058 w 1936653"/>
                        <a:gd name="connsiteY29" fmla="*/ 1428751 h 1698529"/>
                        <a:gd name="connsiteX30" fmla="*/ 1351708 w 1936653"/>
                        <a:gd name="connsiteY30" fmla="*/ 1414464 h 1698529"/>
                        <a:gd name="connsiteX31" fmla="*/ 1388966 w 1936653"/>
                        <a:gd name="connsiteY31" fmla="*/ 1451722 h 1698529"/>
                        <a:gd name="connsiteX32" fmla="*/ 1351708 w 1936653"/>
                        <a:gd name="connsiteY32" fmla="*/ 1488980 h 1698529"/>
                        <a:gd name="connsiteX33" fmla="*/ 1314450 w 1936653"/>
                        <a:gd name="connsiteY33" fmla="*/ 1451722 h 1698529"/>
                        <a:gd name="connsiteX34" fmla="*/ 1351708 w 1936653"/>
                        <a:gd name="connsiteY34" fmla="*/ 1414464 h 1698529"/>
                        <a:gd name="connsiteX35" fmla="*/ 203120 w 1936653"/>
                        <a:gd name="connsiteY35" fmla="*/ 1328738 h 1698529"/>
                        <a:gd name="connsiteX36" fmla="*/ 240378 w 1936653"/>
                        <a:gd name="connsiteY36" fmla="*/ 1365996 h 1698529"/>
                        <a:gd name="connsiteX37" fmla="*/ 203120 w 1936653"/>
                        <a:gd name="connsiteY37" fmla="*/ 1403254 h 1698529"/>
                        <a:gd name="connsiteX38" fmla="*/ 165862 w 1936653"/>
                        <a:gd name="connsiteY38" fmla="*/ 1365996 h 1698529"/>
                        <a:gd name="connsiteX39" fmla="*/ 203120 w 1936653"/>
                        <a:gd name="connsiteY39" fmla="*/ 1328738 h 1698529"/>
                        <a:gd name="connsiteX40" fmla="*/ 1608883 w 1936653"/>
                        <a:gd name="connsiteY40" fmla="*/ 1290639 h 1698529"/>
                        <a:gd name="connsiteX41" fmla="*/ 1646141 w 1936653"/>
                        <a:gd name="connsiteY41" fmla="*/ 1327897 h 1698529"/>
                        <a:gd name="connsiteX42" fmla="*/ 1608883 w 1936653"/>
                        <a:gd name="connsiteY42" fmla="*/ 1365155 h 1698529"/>
                        <a:gd name="connsiteX43" fmla="*/ 1571625 w 1936653"/>
                        <a:gd name="connsiteY43" fmla="*/ 1327897 h 1698529"/>
                        <a:gd name="connsiteX44" fmla="*/ 1608883 w 1936653"/>
                        <a:gd name="connsiteY44" fmla="*/ 1290639 h 1698529"/>
                        <a:gd name="connsiteX45" fmla="*/ 894508 w 1936653"/>
                        <a:gd name="connsiteY45" fmla="*/ 1281114 h 1698529"/>
                        <a:gd name="connsiteX46" fmla="*/ 931766 w 1936653"/>
                        <a:gd name="connsiteY46" fmla="*/ 1318372 h 1698529"/>
                        <a:gd name="connsiteX47" fmla="*/ 894508 w 1936653"/>
                        <a:gd name="connsiteY47" fmla="*/ 1355630 h 1698529"/>
                        <a:gd name="connsiteX48" fmla="*/ 857250 w 1936653"/>
                        <a:gd name="connsiteY48" fmla="*/ 1318372 h 1698529"/>
                        <a:gd name="connsiteX49" fmla="*/ 894508 w 1936653"/>
                        <a:gd name="connsiteY49" fmla="*/ 1281114 h 1698529"/>
                        <a:gd name="connsiteX50" fmla="*/ 484090 w 1936653"/>
                        <a:gd name="connsiteY50" fmla="*/ 1253381 h 1698529"/>
                        <a:gd name="connsiteX51" fmla="*/ 521348 w 1936653"/>
                        <a:gd name="connsiteY51" fmla="*/ 1290639 h 1698529"/>
                        <a:gd name="connsiteX52" fmla="*/ 484090 w 1936653"/>
                        <a:gd name="connsiteY52" fmla="*/ 1327897 h 1698529"/>
                        <a:gd name="connsiteX53" fmla="*/ 446832 w 1936653"/>
                        <a:gd name="connsiteY53" fmla="*/ 1290639 h 1698529"/>
                        <a:gd name="connsiteX54" fmla="*/ 484090 w 1936653"/>
                        <a:gd name="connsiteY54" fmla="*/ 1253381 h 1698529"/>
                        <a:gd name="connsiteX55" fmla="*/ 1156446 w 1936653"/>
                        <a:gd name="connsiteY55" fmla="*/ 1138238 h 1698529"/>
                        <a:gd name="connsiteX56" fmla="*/ 1193704 w 1936653"/>
                        <a:gd name="connsiteY56" fmla="*/ 1175496 h 1698529"/>
                        <a:gd name="connsiteX57" fmla="*/ 1156446 w 1936653"/>
                        <a:gd name="connsiteY57" fmla="*/ 1212754 h 1698529"/>
                        <a:gd name="connsiteX58" fmla="*/ 1119188 w 1936653"/>
                        <a:gd name="connsiteY58" fmla="*/ 1175496 h 1698529"/>
                        <a:gd name="connsiteX59" fmla="*/ 1156446 w 1936653"/>
                        <a:gd name="connsiteY59" fmla="*/ 1138238 h 1698529"/>
                        <a:gd name="connsiteX60" fmla="*/ 1394571 w 1936653"/>
                        <a:gd name="connsiteY60" fmla="*/ 1119188 h 1698529"/>
                        <a:gd name="connsiteX61" fmla="*/ 1431829 w 1936653"/>
                        <a:gd name="connsiteY61" fmla="*/ 1156446 h 1698529"/>
                        <a:gd name="connsiteX62" fmla="*/ 1394571 w 1936653"/>
                        <a:gd name="connsiteY62" fmla="*/ 1193704 h 1698529"/>
                        <a:gd name="connsiteX63" fmla="*/ 1357313 w 1936653"/>
                        <a:gd name="connsiteY63" fmla="*/ 1156446 h 1698529"/>
                        <a:gd name="connsiteX64" fmla="*/ 1394571 w 1936653"/>
                        <a:gd name="connsiteY64" fmla="*/ 1119188 h 1698529"/>
                        <a:gd name="connsiteX65" fmla="*/ 680196 w 1936653"/>
                        <a:gd name="connsiteY65" fmla="*/ 1109663 h 1698529"/>
                        <a:gd name="connsiteX66" fmla="*/ 717454 w 1936653"/>
                        <a:gd name="connsiteY66" fmla="*/ 1146921 h 1698529"/>
                        <a:gd name="connsiteX67" fmla="*/ 680196 w 1936653"/>
                        <a:gd name="connsiteY67" fmla="*/ 1184179 h 1698529"/>
                        <a:gd name="connsiteX68" fmla="*/ 642938 w 1936653"/>
                        <a:gd name="connsiteY68" fmla="*/ 1146921 h 1698529"/>
                        <a:gd name="connsiteX69" fmla="*/ 680196 w 1936653"/>
                        <a:gd name="connsiteY69" fmla="*/ 1109663 h 1698529"/>
                        <a:gd name="connsiteX70" fmla="*/ 265858 w 1936653"/>
                        <a:gd name="connsiteY70" fmla="*/ 1100137 h 1698529"/>
                        <a:gd name="connsiteX71" fmla="*/ 303116 w 1936653"/>
                        <a:gd name="connsiteY71" fmla="*/ 1137395 h 1698529"/>
                        <a:gd name="connsiteX72" fmla="*/ 265858 w 1936653"/>
                        <a:gd name="connsiteY72" fmla="*/ 1174653 h 1698529"/>
                        <a:gd name="connsiteX73" fmla="*/ 228600 w 1936653"/>
                        <a:gd name="connsiteY73" fmla="*/ 1137395 h 1698529"/>
                        <a:gd name="connsiteX74" fmla="*/ 265858 w 1936653"/>
                        <a:gd name="connsiteY74" fmla="*/ 1100137 h 1698529"/>
                        <a:gd name="connsiteX75" fmla="*/ 1846182 w 1936653"/>
                        <a:gd name="connsiteY75" fmla="*/ 1076325 h 1698529"/>
                        <a:gd name="connsiteX76" fmla="*/ 1883440 w 1936653"/>
                        <a:gd name="connsiteY76" fmla="*/ 1113583 h 1698529"/>
                        <a:gd name="connsiteX77" fmla="*/ 1846182 w 1936653"/>
                        <a:gd name="connsiteY77" fmla="*/ 1150841 h 1698529"/>
                        <a:gd name="connsiteX78" fmla="*/ 1808924 w 1936653"/>
                        <a:gd name="connsiteY78" fmla="*/ 1113583 h 1698529"/>
                        <a:gd name="connsiteX79" fmla="*/ 1846182 w 1936653"/>
                        <a:gd name="connsiteY79" fmla="*/ 1076325 h 1698529"/>
                        <a:gd name="connsiteX80" fmla="*/ 1604120 w 1936653"/>
                        <a:gd name="connsiteY80" fmla="*/ 1019176 h 1698529"/>
                        <a:gd name="connsiteX81" fmla="*/ 1641378 w 1936653"/>
                        <a:gd name="connsiteY81" fmla="*/ 1056434 h 1698529"/>
                        <a:gd name="connsiteX82" fmla="*/ 1604120 w 1936653"/>
                        <a:gd name="connsiteY82" fmla="*/ 1093692 h 1698529"/>
                        <a:gd name="connsiteX83" fmla="*/ 1566862 w 1936653"/>
                        <a:gd name="connsiteY83" fmla="*/ 1056434 h 1698529"/>
                        <a:gd name="connsiteX84" fmla="*/ 1604120 w 1936653"/>
                        <a:gd name="connsiteY84" fmla="*/ 1019176 h 1698529"/>
                        <a:gd name="connsiteX85" fmla="*/ 470646 w 1936653"/>
                        <a:gd name="connsiteY85" fmla="*/ 962026 h 1698529"/>
                        <a:gd name="connsiteX86" fmla="*/ 507904 w 1936653"/>
                        <a:gd name="connsiteY86" fmla="*/ 999284 h 1698529"/>
                        <a:gd name="connsiteX87" fmla="*/ 470646 w 1936653"/>
                        <a:gd name="connsiteY87" fmla="*/ 1036542 h 1698529"/>
                        <a:gd name="connsiteX88" fmla="*/ 433388 w 1936653"/>
                        <a:gd name="connsiteY88" fmla="*/ 999284 h 1698529"/>
                        <a:gd name="connsiteX89" fmla="*/ 470646 w 1936653"/>
                        <a:gd name="connsiteY89" fmla="*/ 962026 h 1698529"/>
                        <a:gd name="connsiteX90" fmla="*/ 873353 w 1936653"/>
                        <a:gd name="connsiteY90" fmla="*/ 943629 h 1698529"/>
                        <a:gd name="connsiteX91" fmla="*/ 910611 w 1936653"/>
                        <a:gd name="connsiteY91" fmla="*/ 980887 h 1698529"/>
                        <a:gd name="connsiteX92" fmla="*/ 873353 w 1936653"/>
                        <a:gd name="connsiteY92" fmla="*/ 1018145 h 1698529"/>
                        <a:gd name="connsiteX93" fmla="*/ 836095 w 1936653"/>
                        <a:gd name="connsiteY93" fmla="*/ 980887 h 1698529"/>
                        <a:gd name="connsiteX94" fmla="*/ 873353 w 1936653"/>
                        <a:gd name="connsiteY94" fmla="*/ 943629 h 1698529"/>
                        <a:gd name="connsiteX95" fmla="*/ 1129273 w 1936653"/>
                        <a:gd name="connsiteY95" fmla="*/ 912715 h 1698529"/>
                        <a:gd name="connsiteX96" fmla="*/ 1166531 w 1936653"/>
                        <a:gd name="connsiteY96" fmla="*/ 949973 h 1698529"/>
                        <a:gd name="connsiteX97" fmla="*/ 1129273 w 1936653"/>
                        <a:gd name="connsiteY97" fmla="*/ 987231 h 1698529"/>
                        <a:gd name="connsiteX98" fmla="*/ 1092015 w 1936653"/>
                        <a:gd name="connsiteY98" fmla="*/ 949973 h 1698529"/>
                        <a:gd name="connsiteX99" fmla="*/ 1129273 w 1936653"/>
                        <a:gd name="connsiteY99" fmla="*/ 912715 h 1698529"/>
                        <a:gd name="connsiteX100" fmla="*/ 1394570 w 1936653"/>
                        <a:gd name="connsiteY100" fmla="*/ 871539 h 1698529"/>
                        <a:gd name="connsiteX101" fmla="*/ 1431828 w 1936653"/>
                        <a:gd name="connsiteY101" fmla="*/ 908797 h 1698529"/>
                        <a:gd name="connsiteX102" fmla="*/ 1394570 w 1936653"/>
                        <a:gd name="connsiteY102" fmla="*/ 946055 h 1698529"/>
                        <a:gd name="connsiteX103" fmla="*/ 1357312 w 1936653"/>
                        <a:gd name="connsiteY103" fmla="*/ 908797 h 1698529"/>
                        <a:gd name="connsiteX104" fmla="*/ 1394570 w 1936653"/>
                        <a:gd name="connsiteY104" fmla="*/ 871539 h 1698529"/>
                        <a:gd name="connsiteX105" fmla="*/ 1696605 w 1936653"/>
                        <a:gd name="connsiteY105" fmla="*/ 857060 h 1698529"/>
                        <a:gd name="connsiteX106" fmla="*/ 1733863 w 1936653"/>
                        <a:gd name="connsiteY106" fmla="*/ 894318 h 1698529"/>
                        <a:gd name="connsiteX107" fmla="*/ 1696605 w 1936653"/>
                        <a:gd name="connsiteY107" fmla="*/ 931576 h 1698529"/>
                        <a:gd name="connsiteX108" fmla="*/ 1659347 w 1936653"/>
                        <a:gd name="connsiteY108" fmla="*/ 894318 h 1698529"/>
                        <a:gd name="connsiteX109" fmla="*/ 1696605 w 1936653"/>
                        <a:gd name="connsiteY109" fmla="*/ 857060 h 1698529"/>
                        <a:gd name="connsiteX110" fmla="*/ 656383 w 1936653"/>
                        <a:gd name="connsiteY110" fmla="*/ 828675 h 1698529"/>
                        <a:gd name="connsiteX111" fmla="*/ 693641 w 1936653"/>
                        <a:gd name="connsiteY111" fmla="*/ 865933 h 1698529"/>
                        <a:gd name="connsiteX112" fmla="*/ 656383 w 1936653"/>
                        <a:gd name="connsiteY112" fmla="*/ 903191 h 1698529"/>
                        <a:gd name="connsiteX113" fmla="*/ 619125 w 1936653"/>
                        <a:gd name="connsiteY113" fmla="*/ 865933 h 1698529"/>
                        <a:gd name="connsiteX114" fmla="*/ 656383 w 1936653"/>
                        <a:gd name="connsiteY114" fmla="*/ 828675 h 1698529"/>
                        <a:gd name="connsiteX115" fmla="*/ 246808 w 1936653"/>
                        <a:gd name="connsiteY115" fmla="*/ 823913 h 1698529"/>
                        <a:gd name="connsiteX116" fmla="*/ 284066 w 1936653"/>
                        <a:gd name="connsiteY116" fmla="*/ 861171 h 1698529"/>
                        <a:gd name="connsiteX117" fmla="*/ 246808 w 1936653"/>
                        <a:gd name="connsiteY117" fmla="*/ 898429 h 1698529"/>
                        <a:gd name="connsiteX118" fmla="*/ 209550 w 1936653"/>
                        <a:gd name="connsiteY118" fmla="*/ 861171 h 1698529"/>
                        <a:gd name="connsiteX119" fmla="*/ 246808 w 1936653"/>
                        <a:gd name="connsiteY119" fmla="*/ 823913 h 1698529"/>
                        <a:gd name="connsiteX120" fmla="*/ 1219761 w 1936653"/>
                        <a:gd name="connsiteY120" fmla="*/ 726977 h 1698529"/>
                        <a:gd name="connsiteX121" fmla="*/ 1257019 w 1936653"/>
                        <a:gd name="connsiteY121" fmla="*/ 764235 h 1698529"/>
                        <a:gd name="connsiteX122" fmla="*/ 1219761 w 1936653"/>
                        <a:gd name="connsiteY122" fmla="*/ 801493 h 1698529"/>
                        <a:gd name="connsiteX123" fmla="*/ 1182503 w 1936653"/>
                        <a:gd name="connsiteY123" fmla="*/ 764235 h 1698529"/>
                        <a:gd name="connsiteX124" fmla="*/ 1219761 w 1936653"/>
                        <a:gd name="connsiteY124" fmla="*/ 726977 h 1698529"/>
                        <a:gd name="connsiteX125" fmla="*/ 1899395 w 1936653"/>
                        <a:gd name="connsiteY125" fmla="*/ 714377 h 1698529"/>
                        <a:gd name="connsiteX126" fmla="*/ 1936653 w 1936653"/>
                        <a:gd name="connsiteY126" fmla="*/ 751635 h 1698529"/>
                        <a:gd name="connsiteX127" fmla="*/ 1899395 w 1936653"/>
                        <a:gd name="connsiteY127" fmla="*/ 788893 h 1698529"/>
                        <a:gd name="connsiteX128" fmla="*/ 1862137 w 1936653"/>
                        <a:gd name="connsiteY128" fmla="*/ 751635 h 1698529"/>
                        <a:gd name="connsiteX129" fmla="*/ 1899395 w 1936653"/>
                        <a:gd name="connsiteY129" fmla="*/ 714377 h 1698529"/>
                        <a:gd name="connsiteX130" fmla="*/ 1523158 w 1936653"/>
                        <a:gd name="connsiteY130" fmla="*/ 695326 h 1698529"/>
                        <a:gd name="connsiteX131" fmla="*/ 1560416 w 1936653"/>
                        <a:gd name="connsiteY131" fmla="*/ 732584 h 1698529"/>
                        <a:gd name="connsiteX132" fmla="*/ 1523158 w 1936653"/>
                        <a:gd name="connsiteY132" fmla="*/ 769842 h 1698529"/>
                        <a:gd name="connsiteX133" fmla="*/ 1485900 w 1936653"/>
                        <a:gd name="connsiteY133" fmla="*/ 732584 h 1698529"/>
                        <a:gd name="connsiteX134" fmla="*/ 1523158 w 1936653"/>
                        <a:gd name="connsiteY134" fmla="*/ 695326 h 1698529"/>
                        <a:gd name="connsiteX135" fmla="*/ 446833 w 1936653"/>
                        <a:gd name="connsiteY135" fmla="*/ 681038 h 1698529"/>
                        <a:gd name="connsiteX136" fmla="*/ 484091 w 1936653"/>
                        <a:gd name="connsiteY136" fmla="*/ 718296 h 1698529"/>
                        <a:gd name="connsiteX137" fmla="*/ 446833 w 1936653"/>
                        <a:gd name="connsiteY137" fmla="*/ 755554 h 1698529"/>
                        <a:gd name="connsiteX138" fmla="*/ 409575 w 1936653"/>
                        <a:gd name="connsiteY138" fmla="*/ 718296 h 1698529"/>
                        <a:gd name="connsiteX139" fmla="*/ 446833 w 1936653"/>
                        <a:gd name="connsiteY139" fmla="*/ 681038 h 1698529"/>
                        <a:gd name="connsiteX140" fmla="*/ 970708 w 1936653"/>
                        <a:gd name="connsiteY140" fmla="*/ 676276 h 1698529"/>
                        <a:gd name="connsiteX141" fmla="*/ 1007966 w 1936653"/>
                        <a:gd name="connsiteY141" fmla="*/ 713534 h 1698529"/>
                        <a:gd name="connsiteX142" fmla="*/ 970708 w 1936653"/>
                        <a:gd name="connsiteY142" fmla="*/ 750792 h 1698529"/>
                        <a:gd name="connsiteX143" fmla="*/ 933450 w 1936653"/>
                        <a:gd name="connsiteY143" fmla="*/ 713534 h 1698529"/>
                        <a:gd name="connsiteX144" fmla="*/ 970708 w 1936653"/>
                        <a:gd name="connsiteY144" fmla="*/ 676276 h 1698529"/>
                        <a:gd name="connsiteX145" fmla="*/ 37258 w 1936653"/>
                        <a:gd name="connsiteY145" fmla="*/ 676276 h 1698529"/>
                        <a:gd name="connsiteX146" fmla="*/ 74516 w 1936653"/>
                        <a:gd name="connsiteY146" fmla="*/ 713534 h 1698529"/>
                        <a:gd name="connsiteX147" fmla="*/ 37258 w 1936653"/>
                        <a:gd name="connsiteY147" fmla="*/ 750792 h 1698529"/>
                        <a:gd name="connsiteX148" fmla="*/ 0 w 1936653"/>
                        <a:gd name="connsiteY148" fmla="*/ 713534 h 1698529"/>
                        <a:gd name="connsiteX149" fmla="*/ 37258 w 1936653"/>
                        <a:gd name="connsiteY149" fmla="*/ 676276 h 1698529"/>
                        <a:gd name="connsiteX150" fmla="*/ 656383 w 1936653"/>
                        <a:gd name="connsiteY150" fmla="*/ 652462 h 1698529"/>
                        <a:gd name="connsiteX151" fmla="*/ 693641 w 1936653"/>
                        <a:gd name="connsiteY151" fmla="*/ 689720 h 1698529"/>
                        <a:gd name="connsiteX152" fmla="*/ 656383 w 1936653"/>
                        <a:gd name="connsiteY152" fmla="*/ 726978 h 1698529"/>
                        <a:gd name="connsiteX153" fmla="*/ 619125 w 1936653"/>
                        <a:gd name="connsiteY153" fmla="*/ 689720 h 1698529"/>
                        <a:gd name="connsiteX154" fmla="*/ 656383 w 1936653"/>
                        <a:gd name="connsiteY154" fmla="*/ 652462 h 1698529"/>
                        <a:gd name="connsiteX155" fmla="*/ 1313608 w 1936653"/>
                        <a:gd name="connsiteY155" fmla="*/ 547689 h 1698529"/>
                        <a:gd name="connsiteX156" fmla="*/ 1350866 w 1936653"/>
                        <a:gd name="connsiteY156" fmla="*/ 584947 h 1698529"/>
                        <a:gd name="connsiteX157" fmla="*/ 1313608 w 1936653"/>
                        <a:gd name="connsiteY157" fmla="*/ 622205 h 1698529"/>
                        <a:gd name="connsiteX158" fmla="*/ 1276350 w 1936653"/>
                        <a:gd name="connsiteY158" fmla="*/ 584947 h 1698529"/>
                        <a:gd name="connsiteX159" fmla="*/ 1313608 w 1936653"/>
                        <a:gd name="connsiteY159" fmla="*/ 547689 h 1698529"/>
                        <a:gd name="connsiteX160" fmla="*/ 1728991 w 1936653"/>
                        <a:gd name="connsiteY160" fmla="*/ 503139 h 1698529"/>
                        <a:gd name="connsiteX161" fmla="*/ 1766249 w 1936653"/>
                        <a:gd name="connsiteY161" fmla="*/ 540397 h 1698529"/>
                        <a:gd name="connsiteX162" fmla="*/ 1728991 w 1936653"/>
                        <a:gd name="connsiteY162" fmla="*/ 577655 h 1698529"/>
                        <a:gd name="connsiteX163" fmla="*/ 1691733 w 1936653"/>
                        <a:gd name="connsiteY163" fmla="*/ 540397 h 1698529"/>
                        <a:gd name="connsiteX164" fmla="*/ 1728991 w 1936653"/>
                        <a:gd name="connsiteY164" fmla="*/ 503139 h 1698529"/>
                        <a:gd name="connsiteX165" fmla="*/ 723058 w 1936653"/>
                        <a:gd name="connsiteY165" fmla="*/ 476250 h 1698529"/>
                        <a:gd name="connsiteX166" fmla="*/ 760316 w 1936653"/>
                        <a:gd name="connsiteY166" fmla="*/ 513508 h 1698529"/>
                        <a:gd name="connsiteX167" fmla="*/ 723058 w 1936653"/>
                        <a:gd name="connsiteY167" fmla="*/ 550766 h 1698529"/>
                        <a:gd name="connsiteX168" fmla="*/ 685800 w 1936653"/>
                        <a:gd name="connsiteY168" fmla="*/ 513508 h 1698529"/>
                        <a:gd name="connsiteX169" fmla="*/ 723058 w 1936653"/>
                        <a:gd name="connsiteY169" fmla="*/ 476250 h 1698529"/>
                        <a:gd name="connsiteX170" fmla="*/ 251570 w 1936653"/>
                        <a:gd name="connsiteY170" fmla="*/ 461962 h 1698529"/>
                        <a:gd name="connsiteX171" fmla="*/ 288828 w 1936653"/>
                        <a:gd name="connsiteY171" fmla="*/ 499220 h 1698529"/>
                        <a:gd name="connsiteX172" fmla="*/ 251570 w 1936653"/>
                        <a:gd name="connsiteY172" fmla="*/ 536478 h 1698529"/>
                        <a:gd name="connsiteX173" fmla="*/ 214312 w 1936653"/>
                        <a:gd name="connsiteY173" fmla="*/ 499220 h 1698529"/>
                        <a:gd name="connsiteX174" fmla="*/ 251570 w 1936653"/>
                        <a:gd name="connsiteY174" fmla="*/ 461962 h 1698529"/>
                        <a:gd name="connsiteX175" fmla="*/ 1522332 w 1936653"/>
                        <a:gd name="connsiteY175" fmla="*/ 404813 h 1698529"/>
                        <a:gd name="connsiteX176" fmla="*/ 1559590 w 1936653"/>
                        <a:gd name="connsiteY176" fmla="*/ 442071 h 1698529"/>
                        <a:gd name="connsiteX177" fmla="*/ 1522332 w 1936653"/>
                        <a:gd name="connsiteY177" fmla="*/ 479329 h 1698529"/>
                        <a:gd name="connsiteX178" fmla="*/ 1485074 w 1936653"/>
                        <a:gd name="connsiteY178" fmla="*/ 442071 h 1698529"/>
                        <a:gd name="connsiteX179" fmla="*/ 1522332 w 1936653"/>
                        <a:gd name="connsiteY179" fmla="*/ 404813 h 1698529"/>
                        <a:gd name="connsiteX180" fmla="*/ 1080245 w 1936653"/>
                        <a:gd name="connsiteY180" fmla="*/ 395288 h 1698529"/>
                        <a:gd name="connsiteX181" fmla="*/ 1117503 w 1936653"/>
                        <a:gd name="connsiteY181" fmla="*/ 432546 h 1698529"/>
                        <a:gd name="connsiteX182" fmla="*/ 1080245 w 1936653"/>
                        <a:gd name="connsiteY182" fmla="*/ 469804 h 1698529"/>
                        <a:gd name="connsiteX183" fmla="*/ 1042987 w 1936653"/>
                        <a:gd name="connsiteY183" fmla="*/ 432546 h 1698529"/>
                        <a:gd name="connsiteX184" fmla="*/ 1080245 w 1936653"/>
                        <a:gd name="connsiteY184" fmla="*/ 395288 h 1698529"/>
                        <a:gd name="connsiteX185" fmla="*/ 513508 w 1936653"/>
                        <a:gd name="connsiteY185" fmla="*/ 328613 h 1698529"/>
                        <a:gd name="connsiteX186" fmla="*/ 550766 w 1936653"/>
                        <a:gd name="connsiteY186" fmla="*/ 365871 h 1698529"/>
                        <a:gd name="connsiteX187" fmla="*/ 513508 w 1936653"/>
                        <a:gd name="connsiteY187" fmla="*/ 403129 h 1698529"/>
                        <a:gd name="connsiteX188" fmla="*/ 476250 w 1936653"/>
                        <a:gd name="connsiteY188" fmla="*/ 365871 h 1698529"/>
                        <a:gd name="connsiteX189" fmla="*/ 513508 w 1936653"/>
                        <a:gd name="connsiteY189" fmla="*/ 328613 h 1698529"/>
                        <a:gd name="connsiteX190" fmla="*/ 870695 w 1936653"/>
                        <a:gd name="connsiteY190" fmla="*/ 247651 h 1698529"/>
                        <a:gd name="connsiteX191" fmla="*/ 907953 w 1936653"/>
                        <a:gd name="connsiteY191" fmla="*/ 284909 h 1698529"/>
                        <a:gd name="connsiteX192" fmla="*/ 870695 w 1936653"/>
                        <a:gd name="connsiteY192" fmla="*/ 322167 h 1698529"/>
                        <a:gd name="connsiteX193" fmla="*/ 833437 w 1936653"/>
                        <a:gd name="connsiteY193" fmla="*/ 284909 h 1698529"/>
                        <a:gd name="connsiteX194" fmla="*/ 870695 w 1936653"/>
                        <a:gd name="connsiteY194" fmla="*/ 247651 h 1698529"/>
                        <a:gd name="connsiteX195" fmla="*/ 1251695 w 1936653"/>
                        <a:gd name="connsiteY195" fmla="*/ 185739 h 1698529"/>
                        <a:gd name="connsiteX196" fmla="*/ 1288953 w 1936653"/>
                        <a:gd name="connsiteY196" fmla="*/ 222997 h 1698529"/>
                        <a:gd name="connsiteX197" fmla="*/ 1251695 w 1936653"/>
                        <a:gd name="connsiteY197" fmla="*/ 260255 h 1698529"/>
                        <a:gd name="connsiteX198" fmla="*/ 1214437 w 1936653"/>
                        <a:gd name="connsiteY198" fmla="*/ 222997 h 1698529"/>
                        <a:gd name="connsiteX199" fmla="*/ 1251695 w 1936653"/>
                        <a:gd name="connsiteY199" fmla="*/ 185739 h 1698529"/>
                        <a:gd name="connsiteX200" fmla="*/ 284908 w 1936653"/>
                        <a:gd name="connsiteY200" fmla="*/ 180975 h 1698529"/>
                        <a:gd name="connsiteX201" fmla="*/ 322166 w 1936653"/>
                        <a:gd name="connsiteY201" fmla="*/ 218233 h 1698529"/>
                        <a:gd name="connsiteX202" fmla="*/ 284908 w 1936653"/>
                        <a:gd name="connsiteY202" fmla="*/ 255491 h 1698529"/>
                        <a:gd name="connsiteX203" fmla="*/ 247650 w 1936653"/>
                        <a:gd name="connsiteY203" fmla="*/ 218233 h 1698529"/>
                        <a:gd name="connsiteX204" fmla="*/ 284908 w 1936653"/>
                        <a:gd name="connsiteY204" fmla="*/ 180975 h 1698529"/>
                        <a:gd name="connsiteX205" fmla="*/ 1546144 w 1936653"/>
                        <a:gd name="connsiteY205" fmla="*/ 119063 h 1698529"/>
                        <a:gd name="connsiteX206" fmla="*/ 1583402 w 1936653"/>
                        <a:gd name="connsiteY206" fmla="*/ 156321 h 1698529"/>
                        <a:gd name="connsiteX207" fmla="*/ 1546144 w 1936653"/>
                        <a:gd name="connsiteY207" fmla="*/ 193579 h 1698529"/>
                        <a:gd name="connsiteX208" fmla="*/ 1508886 w 1936653"/>
                        <a:gd name="connsiteY208" fmla="*/ 156321 h 1698529"/>
                        <a:gd name="connsiteX209" fmla="*/ 1546144 w 1936653"/>
                        <a:gd name="connsiteY209" fmla="*/ 119063 h 1698529"/>
                        <a:gd name="connsiteX210" fmla="*/ 651621 w 1936653"/>
                        <a:gd name="connsiteY210" fmla="*/ 85725 h 1698529"/>
                        <a:gd name="connsiteX211" fmla="*/ 688879 w 1936653"/>
                        <a:gd name="connsiteY211" fmla="*/ 122983 h 1698529"/>
                        <a:gd name="connsiteX212" fmla="*/ 651621 w 1936653"/>
                        <a:gd name="connsiteY212" fmla="*/ 160241 h 1698529"/>
                        <a:gd name="connsiteX213" fmla="*/ 614363 w 1936653"/>
                        <a:gd name="connsiteY213" fmla="*/ 122983 h 1698529"/>
                        <a:gd name="connsiteX214" fmla="*/ 651621 w 1936653"/>
                        <a:gd name="connsiteY214" fmla="*/ 85725 h 1698529"/>
                        <a:gd name="connsiteX215" fmla="*/ 1013571 w 1936653"/>
                        <a:gd name="connsiteY215" fmla="*/ 0 h 1698529"/>
                        <a:gd name="connsiteX216" fmla="*/ 1050829 w 1936653"/>
                        <a:gd name="connsiteY216" fmla="*/ 37258 h 1698529"/>
                        <a:gd name="connsiteX217" fmla="*/ 1013571 w 1936653"/>
                        <a:gd name="connsiteY217" fmla="*/ 74516 h 1698529"/>
                        <a:gd name="connsiteX218" fmla="*/ 976313 w 1936653"/>
                        <a:gd name="connsiteY218" fmla="*/ 37258 h 1698529"/>
                        <a:gd name="connsiteX219" fmla="*/ 1013571 w 1936653"/>
                        <a:gd name="connsiteY219" fmla="*/ 0 h 1698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</a:cxnLst>
                      <a:rect l="l" t="t" r="r" b="b"/>
                      <a:pathLst>
                        <a:path w="1936653" h="1698529">
                          <a:moveTo>
                            <a:pt x="1198482" y="1624013"/>
                          </a:moveTo>
                          <a:cubicBezTo>
                            <a:pt x="1219059" y="1624013"/>
                            <a:pt x="1235740" y="1640694"/>
                            <a:pt x="1235740" y="1661271"/>
                          </a:cubicBezTo>
                          <a:cubicBezTo>
                            <a:pt x="1235740" y="1681848"/>
                            <a:pt x="1219059" y="1698529"/>
                            <a:pt x="1198482" y="1698529"/>
                          </a:cubicBezTo>
                          <a:cubicBezTo>
                            <a:pt x="1177905" y="1698529"/>
                            <a:pt x="1161224" y="1681848"/>
                            <a:pt x="1161224" y="1661271"/>
                          </a:cubicBezTo>
                          <a:cubicBezTo>
                            <a:pt x="1161224" y="1640694"/>
                            <a:pt x="1177905" y="1624013"/>
                            <a:pt x="1198482" y="1624013"/>
                          </a:cubicBezTo>
                          <a:close/>
                          <a:moveTo>
                            <a:pt x="888920" y="1585913"/>
                          </a:moveTo>
                          <a:cubicBezTo>
                            <a:pt x="909497" y="1585913"/>
                            <a:pt x="926178" y="1602594"/>
                            <a:pt x="926178" y="1623171"/>
                          </a:cubicBezTo>
                          <a:cubicBezTo>
                            <a:pt x="926178" y="1643748"/>
                            <a:pt x="909497" y="1660429"/>
                            <a:pt x="888920" y="1660429"/>
                          </a:cubicBezTo>
                          <a:cubicBezTo>
                            <a:pt x="868343" y="1660429"/>
                            <a:pt x="851662" y="1643748"/>
                            <a:pt x="851662" y="1623171"/>
                          </a:cubicBezTo>
                          <a:cubicBezTo>
                            <a:pt x="851662" y="1602594"/>
                            <a:pt x="868343" y="1585913"/>
                            <a:pt x="888920" y="1585913"/>
                          </a:cubicBezTo>
                          <a:close/>
                          <a:moveTo>
                            <a:pt x="1560432" y="1543050"/>
                          </a:moveTo>
                          <a:cubicBezTo>
                            <a:pt x="1581009" y="1543050"/>
                            <a:pt x="1597690" y="1559731"/>
                            <a:pt x="1597690" y="1580308"/>
                          </a:cubicBezTo>
                          <a:cubicBezTo>
                            <a:pt x="1597690" y="1600885"/>
                            <a:pt x="1581009" y="1617566"/>
                            <a:pt x="1560432" y="1617566"/>
                          </a:cubicBezTo>
                          <a:cubicBezTo>
                            <a:pt x="1539855" y="1617566"/>
                            <a:pt x="1523174" y="1600885"/>
                            <a:pt x="1523174" y="1580308"/>
                          </a:cubicBezTo>
                          <a:cubicBezTo>
                            <a:pt x="1523174" y="1559731"/>
                            <a:pt x="1539855" y="1543050"/>
                            <a:pt x="1560432" y="1543050"/>
                          </a:cubicBezTo>
                          <a:close/>
                          <a:moveTo>
                            <a:pt x="436482" y="1519238"/>
                          </a:moveTo>
                          <a:cubicBezTo>
                            <a:pt x="457059" y="1519238"/>
                            <a:pt x="473740" y="1535919"/>
                            <a:pt x="473740" y="1556496"/>
                          </a:cubicBezTo>
                          <a:cubicBezTo>
                            <a:pt x="473740" y="1577073"/>
                            <a:pt x="457059" y="1593754"/>
                            <a:pt x="436482" y="1593754"/>
                          </a:cubicBezTo>
                          <a:cubicBezTo>
                            <a:pt x="415905" y="1593754"/>
                            <a:pt x="399224" y="1577073"/>
                            <a:pt x="399224" y="1556496"/>
                          </a:cubicBezTo>
                          <a:cubicBezTo>
                            <a:pt x="399224" y="1535919"/>
                            <a:pt x="415905" y="1519238"/>
                            <a:pt x="436482" y="1519238"/>
                          </a:cubicBezTo>
                          <a:close/>
                          <a:moveTo>
                            <a:pt x="665908" y="1471614"/>
                          </a:moveTo>
                          <a:cubicBezTo>
                            <a:pt x="686485" y="1471614"/>
                            <a:pt x="703166" y="1488295"/>
                            <a:pt x="703166" y="1508872"/>
                          </a:cubicBezTo>
                          <a:cubicBezTo>
                            <a:pt x="703166" y="1529449"/>
                            <a:pt x="686485" y="1546130"/>
                            <a:pt x="665908" y="1546130"/>
                          </a:cubicBezTo>
                          <a:cubicBezTo>
                            <a:pt x="645331" y="1546130"/>
                            <a:pt x="628650" y="1529449"/>
                            <a:pt x="628650" y="1508872"/>
                          </a:cubicBezTo>
                          <a:cubicBezTo>
                            <a:pt x="628650" y="1488295"/>
                            <a:pt x="645331" y="1471614"/>
                            <a:pt x="665908" y="1471614"/>
                          </a:cubicBezTo>
                          <a:close/>
                          <a:moveTo>
                            <a:pt x="1104058" y="1428751"/>
                          </a:moveTo>
                          <a:cubicBezTo>
                            <a:pt x="1124635" y="1428751"/>
                            <a:pt x="1141316" y="1445432"/>
                            <a:pt x="1141316" y="1466009"/>
                          </a:cubicBezTo>
                          <a:cubicBezTo>
                            <a:pt x="1141316" y="1486586"/>
                            <a:pt x="1124635" y="1503267"/>
                            <a:pt x="1104058" y="1503267"/>
                          </a:cubicBezTo>
                          <a:cubicBezTo>
                            <a:pt x="1083481" y="1503267"/>
                            <a:pt x="1066800" y="1486586"/>
                            <a:pt x="1066800" y="1466009"/>
                          </a:cubicBezTo>
                          <a:cubicBezTo>
                            <a:pt x="1066800" y="1445432"/>
                            <a:pt x="1083481" y="1428751"/>
                            <a:pt x="1104058" y="1428751"/>
                          </a:cubicBezTo>
                          <a:close/>
                          <a:moveTo>
                            <a:pt x="1351708" y="1414464"/>
                          </a:moveTo>
                          <a:cubicBezTo>
                            <a:pt x="1372285" y="1414464"/>
                            <a:pt x="1388966" y="1431145"/>
                            <a:pt x="1388966" y="1451722"/>
                          </a:cubicBezTo>
                          <a:cubicBezTo>
                            <a:pt x="1388966" y="1472299"/>
                            <a:pt x="1372285" y="1488980"/>
                            <a:pt x="1351708" y="1488980"/>
                          </a:cubicBezTo>
                          <a:cubicBezTo>
                            <a:pt x="1331131" y="1488980"/>
                            <a:pt x="1314450" y="1472299"/>
                            <a:pt x="1314450" y="1451722"/>
                          </a:cubicBezTo>
                          <a:cubicBezTo>
                            <a:pt x="1314450" y="1431145"/>
                            <a:pt x="1331131" y="1414464"/>
                            <a:pt x="1351708" y="1414464"/>
                          </a:cubicBezTo>
                          <a:close/>
                          <a:moveTo>
                            <a:pt x="203120" y="1328738"/>
                          </a:moveTo>
                          <a:cubicBezTo>
                            <a:pt x="223697" y="1328738"/>
                            <a:pt x="240378" y="1345419"/>
                            <a:pt x="240378" y="1365996"/>
                          </a:cubicBezTo>
                          <a:cubicBezTo>
                            <a:pt x="240378" y="1386573"/>
                            <a:pt x="223697" y="1403254"/>
                            <a:pt x="203120" y="1403254"/>
                          </a:cubicBezTo>
                          <a:cubicBezTo>
                            <a:pt x="182543" y="1403254"/>
                            <a:pt x="165862" y="1386573"/>
                            <a:pt x="165862" y="1365996"/>
                          </a:cubicBezTo>
                          <a:cubicBezTo>
                            <a:pt x="165862" y="1345419"/>
                            <a:pt x="182543" y="1328738"/>
                            <a:pt x="203120" y="1328738"/>
                          </a:cubicBezTo>
                          <a:close/>
                          <a:moveTo>
                            <a:pt x="1608883" y="1290639"/>
                          </a:moveTo>
                          <a:cubicBezTo>
                            <a:pt x="1629460" y="1290639"/>
                            <a:pt x="1646141" y="1307320"/>
                            <a:pt x="1646141" y="1327897"/>
                          </a:cubicBezTo>
                          <a:cubicBezTo>
                            <a:pt x="1646141" y="1348474"/>
                            <a:pt x="1629460" y="1365155"/>
                            <a:pt x="1608883" y="1365155"/>
                          </a:cubicBezTo>
                          <a:cubicBezTo>
                            <a:pt x="1588306" y="1365155"/>
                            <a:pt x="1571625" y="1348474"/>
                            <a:pt x="1571625" y="1327897"/>
                          </a:cubicBezTo>
                          <a:cubicBezTo>
                            <a:pt x="1571625" y="1307320"/>
                            <a:pt x="1588306" y="1290639"/>
                            <a:pt x="1608883" y="1290639"/>
                          </a:cubicBezTo>
                          <a:close/>
                          <a:moveTo>
                            <a:pt x="894508" y="1281114"/>
                          </a:moveTo>
                          <a:cubicBezTo>
                            <a:pt x="915085" y="1281114"/>
                            <a:pt x="931766" y="1297795"/>
                            <a:pt x="931766" y="1318372"/>
                          </a:cubicBezTo>
                          <a:cubicBezTo>
                            <a:pt x="931766" y="1338949"/>
                            <a:pt x="915085" y="1355630"/>
                            <a:pt x="894508" y="1355630"/>
                          </a:cubicBezTo>
                          <a:cubicBezTo>
                            <a:pt x="873931" y="1355630"/>
                            <a:pt x="857250" y="1338949"/>
                            <a:pt x="857250" y="1318372"/>
                          </a:cubicBezTo>
                          <a:cubicBezTo>
                            <a:pt x="857250" y="1297795"/>
                            <a:pt x="873931" y="1281114"/>
                            <a:pt x="894508" y="1281114"/>
                          </a:cubicBezTo>
                          <a:close/>
                          <a:moveTo>
                            <a:pt x="484090" y="1253381"/>
                          </a:moveTo>
                          <a:cubicBezTo>
                            <a:pt x="504667" y="1253381"/>
                            <a:pt x="521348" y="1270062"/>
                            <a:pt x="521348" y="1290639"/>
                          </a:cubicBezTo>
                          <a:cubicBezTo>
                            <a:pt x="521348" y="1311216"/>
                            <a:pt x="504667" y="1327897"/>
                            <a:pt x="484090" y="1327897"/>
                          </a:cubicBezTo>
                          <a:cubicBezTo>
                            <a:pt x="463513" y="1327897"/>
                            <a:pt x="446832" y="1311216"/>
                            <a:pt x="446832" y="1290639"/>
                          </a:cubicBezTo>
                          <a:cubicBezTo>
                            <a:pt x="446832" y="1270062"/>
                            <a:pt x="463513" y="1253381"/>
                            <a:pt x="484090" y="1253381"/>
                          </a:cubicBezTo>
                          <a:close/>
                          <a:moveTo>
                            <a:pt x="1156446" y="1138238"/>
                          </a:moveTo>
                          <a:cubicBezTo>
                            <a:pt x="1177023" y="1138238"/>
                            <a:pt x="1193704" y="1154919"/>
                            <a:pt x="1193704" y="1175496"/>
                          </a:cubicBezTo>
                          <a:cubicBezTo>
                            <a:pt x="1193704" y="1196073"/>
                            <a:pt x="1177023" y="1212754"/>
                            <a:pt x="1156446" y="1212754"/>
                          </a:cubicBezTo>
                          <a:cubicBezTo>
                            <a:pt x="1135869" y="1212754"/>
                            <a:pt x="1119188" y="1196073"/>
                            <a:pt x="1119188" y="1175496"/>
                          </a:cubicBezTo>
                          <a:cubicBezTo>
                            <a:pt x="1119188" y="1154919"/>
                            <a:pt x="1135869" y="1138238"/>
                            <a:pt x="1156446" y="1138238"/>
                          </a:cubicBezTo>
                          <a:close/>
                          <a:moveTo>
                            <a:pt x="1394571" y="1119188"/>
                          </a:moveTo>
                          <a:cubicBezTo>
                            <a:pt x="1415148" y="1119188"/>
                            <a:pt x="1431829" y="1135869"/>
                            <a:pt x="1431829" y="1156446"/>
                          </a:cubicBezTo>
                          <a:cubicBezTo>
                            <a:pt x="1431829" y="1177023"/>
                            <a:pt x="1415148" y="1193704"/>
                            <a:pt x="1394571" y="1193704"/>
                          </a:cubicBezTo>
                          <a:cubicBezTo>
                            <a:pt x="1373994" y="1193704"/>
                            <a:pt x="1357313" y="1177023"/>
                            <a:pt x="1357313" y="1156446"/>
                          </a:cubicBezTo>
                          <a:cubicBezTo>
                            <a:pt x="1357313" y="1135869"/>
                            <a:pt x="1373994" y="1119188"/>
                            <a:pt x="1394571" y="1119188"/>
                          </a:cubicBezTo>
                          <a:close/>
                          <a:moveTo>
                            <a:pt x="680196" y="1109663"/>
                          </a:moveTo>
                          <a:cubicBezTo>
                            <a:pt x="700773" y="1109663"/>
                            <a:pt x="717454" y="1126344"/>
                            <a:pt x="717454" y="1146921"/>
                          </a:cubicBezTo>
                          <a:cubicBezTo>
                            <a:pt x="717454" y="1167498"/>
                            <a:pt x="700773" y="1184179"/>
                            <a:pt x="680196" y="1184179"/>
                          </a:cubicBezTo>
                          <a:cubicBezTo>
                            <a:pt x="659619" y="1184179"/>
                            <a:pt x="642938" y="1167498"/>
                            <a:pt x="642938" y="1146921"/>
                          </a:cubicBezTo>
                          <a:cubicBezTo>
                            <a:pt x="642938" y="1126344"/>
                            <a:pt x="659619" y="1109663"/>
                            <a:pt x="680196" y="1109663"/>
                          </a:cubicBezTo>
                          <a:close/>
                          <a:moveTo>
                            <a:pt x="265858" y="1100137"/>
                          </a:moveTo>
                          <a:cubicBezTo>
                            <a:pt x="286435" y="1100137"/>
                            <a:pt x="303116" y="1116818"/>
                            <a:pt x="303116" y="1137395"/>
                          </a:cubicBezTo>
                          <a:cubicBezTo>
                            <a:pt x="303116" y="1157972"/>
                            <a:pt x="286435" y="1174653"/>
                            <a:pt x="265858" y="1174653"/>
                          </a:cubicBezTo>
                          <a:cubicBezTo>
                            <a:pt x="245281" y="1174653"/>
                            <a:pt x="228600" y="1157972"/>
                            <a:pt x="228600" y="1137395"/>
                          </a:cubicBezTo>
                          <a:cubicBezTo>
                            <a:pt x="228600" y="1116818"/>
                            <a:pt x="245281" y="1100137"/>
                            <a:pt x="265858" y="1100137"/>
                          </a:cubicBezTo>
                          <a:close/>
                          <a:moveTo>
                            <a:pt x="1846182" y="1076325"/>
                          </a:moveTo>
                          <a:cubicBezTo>
                            <a:pt x="1866759" y="1076325"/>
                            <a:pt x="1883440" y="1093006"/>
                            <a:pt x="1883440" y="1113583"/>
                          </a:cubicBezTo>
                          <a:cubicBezTo>
                            <a:pt x="1883440" y="1134160"/>
                            <a:pt x="1866759" y="1150841"/>
                            <a:pt x="1846182" y="1150841"/>
                          </a:cubicBezTo>
                          <a:cubicBezTo>
                            <a:pt x="1825605" y="1150841"/>
                            <a:pt x="1808924" y="1134160"/>
                            <a:pt x="1808924" y="1113583"/>
                          </a:cubicBezTo>
                          <a:cubicBezTo>
                            <a:pt x="1808924" y="1093006"/>
                            <a:pt x="1825605" y="1076325"/>
                            <a:pt x="1846182" y="1076325"/>
                          </a:cubicBezTo>
                          <a:close/>
                          <a:moveTo>
                            <a:pt x="1604120" y="1019176"/>
                          </a:moveTo>
                          <a:cubicBezTo>
                            <a:pt x="1624697" y="1019176"/>
                            <a:pt x="1641378" y="1035857"/>
                            <a:pt x="1641378" y="1056434"/>
                          </a:cubicBezTo>
                          <a:cubicBezTo>
                            <a:pt x="1641378" y="1077011"/>
                            <a:pt x="1624697" y="1093692"/>
                            <a:pt x="1604120" y="1093692"/>
                          </a:cubicBezTo>
                          <a:cubicBezTo>
                            <a:pt x="1583543" y="1093692"/>
                            <a:pt x="1566862" y="1077011"/>
                            <a:pt x="1566862" y="1056434"/>
                          </a:cubicBezTo>
                          <a:cubicBezTo>
                            <a:pt x="1566862" y="1035857"/>
                            <a:pt x="1583543" y="1019176"/>
                            <a:pt x="1604120" y="1019176"/>
                          </a:cubicBezTo>
                          <a:close/>
                          <a:moveTo>
                            <a:pt x="470646" y="962026"/>
                          </a:moveTo>
                          <a:cubicBezTo>
                            <a:pt x="491223" y="962026"/>
                            <a:pt x="507904" y="978707"/>
                            <a:pt x="507904" y="999284"/>
                          </a:cubicBezTo>
                          <a:cubicBezTo>
                            <a:pt x="507904" y="1019861"/>
                            <a:pt x="491223" y="1036542"/>
                            <a:pt x="470646" y="1036542"/>
                          </a:cubicBezTo>
                          <a:cubicBezTo>
                            <a:pt x="450069" y="1036542"/>
                            <a:pt x="433388" y="1019861"/>
                            <a:pt x="433388" y="999284"/>
                          </a:cubicBezTo>
                          <a:cubicBezTo>
                            <a:pt x="433388" y="978707"/>
                            <a:pt x="450069" y="962026"/>
                            <a:pt x="470646" y="962026"/>
                          </a:cubicBezTo>
                          <a:close/>
                          <a:moveTo>
                            <a:pt x="873353" y="943629"/>
                          </a:moveTo>
                          <a:cubicBezTo>
                            <a:pt x="893930" y="943629"/>
                            <a:pt x="910611" y="960310"/>
                            <a:pt x="910611" y="980887"/>
                          </a:cubicBezTo>
                          <a:cubicBezTo>
                            <a:pt x="910611" y="1001464"/>
                            <a:pt x="893930" y="1018145"/>
                            <a:pt x="873353" y="1018145"/>
                          </a:cubicBezTo>
                          <a:cubicBezTo>
                            <a:pt x="852776" y="1018145"/>
                            <a:pt x="836095" y="1001464"/>
                            <a:pt x="836095" y="980887"/>
                          </a:cubicBezTo>
                          <a:cubicBezTo>
                            <a:pt x="836095" y="960310"/>
                            <a:pt x="852776" y="943629"/>
                            <a:pt x="873353" y="943629"/>
                          </a:cubicBezTo>
                          <a:close/>
                          <a:moveTo>
                            <a:pt x="1129273" y="912715"/>
                          </a:moveTo>
                          <a:cubicBezTo>
                            <a:pt x="1149850" y="912715"/>
                            <a:pt x="1166531" y="929396"/>
                            <a:pt x="1166531" y="949973"/>
                          </a:cubicBezTo>
                          <a:cubicBezTo>
                            <a:pt x="1166531" y="970550"/>
                            <a:pt x="1149850" y="987231"/>
                            <a:pt x="1129273" y="987231"/>
                          </a:cubicBezTo>
                          <a:cubicBezTo>
                            <a:pt x="1108696" y="987231"/>
                            <a:pt x="1092015" y="970550"/>
                            <a:pt x="1092015" y="949973"/>
                          </a:cubicBezTo>
                          <a:cubicBezTo>
                            <a:pt x="1092015" y="929396"/>
                            <a:pt x="1108696" y="912715"/>
                            <a:pt x="1129273" y="912715"/>
                          </a:cubicBezTo>
                          <a:close/>
                          <a:moveTo>
                            <a:pt x="1394570" y="871539"/>
                          </a:moveTo>
                          <a:cubicBezTo>
                            <a:pt x="1415147" y="871539"/>
                            <a:pt x="1431828" y="888220"/>
                            <a:pt x="1431828" y="908797"/>
                          </a:cubicBezTo>
                          <a:cubicBezTo>
                            <a:pt x="1431828" y="929374"/>
                            <a:pt x="1415147" y="946055"/>
                            <a:pt x="1394570" y="946055"/>
                          </a:cubicBezTo>
                          <a:cubicBezTo>
                            <a:pt x="1373993" y="946055"/>
                            <a:pt x="1357312" y="929374"/>
                            <a:pt x="1357312" y="908797"/>
                          </a:cubicBezTo>
                          <a:cubicBezTo>
                            <a:pt x="1357312" y="888220"/>
                            <a:pt x="1373993" y="871539"/>
                            <a:pt x="1394570" y="871539"/>
                          </a:cubicBezTo>
                          <a:close/>
                          <a:moveTo>
                            <a:pt x="1696605" y="857060"/>
                          </a:moveTo>
                          <a:cubicBezTo>
                            <a:pt x="1717182" y="857060"/>
                            <a:pt x="1733863" y="873741"/>
                            <a:pt x="1733863" y="894318"/>
                          </a:cubicBezTo>
                          <a:cubicBezTo>
                            <a:pt x="1733863" y="914895"/>
                            <a:pt x="1717182" y="931576"/>
                            <a:pt x="1696605" y="931576"/>
                          </a:cubicBezTo>
                          <a:cubicBezTo>
                            <a:pt x="1676028" y="931576"/>
                            <a:pt x="1659347" y="914895"/>
                            <a:pt x="1659347" y="894318"/>
                          </a:cubicBezTo>
                          <a:cubicBezTo>
                            <a:pt x="1659347" y="873741"/>
                            <a:pt x="1676028" y="857060"/>
                            <a:pt x="1696605" y="857060"/>
                          </a:cubicBezTo>
                          <a:close/>
                          <a:moveTo>
                            <a:pt x="656383" y="828675"/>
                          </a:moveTo>
                          <a:cubicBezTo>
                            <a:pt x="676960" y="828675"/>
                            <a:pt x="693641" y="845356"/>
                            <a:pt x="693641" y="865933"/>
                          </a:cubicBezTo>
                          <a:cubicBezTo>
                            <a:pt x="693641" y="886510"/>
                            <a:pt x="676960" y="903191"/>
                            <a:pt x="656383" y="903191"/>
                          </a:cubicBezTo>
                          <a:cubicBezTo>
                            <a:pt x="635806" y="903191"/>
                            <a:pt x="619125" y="886510"/>
                            <a:pt x="619125" y="865933"/>
                          </a:cubicBezTo>
                          <a:cubicBezTo>
                            <a:pt x="619125" y="845356"/>
                            <a:pt x="635806" y="828675"/>
                            <a:pt x="656383" y="828675"/>
                          </a:cubicBezTo>
                          <a:close/>
                          <a:moveTo>
                            <a:pt x="246808" y="823913"/>
                          </a:moveTo>
                          <a:cubicBezTo>
                            <a:pt x="267385" y="823913"/>
                            <a:pt x="284066" y="840594"/>
                            <a:pt x="284066" y="861171"/>
                          </a:cubicBezTo>
                          <a:cubicBezTo>
                            <a:pt x="284066" y="881748"/>
                            <a:pt x="267385" y="898429"/>
                            <a:pt x="246808" y="898429"/>
                          </a:cubicBezTo>
                          <a:cubicBezTo>
                            <a:pt x="226231" y="898429"/>
                            <a:pt x="209550" y="881748"/>
                            <a:pt x="209550" y="861171"/>
                          </a:cubicBezTo>
                          <a:cubicBezTo>
                            <a:pt x="209550" y="840594"/>
                            <a:pt x="226231" y="823913"/>
                            <a:pt x="246808" y="823913"/>
                          </a:cubicBezTo>
                          <a:close/>
                          <a:moveTo>
                            <a:pt x="1219761" y="726977"/>
                          </a:moveTo>
                          <a:cubicBezTo>
                            <a:pt x="1240338" y="726977"/>
                            <a:pt x="1257019" y="743658"/>
                            <a:pt x="1257019" y="764235"/>
                          </a:cubicBezTo>
                          <a:cubicBezTo>
                            <a:pt x="1257019" y="784812"/>
                            <a:pt x="1240338" y="801493"/>
                            <a:pt x="1219761" y="801493"/>
                          </a:cubicBezTo>
                          <a:cubicBezTo>
                            <a:pt x="1199184" y="801493"/>
                            <a:pt x="1182503" y="784812"/>
                            <a:pt x="1182503" y="764235"/>
                          </a:cubicBezTo>
                          <a:cubicBezTo>
                            <a:pt x="1182503" y="743658"/>
                            <a:pt x="1199184" y="726977"/>
                            <a:pt x="1219761" y="726977"/>
                          </a:cubicBezTo>
                          <a:close/>
                          <a:moveTo>
                            <a:pt x="1899395" y="714377"/>
                          </a:moveTo>
                          <a:cubicBezTo>
                            <a:pt x="1919972" y="714377"/>
                            <a:pt x="1936653" y="731058"/>
                            <a:pt x="1936653" y="751635"/>
                          </a:cubicBezTo>
                          <a:cubicBezTo>
                            <a:pt x="1936653" y="772212"/>
                            <a:pt x="1919972" y="788893"/>
                            <a:pt x="1899395" y="788893"/>
                          </a:cubicBezTo>
                          <a:cubicBezTo>
                            <a:pt x="1878818" y="788893"/>
                            <a:pt x="1862137" y="772212"/>
                            <a:pt x="1862137" y="751635"/>
                          </a:cubicBezTo>
                          <a:cubicBezTo>
                            <a:pt x="1862137" y="731058"/>
                            <a:pt x="1878818" y="714377"/>
                            <a:pt x="1899395" y="714377"/>
                          </a:cubicBezTo>
                          <a:close/>
                          <a:moveTo>
                            <a:pt x="1523158" y="695326"/>
                          </a:moveTo>
                          <a:cubicBezTo>
                            <a:pt x="1543735" y="695326"/>
                            <a:pt x="1560416" y="712007"/>
                            <a:pt x="1560416" y="732584"/>
                          </a:cubicBezTo>
                          <a:cubicBezTo>
                            <a:pt x="1560416" y="753161"/>
                            <a:pt x="1543735" y="769842"/>
                            <a:pt x="1523158" y="769842"/>
                          </a:cubicBezTo>
                          <a:cubicBezTo>
                            <a:pt x="1502581" y="769842"/>
                            <a:pt x="1485900" y="753161"/>
                            <a:pt x="1485900" y="732584"/>
                          </a:cubicBezTo>
                          <a:cubicBezTo>
                            <a:pt x="1485900" y="712007"/>
                            <a:pt x="1502581" y="695326"/>
                            <a:pt x="1523158" y="695326"/>
                          </a:cubicBezTo>
                          <a:close/>
                          <a:moveTo>
                            <a:pt x="446833" y="681038"/>
                          </a:moveTo>
                          <a:cubicBezTo>
                            <a:pt x="467410" y="681038"/>
                            <a:pt x="484091" y="697719"/>
                            <a:pt x="484091" y="718296"/>
                          </a:cubicBezTo>
                          <a:cubicBezTo>
                            <a:pt x="484091" y="738873"/>
                            <a:pt x="467410" y="755554"/>
                            <a:pt x="446833" y="755554"/>
                          </a:cubicBezTo>
                          <a:cubicBezTo>
                            <a:pt x="426256" y="755554"/>
                            <a:pt x="409575" y="738873"/>
                            <a:pt x="409575" y="718296"/>
                          </a:cubicBezTo>
                          <a:cubicBezTo>
                            <a:pt x="409575" y="697719"/>
                            <a:pt x="426256" y="681038"/>
                            <a:pt x="446833" y="681038"/>
                          </a:cubicBezTo>
                          <a:close/>
                          <a:moveTo>
                            <a:pt x="970708" y="676276"/>
                          </a:moveTo>
                          <a:cubicBezTo>
                            <a:pt x="991285" y="676276"/>
                            <a:pt x="1007966" y="692957"/>
                            <a:pt x="1007966" y="713534"/>
                          </a:cubicBezTo>
                          <a:cubicBezTo>
                            <a:pt x="1007966" y="734111"/>
                            <a:pt x="991285" y="750792"/>
                            <a:pt x="970708" y="750792"/>
                          </a:cubicBezTo>
                          <a:cubicBezTo>
                            <a:pt x="950131" y="750792"/>
                            <a:pt x="933450" y="734111"/>
                            <a:pt x="933450" y="713534"/>
                          </a:cubicBezTo>
                          <a:cubicBezTo>
                            <a:pt x="933450" y="692957"/>
                            <a:pt x="950131" y="676276"/>
                            <a:pt x="970708" y="676276"/>
                          </a:cubicBezTo>
                          <a:close/>
                          <a:moveTo>
                            <a:pt x="37258" y="676276"/>
                          </a:moveTo>
                          <a:cubicBezTo>
                            <a:pt x="57835" y="676276"/>
                            <a:pt x="74516" y="692957"/>
                            <a:pt x="74516" y="713534"/>
                          </a:cubicBezTo>
                          <a:cubicBezTo>
                            <a:pt x="74516" y="734111"/>
                            <a:pt x="57835" y="750792"/>
                            <a:pt x="37258" y="750792"/>
                          </a:cubicBezTo>
                          <a:cubicBezTo>
                            <a:pt x="16681" y="750792"/>
                            <a:pt x="0" y="734111"/>
                            <a:pt x="0" y="713534"/>
                          </a:cubicBezTo>
                          <a:cubicBezTo>
                            <a:pt x="0" y="692957"/>
                            <a:pt x="16681" y="676276"/>
                            <a:pt x="37258" y="676276"/>
                          </a:cubicBezTo>
                          <a:close/>
                          <a:moveTo>
                            <a:pt x="656383" y="652462"/>
                          </a:moveTo>
                          <a:cubicBezTo>
                            <a:pt x="676960" y="652462"/>
                            <a:pt x="693641" y="669143"/>
                            <a:pt x="693641" y="689720"/>
                          </a:cubicBezTo>
                          <a:cubicBezTo>
                            <a:pt x="693641" y="710297"/>
                            <a:pt x="676960" y="726978"/>
                            <a:pt x="656383" y="726978"/>
                          </a:cubicBezTo>
                          <a:cubicBezTo>
                            <a:pt x="635806" y="726978"/>
                            <a:pt x="619125" y="710297"/>
                            <a:pt x="619125" y="689720"/>
                          </a:cubicBezTo>
                          <a:cubicBezTo>
                            <a:pt x="619125" y="669143"/>
                            <a:pt x="635806" y="652462"/>
                            <a:pt x="656383" y="652462"/>
                          </a:cubicBezTo>
                          <a:close/>
                          <a:moveTo>
                            <a:pt x="1313608" y="547689"/>
                          </a:moveTo>
                          <a:cubicBezTo>
                            <a:pt x="1334185" y="547689"/>
                            <a:pt x="1350866" y="564370"/>
                            <a:pt x="1350866" y="584947"/>
                          </a:cubicBezTo>
                          <a:cubicBezTo>
                            <a:pt x="1350866" y="605524"/>
                            <a:pt x="1334185" y="622205"/>
                            <a:pt x="1313608" y="622205"/>
                          </a:cubicBezTo>
                          <a:cubicBezTo>
                            <a:pt x="1293031" y="622205"/>
                            <a:pt x="1276350" y="605524"/>
                            <a:pt x="1276350" y="584947"/>
                          </a:cubicBezTo>
                          <a:cubicBezTo>
                            <a:pt x="1276350" y="564370"/>
                            <a:pt x="1293031" y="547689"/>
                            <a:pt x="1313608" y="547689"/>
                          </a:cubicBezTo>
                          <a:close/>
                          <a:moveTo>
                            <a:pt x="1728991" y="503139"/>
                          </a:moveTo>
                          <a:cubicBezTo>
                            <a:pt x="1749568" y="503139"/>
                            <a:pt x="1766249" y="519820"/>
                            <a:pt x="1766249" y="540397"/>
                          </a:cubicBezTo>
                          <a:cubicBezTo>
                            <a:pt x="1766249" y="560974"/>
                            <a:pt x="1749568" y="577655"/>
                            <a:pt x="1728991" y="577655"/>
                          </a:cubicBezTo>
                          <a:cubicBezTo>
                            <a:pt x="1708414" y="577655"/>
                            <a:pt x="1691733" y="560974"/>
                            <a:pt x="1691733" y="540397"/>
                          </a:cubicBezTo>
                          <a:cubicBezTo>
                            <a:pt x="1691733" y="519820"/>
                            <a:pt x="1708414" y="503139"/>
                            <a:pt x="1728991" y="503139"/>
                          </a:cubicBezTo>
                          <a:close/>
                          <a:moveTo>
                            <a:pt x="723058" y="476250"/>
                          </a:moveTo>
                          <a:cubicBezTo>
                            <a:pt x="743635" y="476250"/>
                            <a:pt x="760316" y="492931"/>
                            <a:pt x="760316" y="513508"/>
                          </a:cubicBezTo>
                          <a:cubicBezTo>
                            <a:pt x="760316" y="534085"/>
                            <a:pt x="743635" y="550766"/>
                            <a:pt x="723058" y="550766"/>
                          </a:cubicBezTo>
                          <a:cubicBezTo>
                            <a:pt x="702481" y="550766"/>
                            <a:pt x="685800" y="534085"/>
                            <a:pt x="685800" y="513508"/>
                          </a:cubicBezTo>
                          <a:cubicBezTo>
                            <a:pt x="685800" y="492931"/>
                            <a:pt x="702481" y="476250"/>
                            <a:pt x="723058" y="476250"/>
                          </a:cubicBezTo>
                          <a:close/>
                          <a:moveTo>
                            <a:pt x="251570" y="461962"/>
                          </a:moveTo>
                          <a:cubicBezTo>
                            <a:pt x="272147" y="461962"/>
                            <a:pt x="288828" y="478643"/>
                            <a:pt x="288828" y="499220"/>
                          </a:cubicBezTo>
                          <a:cubicBezTo>
                            <a:pt x="288828" y="519797"/>
                            <a:pt x="272147" y="536478"/>
                            <a:pt x="251570" y="536478"/>
                          </a:cubicBezTo>
                          <a:cubicBezTo>
                            <a:pt x="230993" y="536478"/>
                            <a:pt x="214312" y="519797"/>
                            <a:pt x="214312" y="499220"/>
                          </a:cubicBezTo>
                          <a:cubicBezTo>
                            <a:pt x="214312" y="478643"/>
                            <a:pt x="230993" y="461962"/>
                            <a:pt x="251570" y="461962"/>
                          </a:cubicBezTo>
                          <a:close/>
                          <a:moveTo>
                            <a:pt x="1522332" y="404813"/>
                          </a:moveTo>
                          <a:cubicBezTo>
                            <a:pt x="1542909" y="404813"/>
                            <a:pt x="1559590" y="421494"/>
                            <a:pt x="1559590" y="442071"/>
                          </a:cubicBezTo>
                          <a:cubicBezTo>
                            <a:pt x="1559590" y="462648"/>
                            <a:pt x="1542909" y="479329"/>
                            <a:pt x="1522332" y="479329"/>
                          </a:cubicBezTo>
                          <a:cubicBezTo>
                            <a:pt x="1501755" y="479329"/>
                            <a:pt x="1485074" y="462648"/>
                            <a:pt x="1485074" y="442071"/>
                          </a:cubicBezTo>
                          <a:cubicBezTo>
                            <a:pt x="1485074" y="421494"/>
                            <a:pt x="1501755" y="404813"/>
                            <a:pt x="1522332" y="404813"/>
                          </a:cubicBezTo>
                          <a:close/>
                          <a:moveTo>
                            <a:pt x="1080245" y="395288"/>
                          </a:moveTo>
                          <a:cubicBezTo>
                            <a:pt x="1100822" y="395288"/>
                            <a:pt x="1117503" y="411969"/>
                            <a:pt x="1117503" y="432546"/>
                          </a:cubicBezTo>
                          <a:cubicBezTo>
                            <a:pt x="1117503" y="453123"/>
                            <a:pt x="1100822" y="469804"/>
                            <a:pt x="1080245" y="469804"/>
                          </a:cubicBezTo>
                          <a:cubicBezTo>
                            <a:pt x="1059668" y="469804"/>
                            <a:pt x="1042987" y="453123"/>
                            <a:pt x="1042987" y="432546"/>
                          </a:cubicBezTo>
                          <a:cubicBezTo>
                            <a:pt x="1042987" y="411969"/>
                            <a:pt x="1059668" y="395288"/>
                            <a:pt x="1080245" y="395288"/>
                          </a:cubicBezTo>
                          <a:close/>
                          <a:moveTo>
                            <a:pt x="513508" y="328613"/>
                          </a:moveTo>
                          <a:cubicBezTo>
                            <a:pt x="534085" y="328613"/>
                            <a:pt x="550766" y="345294"/>
                            <a:pt x="550766" y="365871"/>
                          </a:cubicBezTo>
                          <a:cubicBezTo>
                            <a:pt x="550766" y="386448"/>
                            <a:pt x="534085" y="403129"/>
                            <a:pt x="513508" y="403129"/>
                          </a:cubicBezTo>
                          <a:cubicBezTo>
                            <a:pt x="492931" y="403129"/>
                            <a:pt x="476250" y="386448"/>
                            <a:pt x="476250" y="365871"/>
                          </a:cubicBezTo>
                          <a:cubicBezTo>
                            <a:pt x="476250" y="345294"/>
                            <a:pt x="492931" y="328613"/>
                            <a:pt x="513508" y="328613"/>
                          </a:cubicBezTo>
                          <a:close/>
                          <a:moveTo>
                            <a:pt x="870695" y="247651"/>
                          </a:moveTo>
                          <a:cubicBezTo>
                            <a:pt x="891272" y="247651"/>
                            <a:pt x="907953" y="264332"/>
                            <a:pt x="907953" y="284909"/>
                          </a:cubicBezTo>
                          <a:cubicBezTo>
                            <a:pt x="907953" y="305486"/>
                            <a:pt x="891272" y="322167"/>
                            <a:pt x="870695" y="322167"/>
                          </a:cubicBezTo>
                          <a:cubicBezTo>
                            <a:pt x="850118" y="322167"/>
                            <a:pt x="833437" y="305486"/>
                            <a:pt x="833437" y="284909"/>
                          </a:cubicBezTo>
                          <a:cubicBezTo>
                            <a:pt x="833437" y="264332"/>
                            <a:pt x="850118" y="247651"/>
                            <a:pt x="870695" y="247651"/>
                          </a:cubicBezTo>
                          <a:close/>
                          <a:moveTo>
                            <a:pt x="1251695" y="185739"/>
                          </a:moveTo>
                          <a:cubicBezTo>
                            <a:pt x="1272272" y="185739"/>
                            <a:pt x="1288953" y="202420"/>
                            <a:pt x="1288953" y="222997"/>
                          </a:cubicBezTo>
                          <a:cubicBezTo>
                            <a:pt x="1288953" y="243574"/>
                            <a:pt x="1272272" y="260255"/>
                            <a:pt x="1251695" y="260255"/>
                          </a:cubicBezTo>
                          <a:cubicBezTo>
                            <a:pt x="1231118" y="260255"/>
                            <a:pt x="1214437" y="243574"/>
                            <a:pt x="1214437" y="222997"/>
                          </a:cubicBezTo>
                          <a:cubicBezTo>
                            <a:pt x="1214437" y="202420"/>
                            <a:pt x="1231118" y="185739"/>
                            <a:pt x="1251695" y="185739"/>
                          </a:cubicBezTo>
                          <a:close/>
                          <a:moveTo>
                            <a:pt x="284908" y="180975"/>
                          </a:moveTo>
                          <a:cubicBezTo>
                            <a:pt x="305485" y="180975"/>
                            <a:pt x="322166" y="197656"/>
                            <a:pt x="322166" y="218233"/>
                          </a:cubicBezTo>
                          <a:cubicBezTo>
                            <a:pt x="322166" y="238810"/>
                            <a:pt x="305485" y="255491"/>
                            <a:pt x="284908" y="255491"/>
                          </a:cubicBezTo>
                          <a:cubicBezTo>
                            <a:pt x="264331" y="255491"/>
                            <a:pt x="247650" y="238810"/>
                            <a:pt x="247650" y="218233"/>
                          </a:cubicBezTo>
                          <a:cubicBezTo>
                            <a:pt x="247650" y="197656"/>
                            <a:pt x="264331" y="180975"/>
                            <a:pt x="284908" y="180975"/>
                          </a:cubicBezTo>
                          <a:close/>
                          <a:moveTo>
                            <a:pt x="1546144" y="119063"/>
                          </a:moveTo>
                          <a:cubicBezTo>
                            <a:pt x="1566721" y="119063"/>
                            <a:pt x="1583402" y="135744"/>
                            <a:pt x="1583402" y="156321"/>
                          </a:cubicBezTo>
                          <a:cubicBezTo>
                            <a:pt x="1583402" y="176898"/>
                            <a:pt x="1566721" y="193579"/>
                            <a:pt x="1546144" y="193579"/>
                          </a:cubicBezTo>
                          <a:cubicBezTo>
                            <a:pt x="1525567" y="193579"/>
                            <a:pt x="1508886" y="176898"/>
                            <a:pt x="1508886" y="156321"/>
                          </a:cubicBezTo>
                          <a:cubicBezTo>
                            <a:pt x="1508886" y="135744"/>
                            <a:pt x="1525567" y="119063"/>
                            <a:pt x="1546144" y="119063"/>
                          </a:cubicBezTo>
                          <a:close/>
                          <a:moveTo>
                            <a:pt x="651621" y="85725"/>
                          </a:moveTo>
                          <a:cubicBezTo>
                            <a:pt x="672198" y="85725"/>
                            <a:pt x="688879" y="102406"/>
                            <a:pt x="688879" y="122983"/>
                          </a:cubicBezTo>
                          <a:cubicBezTo>
                            <a:pt x="688879" y="143560"/>
                            <a:pt x="672198" y="160241"/>
                            <a:pt x="651621" y="160241"/>
                          </a:cubicBezTo>
                          <a:cubicBezTo>
                            <a:pt x="631044" y="160241"/>
                            <a:pt x="614363" y="143560"/>
                            <a:pt x="614363" y="122983"/>
                          </a:cubicBezTo>
                          <a:cubicBezTo>
                            <a:pt x="614363" y="102406"/>
                            <a:pt x="631044" y="85725"/>
                            <a:pt x="651621" y="85725"/>
                          </a:cubicBezTo>
                          <a:close/>
                          <a:moveTo>
                            <a:pt x="1013571" y="0"/>
                          </a:moveTo>
                          <a:cubicBezTo>
                            <a:pt x="1034148" y="0"/>
                            <a:pt x="1050829" y="16681"/>
                            <a:pt x="1050829" y="37258"/>
                          </a:cubicBezTo>
                          <a:cubicBezTo>
                            <a:pt x="1050829" y="57835"/>
                            <a:pt x="1034148" y="74516"/>
                            <a:pt x="1013571" y="74516"/>
                          </a:cubicBezTo>
                          <a:cubicBezTo>
                            <a:pt x="992994" y="74516"/>
                            <a:pt x="976313" y="57835"/>
                            <a:pt x="976313" y="37258"/>
                          </a:cubicBezTo>
                          <a:cubicBezTo>
                            <a:pt x="976313" y="16681"/>
                            <a:pt x="992994" y="0"/>
                            <a:pt x="1013571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>
                        <a:lumMod val="50000"/>
                        <a:alpha val="2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" name="星: 8 pt 164">
                      <a:extLst>
                        <a:ext uri="{FF2B5EF4-FFF2-40B4-BE49-F238E27FC236}">
                          <a16:creationId xmlns:a16="http://schemas.microsoft.com/office/drawing/2014/main" id="{FAD0E97E-56B3-4773-860E-4DBC373E5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97803" y="5466376"/>
                      <a:ext cx="212448" cy="107156"/>
                    </a:xfrm>
                    <a:prstGeom prst="star8">
                      <a:avLst>
                        <a:gd name="adj" fmla="val 39722"/>
                      </a:avLst>
                    </a:prstGeom>
                    <a:solidFill>
                      <a:srgbClr val="0066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sp>
                <p:nvSpPr>
                  <p:cNvPr id="162" name="フリーフォーム: 図形 161">
                    <a:extLst>
                      <a:ext uri="{FF2B5EF4-FFF2-40B4-BE49-F238E27FC236}">
                        <a16:creationId xmlns:a16="http://schemas.microsoft.com/office/drawing/2014/main" id="{B86E8C7B-4F02-4CF5-BDEB-7F2EC1C6C8E5}"/>
                      </a:ext>
                    </a:extLst>
                  </p:cNvPr>
                  <p:cNvSpPr/>
                  <p:nvPr/>
                </p:nvSpPr>
                <p:spPr>
                  <a:xfrm>
                    <a:off x="3169444" y="5626973"/>
                    <a:ext cx="147675" cy="191915"/>
                  </a:xfrm>
                  <a:custGeom>
                    <a:avLst/>
                    <a:gdLst>
                      <a:gd name="connsiteX0" fmla="*/ 108924 w 194483"/>
                      <a:gd name="connsiteY0" fmla="*/ 89753 h 252745"/>
                      <a:gd name="connsiteX1" fmla="*/ 170659 w 194483"/>
                      <a:gd name="connsiteY1" fmla="*/ 152304 h 252745"/>
                      <a:gd name="connsiteX2" fmla="*/ 184374 w 194483"/>
                      <a:gd name="connsiteY2" fmla="*/ 250657 h 252745"/>
                      <a:gd name="connsiteX3" fmla="*/ 106570 w 194483"/>
                      <a:gd name="connsiteY3" fmla="*/ 188949 h 252745"/>
                      <a:gd name="connsiteX4" fmla="*/ 92855 w 194483"/>
                      <a:gd name="connsiteY4" fmla="*/ 90596 h 252745"/>
                      <a:gd name="connsiteX5" fmla="*/ 108924 w 194483"/>
                      <a:gd name="connsiteY5" fmla="*/ 89753 h 252745"/>
                      <a:gd name="connsiteX6" fmla="*/ 36913 w 194483"/>
                      <a:gd name="connsiteY6" fmla="*/ 0 h 252745"/>
                      <a:gd name="connsiteX7" fmla="*/ 73826 w 194483"/>
                      <a:gd name="connsiteY7" fmla="*/ 36913 h 252745"/>
                      <a:gd name="connsiteX8" fmla="*/ 36913 w 194483"/>
                      <a:gd name="connsiteY8" fmla="*/ 73826 h 252745"/>
                      <a:gd name="connsiteX9" fmla="*/ 0 w 194483"/>
                      <a:gd name="connsiteY9" fmla="*/ 36913 h 252745"/>
                      <a:gd name="connsiteX10" fmla="*/ 36913 w 194483"/>
                      <a:gd name="connsiteY10" fmla="*/ 0 h 2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4483" h="252745">
                        <a:moveTo>
                          <a:pt x="108924" y="89753"/>
                        </a:moveTo>
                        <a:cubicBezTo>
                          <a:pt x="127372" y="95326"/>
                          <a:pt x="151705" y="119154"/>
                          <a:pt x="170659" y="152304"/>
                        </a:cubicBezTo>
                        <a:cubicBezTo>
                          <a:pt x="195932" y="196504"/>
                          <a:pt x="202071" y="240538"/>
                          <a:pt x="184374" y="250657"/>
                        </a:cubicBezTo>
                        <a:cubicBezTo>
                          <a:pt x="166677" y="260776"/>
                          <a:pt x="131842" y="233149"/>
                          <a:pt x="106570" y="188949"/>
                        </a:cubicBezTo>
                        <a:cubicBezTo>
                          <a:pt x="81297" y="144749"/>
                          <a:pt x="75157" y="100715"/>
                          <a:pt x="92855" y="90596"/>
                        </a:cubicBezTo>
                        <a:cubicBezTo>
                          <a:pt x="97279" y="88066"/>
                          <a:pt x="102775" y="87895"/>
                          <a:pt x="108924" y="89753"/>
                        </a:cubicBezTo>
                        <a:close/>
                        <a:moveTo>
                          <a:pt x="36913" y="0"/>
                        </a:moveTo>
                        <a:cubicBezTo>
                          <a:pt x="57299" y="0"/>
                          <a:pt x="73826" y="16527"/>
                          <a:pt x="73826" y="36913"/>
                        </a:cubicBezTo>
                        <a:cubicBezTo>
                          <a:pt x="73826" y="57299"/>
                          <a:pt x="57299" y="73826"/>
                          <a:pt x="36913" y="73826"/>
                        </a:cubicBezTo>
                        <a:cubicBezTo>
                          <a:pt x="16527" y="73826"/>
                          <a:pt x="0" y="57299"/>
                          <a:pt x="0" y="36913"/>
                        </a:cubicBezTo>
                        <a:cubicBezTo>
                          <a:pt x="0" y="16527"/>
                          <a:pt x="16527" y="0"/>
                          <a:pt x="36913" y="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9" name="フリーフォーム: 図形 158">
                  <a:extLst>
                    <a:ext uri="{FF2B5EF4-FFF2-40B4-BE49-F238E27FC236}">
                      <a16:creationId xmlns:a16="http://schemas.microsoft.com/office/drawing/2014/main" id="{B7113FBC-F667-472A-B87D-E1B345D5BD31}"/>
                    </a:ext>
                  </a:extLst>
                </p:cNvPr>
                <p:cNvSpPr/>
                <p:nvPr/>
              </p:nvSpPr>
              <p:spPr>
                <a:xfrm>
                  <a:off x="1007423" y="3759994"/>
                  <a:ext cx="61758" cy="202073"/>
                </a:xfrm>
                <a:custGeom>
                  <a:avLst/>
                  <a:gdLst>
                    <a:gd name="connsiteX0" fmla="*/ 40094 w 80188"/>
                    <a:gd name="connsiteY0" fmla="*/ 0 h 116089"/>
                    <a:gd name="connsiteX1" fmla="*/ 80188 w 80188"/>
                    <a:gd name="connsiteY1" fmla="*/ 104479 h 116089"/>
                    <a:gd name="connsiteX2" fmla="*/ 79853 w 80188"/>
                    <a:gd name="connsiteY2" fmla="*/ 106589 h 116089"/>
                    <a:gd name="connsiteX3" fmla="*/ 78067 w 80188"/>
                    <a:gd name="connsiteY3" fmla="*/ 107879 h 116089"/>
                    <a:gd name="connsiteX4" fmla="*/ 40094 w 80188"/>
                    <a:gd name="connsiteY4" fmla="*/ 116089 h 116089"/>
                    <a:gd name="connsiteX5" fmla="*/ 2121 w 80188"/>
                    <a:gd name="connsiteY5" fmla="*/ 107879 h 116089"/>
                    <a:gd name="connsiteX6" fmla="*/ 335 w 80188"/>
                    <a:gd name="connsiteY6" fmla="*/ 106589 h 116089"/>
                    <a:gd name="connsiteX7" fmla="*/ 0 w 80188"/>
                    <a:gd name="connsiteY7" fmla="*/ 104479 h 116089"/>
                    <a:gd name="connsiteX8" fmla="*/ 40094 w 80188"/>
                    <a:gd name="connsiteY8" fmla="*/ 0 h 11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188" h="116089">
                      <a:moveTo>
                        <a:pt x="40094" y="0"/>
                      </a:moveTo>
                      <a:cubicBezTo>
                        <a:pt x="62237" y="0"/>
                        <a:pt x="80188" y="46777"/>
                        <a:pt x="80188" y="104479"/>
                      </a:cubicBezTo>
                      <a:lnTo>
                        <a:pt x="79853" y="106589"/>
                      </a:lnTo>
                      <a:lnTo>
                        <a:pt x="78067" y="107879"/>
                      </a:lnTo>
                      <a:cubicBezTo>
                        <a:pt x="66395" y="113166"/>
                        <a:pt x="53564" y="116089"/>
                        <a:pt x="40094" y="116089"/>
                      </a:cubicBezTo>
                      <a:cubicBezTo>
                        <a:pt x="26625" y="116089"/>
                        <a:pt x="13793" y="113166"/>
                        <a:pt x="2121" y="107879"/>
                      </a:cubicBezTo>
                      <a:lnTo>
                        <a:pt x="335" y="106589"/>
                      </a:lnTo>
                      <a:lnTo>
                        <a:pt x="0" y="104479"/>
                      </a:lnTo>
                      <a:cubicBezTo>
                        <a:pt x="0" y="46777"/>
                        <a:pt x="17951" y="0"/>
                        <a:pt x="40094" y="0"/>
                      </a:cubicBezTo>
                      <a:close/>
                    </a:path>
                  </a:pathLst>
                </a:custGeom>
                <a:solidFill>
                  <a:srgbClr val="70AD47">
                    <a:lumMod val="75000"/>
                  </a:srgbClr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60" name="楕円 1">
                  <a:extLst>
                    <a:ext uri="{FF2B5EF4-FFF2-40B4-BE49-F238E27FC236}">
                      <a16:creationId xmlns:a16="http://schemas.microsoft.com/office/drawing/2014/main" id="{4B31D2C5-BBF8-4C1C-B513-6988F06D6E37}"/>
                    </a:ext>
                  </a:extLst>
                </p:cNvPr>
                <p:cNvSpPr/>
                <p:nvPr/>
              </p:nvSpPr>
              <p:spPr>
                <a:xfrm>
                  <a:off x="1068109" y="3786029"/>
                  <a:ext cx="473883" cy="160131"/>
                </a:xfrm>
                <a:custGeom>
                  <a:avLst/>
                  <a:gdLst>
                    <a:gd name="connsiteX0" fmla="*/ 0 w 743280"/>
                    <a:gd name="connsiteY0" fmla="*/ 150509 h 301017"/>
                    <a:gd name="connsiteX1" fmla="*/ 371640 w 743280"/>
                    <a:gd name="connsiteY1" fmla="*/ 0 h 301017"/>
                    <a:gd name="connsiteX2" fmla="*/ 743280 w 743280"/>
                    <a:gd name="connsiteY2" fmla="*/ 150509 h 301017"/>
                    <a:gd name="connsiteX3" fmla="*/ 371640 w 743280"/>
                    <a:gd name="connsiteY3" fmla="*/ 301018 h 301017"/>
                    <a:gd name="connsiteX4" fmla="*/ 0 w 743280"/>
                    <a:gd name="connsiteY4" fmla="*/ 150509 h 301017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43280"/>
                    <a:gd name="connsiteY0" fmla="*/ 150509 h 301018"/>
                    <a:gd name="connsiteX1" fmla="*/ 371640 w 743280"/>
                    <a:gd name="connsiteY1" fmla="*/ 0 h 301018"/>
                    <a:gd name="connsiteX2" fmla="*/ 743280 w 743280"/>
                    <a:gd name="connsiteY2" fmla="*/ 150509 h 301018"/>
                    <a:gd name="connsiteX3" fmla="*/ 371640 w 743280"/>
                    <a:gd name="connsiteY3" fmla="*/ 301018 h 301018"/>
                    <a:gd name="connsiteX4" fmla="*/ 0 w 743280"/>
                    <a:gd name="connsiteY4" fmla="*/ 150509 h 301018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5791 h 303604"/>
                    <a:gd name="connsiteX1" fmla="*/ 400215 w 771855"/>
                    <a:gd name="connsiteY1" fmla="*/ 988 h 303604"/>
                    <a:gd name="connsiteX2" fmla="*/ 771855 w 771855"/>
                    <a:gd name="connsiteY2" fmla="*/ 151497 h 303604"/>
                    <a:gd name="connsiteX3" fmla="*/ 400215 w 771855"/>
                    <a:gd name="connsiteY3" fmla="*/ 302006 h 303604"/>
                    <a:gd name="connsiteX4" fmla="*/ 0 w 771855"/>
                    <a:gd name="connsiteY4" fmla="*/ 215791 h 303604"/>
                    <a:gd name="connsiteX0" fmla="*/ 0 w 771855"/>
                    <a:gd name="connsiteY0" fmla="*/ 216284 h 304097"/>
                    <a:gd name="connsiteX1" fmla="*/ 400215 w 771855"/>
                    <a:gd name="connsiteY1" fmla="*/ 1481 h 304097"/>
                    <a:gd name="connsiteX2" fmla="*/ 771855 w 771855"/>
                    <a:gd name="connsiteY2" fmla="*/ 151990 h 304097"/>
                    <a:gd name="connsiteX3" fmla="*/ 400215 w 771855"/>
                    <a:gd name="connsiteY3" fmla="*/ 302499 h 304097"/>
                    <a:gd name="connsiteX4" fmla="*/ 0 w 771855"/>
                    <a:gd name="connsiteY4" fmla="*/ 216284 h 304097"/>
                    <a:gd name="connsiteX0" fmla="*/ 0 w 771855"/>
                    <a:gd name="connsiteY0" fmla="*/ 180087 h 267900"/>
                    <a:gd name="connsiteX1" fmla="*/ 345446 w 771855"/>
                    <a:gd name="connsiteY1" fmla="*/ 3384 h 267900"/>
                    <a:gd name="connsiteX2" fmla="*/ 771855 w 771855"/>
                    <a:gd name="connsiteY2" fmla="*/ 115793 h 267900"/>
                    <a:gd name="connsiteX3" fmla="*/ 400215 w 771855"/>
                    <a:gd name="connsiteY3" fmla="*/ 266302 h 267900"/>
                    <a:gd name="connsiteX4" fmla="*/ 0 w 771855"/>
                    <a:gd name="connsiteY4" fmla="*/ 180087 h 26790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74570"/>
                    <a:gd name="connsiteX1" fmla="*/ 345446 w 771855"/>
                    <a:gd name="connsiteY1" fmla="*/ 10054 h 274570"/>
                    <a:gd name="connsiteX2" fmla="*/ 771855 w 771855"/>
                    <a:gd name="connsiteY2" fmla="*/ 122463 h 274570"/>
                    <a:gd name="connsiteX3" fmla="*/ 400215 w 771855"/>
                    <a:gd name="connsiteY3" fmla="*/ 272972 h 274570"/>
                    <a:gd name="connsiteX4" fmla="*/ 0 w 771855"/>
                    <a:gd name="connsiteY4" fmla="*/ 186757 h 274570"/>
                    <a:gd name="connsiteX0" fmla="*/ 0 w 771855"/>
                    <a:gd name="connsiteY0" fmla="*/ 186757 h 260820"/>
                    <a:gd name="connsiteX1" fmla="*/ 345446 w 771855"/>
                    <a:gd name="connsiteY1" fmla="*/ 10054 h 260820"/>
                    <a:gd name="connsiteX2" fmla="*/ 771855 w 771855"/>
                    <a:gd name="connsiteY2" fmla="*/ 122463 h 260820"/>
                    <a:gd name="connsiteX3" fmla="*/ 378784 w 771855"/>
                    <a:gd name="connsiteY3" fmla="*/ 258685 h 260820"/>
                    <a:gd name="connsiteX4" fmla="*/ 0 w 771855"/>
                    <a:gd name="connsiteY4" fmla="*/ 186757 h 26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1855" h="260820">
                      <a:moveTo>
                        <a:pt x="0" y="186757"/>
                      </a:moveTo>
                      <a:cubicBezTo>
                        <a:pt x="126206" y="94108"/>
                        <a:pt x="216804" y="37439"/>
                        <a:pt x="345446" y="10054"/>
                      </a:cubicBezTo>
                      <a:cubicBezTo>
                        <a:pt x="474088" y="-17331"/>
                        <a:pt x="648030" y="8383"/>
                        <a:pt x="771855" y="122463"/>
                      </a:cubicBezTo>
                      <a:cubicBezTo>
                        <a:pt x="593261" y="160344"/>
                        <a:pt x="507426" y="247969"/>
                        <a:pt x="378784" y="258685"/>
                      </a:cubicBezTo>
                      <a:cubicBezTo>
                        <a:pt x="250142" y="269401"/>
                        <a:pt x="88106" y="238925"/>
                        <a:pt x="0" y="186757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5415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メイリオ"/>
        <a:ea typeface="メイリオ"/>
        <a:cs typeface="メイリオ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solidFill>
            <a:schemeClr val="tx1"/>
          </a:solidFill>
          <a:round/>
          <a:headEnd/>
          <a:tailEnd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315</Words>
  <Application>Microsoft Office PowerPoint</Application>
  <PresentationFormat>ワイド画面</PresentationFormat>
  <Paragraphs>138</Paragraphs>
  <Slides>23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23</vt:i4>
      </vt:variant>
    </vt:vector>
  </HeadingPairs>
  <TitlesOfParts>
    <vt:vector size="27" baseType="lpstr">
      <vt:lpstr>メイリオ</vt:lpstr>
      <vt:lpstr>Arial</vt:lpstr>
      <vt:lpstr>Calibri</vt:lpstr>
      <vt:lpstr>標準デザイン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anm030_日本地図クイズ～特産、名産品編～</dc:title>
  <dc:subject>anm030_日本地図クイズ～特産、名産品編～</dc:subject>
  <dc:creator>でじけろお</dc:creator>
  <cp:lastModifiedBy/>
  <cp:revision>1</cp:revision>
  <dcterms:created xsi:type="dcterms:W3CDTF">2017-10-06T02:08:43Z</dcterms:created>
  <dcterms:modified xsi:type="dcterms:W3CDTF">2022-04-05T08:04:24Z</dcterms:modified>
  <cp:category/>
  <cp:version>1</cp:version>
</cp:coreProperties>
</file>